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7" r:id="rId2"/>
    <p:sldId id="256" r:id="rId3"/>
    <p:sldId id="257" r:id="rId4"/>
    <p:sldId id="261" r:id="rId5"/>
    <p:sldId id="263" r:id="rId6"/>
    <p:sldId id="258" r:id="rId7"/>
    <p:sldId id="265" r:id="rId8"/>
    <p:sldId id="266" r:id="rId9"/>
    <p:sldId id="273" r:id="rId10"/>
    <p:sldId id="269" r:id="rId11"/>
    <p:sldId id="264" r:id="rId12"/>
    <p:sldId id="270" r:id="rId13"/>
    <p:sldId id="277" r:id="rId14"/>
    <p:sldId id="268" r:id="rId15"/>
    <p:sldId id="259" r:id="rId16"/>
    <p:sldId id="262" r:id="rId17"/>
    <p:sldId id="281" r:id="rId18"/>
    <p:sldId id="284" r:id="rId19"/>
    <p:sldId id="285" r:id="rId20"/>
    <p:sldId id="28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CA5"/>
    <a:srgbClr val="E0131F"/>
    <a:srgbClr val="D0CECE"/>
    <a:srgbClr val="1C69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94" autoAdjust="0"/>
  </p:normalViewPr>
  <p:slideViewPr>
    <p:cSldViewPr snapToGrid="0">
      <p:cViewPr>
        <p:scale>
          <a:sx n="69" d="100"/>
          <a:sy n="69" d="100"/>
        </p:scale>
        <p:origin x="547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20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962193-AE7D-A7B5-0AFF-F8379C9A34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2CAB5F-5E3D-A094-C0DA-FF17C4EAF5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E794B-5E68-4402-9AB3-42B56EC129B4}" type="datetimeFigureOut">
              <a:rPr lang="en-US" smtClean="0"/>
              <a:t>12/2/2023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DC36F3-AFA2-0169-B453-DA39F0FC28C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1FF70-4DC9-A4D6-5FE3-C796A32035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5E407-4BE2-4289-99E1-7A6D9823D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745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298E67-FF3D-4448-ACBF-82BEC4D3F538}" type="datetimeFigureOut">
              <a:rPr lang="en-US" smtClean="0"/>
              <a:t>12/2/2023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5CE04-3A9D-4F37-8B39-7F1C16526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21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543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89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294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61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39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773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81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151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90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452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E5CE04-3A9D-4F37-8B39-7F1C165264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58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41E8334-50F2-31F0-4369-027E45BA42EA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CF08418-D7CA-7B5D-619C-1CD9D902EE67}"/>
              </a:ext>
            </a:extLst>
          </p:cNvPr>
          <p:cNvSpPr/>
          <p:nvPr userDrawn="1"/>
        </p:nvSpPr>
        <p:spPr>
          <a:xfrm flipH="1">
            <a:off x="6597101" y="1929384"/>
            <a:ext cx="5594899" cy="4928616"/>
          </a:xfrm>
          <a:custGeom>
            <a:avLst/>
            <a:gdLst>
              <a:gd name="connsiteX0" fmla="*/ 2968977 w 6683022"/>
              <a:gd name="connsiteY0" fmla="*/ 0 h 5887157"/>
              <a:gd name="connsiteX1" fmla="*/ 6683022 w 6683022"/>
              <a:gd name="connsiteY1" fmla="*/ 3714045 h 5887157"/>
              <a:gd name="connsiteX2" fmla="*/ 6048722 w 6683022"/>
              <a:gd name="connsiteY2" fmla="*/ 5790603 h 5887157"/>
              <a:gd name="connsiteX3" fmla="*/ 5976520 w 6683022"/>
              <a:gd name="connsiteY3" fmla="*/ 5887157 h 5887157"/>
              <a:gd name="connsiteX4" fmla="*/ 0 w 6683022"/>
              <a:gd name="connsiteY4" fmla="*/ 5887157 h 5887157"/>
              <a:gd name="connsiteX5" fmla="*/ 0 w 6683022"/>
              <a:gd name="connsiteY5" fmla="*/ 1489360 h 5887157"/>
              <a:gd name="connsiteX6" fmla="*/ 103040 w 6683022"/>
              <a:gd name="connsiteY6" fmla="*/ 1351568 h 5887157"/>
              <a:gd name="connsiteX7" fmla="*/ 2968977 w 6683022"/>
              <a:gd name="connsiteY7" fmla="*/ 0 h 588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3022" h="5887157">
                <a:moveTo>
                  <a:pt x="2968977" y="0"/>
                </a:moveTo>
                <a:cubicBezTo>
                  <a:pt x="5020187" y="0"/>
                  <a:pt x="6683022" y="1662835"/>
                  <a:pt x="6683022" y="3714045"/>
                </a:cubicBezTo>
                <a:cubicBezTo>
                  <a:pt x="6683022" y="4483249"/>
                  <a:pt x="6449186" y="5197838"/>
                  <a:pt x="6048722" y="5790603"/>
                </a:cubicBezTo>
                <a:lnTo>
                  <a:pt x="5976520" y="5887157"/>
                </a:lnTo>
                <a:lnTo>
                  <a:pt x="0" y="5887157"/>
                </a:lnTo>
                <a:lnTo>
                  <a:pt x="0" y="1489360"/>
                </a:lnTo>
                <a:lnTo>
                  <a:pt x="103040" y="1351568"/>
                </a:lnTo>
                <a:cubicBezTo>
                  <a:pt x="784250" y="526132"/>
                  <a:pt x="1815171" y="0"/>
                  <a:pt x="2968977" y="0"/>
                </a:cubicBezTo>
                <a:close/>
              </a:path>
            </a:pathLst>
          </a:cu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50980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CA378F-7DE7-E871-719B-D307AEF741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713" y="90488"/>
            <a:ext cx="11966575" cy="6677025"/>
          </a:xfrm>
          <a:prstGeom prst="roundRect">
            <a:avLst>
              <a:gd name="adj" fmla="val 3766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300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821194-D667-7407-9441-AB0A05A0E362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A4F989-FFFA-1624-230E-BFB5CA1EAB2E}"/>
              </a:ext>
            </a:extLst>
          </p:cNvPr>
          <p:cNvSpPr/>
          <p:nvPr userDrawn="1"/>
        </p:nvSpPr>
        <p:spPr>
          <a:xfrm>
            <a:off x="1764145" y="1302327"/>
            <a:ext cx="3389746" cy="431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789A626-BE41-3F43-05B1-11B1535FE7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84363" y="1403350"/>
            <a:ext cx="3130550" cy="40735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A9BC92-F954-4D87-AC0F-8CB0C9E31597}"/>
              </a:ext>
            </a:extLst>
          </p:cNvPr>
          <p:cNvSpPr/>
          <p:nvPr userDrawn="1"/>
        </p:nvSpPr>
        <p:spPr>
          <a:xfrm>
            <a:off x="1219922" y="738909"/>
            <a:ext cx="664441" cy="664441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632496-9F29-2BD9-116B-03A82542F1BE}"/>
              </a:ext>
            </a:extLst>
          </p:cNvPr>
          <p:cNvSpPr/>
          <p:nvPr userDrawn="1"/>
        </p:nvSpPr>
        <p:spPr>
          <a:xfrm>
            <a:off x="4276437" y="2854035"/>
            <a:ext cx="6031200" cy="2540001"/>
          </a:xfrm>
          <a:prstGeom prst="rect">
            <a:avLst/>
          </a:prstGeom>
          <a:noFill/>
          <a:ln w="28575">
            <a:solidFill>
              <a:srgbClr val="E013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E698C6-971D-8F80-FFB2-F5ED779D9A3F}"/>
              </a:ext>
            </a:extLst>
          </p:cNvPr>
          <p:cNvSpPr/>
          <p:nvPr userDrawn="1"/>
        </p:nvSpPr>
        <p:spPr>
          <a:xfrm>
            <a:off x="2928651" y="5567187"/>
            <a:ext cx="248608" cy="248608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33D370C-4B6A-CE14-A481-4EB1EA975DB8}"/>
              </a:ext>
            </a:extLst>
          </p:cNvPr>
          <p:cNvSpPr/>
          <p:nvPr userDrawn="1"/>
        </p:nvSpPr>
        <p:spPr>
          <a:xfrm>
            <a:off x="3290148" y="5815795"/>
            <a:ext cx="248608" cy="248608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55C60-EF8E-A6A8-AAE6-88E76209C438}"/>
              </a:ext>
            </a:extLst>
          </p:cNvPr>
          <p:cNvSpPr/>
          <p:nvPr userDrawn="1"/>
        </p:nvSpPr>
        <p:spPr>
          <a:xfrm>
            <a:off x="2928651" y="5940099"/>
            <a:ext cx="248608" cy="248608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41881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FCE7357-8A56-C257-77B3-16E8B673EBF9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1C6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E31C45C-A747-9B1A-FA3B-8EE08BFB0C67}"/>
              </a:ext>
            </a:extLst>
          </p:cNvPr>
          <p:cNvSpPr/>
          <p:nvPr userDrawn="1"/>
        </p:nvSpPr>
        <p:spPr>
          <a:xfrm>
            <a:off x="6724073" y="1962662"/>
            <a:ext cx="4798803" cy="4227325"/>
          </a:xfrm>
          <a:custGeom>
            <a:avLst/>
            <a:gdLst>
              <a:gd name="connsiteX0" fmla="*/ 2968977 w 6683022"/>
              <a:gd name="connsiteY0" fmla="*/ 0 h 5887157"/>
              <a:gd name="connsiteX1" fmla="*/ 6683022 w 6683022"/>
              <a:gd name="connsiteY1" fmla="*/ 3714045 h 5887157"/>
              <a:gd name="connsiteX2" fmla="*/ 6048722 w 6683022"/>
              <a:gd name="connsiteY2" fmla="*/ 5790603 h 5887157"/>
              <a:gd name="connsiteX3" fmla="*/ 5976520 w 6683022"/>
              <a:gd name="connsiteY3" fmla="*/ 5887157 h 5887157"/>
              <a:gd name="connsiteX4" fmla="*/ 0 w 6683022"/>
              <a:gd name="connsiteY4" fmla="*/ 5887157 h 5887157"/>
              <a:gd name="connsiteX5" fmla="*/ 0 w 6683022"/>
              <a:gd name="connsiteY5" fmla="*/ 1489360 h 5887157"/>
              <a:gd name="connsiteX6" fmla="*/ 103040 w 6683022"/>
              <a:gd name="connsiteY6" fmla="*/ 1351568 h 5887157"/>
              <a:gd name="connsiteX7" fmla="*/ 2968977 w 6683022"/>
              <a:gd name="connsiteY7" fmla="*/ 0 h 588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3022" h="5887157">
                <a:moveTo>
                  <a:pt x="2968977" y="0"/>
                </a:moveTo>
                <a:cubicBezTo>
                  <a:pt x="5020187" y="0"/>
                  <a:pt x="6683022" y="1662835"/>
                  <a:pt x="6683022" y="3714045"/>
                </a:cubicBezTo>
                <a:cubicBezTo>
                  <a:pt x="6683022" y="4483249"/>
                  <a:pt x="6449186" y="5197838"/>
                  <a:pt x="6048722" y="5790603"/>
                </a:cubicBezTo>
                <a:lnTo>
                  <a:pt x="5976520" y="5887157"/>
                </a:lnTo>
                <a:lnTo>
                  <a:pt x="0" y="5887157"/>
                </a:lnTo>
                <a:lnTo>
                  <a:pt x="0" y="1489360"/>
                </a:lnTo>
                <a:lnTo>
                  <a:pt x="103040" y="1351568"/>
                </a:lnTo>
                <a:cubicBezTo>
                  <a:pt x="784250" y="526132"/>
                  <a:pt x="1815171" y="0"/>
                  <a:pt x="2968977" y="0"/>
                </a:cubicBezTo>
                <a:close/>
              </a:path>
            </a:pathLst>
          </a:cu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0A279C-8404-4DC0-1750-88D5B16BA5AB}"/>
              </a:ext>
            </a:extLst>
          </p:cNvPr>
          <p:cNvSpPr/>
          <p:nvPr userDrawn="1"/>
        </p:nvSpPr>
        <p:spPr>
          <a:xfrm>
            <a:off x="6599769" y="1119417"/>
            <a:ext cx="248608" cy="248608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939822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2EB1EF7-76E4-6870-B992-1442BD99B238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0DFB6233-4878-0F24-4F1D-31ACD20AE66A}"/>
              </a:ext>
            </a:extLst>
          </p:cNvPr>
          <p:cNvSpPr/>
          <p:nvPr userDrawn="1"/>
        </p:nvSpPr>
        <p:spPr>
          <a:xfrm>
            <a:off x="101600" y="79161"/>
            <a:ext cx="11988800" cy="3380643"/>
          </a:xfrm>
          <a:prstGeom prst="round2SameRect">
            <a:avLst>
              <a:gd name="adj1" fmla="val 7531"/>
              <a:gd name="adj2" fmla="val 0"/>
            </a:avLst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822764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2EB1EF7-76E4-6870-B992-1442BD99B238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598457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056BF0-8B07-FE95-D744-A1208F75B65C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2C55FEE-2999-94B5-9E5D-D5B66485D665}"/>
              </a:ext>
            </a:extLst>
          </p:cNvPr>
          <p:cNvSpPr/>
          <p:nvPr userDrawn="1"/>
        </p:nvSpPr>
        <p:spPr>
          <a:xfrm>
            <a:off x="1527717" y="1672683"/>
            <a:ext cx="2665141" cy="2665141"/>
          </a:xfrm>
          <a:prstGeom prst="ellipse">
            <a:avLst/>
          </a:prstGeom>
          <a:solidFill>
            <a:srgbClr val="E0131F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53D7C5C-B339-146C-C82D-C16A6E55212F}"/>
              </a:ext>
            </a:extLst>
          </p:cNvPr>
          <p:cNvSpPr/>
          <p:nvPr userDrawn="1"/>
        </p:nvSpPr>
        <p:spPr>
          <a:xfrm>
            <a:off x="4835603" y="1672683"/>
            <a:ext cx="2665141" cy="2665141"/>
          </a:xfrm>
          <a:prstGeom prst="ellipse">
            <a:avLst/>
          </a:prstGeom>
          <a:solidFill>
            <a:srgbClr val="E0131F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394C7C3-9029-4A54-0575-80822FF36C4F}"/>
              </a:ext>
            </a:extLst>
          </p:cNvPr>
          <p:cNvSpPr/>
          <p:nvPr userDrawn="1"/>
        </p:nvSpPr>
        <p:spPr>
          <a:xfrm>
            <a:off x="8143489" y="1672682"/>
            <a:ext cx="2665141" cy="2665141"/>
          </a:xfrm>
          <a:prstGeom prst="ellipse">
            <a:avLst/>
          </a:prstGeom>
          <a:solidFill>
            <a:srgbClr val="E0131F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F491EAC5-0E31-2AF8-B28E-36E46C90D0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3321" y="1907766"/>
            <a:ext cx="2193934" cy="2194971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86408EA4-11FC-5C19-C8B2-05137E1784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1206" y="1907766"/>
            <a:ext cx="2193934" cy="2194971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FF3D75BF-03B9-B90B-16B4-57BA8881F8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79092" y="1907766"/>
            <a:ext cx="2193934" cy="2194971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615928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4929EC-F486-5CA5-2948-934D8CDFB3EE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1C6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670C9B4-8349-5711-AE57-B6103D4F3049}"/>
              </a:ext>
            </a:extLst>
          </p:cNvPr>
          <p:cNvSpPr/>
          <p:nvPr userDrawn="1"/>
        </p:nvSpPr>
        <p:spPr>
          <a:xfrm>
            <a:off x="3233852" y="446049"/>
            <a:ext cx="5553308" cy="5553308"/>
          </a:xfrm>
          <a:custGeom>
            <a:avLst/>
            <a:gdLst>
              <a:gd name="connsiteX0" fmla="*/ 2776654 w 5553308"/>
              <a:gd name="connsiteY0" fmla="*/ 1219200 h 5553308"/>
              <a:gd name="connsiteX1" fmla="*/ 1219200 w 5553308"/>
              <a:gd name="connsiteY1" fmla="*/ 2776654 h 5553308"/>
              <a:gd name="connsiteX2" fmla="*/ 2776654 w 5553308"/>
              <a:gd name="connsiteY2" fmla="*/ 4334108 h 5553308"/>
              <a:gd name="connsiteX3" fmla="*/ 4334108 w 5553308"/>
              <a:gd name="connsiteY3" fmla="*/ 2776654 h 5553308"/>
              <a:gd name="connsiteX4" fmla="*/ 2776654 w 5553308"/>
              <a:gd name="connsiteY4" fmla="*/ 1219200 h 5553308"/>
              <a:gd name="connsiteX5" fmla="*/ 2776654 w 5553308"/>
              <a:gd name="connsiteY5" fmla="*/ 0 h 5553308"/>
              <a:gd name="connsiteX6" fmla="*/ 5553308 w 5553308"/>
              <a:gd name="connsiteY6" fmla="*/ 2776654 h 5553308"/>
              <a:gd name="connsiteX7" fmla="*/ 2776654 w 5553308"/>
              <a:gd name="connsiteY7" fmla="*/ 5553308 h 5553308"/>
              <a:gd name="connsiteX8" fmla="*/ 0 w 5553308"/>
              <a:gd name="connsiteY8" fmla="*/ 2776654 h 5553308"/>
              <a:gd name="connsiteX9" fmla="*/ 2776654 w 5553308"/>
              <a:gd name="connsiteY9" fmla="*/ 0 h 555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53308" h="5553308">
                <a:moveTo>
                  <a:pt x="2776654" y="1219200"/>
                </a:moveTo>
                <a:cubicBezTo>
                  <a:pt x="1916496" y="1219200"/>
                  <a:pt x="1219200" y="1916496"/>
                  <a:pt x="1219200" y="2776654"/>
                </a:cubicBezTo>
                <a:cubicBezTo>
                  <a:pt x="1219200" y="3636812"/>
                  <a:pt x="1916496" y="4334108"/>
                  <a:pt x="2776654" y="4334108"/>
                </a:cubicBezTo>
                <a:cubicBezTo>
                  <a:pt x="3636812" y="4334108"/>
                  <a:pt x="4334108" y="3636812"/>
                  <a:pt x="4334108" y="2776654"/>
                </a:cubicBezTo>
                <a:cubicBezTo>
                  <a:pt x="4334108" y="1916496"/>
                  <a:pt x="3636812" y="1219200"/>
                  <a:pt x="2776654" y="1219200"/>
                </a:cubicBezTo>
                <a:close/>
                <a:moveTo>
                  <a:pt x="2776654" y="0"/>
                </a:moveTo>
                <a:cubicBezTo>
                  <a:pt x="4310158" y="0"/>
                  <a:pt x="5553308" y="1243150"/>
                  <a:pt x="5553308" y="2776654"/>
                </a:cubicBezTo>
                <a:cubicBezTo>
                  <a:pt x="5553308" y="4310158"/>
                  <a:pt x="4310158" y="5553308"/>
                  <a:pt x="2776654" y="5553308"/>
                </a:cubicBezTo>
                <a:cubicBezTo>
                  <a:pt x="1243150" y="5553308"/>
                  <a:pt x="0" y="4310158"/>
                  <a:pt x="0" y="2776654"/>
                </a:cubicBezTo>
                <a:cubicBezTo>
                  <a:pt x="0" y="1243150"/>
                  <a:pt x="1243150" y="0"/>
                  <a:pt x="2776654" y="0"/>
                </a:cubicBezTo>
                <a:close/>
              </a:path>
            </a:pathLst>
          </a:cu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42CA6D3-D1E1-4685-AB30-78CDC22DDA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8723" y="1443957"/>
            <a:ext cx="3555811" cy="3557492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BFF9FCFB-BEF8-B570-850E-83B76C0443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6478" y="1443957"/>
            <a:ext cx="3555811" cy="3557492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A44307-B1C6-9996-95F1-68F55D472062}"/>
              </a:ext>
            </a:extLst>
          </p:cNvPr>
          <p:cNvSpPr/>
          <p:nvPr userDrawn="1"/>
        </p:nvSpPr>
        <p:spPr>
          <a:xfrm rot="20575522">
            <a:off x="10495224" y="906341"/>
            <a:ext cx="248608" cy="248608"/>
          </a:xfrm>
          <a:prstGeom prst="rect">
            <a:avLst/>
          </a:prstGeom>
          <a:solidFill>
            <a:srgbClr val="1C6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DFA929-901E-1C2B-0CDC-F2D2A53A9926}"/>
              </a:ext>
            </a:extLst>
          </p:cNvPr>
          <p:cNvSpPr/>
          <p:nvPr userDrawn="1"/>
        </p:nvSpPr>
        <p:spPr>
          <a:xfrm rot="20575522">
            <a:off x="10133727" y="1030645"/>
            <a:ext cx="248608" cy="248608"/>
          </a:xfrm>
          <a:prstGeom prst="rect">
            <a:avLst/>
          </a:prstGeom>
          <a:solidFill>
            <a:srgbClr val="1C6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7A33BB-2B8D-1745-B073-9CBF7920134A}"/>
              </a:ext>
            </a:extLst>
          </p:cNvPr>
          <p:cNvSpPr/>
          <p:nvPr userDrawn="1"/>
        </p:nvSpPr>
        <p:spPr>
          <a:xfrm rot="20575522">
            <a:off x="1450913" y="5279791"/>
            <a:ext cx="248608" cy="248608"/>
          </a:xfrm>
          <a:prstGeom prst="rect">
            <a:avLst/>
          </a:prstGeom>
          <a:solidFill>
            <a:srgbClr val="1C6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152A4E-7461-E0CE-66B8-5EDCC81C9766}"/>
              </a:ext>
            </a:extLst>
          </p:cNvPr>
          <p:cNvSpPr/>
          <p:nvPr userDrawn="1"/>
        </p:nvSpPr>
        <p:spPr>
          <a:xfrm rot="20575522">
            <a:off x="1089416" y="5404095"/>
            <a:ext cx="248608" cy="248608"/>
          </a:xfrm>
          <a:prstGeom prst="rect">
            <a:avLst/>
          </a:prstGeom>
          <a:solidFill>
            <a:srgbClr val="1C6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75200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D43DC6-C78D-627F-946A-09DB59BF63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600" y="79161"/>
            <a:ext cx="11988800" cy="3380643"/>
          </a:xfrm>
          <a:custGeom>
            <a:avLst/>
            <a:gdLst>
              <a:gd name="connsiteX0" fmla="*/ 254596 w 11988800"/>
              <a:gd name="connsiteY0" fmla="*/ 0 h 3380643"/>
              <a:gd name="connsiteX1" fmla="*/ 11734204 w 11988800"/>
              <a:gd name="connsiteY1" fmla="*/ 0 h 3380643"/>
              <a:gd name="connsiteX2" fmla="*/ 11988800 w 11988800"/>
              <a:gd name="connsiteY2" fmla="*/ 254596 h 3380643"/>
              <a:gd name="connsiteX3" fmla="*/ 11988800 w 11988800"/>
              <a:gd name="connsiteY3" fmla="*/ 3380643 h 3380643"/>
              <a:gd name="connsiteX4" fmla="*/ 0 w 11988800"/>
              <a:gd name="connsiteY4" fmla="*/ 3380643 h 3380643"/>
              <a:gd name="connsiteX5" fmla="*/ 0 w 11988800"/>
              <a:gd name="connsiteY5" fmla="*/ 254596 h 3380643"/>
              <a:gd name="connsiteX6" fmla="*/ 254596 w 11988800"/>
              <a:gd name="connsiteY6" fmla="*/ 0 h 338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88800" h="3380643">
                <a:moveTo>
                  <a:pt x="254596" y="0"/>
                </a:moveTo>
                <a:lnTo>
                  <a:pt x="11734204" y="0"/>
                </a:lnTo>
                <a:cubicBezTo>
                  <a:pt x="11874813" y="0"/>
                  <a:pt x="11988800" y="113987"/>
                  <a:pt x="11988800" y="254596"/>
                </a:cubicBezTo>
                <a:lnTo>
                  <a:pt x="11988800" y="3380643"/>
                </a:lnTo>
                <a:lnTo>
                  <a:pt x="0" y="3380643"/>
                </a:lnTo>
                <a:lnTo>
                  <a:pt x="0" y="254596"/>
                </a:lnTo>
                <a:cubicBezTo>
                  <a:pt x="0" y="113987"/>
                  <a:pt x="113987" y="0"/>
                  <a:pt x="25459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512758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47A65E61-1AEE-17C4-8875-360861C7FA4E}"/>
              </a:ext>
            </a:extLst>
          </p:cNvPr>
          <p:cNvSpPr/>
          <p:nvPr userDrawn="1"/>
        </p:nvSpPr>
        <p:spPr>
          <a:xfrm rot="10800000">
            <a:off x="8756185" y="3857220"/>
            <a:ext cx="3323064" cy="2921619"/>
          </a:xfrm>
          <a:prstGeom prst="round2SameRect">
            <a:avLst>
              <a:gd name="adj1" fmla="val 6361"/>
              <a:gd name="adj2" fmla="val 0"/>
            </a:avLst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12C4725-E1DE-9C01-F1A2-5BBADEC398C4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A6E00105-BCE6-1D48-2D2E-6697523AF6A9}"/>
              </a:ext>
            </a:extLst>
          </p:cNvPr>
          <p:cNvSpPr/>
          <p:nvPr userDrawn="1"/>
        </p:nvSpPr>
        <p:spPr>
          <a:xfrm>
            <a:off x="132575" y="105044"/>
            <a:ext cx="3323064" cy="2921619"/>
          </a:xfrm>
          <a:prstGeom prst="round2SameRect">
            <a:avLst>
              <a:gd name="adj1" fmla="val 6361"/>
              <a:gd name="adj2" fmla="val 0"/>
            </a:avLst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51D58D5-7D25-C354-80AE-DE6F12124079}"/>
              </a:ext>
            </a:extLst>
          </p:cNvPr>
          <p:cNvSpPr/>
          <p:nvPr userDrawn="1"/>
        </p:nvSpPr>
        <p:spPr>
          <a:xfrm rot="20612510">
            <a:off x="6506597" y="3463780"/>
            <a:ext cx="5087378" cy="276692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54CE756-835B-F9E9-E0AD-0AD7E9DAC42C}"/>
              </a:ext>
            </a:extLst>
          </p:cNvPr>
          <p:cNvSpPr/>
          <p:nvPr userDrawn="1"/>
        </p:nvSpPr>
        <p:spPr>
          <a:xfrm rot="20612510">
            <a:off x="1067096" y="1416334"/>
            <a:ext cx="5087378" cy="276692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B76D95-A764-EC16-7AA8-001183E710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15844" y="1302573"/>
            <a:ext cx="4570426" cy="3001473"/>
          </a:xfrm>
          <a:custGeom>
            <a:avLst/>
            <a:gdLst>
              <a:gd name="connsiteX0" fmla="*/ 3625869 w 4989484"/>
              <a:gd name="connsiteY0" fmla="*/ 141 h 3425070"/>
              <a:gd name="connsiteX1" fmla="*/ 4932439 w 4989484"/>
              <a:gd name="connsiteY1" fmla="*/ 991870 h 3425070"/>
              <a:gd name="connsiteX2" fmla="*/ 4932438 w 4989484"/>
              <a:gd name="connsiteY2" fmla="*/ 991870 h 3425070"/>
              <a:gd name="connsiteX3" fmla="*/ 3997615 w 4989484"/>
              <a:gd name="connsiteY3" fmla="*/ 2710606 h 3425070"/>
              <a:gd name="connsiteX4" fmla="*/ 1772242 w 4989484"/>
              <a:gd name="connsiteY4" fmla="*/ 3368024 h 3425070"/>
              <a:gd name="connsiteX5" fmla="*/ 53506 w 4989484"/>
              <a:gd name="connsiteY5" fmla="*/ 2433201 h 3425070"/>
              <a:gd name="connsiteX6" fmla="*/ 53506 w 4989484"/>
              <a:gd name="connsiteY6" fmla="*/ 2433202 h 3425070"/>
              <a:gd name="connsiteX7" fmla="*/ 1469 w 4989484"/>
              <a:gd name="connsiteY7" fmla="*/ 2157846 h 3425070"/>
              <a:gd name="connsiteX8" fmla="*/ 0 w 4989484"/>
              <a:gd name="connsiteY8" fmla="*/ 2116583 h 3425070"/>
              <a:gd name="connsiteX9" fmla="*/ 0 w 4989484"/>
              <a:gd name="connsiteY9" fmla="*/ 1967652 h 3425070"/>
              <a:gd name="connsiteX10" fmla="*/ 5204 w 4989484"/>
              <a:gd name="connsiteY10" fmla="*/ 1885958 h 3425070"/>
              <a:gd name="connsiteX11" fmla="*/ 988329 w 4989484"/>
              <a:gd name="connsiteY11" fmla="*/ 714466 h 3425070"/>
              <a:gd name="connsiteX12" fmla="*/ 3213704 w 4989484"/>
              <a:gd name="connsiteY12" fmla="*/ 57047 h 3425070"/>
              <a:gd name="connsiteX13" fmla="*/ 3625869 w 4989484"/>
              <a:gd name="connsiteY13" fmla="*/ 141 h 342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989484" h="3425070">
                <a:moveTo>
                  <a:pt x="3625869" y="141"/>
                </a:moveTo>
                <a:cubicBezTo>
                  <a:pt x="4215585" y="8573"/>
                  <a:pt x="4756556" y="396503"/>
                  <a:pt x="4932439" y="991870"/>
                </a:cubicBezTo>
                <a:lnTo>
                  <a:pt x="4932438" y="991870"/>
                </a:lnTo>
                <a:cubicBezTo>
                  <a:pt x="5148910" y="1724630"/>
                  <a:pt x="4730375" y="2494134"/>
                  <a:pt x="3997615" y="2710606"/>
                </a:cubicBezTo>
                <a:lnTo>
                  <a:pt x="1772242" y="3368024"/>
                </a:lnTo>
                <a:cubicBezTo>
                  <a:pt x="1039482" y="3584495"/>
                  <a:pt x="269978" y="3165961"/>
                  <a:pt x="53506" y="2433201"/>
                </a:cubicBezTo>
                <a:lnTo>
                  <a:pt x="53506" y="2433202"/>
                </a:lnTo>
                <a:cubicBezTo>
                  <a:pt x="26447" y="2341607"/>
                  <a:pt x="9310" y="2249438"/>
                  <a:pt x="1469" y="2157846"/>
                </a:cubicBezTo>
                <a:lnTo>
                  <a:pt x="0" y="2116583"/>
                </a:lnTo>
                <a:lnTo>
                  <a:pt x="0" y="1967652"/>
                </a:lnTo>
                <a:lnTo>
                  <a:pt x="5204" y="1885958"/>
                </a:lnTo>
                <a:cubicBezTo>
                  <a:pt x="65941" y="1350255"/>
                  <a:pt x="438759" y="876820"/>
                  <a:pt x="988329" y="714466"/>
                </a:cubicBezTo>
                <a:lnTo>
                  <a:pt x="3213704" y="57047"/>
                </a:lnTo>
                <a:cubicBezTo>
                  <a:pt x="3351096" y="16459"/>
                  <a:pt x="3489780" y="-1805"/>
                  <a:pt x="3625869" y="14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E3EE2C3-AA22-C33E-CB97-8AA17DBA56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4801" y="3346505"/>
            <a:ext cx="4570426" cy="3001473"/>
          </a:xfrm>
          <a:custGeom>
            <a:avLst/>
            <a:gdLst>
              <a:gd name="connsiteX0" fmla="*/ 3625869 w 4989484"/>
              <a:gd name="connsiteY0" fmla="*/ 141 h 3425070"/>
              <a:gd name="connsiteX1" fmla="*/ 4932439 w 4989484"/>
              <a:gd name="connsiteY1" fmla="*/ 991870 h 3425070"/>
              <a:gd name="connsiteX2" fmla="*/ 4932438 w 4989484"/>
              <a:gd name="connsiteY2" fmla="*/ 991870 h 3425070"/>
              <a:gd name="connsiteX3" fmla="*/ 3997615 w 4989484"/>
              <a:gd name="connsiteY3" fmla="*/ 2710606 h 3425070"/>
              <a:gd name="connsiteX4" fmla="*/ 1772242 w 4989484"/>
              <a:gd name="connsiteY4" fmla="*/ 3368024 h 3425070"/>
              <a:gd name="connsiteX5" fmla="*/ 53506 w 4989484"/>
              <a:gd name="connsiteY5" fmla="*/ 2433201 h 3425070"/>
              <a:gd name="connsiteX6" fmla="*/ 53506 w 4989484"/>
              <a:gd name="connsiteY6" fmla="*/ 2433202 h 3425070"/>
              <a:gd name="connsiteX7" fmla="*/ 1469 w 4989484"/>
              <a:gd name="connsiteY7" fmla="*/ 2157846 h 3425070"/>
              <a:gd name="connsiteX8" fmla="*/ 0 w 4989484"/>
              <a:gd name="connsiteY8" fmla="*/ 2116583 h 3425070"/>
              <a:gd name="connsiteX9" fmla="*/ 0 w 4989484"/>
              <a:gd name="connsiteY9" fmla="*/ 1967652 h 3425070"/>
              <a:gd name="connsiteX10" fmla="*/ 5204 w 4989484"/>
              <a:gd name="connsiteY10" fmla="*/ 1885958 h 3425070"/>
              <a:gd name="connsiteX11" fmla="*/ 988329 w 4989484"/>
              <a:gd name="connsiteY11" fmla="*/ 714466 h 3425070"/>
              <a:gd name="connsiteX12" fmla="*/ 3213704 w 4989484"/>
              <a:gd name="connsiteY12" fmla="*/ 57047 h 3425070"/>
              <a:gd name="connsiteX13" fmla="*/ 3625869 w 4989484"/>
              <a:gd name="connsiteY13" fmla="*/ 141 h 342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989484" h="3425070">
                <a:moveTo>
                  <a:pt x="3625869" y="141"/>
                </a:moveTo>
                <a:cubicBezTo>
                  <a:pt x="4215585" y="8573"/>
                  <a:pt x="4756556" y="396503"/>
                  <a:pt x="4932439" y="991870"/>
                </a:cubicBezTo>
                <a:lnTo>
                  <a:pt x="4932438" y="991870"/>
                </a:lnTo>
                <a:cubicBezTo>
                  <a:pt x="5148910" y="1724630"/>
                  <a:pt x="4730375" y="2494134"/>
                  <a:pt x="3997615" y="2710606"/>
                </a:cubicBezTo>
                <a:lnTo>
                  <a:pt x="1772242" y="3368024"/>
                </a:lnTo>
                <a:cubicBezTo>
                  <a:pt x="1039482" y="3584495"/>
                  <a:pt x="269978" y="3165961"/>
                  <a:pt x="53506" y="2433201"/>
                </a:cubicBezTo>
                <a:lnTo>
                  <a:pt x="53506" y="2433202"/>
                </a:lnTo>
                <a:cubicBezTo>
                  <a:pt x="26447" y="2341607"/>
                  <a:pt x="9310" y="2249438"/>
                  <a:pt x="1469" y="2157846"/>
                </a:cubicBezTo>
                <a:lnTo>
                  <a:pt x="0" y="2116583"/>
                </a:lnTo>
                <a:lnTo>
                  <a:pt x="0" y="1967652"/>
                </a:lnTo>
                <a:lnTo>
                  <a:pt x="5204" y="1885958"/>
                </a:lnTo>
                <a:cubicBezTo>
                  <a:pt x="65941" y="1350255"/>
                  <a:pt x="438759" y="876820"/>
                  <a:pt x="988329" y="714466"/>
                </a:cubicBezTo>
                <a:lnTo>
                  <a:pt x="3213704" y="57047"/>
                </a:lnTo>
                <a:cubicBezTo>
                  <a:pt x="3351096" y="16459"/>
                  <a:pt x="3489780" y="-1805"/>
                  <a:pt x="3625869" y="14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417859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73EF475-6F92-92BB-3CBB-B160A4FD27DF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1E122E-BC8F-2811-C009-7EE770F5E5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08613" y="1227138"/>
            <a:ext cx="2854325" cy="47609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1F4785D6-D56F-1129-D46B-86AD09A76B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15338" y="364777"/>
            <a:ext cx="2854325" cy="47609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E6111D-E2F3-1803-2617-7177D04AAE48}"/>
              </a:ext>
            </a:extLst>
          </p:cNvPr>
          <p:cNvSpPr/>
          <p:nvPr userDrawn="1"/>
        </p:nvSpPr>
        <p:spPr>
          <a:xfrm rot="20575522">
            <a:off x="10996856" y="677777"/>
            <a:ext cx="607390" cy="607390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948811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3FAA551-CCBE-6971-3EF3-AFD47759AAFF}"/>
              </a:ext>
            </a:extLst>
          </p:cNvPr>
          <p:cNvSpPr/>
          <p:nvPr userDrawn="1"/>
        </p:nvSpPr>
        <p:spPr>
          <a:xfrm>
            <a:off x="178904" y="159026"/>
            <a:ext cx="11827566" cy="65399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E67FC828-0133-79A9-B776-D89907F277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8904" y="159025"/>
            <a:ext cx="11827566" cy="6123787"/>
          </a:xfrm>
          <a:custGeom>
            <a:avLst/>
            <a:gdLst>
              <a:gd name="connsiteX0" fmla="*/ 0 w 12184062"/>
              <a:gd name="connsiteY0" fmla="*/ 0 h 5649913"/>
              <a:gd name="connsiteX1" fmla="*/ 12184062 w 12184062"/>
              <a:gd name="connsiteY1" fmla="*/ 0 h 5649913"/>
              <a:gd name="connsiteX2" fmla="*/ 12184062 w 12184062"/>
              <a:gd name="connsiteY2" fmla="*/ 5649913 h 5649913"/>
              <a:gd name="connsiteX3" fmla="*/ 0 w 12184062"/>
              <a:gd name="connsiteY3" fmla="*/ 5649913 h 5649913"/>
              <a:gd name="connsiteX4" fmla="*/ 0 w 12184062"/>
              <a:gd name="connsiteY4" fmla="*/ 0 h 5649913"/>
              <a:gd name="connsiteX0" fmla="*/ 0 w 12184062"/>
              <a:gd name="connsiteY0" fmla="*/ 0 h 6213629"/>
              <a:gd name="connsiteX1" fmla="*/ 12184062 w 12184062"/>
              <a:gd name="connsiteY1" fmla="*/ 0 h 6213629"/>
              <a:gd name="connsiteX2" fmla="*/ 12184062 w 12184062"/>
              <a:gd name="connsiteY2" fmla="*/ 5649913 h 6213629"/>
              <a:gd name="connsiteX3" fmla="*/ 0 w 12184062"/>
              <a:gd name="connsiteY3" fmla="*/ 5649913 h 6213629"/>
              <a:gd name="connsiteX4" fmla="*/ 0 w 12184062"/>
              <a:gd name="connsiteY4" fmla="*/ 0 h 6213629"/>
              <a:gd name="connsiteX0" fmla="*/ 0 w 12184062"/>
              <a:gd name="connsiteY0" fmla="*/ 0 h 6382202"/>
              <a:gd name="connsiteX1" fmla="*/ 12184062 w 12184062"/>
              <a:gd name="connsiteY1" fmla="*/ 0 h 6382202"/>
              <a:gd name="connsiteX2" fmla="*/ 12184062 w 12184062"/>
              <a:gd name="connsiteY2" fmla="*/ 5649913 h 6382202"/>
              <a:gd name="connsiteX3" fmla="*/ 0 w 12184062"/>
              <a:gd name="connsiteY3" fmla="*/ 5649913 h 6382202"/>
              <a:gd name="connsiteX4" fmla="*/ 0 w 12184062"/>
              <a:gd name="connsiteY4" fmla="*/ 0 h 638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4062" h="6382202">
                <a:moveTo>
                  <a:pt x="0" y="0"/>
                </a:moveTo>
                <a:lnTo>
                  <a:pt x="12184062" y="0"/>
                </a:lnTo>
                <a:lnTo>
                  <a:pt x="12184062" y="5649913"/>
                </a:lnTo>
                <a:cubicBezTo>
                  <a:pt x="8801134" y="6284094"/>
                  <a:pt x="6317857" y="6918275"/>
                  <a:pt x="0" y="5649913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301490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26A0B86-1D56-C79E-A11B-55FD34B52062}"/>
              </a:ext>
            </a:extLst>
          </p:cNvPr>
          <p:cNvSpPr/>
          <p:nvPr userDrawn="1"/>
        </p:nvSpPr>
        <p:spPr>
          <a:xfrm>
            <a:off x="6096000" y="4059044"/>
            <a:ext cx="4040459" cy="512956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E06159-A4FB-8827-4BB2-8D3D053058B1}"/>
              </a:ext>
            </a:extLst>
          </p:cNvPr>
          <p:cNvSpPr/>
          <p:nvPr userDrawn="1"/>
        </p:nvSpPr>
        <p:spPr>
          <a:xfrm>
            <a:off x="6203796" y="1584023"/>
            <a:ext cx="4040459" cy="512956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D75CD4F-A054-9ED5-A0DA-A82BAFCCF90E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0FE83A-B7F9-07C3-4A8F-0054437CB898}"/>
              </a:ext>
            </a:extLst>
          </p:cNvPr>
          <p:cNvSpPr/>
          <p:nvPr userDrawn="1"/>
        </p:nvSpPr>
        <p:spPr>
          <a:xfrm>
            <a:off x="4839629" y="1706137"/>
            <a:ext cx="5296830" cy="19626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F14585-45A6-4C57-CB64-8DDF73DFA745}"/>
              </a:ext>
            </a:extLst>
          </p:cNvPr>
          <p:cNvSpPr/>
          <p:nvPr userDrawn="1"/>
        </p:nvSpPr>
        <p:spPr>
          <a:xfrm>
            <a:off x="6185210" y="4170556"/>
            <a:ext cx="5296830" cy="19626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2C69188-B58A-6BD4-24F5-E6C2C45216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51464" y="1443696"/>
            <a:ext cx="1929199" cy="19462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A9F8A65C-9FF8-1E71-1ABF-2E6FA64FCD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7045" y="3924724"/>
            <a:ext cx="1929199" cy="19462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07869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BC37199-23B3-8591-AC96-F2E869A5A43C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760F9D-3D9B-3147-48ED-8B38D148F2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4763" y="2765425"/>
            <a:ext cx="2252276" cy="23860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A666A976-6232-3414-0300-6868C17875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31582" y="2765424"/>
            <a:ext cx="2252276" cy="23860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7AF4D14-925A-8C20-3CB0-F3CBC23786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69056" y="2765424"/>
            <a:ext cx="2252276" cy="23860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B9F12E02-33E1-FADC-15FB-4C10904026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85875" y="2765423"/>
            <a:ext cx="2252276" cy="23860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70594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D371EE3-4BF4-1F73-E140-9C0F90AC6D31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A5821E-6ED2-10BB-1D95-1B8623FB8A66}"/>
              </a:ext>
            </a:extLst>
          </p:cNvPr>
          <p:cNvSpPr/>
          <p:nvPr userDrawn="1"/>
        </p:nvSpPr>
        <p:spPr>
          <a:xfrm rot="20610558">
            <a:off x="1629455" y="669074"/>
            <a:ext cx="2107580" cy="2274849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5A7B65DA-813B-5215-9929-3B70E1C765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0217112">
            <a:off x="1387108" y="791014"/>
            <a:ext cx="2252276" cy="23860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8F948D-1C63-5F68-D965-4B72D7F7EEA6}"/>
              </a:ext>
            </a:extLst>
          </p:cNvPr>
          <p:cNvSpPr/>
          <p:nvPr userDrawn="1"/>
        </p:nvSpPr>
        <p:spPr>
          <a:xfrm rot="20610558">
            <a:off x="7930382" y="891831"/>
            <a:ext cx="1762515" cy="1902398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AD7575C9-90D7-E215-41F3-417BFBFB0D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20217112">
            <a:off x="7719264" y="1047249"/>
            <a:ext cx="1883521" cy="19953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83C373-16B4-5EB8-A917-F1E6689A0806}"/>
              </a:ext>
            </a:extLst>
          </p:cNvPr>
          <p:cNvSpPr/>
          <p:nvPr userDrawn="1"/>
        </p:nvSpPr>
        <p:spPr>
          <a:xfrm rot="2278127">
            <a:off x="8602863" y="3654460"/>
            <a:ext cx="1762515" cy="1902398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13B25FF9-A137-4EE4-F1F0-52127F3C2D0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1884681">
            <a:off x="8391745" y="3809878"/>
            <a:ext cx="1883521" cy="19953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E3A1B5-ABC1-1855-32F7-793773A24283}"/>
              </a:ext>
            </a:extLst>
          </p:cNvPr>
          <p:cNvSpPr/>
          <p:nvPr userDrawn="1"/>
        </p:nvSpPr>
        <p:spPr>
          <a:xfrm rot="2278127">
            <a:off x="2150086" y="4148689"/>
            <a:ext cx="1374201" cy="1483265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7DE82774-3EFD-1F5E-17A9-BA59FCD02F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884681">
            <a:off x="1990688" y="4325418"/>
            <a:ext cx="1468547" cy="155574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14701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3A3A3AC-9120-6113-8ED9-586F1F37F6B7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A169A4-2EF8-B977-8F16-286FB5D4A896}"/>
              </a:ext>
            </a:extLst>
          </p:cNvPr>
          <p:cNvSpPr/>
          <p:nvPr userDrawn="1"/>
        </p:nvSpPr>
        <p:spPr>
          <a:xfrm>
            <a:off x="3050078" y="90312"/>
            <a:ext cx="2948152" cy="2810543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A81230-74BE-A01A-54AF-7D99179FC3A2}"/>
              </a:ext>
            </a:extLst>
          </p:cNvPr>
          <p:cNvSpPr/>
          <p:nvPr userDrawn="1"/>
        </p:nvSpPr>
        <p:spPr>
          <a:xfrm>
            <a:off x="681827" y="3581207"/>
            <a:ext cx="3379076" cy="3203417"/>
          </a:xfrm>
          <a:prstGeom prst="rect">
            <a:avLst/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94541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C694AB7-9219-02DB-C85C-69BCA571F9A7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21EE48-EE03-C273-1BA4-3FC662A16B87}"/>
              </a:ext>
            </a:extLst>
          </p:cNvPr>
          <p:cNvGrpSpPr/>
          <p:nvPr userDrawn="1"/>
        </p:nvGrpSpPr>
        <p:grpSpPr>
          <a:xfrm>
            <a:off x="1738147" y="488730"/>
            <a:ext cx="2854485" cy="5106860"/>
            <a:chOff x="1545021" y="488730"/>
            <a:chExt cx="2854485" cy="5106860"/>
          </a:xfrm>
        </p:grpSpPr>
        <p:sp>
          <p:nvSpPr>
            <p:cNvPr id="3" name="Teardrop 2">
              <a:extLst>
                <a:ext uri="{FF2B5EF4-FFF2-40B4-BE49-F238E27FC236}">
                  <a16:creationId xmlns:a16="http://schemas.microsoft.com/office/drawing/2014/main" id="{9522D451-4B3B-12A7-98BB-F65FE33BA315}"/>
                </a:ext>
              </a:extLst>
            </p:cNvPr>
            <p:cNvSpPr/>
            <p:nvPr userDrawn="1"/>
          </p:nvSpPr>
          <p:spPr>
            <a:xfrm>
              <a:off x="1545021" y="488730"/>
              <a:ext cx="2695903" cy="2695903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14E5DFBA-38BA-A8C5-9C1E-9801017A3648}"/>
                </a:ext>
              </a:extLst>
            </p:cNvPr>
            <p:cNvSpPr/>
            <p:nvPr userDrawn="1"/>
          </p:nvSpPr>
          <p:spPr>
            <a:xfrm rot="16200000">
              <a:off x="2670458" y="3866542"/>
              <a:ext cx="1729048" cy="1729048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2643693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156370B-44AC-07A5-6E92-B109FB81C555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81037772-D671-5D46-673C-4542FAC27C9D}"/>
              </a:ext>
            </a:extLst>
          </p:cNvPr>
          <p:cNvSpPr/>
          <p:nvPr userDrawn="1"/>
        </p:nvSpPr>
        <p:spPr>
          <a:xfrm rot="8825233">
            <a:off x="6800357" y="1353468"/>
            <a:ext cx="4620104" cy="4620104"/>
          </a:xfrm>
          <a:prstGeom prst="blockArc">
            <a:avLst>
              <a:gd name="adj1" fmla="val 10800000"/>
              <a:gd name="adj2" fmla="val 10725278"/>
              <a:gd name="adj3" fmla="val 14607"/>
            </a:avLst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3B60419-B47F-49D9-F2AC-12F3202890CD}"/>
              </a:ext>
            </a:extLst>
          </p:cNvPr>
          <p:cNvSpPr/>
          <p:nvPr userDrawn="1"/>
        </p:nvSpPr>
        <p:spPr>
          <a:xfrm>
            <a:off x="8957325" y="839972"/>
            <a:ext cx="3025568" cy="3025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6A1A2D5-DB00-CEE0-5817-E933BA2A7C6F}"/>
              </a:ext>
            </a:extLst>
          </p:cNvPr>
          <p:cNvSpPr/>
          <p:nvPr userDrawn="1"/>
        </p:nvSpPr>
        <p:spPr>
          <a:xfrm>
            <a:off x="5818868" y="3363392"/>
            <a:ext cx="3025568" cy="3025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E75B54C-C4C1-0372-36D9-3FDF31376C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81468" y="966151"/>
            <a:ext cx="2771900" cy="2773210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46ECFFCF-89AA-B06C-DABA-306AD823DF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45702" y="3489571"/>
            <a:ext cx="2771900" cy="2773210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20197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2171A02-D5CF-68ED-5973-1E539DCFD36D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D8EB351-654D-83D2-DAB6-D8CF08ED11C6}"/>
              </a:ext>
            </a:extLst>
          </p:cNvPr>
          <p:cNvSpPr/>
          <p:nvPr userDrawn="1"/>
        </p:nvSpPr>
        <p:spPr>
          <a:xfrm>
            <a:off x="7315200" y="90312"/>
            <a:ext cx="4763912" cy="6677376"/>
          </a:xfrm>
          <a:custGeom>
            <a:avLst/>
            <a:gdLst>
              <a:gd name="connsiteX0" fmla="*/ 0 w 4763912"/>
              <a:gd name="connsiteY0" fmla="*/ 0 h 6677376"/>
              <a:gd name="connsiteX1" fmla="*/ 4560256 w 4763912"/>
              <a:gd name="connsiteY1" fmla="*/ 0 h 6677376"/>
              <a:gd name="connsiteX2" fmla="*/ 4763912 w 4763912"/>
              <a:gd name="connsiteY2" fmla="*/ 203656 h 6677376"/>
              <a:gd name="connsiteX3" fmla="*/ 4763912 w 4763912"/>
              <a:gd name="connsiteY3" fmla="*/ 6473720 h 6677376"/>
              <a:gd name="connsiteX4" fmla="*/ 4560256 w 4763912"/>
              <a:gd name="connsiteY4" fmla="*/ 6677376 h 6677376"/>
              <a:gd name="connsiteX5" fmla="*/ 0 w 4763912"/>
              <a:gd name="connsiteY5" fmla="*/ 6677376 h 6677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3912" h="6677376">
                <a:moveTo>
                  <a:pt x="0" y="0"/>
                </a:moveTo>
                <a:lnTo>
                  <a:pt x="4560256" y="0"/>
                </a:lnTo>
                <a:cubicBezTo>
                  <a:pt x="4672732" y="0"/>
                  <a:pt x="4763912" y="91180"/>
                  <a:pt x="4763912" y="203656"/>
                </a:cubicBezTo>
                <a:lnTo>
                  <a:pt x="4763912" y="6473720"/>
                </a:lnTo>
                <a:cubicBezTo>
                  <a:pt x="4763912" y="6586196"/>
                  <a:pt x="4672732" y="6677376"/>
                  <a:pt x="4560256" y="6677376"/>
                </a:cubicBezTo>
                <a:lnTo>
                  <a:pt x="0" y="6677376"/>
                </a:lnTo>
                <a:close/>
              </a:path>
            </a:pathLst>
          </a:cu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B321E5-0832-5325-6EC7-476E772912CD}"/>
              </a:ext>
            </a:extLst>
          </p:cNvPr>
          <p:cNvSpPr/>
          <p:nvPr userDrawn="1"/>
        </p:nvSpPr>
        <p:spPr>
          <a:xfrm>
            <a:off x="3965944" y="701749"/>
            <a:ext cx="5784112" cy="53800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7529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93F1B35-0ED7-77C1-7777-C45B4EBC2C1F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B239E78E-58E2-562D-9E1D-5DD120E52D47}"/>
              </a:ext>
            </a:extLst>
          </p:cNvPr>
          <p:cNvSpPr/>
          <p:nvPr userDrawn="1"/>
        </p:nvSpPr>
        <p:spPr>
          <a:xfrm rot="10800000">
            <a:off x="8293395" y="90312"/>
            <a:ext cx="3062176" cy="338064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D49897BB-E81A-E048-1026-E5934E4AFDFC}"/>
              </a:ext>
            </a:extLst>
          </p:cNvPr>
          <p:cNvSpPr/>
          <p:nvPr userDrawn="1"/>
        </p:nvSpPr>
        <p:spPr>
          <a:xfrm>
            <a:off x="6446874" y="3393348"/>
            <a:ext cx="3062176" cy="338064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013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378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872ED45-226B-461A-4754-9D777436E51E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98DA757-E491-83A5-B79D-543627E8A9D0}"/>
              </a:ext>
            </a:extLst>
          </p:cNvPr>
          <p:cNvSpPr/>
          <p:nvPr userDrawn="1"/>
        </p:nvSpPr>
        <p:spPr>
          <a:xfrm>
            <a:off x="5486760" y="704839"/>
            <a:ext cx="5465257" cy="54652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EF8CA7BA-9C16-CED1-CDAE-6DA74A853A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85502" y="893917"/>
            <a:ext cx="5067771" cy="5070166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62670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BCA8245-B43E-175D-B361-F583333D20BD}"/>
              </a:ext>
            </a:extLst>
          </p:cNvPr>
          <p:cNvSpPr/>
          <p:nvPr userDrawn="1"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E013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F060005-0D71-BF01-56B6-9ADE646E1339}"/>
              </a:ext>
            </a:extLst>
          </p:cNvPr>
          <p:cNvSpPr/>
          <p:nvPr userDrawn="1"/>
        </p:nvSpPr>
        <p:spPr>
          <a:xfrm>
            <a:off x="960943" y="1632631"/>
            <a:ext cx="4677857" cy="4677857"/>
          </a:xfrm>
          <a:prstGeom prst="ellipse">
            <a:avLst/>
          </a:prstGeom>
          <a:solidFill>
            <a:srgbClr val="E0131F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66354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672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5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60" r:id="rId8"/>
    <p:sldLayoutId id="2147483661" r:id="rId9"/>
    <p:sldLayoutId id="2147483683" r:id="rId10"/>
    <p:sldLayoutId id="2147483662" r:id="rId11"/>
    <p:sldLayoutId id="2147483663" r:id="rId12"/>
    <p:sldLayoutId id="2147483666" r:id="rId13"/>
    <p:sldLayoutId id="2147483684" r:id="rId14"/>
    <p:sldLayoutId id="2147483669" r:id="rId15"/>
    <p:sldLayoutId id="2147483670" r:id="rId16"/>
    <p:sldLayoutId id="2147483672" r:id="rId17"/>
    <p:sldLayoutId id="2147483677" r:id="rId18"/>
    <p:sldLayoutId id="2147483678" r:id="rId19"/>
    <p:sldLayoutId id="2147483679" r:id="rId20"/>
    <p:sldLayoutId id="2147483680" r:id="rId21"/>
    <p:sldLayoutId id="2147483681" r:id="rId22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2.jpg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86691EA-B951-9237-2ACB-5C60DD6C10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" t="3524" r="28" b="18749"/>
          <a:stretch/>
        </p:blipFill>
        <p:spPr>
          <a:xfrm>
            <a:off x="178904" y="159025"/>
            <a:ext cx="11827566" cy="6123787"/>
          </a:xfr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A75905F-95F7-11E0-7B48-77B945745D56}"/>
              </a:ext>
            </a:extLst>
          </p:cNvPr>
          <p:cNvSpPr/>
          <p:nvPr/>
        </p:nvSpPr>
        <p:spPr>
          <a:xfrm>
            <a:off x="423479" y="159025"/>
            <a:ext cx="11582991" cy="6123787"/>
          </a:xfrm>
          <a:custGeom>
            <a:avLst/>
            <a:gdLst>
              <a:gd name="connsiteX0" fmla="*/ 0 w 12184062"/>
              <a:gd name="connsiteY0" fmla="*/ 0 h 6382202"/>
              <a:gd name="connsiteX1" fmla="*/ 12184062 w 12184062"/>
              <a:gd name="connsiteY1" fmla="*/ 0 h 6382202"/>
              <a:gd name="connsiteX2" fmla="*/ 12184062 w 12184062"/>
              <a:gd name="connsiteY2" fmla="*/ 5649913 h 6382202"/>
              <a:gd name="connsiteX3" fmla="*/ 0 w 12184062"/>
              <a:gd name="connsiteY3" fmla="*/ 5649913 h 638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4062" h="6382202">
                <a:moveTo>
                  <a:pt x="0" y="0"/>
                </a:moveTo>
                <a:lnTo>
                  <a:pt x="12184062" y="0"/>
                </a:lnTo>
                <a:lnTo>
                  <a:pt x="12184062" y="5649913"/>
                </a:lnTo>
                <a:cubicBezTo>
                  <a:pt x="8801134" y="6284094"/>
                  <a:pt x="6317857" y="6918275"/>
                  <a:pt x="0" y="5649913"/>
                </a:cubicBezTo>
                <a:close/>
              </a:path>
            </a:pathLst>
          </a:custGeom>
          <a:gradFill flip="none" rotWithShape="1">
            <a:gsLst>
              <a:gs pos="0">
                <a:srgbClr val="0A0CA5">
                  <a:alpha val="0"/>
                </a:srgbClr>
              </a:gs>
              <a:gs pos="38000">
                <a:srgbClr val="0A0CA5">
                  <a:alpha val="25000"/>
                </a:srgbClr>
              </a:gs>
              <a:gs pos="100000">
                <a:srgbClr val="0A0CA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CE55BA2-1AF8-A04B-3F59-AEFD926AEFE3}"/>
              </a:ext>
            </a:extLst>
          </p:cNvPr>
          <p:cNvGrpSpPr/>
          <p:nvPr/>
        </p:nvGrpSpPr>
        <p:grpSpPr>
          <a:xfrm>
            <a:off x="3593805" y="768295"/>
            <a:ext cx="8590257" cy="4485096"/>
            <a:chOff x="3593805" y="779181"/>
            <a:chExt cx="8590257" cy="44850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E2F662-B4DA-88AD-59C3-A2AA505B3198}"/>
                </a:ext>
              </a:extLst>
            </p:cNvPr>
            <p:cNvSpPr txBox="1"/>
            <p:nvPr/>
          </p:nvSpPr>
          <p:spPr>
            <a:xfrm>
              <a:off x="3593805" y="1725859"/>
              <a:ext cx="859025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9600" b="1" dirty="0">
                  <a:solidFill>
                    <a:schemeClr val="bg1"/>
                  </a:solidFill>
                  <a:latin typeface="29LTRavi-Bold" panose="02000800000000000000" pitchFamily="2" charset="-78"/>
                  <a:cs typeface="29LTRavi-Bold" panose="02000800000000000000" pitchFamily="2" charset="-78"/>
                </a:rPr>
                <a:t> حرفه ای </a:t>
              </a:r>
              <a:r>
                <a:rPr lang="fa-IR" sz="9600" b="1" dirty="0">
                  <a:solidFill>
                    <a:srgbClr val="EDC432"/>
                  </a:solidFill>
                  <a:latin typeface="29LTRavi-Bold" panose="02000800000000000000" pitchFamily="2" charset="-78"/>
                  <a:cs typeface="29LTRavi-Bold" panose="02000800000000000000" pitchFamily="2" charset="-78"/>
                </a:rPr>
                <a:t>کشتی      </a:t>
              </a:r>
              <a:endParaRPr lang="en-US" sz="9600" b="1" dirty="0">
                <a:solidFill>
                  <a:srgbClr val="EDC432"/>
                </a:solidFill>
                <a:latin typeface="29LTRavi-Bold" panose="02000800000000000000" pitchFamily="2" charset="-78"/>
                <a:cs typeface="29LTRavi-Bold" panose="020008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D027833-5DB7-3DAB-D40F-C0B856C15CE8}"/>
                </a:ext>
              </a:extLst>
            </p:cNvPr>
            <p:cNvSpPr txBox="1"/>
            <p:nvPr/>
          </p:nvSpPr>
          <p:spPr>
            <a:xfrm>
              <a:off x="4744164" y="779181"/>
              <a:ext cx="70892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3200" b="1" dirty="0">
                  <a:solidFill>
                    <a:schemeClr val="bg1"/>
                  </a:solidFill>
                  <a:latin typeface="29LTRavi-Bold" panose="02000800000000000000" pitchFamily="2" charset="-78"/>
                  <a:cs typeface="29LTRavi-Bold" panose="02000800000000000000" pitchFamily="2" charset="-78"/>
                </a:rPr>
                <a:t>قالب پاورپوینت</a:t>
              </a:r>
              <a:endParaRPr lang="en-US" sz="3200" b="1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4A03502-C485-5C8A-2CEC-4E1DBE8FDA73}"/>
                </a:ext>
              </a:extLst>
            </p:cNvPr>
            <p:cNvSpPr txBox="1"/>
            <p:nvPr/>
          </p:nvSpPr>
          <p:spPr>
            <a:xfrm>
              <a:off x="8126362" y="3402229"/>
              <a:ext cx="360705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000" dirty="0">
                  <a:solidFill>
                    <a:schemeClr val="bg1"/>
                  </a:solidFill>
                  <a:latin typeface="29LTRavi-Bold" panose="02000800000000000000" pitchFamily="2" charset="-78"/>
                  <a:cs typeface="29LTRavi-Bold" panose="02000800000000000000" pitchFamily="2" charset="-78"/>
                </a:rPr>
                <a:t>نام پژوهشگران: ...............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2000" dirty="0">
                  <a:solidFill>
                    <a:schemeClr val="bg1"/>
                  </a:solidFill>
                  <a:latin typeface="29LTRavi-Bold" panose="02000800000000000000" pitchFamily="2" charset="-78"/>
                  <a:cs typeface="29LTRavi-Bold" panose="02000800000000000000" pitchFamily="2" charset="-78"/>
                </a:rPr>
                <a:t>استاد راهنما: ................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2000" dirty="0">
                  <a:solidFill>
                    <a:schemeClr val="bg1"/>
                  </a:solidFill>
                  <a:latin typeface="29LTRavi-Bold" panose="02000800000000000000" pitchFamily="2" charset="-78"/>
                  <a:cs typeface="29LTRavi-Bold" panose="02000800000000000000" pitchFamily="2" charset="-78"/>
                </a:rPr>
                <a:t>سال تحصیلی: ...............</a:t>
              </a:r>
              <a:endParaRPr lang="en-US" sz="2000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9394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A554828-3505-8BD2-8D0D-67534D738A05}"/>
              </a:ext>
            </a:extLst>
          </p:cNvPr>
          <p:cNvSpPr/>
          <p:nvPr/>
        </p:nvSpPr>
        <p:spPr>
          <a:xfrm>
            <a:off x="490945" y="4716966"/>
            <a:ext cx="5750312" cy="1750741"/>
          </a:xfrm>
          <a:prstGeom prst="roundRect">
            <a:avLst/>
          </a:prstGeom>
          <a:noFill/>
          <a:ln w="19050">
            <a:solidFill>
              <a:srgbClr val="0A0C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A782CEA-D515-7497-307D-7A15665BC599}"/>
              </a:ext>
            </a:extLst>
          </p:cNvPr>
          <p:cNvCxnSpPr/>
          <p:nvPr/>
        </p:nvCxnSpPr>
        <p:spPr>
          <a:xfrm>
            <a:off x="3211553" y="4861932"/>
            <a:ext cx="0" cy="1371600"/>
          </a:xfrm>
          <a:prstGeom prst="line">
            <a:avLst/>
          </a:prstGeom>
          <a:ln w="19050">
            <a:solidFill>
              <a:srgbClr val="0A0CA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aphic 2">
            <a:extLst>
              <a:ext uri="{FF2B5EF4-FFF2-40B4-BE49-F238E27FC236}">
                <a16:creationId xmlns:a16="http://schemas.microsoft.com/office/drawing/2014/main" id="{E659EACB-BED2-A9C0-2D36-6A26798043B6}"/>
              </a:ext>
            </a:extLst>
          </p:cNvPr>
          <p:cNvGrpSpPr/>
          <p:nvPr/>
        </p:nvGrpSpPr>
        <p:grpSpPr>
          <a:xfrm>
            <a:off x="6752863" y="365630"/>
            <a:ext cx="4762699" cy="5751170"/>
            <a:chOff x="1813200" y="227492"/>
            <a:chExt cx="1627406" cy="1965165"/>
          </a:xfrm>
        </p:grpSpPr>
        <p:grpSp>
          <p:nvGrpSpPr>
            <p:cNvPr id="45" name="Graphic 2">
              <a:extLst>
                <a:ext uri="{FF2B5EF4-FFF2-40B4-BE49-F238E27FC236}">
                  <a16:creationId xmlns:a16="http://schemas.microsoft.com/office/drawing/2014/main" id="{79C63DC6-D9F1-6CEE-4396-F4332EC446EF}"/>
                </a:ext>
              </a:extLst>
            </p:cNvPr>
            <p:cNvGrpSpPr/>
            <p:nvPr/>
          </p:nvGrpSpPr>
          <p:grpSpPr>
            <a:xfrm>
              <a:off x="3105890" y="1801387"/>
              <a:ext cx="116155" cy="80045"/>
              <a:chOff x="3105890" y="1801387"/>
              <a:chExt cx="116155" cy="80045"/>
            </a:xfrm>
            <a:solidFill>
              <a:srgbClr val="000000"/>
            </a:solidFill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638C481-93D9-BA9D-885A-5152C9A4C4EE}"/>
                  </a:ext>
                </a:extLst>
              </p:cNvPr>
              <p:cNvSpPr/>
              <p:nvPr/>
            </p:nvSpPr>
            <p:spPr>
              <a:xfrm>
                <a:off x="3110484" y="1805958"/>
                <a:ext cx="107021" cy="70902"/>
              </a:xfrm>
              <a:custGeom>
                <a:avLst/>
                <a:gdLst>
                  <a:gd name="connsiteX0" fmla="*/ 26060 w 107021"/>
                  <a:gd name="connsiteY0" fmla="*/ 51462 h 70902"/>
                  <a:gd name="connsiteX1" fmla="*/ 8906 w 107021"/>
                  <a:gd name="connsiteY1" fmla="*/ 59637 h 70902"/>
                  <a:gd name="connsiteX2" fmla="*/ 5870 w 107021"/>
                  <a:gd name="connsiteY2" fmla="*/ 39795 h 70902"/>
                  <a:gd name="connsiteX3" fmla="*/ 0 w 107021"/>
                  <a:gd name="connsiteY3" fmla="*/ 21799 h 70902"/>
                  <a:gd name="connsiteX4" fmla="*/ 107021 w 107021"/>
                  <a:gd name="connsiteY4" fmla="*/ 0 h 70902"/>
                  <a:gd name="connsiteX5" fmla="*/ 107021 w 107021"/>
                  <a:gd name="connsiteY5" fmla="*/ 183 h 70902"/>
                  <a:gd name="connsiteX6" fmla="*/ 103638 w 107021"/>
                  <a:gd name="connsiteY6" fmla="*/ 70903 h 70902"/>
                  <a:gd name="connsiteX7" fmla="*/ 26060 w 107021"/>
                  <a:gd name="connsiteY7" fmla="*/ 51462 h 70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21" h="70902">
                    <a:moveTo>
                      <a:pt x="26060" y="51462"/>
                    </a:moveTo>
                    <a:cubicBezTo>
                      <a:pt x="20190" y="53419"/>
                      <a:pt x="14338" y="56162"/>
                      <a:pt x="8906" y="59637"/>
                    </a:cubicBezTo>
                    <a:cubicBezTo>
                      <a:pt x="7553" y="48482"/>
                      <a:pt x="5870" y="39795"/>
                      <a:pt x="5870" y="39795"/>
                    </a:cubicBezTo>
                    <a:lnTo>
                      <a:pt x="0" y="21799"/>
                    </a:lnTo>
                    <a:cubicBezTo>
                      <a:pt x="36411" y="17721"/>
                      <a:pt x="71762" y="7772"/>
                      <a:pt x="107021" y="0"/>
                    </a:cubicBezTo>
                    <a:cubicBezTo>
                      <a:pt x="107021" y="55"/>
                      <a:pt x="107021" y="110"/>
                      <a:pt x="107021" y="183"/>
                    </a:cubicBezTo>
                    <a:cubicBezTo>
                      <a:pt x="105577" y="35698"/>
                      <a:pt x="104461" y="57552"/>
                      <a:pt x="103638" y="70903"/>
                    </a:cubicBezTo>
                    <a:cubicBezTo>
                      <a:pt x="88569" y="46122"/>
                      <a:pt x="51865" y="44403"/>
                      <a:pt x="26060" y="514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E5B3BD0D-F471-EC7B-C1E3-2948A53DD0D2}"/>
                  </a:ext>
                </a:extLst>
              </p:cNvPr>
              <p:cNvSpPr/>
              <p:nvPr/>
            </p:nvSpPr>
            <p:spPr>
              <a:xfrm>
                <a:off x="3105890" y="1801387"/>
                <a:ext cx="116155" cy="80045"/>
              </a:xfrm>
              <a:custGeom>
                <a:avLst/>
                <a:gdLst>
                  <a:gd name="connsiteX0" fmla="*/ 108231 w 116155"/>
                  <a:gd name="connsiteY0" fmla="*/ 80046 h 80045"/>
                  <a:gd name="connsiteX1" fmla="*/ 104318 w 116155"/>
                  <a:gd name="connsiteY1" fmla="*/ 77851 h 80045"/>
                  <a:gd name="connsiteX2" fmla="*/ 31970 w 116155"/>
                  <a:gd name="connsiteY2" fmla="*/ 60404 h 80045"/>
                  <a:gd name="connsiteX3" fmla="*/ 15968 w 116155"/>
                  <a:gd name="connsiteY3" fmla="*/ 68049 h 80045"/>
                  <a:gd name="connsiteX4" fmla="*/ 11543 w 116155"/>
                  <a:gd name="connsiteY4" fmla="*/ 68341 h 80045"/>
                  <a:gd name="connsiteX5" fmla="*/ 8946 w 116155"/>
                  <a:gd name="connsiteY5" fmla="*/ 64757 h 80045"/>
                  <a:gd name="connsiteX6" fmla="*/ 6020 w 116155"/>
                  <a:gd name="connsiteY6" fmla="*/ 45500 h 80045"/>
                  <a:gd name="connsiteX7" fmla="*/ 222 w 116155"/>
                  <a:gd name="connsiteY7" fmla="*/ 27797 h 80045"/>
                  <a:gd name="connsiteX8" fmla="*/ 716 w 116155"/>
                  <a:gd name="connsiteY8" fmla="*/ 23902 h 80045"/>
                  <a:gd name="connsiteX9" fmla="*/ 4044 w 116155"/>
                  <a:gd name="connsiteY9" fmla="*/ 21835 h 80045"/>
                  <a:gd name="connsiteX10" fmla="*/ 82994 w 116155"/>
                  <a:gd name="connsiteY10" fmla="*/ 6491 h 80045"/>
                  <a:gd name="connsiteX11" fmla="*/ 110609 w 116155"/>
                  <a:gd name="connsiteY11" fmla="*/ 109 h 80045"/>
                  <a:gd name="connsiteX12" fmla="*/ 114522 w 116155"/>
                  <a:gd name="connsiteY12" fmla="*/ 1060 h 80045"/>
                  <a:gd name="connsiteX13" fmla="*/ 116150 w 116155"/>
                  <a:gd name="connsiteY13" fmla="*/ 4754 h 80045"/>
                  <a:gd name="connsiteX14" fmla="*/ 112767 w 116155"/>
                  <a:gd name="connsiteY14" fmla="*/ 75766 h 80045"/>
                  <a:gd name="connsiteX15" fmla="*/ 109310 w 116155"/>
                  <a:gd name="connsiteY15" fmla="*/ 79936 h 80045"/>
                  <a:gd name="connsiteX16" fmla="*/ 108231 w 116155"/>
                  <a:gd name="connsiteY16" fmla="*/ 80046 h 80045"/>
                  <a:gd name="connsiteX17" fmla="*/ 57336 w 116155"/>
                  <a:gd name="connsiteY17" fmla="*/ 47877 h 80045"/>
                  <a:gd name="connsiteX18" fmla="*/ 104336 w 116155"/>
                  <a:gd name="connsiteY18" fmla="*/ 63532 h 80045"/>
                  <a:gd name="connsiteX19" fmla="*/ 106805 w 116155"/>
                  <a:gd name="connsiteY19" fmla="*/ 10332 h 80045"/>
                  <a:gd name="connsiteX20" fmla="*/ 85133 w 116155"/>
                  <a:gd name="connsiteY20" fmla="*/ 15379 h 80045"/>
                  <a:gd name="connsiteX21" fmla="*/ 10665 w 116155"/>
                  <a:gd name="connsiteY21" fmla="*/ 30248 h 80045"/>
                  <a:gd name="connsiteX22" fmla="*/ 14816 w 116155"/>
                  <a:gd name="connsiteY22" fmla="*/ 42939 h 80045"/>
                  <a:gd name="connsiteX23" fmla="*/ 14962 w 116155"/>
                  <a:gd name="connsiteY23" fmla="*/ 43488 h 80045"/>
                  <a:gd name="connsiteX24" fmla="*/ 17139 w 116155"/>
                  <a:gd name="connsiteY24" fmla="*/ 56820 h 80045"/>
                  <a:gd name="connsiteX25" fmla="*/ 29190 w 116155"/>
                  <a:gd name="connsiteY25" fmla="*/ 51699 h 80045"/>
                  <a:gd name="connsiteX26" fmla="*/ 29428 w 116155"/>
                  <a:gd name="connsiteY26" fmla="*/ 51626 h 80045"/>
                  <a:gd name="connsiteX27" fmla="*/ 57336 w 116155"/>
                  <a:gd name="connsiteY27" fmla="*/ 47877 h 8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155" h="80045">
                    <a:moveTo>
                      <a:pt x="108231" y="80046"/>
                    </a:moveTo>
                    <a:cubicBezTo>
                      <a:pt x="106658" y="80046"/>
                      <a:pt x="105177" y="79241"/>
                      <a:pt x="104318" y="77851"/>
                    </a:cubicBezTo>
                    <a:cubicBezTo>
                      <a:pt x="91004" y="55960"/>
                      <a:pt x="57519" y="53455"/>
                      <a:pt x="31970" y="60404"/>
                    </a:cubicBezTo>
                    <a:cubicBezTo>
                      <a:pt x="26264" y="62325"/>
                      <a:pt x="20888" y="64903"/>
                      <a:pt x="15968" y="68049"/>
                    </a:cubicBezTo>
                    <a:cubicBezTo>
                      <a:pt x="14651" y="68908"/>
                      <a:pt x="12969" y="69018"/>
                      <a:pt x="11543" y="68341"/>
                    </a:cubicBezTo>
                    <a:cubicBezTo>
                      <a:pt x="10116" y="67665"/>
                      <a:pt x="9147" y="66312"/>
                      <a:pt x="8946" y="64757"/>
                    </a:cubicBezTo>
                    <a:cubicBezTo>
                      <a:pt x="7757" y="54955"/>
                      <a:pt x="6294" y="47036"/>
                      <a:pt x="6020" y="45500"/>
                    </a:cubicBezTo>
                    <a:lnTo>
                      <a:pt x="222" y="27797"/>
                    </a:lnTo>
                    <a:cubicBezTo>
                      <a:pt x="-198" y="26499"/>
                      <a:pt x="-16" y="25054"/>
                      <a:pt x="716" y="23902"/>
                    </a:cubicBezTo>
                    <a:cubicBezTo>
                      <a:pt x="1466" y="22750"/>
                      <a:pt x="2691" y="21981"/>
                      <a:pt x="4044" y="21835"/>
                    </a:cubicBezTo>
                    <a:cubicBezTo>
                      <a:pt x="30727" y="18854"/>
                      <a:pt x="57299" y="12563"/>
                      <a:pt x="82994" y="6491"/>
                    </a:cubicBezTo>
                    <a:cubicBezTo>
                      <a:pt x="92211" y="4315"/>
                      <a:pt x="101410" y="2139"/>
                      <a:pt x="110609" y="109"/>
                    </a:cubicBezTo>
                    <a:cubicBezTo>
                      <a:pt x="111980" y="-202"/>
                      <a:pt x="113443" y="164"/>
                      <a:pt x="114522" y="1060"/>
                    </a:cubicBezTo>
                    <a:cubicBezTo>
                      <a:pt x="115601" y="1974"/>
                      <a:pt x="116223" y="3328"/>
                      <a:pt x="116150" y="4754"/>
                    </a:cubicBezTo>
                    <a:cubicBezTo>
                      <a:pt x="114925" y="35185"/>
                      <a:pt x="113772" y="59015"/>
                      <a:pt x="112767" y="75766"/>
                    </a:cubicBezTo>
                    <a:cubicBezTo>
                      <a:pt x="112639" y="77760"/>
                      <a:pt x="111249" y="79442"/>
                      <a:pt x="109310" y="79936"/>
                    </a:cubicBezTo>
                    <a:cubicBezTo>
                      <a:pt x="108963" y="79991"/>
                      <a:pt x="108597" y="80046"/>
                      <a:pt x="108231" y="80046"/>
                    </a:cubicBezTo>
                    <a:close/>
                    <a:moveTo>
                      <a:pt x="57336" y="47877"/>
                    </a:moveTo>
                    <a:cubicBezTo>
                      <a:pt x="74910" y="47877"/>
                      <a:pt x="92412" y="52431"/>
                      <a:pt x="104336" y="63532"/>
                    </a:cubicBezTo>
                    <a:cubicBezTo>
                      <a:pt x="105104" y="49322"/>
                      <a:pt x="105927" y="31509"/>
                      <a:pt x="106805" y="10332"/>
                    </a:cubicBezTo>
                    <a:cubicBezTo>
                      <a:pt x="99581" y="11960"/>
                      <a:pt x="92357" y="13679"/>
                      <a:pt x="85133" y="15379"/>
                    </a:cubicBezTo>
                    <a:cubicBezTo>
                      <a:pt x="60938" y="21104"/>
                      <a:pt x="35994" y="26992"/>
                      <a:pt x="10665" y="30248"/>
                    </a:cubicBezTo>
                    <a:lnTo>
                      <a:pt x="14816" y="42939"/>
                    </a:lnTo>
                    <a:cubicBezTo>
                      <a:pt x="14871" y="43122"/>
                      <a:pt x="14926" y="43305"/>
                      <a:pt x="14962" y="43488"/>
                    </a:cubicBezTo>
                    <a:cubicBezTo>
                      <a:pt x="15017" y="43781"/>
                      <a:pt x="16060" y="49121"/>
                      <a:pt x="17139" y="56820"/>
                    </a:cubicBezTo>
                    <a:cubicBezTo>
                      <a:pt x="20979" y="54808"/>
                      <a:pt x="25021" y="53089"/>
                      <a:pt x="29190" y="51699"/>
                    </a:cubicBezTo>
                    <a:cubicBezTo>
                      <a:pt x="29264" y="51681"/>
                      <a:pt x="29355" y="51645"/>
                      <a:pt x="29428" y="51626"/>
                    </a:cubicBezTo>
                    <a:cubicBezTo>
                      <a:pt x="38170" y="49231"/>
                      <a:pt x="47771" y="47877"/>
                      <a:pt x="57336" y="478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6" name="Graphic 2">
              <a:extLst>
                <a:ext uri="{FF2B5EF4-FFF2-40B4-BE49-F238E27FC236}">
                  <a16:creationId xmlns:a16="http://schemas.microsoft.com/office/drawing/2014/main" id="{2A777D00-FE8A-FB2E-04FC-8BEEB642164C}"/>
                </a:ext>
              </a:extLst>
            </p:cNvPr>
            <p:cNvGrpSpPr/>
            <p:nvPr/>
          </p:nvGrpSpPr>
          <p:grpSpPr>
            <a:xfrm>
              <a:off x="3103596" y="1849237"/>
              <a:ext cx="224559" cy="229669"/>
              <a:chOff x="3103596" y="1849237"/>
              <a:chExt cx="224559" cy="229669"/>
            </a:xfrm>
            <a:solidFill>
              <a:srgbClr val="000000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3639FD6B-3950-A7BE-AC18-7A7B950E51B2}"/>
                  </a:ext>
                </a:extLst>
              </p:cNvPr>
              <p:cNvSpPr/>
              <p:nvPr/>
            </p:nvSpPr>
            <p:spPr>
              <a:xfrm>
                <a:off x="3108177" y="1853808"/>
                <a:ext cx="215418" cy="220532"/>
              </a:xfrm>
              <a:custGeom>
                <a:avLst/>
                <a:gdLst>
                  <a:gd name="connsiteX0" fmla="*/ 28367 w 215418"/>
                  <a:gd name="connsiteY0" fmla="*/ 3612 h 220532"/>
                  <a:gd name="connsiteX1" fmla="*/ 105944 w 215418"/>
                  <a:gd name="connsiteY1" fmla="*/ 23052 h 220532"/>
                  <a:gd name="connsiteX2" fmla="*/ 104390 w 215418"/>
                  <a:gd name="connsiteY2" fmla="*/ 43334 h 220532"/>
                  <a:gd name="connsiteX3" fmla="*/ 111998 w 215418"/>
                  <a:gd name="connsiteY3" fmla="*/ 81611 h 220532"/>
                  <a:gd name="connsiteX4" fmla="*/ 205102 w 215418"/>
                  <a:gd name="connsiteY4" fmla="*/ 160944 h 220532"/>
                  <a:gd name="connsiteX5" fmla="*/ 214319 w 215418"/>
                  <a:gd name="connsiteY5" fmla="*/ 197556 h 220532"/>
                  <a:gd name="connsiteX6" fmla="*/ 202011 w 215418"/>
                  <a:gd name="connsiteY6" fmla="*/ 216082 h 220532"/>
                  <a:gd name="connsiteX7" fmla="*/ 177780 w 215418"/>
                  <a:gd name="connsiteY7" fmla="*/ 220508 h 220532"/>
                  <a:gd name="connsiteX8" fmla="*/ 112034 w 215418"/>
                  <a:gd name="connsiteY8" fmla="*/ 203975 h 220532"/>
                  <a:gd name="connsiteX9" fmla="*/ 100787 w 215418"/>
                  <a:gd name="connsiteY9" fmla="*/ 193295 h 220532"/>
                  <a:gd name="connsiteX10" fmla="*/ 78330 w 215418"/>
                  <a:gd name="connsiteY10" fmla="*/ 174020 h 220532"/>
                  <a:gd name="connsiteX11" fmla="*/ 36194 w 215418"/>
                  <a:gd name="connsiteY11" fmla="*/ 139657 h 220532"/>
                  <a:gd name="connsiteX12" fmla="*/ 7171 w 215418"/>
                  <a:gd name="connsiteY12" fmla="*/ 110579 h 220532"/>
                  <a:gd name="connsiteX13" fmla="*/ 2782 w 215418"/>
                  <a:gd name="connsiteY13" fmla="*/ 105531 h 220532"/>
                  <a:gd name="connsiteX14" fmla="*/ 9311 w 215418"/>
                  <a:gd name="connsiteY14" fmla="*/ 56446 h 220532"/>
                  <a:gd name="connsiteX15" fmla="*/ 11267 w 215418"/>
                  <a:gd name="connsiteY15" fmla="*/ 11769 h 220532"/>
                  <a:gd name="connsiteX16" fmla="*/ 28367 w 215418"/>
                  <a:gd name="connsiteY16" fmla="*/ 3612 h 22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5418" h="220532">
                    <a:moveTo>
                      <a:pt x="28367" y="3612"/>
                    </a:moveTo>
                    <a:cubicBezTo>
                      <a:pt x="54171" y="-3447"/>
                      <a:pt x="90875" y="-1728"/>
                      <a:pt x="105944" y="23052"/>
                    </a:cubicBezTo>
                    <a:cubicBezTo>
                      <a:pt x="104902" y="40206"/>
                      <a:pt x="104390" y="43334"/>
                      <a:pt x="104390" y="43334"/>
                    </a:cubicBezTo>
                    <a:cubicBezTo>
                      <a:pt x="104390" y="53630"/>
                      <a:pt x="103841" y="74661"/>
                      <a:pt x="111998" y="81611"/>
                    </a:cubicBezTo>
                    <a:cubicBezTo>
                      <a:pt x="150878" y="114748"/>
                      <a:pt x="174744" y="127385"/>
                      <a:pt x="205102" y="160944"/>
                    </a:cubicBezTo>
                    <a:cubicBezTo>
                      <a:pt x="214045" y="170838"/>
                      <a:pt x="217355" y="184535"/>
                      <a:pt x="214319" y="197556"/>
                    </a:cubicBezTo>
                    <a:cubicBezTo>
                      <a:pt x="212399" y="205750"/>
                      <a:pt x="213167" y="211291"/>
                      <a:pt x="202011" y="216082"/>
                    </a:cubicBezTo>
                    <a:cubicBezTo>
                      <a:pt x="195976" y="218679"/>
                      <a:pt x="188076" y="220325"/>
                      <a:pt x="177780" y="220508"/>
                    </a:cubicBezTo>
                    <a:cubicBezTo>
                      <a:pt x="157535" y="220873"/>
                      <a:pt x="128183" y="217271"/>
                      <a:pt x="112034" y="203975"/>
                    </a:cubicBezTo>
                    <a:cubicBezTo>
                      <a:pt x="108048" y="200684"/>
                      <a:pt x="104756" y="196606"/>
                      <a:pt x="100787" y="193295"/>
                    </a:cubicBezTo>
                    <a:cubicBezTo>
                      <a:pt x="93637" y="187333"/>
                      <a:pt x="86047" y="178921"/>
                      <a:pt x="78330" y="174020"/>
                    </a:cubicBezTo>
                    <a:cubicBezTo>
                      <a:pt x="62986" y="164309"/>
                      <a:pt x="49142" y="152385"/>
                      <a:pt x="36194" y="139657"/>
                    </a:cubicBezTo>
                    <a:cubicBezTo>
                      <a:pt x="26428" y="130055"/>
                      <a:pt x="16992" y="120143"/>
                      <a:pt x="7171" y="110579"/>
                    </a:cubicBezTo>
                    <a:cubicBezTo>
                      <a:pt x="5562" y="109024"/>
                      <a:pt x="3952" y="107433"/>
                      <a:pt x="2782" y="105531"/>
                    </a:cubicBezTo>
                    <a:cubicBezTo>
                      <a:pt x="-4021" y="94485"/>
                      <a:pt x="3020" y="66742"/>
                      <a:pt x="9311" y="56446"/>
                    </a:cubicBezTo>
                    <a:cubicBezTo>
                      <a:pt x="14395" y="48125"/>
                      <a:pt x="13151" y="27496"/>
                      <a:pt x="11267" y="11769"/>
                    </a:cubicBezTo>
                    <a:cubicBezTo>
                      <a:pt x="16644" y="8294"/>
                      <a:pt x="22496" y="5569"/>
                      <a:pt x="28367" y="36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57D87906-E9B9-1F9B-74D2-3AFE1ADC10D7}"/>
                  </a:ext>
                </a:extLst>
              </p:cNvPr>
              <p:cNvSpPr/>
              <p:nvPr/>
            </p:nvSpPr>
            <p:spPr>
              <a:xfrm>
                <a:off x="3103596" y="1849237"/>
                <a:ext cx="224559" cy="229669"/>
              </a:xfrm>
              <a:custGeom>
                <a:avLst/>
                <a:gdLst>
                  <a:gd name="connsiteX0" fmla="*/ 179800 w 224559"/>
                  <a:gd name="connsiteY0" fmla="*/ 229669 h 229669"/>
                  <a:gd name="connsiteX1" fmla="*/ 113689 w 224559"/>
                  <a:gd name="connsiteY1" fmla="*/ 212076 h 229669"/>
                  <a:gd name="connsiteX2" fmla="*/ 107618 w 224559"/>
                  <a:gd name="connsiteY2" fmla="*/ 206334 h 229669"/>
                  <a:gd name="connsiteX3" fmla="*/ 102424 w 224559"/>
                  <a:gd name="connsiteY3" fmla="*/ 201378 h 229669"/>
                  <a:gd name="connsiteX4" fmla="*/ 94359 w 224559"/>
                  <a:gd name="connsiteY4" fmla="*/ 194099 h 229669"/>
                  <a:gd name="connsiteX5" fmla="*/ 80442 w 224559"/>
                  <a:gd name="connsiteY5" fmla="*/ 182449 h 229669"/>
                  <a:gd name="connsiteX6" fmla="*/ 37556 w 224559"/>
                  <a:gd name="connsiteY6" fmla="*/ 147483 h 229669"/>
                  <a:gd name="connsiteX7" fmla="*/ 23859 w 224559"/>
                  <a:gd name="connsiteY7" fmla="*/ 133730 h 229669"/>
                  <a:gd name="connsiteX8" fmla="*/ 8552 w 224559"/>
                  <a:gd name="connsiteY8" fmla="*/ 118405 h 229669"/>
                  <a:gd name="connsiteX9" fmla="*/ 3449 w 224559"/>
                  <a:gd name="connsiteY9" fmla="*/ 112480 h 229669"/>
                  <a:gd name="connsiteX10" fmla="*/ 9960 w 224559"/>
                  <a:gd name="connsiteY10" fmla="*/ 58621 h 229669"/>
                  <a:gd name="connsiteX11" fmla="*/ 11277 w 224559"/>
                  <a:gd name="connsiteY11" fmla="*/ 16870 h 229669"/>
                  <a:gd name="connsiteX12" fmla="*/ 13343 w 224559"/>
                  <a:gd name="connsiteY12" fmla="*/ 12481 h 229669"/>
                  <a:gd name="connsiteX13" fmla="*/ 31503 w 224559"/>
                  <a:gd name="connsiteY13" fmla="*/ 3812 h 229669"/>
                  <a:gd name="connsiteX14" fmla="*/ 31741 w 224559"/>
                  <a:gd name="connsiteY14" fmla="*/ 3739 h 229669"/>
                  <a:gd name="connsiteX15" fmla="*/ 114439 w 224559"/>
                  <a:gd name="connsiteY15" fmla="*/ 25209 h 229669"/>
                  <a:gd name="connsiteX16" fmla="*/ 115097 w 224559"/>
                  <a:gd name="connsiteY16" fmla="*/ 27861 h 229669"/>
                  <a:gd name="connsiteX17" fmla="*/ 113543 w 224559"/>
                  <a:gd name="connsiteY17" fmla="*/ 48197 h 229669"/>
                  <a:gd name="connsiteX18" fmla="*/ 113543 w 224559"/>
                  <a:gd name="connsiteY18" fmla="*/ 49752 h 229669"/>
                  <a:gd name="connsiteX19" fmla="*/ 119541 w 224559"/>
                  <a:gd name="connsiteY19" fmla="*/ 82688 h 229669"/>
                  <a:gd name="connsiteX20" fmla="*/ 156502 w 224559"/>
                  <a:gd name="connsiteY20" fmla="*/ 112278 h 229669"/>
                  <a:gd name="connsiteX21" fmla="*/ 213066 w 224559"/>
                  <a:gd name="connsiteY21" fmla="*/ 162442 h 229669"/>
                  <a:gd name="connsiteX22" fmla="*/ 223344 w 224559"/>
                  <a:gd name="connsiteY22" fmla="*/ 203151 h 229669"/>
                  <a:gd name="connsiteX23" fmla="*/ 222649 w 224559"/>
                  <a:gd name="connsiteY23" fmla="*/ 206535 h 229669"/>
                  <a:gd name="connsiteX24" fmla="*/ 208403 w 224559"/>
                  <a:gd name="connsiteY24" fmla="*/ 224841 h 229669"/>
                  <a:gd name="connsiteX25" fmla="*/ 182452 w 224559"/>
                  <a:gd name="connsiteY25" fmla="*/ 229632 h 229669"/>
                  <a:gd name="connsiteX26" fmla="*/ 179800 w 224559"/>
                  <a:gd name="connsiteY26" fmla="*/ 229669 h 229669"/>
                  <a:gd name="connsiteX27" fmla="*/ 20676 w 224559"/>
                  <a:gd name="connsiteY27" fmla="*/ 18717 h 229669"/>
                  <a:gd name="connsiteX28" fmla="*/ 17750 w 224559"/>
                  <a:gd name="connsiteY28" fmla="*/ 63413 h 229669"/>
                  <a:gd name="connsiteX29" fmla="*/ 11222 w 224559"/>
                  <a:gd name="connsiteY29" fmla="*/ 107706 h 229669"/>
                  <a:gd name="connsiteX30" fmla="*/ 14916 w 224559"/>
                  <a:gd name="connsiteY30" fmla="*/ 111876 h 229669"/>
                  <a:gd name="connsiteX31" fmla="*/ 30369 w 224559"/>
                  <a:gd name="connsiteY31" fmla="*/ 127330 h 229669"/>
                  <a:gd name="connsiteX32" fmla="*/ 43957 w 224559"/>
                  <a:gd name="connsiteY32" fmla="*/ 140972 h 229669"/>
                  <a:gd name="connsiteX33" fmla="*/ 85325 w 224559"/>
                  <a:gd name="connsiteY33" fmla="*/ 174732 h 229669"/>
                  <a:gd name="connsiteX34" fmla="*/ 100595 w 224559"/>
                  <a:gd name="connsiteY34" fmla="*/ 187424 h 229669"/>
                  <a:gd name="connsiteX35" fmla="*/ 108258 w 224559"/>
                  <a:gd name="connsiteY35" fmla="*/ 194355 h 229669"/>
                  <a:gd name="connsiteX36" fmla="*/ 114110 w 224559"/>
                  <a:gd name="connsiteY36" fmla="*/ 199914 h 229669"/>
                  <a:gd name="connsiteX37" fmla="*/ 119487 w 224559"/>
                  <a:gd name="connsiteY37" fmla="*/ 205017 h 229669"/>
                  <a:gd name="connsiteX38" fmla="*/ 182251 w 224559"/>
                  <a:gd name="connsiteY38" fmla="*/ 220507 h 229669"/>
                  <a:gd name="connsiteX39" fmla="*/ 204764 w 224559"/>
                  <a:gd name="connsiteY39" fmla="*/ 216447 h 229669"/>
                  <a:gd name="connsiteX40" fmla="*/ 213652 w 224559"/>
                  <a:gd name="connsiteY40" fmla="*/ 204816 h 229669"/>
                  <a:gd name="connsiteX41" fmla="*/ 214420 w 224559"/>
                  <a:gd name="connsiteY41" fmla="*/ 201085 h 229669"/>
                  <a:gd name="connsiteX42" fmla="*/ 206263 w 224559"/>
                  <a:gd name="connsiteY42" fmla="*/ 168587 h 229669"/>
                  <a:gd name="connsiteX43" fmla="*/ 150905 w 224559"/>
                  <a:gd name="connsiteY43" fmla="*/ 119539 h 229669"/>
                  <a:gd name="connsiteX44" fmla="*/ 113598 w 224559"/>
                  <a:gd name="connsiteY44" fmla="*/ 89656 h 229669"/>
                  <a:gd name="connsiteX45" fmla="*/ 104381 w 224559"/>
                  <a:gd name="connsiteY45" fmla="*/ 49733 h 229669"/>
                  <a:gd name="connsiteX46" fmla="*/ 104381 w 224559"/>
                  <a:gd name="connsiteY46" fmla="*/ 47886 h 229669"/>
                  <a:gd name="connsiteX47" fmla="*/ 104436 w 224559"/>
                  <a:gd name="connsiteY47" fmla="*/ 47136 h 229669"/>
                  <a:gd name="connsiteX48" fmla="*/ 105844 w 224559"/>
                  <a:gd name="connsiteY48" fmla="*/ 28794 h 229669"/>
                  <a:gd name="connsiteX49" fmla="*/ 34246 w 224559"/>
                  <a:gd name="connsiteY49" fmla="*/ 12536 h 229669"/>
                  <a:gd name="connsiteX50" fmla="*/ 20676 w 224559"/>
                  <a:gd name="connsiteY50" fmla="*/ 18717 h 22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24559" h="229669">
                    <a:moveTo>
                      <a:pt x="179800" y="229669"/>
                    </a:moveTo>
                    <a:cubicBezTo>
                      <a:pt x="166487" y="229669"/>
                      <a:pt x="133020" y="227968"/>
                      <a:pt x="113689" y="212076"/>
                    </a:cubicBezTo>
                    <a:cubicBezTo>
                      <a:pt x="111476" y="210266"/>
                      <a:pt x="109501" y="208272"/>
                      <a:pt x="107618" y="206334"/>
                    </a:cubicBezTo>
                    <a:cubicBezTo>
                      <a:pt x="105862" y="204541"/>
                      <a:pt x="104198" y="202859"/>
                      <a:pt x="102424" y="201378"/>
                    </a:cubicBezTo>
                    <a:cubicBezTo>
                      <a:pt x="99754" y="199146"/>
                      <a:pt x="97011" y="196586"/>
                      <a:pt x="94359" y="194099"/>
                    </a:cubicBezTo>
                    <a:cubicBezTo>
                      <a:pt x="89769" y="189801"/>
                      <a:pt x="85032" y="185357"/>
                      <a:pt x="80442" y="182449"/>
                    </a:cubicBezTo>
                    <a:cubicBezTo>
                      <a:pt x="66415" y="173561"/>
                      <a:pt x="52790" y="162461"/>
                      <a:pt x="37556" y="147483"/>
                    </a:cubicBezTo>
                    <a:cubicBezTo>
                      <a:pt x="32948" y="142947"/>
                      <a:pt x="28394" y="138339"/>
                      <a:pt x="23859" y="133730"/>
                    </a:cubicBezTo>
                    <a:cubicBezTo>
                      <a:pt x="18793" y="128591"/>
                      <a:pt x="13727" y="123452"/>
                      <a:pt x="8552" y="118405"/>
                    </a:cubicBezTo>
                    <a:cubicBezTo>
                      <a:pt x="6851" y="116759"/>
                      <a:pt x="4931" y="114875"/>
                      <a:pt x="3449" y="112480"/>
                    </a:cubicBezTo>
                    <a:cubicBezTo>
                      <a:pt x="-4652" y="99330"/>
                      <a:pt x="3175" y="69722"/>
                      <a:pt x="9960" y="58621"/>
                    </a:cubicBezTo>
                    <a:cubicBezTo>
                      <a:pt x="11551" y="56006"/>
                      <a:pt x="14879" y="46716"/>
                      <a:pt x="11277" y="16870"/>
                    </a:cubicBezTo>
                    <a:cubicBezTo>
                      <a:pt x="11075" y="15133"/>
                      <a:pt x="11862" y="13413"/>
                      <a:pt x="13343" y="12481"/>
                    </a:cubicBezTo>
                    <a:cubicBezTo>
                      <a:pt x="18921" y="8896"/>
                      <a:pt x="25047" y="5970"/>
                      <a:pt x="31503" y="3812"/>
                    </a:cubicBezTo>
                    <a:cubicBezTo>
                      <a:pt x="31576" y="3794"/>
                      <a:pt x="31668" y="3757"/>
                      <a:pt x="31741" y="3739"/>
                    </a:cubicBezTo>
                    <a:cubicBezTo>
                      <a:pt x="60489" y="-4125"/>
                      <a:pt x="98638" y="-760"/>
                      <a:pt x="114439" y="25209"/>
                    </a:cubicBezTo>
                    <a:cubicBezTo>
                      <a:pt x="114915" y="26014"/>
                      <a:pt x="115152" y="26928"/>
                      <a:pt x="115097" y="27861"/>
                    </a:cubicBezTo>
                    <a:cubicBezTo>
                      <a:pt x="114238" y="42144"/>
                      <a:pt x="113726" y="46862"/>
                      <a:pt x="113543" y="48197"/>
                    </a:cubicBezTo>
                    <a:lnTo>
                      <a:pt x="113543" y="49752"/>
                    </a:lnTo>
                    <a:cubicBezTo>
                      <a:pt x="113525" y="58750"/>
                      <a:pt x="113470" y="77495"/>
                      <a:pt x="119541" y="82688"/>
                    </a:cubicBezTo>
                    <a:cubicBezTo>
                      <a:pt x="133440" y="94539"/>
                      <a:pt x="145163" y="103555"/>
                      <a:pt x="156502" y="112278"/>
                    </a:cubicBezTo>
                    <a:cubicBezTo>
                      <a:pt x="176271" y="127494"/>
                      <a:pt x="193352" y="140643"/>
                      <a:pt x="213066" y="162442"/>
                    </a:cubicBezTo>
                    <a:cubicBezTo>
                      <a:pt x="222905" y="173324"/>
                      <a:pt x="226746" y="188539"/>
                      <a:pt x="223344" y="203151"/>
                    </a:cubicBezTo>
                    <a:cubicBezTo>
                      <a:pt x="223070" y="204340"/>
                      <a:pt x="222850" y="205456"/>
                      <a:pt x="222649" y="206535"/>
                    </a:cubicBezTo>
                    <a:cubicBezTo>
                      <a:pt x="221387" y="213064"/>
                      <a:pt x="220071" y="219812"/>
                      <a:pt x="208403" y="224841"/>
                    </a:cubicBezTo>
                    <a:cubicBezTo>
                      <a:pt x="201417" y="227840"/>
                      <a:pt x="192693" y="229450"/>
                      <a:pt x="182452" y="229632"/>
                    </a:cubicBezTo>
                    <a:cubicBezTo>
                      <a:pt x="181684" y="229669"/>
                      <a:pt x="180788" y="229669"/>
                      <a:pt x="179800" y="229669"/>
                    </a:cubicBezTo>
                    <a:close/>
                    <a:moveTo>
                      <a:pt x="20676" y="18717"/>
                    </a:moveTo>
                    <a:cubicBezTo>
                      <a:pt x="23164" y="41138"/>
                      <a:pt x="22176" y="56171"/>
                      <a:pt x="17750" y="63413"/>
                    </a:cubicBezTo>
                    <a:cubicBezTo>
                      <a:pt x="11404" y="73782"/>
                      <a:pt x="5900" y="99074"/>
                      <a:pt x="11222" y="107706"/>
                    </a:cubicBezTo>
                    <a:cubicBezTo>
                      <a:pt x="12099" y="109151"/>
                      <a:pt x="13471" y="110468"/>
                      <a:pt x="14916" y="111876"/>
                    </a:cubicBezTo>
                    <a:cubicBezTo>
                      <a:pt x="20146" y="116960"/>
                      <a:pt x="25248" y="122154"/>
                      <a:pt x="30369" y="127330"/>
                    </a:cubicBezTo>
                    <a:cubicBezTo>
                      <a:pt x="34868" y="131902"/>
                      <a:pt x="39385" y="136474"/>
                      <a:pt x="43957" y="140972"/>
                    </a:cubicBezTo>
                    <a:cubicBezTo>
                      <a:pt x="58716" y="155475"/>
                      <a:pt x="71865" y="166192"/>
                      <a:pt x="85325" y="174732"/>
                    </a:cubicBezTo>
                    <a:cubicBezTo>
                      <a:pt x="90628" y="178097"/>
                      <a:pt x="95694" y="182834"/>
                      <a:pt x="100595" y="187424"/>
                    </a:cubicBezTo>
                    <a:cubicBezTo>
                      <a:pt x="103265" y="189929"/>
                      <a:pt x="105789" y="192288"/>
                      <a:pt x="108258" y="194355"/>
                    </a:cubicBezTo>
                    <a:cubicBezTo>
                      <a:pt x="110379" y="196129"/>
                      <a:pt x="112281" y="198049"/>
                      <a:pt x="114110" y="199914"/>
                    </a:cubicBezTo>
                    <a:cubicBezTo>
                      <a:pt x="115920" y="201762"/>
                      <a:pt x="117640" y="203499"/>
                      <a:pt x="119487" y="205017"/>
                    </a:cubicBezTo>
                    <a:cubicBezTo>
                      <a:pt x="134062" y="217014"/>
                      <a:pt x="161439" y="220909"/>
                      <a:pt x="182251" y="220507"/>
                    </a:cubicBezTo>
                    <a:cubicBezTo>
                      <a:pt x="191304" y="220342"/>
                      <a:pt x="198875" y="218989"/>
                      <a:pt x="204764" y="216447"/>
                    </a:cubicBezTo>
                    <a:cubicBezTo>
                      <a:pt x="212006" y="213338"/>
                      <a:pt x="212518" y="210668"/>
                      <a:pt x="213652" y="204816"/>
                    </a:cubicBezTo>
                    <a:cubicBezTo>
                      <a:pt x="213889" y="203627"/>
                      <a:pt x="214127" y="202383"/>
                      <a:pt x="214420" y="201085"/>
                    </a:cubicBezTo>
                    <a:cubicBezTo>
                      <a:pt x="217144" y="189399"/>
                      <a:pt x="214109" y="177237"/>
                      <a:pt x="206263" y="168587"/>
                    </a:cubicBezTo>
                    <a:cubicBezTo>
                      <a:pt x="187116" y="147410"/>
                      <a:pt x="170327" y="134498"/>
                      <a:pt x="150905" y="119539"/>
                    </a:cubicBezTo>
                    <a:cubicBezTo>
                      <a:pt x="140006" y="111163"/>
                      <a:pt x="127661" y="101653"/>
                      <a:pt x="113598" y="89656"/>
                    </a:cubicBezTo>
                    <a:cubicBezTo>
                      <a:pt x="104289" y="81719"/>
                      <a:pt x="104344" y="61694"/>
                      <a:pt x="104381" y="49733"/>
                    </a:cubicBezTo>
                    <a:lnTo>
                      <a:pt x="104381" y="47886"/>
                    </a:lnTo>
                    <a:cubicBezTo>
                      <a:pt x="104381" y="47630"/>
                      <a:pt x="104399" y="47393"/>
                      <a:pt x="104436" y="47136"/>
                    </a:cubicBezTo>
                    <a:cubicBezTo>
                      <a:pt x="104454" y="47027"/>
                      <a:pt x="104929" y="43808"/>
                      <a:pt x="105844" y="28794"/>
                    </a:cubicBezTo>
                    <a:cubicBezTo>
                      <a:pt x="92055" y="7982"/>
                      <a:pt x="59319" y="5714"/>
                      <a:pt x="34246" y="12536"/>
                    </a:cubicBezTo>
                    <a:cubicBezTo>
                      <a:pt x="29491" y="14163"/>
                      <a:pt x="24919" y="16230"/>
                      <a:pt x="20676" y="187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7" name="Graphic 2">
              <a:extLst>
                <a:ext uri="{FF2B5EF4-FFF2-40B4-BE49-F238E27FC236}">
                  <a16:creationId xmlns:a16="http://schemas.microsoft.com/office/drawing/2014/main" id="{8DBC991A-9C1D-E9EC-594E-858BE32BDD2A}"/>
                </a:ext>
              </a:extLst>
            </p:cNvPr>
            <p:cNvGrpSpPr/>
            <p:nvPr/>
          </p:nvGrpSpPr>
          <p:grpSpPr>
            <a:xfrm>
              <a:off x="2206085" y="1763870"/>
              <a:ext cx="105716" cy="186434"/>
              <a:chOff x="2206085" y="1763870"/>
              <a:chExt cx="105716" cy="186434"/>
            </a:xfrm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51A29227-A601-E450-B7D8-3B85F3108731}"/>
                  </a:ext>
                </a:extLst>
              </p:cNvPr>
              <p:cNvSpPr/>
              <p:nvPr/>
            </p:nvSpPr>
            <p:spPr>
              <a:xfrm>
                <a:off x="2210641" y="1768467"/>
                <a:ext cx="96578" cy="177265"/>
              </a:xfrm>
              <a:custGeom>
                <a:avLst/>
                <a:gdLst>
                  <a:gd name="connsiteX0" fmla="*/ 94768 w 96578"/>
                  <a:gd name="connsiteY0" fmla="*/ 16020 h 177265"/>
                  <a:gd name="connsiteX1" fmla="*/ 89501 w 96578"/>
                  <a:gd name="connsiteY1" fmla="*/ 30084 h 177265"/>
                  <a:gd name="connsiteX2" fmla="*/ 52706 w 96578"/>
                  <a:gd name="connsiteY2" fmla="*/ 105632 h 177265"/>
                  <a:gd name="connsiteX3" fmla="*/ 21525 w 96578"/>
                  <a:gd name="connsiteY3" fmla="*/ 151973 h 177265"/>
                  <a:gd name="connsiteX4" fmla="*/ 0 w 96578"/>
                  <a:gd name="connsiteY4" fmla="*/ 177265 h 177265"/>
                  <a:gd name="connsiteX5" fmla="*/ 32223 w 96578"/>
                  <a:gd name="connsiteY5" fmla="*/ 0 h 177265"/>
                  <a:gd name="connsiteX6" fmla="*/ 96579 w 96578"/>
                  <a:gd name="connsiteY6" fmla="*/ 16075 h 177265"/>
                  <a:gd name="connsiteX7" fmla="*/ 94768 w 96578"/>
                  <a:gd name="connsiteY7" fmla="*/ 16020 h 17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78" h="177265">
                    <a:moveTo>
                      <a:pt x="94768" y="16020"/>
                    </a:moveTo>
                    <a:cubicBezTo>
                      <a:pt x="94768" y="16020"/>
                      <a:pt x="92994" y="21251"/>
                      <a:pt x="89501" y="30084"/>
                    </a:cubicBezTo>
                    <a:cubicBezTo>
                      <a:pt x="79187" y="56144"/>
                      <a:pt x="66879" y="81473"/>
                      <a:pt x="52706" y="105632"/>
                    </a:cubicBezTo>
                    <a:cubicBezTo>
                      <a:pt x="43288" y="121707"/>
                      <a:pt x="32973" y="137270"/>
                      <a:pt x="21525" y="151973"/>
                    </a:cubicBezTo>
                    <a:cubicBezTo>
                      <a:pt x="14722" y="160715"/>
                      <a:pt x="6547" y="168323"/>
                      <a:pt x="0" y="177265"/>
                    </a:cubicBezTo>
                    <a:cubicBezTo>
                      <a:pt x="24177" y="120884"/>
                      <a:pt x="38533" y="61338"/>
                      <a:pt x="32223" y="0"/>
                    </a:cubicBezTo>
                    <a:cubicBezTo>
                      <a:pt x="51810" y="10973"/>
                      <a:pt x="76060" y="9930"/>
                      <a:pt x="96579" y="16075"/>
                    </a:cubicBezTo>
                    <a:cubicBezTo>
                      <a:pt x="95957" y="16039"/>
                      <a:pt x="95354" y="16020"/>
                      <a:pt x="94768" y="160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8A280319-8670-132D-1B6F-30BA78EA2580}"/>
                  </a:ext>
                </a:extLst>
              </p:cNvPr>
              <p:cNvSpPr/>
              <p:nvPr/>
            </p:nvSpPr>
            <p:spPr>
              <a:xfrm>
                <a:off x="2206085" y="1763870"/>
                <a:ext cx="105716" cy="186434"/>
              </a:xfrm>
              <a:custGeom>
                <a:avLst/>
                <a:gdLst>
                  <a:gd name="connsiteX0" fmla="*/ 4574 w 105716"/>
                  <a:gd name="connsiteY0" fmla="*/ 186435 h 186434"/>
                  <a:gd name="connsiteX1" fmla="*/ 2307 w 105716"/>
                  <a:gd name="connsiteY1" fmla="*/ 185831 h 186434"/>
                  <a:gd name="connsiteX2" fmla="*/ 368 w 105716"/>
                  <a:gd name="connsiteY2" fmla="*/ 180052 h 186434"/>
                  <a:gd name="connsiteX3" fmla="*/ 32244 w 105716"/>
                  <a:gd name="connsiteY3" fmla="*/ 5055 h 186434"/>
                  <a:gd name="connsiteX4" fmla="*/ 34274 w 105716"/>
                  <a:gd name="connsiteY4" fmla="*/ 757 h 186434"/>
                  <a:gd name="connsiteX5" fmla="*/ 39011 w 105716"/>
                  <a:gd name="connsiteY5" fmla="*/ 592 h 186434"/>
                  <a:gd name="connsiteX6" fmla="*/ 77342 w 105716"/>
                  <a:gd name="connsiteY6" fmla="*/ 11199 h 186434"/>
                  <a:gd name="connsiteX7" fmla="*/ 102452 w 105716"/>
                  <a:gd name="connsiteY7" fmla="*/ 16283 h 186434"/>
                  <a:gd name="connsiteX8" fmla="*/ 105652 w 105716"/>
                  <a:gd name="connsiteY8" fmla="*/ 21441 h 186434"/>
                  <a:gd name="connsiteX9" fmla="*/ 102635 w 105716"/>
                  <a:gd name="connsiteY9" fmla="*/ 24988 h 186434"/>
                  <a:gd name="connsiteX10" fmla="*/ 98300 w 105716"/>
                  <a:gd name="connsiteY10" fmla="*/ 36364 h 186434"/>
                  <a:gd name="connsiteX11" fmla="*/ 61212 w 105716"/>
                  <a:gd name="connsiteY11" fmla="*/ 112533 h 186434"/>
                  <a:gd name="connsiteX12" fmla="*/ 29702 w 105716"/>
                  <a:gd name="connsiteY12" fmla="*/ 159369 h 186434"/>
                  <a:gd name="connsiteX13" fmla="*/ 19571 w 105716"/>
                  <a:gd name="connsiteY13" fmla="*/ 171146 h 186434"/>
                  <a:gd name="connsiteX14" fmla="*/ 8250 w 105716"/>
                  <a:gd name="connsiteY14" fmla="*/ 184551 h 186434"/>
                  <a:gd name="connsiteX15" fmla="*/ 4574 w 105716"/>
                  <a:gd name="connsiteY15" fmla="*/ 186435 h 186434"/>
                  <a:gd name="connsiteX16" fmla="*/ 42047 w 105716"/>
                  <a:gd name="connsiteY16" fmla="*/ 12187 h 186434"/>
                  <a:gd name="connsiteX17" fmla="*/ 18967 w 105716"/>
                  <a:gd name="connsiteY17" fmla="*/ 158070 h 186434"/>
                  <a:gd name="connsiteX18" fmla="*/ 22478 w 105716"/>
                  <a:gd name="connsiteY18" fmla="*/ 153773 h 186434"/>
                  <a:gd name="connsiteX19" fmla="*/ 53312 w 105716"/>
                  <a:gd name="connsiteY19" fmla="*/ 107943 h 186434"/>
                  <a:gd name="connsiteX20" fmla="*/ 89797 w 105716"/>
                  <a:gd name="connsiteY20" fmla="*/ 33035 h 186434"/>
                  <a:gd name="connsiteX21" fmla="*/ 93472 w 105716"/>
                  <a:gd name="connsiteY21" fmla="*/ 23416 h 186434"/>
                  <a:gd name="connsiteX22" fmla="*/ 75934 w 105716"/>
                  <a:gd name="connsiteY22" fmla="*/ 20270 h 186434"/>
                  <a:gd name="connsiteX23" fmla="*/ 42047 w 105716"/>
                  <a:gd name="connsiteY23" fmla="*/ 12187 h 18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5716" h="186434">
                    <a:moveTo>
                      <a:pt x="4574" y="186435"/>
                    </a:moveTo>
                    <a:cubicBezTo>
                      <a:pt x="3806" y="186435"/>
                      <a:pt x="3020" y="186234"/>
                      <a:pt x="2307" y="185831"/>
                    </a:cubicBezTo>
                    <a:cubicBezTo>
                      <a:pt x="295" y="184679"/>
                      <a:pt x="-546" y="182192"/>
                      <a:pt x="368" y="180052"/>
                    </a:cubicBezTo>
                    <a:cubicBezTo>
                      <a:pt x="27453" y="116922"/>
                      <a:pt x="37877" y="59681"/>
                      <a:pt x="32244" y="5055"/>
                    </a:cubicBezTo>
                    <a:cubicBezTo>
                      <a:pt x="32061" y="3354"/>
                      <a:pt x="32848" y="1708"/>
                      <a:pt x="34274" y="757"/>
                    </a:cubicBezTo>
                    <a:cubicBezTo>
                      <a:pt x="35701" y="-194"/>
                      <a:pt x="37529" y="-249"/>
                      <a:pt x="39011" y="592"/>
                    </a:cubicBezTo>
                    <a:cubicBezTo>
                      <a:pt x="50459" y="6993"/>
                      <a:pt x="64120" y="9133"/>
                      <a:pt x="77342" y="11199"/>
                    </a:cubicBezTo>
                    <a:cubicBezTo>
                      <a:pt x="85718" y="12516"/>
                      <a:pt x="94369" y="13869"/>
                      <a:pt x="102452" y="16283"/>
                    </a:cubicBezTo>
                    <a:cubicBezTo>
                      <a:pt x="104665" y="16942"/>
                      <a:pt x="106036" y="19155"/>
                      <a:pt x="105652" y="21441"/>
                    </a:cubicBezTo>
                    <a:cubicBezTo>
                      <a:pt x="105360" y="23141"/>
                      <a:pt x="104171" y="24476"/>
                      <a:pt x="102635" y="24988"/>
                    </a:cubicBezTo>
                    <a:cubicBezTo>
                      <a:pt x="101757" y="27421"/>
                      <a:pt x="100312" y="31298"/>
                      <a:pt x="98300" y="36364"/>
                    </a:cubicBezTo>
                    <a:cubicBezTo>
                      <a:pt x="87858" y="62735"/>
                      <a:pt x="75386" y="88356"/>
                      <a:pt x="61212" y="112533"/>
                    </a:cubicBezTo>
                    <a:cubicBezTo>
                      <a:pt x="51026" y="129907"/>
                      <a:pt x="40712" y="145214"/>
                      <a:pt x="29702" y="159369"/>
                    </a:cubicBezTo>
                    <a:cubicBezTo>
                      <a:pt x="26484" y="163502"/>
                      <a:pt x="22972" y="167379"/>
                      <a:pt x="19571" y="171146"/>
                    </a:cubicBezTo>
                    <a:cubicBezTo>
                      <a:pt x="15511" y="175645"/>
                      <a:pt x="11670" y="179888"/>
                      <a:pt x="8250" y="184551"/>
                    </a:cubicBezTo>
                    <a:cubicBezTo>
                      <a:pt x="7373" y="185777"/>
                      <a:pt x="5983" y="186435"/>
                      <a:pt x="4574" y="186435"/>
                    </a:cubicBezTo>
                    <a:close/>
                    <a:moveTo>
                      <a:pt x="42047" y="12187"/>
                    </a:moveTo>
                    <a:cubicBezTo>
                      <a:pt x="45503" y="58401"/>
                      <a:pt x="37932" y="106425"/>
                      <a:pt x="18967" y="158070"/>
                    </a:cubicBezTo>
                    <a:cubicBezTo>
                      <a:pt x="20174" y="156662"/>
                      <a:pt x="21363" y="155217"/>
                      <a:pt x="22478" y="153773"/>
                    </a:cubicBezTo>
                    <a:cubicBezTo>
                      <a:pt x="33250" y="139947"/>
                      <a:pt x="43327" y="124951"/>
                      <a:pt x="53312" y="107943"/>
                    </a:cubicBezTo>
                    <a:cubicBezTo>
                      <a:pt x="67247" y="84169"/>
                      <a:pt x="79519" y="58968"/>
                      <a:pt x="89797" y="33035"/>
                    </a:cubicBezTo>
                    <a:cubicBezTo>
                      <a:pt x="91388" y="29030"/>
                      <a:pt x="92613" y="25757"/>
                      <a:pt x="93472" y="23416"/>
                    </a:cubicBezTo>
                    <a:cubicBezTo>
                      <a:pt x="87876" y="22136"/>
                      <a:pt x="82024" y="21221"/>
                      <a:pt x="75934" y="20270"/>
                    </a:cubicBezTo>
                    <a:cubicBezTo>
                      <a:pt x="64596" y="18460"/>
                      <a:pt x="52928" y="16649"/>
                      <a:pt x="42047" y="121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" name="Graphic 2">
              <a:extLst>
                <a:ext uri="{FF2B5EF4-FFF2-40B4-BE49-F238E27FC236}">
                  <a16:creationId xmlns:a16="http://schemas.microsoft.com/office/drawing/2014/main" id="{49EEC880-D842-C203-C2A0-9964AF853D19}"/>
                </a:ext>
              </a:extLst>
            </p:cNvPr>
            <p:cNvGrpSpPr/>
            <p:nvPr/>
          </p:nvGrpSpPr>
          <p:grpSpPr>
            <a:xfrm>
              <a:off x="3205524" y="1905565"/>
              <a:ext cx="235082" cy="287092"/>
              <a:chOff x="3205524" y="1905565"/>
              <a:chExt cx="235082" cy="287092"/>
            </a:xfrm>
            <a:solidFill>
              <a:srgbClr val="000000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905EE16-1BDB-6551-288C-EEEDB1F5F15C}"/>
                  </a:ext>
                </a:extLst>
              </p:cNvPr>
              <p:cNvSpPr/>
              <p:nvPr/>
            </p:nvSpPr>
            <p:spPr>
              <a:xfrm>
                <a:off x="3210186" y="1910146"/>
                <a:ext cx="225844" cy="277921"/>
              </a:xfrm>
              <a:custGeom>
                <a:avLst/>
                <a:gdLst>
                  <a:gd name="connsiteX0" fmla="*/ 225769 w 225844"/>
                  <a:gd name="connsiteY0" fmla="*/ 39500 h 277921"/>
                  <a:gd name="connsiteX1" fmla="*/ 196654 w 225844"/>
                  <a:gd name="connsiteY1" fmla="*/ 90 h 277921"/>
                  <a:gd name="connsiteX2" fmla="*/ 193674 w 225844"/>
                  <a:gd name="connsiteY2" fmla="*/ 1041 h 277921"/>
                  <a:gd name="connsiteX3" fmla="*/ 102526 w 225844"/>
                  <a:gd name="connsiteY3" fmla="*/ 23005 h 277921"/>
                  <a:gd name="connsiteX4" fmla="*/ 101319 w 225844"/>
                  <a:gd name="connsiteY4" fmla="*/ 22694 h 277921"/>
                  <a:gd name="connsiteX5" fmla="*/ 57208 w 225844"/>
                  <a:gd name="connsiteY5" fmla="*/ 30576 h 277921"/>
                  <a:gd name="connsiteX6" fmla="*/ 53862 w 225844"/>
                  <a:gd name="connsiteY6" fmla="*/ 32002 h 277921"/>
                  <a:gd name="connsiteX7" fmla="*/ 29539 w 225844"/>
                  <a:gd name="connsiteY7" fmla="*/ 78527 h 277921"/>
                  <a:gd name="connsiteX8" fmla="*/ 11927 w 225844"/>
                  <a:gd name="connsiteY8" fmla="*/ 78527 h 277921"/>
                  <a:gd name="connsiteX9" fmla="*/ 10263 w 225844"/>
                  <a:gd name="connsiteY9" fmla="*/ 144419 h 277921"/>
                  <a:gd name="connsiteX10" fmla="*/ 15786 w 225844"/>
                  <a:gd name="connsiteY10" fmla="*/ 147601 h 277921"/>
                  <a:gd name="connsiteX11" fmla="*/ 15804 w 225844"/>
                  <a:gd name="connsiteY11" fmla="*/ 152063 h 277921"/>
                  <a:gd name="connsiteX12" fmla="*/ 25771 w 225844"/>
                  <a:gd name="connsiteY12" fmla="*/ 178380 h 277921"/>
                  <a:gd name="connsiteX13" fmla="*/ 46510 w 225844"/>
                  <a:gd name="connsiteY13" fmla="*/ 161244 h 277921"/>
                  <a:gd name="connsiteX14" fmla="*/ 55124 w 225844"/>
                  <a:gd name="connsiteY14" fmla="*/ 154313 h 277921"/>
                  <a:gd name="connsiteX15" fmla="*/ 99691 w 225844"/>
                  <a:gd name="connsiteY15" fmla="*/ 157586 h 277921"/>
                  <a:gd name="connsiteX16" fmla="*/ 100002 w 225844"/>
                  <a:gd name="connsiteY16" fmla="*/ 159726 h 277921"/>
                  <a:gd name="connsiteX17" fmla="*/ 120759 w 225844"/>
                  <a:gd name="connsiteY17" fmla="*/ 194875 h 277921"/>
                  <a:gd name="connsiteX18" fmla="*/ 125368 w 225844"/>
                  <a:gd name="connsiteY18" fmla="*/ 212523 h 277921"/>
                  <a:gd name="connsiteX19" fmla="*/ 125313 w 225844"/>
                  <a:gd name="connsiteY19" fmla="*/ 212871 h 277921"/>
                  <a:gd name="connsiteX20" fmla="*/ 116370 w 225844"/>
                  <a:gd name="connsiteY20" fmla="*/ 231744 h 277921"/>
                  <a:gd name="connsiteX21" fmla="*/ 106202 w 225844"/>
                  <a:gd name="connsiteY21" fmla="*/ 263272 h 277921"/>
                  <a:gd name="connsiteX22" fmla="*/ 106220 w 225844"/>
                  <a:gd name="connsiteY22" fmla="*/ 264772 h 277921"/>
                  <a:gd name="connsiteX23" fmla="*/ 137749 w 225844"/>
                  <a:gd name="connsiteY23" fmla="*/ 277903 h 277921"/>
                  <a:gd name="connsiteX24" fmla="*/ 184493 w 225844"/>
                  <a:gd name="connsiteY24" fmla="*/ 261499 h 277921"/>
                  <a:gd name="connsiteX25" fmla="*/ 211669 w 225844"/>
                  <a:gd name="connsiteY25" fmla="*/ 169638 h 277921"/>
                  <a:gd name="connsiteX26" fmla="*/ 216021 w 225844"/>
                  <a:gd name="connsiteY26" fmla="*/ 125893 h 277921"/>
                  <a:gd name="connsiteX27" fmla="*/ 225769 w 225844"/>
                  <a:gd name="connsiteY27" fmla="*/ 39500 h 27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25844" h="277921">
                    <a:moveTo>
                      <a:pt x="225769" y="39500"/>
                    </a:moveTo>
                    <a:cubicBezTo>
                      <a:pt x="224745" y="-1922"/>
                      <a:pt x="199361" y="-203"/>
                      <a:pt x="196654" y="90"/>
                    </a:cubicBezTo>
                    <a:cubicBezTo>
                      <a:pt x="195667" y="419"/>
                      <a:pt x="194661" y="712"/>
                      <a:pt x="193674" y="1041"/>
                    </a:cubicBezTo>
                    <a:cubicBezTo>
                      <a:pt x="163718" y="10459"/>
                      <a:pt x="132098" y="11593"/>
                      <a:pt x="102526" y="23005"/>
                    </a:cubicBezTo>
                    <a:cubicBezTo>
                      <a:pt x="102124" y="23005"/>
                      <a:pt x="101721" y="22877"/>
                      <a:pt x="101319" y="22694"/>
                    </a:cubicBezTo>
                    <a:cubicBezTo>
                      <a:pt x="86744" y="30558"/>
                      <a:pt x="68785" y="30576"/>
                      <a:pt x="57208" y="30576"/>
                    </a:cubicBezTo>
                    <a:cubicBezTo>
                      <a:pt x="56203" y="30997"/>
                      <a:pt x="54868" y="31582"/>
                      <a:pt x="53862" y="32002"/>
                    </a:cubicBezTo>
                    <a:cubicBezTo>
                      <a:pt x="42505" y="44621"/>
                      <a:pt x="42102" y="65945"/>
                      <a:pt x="29539" y="78527"/>
                    </a:cubicBezTo>
                    <a:cubicBezTo>
                      <a:pt x="24509" y="81051"/>
                      <a:pt x="11927" y="76003"/>
                      <a:pt x="11927" y="78527"/>
                    </a:cubicBezTo>
                    <a:cubicBezTo>
                      <a:pt x="-2008" y="99504"/>
                      <a:pt x="-5190" y="124777"/>
                      <a:pt x="10263" y="144419"/>
                    </a:cubicBezTo>
                    <a:cubicBezTo>
                      <a:pt x="13372" y="145132"/>
                      <a:pt x="15548" y="146156"/>
                      <a:pt x="15786" y="147601"/>
                    </a:cubicBezTo>
                    <a:cubicBezTo>
                      <a:pt x="16006" y="148991"/>
                      <a:pt x="15859" y="150545"/>
                      <a:pt x="15804" y="152063"/>
                    </a:cubicBezTo>
                    <a:cubicBezTo>
                      <a:pt x="14652" y="188548"/>
                      <a:pt x="25771" y="178380"/>
                      <a:pt x="25771" y="178380"/>
                    </a:cubicBezTo>
                    <a:cubicBezTo>
                      <a:pt x="25771" y="178380"/>
                      <a:pt x="37713" y="168467"/>
                      <a:pt x="46510" y="161244"/>
                    </a:cubicBezTo>
                    <a:cubicBezTo>
                      <a:pt x="50460" y="158025"/>
                      <a:pt x="53770" y="155337"/>
                      <a:pt x="55124" y="154313"/>
                    </a:cubicBezTo>
                    <a:cubicBezTo>
                      <a:pt x="59476" y="151039"/>
                      <a:pt x="98612" y="143376"/>
                      <a:pt x="99691" y="157586"/>
                    </a:cubicBezTo>
                    <a:cubicBezTo>
                      <a:pt x="99746" y="158263"/>
                      <a:pt x="99856" y="158976"/>
                      <a:pt x="100002" y="159726"/>
                    </a:cubicBezTo>
                    <a:cubicBezTo>
                      <a:pt x="102142" y="169748"/>
                      <a:pt x="113517" y="185567"/>
                      <a:pt x="120759" y="194875"/>
                    </a:cubicBezTo>
                    <a:cubicBezTo>
                      <a:pt x="124655" y="199868"/>
                      <a:pt x="126300" y="206251"/>
                      <a:pt x="125368" y="212523"/>
                    </a:cubicBezTo>
                    <a:lnTo>
                      <a:pt x="125313" y="212871"/>
                    </a:lnTo>
                    <a:cubicBezTo>
                      <a:pt x="124270" y="219912"/>
                      <a:pt x="121088" y="226422"/>
                      <a:pt x="116370" y="231744"/>
                    </a:cubicBezTo>
                    <a:cubicBezTo>
                      <a:pt x="104318" y="245350"/>
                      <a:pt x="106037" y="251971"/>
                      <a:pt x="106202" y="263272"/>
                    </a:cubicBezTo>
                    <a:cubicBezTo>
                      <a:pt x="106202" y="263766"/>
                      <a:pt x="106220" y="264260"/>
                      <a:pt x="106220" y="264772"/>
                    </a:cubicBezTo>
                    <a:cubicBezTo>
                      <a:pt x="106220" y="278982"/>
                      <a:pt x="137749" y="277903"/>
                      <a:pt x="137749" y="277903"/>
                    </a:cubicBezTo>
                    <a:cubicBezTo>
                      <a:pt x="137749" y="277903"/>
                      <a:pt x="161669" y="274629"/>
                      <a:pt x="184493" y="261499"/>
                    </a:cubicBezTo>
                    <a:cubicBezTo>
                      <a:pt x="207316" y="248368"/>
                      <a:pt x="213845" y="206817"/>
                      <a:pt x="211669" y="169638"/>
                    </a:cubicBezTo>
                    <a:cubicBezTo>
                      <a:pt x="209492" y="132459"/>
                      <a:pt x="216021" y="125893"/>
                      <a:pt x="216021" y="125893"/>
                    </a:cubicBezTo>
                    <a:cubicBezTo>
                      <a:pt x="216021" y="125893"/>
                      <a:pt x="226848" y="83245"/>
                      <a:pt x="225769" y="39500"/>
                    </a:cubicBezTo>
                    <a:close/>
                  </a:path>
                </a:pathLst>
              </a:custGeom>
              <a:solidFill>
                <a:srgbClr val="E0131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B3B33162-2BDA-E9AE-A650-A70BFEAC908F}"/>
                  </a:ext>
                </a:extLst>
              </p:cNvPr>
              <p:cNvSpPr/>
              <p:nvPr/>
            </p:nvSpPr>
            <p:spPr>
              <a:xfrm>
                <a:off x="3205524" y="1905565"/>
                <a:ext cx="235082" cy="287092"/>
              </a:xfrm>
              <a:custGeom>
                <a:avLst/>
                <a:gdLst>
                  <a:gd name="connsiteX0" fmla="*/ 140490 w 235082"/>
                  <a:gd name="connsiteY0" fmla="*/ 287093 h 287092"/>
                  <a:gd name="connsiteX1" fmla="*/ 110498 w 235082"/>
                  <a:gd name="connsiteY1" fmla="*/ 279046 h 287092"/>
                  <a:gd name="connsiteX2" fmla="*/ 106292 w 235082"/>
                  <a:gd name="connsiteY2" fmla="*/ 269372 h 287092"/>
                  <a:gd name="connsiteX3" fmla="*/ 106274 w 235082"/>
                  <a:gd name="connsiteY3" fmla="*/ 268366 h 287092"/>
                  <a:gd name="connsiteX4" fmla="*/ 106182 w 235082"/>
                  <a:gd name="connsiteY4" fmla="*/ 264489 h 287092"/>
                  <a:gd name="connsiteX5" fmla="*/ 117594 w 235082"/>
                  <a:gd name="connsiteY5" fmla="*/ 233308 h 287092"/>
                  <a:gd name="connsiteX6" fmla="*/ 125439 w 235082"/>
                  <a:gd name="connsiteY6" fmla="*/ 216794 h 287092"/>
                  <a:gd name="connsiteX7" fmla="*/ 121800 w 235082"/>
                  <a:gd name="connsiteY7" fmla="*/ 202273 h 287092"/>
                  <a:gd name="connsiteX8" fmla="*/ 100184 w 235082"/>
                  <a:gd name="connsiteY8" fmla="*/ 165276 h 287092"/>
                  <a:gd name="connsiteX9" fmla="*/ 99781 w 235082"/>
                  <a:gd name="connsiteY9" fmla="*/ 162551 h 287092"/>
                  <a:gd name="connsiteX10" fmla="*/ 97843 w 235082"/>
                  <a:gd name="connsiteY10" fmla="*/ 160265 h 287092"/>
                  <a:gd name="connsiteX11" fmla="*/ 62437 w 235082"/>
                  <a:gd name="connsiteY11" fmla="*/ 162625 h 287092"/>
                  <a:gd name="connsiteX12" fmla="*/ 54061 w 235082"/>
                  <a:gd name="connsiteY12" fmla="*/ 169373 h 287092"/>
                  <a:gd name="connsiteX13" fmla="*/ 33341 w 235082"/>
                  <a:gd name="connsiteY13" fmla="*/ 186490 h 287092"/>
                  <a:gd name="connsiteX14" fmla="*/ 23850 w 235082"/>
                  <a:gd name="connsiteY14" fmla="*/ 188118 h 287092"/>
                  <a:gd name="connsiteX15" fmla="*/ 15876 w 235082"/>
                  <a:gd name="connsiteY15" fmla="*/ 156516 h 287092"/>
                  <a:gd name="connsiteX16" fmla="*/ 15913 w 235082"/>
                  <a:gd name="connsiteY16" fmla="*/ 155419 h 287092"/>
                  <a:gd name="connsiteX17" fmla="*/ 15968 w 235082"/>
                  <a:gd name="connsiteY17" fmla="*/ 154066 h 287092"/>
                  <a:gd name="connsiteX18" fmla="*/ 13883 w 235082"/>
                  <a:gd name="connsiteY18" fmla="*/ 153462 h 287092"/>
                  <a:gd name="connsiteX19" fmla="*/ 11304 w 235082"/>
                  <a:gd name="connsiteY19" fmla="*/ 151835 h 287092"/>
                  <a:gd name="connsiteX20" fmla="*/ 12383 w 235082"/>
                  <a:gd name="connsiteY20" fmla="*/ 81170 h 287092"/>
                  <a:gd name="connsiteX21" fmla="*/ 13828 w 235082"/>
                  <a:gd name="connsiteY21" fmla="*/ 79176 h 287092"/>
                  <a:gd name="connsiteX22" fmla="*/ 23447 w 235082"/>
                  <a:gd name="connsiteY22" fmla="*/ 78463 h 287092"/>
                  <a:gd name="connsiteX23" fmla="*/ 31622 w 235082"/>
                  <a:gd name="connsiteY23" fmla="*/ 79176 h 287092"/>
                  <a:gd name="connsiteX24" fmla="*/ 42887 w 235082"/>
                  <a:gd name="connsiteY24" fmla="*/ 57231 h 287092"/>
                  <a:gd name="connsiteX25" fmla="*/ 55104 w 235082"/>
                  <a:gd name="connsiteY25" fmla="*/ 33511 h 287092"/>
                  <a:gd name="connsiteX26" fmla="*/ 56713 w 235082"/>
                  <a:gd name="connsiteY26" fmla="*/ 32359 h 287092"/>
                  <a:gd name="connsiteX27" fmla="*/ 60060 w 235082"/>
                  <a:gd name="connsiteY27" fmla="*/ 30933 h 287092"/>
                  <a:gd name="connsiteX28" fmla="*/ 61852 w 235082"/>
                  <a:gd name="connsiteY28" fmla="*/ 30567 h 287092"/>
                  <a:gd name="connsiteX29" fmla="*/ 103786 w 235082"/>
                  <a:gd name="connsiteY29" fmla="*/ 23233 h 287092"/>
                  <a:gd name="connsiteX30" fmla="*/ 106895 w 235082"/>
                  <a:gd name="connsiteY30" fmla="*/ 22776 h 287092"/>
                  <a:gd name="connsiteX31" fmla="*/ 156694 w 235082"/>
                  <a:gd name="connsiteY31" fmla="*/ 10414 h 287092"/>
                  <a:gd name="connsiteX32" fmla="*/ 196964 w 235082"/>
                  <a:gd name="connsiteY32" fmla="*/ 1233 h 287092"/>
                  <a:gd name="connsiteX33" fmla="*/ 197915 w 235082"/>
                  <a:gd name="connsiteY33" fmla="*/ 940 h 287092"/>
                  <a:gd name="connsiteX34" fmla="*/ 199872 w 235082"/>
                  <a:gd name="connsiteY34" fmla="*/ 319 h 287092"/>
                  <a:gd name="connsiteX35" fmla="*/ 200823 w 235082"/>
                  <a:gd name="connsiteY35" fmla="*/ 117 h 287092"/>
                  <a:gd name="connsiteX36" fmla="*/ 221616 w 235082"/>
                  <a:gd name="connsiteY36" fmla="*/ 6902 h 287092"/>
                  <a:gd name="connsiteX37" fmla="*/ 235003 w 235082"/>
                  <a:gd name="connsiteY37" fmla="*/ 43935 h 287092"/>
                  <a:gd name="connsiteX38" fmla="*/ 235003 w 235082"/>
                  <a:gd name="connsiteY38" fmla="*/ 43935 h 287092"/>
                  <a:gd name="connsiteX39" fmla="*/ 225091 w 235082"/>
                  <a:gd name="connsiteY39" fmla="*/ 131572 h 287092"/>
                  <a:gd name="connsiteX40" fmla="*/ 223902 w 235082"/>
                  <a:gd name="connsiteY40" fmla="*/ 133656 h 287092"/>
                  <a:gd name="connsiteX41" fmla="*/ 223902 w 235082"/>
                  <a:gd name="connsiteY41" fmla="*/ 133656 h 287092"/>
                  <a:gd name="connsiteX42" fmla="*/ 220866 w 235082"/>
                  <a:gd name="connsiteY42" fmla="*/ 173908 h 287092"/>
                  <a:gd name="connsiteX43" fmla="*/ 191404 w 235082"/>
                  <a:gd name="connsiteY43" fmla="*/ 270012 h 287092"/>
                  <a:gd name="connsiteX44" fmla="*/ 142996 w 235082"/>
                  <a:gd name="connsiteY44" fmla="*/ 286983 h 287092"/>
                  <a:gd name="connsiteX45" fmla="*/ 142539 w 235082"/>
                  <a:gd name="connsiteY45" fmla="*/ 287020 h 287092"/>
                  <a:gd name="connsiteX46" fmla="*/ 140490 w 235082"/>
                  <a:gd name="connsiteY46" fmla="*/ 287093 h 287092"/>
                  <a:gd name="connsiteX47" fmla="*/ 86669 w 235082"/>
                  <a:gd name="connsiteY47" fmla="*/ 149366 h 287092"/>
                  <a:gd name="connsiteX48" fmla="*/ 101226 w 235082"/>
                  <a:gd name="connsiteY48" fmla="*/ 151743 h 287092"/>
                  <a:gd name="connsiteX49" fmla="*/ 108907 w 235082"/>
                  <a:gd name="connsiteY49" fmla="*/ 161838 h 287092"/>
                  <a:gd name="connsiteX50" fmla="*/ 109145 w 235082"/>
                  <a:gd name="connsiteY50" fmla="*/ 163374 h 287092"/>
                  <a:gd name="connsiteX51" fmla="*/ 129042 w 235082"/>
                  <a:gd name="connsiteY51" fmla="*/ 196658 h 287092"/>
                  <a:gd name="connsiteX52" fmla="*/ 134565 w 235082"/>
                  <a:gd name="connsiteY52" fmla="*/ 217781 h 287092"/>
                  <a:gd name="connsiteX53" fmla="*/ 124470 w 235082"/>
                  <a:gd name="connsiteY53" fmla="*/ 239361 h 287092"/>
                  <a:gd name="connsiteX54" fmla="*/ 115363 w 235082"/>
                  <a:gd name="connsiteY54" fmla="*/ 264196 h 287092"/>
                  <a:gd name="connsiteX55" fmla="*/ 115454 w 235082"/>
                  <a:gd name="connsiteY55" fmla="*/ 267781 h 287092"/>
                  <a:gd name="connsiteX56" fmla="*/ 115473 w 235082"/>
                  <a:gd name="connsiteY56" fmla="*/ 269353 h 287092"/>
                  <a:gd name="connsiteX57" fmla="*/ 116881 w 235082"/>
                  <a:gd name="connsiteY57" fmla="*/ 272462 h 287092"/>
                  <a:gd name="connsiteX58" fmla="*/ 142008 w 235082"/>
                  <a:gd name="connsiteY58" fmla="*/ 277912 h 287092"/>
                  <a:gd name="connsiteX59" fmla="*/ 186887 w 235082"/>
                  <a:gd name="connsiteY59" fmla="*/ 262111 h 287092"/>
                  <a:gd name="connsiteX60" fmla="*/ 211777 w 235082"/>
                  <a:gd name="connsiteY60" fmla="*/ 174475 h 287092"/>
                  <a:gd name="connsiteX61" fmla="*/ 216459 w 235082"/>
                  <a:gd name="connsiteY61" fmla="*/ 128481 h 287092"/>
                  <a:gd name="connsiteX62" fmla="*/ 225895 w 235082"/>
                  <a:gd name="connsiteY62" fmla="*/ 44173 h 287092"/>
                  <a:gd name="connsiteX63" fmla="*/ 225895 w 235082"/>
                  <a:gd name="connsiteY63" fmla="*/ 44173 h 287092"/>
                  <a:gd name="connsiteX64" fmla="*/ 215636 w 235082"/>
                  <a:gd name="connsiteY64" fmla="*/ 13797 h 287092"/>
                  <a:gd name="connsiteX65" fmla="*/ 202286 w 235082"/>
                  <a:gd name="connsiteY65" fmla="*/ 9170 h 287092"/>
                  <a:gd name="connsiteX66" fmla="*/ 200640 w 235082"/>
                  <a:gd name="connsiteY66" fmla="*/ 9682 h 287092"/>
                  <a:gd name="connsiteX67" fmla="*/ 199725 w 235082"/>
                  <a:gd name="connsiteY67" fmla="*/ 9956 h 287092"/>
                  <a:gd name="connsiteX68" fmla="*/ 158395 w 235082"/>
                  <a:gd name="connsiteY68" fmla="*/ 19411 h 287092"/>
                  <a:gd name="connsiteX69" fmla="*/ 108852 w 235082"/>
                  <a:gd name="connsiteY69" fmla="*/ 31829 h 287092"/>
                  <a:gd name="connsiteX70" fmla="*/ 106566 w 235082"/>
                  <a:gd name="connsiteY70" fmla="*/ 32103 h 287092"/>
                  <a:gd name="connsiteX71" fmla="*/ 62821 w 235082"/>
                  <a:gd name="connsiteY71" fmla="*/ 39711 h 287092"/>
                  <a:gd name="connsiteX72" fmla="*/ 61303 w 235082"/>
                  <a:gd name="connsiteY72" fmla="*/ 40351 h 287092"/>
                  <a:gd name="connsiteX73" fmla="*/ 51519 w 235082"/>
                  <a:gd name="connsiteY73" fmla="*/ 60340 h 287092"/>
                  <a:gd name="connsiteX74" fmla="*/ 37474 w 235082"/>
                  <a:gd name="connsiteY74" fmla="*/ 86309 h 287092"/>
                  <a:gd name="connsiteX75" fmla="*/ 36285 w 235082"/>
                  <a:gd name="connsiteY75" fmla="*/ 87168 h 287092"/>
                  <a:gd name="connsiteX76" fmla="*/ 21966 w 235082"/>
                  <a:gd name="connsiteY76" fmla="*/ 87461 h 287092"/>
                  <a:gd name="connsiteX77" fmla="*/ 19479 w 235082"/>
                  <a:gd name="connsiteY77" fmla="*/ 87058 h 287092"/>
                  <a:gd name="connsiteX78" fmla="*/ 17613 w 235082"/>
                  <a:gd name="connsiteY78" fmla="*/ 144940 h 287092"/>
                  <a:gd name="connsiteX79" fmla="*/ 24984 w 235082"/>
                  <a:gd name="connsiteY79" fmla="*/ 151451 h 287092"/>
                  <a:gd name="connsiteX80" fmla="*/ 25093 w 235082"/>
                  <a:gd name="connsiteY80" fmla="*/ 155821 h 287092"/>
                  <a:gd name="connsiteX81" fmla="*/ 25057 w 235082"/>
                  <a:gd name="connsiteY81" fmla="*/ 156772 h 287092"/>
                  <a:gd name="connsiteX82" fmla="*/ 27507 w 235082"/>
                  <a:gd name="connsiteY82" fmla="*/ 179449 h 287092"/>
                  <a:gd name="connsiteX83" fmla="*/ 27526 w 235082"/>
                  <a:gd name="connsiteY83" fmla="*/ 179431 h 287092"/>
                  <a:gd name="connsiteX84" fmla="*/ 48301 w 235082"/>
                  <a:gd name="connsiteY84" fmla="*/ 162277 h 287092"/>
                  <a:gd name="connsiteX85" fmla="*/ 57061 w 235082"/>
                  <a:gd name="connsiteY85" fmla="*/ 155236 h 287092"/>
                  <a:gd name="connsiteX86" fmla="*/ 86669 w 235082"/>
                  <a:gd name="connsiteY86" fmla="*/ 149366 h 287092"/>
                  <a:gd name="connsiteX87" fmla="*/ 220647 w 235082"/>
                  <a:gd name="connsiteY87" fmla="*/ 130474 h 287092"/>
                  <a:gd name="connsiteX88" fmla="*/ 220702 w 235082"/>
                  <a:gd name="connsiteY88" fmla="*/ 130474 h 287092"/>
                  <a:gd name="connsiteX89" fmla="*/ 220647 w 235082"/>
                  <a:gd name="connsiteY89" fmla="*/ 130474 h 287092"/>
                  <a:gd name="connsiteX90" fmla="*/ 21161 w 235082"/>
                  <a:gd name="connsiteY90" fmla="*/ 83108 h 287092"/>
                  <a:gd name="connsiteX91" fmla="*/ 21161 w 235082"/>
                  <a:gd name="connsiteY91" fmla="*/ 83108 h 287092"/>
                  <a:gd name="connsiteX92" fmla="*/ 21161 w 235082"/>
                  <a:gd name="connsiteY92" fmla="*/ 83108 h 287092"/>
                  <a:gd name="connsiteX93" fmla="*/ 21161 w 235082"/>
                  <a:gd name="connsiteY93" fmla="*/ 83108 h 287092"/>
                  <a:gd name="connsiteX94" fmla="*/ 21161 w 235082"/>
                  <a:gd name="connsiteY94" fmla="*/ 83108 h 287092"/>
                  <a:gd name="connsiteX95" fmla="*/ 21161 w 235082"/>
                  <a:gd name="connsiteY95" fmla="*/ 83108 h 287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235082" h="287092">
                    <a:moveTo>
                      <a:pt x="140490" y="287093"/>
                    </a:moveTo>
                    <a:cubicBezTo>
                      <a:pt x="134492" y="287093"/>
                      <a:pt x="118088" y="286398"/>
                      <a:pt x="110498" y="279046"/>
                    </a:cubicBezTo>
                    <a:cubicBezTo>
                      <a:pt x="107755" y="276394"/>
                      <a:pt x="106292" y="273047"/>
                      <a:pt x="106292" y="269372"/>
                    </a:cubicBezTo>
                    <a:lnTo>
                      <a:pt x="106274" y="268366"/>
                    </a:lnTo>
                    <a:cubicBezTo>
                      <a:pt x="106255" y="266738"/>
                      <a:pt x="106219" y="265604"/>
                      <a:pt x="106182" y="264489"/>
                    </a:cubicBezTo>
                    <a:cubicBezTo>
                      <a:pt x="105890" y="254997"/>
                      <a:pt x="105634" y="246804"/>
                      <a:pt x="117594" y="233308"/>
                    </a:cubicBezTo>
                    <a:cubicBezTo>
                      <a:pt x="121837" y="228534"/>
                      <a:pt x="124543" y="222810"/>
                      <a:pt x="125439" y="216794"/>
                    </a:cubicBezTo>
                    <a:cubicBezTo>
                      <a:pt x="126244" y="211417"/>
                      <a:pt x="124891" y="206260"/>
                      <a:pt x="121800" y="202273"/>
                    </a:cubicBezTo>
                    <a:cubicBezTo>
                      <a:pt x="113168" y="191190"/>
                      <a:pt x="102415" y="175755"/>
                      <a:pt x="100184" y="165276"/>
                    </a:cubicBezTo>
                    <a:cubicBezTo>
                      <a:pt x="99983" y="164307"/>
                      <a:pt x="99855" y="163411"/>
                      <a:pt x="99781" y="162551"/>
                    </a:cubicBezTo>
                    <a:cubicBezTo>
                      <a:pt x="99745" y="162076"/>
                      <a:pt x="99672" y="161198"/>
                      <a:pt x="97843" y="160265"/>
                    </a:cubicBezTo>
                    <a:cubicBezTo>
                      <a:pt x="89229" y="155858"/>
                      <a:pt x="65601" y="160686"/>
                      <a:pt x="62437" y="162625"/>
                    </a:cubicBezTo>
                    <a:cubicBezTo>
                      <a:pt x="61194" y="163557"/>
                      <a:pt x="57939" y="166209"/>
                      <a:pt x="54061" y="169373"/>
                    </a:cubicBezTo>
                    <a:cubicBezTo>
                      <a:pt x="45265" y="176578"/>
                      <a:pt x="33341" y="186490"/>
                      <a:pt x="33341" y="186490"/>
                    </a:cubicBezTo>
                    <a:cubicBezTo>
                      <a:pt x="31823" y="187880"/>
                      <a:pt x="27910" y="189965"/>
                      <a:pt x="23850" y="188118"/>
                    </a:cubicBezTo>
                    <a:cubicBezTo>
                      <a:pt x="17741" y="185302"/>
                      <a:pt x="15273" y="175554"/>
                      <a:pt x="15876" y="156516"/>
                    </a:cubicBezTo>
                    <a:lnTo>
                      <a:pt x="15913" y="155419"/>
                    </a:lnTo>
                    <a:cubicBezTo>
                      <a:pt x="15931" y="154943"/>
                      <a:pt x="15949" y="154486"/>
                      <a:pt x="15968" y="154066"/>
                    </a:cubicBezTo>
                    <a:cubicBezTo>
                      <a:pt x="15529" y="153901"/>
                      <a:pt x="14870" y="153682"/>
                      <a:pt x="13883" y="153462"/>
                    </a:cubicBezTo>
                    <a:cubicBezTo>
                      <a:pt x="12859" y="153224"/>
                      <a:pt x="11962" y="152657"/>
                      <a:pt x="11304" y="151835"/>
                    </a:cubicBezTo>
                    <a:cubicBezTo>
                      <a:pt x="-4149" y="132175"/>
                      <a:pt x="-3729" y="105804"/>
                      <a:pt x="12383" y="81170"/>
                    </a:cubicBezTo>
                    <a:cubicBezTo>
                      <a:pt x="12694" y="80402"/>
                      <a:pt x="13188" y="79725"/>
                      <a:pt x="13828" y="79176"/>
                    </a:cubicBezTo>
                    <a:cubicBezTo>
                      <a:pt x="16132" y="77219"/>
                      <a:pt x="19040" y="77713"/>
                      <a:pt x="23447" y="78463"/>
                    </a:cubicBezTo>
                    <a:cubicBezTo>
                      <a:pt x="25587" y="78829"/>
                      <a:pt x="29812" y="79560"/>
                      <a:pt x="31622" y="79176"/>
                    </a:cubicBezTo>
                    <a:cubicBezTo>
                      <a:pt x="37017" y="73397"/>
                      <a:pt x="39870" y="65534"/>
                      <a:pt x="42887" y="57231"/>
                    </a:cubicBezTo>
                    <a:cubicBezTo>
                      <a:pt x="45923" y="48873"/>
                      <a:pt x="49069" y="40223"/>
                      <a:pt x="55104" y="33511"/>
                    </a:cubicBezTo>
                    <a:cubicBezTo>
                      <a:pt x="55543" y="33017"/>
                      <a:pt x="56091" y="32633"/>
                      <a:pt x="56713" y="32359"/>
                    </a:cubicBezTo>
                    <a:lnTo>
                      <a:pt x="60060" y="30933"/>
                    </a:lnTo>
                    <a:cubicBezTo>
                      <a:pt x="60627" y="30695"/>
                      <a:pt x="61230" y="30567"/>
                      <a:pt x="61852" y="30567"/>
                    </a:cubicBezTo>
                    <a:cubicBezTo>
                      <a:pt x="73154" y="30567"/>
                      <a:pt x="90217" y="30567"/>
                      <a:pt x="103786" y="23233"/>
                    </a:cubicBezTo>
                    <a:cubicBezTo>
                      <a:pt x="104737" y="22721"/>
                      <a:pt x="105853" y="22557"/>
                      <a:pt x="106895" y="22776"/>
                    </a:cubicBezTo>
                    <a:cubicBezTo>
                      <a:pt x="123245" y="16650"/>
                      <a:pt x="140235" y="13486"/>
                      <a:pt x="156694" y="10414"/>
                    </a:cubicBezTo>
                    <a:cubicBezTo>
                      <a:pt x="170044" y="7926"/>
                      <a:pt x="183833" y="5366"/>
                      <a:pt x="196964" y="1233"/>
                    </a:cubicBezTo>
                    <a:lnTo>
                      <a:pt x="197915" y="940"/>
                    </a:lnTo>
                    <a:cubicBezTo>
                      <a:pt x="198573" y="739"/>
                      <a:pt x="199213" y="538"/>
                      <a:pt x="199872" y="319"/>
                    </a:cubicBezTo>
                    <a:cubicBezTo>
                      <a:pt x="200183" y="209"/>
                      <a:pt x="200493" y="154"/>
                      <a:pt x="200823" y="117"/>
                    </a:cubicBezTo>
                    <a:cubicBezTo>
                      <a:pt x="202743" y="-102"/>
                      <a:pt x="212801" y="-779"/>
                      <a:pt x="221616" y="6902"/>
                    </a:cubicBezTo>
                    <a:cubicBezTo>
                      <a:pt x="230065" y="14291"/>
                      <a:pt x="234582" y="26745"/>
                      <a:pt x="235003" y="43935"/>
                    </a:cubicBezTo>
                    <a:lnTo>
                      <a:pt x="235003" y="43935"/>
                    </a:lnTo>
                    <a:cubicBezTo>
                      <a:pt x="236100" y="87808"/>
                      <a:pt x="225530" y="129816"/>
                      <a:pt x="225091" y="131572"/>
                    </a:cubicBezTo>
                    <a:cubicBezTo>
                      <a:pt x="224890" y="132358"/>
                      <a:pt x="224487" y="133089"/>
                      <a:pt x="223902" y="133656"/>
                    </a:cubicBezTo>
                    <a:cubicBezTo>
                      <a:pt x="223902" y="133656"/>
                      <a:pt x="223902" y="133656"/>
                      <a:pt x="223902" y="133656"/>
                    </a:cubicBezTo>
                    <a:cubicBezTo>
                      <a:pt x="223957" y="133656"/>
                      <a:pt x="218964" y="141392"/>
                      <a:pt x="220866" y="173908"/>
                    </a:cubicBezTo>
                    <a:cubicBezTo>
                      <a:pt x="221909" y="191867"/>
                      <a:pt x="222896" y="251906"/>
                      <a:pt x="191404" y="270012"/>
                    </a:cubicBezTo>
                    <a:cubicBezTo>
                      <a:pt x="168069" y="283435"/>
                      <a:pt x="144020" y="286836"/>
                      <a:pt x="142996" y="286983"/>
                    </a:cubicBezTo>
                    <a:cubicBezTo>
                      <a:pt x="142850" y="287001"/>
                      <a:pt x="142685" y="287020"/>
                      <a:pt x="142539" y="287020"/>
                    </a:cubicBezTo>
                    <a:cubicBezTo>
                      <a:pt x="142210" y="287074"/>
                      <a:pt x="141478" y="287093"/>
                      <a:pt x="140490" y="287093"/>
                    </a:cubicBezTo>
                    <a:close/>
                    <a:moveTo>
                      <a:pt x="86669" y="149366"/>
                    </a:moveTo>
                    <a:cubicBezTo>
                      <a:pt x="92210" y="149366"/>
                      <a:pt x="97441" y="150042"/>
                      <a:pt x="101226" y="151743"/>
                    </a:cubicBezTo>
                    <a:cubicBezTo>
                      <a:pt x="105835" y="153828"/>
                      <a:pt x="108560" y="157412"/>
                      <a:pt x="108907" y="161838"/>
                    </a:cubicBezTo>
                    <a:cubicBezTo>
                      <a:pt x="108944" y="162314"/>
                      <a:pt x="109017" y="162844"/>
                      <a:pt x="109145" y="163374"/>
                    </a:cubicBezTo>
                    <a:cubicBezTo>
                      <a:pt x="110590" y="170123"/>
                      <a:pt x="117832" y="182248"/>
                      <a:pt x="129042" y="196658"/>
                    </a:cubicBezTo>
                    <a:cubicBezTo>
                      <a:pt x="133669" y="202602"/>
                      <a:pt x="135681" y="210301"/>
                      <a:pt x="134565" y="217781"/>
                    </a:cubicBezTo>
                    <a:cubicBezTo>
                      <a:pt x="133358" y="225919"/>
                      <a:pt x="129883" y="233253"/>
                      <a:pt x="124470" y="239361"/>
                    </a:cubicBezTo>
                    <a:cubicBezTo>
                      <a:pt x="114924" y="250133"/>
                      <a:pt x="115089" y="255436"/>
                      <a:pt x="115363" y="264196"/>
                    </a:cubicBezTo>
                    <a:cubicBezTo>
                      <a:pt x="115399" y="265348"/>
                      <a:pt x="115436" y="266537"/>
                      <a:pt x="115454" y="267781"/>
                    </a:cubicBezTo>
                    <a:lnTo>
                      <a:pt x="115473" y="269353"/>
                    </a:lnTo>
                    <a:cubicBezTo>
                      <a:pt x="115473" y="270560"/>
                      <a:pt x="115911" y="271511"/>
                      <a:pt x="116881" y="272462"/>
                    </a:cubicBezTo>
                    <a:cubicBezTo>
                      <a:pt x="121434" y="276870"/>
                      <a:pt x="134602" y="278150"/>
                      <a:pt x="142008" y="277912"/>
                    </a:cubicBezTo>
                    <a:cubicBezTo>
                      <a:pt x="144404" y="277546"/>
                      <a:pt x="166277" y="273962"/>
                      <a:pt x="186887" y="262111"/>
                    </a:cubicBezTo>
                    <a:cubicBezTo>
                      <a:pt x="208302" y="249803"/>
                      <a:pt x="213789" y="208765"/>
                      <a:pt x="211777" y="174475"/>
                    </a:cubicBezTo>
                    <a:cubicBezTo>
                      <a:pt x="209948" y="143129"/>
                      <a:pt x="214081" y="132138"/>
                      <a:pt x="216459" y="128481"/>
                    </a:cubicBezTo>
                    <a:cubicBezTo>
                      <a:pt x="217959" y="122299"/>
                      <a:pt x="226865" y="83401"/>
                      <a:pt x="225895" y="44173"/>
                    </a:cubicBezTo>
                    <a:lnTo>
                      <a:pt x="225895" y="44173"/>
                    </a:lnTo>
                    <a:cubicBezTo>
                      <a:pt x="225530" y="29634"/>
                      <a:pt x="222092" y="19429"/>
                      <a:pt x="215636" y="13797"/>
                    </a:cubicBezTo>
                    <a:cubicBezTo>
                      <a:pt x="210204" y="9042"/>
                      <a:pt x="204041" y="9060"/>
                      <a:pt x="202286" y="9170"/>
                    </a:cubicBezTo>
                    <a:cubicBezTo>
                      <a:pt x="201737" y="9353"/>
                      <a:pt x="201188" y="9517"/>
                      <a:pt x="200640" y="9682"/>
                    </a:cubicBezTo>
                    <a:lnTo>
                      <a:pt x="199725" y="9956"/>
                    </a:lnTo>
                    <a:cubicBezTo>
                      <a:pt x="186082" y="14236"/>
                      <a:pt x="172001" y="16869"/>
                      <a:pt x="158395" y="19411"/>
                    </a:cubicBezTo>
                    <a:cubicBezTo>
                      <a:pt x="141899" y="22484"/>
                      <a:pt x="124818" y="25666"/>
                      <a:pt x="108852" y="31829"/>
                    </a:cubicBezTo>
                    <a:cubicBezTo>
                      <a:pt x="108139" y="32103"/>
                      <a:pt x="107353" y="32176"/>
                      <a:pt x="106566" y="32103"/>
                    </a:cubicBezTo>
                    <a:cubicBezTo>
                      <a:pt x="91680" y="39491"/>
                      <a:pt x="73977" y="39693"/>
                      <a:pt x="62821" y="39711"/>
                    </a:cubicBezTo>
                    <a:lnTo>
                      <a:pt x="61303" y="40351"/>
                    </a:lnTo>
                    <a:cubicBezTo>
                      <a:pt x="56841" y="45673"/>
                      <a:pt x="54244" y="52805"/>
                      <a:pt x="51519" y="60340"/>
                    </a:cubicBezTo>
                    <a:cubicBezTo>
                      <a:pt x="48173" y="69539"/>
                      <a:pt x="44716" y="79030"/>
                      <a:pt x="37474" y="86309"/>
                    </a:cubicBezTo>
                    <a:cubicBezTo>
                      <a:pt x="37127" y="86656"/>
                      <a:pt x="36724" y="86949"/>
                      <a:pt x="36285" y="87168"/>
                    </a:cubicBezTo>
                    <a:cubicBezTo>
                      <a:pt x="32244" y="89180"/>
                      <a:pt x="26776" y="88265"/>
                      <a:pt x="21966" y="87461"/>
                    </a:cubicBezTo>
                    <a:cubicBezTo>
                      <a:pt x="21198" y="87333"/>
                      <a:pt x="20265" y="87168"/>
                      <a:pt x="19479" y="87058"/>
                    </a:cubicBezTo>
                    <a:cubicBezTo>
                      <a:pt x="6531" y="107450"/>
                      <a:pt x="5836" y="128883"/>
                      <a:pt x="17613" y="144940"/>
                    </a:cubicBezTo>
                    <a:cubicBezTo>
                      <a:pt x="20320" y="145708"/>
                      <a:pt x="24343" y="147390"/>
                      <a:pt x="24984" y="151451"/>
                    </a:cubicBezTo>
                    <a:cubicBezTo>
                      <a:pt x="25221" y="153005"/>
                      <a:pt x="25148" y="154486"/>
                      <a:pt x="25093" y="155821"/>
                    </a:cubicBezTo>
                    <a:lnTo>
                      <a:pt x="25057" y="156772"/>
                    </a:lnTo>
                    <a:cubicBezTo>
                      <a:pt x="24545" y="173195"/>
                      <a:pt x="26684" y="178169"/>
                      <a:pt x="27507" y="179449"/>
                    </a:cubicBezTo>
                    <a:cubicBezTo>
                      <a:pt x="27526" y="179449"/>
                      <a:pt x="27526" y="179431"/>
                      <a:pt x="27526" y="179431"/>
                    </a:cubicBezTo>
                    <a:cubicBezTo>
                      <a:pt x="27526" y="179431"/>
                      <a:pt x="39468" y="169501"/>
                      <a:pt x="48301" y="162277"/>
                    </a:cubicBezTo>
                    <a:cubicBezTo>
                      <a:pt x="52306" y="159004"/>
                      <a:pt x="55689" y="156260"/>
                      <a:pt x="57061" y="155236"/>
                    </a:cubicBezTo>
                    <a:cubicBezTo>
                      <a:pt x="60462" y="152657"/>
                      <a:pt x="74361" y="149366"/>
                      <a:pt x="86669" y="149366"/>
                    </a:cubicBezTo>
                    <a:close/>
                    <a:moveTo>
                      <a:pt x="220647" y="130474"/>
                    </a:moveTo>
                    <a:lnTo>
                      <a:pt x="220702" y="130474"/>
                    </a:lnTo>
                    <a:lnTo>
                      <a:pt x="220647" y="130474"/>
                    </a:lnTo>
                    <a:close/>
                    <a:moveTo>
                      <a:pt x="21161" y="83108"/>
                    </a:moveTo>
                    <a:lnTo>
                      <a:pt x="21161" y="83108"/>
                    </a:lnTo>
                    <a:lnTo>
                      <a:pt x="21161" y="83108"/>
                    </a:lnTo>
                    <a:close/>
                    <a:moveTo>
                      <a:pt x="21161" y="83108"/>
                    </a:moveTo>
                    <a:cubicBezTo>
                      <a:pt x="21161" y="83108"/>
                      <a:pt x="21161" y="83108"/>
                      <a:pt x="21161" y="83108"/>
                    </a:cubicBezTo>
                    <a:cubicBezTo>
                      <a:pt x="21161" y="83108"/>
                      <a:pt x="21161" y="83108"/>
                      <a:pt x="21161" y="831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9" name="Graphic 2">
              <a:extLst>
                <a:ext uri="{FF2B5EF4-FFF2-40B4-BE49-F238E27FC236}">
                  <a16:creationId xmlns:a16="http://schemas.microsoft.com/office/drawing/2014/main" id="{1E2B8EAD-C2D0-14B4-9036-6D9417579F77}"/>
                </a:ext>
              </a:extLst>
            </p:cNvPr>
            <p:cNvGrpSpPr/>
            <p:nvPr/>
          </p:nvGrpSpPr>
          <p:grpSpPr>
            <a:xfrm>
              <a:off x="2688464" y="1933372"/>
              <a:ext cx="581491" cy="215357"/>
              <a:chOff x="2688464" y="1933372"/>
              <a:chExt cx="581491" cy="215357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2A27EB7-C675-6ABB-A7B4-9BCB0AB71E66}"/>
                  </a:ext>
                </a:extLst>
              </p:cNvPr>
              <p:cNvSpPr/>
              <p:nvPr/>
            </p:nvSpPr>
            <p:spPr>
              <a:xfrm>
                <a:off x="2693023" y="1937939"/>
                <a:ext cx="572341" cy="206232"/>
              </a:xfrm>
              <a:custGeom>
                <a:avLst/>
                <a:gdLst>
                  <a:gd name="connsiteX0" fmla="*/ 497635 w 572341"/>
                  <a:gd name="connsiteY0" fmla="*/ 9165 h 206232"/>
                  <a:gd name="connsiteX1" fmla="*/ 422489 w 572341"/>
                  <a:gd name="connsiteY1" fmla="*/ 8104 h 206232"/>
                  <a:gd name="connsiteX2" fmla="*/ 277429 w 572341"/>
                  <a:gd name="connsiteY2" fmla="*/ 5288 h 206232"/>
                  <a:gd name="connsiteX3" fmla="*/ 206161 w 572341"/>
                  <a:gd name="connsiteY3" fmla="*/ 22662 h 206232"/>
                  <a:gd name="connsiteX4" fmla="*/ 176754 w 572341"/>
                  <a:gd name="connsiteY4" fmla="*/ 30544 h 206232"/>
                  <a:gd name="connsiteX5" fmla="*/ 0 w 572341"/>
                  <a:gd name="connsiteY5" fmla="*/ 122843 h 206232"/>
                  <a:gd name="connsiteX6" fmla="*/ 1244 w 572341"/>
                  <a:gd name="connsiteY6" fmla="*/ 144826 h 206232"/>
                  <a:gd name="connsiteX7" fmla="*/ 22220 w 572341"/>
                  <a:gd name="connsiteY7" fmla="*/ 198739 h 206232"/>
                  <a:gd name="connsiteX8" fmla="*/ 78346 w 572341"/>
                  <a:gd name="connsiteY8" fmla="*/ 206218 h 206232"/>
                  <a:gd name="connsiteX9" fmla="*/ 157131 w 572341"/>
                  <a:gd name="connsiteY9" fmla="*/ 202744 h 206232"/>
                  <a:gd name="connsiteX10" fmla="*/ 321156 w 572341"/>
                  <a:gd name="connsiteY10" fmla="*/ 163754 h 206232"/>
                  <a:gd name="connsiteX11" fmla="*/ 462467 w 572341"/>
                  <a:gd name="connsiteY11" fmla="*/ 121106 h 206232"/>
                  <a:gd name="connsiteX12" fmla="*/ 500707 w 572341"/>
                  <a:gd name="connsiteY12" fmla="*/ 115089 h 206232"/>
                  <a:gd name="connsiteX13" fmla="*/ 504072 w 572341"/>
                  <a:gd name="connsiteY13" fmla="*/ 115034 h 206232"/>
                  <a:gd name="connsiteX14" fmla="*/ 527408 w 572341"/>
                  <a:gd name="connsiteY14" fmla="*/ 116662 h 206232"/>
                  <a:gd name="connsiteX15" fmla="*/ 529072 w 572341"/>
                  <a:gd name="connsiteY15" fmla="*/ 50770 h 206232"/>
                  <a:gd name="connsiteX16" fmla="*/ 546683 w 572341"/>
                  <a:gd name="connsiteY16" fmla="*/ 50770 h 206232"/>
                  <a:gd name="connsiteX17" fmla="*/ 572341 w 572341"/>
                  <a:gd name="connsiteY17" fmla="*/ 2856 h 206232"/>
                  <a:gd name="connsiteX18" fmla="*/ 497635 w 572341"/>
                  <a:gd name="connsiteY18" fmla="*/ 9165 h 20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2341" h="206232">
                    <a:moveTo>
                      <a:pt x="497635" y="9165"/>
                    </a:moveTo>
                    <a:cubicBezTo>
                      <a:pt x="472983" y="11579"/>
                      <a:pt x="448020" y="12731"/>
                      <a:pt x="422489" y="8104"/>
                    </a:cubicBezTo>
                    <a:cubicBezTo>
                      <a:pt x="373295" y="11835"/>
                      <a:pt x="324155" y="-9507"/>
                      <a:pt x="277429" y="5288"/>
                    </a:cubicBezTo>
                    <a:cubicBezTo>
                      <a:pt x="258227" y="11707"/>
                      <a:pt x="219163" y="30800"/>
                      <a:pt x="206161" y="22662"/>
                    </a:cubicBezTo>
                    <a:cubicBezTo>
                      <a:pt x="199449" y="24875"/>
                      <a:pt x="184855" y="24454"/>
                      <a:pt x="176754" y="30544"/>
                    </a:cubicBezTo>
                    <a:cubicBezTo>
                      <a:pt x="118287" y="64742"/>
                      <a:pt x="69257" y="110773"/>
                      <a:pt x="0" y="122843"/>
                    </a:cubicBezTo>
                    <a:cubicBezTo>
                      <a:pt x="366" y="130177"/>
                      <a:pt x="786" y="137492"/>
                      <a:pt x="1244" y="144826"/>
                    </a:cubicBezTo>
                    <a:cubicBezTo>
                      <a:pt x="2505" y="164760"/>
                      <a:pt x="2231" y="187711"/>
                      <a:pt x="22220" y="198739"/>
                    </a:cubicBezTo>
                    <a:cubicBezTo>
                      <a:pt x="38039" y="207462"/>
                      <a:pt x="60972" y="206090"/>
                      <a:pt x="78346" y="206218"/>
                    </a:cubicBezTo>
                    <a:cubicBezTo>
                      <a:pt x="104626" y="206401"/>
                      <a:pt x="130942" y="204810"/>
                      <a:pt x="157131" y="202744"/>
                    </a:cubicBezTo>
                    <a:cubicBezTo>
                      <a:pt x="215433" y="198135"/>
                      <a:pt x="266182" y="179628"/>
                      <a:pt x="321156" y="163754"/>
                    </a:cubicBezTo>
                    <a:cubicBezTo>
                      <a:pt x="321174" y="163754"/>
                      <a:pt x="438565" y="129848"/>
                      <a:pt x="462467" y="121106"/>
                    </a:cubicBezTo>
                    <a:cubicBezTo>
                      <a:pt x="474629" y="116662"/>
                      <a:pt x="487851" y="115364"/>
                      <a:pt x="500707" y="115089"/>
                    </a:cubicBezTo>
                    <a:cubicBezTo>
                      <a:pt x="501384" y="115071"/>
                      <a:pt x="502573" y="115053"/>
                      <a:pt x="504072" y="115034"/>
                    </a:cubicBezTo>
                    <a:cubicBezTo>
                      <a:pt x="509924" y="114998"/>
                      <a:pt x="520806" y="115144"/>
                      <a:pt x="527408" y="116662"/>
                    </a:cubicBezTo>
                    <a:cubicBezTo>
                      <a:pt x="511973" y="97021"/>
                      <a:pt x="515136" y="71747"/>
                      <a:pt x="529072" y="50770"/>
                    </a:cubicBezTo>
                    <a:cubicBezTo>
                      <a:pt x="529072" y="48247"/>
                      <a:pt x="541654" y="53294"/>
                      <a:pt x="546683" y="50770"/>
                    </a:cubicBezTo>
                    <a:cubicBezTo>
                      <a:pt x="559723" y="37695"/>
                      <a:pt x="559649" y="15255"/>
                      <a:pt x="572341" y="2856"/>
                    </a:cubicBezTo>
                    <a:cubicBezTo>
                      <a:pt x="547561" y="3002"/>
                      <a:pt x="522744" y="6715"/>
                      <a:pt x="497635" y="91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E265EC71-9A52-9315-E310-B72DA2D135D5}"/>
                  </a:ext>
                </a:extLst>
              </p:cNvPr>
              <p:cNvSpPr/>
              <p:nvPr/>
            </p:nvSpPr>
            <p:spPr>
              <a:xfrm>
                <a:off x="2688464" y="1933372"/>
                <a:ext cx="581491" cy="215357"/>
              </a:xfrm>
              <a:custGeom>
                <a:avLst/>
                <a:gdLst>
                  <a:gd name="connsiteX0" fmla="*/ 87074 w 581491"/>
                  <a:gd name="connsiteY0" fmla="*/ 215358 h 215357"/>
                  <a:gd name="connsiteX1" fmla="*/ 82868 w 581491"/>
                  <a:gd name="connsiteY1" fmla="*/ 215340 h 215357"/>
                  <a:gd name="connsiteX2" fmla="*/ 76029 w 581491"/>
                  <a:gd name="connsiteY2" fmla="*/ 215340 h 215357"/>
                  <a:gd name="connsiteX3" fmla="*/ 24566 w 581491"/>
                  <a:gd name="connsiteY3" fmla="*/ 207293 h 215357"/>
                  <a:gd name="connsiteX4" fmla="*/ 1505 w 581491"/>
                  <a:gd name="connsiteY4" fmla="*/ 154166 h 215357"/>
                  <a:gd name="connsiteX5" fmla="*/ 1249 w 581491"/>
                  <a:gd name="connsiteY5" fmla="*/ 149667 h 215357"/>
                  <a:gd name="connsiteX6" fmla="*/ 5 w 581491"/>
                  <a:gd name="connsiteY6" fmla="*/ 127630 h 215357"/>
                  <a:gd name="connsiteX7" fmla="*/ 3791 w 581491"/>
                  <a:gd name="connsiteY7" fmla="*/ 122894 h 215357"/>
                  <a:gd name="connsiteX8" fmla="*/ 131862 w 581491"/>
                  <a:gd name="connsiteY8" fmla="*/ 61391 h 215357"/>
                  <a:gd name="connsiteX9" fmla="*/ 178807 w 581491"/>
                  <a:gd name="connsiteY9" fmla="*/ 31271 h 215357"/>
                  <a:gd name="connsiteX10" fmla="*/ 201192 w 581491"/>
                  <a:gd name="connsiteY10" fmla="*/ 24376 h 215357"/>
                  <a:gd name="connsiteX11" fmla="*/ 209293 w 581491"/>
                  <a:gd name="connsiteY11" fmla="*/ 22877 h 215357"/>
                  <a:gd name="connsiteX12" fmla="*/ 213152 w 581491"/>
                  <a:gd name="connsiteY12" fmla="*/ 23334 h 215357"/>
                  <a:gd name="connsiteX13" fmla="*/ 264998 w 581491"/>
                  <a:gd name="connsiteY13" fmla="*/ 11337 h 215357"/>
                  <a:gd name="connsiteX14" fmla="*/ 280543 w 581491"/>
                  <a:gd name="connsiteY14" fmla="*/ 5503 h 215357"/>
                  <a:gd name="connsiteX15" fmla="*/ 367064 w 581491"/>
                  <a:gd name="connsiteY15" fmla="*/ 4241 h 215357"/>
                  <a:gd name="connsiteX16" fmla="*/ 426701 w 581491"/>
                  <a:gd name="connsiteY16" fmla="*/ 8082 h 215357"/>
                  <a:gd name="connsiteX17" fmla="*/ 427871 w 581491"/>
                  <a:gd name="connsiteY17" fmla="*/ 8137 h 215357"/>
                  <a:gd name="connsiteX18" fmla="*/ 501755 w 581491"/>
                  <a:gd name="connsiteY18" fmla="*/ 9142 h 215357"/>
                  <a:gd name="connsiteX19" fmla="*/ 501755 w 581491"/>
                  <a:gd name="connsiteY19" fmla="*/ 9142 h 215357"/>
                  <a:gd name="connsiteX20" fmla="*/ 521853 w 581491"/>
                  <a:gd name="connsiteY20" fmla="*/ 6984 h 215357"/>
                  <a:gd name="connsiteX21" fmla="*/ 576882 w 581491"/>
                  <a:gd name="connsiteY21" fmla="*/ 2742 h 215357"/>
                  <a:gd name="connsiteX22" fmla="*/ 581143 w 581491"/>
                  <a:gd name="connsiteY22" fmla="*/ 5576 h 215357"/>
                  <a:gd name="connsiteX23" fmla="*/ 580119 w 581491"/>
                  <a:gd name="connsiteY23" fmla="*/ 10587 h 215357"/>
                  <a:gd name="connsiteX24" fmla="*/ 568561 w 581491"/>
                  <a:gd name="connsiteY24" fmla="*/ 32496 h 215357"/>
                  <a:gd name="connsiteX25" fmla="*/ 554516 w 581491"/>
                  <a:gd name="connsiteY25" fmla="*/ 58465 h 215357"/>
                  <a:gd name="connsiteX26" fmla="*/ 553327 w 581491"/>
                  <a:gd name="connsiteY26" fmla="*/ 59325 h 215357"/>
                  <a:gd name="connsiteX27" fmla="*/ 539008 w 581491"/>
                  <a:gd name="connsiteY27" fmla="*/ 59617 h 215357"/>
                  <a:gd name="connsiteX28" fmla="*/ 536539 w 581491"/>
                  <a:gd name="connsiteY28" fmla="*/ 59215 h 215357"/>
                  <a:gd name="connsiteX29" fmla="*/ 535588 w 581491"/>
                  <a:gd name="connsiteY29" fmla="*/ 118303 h 215357"/>
                  <a:gd name="connsiteX30" fmla="*/ 535862 w 581491"/>
                  <a:gd name="connsiteY30" fmla="*/ 123570 h 215357"/>
                  <a:gd name="connsiteX31" fmla="*/ 530979 w 581491"/>
                  <a:gd name="connsiteY31" fmla="*/ 125582 h 215357"/>
                  <a:gd name="connsiteX32" fmla="*/ 508686 w 581491"/>
                  <a:gd name="connsiteY32" fmla="*/ 124064 h 215357"/>
                  <a:gd name="connsiteX33" fmla="*/ 505394 w 581491"/>
                  <a:gd name="connsiteY33" fmla="*/ 124119 h 215357"/>
                  <a:gd name="connsiteX34" fmla="*/ 468617 w 581491"/>
                  <a:gd name="connsiteY34" fmla="*/ 129861 h 215357"/>
                  <a:gd name="connsiteX35" fmla="*/ 326830 w 581491"/>
                  <a:gd name="connsiteY35" fmla="*/ 172655 h 215357"/>
                  <a:gd name="connsiteX36" fmla="*/ 295338 w 581491"/>
                  <a:gd name="connsiteY36" fmla="*/ 182037 h 215357"/>
                  <a:gd name="connsiteX37" fmla="*/ 162037 w 581491"/>
                  <a:gd name="connsiteY37" fmla="*/ 211773 h 215357"/>
                  <a:gd name="connsiteX38" fmla="*/ 87074 w 581491"/>
                  <a:gd name="connsiteY38" fmla="*/ 215358 h 215357"/>
                  <a:gd name="connsiteX39" fmla="*/ 80253 w 581491"/>
                  <a:gd name="connsiteY39" fmla="*/ 206177 h 215357"/>
                  <a:gd name="connsiteX40" fmla="*/ 82923 w 581491"/>
                  <a:gd name="connsiteY40" fmla="*/ 206196 h 215357"/>
                  <a:gd name="connsiteX41" fmla="*/ 161305 w 581491"/>
                  <a:gd name="connsiteY41" fmla="*/ 202721 h 215357"/>
                  <a:gd name="connsiteX42" fmla="*/ 292668 w 581491"/>
                  <a:gd name="connsiteY42" fmla="*/ 173350 h 215357"/>
                  <a:gd name="connsiteX43" fmla="*/ 324416 w 581491"/>
                  <a:gd name="connsiteY43" fmla="*/ 163896 h 215357"/>
                  <a:gd name="connsiteX44" fmla="*/ 465435 w 581491"/>
                  <a:gd name="connsiteY44" fmla="*/ 121339 h 215357"/>
                  <a:gd name="connsiteX45" fmla="*/ 505138 w 581491"/>
                  <a:gd name="connsiteY45" fmla="*/ 115048 h 215357"/>
                  <a:gd name="connsiteX46" fmla="*/ 508576 w 581491"/>
                  <a:gd name="connsiteY46" fmla="*/ 114993 h 215357"/>
                  <a:gd name="connsiteX47" fmla="*/ 522804 w 581491"/>
                  <a:gd name="connsiteY47" fmla="*/ 115396 h 215357"/>
                  <a:gd name="connsiteX48" fmla="*/ 529443 w 581491"/>
                  <a:gd name="connsiteY48" fmla="*/ 53363 h 215357"/>
                  <a:gd name="connsiteX49" fmla="*/ 530888 w 581491"/>
                  <a:gd name="connsiteY49" fmla="*/ 51369 h 215357"/>
                  <a:gd name="connsiteX50" fmla="*/ 540507 w 581491"/>
                  <a:gd name="connsiteY50" fmla="*/ 50656 h 215357"/>
                  <a:gd name="connsiteX51" fmla="*/ 548682 w 581491"/>
                  <a:gd name="connsiteY51" fmla="*/ 51369 h 215357"/>
                  <a:gd name="connsiteX52" fmla="*/ 559947 w 581491"/>
                  <a:gd name="connsiteY52" fmla="*/ 29424 h 215357"/>
                  <a:gd name="connsiteX53" fmla="*/ 567464 w 581491"/>
                  <a:gd name="connsiteY53" fmla="*/ 12178 h 215357"/>
                  <a:gd name="connsiteX54" fmla="*/ 522859 w 581491"/>
                  <a:gd name="connsiteY54" fmla="*/ 16110 h 215357"/>
                  <a:gd name="connsiteX55" fmla="*/ 502633 w 581491"/>
                  <a:gd name="connsiteY55" fmla="*/ 18268 h 215357"/>
                  <a:gd name="connsiteX56" fmla="*/ 502194 w 581491"/>
                  <a:gd name="connsiteY56" fmla="*/ 13714 h 215357"/>
                  <a:gd name="connsiteX57" fmla="*/ 502633 w 581491"/>
                  <a:gd name="connsiteY57" fmla="*/ 18268 h 215357"/>
                  <a:gd name="connsiteX58" fmla="*/ 426811 w 581491"/>
                  <a:gd name="connsiteY58" fmla="*/ 17262 h 215357"/>
                  <a:gd name="connsiteX59" fmla="*/ 365839 w 581491"/>
                  <a:gd name="connsiteY59" fmla="*/ 13312 h 215357"/>
                  <a:gd name="connsiteX60" fmla="*/ 283360 w 581491"/>
                  <a:gd name="connsiteY60" fmla="*/ 14190 h 215357"/>
                  <a:gd name="connsiteX61" fmla="*/ 268327 w 581491"/>
                  <a:gd name="connsiteY61" fmla="*/ 19841 h 215357"/>
                  <a:gd name="connsiteX62" fmla="*/ 210208 w 581491"/>
                  <a:gd name="connsiteY62" fmla="*/ 32094 h 215357"/>
                  <a:gd name="connsiteX63" fmla="*/ 202453 w 581491"/>
                  <a:gd name="connsiteY63" fmla="*/ 33410 h 215357"/>
                  <a:gd name="connsiteX64" fmla="*/ 184056 w 581491"/>
                  <a:gd name="connsiteY64" fmla="*/ 38732 h 215357"/>
                  <a:gd name="connsiteX65" fmla="*/ 183617 w 581491"/>
                  <a:gd name="connsiteY65" fmla="*/ 39025 h 215357"/>
                  <a:gd name="connsiteX66" fmla="*/ 136928 w 581491"/>
                  <a:gd name="connsiteY66" fmla="*/ 68962 h 215357"/>
                  <a:gd name="connsiteX67" fmla="*/ 9332 w 581491"/>
                  <a:gd name="connsiteY67" fmla="*/ 131142 h 215357"/>
                  <a:gd name="connsiteX68" fmla="*/ 10375 w 581491"/>
                  <a:gd name="connsiteY68" fmla="*/ 149064 h 215357"/>
                  <a:gd name="connsiteX69" fmla="*/ 10649 w 581491"/>
                  <a:gd name="connsiteY69" fmla="*/ 153618 h 215357"/>
                  <a:gd name="connsiteX70" fmla="*/ 29010 w 581491"/>
                  <a:gd name="connsiteY70" fmla="*/ 199264 h 215357"/>
                  <a:gd name="connsiteX71" fmla="*/ 76010 w 581491"/>
                  <a:gd name="connsiteY71" fmla="*/ 206177 h 215357"/>
                  <a:gd name="connsiteX72" fmla="*/ 80253 w 581491"/>
                  <a:gd name="connsiteY72" fmla="*/ 206177 h 215357"/>
                  <a:gd name="connsiteX73" fmla="*/ 538221 w 581491"/>
                  <a:gd name="connsiteY73" fmla="*/ 55301 h 215357"/>
                  <a:gd name="connsiteX74" fmla="*/ 538221 w 581491"/>
                  <a:gd name="connsiteY74" fmla="*/ 55301 h 215357"/>
                  <a:gd name="connsiteX75" fmla="*/ 538221 w 581491"/>
                  <a:gd name="connsiteY75" fmla="*/ 55301 h 21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81491" h="215357">
                    <a:moveTo>
                      <a:pt x="87074" y="215358"/>
                    </a:moveTo>
                    <a:cubicBezTo>
                      <a:pt x="85666" y="215358"/>
                      <a:pt x="84276" y="215358"/>
                      <a:pt x="82868" y="215340"/>
                    </a:cubicBezTo>
                    <a:cubicBezTo>
                      <a:pt x="80655" y="215321"/>
                      <a:pt x="78369" y="215321"/>
                      <a:pt x="76029" y="215340"/>
                    </a:cubicBezTo>
                    <a:cubicBezTo>
                      <a:pt x="59697" y="215413"/>
                      <a:pt x="39416" y="215486"/>
                      <a:pt x="24566" y="207293"/>
                    </a:cubicBezTo>
                    <a:cubicBezTo>
                      <a:pt x="3864" y="195863"/>
                      <a:pt x="2602" y="173716"/>
                      <a:pt x="1505" y="154166"/>
                    </a:cubicBezTo>
                    <a:lnTo>
                      <a:pt x="1249" y="149667"/>
                    </a:lnTo>
                    <a:cubicBezTo>
                      <a:pt x="792" y="142316"/>
                      <a:pt x="371" y="134982"/>
                      <a:pt x="5" y="127630"/>
                    </a:cubicBezTo>
                    <a:cubicBezTo>
                      <a:pt x="-104" y="125326"/>
                      <a:pt x="1505" y="123296"/>
                      <a:pt x="3791" y="122894"/>
                    </a:cubicBezTo>
                    <a:cubicBezTo>
                      <a:pt x="52967" y="114317"/>
                      <a:pt x="91281" y="88622"/>
                      <a:pt x="131862" y="61391"/>
                    </a:cubicBezTo>
                    <a:cubicBezTo>
                      <a:pt x="146986" y="51241"/>
                      <a:pt x="162622" y="40762"/>
                      <a:pt x="178807" y="31271"/>
                    </a:cubicBezTo>
                    <a:cubicBezTo>
                      <a:pt x="185116" y="26662"/>
                      <a:pt x="194023" y="25400"/>
                      <a:pt x="201192" y="24376"/>
                    </a:cubicBezTo>
                    <a:cubicBezTo>
                      <a:pt x="204392" y="23919"/>
                      <a:pt x="207428" y="23499"/>
                      <a:pt x="209293" y="22877"/>
                    </a:cubicBezTo>
                    <a:cubicBezTo>
                      <a:pt x="210592" y="22438"/>
                      <a:pt x="212000" y="22621"/>
                      <a:pt x="213152" y="23334"/>
                    </a:cubicBezTo>
                    <a:cubicBezTo>
                      <a:pt x="221290" y="28436"/>
                      <a:pt x="248649" y="17738"/>
                      <a:pt x="264998" y="11337"/>
                    </a:cubicBezTo>
                    <a:cubicBezTo>
                      <a:pt x="270741" y="9088"/>
                      <a:pt x="276154" y="6966"/>
                      <a:pt x="280543" y="5503"/>
                    </a:cubicBezTo>
                    <a:cubicBezTo>
                      <a:pt x="309073" y="-3531"/>
                      <a:pt x="338553" y="419"/>
                      <a:pt x="367064" y="4241"/>
                    </a:cubicBezTo>
                    <a:cubicBezTo>
                      <a:pt x="386650" y="6875"/>
                      <a:pt x="406913" y="9581"/>
                      <a:pt x="426701" y="8082"/>
                    </a:cubicBezTo>
                    <a:cubicBezTo>
                      <a:pt x="427085" y="8045"/>
                      <a:pt x="427469" y="8063"/>
                      <a:pt x="427871" y="8137"/>
                    </a:cubicBezTo>
                    <a:cubicBezTo>
                      <a:pt x="453785" y="12836"/>
                      <a:pt x="478694" y="11410"/>
                      <a:pt x="501755" y="9142"/>
                    </a:cubicBezTo>
                    <a:lnTo>
                      <a:pt x="501755" y="9142"/>
                    </a:lnTo>
                    <a:cubicBezTo>
                      <a:pt x="508485" y="8484"/>
                      <a:pt x="515178" y="7734"/>
                      <a:pt x="521853" y="6984"/>
                    </a:cubicBezTo>
                    <a:cubicBezTo>
                      <a:pt x="539867" y="4973"/>
                      <a:pt x="558503" y="2888"/>
                      <a:pt x="576882" y="2742"/>
                    </a:cubicBezTo>
                    <a:cubicBezTo>
                      <a:pt x="578821" y="2906"/>
                      <a:pt x="580430" y="3857"/>
                      <a:pt x="581143" y="5576"/>
                    </a:cubicBezTo>
                    <a:cubicBezTo>
                      <a:pt x="581856" y="7295"/>
                      <a:pt x="581454" y="9289"/>
                      <a:pt x="580119" y="10587"/>
                    </a:cubicBezTo>
                    <a:cubicBezTo>
                      <a:pt x="574541" y="16037"/>
                      <a:pt x="571633" y="24029"/>
                      <a:pt x="568561" y="32496"/>
                    </a:cubicBezTo>
                    <a:cubicBezTo>
                      <a:pt x="565214" y="41695"/>
                      <a:pt x="561758" y="51187"/>
                      <a:pt x="554516" y="58465"/>
                    </a:cubicBezTo>
                    <a:cubicBezTo>
                      <a:pt x="554168" y="58813"/>
                      <a:pt x="553766" y="59105"/>
                      <a:pt x="553327" y="59325"/>
                    </a:cubicBezTo>
                    <a:cubicBezTo>
                      <a:pt x="549285" y="61355"/>
                      <a:pt x="543817" y="60422"/>
                      <a:pt x="539008" y="59617"/>
                    </a:cubicBezTo>
                    <a:cubicBezTo>
                      <a:pt x="538239" y="59489"/>
                      <a:pt x="537307" y="59325"/>
                      <a:pt x="536539" y="59215"/>
                    </a:cubicBezTo>
                    <a:cubicBezTo>
                      <a:pt x="523262" y="80136"/>
                      <a:pt x="522878" y="102119"/>
                      <a:pt x="535588" y="118303"/>
                    </a:cubicBezTo>
                    <a:cubicBezTo>
                      <a:pt x="536795" y="119821"/>
                      <a:pt x="536886" y="121943"/>
                      <a:pt x="535862" y="123570"/>
                    </a:cubicBezTo>
                    <a:cubicBezTo>
                      <a:pt x="534820" y="125198"/>
                      <a:pt x="532881" y="126003"/>
                      <a:pt x="530979" y="125582"/>
                    </a:cubicBezTo>
                    <a:cubicBezTo>
                      <a:pt x="524853" y="124174"/>
                      <a:pt x="514355" y="124028"/>
                      <a:pt x="508686" y="124064"/>
                    </a:cubicBezTo>
                    <a:cubicBezTo>
                      <a:pt x="507223" y="124083"/>
                      <a:pt x="506071" y="124101"/>
                      <a:pt x="505394" y="124119"/>
                    </a:cubicBezTo>
                    <a:cubicBezTo>
                      <a:pt x="495775" y="124339"/>
                      <a:pt x="481492" y="125161"/>
                      <a:pt x="468617" y="129861"/>
                    </a:cubicBezTo>
                    <a:cubicBezTo>
                      <a:pt x="444916" y="138530"/>
                      <a:pt x="327617" y="172454"/>
                      <a:pt x="326830" y="172655"/>
                    </a:cubicBezTo>
                    <a:cubicBezTo>
                      <a:pt x="316315" y="175691"/>
                      <a:pt x="305799" y="178873"/>
                      <a:pt x="295338" y="182037"/>
                    </a:cubicBezTo>
                    <a:cubicBezTo>
                      <a:pt x="251191" y="195406"/>
                      <a:pt x="209494" y="208024"/>
                      <a:pt x="162037" y="211773"/>
                    </a:cubicBezTo>
                    <a:cubicBezTo>
                      <a:pt x="139872" y="213584"/>
                      <a:pt x="113811" y="215358"/>
                      <a:pt x="87074" y="215358"/>
                    </a:cubicBezTo>
                    <a:close/>
                    <a:moveTo>
                      <a:pt x="80253" y="206177"/>
                    </a:moveTo>
                    <a:cubicBezTo>
                      <a:pt x="81167" y="206177"/>
                      <a:pt x="82045" y="206177"/>
                      <a:pt x="82923" y="206196"/>
                    </a:cubicBezTo>
                    <a:cubicBezTo>
                      <a:pt x="110812" y="206397"/>
                      <a:pt x="138189" y="204550"/>
                      <a:pt x="161305" y="202721"/>
                    </a:cubicBezTo>
                    <a:cubicBezTo>
                      <a:pt x="207757" y="199045"/>
                      <a:pt x="249015" y="186572"/>
                      <a:pt x="292668" y="173350"/>
                    </a:cubicBezTo>
                    <a:cubicBezTo>
                      <a:pt x="303147" y="170186"/>
                      <a:pt x="313718" y="166986"/>
                      <a:pt x="324416" y="163896"/>
                    </a:cubicBezTo>
                    <a:cubicBezTo>
                      <a:pt x="325587" y="163566"/>
                      <a:pt x="441898" y="129953"/>
                      <a:pt x="465435" y="121339"/>
                    </a:cubicBezTo>
                    <a:cubicBezTo>
                      <a:pt x="479571" y="116164"/>
                      <a:pt x="494860" y="115268"/>
                      <a:pt x="505138" y="115048"/>
                    </a:cubicBezTo>
                    <a:cubicBezTo>
                      <a:pt x="505833" y="115030"/>
                      <a:pt x="507040" y="115012"/>
                      <a:pt x="508576" y="114993"/>
                    </a:cubicBezTo>
                    <a:cubicBezTo>
                      <a:pt x="512801" y="114975"/>
                      <a:pt x="517921" y="115048"/>
                      <a:pt x="522804" y="115396"/>
                    </a:cubicBezTo>
                    <a:cubicBezTo>
                      <a:pt x="513331" y="97016"/>
                      <a:pt x="515581" y="74540"/>
                      <a:pt x="529443" y="53363"/>
                    </a:cubicBezTo>
                    <a:cubicBezTo>
                      <a:pt x="529754" y="52595"/>
                      <a:pt x="530248" y="51918"/>
                      <a:pt x="530888" y="51369"/>
                    </a:cubicBezTo>
                    <a:cubicBezTo>
                      <a:pt x="533192" y="49431"/>
                      <a:pt x="536100" y="49906"/>
                      <a:pt x="540507" y="50656"/>
                    </a:cubicBezTo>
                    <a:cubicBezTo>
                      <a:pt x="542647" y="51022"/>
                      <a:pt x="546853" y="51753"/>
                      <a:pt x="548682" y="51369"/>
                    </a:cubicBezTo>
                    <a:cubicBezTo>
                      <a:pt x="554077" y="45590"/>
                      <a:pt x="556930" y="37727"/>
                      <a:pt x="559947" y="29424"/>
                    </a:cubicBezTo>
                    <a:cubicBezTo>
                      <a:pt x="562087" y="23553"/>
                      <a:pt x="564263" y="17555"/>
                      <a:pt x="567464" y="12178"/>
                    </a:cubicBezTo>
                    <a:cubicBezTo>
                      <a:pt x="552596" y="12800"/>
                      <a:pt x="537526" y="14482"/>
                      <a:pt x="522859" y="16110"/>
                    </a:cubicBezTo>
                    <a:cubicBezTo>
                      <a:pt x="516129" y="16860"/>
                      <a:pt x="509399" y="17610"/>
                      <a:pt x="502633" y="18268"/>
                    </a:cubicBezTo>
                    <a:lnTo>
                      <a:pt x="502194" y="13714"/>
                    </a:lnTo>
                    <a:lnTo>
                      <a:pt x="502633" y="18268"/>
                    </a:lnTo>
                    <a:cubicBezTo>
                      <a:pt x="480212" y="20463"/>
                      <a:pt x="453694" y="22054"/>
                      <a:pt x="426811" y="17262"/>
                    </a:cubicBezTo>
                    <a:cubicBezTo>
                      <a:pt x="406255" y="18725"/>
                      <a:pt x="385718" y="15982"/>
                      <a:pt x="365839" y="13312"/>
                    </a:cubicBezTo>
                    <a:cubicBezTo>
                      <a:pt x="337053" y="9453"/>
                      <a:pt x="309859" y="5796"/>
                      <a:pt x="283360" y="14190"/>
                    </a:cubicBezTo>
                    <a:cubicBezTo>
                      <a:pt x="279245" y="15561"/>
                      <a:pt x="273941" y="17646"/>
                      <a:pt x="268327" y="19841"/>
                    </a:cubicBezTo>
                    <a:cubicBezTo>
                      <a:pt x="242632" y="29899"/>
                      <a:pt x="221839" y="37215"/>
                      <a:pt x="210208" y="32094"/>
                    </a:cubicBezTo>
                    <a:cubicBezTo>
                      <a:pt x="207958" y="32643"/>
                      <a:pt x="205361" y="33008"/>
                      <a:pt x="202453" y="33410"/>
                    </a:cubicBezTo>
                    <a:cubicBezTo>
                      <a:pt x="196236" y="34288"/>
                      <a:pt x="188500" y="35386"/>
                      <a:pt x="184056" y="38732"/>
                    </a:cubicBezTo>
                    <a:cubicBezTo>
                      <a:pt x="183909" y="38842"/>
                      <a:pt x="183763" y="38933"/>
                      <a:pt x="183617" y="39025"/>
                    </a:cubicBezTo>
                    <a:cubicBezTo>
                      <a:pt x="167578" y="48407"/>
                      <a:pt x="151997" y="58867"/>
                      <a:pt x="136928" y="68962"/>
                    </a:cubicBezTo>
                    <a:cubicBezTo>
                      <a:pt x="98377" y="94822"/>
                      <a:pt x="58564" y="121522"/>
                      <a:pt x="9332" y="131142"/>
                    </a:cubicBezTo>
                    <a:cubicBezTo>
                      <a:pt x="9643" y="137122"/>
                      <a:pt x="9991" y="143084"/>
                      <a:pt x="10375" y="149064"/>
                    </a:cubicBezTo>
                    <a:lnTo>
                      <a:pt x="10649" y="153618"/>
                    </a:lnTo>
                    <a:cubicBezTo>
                      <a:pt x="11673" y="171631"/>
                      <a:pt x="12734" y="190285"/>
                      <a:pt x="29010" y="199264"/>
                    </a:cubicBezTo>
                    <a:cubicBezTo>
                      <a:pt x="41775" y="206305"/>
                      <a:pt x="59972" y="206250"/>
                      <a:pt x="76010" y="206177"/>
                    </a:cubicBezTo>
                    <a:cubicBezTo>
                      <a:pt x="77437" y="206196"/>
                      <a:pt x="78863" y="206177"/>
                      <a:pt x="80253" y="206177"/>
                    </a:cubicBezTo>
                    <a:close/>
                    <a:moveTo>
                      <a:pt x="538221" y="55301"/>
                    </a:moveTo>
                    <a:cubicBezTo>
                      <a:pt x="538221" y="55301"/>
                      <a:pt x="538221" y="55301"/>
                      <a:pt x="538221" y="55301"/>
                    </a:cubicBezTo>
                    <a:cubicBezTo>
                      <a:pt x="538221" y="55301"/>
                      <a:pt x="538221" y="55301"/>
                      <a:pt x="538221" y="553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0" name="Graphic 2">
              <a:extLst>
                <a:ext uri="{FF2B5EF4-FFF2-40B4-BE49-F238E27FC236}">
                  <a16:creationId xmlns:a16="http://schemas.microsoft.com/office/drawing/2014/main" id="{6F708833-4E8A-6A6F-1914-2D1354844824}"/>
                </a:ext>
              </a:extLst>
            </p:cNvPr>
            <p:cNvGrpSpPr/>
            <p:nvPr/>
          </p:nvGrpSpPr>
          <p:grpSpPr>
            <a:xfrm>
              <a:off x="3204699" y="1764371"/>
              <a:ext cx="208461" cy="173333"/>
              <a:chOff x="3204699" y="1764371"/>
              <a:chExt cx="208461" cy="173333"/>
            </a:xfrm>
            <a:solidFill>
              <a:srgbClr val="000000"/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59A84D09-9DFE-6560-4030-20FED33759F7}"/>
                  </a:ext>
                </a:extLst>
              </p:cNvPr>
              <p:cNvSpPr/>
              <p:nvPr/>
            </p:nvSpPr>
            <p:spPr>
              <a:xfrm>
                <a:off x="3209257" y="1768949"/>
                <a:ext cx="199284" cy="164183"/>
              </a:xfrm>
              <a:custGeom>
                <a:avLst/>
                <a:gdLst>
                  <a:gd name="connsiteX0" fmla="*/ 176699 w 199284"/>
                  <a:gd name="connsiteY0" fmla="*/ 2426 h 164183"/>
                  <a:gd name="connsiteX1" fmla="*/ 162489 w 199284"/>
                  <a:gd name="connsiteY1" fmla="*/ 122 h 164183"/>
                  <a:gd name="connsiteX2" fmla="*/ 83210 w 199284"/>
                  <a:gd name="connsiteY2" fmla="*/ 26493 h 164183"/>
                  <a:gd name="connsiteX3" fmla="*/ 40325 w 199284"/>
                  <a:gd name="connsiteY3" fmla="*/ 32400 h 164183"/>
                  <a:gd name="connsiteX4" fmla="*/ 0 w 199284"/>
                  <a:gd name="connsiteY4" fmla="*/ 149956 h 164183"/>
                  <a:gd name="connsiteX5" fmla="*/ 40544 w 199284"/>
                  <a:gd name="connsiteY5" fmla="*/ 149041 h 164183"/>
                  <a:gd name="connsiteX6" fmla="*/ 88368 w 199284"/>
                  <a:gd name="connsiteY6" fmla="*/ 146518 h 164183"/>
                  <a:gd name="connsiteX7" fmla="*/ 102248 w 199284"/>
                  <a:gd name="connsiteY7" fmla="*/ 163873 h 164183"/>
                  <a:gd name="connsiteX8" fmla="*/ 103455 w 199284"/>
                  <a:gd name="connsiteY8" fmla="*/ 164184 h 164183"/>
                  <a:gd name="connsiteX9" fmla="*/ 184928 w 199284"/>
                  <a:gd name="connsiteY9" fmla="*/ 145000 h 164183"/>
                  <a:gd name="connsiteX10" fmla="*/ 197584 w 199284"/>
                  <a:gd name="connsiteY10" fmla="*/ 141287 h 164183"/>
                  <a:gd name="connsiteX11" fmla="*/ 197346 w 199284"/>
                  <a:gd name="connsiteY11" fmla="*/ 141324 h 164183"/>
                  <a:gd name="connsiteX12" fmla="*/ 176699 w 199284"/>
                  <a:gd name="connsiteY12" fmla="*/ 2426 h 164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284" h="164183">
                    <a:moveTo>
                      <a:pt x="176699" y="2426"/>
                    </a:moveTo>
                    <a:cubicBezTo>
                      <a:pt x="172035" y="1110"/>
                      <a:pt x="167280" y="396"/>
                      <a:pt x="162489" y="122"/>
                    </a:cubicBezTo>
                    <a:cubicBezTo>
                      <a:pt x="123682" y="-2091"/>
                      <a:pt x="83210" y="26493"/>
                      <a:pt x="83210" y="26493"/>
                    </a:cubicBezTo>
                    <a:cubicBezTo>
                      <a:pt x="44934" y="26493"/>
                      <a:pt x="39831" y="30133"/>
                      <a:pt x="40325" y="32400"/>
                    </a:cubicBezTo>
                    <a:cubicBezTo>
                      <a:pt x="74944" y="68538"/>
                      <a:pt x="31400" y="121865"/>
                      <a:pt x="0" y="149956"/>
                    </a:cubicBezTo>
                    <a:cubicBezTo>
                      <a:pt x="13698" y="149681"/>
                      <a:pt x="27341" y="149791"/>
                      <a:pt x="40544" y="149041"/>
                    </a:cubicBezTo>
                    <a:cubicBezTo>
                      <a:pt x="53127" y="146518"/>
                      <a:pt x="73262" y="141470"/>
                      <a:pt x="88368" y="146518"/>
                    </a:cubicBezTo>
                    <a:cubicBezTo>
                      <a:pt x="92994" y="148840"/>
                      <a:pt x="97621" y="161806"/>
                      <a:pt x="102248" y="163873"/>
                    </a:cubicBezTo>
                    <a:cubicBezTo>
                      <a:pt x="102651" y="164056"/>
                      <a:pt x="103053" y="164184"/>
                      <a:pt x="103455" y="164184"/>
                    </a:cubicBezTo>
                    <a:cubicBezTo>
                      <a:pt x="129863" y="153997"/>
                      <a:pt x="157899" y="152022"/>
                      <a:pt x="184928" y="145000"/>
                    </a:cubicBezTo>
                    <a:cubicBezTo>
                      <a:pt x="189171" y="143902"/>
                      <a:pt x="193396" y="142677"/>
                      <a:pt x="197584" y="141287"/>
                    </a:cubicBezTo>
                    <a:cubicBezTo>
                      <a:pt x="197437" y="141306"/>
                      <a:pt x="197346" y="141324"/>
                      <a:pt x="197346" y="141324"/>
                    </a:cubicBezTo>
                    <a:cubicBezTo>
                      <a:pt x="207130" y="11168"/>
                      <a:pt x="176699" y="2426"/>
                      <a:pt x="176699" y="2426"/>
                    </a:cubicBezTo>
                    <a:close/>
                  </a:path>
                </a:pathLst>
              </a:custGeom>
              <a:solidFill>
                <a:srgbClr val="E0131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FC619119-5F0C-BBFC-F2B0-931E8C18907C}"/>
                  </a:ext>
                </a:extLst>
              </p:cNvPr>
              <p:cNvSpPr/>
              <p:nvPr/>
            </p:nvSpPr>
            <p:spPr>
              <a:xfrm>
                <a:off x="3204699" y="1764371"/>
                <a:ext cx="208461" cy="173333"/>
              </a:xfrm>
              <a:custGeom>
                <a:avLst/>
                <a:gdLst>
                  <a:gd name="connsiteX0" fmla="*/ 108014 w 208461"/>
                  <a:gd name="connsiteY0" fmla="*/ 173334 h 173333"/>
                  <a:gd name="connsiteX1" fmla="*/ 104941 w 208461"/>
                  <a:gd name="connsiteY1" fmla="*/ 172621 h 173333"/>
                  <a:gd name="connsiteX2" fmla="*/ 95889 w 208461"/>
                  <a:gd name="connsiteY2" fmla="*/ 162105 h 173333"/>
                  <a:gd name="connsiteX3" fmla="*/ 91042 w 208461"/>
                  <a:gd name="connsiteY3" fmla="*/ 155284 h 173333"/>
                  <a:gd name="connsiteX4" fmla="*/ 49839 w 208461"/>
                  <a:gd name="connsiteY4" fmla="*/ 157314 h 173333"/>
                  <a:gd name="connsiteX5" fmla="*/ 46017 w 208461"/>
                  <a:gd name="connsiteY5" fmla="*/ 158100 h 173333"/>
                  <a:gd name="connsiteX6" fmla="*/ 45377 w 208461"/>
                  <a:gd name="connsiteY6" fmla="*/ 158173 h 173333"/>
                  <a:gd name="connsiteX7" fmla="*/ 17305 w 208461"/>
                  <a:gd name="connsiteY7" fmla="*/ 158905 h 173333"/>
                  <a:gd name="connsiteX8" fmla="*/ 4668 w 208461"/>
                  <a:gd name="connsiteY8" fmla="*/ 159087 h 173333"/>
                  <a:gd name="connsiteX9" fmla="*/ 315 w 208461"/>
                  <a:gd name="connsiteY9" fmla="*/ 156198 h 173333"/>
                  <a:gd name="connsiteX10" fmla="*/ 1522 w 208461"/>
                  <a:gd name="connsiteY10" fmla="*/ 151114 h 173333"/>
                  <a:gd name="connsiteX11" fmla="*/ 53040 w 208461"/>
                  <a:gd name="connsiteY11" fmla="*/ 69732 h 173333"/>
                  <a:gd name="connsiteX12" fmla="*/ 41610 w 208461"/>
                  <a:gd name="connsiteY12" fmla="*/ 40124 h 173333"/>
                  <a:gd name="connsiteX13" fmla="*/ 40458 w 208461"/>
                  <a:gd name="connsiteY13" fmla="*/ 37948 h 173333"/>
                  <a:gd name="connsiteX14" fmla="*/ 41683 w 208461"/>
                  <a:gd name="connsiteY14" fmla="*/ 32900 h 173333"/>
                  <a:gd name="connsiteX15" fmla="*/ 86397 w 208461"/>
                  <a:gd name="connsiteY15" fmla="*/ 26481 h 173333"/>
                  <a:gd name="connsiteX16" fmla="*/ 167358 w 208461"/>
                  <a:gd name="connsiteY16" fmla="*/ 128 h 173333"/>
                  <a:gd name="connsiteX17" fmla="*/ 182555 w 208461"/>
                  <a:gd name="connsiteY17" fmla="*/ 2597 h 173333"/>
                  <a:gd name="connsiteX18" fmla="*/ 182574 w 208461"/>
                  <a:gd name="connsiteY18" fmla="*/ 2597 h 173333"/>
                  <a:gd name="connsiteX19" fmla="*/ 206641 w 208461"/>
                  <a:gd name="connsiteY19" fmla="*/ 144713 h 173333"/>
                  <a:gd name="connsiteX20" fmla="*/ 206677 w 208461"/>
                  <a:gd name="connsiteY20" fmla="*/ 144896 h 173333"/>
                  <a:gd name="connsiteX21" fmla="*/ 203660 w 208461"/>
                  <a:gd name="connsiteY21" fmla="*/ 150200 h 173333"/>
                  <a:gd name="connsiteX22" fmla="*/ 190694 w 208461"/>
                  <a:gd name="connsiteY22" fmla="*/ 154003 h 173333"/>
                  <a:gd name="connsiteX23" fmla="*/ 159256 w 208461"/>
                  <a:gd name="connsiteY23" fmla="*/ 160624 h 173333"/>
                  <a:gd name="connsiteX24" fmla="*/ 109714 w 208461"/>
                  <a:gd name="connsiteY24" fmla="*/ 173023 h 173333"/>
                  <a:gd name="connsiteX25" fmla="*/ 108014 w 208461"/>
                  <a:gd name="connsiteY25" fmla="*/ 173334 h 173333"/>
                  <a:gd name="connsiteX26" fmla="*/ 77747 w 208461"/>
                  <a:gd name="connsiteY26" fmla="*/ 144347 h 173333"/>
                  <a:gd name="connsiteX27" fmla="*/ 94352 w 208461"/>
                  <a:gd name="connsiteY27" fmla="*/ 146761 h 173333"/>
                  <a:gd name="connsiteX28" fmla="*/ 94956 w 208461"/>
                  <a:gd name="connsiteY28" fmla="*/ 147017 h 173333"/>
                  <a:gd name="connsiteX29" fmla="*/ 103661 w 208461"/>
                  <a:gd name="connsiteY29" fmla="*/ 157368 h 173333"/>
                  <a:gd name="connsiteX30" fmla="*/ 108105 w 208461"/>
                  <a:gd name="connsiteY30" fmla="*/ 163842 h 173333"/>
                  <a:gd name="connsiteX31" fmla="*/ 157501 w 208461"/>
                  <a:gd name="connsiteY31" fmla="*/ 151644 h 173333"/>
                  <a:gd name="connsiteX32" fmla="*/ 188316 w 208461"/>
                  <a:gd name="connsiteY32" fmla="*/ 145170 h 173333"/>
                  <a:gd name="connsiteX33" fmla="*/ 197533 w 208461"/>
                  <a:gd name="connsiteY33" fmla="*/ 142555 h 173333"/>
                  <a:gd name="connsiteX34" fmla="*/ 179958 w 208461"/>
                  <a:gd name="connsiteY34" fmla="*/ 11412 h 173333"/>
                  <a:gd name="connsiteX35" fmla="*/ 166755 w 208461"/>
                  <a:gd name="connsiteY35" fmla="*/ 9272 h 173333"/>
                  <a:gd name="connsiteX36" fmla="*/ 90366 w 208461"/>
                  <a:gd name="connsiteY36" fmla="*/ 34802 h 173333"/>
                  <a:gd name="connsiteX37" fmla="*/ 87732 w 208461"/>
                  <a:gd name="connsiteY37" fmla="*/ 35643 h 173333"/>
                  <a:gd name="connsiteX38" fmla="*/ 51650 w 208461"/>
                  <a:gd name="connsiteY38" fmla="*/ 37838 h 173333"/>
                  <a:gd name="connsiteX39" fmla="*/ 62111 w 208461"/>
                  <a:gd name="connsiteY39" fmla="*/ 70098 h 173333"/>
                  <a:gd name="connsiteX40" fmla="*/ 16244 w 208461"/>
                  <a:gd name="connsiteY40" fmla="*/ 149797 h 173333"/>
                  <a:gd name="connsiteX41" fmla="*/ 17122 w 208461"/>
                  <a:gd name="connsiteY41" fmla="*/ 149797 h 173333"/>
                  <a:gd name="connsiteX42" fmla="*/ 44463 w 208461"/>
                  <a:gd name="connsiteY42" fmla="*/ 149102 h 173333"/>
                  <a:gd name="connsiteX43" fmla="*/ 47919 w 208461"/>
                  <a:gd name="connsiteY43" fmla="*/ 148389 h 173333"/>
                  <a:gd name="connsiteX44" fmla="*/ 77747 w 208461"/>
                  <a:gd name="connsiteY44" fmla="*/ 144347 h 17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08461" h="173333">
                    <a:moveTo>
                      <a:pt x="108014" y="173334"/>
                    </a:moveTo>
                    <a:cubicBezTo>
                      <a:pt x="107008" y="173334"/>
                      <a:pt x="106002" y="173096"/>
                      <a:pt x="104941" y="172621"/>
                    </a:cubicBezTo>
                    <a:cubicBezTo>
                      <a:pt x="101302" y="170993"/>
                      <a:pt x="98668" y="166677"/>
                      <a:pt x="95889" y="162105"/>
                    </a:cubicBezTo>
                    <a:cubicBezTo>
                      <a:pt x="94517" y="159856"/>
                      <a:pt x="92267" y="156180"/>
                      <a:pt x="91042" y="155284"/>
                    </a:cubicBezTo>
                    <a:cubicBezTo>
                      <a:pt x="78606" y="151333"/>
                      <a:pt x="62001" y="154790"/>
                      <a:pt x="49839" y="157314"/>
                    </a:cubicBezTo>
                    <a:lnTo>
                      <a:pt x="46017" y="158100"/>
                    </a:lnTo>
                    <a:cubicBezTo>
                      <a:pt x="45798" y="158136"/>
                      <a:pt x="45597" y="158173"/>
                      <a:pt x="45377" y="158173"/>
                    </a:cubicBezTo>
                    <a:cubicBezTo>
                      <a:pt x="36142" y="158685"/>
                      <a:pt x="26559" y="158795"/>
                      <a:pt x="17305" y="158905"/>
                    </a:cubicBezTo>
                    <a:cubicBezTo>
                      <a:pt x="13099" y="158959"/>
                      <a:pt x="8893" y="158996"/>
                      <a:pt x="4668" y="159087"/>
                    </a:cubicBezTo>
                    <a:cubicBezTo>
                      <a:pt x="2565" y="159069"/>
                      <a:pt x="1029" y="157972"/>
                      <a:pt x="315" y="156198"/>
                    </a:cubicBezTo>
                    <a:cubicBezTo>
                      <a:pt x="-379" y="154424"/>
                      <a:pt x="96" y="152394"/>
                      <a:pt x="1522" y="151114"/>
                    </a:cubicBezTo>
                    <a:cubicBezTo>
                      <a:pt x="13282" y="140598"/>
                      <a:pt x="51723" y="103657"/>
                      <a:pt x="53040" y="69732"/>
                    </a:cubicBezTo>
                    <a:cubicBezTo>
                      <a:pt x="53479" y="58302"/>
                      <a:pt x="49748" y="48628"/>
                      <a:pt x="41610" y="40124"/>
                    </a:cubicBezTo>
                    <a:cubicBezTo>
                      <a:pt x="41025" y="39520"/>
                      <a:pt x="40622" y="38771"/>
                      <a:pt x="40458" y="37948"/>
                    </a:cubicBezTo>
                    <a:cubicBezTo>
                      <a:pt x="40055" y="36174"/>
                      <a:pt x="40494" y="34382"/>
                      <a:pt x="41683" y="32900"/>
                    </a:cubicBezTo>
                    <a:cubicBezTo>
                      <a:pt x="43457" y="30687"/>
                      <a:pt x="46749" y="26573"/>
                      <a:pt x="86397" y="26481"/>
                    </a:cubicBezTo>
                    <a:cubicBezTo>
                      <a:pt x="93657" y="21598"/>
                      <a:pt x="130782" y="-1938"/>
                      <a:pt x="167358" y="128"/>
                    </a:cubicBezTo>
                    <a:cubicBezTo>
                      <a:pt x="172735" y="439"/>
                      <a:pt x="177837" y="1262"/>
                      <a:pt x="182555" y="2597"/>
                    </a:cubicBezTo>
                    <a:cubicBezTo>
                      <a:pt x="182555" y="2597"/>
                      <a:pt x="182574" y="2597"/>
                      <a:pt x="182574" y="2597"/>
                    </a:cubicBezTo>
                    <a:cubicBezTo>
                      <a:pt x="186048" y="3585"/>
                      <a:pt x="216059" y="16039"/>
                      <a:pt x="206641" y="144713"/>
                    </a:cubicBezTo>
                    <a:cubicBezTo>
                      <a:pt x="206659" y="144768"/>
                      <a:pt x="206677" y="144823"/>
                      <a:pt x="206677" y="144896"/>
                    </a:cubicBezTo>
                    <a:cubicBezTo>
                      <a:pt x="207171" y="147182"/>
                      <a:pt x="205873" y="149468"/>
                      <a:pt x="203660" y="150200"/>
                    </a:cubicBezTo>
                    <a:cubicBezTo>
                      <a:pt x="199673" y="151534"/>
                      <a:pt x="195448" y="152778"/>
                      <a:pt x="190694" y="154003"/>
                    </a:cubicBezTo>
                    <a:cubicBezTo>
                      <a:pt x="180251" y="156710"/>
                      <a:pt x="169571" y="158703"/>
                      <a:pt x="159256" y="160624"/>
                    </a:cubicBezTo>
                    <a:cubicBezTo>
                      <a:pt x="142761" y="163696"/>
                      <a:pt x="125680" y="166878"/>
                      <a:pt x="109714" y="173023"/>
                    </a:cubicBezTo>
                    <a:cubicBezTo>
                      <a:pt x="109129" y="173224"/>
                      <a:pt x="108580" y="173334"/>
                      <a:pt x="108014" y="173334"/>
                    </a:cubicBezTo>
                    <a:close/>
                    <a:moveTo>
                      <a:pt x="77747" y="144347"/>
                    </a:moveTo>
                    <a:cubicBezTo>
                      <a:pt x="83471" y="144347"/>
                      <a:pt x="89122" y="145006"/>
                      <a:pt x="94352" y="146761"/>
                    </a:cubicBezTo>
                    <a:cubicBezTo>
                      <a:pt x="94553" y="146835"/>
                      <a:pt x="94755" y="146908"/>
                      <a:pt x="94956" y="147017"/>
                    </a:cubicBezTo>
                    <a:cubicBezTo>
                      <a:pt x="98412" y="148755"/>
                      <a:pt x="100973" y="152943"/>
                      <a:pt x="103661" y="157368"/>
                    </a:cubicBezTo>
                    <a:cubicBezTo>
                      <a:pt x="104886" y="159380"/>
                      <a:pt x="106843" y="162581"/>
                      <a:pt x="108105" y="163842"/>
                    </a:cubicBezTo>
                    <a:cubicBezTo>
                      <a:pt x="124326" y="157825"/>
                      <a:pt x="141188" y="154680"/>
                      <a:pt x="157501" y="151644"/>
                    </a:cubicBezTo>
                    <a:cubicBezTo>
                      <a:pt x="167669" y="149742"/>
                      <a:pt x="178185" y="147785"/>
                      <a:pt x="188316" y="145170"/>
                    </a:cubicBezTo>
                    <a:cubicBezTo>
                      <a:pt x="191626" y="144311"/>
                      <a:pt x="194662" y="143451"/>
                      <a:pt x="197533" y="142555"/>
                    </a:cubicBezTo>
                    <a:cubicBezTo>
                      <a:pt x="205964" y="24488"/>
                      <a:pt x="180288" y="11522"/>
                      <a:pt x="179958" y="11412"/>
                    </a:cubicBezTo>
                    <a:cubicBezTo>
                      <a:pt x="175899" y="10260"/>
                      <a:pt x="171455" y="9546"/>
                      <a:pt x="166755" y="9272"/>
                    </a:cubicBezTo>
                    <a:cubicBezTo>
                      <a:pt x="129959" y="7151"/>
                      <a:pt x="90750" y="34528"/>
                      <a:pt x="90366" y="34802"/>
                    </a:cubicBezTo>
                    <a:cubicBezTo>
                      <a:pt x="89598" y="35351"/>
                      <a:pt x="88665" y="35643"/>
                      <a:pt x="87732" y="35643"/>
                    </a:cubicBezTo>
                    <a:cubicBezTo>
                      <a:pt x="65768" y="35643"/>
                      <a:pt x="55966" y="36869"/>
                      <a:pt x="51650" y="37838"/>
                    </a:cubicBezTo>
                    <a:cubicBezTo>
                      <a:pt x="59057" y="47201"/>
                      <a:pt x="62568" y="58028"/>
                      <a:pt x="62111" y="70098"/>
                    </a:cubicBezTo>
                    <a:cubicBezTo>
                      <a:pt x="60922" y="100950"/>
                      <a:pt x="34130" y="132241"/>
                      <a:pt x="16244" y="149797"/>
                    </a:cubicBezTo>
                    <a:cubicBezTo>
                      <a:pt x="16537" y="149797"/>
                      <a:pt x="16829" y="149797"/>
                      <a:pt x="17122" y="149797"/>
                    </a:cubicBezTo>
                    <a:cubicBezTo>
                      <a:pt x="26595" y="149687"/>
                      <a:pt x="35538" y="149578"/>
                      <a:pt x="44463" y="149102"/>
                    </a:cubicBezTo>
                    <a:lnTo>
                      <a:pt x="47919" y="148389"/>
                    </a:lnTo>
                    <a:cubicBezTo>
                      <a:pt x="56588" y="146579"/>
                      <a:pt x="67268" y="144347"/>
                      <a:pt x="77747" y="1443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1" name="Graphic 2">
              <a:extLst>
                <a:ext uri="{FF2B5EF4-FFF2-40B4-BE49-F238E27FC236}">
                  <a16:creationId xmlns:a16="http://schemas.microsoft.com/office/drawing/2014/main" id="{CBC44A30-A618-0F27-A5DF-29076664F7DB}"/>
                </a:ext>
              </a:extLst>
            </p:cNvPr>
            <p:cNvGrpSpPr/>
            <p:nvPr/>
          </p:nvGrpSpPr>
          <p:grpSpPr>
            <a:xfrm>
              <a:off x="2894613" y="1796750"/>
              <a:ext cx="372433" cy="170434"/>
              <a:chOff x="2894613" y="1796750"/>
              <a:chExt cx="372433" cy="170434"/>
            </a:xfrm>
          </p:grpSpPr>
          <p:grpSp>
            <p:nvGrpSpPr>
              <p:cNvPr id="97" name="Graphic 2">
                <a:extLst>
                  <a:ext uri="{FF2B5EF4-FFF2-40B4-BE49-F238E27FC236}">
                    <a16:creationId xmlns:a16="http://schemas.microsoft.com/office/drawing/2014/main" id="{4FD34238-9008-0D5B-A0FD-E832B041494A}"/>
                  </a:ext>
                </a:extLst>
              </p:cNvPr>
              <p:cNvGrpSpPr/>
              <p:nvPr/>
            </p:nvGrpSpPr>
            <p:grpSpPr>
              <a:xfrm>
                <a:off x="2894613" y="1797410"/>
                <a:ext cx="372433" cy="169775"/>
                <a:chOff x="2894613" y="1797410"/>
                <a:chExt cx="372433" cy="169775"/>
              </a:xfrm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C4FEA893-C5B3-2BDC-F3E9-5CA2D431510E}"/>
                    </a:ext>
                  </a:extLst>
                </p:cNvPr>
                <p:cNvSpPr/>
                <p:nvPr/>
              </p:nvSpPr>
              <p:spPr>
                <a:xfrm>
                  <a:off x="2899166" y="1801977"/>
                  <a:ext cx="363094" cy="160627"/>
                </a:xfrm>
                <a:custGeom>
                  <a:avLst/>
                  <a:gdLst>
                    <a:gd name="connsiteX0" fmla="*/ 351916 w 363094"/>
                    <a:gd name="connsiteY0" fmla="*/ 1091 h 160627"/>
                    <a:gd name="connsiteX1" fmla="*/ 316968 w 363094"/>
                    <a:gd name="connsiteY1" fmla="*/ 3725 h 160627"/>
                    <a:gd name="connsiteX2" fmla="*/ 211117 w 363094"/>
                    <a:gd name="connsiteY2" fmla="*/ 25213 h 160627"/>
                    <a:gd name="connsiteX3" fmla="*/ 178052 w 363094"/>
                    <a:gd name="connsiteY3" fmla="*/ 28468 h 160627"/>
                    <a:gd name="connsiteX4" fmla="*/ 46122 w 363094"/>
                    <a:gd name="connsiteY4" fmla="*/ 56266 h 160627"/>
                    <a:gd name="connsiteX5" fmla="*/ 49359 w 363094"/>
                    <a:gd name="connsiteY5" fmla="*/ 48768 h 160627"/>
                    <a:gd name="connsiteX6" fmla="*/ 3310 w 363094"/>
                    <a:gd name="connsiteY6" fmla="*/ 156429 h 160627"/>
                    <a:gd name="connsiteX7" fmla="*/ 0 w 363094"/>
                    <a:gd name="connsiteY7" fmla="*/ 158642 h 160627"/>
                    <a:gd name="connsiteX8" fmla="*/ 71268 w 363094"/>
                    <a:gd name="connsiteY8" fmla="*/ 141269 h 160627"/>
                    <a:gd name="connsiteX9" fmla="*/ 216329 w 363094"/>
                    <a:gd name="connsiteY9" fmla="*/ 144085 h 160627"/>
                    <a:gd name="connsiteX10" fmla="*/ 214719 w 363094"/>
                    <a:gd name="connsiteY10" fmla="*/ 143792 h 160627"/>
                    <a:gd name="connsiteX11" fmla="*/ 278215 w 363094"/>
                    <a:gd name="connsiteY11" fmla="*/ 118866 h 160627"/>
                    <a:gd name="connsiteX12" fmla="*/ 310073 w 363094"/>
                    <a:gd name="connsiteY12" fmla="*/ 116946 h 160627"/>
                    <a:gd name="connsiteX13" fmla="*/ 351916 w 363094"/>
                    <a:gd name="connsiteY13" fmla="*/ 1091 h 160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3094" h="160627">
                      <a:moveTo>
                        <a:pt x="351916" y="1091"/>
                      </a:moveTo>
                      <a:cubicBezTo>
                        <a:pt x="345223" y="-2438"/>
                        <a:pt x="325069" y="3725"/>
                        <a:pt x="316968" y="3725"/>
                      </a:cubicBezTo>
                      <a:cubicBezTo>
                        <a:pt x="302063" y="3725"/>
                        <a:pt x="254075" y="20988"/>
                        <a:pt x="211117" y="25213"/>
                      </a:cubicBezTo>
                      <a:cubicBezTo>
                        <a:pt x="201753" y="26146"/>
                        <a:pt x="190817" y="27206"/>
                        <a:pt x="178052" y="28468"/>
                      </a:cubicBezTo>
                      <a:cubicBezTo>
                        <a:pt x="108612" y="35290"/>
                        <a:pt x="62929" y="50066"/>
                        <a:pt x="46122" y="56266"/>
                      </a:cubicBezTo>
                      <a:cubicBezTo>
                        <a:pt x="47110" y="54455"/>
                        <a:pt x="48171" y="52005"/>
                        <a:pt x="49359" y="48768"/>
                      </a:cubicBezTo>
                      <a:cubicBezTo>
                        <a:pt x="29060" y="82418"/>
                        <a:pt x="18416" y="122779"/>
                        <a:pt x="3310" y="156429"/>
                      </a:cubicBezTo>
                      <a:cubicBezTo>
                        <a:pt x="2816" y="157417"/>
                        <a:pt x="1628" y="158112"/>
                        <a:pt x="0" y="158642"/>
                      </a:cubicBezTo>
                      <a:cubicBezTo>
                        <a:pt x="13003" y="166780"/>
                        <a:pt x="52066" y="147688"/>
                        <a:pt x="71268" y="141269"/>
                      </a:cubicBezTo>
                      <a:cubicBezTo>
                        <a:pt x="117994" y="126474"/>
                        <a:pt x="167134" y="147816"/>
                        <a:pt x="216329" y="144085"/>
                      </a:cubicBezTo>
                      <a:cubicBezTo>
                        <a:pt x="215798" y="143993"/>
                        <a:pt x="215250" y="143902"/>
                        <a:pt x="214719" y="143792"/>
                      </a:cubicBezTo>
                      <a:cubicBezTo>
                        <a:pt x="234105" y="127991"/>
                        <a:pt x="255849" y="121573"/>
                        <a:pt x="278215" y="118866"/>
                      </a:cubicBezTo>
                      <a:cubicBezTo>
                        <a:pt x="288749" y="117586"/>
                        <a:pt x="299429" y="117147"/>
                        <a:pt x="310073" y="116946"/>
                      </a:cubicBezTo>
                      <a:cubicBezTo>
                        <a:pt x="340980" y="89258"/>
                        <a:pt x="383609" y="37173"/>
                        <a:pt x="351916" y="10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3CA3E283-54B0-6B9C-47B2-07641D8CE6C6}"/>
                    </a:ext>
                  </a:extLst>
                </p:cNvPr>
                <p:cNvSpPr/>
                <p:nvPr/>
              </p:nvSpPr>
              <p:spPr>
                <a:xfrm>
                  <a:off x="2894613" y="1797410"/>
                  <a:ext cx="372433" cy="169775"/>
                </a:xfrm>
                <a:custGeom>
                  <a:avLst/>
                  <a:gdLst>
                    <a:gd name="connsiteX0" fmla="*/ 13294 w 372433"/>
                    <a:gd name="connsiteY0" fmla="*/ 169775 h 169775"/>
                    <a:gd name="connsiteX1" fmla="*/ 2138 w 372433"/>
                    <a:gd name="connsiteY1" fmla="*/ 167069 h 169775"/>
                    <a:gd name="connsiteX2" fmla="*/ 35 w 372433"/>
                    <a:gd name="connsiteY2" fmla="*/ 162643 h 169775"/>
                    <a:gd name="connsiteX3" fmla="*/ 3144 w 372433"/>
                    <a:gd name="connsiteY3" fmla="*/ 158857 h 169775"/>
                    <a:gd name="connsiteX4" fmla="*/ 3985 w 372433"/>
                    <a:gd name="connsiteY4" fmla="*/ 158528 h 169775"/>
                    <a:gd name="connsiteX5" fmla="*/ 19000 w 372433"/>
                    <a:gd name="connsiteY5" fmla="*/ 120636 h 169775"/>
                    <a:gd name="connsiteX6" fmla="*/ 50035 w 372433"/>
                    <a:gd name="connsiteY6" fmla="*/ 50958 h 169775"/>
                    <a:gd name="connsiteX7" fmla="*/ 55923 w 372433"/>
                    <a:gd name="connsiteY7" fmla="*/ 49202 h 169775"/>
                    <a:gd name="connsiteX8" fmla="*/ 58520 w 372433"/>
                    <a:gd name="connsiteY8" fmla="*/ 53262 h 169775"/>
                    <a:gd name="connsiteX9" fmla="*/ 182202 w 372433"/>
                    <a:gd name="connsiteY9" fmla="*/ 28482 h 169775"/>
                    <a:gd name="connsiteX10" fmla="*/ 215267 w 372433"/>
                    <a:gd name="connsiteY10" fmla="*/ 25227 h 169775"/>
                    <a:gd name="connsiteX11" fmla="*/ 285986 w 372433"/>
                    <a:gd name="connsiteY11" fmla="*/ 10999 h 169775"/>
                    <a:gd name="connsiteX12" fmla="*/ 321556 w 372433"/>
                    <a:gd name="connsiteY12" fmla="*/ 3720 h 169775"/>
                    <a:gd name="connsiteX13" fmla="*/ 321556 w 372433"/>
                    <a:gd name="connsiteY13" fmla="*/ 3720 h 169775"/>
                    <a:gd name="connsiteX14" fmla="*/ 321556 w 372433"/>
                    <a:gd name="connsiteY14" fmla="*/ 3720 h 169775"/>
                    <a:gd name="connsiteX15" fmla="*/ 332840 w 372433"/>
                    <a:gd name="connsiteY15" fmla="*/ 2166 h 169775"/>
                    <a:gd name="connsiteX16" fmla="*/ 358645 w 372433"/>
                    <a:gd name="connsiteY16" fmla="*/ 1617 h 169775"/>
                    <a:gd name="connsiteX17" fmla="*/ 359943 w 372433"/>
                    <a:gd name="connsiteY17" fmla="*/ 2641 h 169775"/>
                    <a:gd name="connsiteX18" fmla="*/ 317716 w 372433"/>
                    <a:gd name="connsiteY18" fmla="*/ 124897 h 169775"/>
                    <a:gd name="connsiteX19" fmla="*/ 314753 w 372433"/>
                    <a:gd name="connsiteY19" fmla="*/ 126067 h 169775"/>
                    <a:gd name="connsiteX20" fmla="*/ 283353 w 372433"/>
                    <a:gd name="connsiteY20" fmla="*/ 127951 h 169775"/>
                    <a:gd name="connsiteX21" fmla="*/ 225435 w 372433"/>
                    <a:gd name="connsiteY21" fmla="*/ 149366 h 169775"/>
                    <a:gd name="connsiteX22" fmla="*/ 221265 w 372433"/>
                    <a:gd name="connsiteY22" fmla="*/ 153206 h 169775"/>
                    <a:gd name="connsiteX23" fmla="*/ 159708 w 372433"/>
                    <a:gd name="connsiteY23" fmla="*/ 149311 h 169775"/>
                    <a:gd name="connsiteX24" fmla="*/ 77229 w 372433"/>
                    <a:gd name="connsiteY24" fmla="*/ 150189 h 169775"/>
                    <a:gd name="connsiteX25" fmla="*/ 62196 w 372433"/>
                    <a:gd name="connsiteY25" fmla="*/ 155840 h 169775"/>
                    <a:gd name="connsiteX26" fmla="*/ 13294 w 372433"/>
                    <a:gd name="connsiteY26" fmla="*/ 169775 h 169775"/>
                    <a:gd name="connsiteX27" fmla="*/ 13020 w 372433"/>
                    <a:gd name="connsiteY27" fmla="*/ 160650 h 169775"/>
                    <a:gd name="connsiteX28" fmla="*/ 58831 w 372433"/>
                    <a:gd name="connsiteY28" fmla="*/ 147318 h 169775"/>
                    <a:gd name="connsiteX29" fmla="*/ 74376 w 372433"/>
                    <a:gd name="connsiteY29" fmla="*/ 141484 h 169775"/>
                    <a:gd name="connsiteX30" fmla="*/ 160896 w 372433"/>
                    <a:gd name="connsiteY30" fmla="*/ 140222 h 169775"/>
                    <a:gd name="connsiteX31" fmla="*/ 217004 w 372433"/>
                    <a:gd name="connsiteY31" fmla="*/ 144282 h 169775"/>
                    <a:gd name="connsiteX32" fmla="*/ 282219 w 372433"/>
                    <a:gd name="connsiteY32" fmla="*/ 118861 h 169775"/>
                    <a:gd name="connsiteX33" fmla="*/ 312815 w 372433"/>
                    <a:gd name="connsiteY33" fmla="*/ 116941 h 169775"/>
                    <a:gd name="connsiteX34" fmla="*/ 353688 w 372433"/>
                    <a:gd name="connsiteY34" fmla="*/ 9444 h 169775"/>
                    <a:gd name="connsiteX35" fmla="*/ 334376 w 372433"/>
                    <a:gd name="connsiteY35" fmla="*/ 11163 h 169775"/>
                    <a:gd name="connsiteX36" fmla="*/ 321502 w 372433"/>
                    <a:gd name="connsiteY36" fmla="*/ 12864 h 169775"/>
                    <a:gd name="connsiteX37" fmla="*/ 321502 w 372433"/>
                    <a:gd name="connsiteY37" fmla="*/ 12864 h 169775"/>
                    <a:gd name="connsiteX38" fmla="*/ 321502 w 372433"/>
                    <a:gd name="connsiteY38" fmla="*/ 12864 h 169775"/>
                    <a:gd name="connsiteX39" fmla="*/ 288181 w 372433"/>
                    <a:gd name="connsiteY39" fmla="*/ 19869 h 169775"/>
                    <a:gd name="connsiteX40" fmla="*/ 216108 w 372433"/>
                    <a:gd name="connsiteY40" fmla="*/ 34334 h 169775"/>
                    <a:gd name="connsiteX41" fmla="*/ 183043 w 372433"/>
                    <a:gd name="connsiteY41" fmla="*/ 37590 h 169775"/>
                    <a:gd name="connsiteX42" fmla="*/ 52522 w 372433"/>
                    <a:gd name="connsiteY42" fmla="*/ 65022 h 169775"/>
                    <a:gd name="connsiteX43" fmla="*/ 27540 w 372433"/>
                    <a:gd name="connsiteY43" fmla="*/ 123836 h 169775"/>
                    <a:gd name="connsiteX44" fmla="*/ 13020 w 372433"/>
                    <a:gd name="connsiteY44" fmla="*/ 160650 h 169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372433" h="169775">
                      <a:moveTo>
                        <a:pt x="13294" y="169775"/>
                      </a:moveTo>
                      <a:cubicBezTo>
                        <a:pt x="8887" y="169775"/>
                        <a:pt x="5119" y="168952"/>
                        <a:pt x="2138" y="167069"/>
                      </a:cubicBezTo>
                      <a:cubicBezTo>
                        <a:pt x="639" y="166136"/>
                        <a:pt x="-184" y="164399"/>
                        <a:pt x="35" y="162643"/>
                      </a:cubicBezTo>
                      <a:cubicBezTo>
                        <a:pt x="255" y="160887"/>
                        <a:pt x="1462" y="159406"/>
                        <a:pt x="3144" y="158857"/>
                      </a:cubicBezTo>
                      <a:cubicBezTo>
                        <a:pt x="3546" y="158729"/>
                        <a:pt x="3821" y="158601"/>
                        <a:pt x="3985" y="158528"/>
                      </a:cubicBezTo>
                      <a:cubicBezTo>
                        <a:pt x="9271" y="146696"/>
                        <a:pt x="13989" y="134041"/>
                        <a:pt x="19000" y="120636"/>
                      </a:cubicBezTo>
                      <a:cubicBezTo>
                        <a:pt x="27796" y="97081"/>
                        <a:pt x="36885" y="72739"/>
                        <a:pt x="50035" y="50958"/>
                      </a:cubicBezTo>
                      <a:cubicBezTo>
                        <a:pt x="51260" y="48946"/>
                        <a:pt x="53802" y="48178"/>
                        <a:pt x="55923" y="49202"/>
                      </a:cubicBezTo>
                      <a:cubicBezTo>
                        <a:pt x="57533" y="49971"/>
                        <a:pt x="58502" y="51562"/>
                        <a:pt x="58520" y="53262"/>
                      </a:cubicBezTo>
                      <a:cubicBezTo>
                        <a:pt x="80100" y="46112"/>
                        <a:pt x="122546" y="34334"/>
                        <a:pt x="182202" y="28482"/>
                      </a:cubicBezTo>
                      <a:lnTo>
                        <a:pt x="215267" y="25227"/>
                      </a:lnTo>
                      <a:cubicBezTo>
                        <a:pt x="239443" y="22850"/>
                        <a:pt x="265248" y="16284"/>
                        <a:pt x="285986" y="10999"/>
                      </a:cubicBezTo>
                      <a:cubicBezTo>
                        <a:pt x="301970" y="6939"/>
                        <a:pt x="314589" y="3720"/>
                        <a:pt x="321556" y="3720"/>
                      </a:cubicBezTo>
                      <a:lnTo>
                        <a:pt x="321556" y="3720"/>
                      </a:lnTo>
                      <a:cubicBezTo>
                        <a:pt x="321556" y="3720"/>
                        <a:pt x="321556" y="3720"/>
                        <a:pt x="321556" y="3720"/>
                      </a:cubicBezTo>
                      <a:cubicBezTo>
                        <a:pt x="324044" y="3720"/>
                        <a:pt x="328305" y="2970"/>
                        <a:pt x="332840" y="2166"/>
                      </a:cubicBezTo>
                      <a:cubicBezTo>
                        <a:pt x="342716" y="410"/>
                        <a:pt x="352939" y="-1400"/>
                        <a:pt x="358645" y="1617"/>
                      </a:cubicBezTo>
                      <a:cubicBezTo>
                        <a:pt x="359138" y="1873"/>
                        <a:pt x="359577" y="2221"/>
                        <a:pt x="359943" y="2641"/>
                      </a:cubicBezTo>
                      <a:cubicBezTo>
                        <a:pt x="398476" y="46551"/>
                        <a:pt x="337357" y="107322"/>
                        <a:pt x="317716" y="124897"/>
                      </a:cubicBezTo>
                      <a:cubicBezTo>
                        <a:pt x="316893" y="125628"/>
                        <a:pt x="315851" y="126049"/>
                        <a:pt x="314753" y="126067"/>
                      </a:cubicBezTo>
                      <a:cubicBezTo>
                        <a:pt x="305426" y="126250"/>
                        <a:pt x="294399" y="126616"/>
                        <a:pt x="283353" y="127951"/>
                      </a:cubicBezTo>
                      <a:cubicBezTo>
                        <a:pt x="259560" y="130822"/>
                        <a:pt x="241034" y="137662"/>
                        <a:pt x="225435" y="149366"/>
                      </a:cubicBezTo>
                      <a:cubicBezTo>
                        <a:pt x="225106" y="151432"/>
                        <a:pt x="223405" y="153042"/>
                        <a:pt x="221265" y="153206"/>
                      </a:cubicBezTo>
                      <a:cubicBezTo>
                        <a:pt x="200526" y="154779"/>
                        <a:pt x="179788" y="151999"/>
                        <a:pt x="159708" y="149311"/>
                      </a:cubicBezTo>
                      <a:cubicBezTo>
                        <a:pt x="130922" y="145452"/>
                        <a:pt x="103728" y="141795"/>
                        <a:pt x="77229" y="150189"/>
                      </a:cubicBezTo>
                      <a:cubicBezTo>
                        <a:pt x="73114" y="151560"/>
                        <a:pt x="67810" y="153645"/>
                        <a:pt x="62196" y="155840"/>
                      </a:cubicBezTo>
                      <a:cubicBezTo>
                        <a:pt x="42280" y="163612"/>
                        <a:pt x="25327" y="169775"/>
                        <a:pt x="13294" y="169775"/>
                      </a:cubicBezTo>
                      <a:close/>
                      <a:moveTo>
                        <a:pt x="13020" y="160650"/>
                      </a:moveTo>
                      <a:cubicBezTo>
                        <a:pt x="24431" y="160796"/>
                        <a:pt x="45408" y="152566"/>
                        <a:pt x="58831" y="147318"/>
                      </a:cubicBezTo>
                      <a:cubicBezTo>
                        <a:pt x="64574" y="145068"/>
                        <a:pt x="69987" y="142947"/>
                        <a:pt x="74376" y="141484"/>
                      </a:cubicBezTo>
                      <a:cubicBezTo>
                        <a:pt x="102905" y="132450"/>
                        <a:pt x="132385" y="136400"/>
                        <a:pt x="160896" y="140222"/>
                      </a:cubicBezTo>
                      <a:cubicBezTo>
                        <a:pt x="179331" y="142691"/>
                        <a:pt x="198332" y="145233"/>
                        <a:pt x="217004" y="144282"/>
                      </a:cubicBezTo>
                      <a:cubicBezTo>
                        <a:pt x="234542" y="130200"/>
                        <a:pt x="255281" y="122117"/>
                        <a:pt x="282219" y="118861"/>
                      </a:cubicBezTo>
                      <a:cubicBezTo>
                        <a:pt x="292991" y="117563"/>
                        <a:pt x="303634" y="117142"/>
                        <a:pt x="312815" y="116941"/>
                      </a:cubicBezTo>
                      <a:cubicBezTo>
                        <a:pt x="327884" y="103207"/>
                        <a:pt x="385071" y="46880"/>
                        <a:pt x="353688" y="9444"/>
                      </a:cubicBezTo>
                      <a:cubicBezTo>
                        <a:pt x="350086" y="8384"/>
                        <a:pt x="340338" y="10103"/>
                        <a:pt x="334376" y="11163"/>
                      </a:cubicBezTo>
                      <a:cubicBezTo>
                        <a:pt x="329237" y="12078"/>
                        <a:pt x="324793" y="12864"/>
                        <a:pt x="321502" y="12864"/>
                      </a:cubicBezTo>
                      <a:cubicBezTo>
                        <a:pt x="321502" y="12864"/>
                        <a:pt x="321502" y="12864"/>
                        <a:pt x="321502" y="12864"/>
                      </a:cubicBezTo>
                      <a:cubicBezTo>
                        <a:pt x="321502" y="12864"/>
                        <a:pt x="321502" y="12864"/>
                        <a:pt x="321502" y="12864"/>
                      </a:cubicBezTo>
                      <a:cubicBezTo>
                        <a:pt x="315686" y="12864"/>
                        <a:pt x="302939" y="16101"/>
                        <a:pt x="288181" y="19869"/>
                      </a:cubicBezTo>
                      <a:cubicBezTo>
                        <a:pt x="267150" y="25227"/>
                        <a:pt x="240979" y="31884"/>
                        <a:pt x="216108" y="34334"/>
                      </a:cubicBezTo>
                      <a:lnTo>
                        <a:pt x="183043" y="37590"/>
                      </a:lnTo>
                      <a:cubicBezTo>
                        <a:pt x="114390" y="44320"/>
                        <a:pt x="69072" y="58932"/>
                        <a:pt x="52522" y="65022"/>
                      </a:cubicBezTo>
                      <a:cubicBezTo>
                        <a:pt x="42536" y="83675"/>
                        <a:pt x="34929" y="104048"/>
                        <a:pt x="27540" y="123836"/>
                      </a:cubicBezTo>
                      <a:cubicBezTo>
                        <a:pt x="22731" y="136711"/>
                        <a:pt x="18159" y="148945"/>
                        <a:pt x="13020" y="16065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" name="Graphic 2">
                <a:extLst>
                  <a:ext uri="{FF2B5EF4-FFF2-40B4-BE49-F238E27FC236}">
                    <a16:creationId xmlns:a16="http://schemas.microsoft.com/office/drawing/2014/main" id="{546133DA-53AE-703A-9B2C-DC00922675A4}"/>
                  </a:ext>
                </a:extLst>
              </p:cNvPr>
              <p:cNvGrpSpPr/>
              <p:nvPr/>
            </p:nvGrpSpPr>
            <p:grpSpPr>
              <a:xfrm>
                <a:off x="3245012" y="1796750"/>
                <a:ext cx="10607" cy="10853"/>
                <a:chOff x="3245012" y="1796750"/>
                <a:chExt cx="10607" cy="10853"/>
              </a:xfrm>
            </p:grpSpPr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73731F9C-9F6F-7E72-BD80-BCEAE4F3D8A6}"/>
                    </a:ext>
                  </a:extLst>
                </p:cNvPr>
                <p:cNvSpPr/>
                <p:nvPr/>
              </p:nvSpPr>
              <p:spPr>
                <a:xfrm>
                  <a:off x="3249582" y="1801331"/>
                  <a:ext cx="1481" cy="1700"/>
                </a:xfrm>
                <a:custGeom>
                  <a:avLst/>
                  <a:gdLst>
                    <a:gd name="connsiteX0" fmla="*/ 1481 w 1481"/>
                    <a:gd name="connsiteY0" fmla="*/ 1701 h 1700"/>
                    <a:gd name="connsiteX1" fmla="*/ 0 w 1481"/>
                    <a:gd name="connsiteY1" fmla="*/ 0 h 1700"/>
                    <a:gd name="connsiteX2" fmla="*/ 1481 w 1481"/>
                    <a:gd name="connsiteY2" fmla="*/ 1701 h 1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81" h="1700">
                      <a:moveTo>
                        <a:pt x="1481" y="1701"/>
                      </a:moveTo>
                      <a:cubicBezTo>
                        <a:pt x="988" y="1134"/>
                        <a:pt x="530" y="567"/>
                        <a:pt x="0" y="0"/>
                      </a:cubicBezTo>
                      <a:cubicBezTo>
                        <a:pt x="201" y="914"/>
                        <a:pt x="1262" y="1573"/>
                        <a:pt x="1481" y="1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D8159C39-DD4D-ADCE-B9E5-72BB5816A2C9}"/>
                    </a:ext>
                  </a:extLst>
                </p:cNvPr>
                <p:cNvSpPr/>
                <p:nvPr/>
              </p:nvSpPr>
              <p:spPr>
                <a:xfrm>
                  <a:off x="3245012" y="1796750"/>
                  <a:ext cx="10607" cy="10853"/>
                </a:xfrm>
                <a:custGeom>
                  <a:avLst/>
                  <a:gdLst>
                    <a:gd name="connsiteX0" fmla="*/ 6051 w 10607"/>
                    <a:gd name="connsiteY0" fmla="*/ 10853 h 10853"/>
                    <a:gd name="connsiteX1" fmla="*/ 3765 w 10607"/>
                    <a:gd name="connsiteY1" fmla="*/ 10231 h 10853"/>
                    <a:gd name="connsiteX2" fmla="*/ 107 w 10607"/>
                    <a:gd name="connsiteY2" fmla="*/ 5568 h 10853"/>
                    <a:gd name="connsiteX3" fmla="*/ 2412 w 10607"/>
                    <a:gd name="connsiteY3" fmla="*/ 539 h 10853"/>
                    <a:gd name="connsiteX4" fmla="*/ 7862 w 10607"/>
                    <a:gd name="connsiteY4" fmla="*/ 1417 h 10853"/>
                    <a:gd name="connsiteX5" fmla="*/ 9032 w 10607"/>
                    <a:gd name="connsiteY5" fmla="*/ 2733 h 10853"/>
                    <a:gd name="connsiteX6" fmla="*/ 9471 w 10607"/>
                    <a:gd name="connsiteY6" fmla="*/ 3245 h 10853"/>
                    <a:gd name="connsiteX7" fmla="*/ 9562 w 10607"/>
                    <a:gd name="connsiteY7" fmla="*/ 9171 h 10853"/>
                    <a:gd name="connsiteX8" fmla="*/ 6051 w 10607"/>
                    <a:gd name="connsiteY8" fmla="*/ 10853 h 10853"/>
                    <a:gd name="connsiteX9" fmla="*/ 8374 w 10607"/>
                    <a:gd name="connsiteY9" fmla="*/ 2349 h 10853"/>
                    <a:gd name="connsiteX10" fmla="*/ 7423 w 10607"/>
                    <a:gd name="connsiteY10" fmla="*/ 3959 h 10853"/>
                    <a:gd name="connsiteX11" fmla="*/ 9032 w 10607"/>
                    <a:gd name="connsiteY11" fmla="*/ 3611 h 10853"/>
                    <a:gd name="connsiteX12" fmla="*/ 8374 w 10607"/>
                    <a:gd name="connsiteY12" fmla="*/ 2349 h 10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607" h="10853">
                      <a:moveTo>
                        <a:pt x="6051" y="10853"/>
                      </a:moveTo>
                      <a:cubicBezTo>
                        <a:pt x="5265" y="10853"/>
                        <a:pt x="4478" y="10652"/>
                        <a:pt x="3765" y="10231"/>
                      </a:cubicBezTo>
                      <a:cubicBezTo>
                        <a:pt x="2851" y="9701"/>
                        <a:pt x="693" y="8201"/>
                        <a:pt x="107" y="5568"/>
                      </a:cubicBezTo>
                      <a:cubicBezTo>
                        <a:pt x="-331" y="3556"/>
                        <a:pt x="601" y="1508"/>
                        <a:pt x="2412" y="539"/>
                      </a:cubicBezTo>
                      <a:cubicBezTo>
                        <a:pt x="4222" y="-431"/>
                        <a:pt x="6453" y="-65"/>
                        <a:pt x="7862" y="1417"/>
                      </a:cubicBezTo>
                      <a:cubicBezTo>
                        <a:pt x="8282" y="1855"/>
                        <a:pt x="8666" y="2294"/>
                        <a:pt x="9032" y="2733"/>
                      </a:cubicBezTo>
                      <a:lnTo>
                        <a:pt x="9471" y="3245"/>
                      </a:lnTo>
                      <a:cubicBezTo>
                        <a:pt x="10952" y="4928"/>
                        <a:pt x="10989" y="7433"/>
                        <a:pt x="9562" y="9171"/>
                      </a:cubicBezTo>
                      <a:cubicBezTo>
                        <a:pt x="8685" y="10268"/>
                        <a:pt x="7386" y="10853"/>
                        <a:pt x="6051" y="10853"/>
                      </a:cubicBezTo>
                      <a:close/>
                      <a:moveTo>
                        <a:pt x="8374" y="2349"/>
                      </a:moveTo>
                      <a:lnTo>
                        <a:pt x="7423" y="3959"/>
                      </a:lnTo>
                      <a:lnTo>
                        <a:pt x="9032" y="3611"/>
                      </a:lnTo>
                      <a:cubicBezTo>
                        <a:pt x="8867" y="2843"/>
                        <a:pt x="8465" y="2422"/>
                        <a:pt x="8374" y="23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" name="Graphic 2">
                <a:extLst>
                  <a:ext uri="{FF2B5EF4-FFF2-40B4-BE49-F238E27FC236}">
                    <a16:creationId xmlns:a16="http://schemas.microsoft.com/office/drawing/2014/main" id="{8428656D-40AB-2F88-49A7-147208A5C181}"/>
                  </a:ext>
                </a:extLst>
              </p:cNvPr>
              <p:cNvGrpSpPr/>
              <p:nvPr/>
            </p:nvGrpSpPr>
            <p:grpSpPr>
              <a:xfrm>
                <a:off x="3246514" y="1798485"/>
                <a:ext cx="9234" cy="9173"/>
                <a:chOff x="3246514" y="1798485"/>
                <a:chExt cx="9234" cy="9173"/>
              </a:xfrm>
            </p:grpSpPr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EAAC01AF-4FD7-8EE0-E9C4-D4A5B4EFD92E}"/>
                    </a:ext>
                  </a:extLst>
                </p:cNvPr>
                <p:cNvSpPr/>
                <p:nvPr/>
              </p:nvSpPr>
              <p:spPr>
                <a:xfrm>
                  <a:off x="3251063" y="1803032"/>
                  <a:ext cx="91" cy="54"/>
                </a:xfrm>
                <a:custGeom>
                  <a:avLst/>
                  <a:gdLst>
                    <a:gd name="connsiteX0" fmla="*/ 0 w 91"/>
                    <a:gd name="connsiteY0" fmla="*/ 0 h 54"/>
                    <a:gd name="connsiteX1" fmla="*/ 18 w 91"/>
                    <a:gd name="connsiteY1" fmla="*/ 37 h 54"/>
                    <a:gd name="connsiteX2" fmla="*/ 91 w 91"/>
                    <a:gd name="connsiteY2" fmla="*/ 55 h 54"/>
                    <a:gd name="connsiteX3" fmla="*/ 0 w 91"/>
                    <a:gd name="connsiteY3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" h="54">
                      <a:moveTo>
                        <a:pt x="0" y="0"/>
                      </a:moveTo>
                      <a:cubicBezTo>
                        <a:pt x="0" y="18"/>
                        <a:pt x="18" y="18"/>
                        <a:pt x="18" y="37"/>
                      </a:cubicBezTo>
                      <a:cubicBezTo>
                        <a:pt x="37" y="55"/>
                        <a:pt x="55" y="55"/>
                        <a:pt x="91" y="55"/>
                      </a:cubicBezTo>
                      <a:cubicBezTo>
                        <a:pt x="91" y="55"/>
                        <a:pt x="37" y="18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E7238795-5D89-926F-8F1C-1B58AE8A39B7}"/>
                    </a:ext>
                  </a:extLst>
                </p:cNvPr>
                <p:cNvSpPr/>
                <p:nvPr/>
              </p:nvSpPr>
              <p:spPr>
                <a:xfrm>
                  <a:off x="3246514" y="1798485"/>
                  <a:ext cx="9234" cy="9173"/>
                </a:xfrm>
                <a:custGeom>
                  <a:avLst/>
                  <a:gdLst>
                    <a:gd name="connsiteX0" fmla="*/ 4641 w 9234"/>
                    <a:gd name="connsiteY0" fmla="*/ 9173 h 9173"/>
                    <a:gd name="connsiteX1" fmla="*/ 2776 w 9234"/>
                    <a:gd name="connsiteY1" fmla="*/ 8771 h 9173"/>
                    <a:gd name="connsiteX2" fmla="*/ 2172 w 9234"/>
                    <a:gd name="connsiteY2" fmla="*/ 8460 h 9173"/>
                    <a:gd name="connsiteX3" fmla="*/ 1368 w 9234"/>
                    <a:gd name="connsiteY3" fmla="*/ 7820 h 9173"/>
                    <a:gd name="connsiteX4" fmla="*/ 1002 w 9234"/>
                    <a:gd name="connsiteY4" fmla="*/ 7417 h 9173"/>
                    <a:gd name="connsiteX5" fmla="*/ 1112 w 9234"/>
                    <a:gd name="connsiteY5" fmla="*/ 1584 h 9173"/>
                    <a:gd name="connsiteX6" fmla="*/ 6872 w 9234"/>
                    <a:gd name="connsiteY6" fmla="*/ 614 h 9173"/>
                    <a:gd name="connsiteX7" fmla="*/ 7074 w 9234"/>
                    <a:gd name="connsiteY7" fmla="*/ 742 h 9173"/>
                    <a:gd name="connsiteX8" fmla="*/ 7074 w 9234"/>
                    <a:gd name="connsiteY8" fmla="*/ 742 h 9173"/>
                    <a:gd name="connsiteX9" fmla="*/ 7129 w 9234"/>
                    <a:gd name="connsiteY9" fmla="*/ 779 h 9173"/>
                    <a:gd name="connsiteX10" fmla="*/ 8518 w 9234"/>
                    <a:gd name="connsiteY10" fmla="*/ 7070 h 9173"/>
                    <a:gd name="connsiteX11" fmla="*/ 4641 w 9234"/>
                    <a:gd name="connsiteY11" fmla="*/ 9173 h 9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34" h="9173">
                      <a:moveTo>
                        <a:pt x="4641" y="9173"/>
                      </a:moveTo>
                      <a:cubicBezTo>
                        <a:pt x="4001" y="9173"/>
                        <a:pt x="3379" y="9045"/>
                        <a:pt x="2776" y="8771"/>
                      </a:cubicBezTo>
                      <a:cubicBezTo>
                        <a:pt x="2557" y="8679"/>
                        <a:pt x="2355" y="8570"/>
                        <a:pt x="2172" y="8460"/>
                      </a:cubicBezTo>
                      <a:cubicBezTo>
                        <a:pt x="1880" y="8277"/>
                        <a:pt x="1606" y="8058"/>
                        <a:pt x="1368" y="7820"/>
                      </a:cubicBezTo>
                      <a:cubicBezTo>
                        <a:pt x="1240" y="7710"/>
                        <a:pt x="1112" y="7545"/>
                        <a:pt x="1002" y="7417"/>
                      </a:cubicBezTo>
                      <a:cubicBezTo>
                        <a:pt x="-370" y="5698"/>
                        <a:pt x="-333" y="3248"/>
                        <a:pt x="1112" y="1584"/>
                      </a:cubicBezTo>
                      <a:cubicBezTo>
                        <a:pt x="2538" y="-81"/>
                        <a:pt x="4970" y="-483"/>
                        <a:pt x="6872" y="614"/>
                      </a:cubicBezTo>
                      <a:cubicBezTo>
                        <a:pt x="6909" y="633"/>
                        <a:pt x="7000" y="706"/>
                        <a:pt x="7074" y="742"/>
                      </a:cubicBezTo>
                      <a:cubicBezTo>
                        <a:pt x="7074" y="742"/>
                        <a:pt x="7074" y="742"/>
                        <a:pt x="7074" y="742"/>
                      </a:cubicBezTo>
                      <a:cubicBezTo>
                        <a:pt x="7092" y="761"/>
                        <a:pt x="7110" y="761"/>
                        <a:pt x="7129" y="779"/>
                      </a:cubicBezTo>
                      <a:cubicBezTo>
                        <a:pt x="9250" y="2132"/>
                        <a:pt x="9872" y="4949"/>
                        <a:pt x="8518" y="7070"/>
                      </a:cubicBezTo>
                      <a:cubicBezTo>
                        <a:pt x="7622" y="8423"/>
                        <a:pt x="6141" y="9173"/>
                        <a:pt x="4641" y="917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" name="Graphic 2">
              <a:extLst>
                <a:ext uri="{FF2B5EF4-FFF2-40B4-BE49-F238E27FC236}">
                  <a16:creationId xmlns:a16="http://schemas.microsoft.com/office/drawing/2014/main" id="{56069B10-6094-0A56-1CDE-AA8E361CFCFC}"/>
                </a:ext>
              </a:extLst>
            </p:cNvPr>
            <p:cNvGrpSpPr/>
            <p:nvPr/>
          </p:nvGrpSpPr>
          <p:grpSpPr>
            <a:xfrm>
              <a:off x="2990443" y="1346691"/>
              <a:ext cx="235507" cy="485637"/>
              <a:chOff x="2990443" y="1346691"/>
              <a:chExt cx="235507" cy="485637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74E0A46-1013-1C17-3A9B-3FB6F1F14E71}"/>
                  </a:ext>
                </a:extLst>
              </p:cNvPr>
              <p:cNvSpPr/>
              <p:nvPr/>
            </p:nvSpPr>
            <p:spPr>
              <a:xfrm>
                <a:off x="2995013" y="1351274"/>
                <a:ext cx="226347" cy="476465"/>
              </a:xfrm>
              <a:custGeom>
                <a:avLst/>
                <a:gdLst>
                  <a:gd name="connsiteX0" fmla="*/ 116367 w 226347"/>
                  <a:gd name="connsiteY0" fmla="*/ 3830 h 476465"/>
                  <a:gd name="connsiteX1" fmla="*/ 175949 w 226347"/>
                  <a:gd name="connsiteY1" fmla="*/ 5677 h 476465"/>
                  <a:gd name="connsiteX2" fmla="*/ 178838 w 226347"/>
                  <a:gd name="connsiteY2" fmla="*/ 43991 h 476465"/>
                  <a:gd name="connsiteX3" fmla="*/ 190817 w 226347"/>
                  <a:gd name="connsiteY3" fmla="*/ 115972 h 476465"/>
                  <a:gd name="connsiteX4" fmla="*/ 196761 w 226347"/>
                  <a:gd name="connsiteY4" fmla="*/ 151085 h 476465"/>
                  <a:gd name="connsiteX5" fmla="*/ 212799 w 226347"/>
                  <a:gd name="connsiteY5" fmla="*/ 197116 h 476465"/>
                  <a:gd name="connsiteX6" fmla="*/ 220407 w 226347"/>
                  <a:gd name="connsiteY6" fmla="*/ 236801 h 476465"/>
                  <a:gd name="connsiteX7" fmla="*/ 225711 w 226347"/>
                  <a:gd name="connsiteY7" fmla="*/ 366499 h 476465"/>
                  <a:gd name="connsiteX8" fmla="*/ 222492 w 226347"/>
                  <a:gd name="connsiteY8" fmla="*/ 454666 h 476465"/>
                  <a:gd name="connsiteX9" fmla="*/ 115470 w 226347"/>
                  <a:gd name="connsiteY9" fmla="*/ 476465 h 476465"/>
                  <a:gd name="connsiteX10" fmla="*/ 115288 w 226347"/>
                  <a:gd name="connsiteY10" fmla="*/ 475898 h 476465"/>
                  <a:gd name="connsiteX11" fmla="*/ 94183 w 226347"/>
                  <a:gd name="connsiteY11" fmla="*/ 411342 h 476465"/>
                  <a:gd name="connsiteX12" fmla="*/ 62362 w 226347"/>
                  <a:gd name="connsiteY12" fmla="*/ 267817 h 476465"/>
                  <a:gd name="connsiteX13" fmla="*/ 39776 w 226347"/>
                  <a:gd name="connsiteY13" fmla="*/ 140478 h 476465"/>
                  <a:gd name="connsiteX14" fmla="*/ 19605 w 226347"/>
                  <a:gd name="connsiteY14" fmla="*/ 107322 h 476465"/>
                  <a:gd name="connsiteX15" fmla="*/ 5048 w 226347"/>
                  <a:gd name="connsiteY15" fmla="*/ 76690 h 476465"/>
                  <a:gd name="connsiteX16" fmla="*/ 0 w 226347"/>
                  <a:gd name="connsiteY16" fmla="*/ 69338 h 476465"/>
                  <a:gd name="connsiteX17" fmla="*/ 116367 w 226347"/>
                  <a:gd name="connsiteY17" fmla="*/ 3830 h 47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6347" h="476465">
                    <a:moveTo>
                      <a:pt x="116367" y="3830"/>
                    </a:moveTo>
                    <a:cubicBezTo>
                      <a:pt x="133557" y="-1345"/>
                      <a:pt x="156637" y="-1784"/>
                      <a:pt x="175949" y="5677"/>
                    </a:cubicBezTo>
                    <a:cubicBezTo>
                      <a:pt x="176790" y="18460"/>
                      <a:pt x="177723" y="31226"/>
                      <a:pt x="178838" y="43991"/>
                    </a:cubicBezTo>
                    <a:cubicBezTo>
                      <a:pt x="180960" y="68259"/>
                      <a:pt x="186208" y="92088"/>
                      <a:pt x="190817" y="115972"/>
                    </a:cubicBezTo>
                    <a:cubicBezTo>
                      <a:pt x="193048" y="127567"/>
                      <a:pt x="194127" y="139618"/>
                      <a:pt x="196761" y="151085"/>
                    </a:cubicBezTo>
                    <a:cubicBezTo>
                      <a:pt x="200382" y="166831"/>
                      <a:pt x="208776" y="181297"/>
                      <a:pt x="212799" y="197116"/>
                    </a:cubicBezTo>
                    <a:cubicBezTo>
                      <a:pt x="216109" y="210174"/>
                      <a:pt x="218523" y="223469"/>
                      <a:pt x="220407" y="236801"/>
                    </a:cubicBezTo>
                    <a:cubicBezTo>
                      <a:pt x="226442" y="279686"/>
                      <a:pt x="227155" y="323285"/>
                      <a:pt x="225711" y="366499"/>
                    </a:cubicBezTo>
                    <a:cubicBezTo>
                      <a:pt x="224504" y="402618"/>
                      <a:pt x="223443" y="431532"/>
                      <a:pt x="222492" y="454666"/>
                    </a:cubicBezTo>
                    <a:cubicBezTo>
                      <a:pt x="187214" y="462438"/>
                      <a:pt x="151882" y="472387"/>
                      <a:pt x="115470" y="476465"/>
                    </a:cubicBezTo>
                    <a:lnTo>
                      <a:pt x="115288" y="475898"/>
                    </a:lnTo>
                    <a:lnTo>
                      <a:pt x="94183" y="411342"/>
                    </a:lnTo>
                    <a:cubicBezTo>
                      <a:pt x="77980" y="365128"/>
                      <a:pt x="64026" y="317104"/>
                      <a:pt x="62362" y="267817"/>
                    </a:cubicBezTo>
                    <a:cubicBezTo>
                      <a:pt x="60991" y="227438"/>
                      <a:pt x="61539" y="176103"/>
                      <a:pt x="39776" y="140478"/>
                    </a:cubicBezTo>
                    <a:cubicBezTo>
                      <a:pt x="33028" y="129432"/>
                      <a:pt x="26024" y="118569"/>
                      <a:pt x="19605" y="107322"/>
                    </a:cubicBezTo>
                    <a:cubicBezTo>
                      <a:pt x="14301" y="98032"/>
                      <a:pt x="10918" y="85175"/>
                      <a:pt x="5048" y="76690"/>
                    </a:cubicBezTo>
                    <a:cubicBezTo>
                      <a:pt x="3365" y="74239"/>
                      <a:pt x="1683" y="71788"/>
                      <a:pt x="0" y="69338"/>
                    </a:cubicBezTo>
                    <a:cubicBezTo>
                      <a:pt x="30523" y="36474"/>
                      <a:pt x="76865" y="18424"/>
                      <a:pt x="116367" y="3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A59541E1-BC15-F43D-E8DF-4936CB2FE39C}"/>
                  </a:ext>
                </a:extLst>
              </p:cNvPr>
              <p:cNvSpPr/>
              <p:nvPr/>
            </p:nvSpPr>
            <p:spPr>
              <a:xfrm>
                <a:off x="2990443" y="1346691"/>
                <a:ext cx="235507" cy="485637"/>
              </a:xfrm>
              <a:custGeom>
                <a:avLst/>
                <a:gdLst>
                  <a:gd name="connsiteX0" fmla="*/ 120041 w 235507"/>
                  <a:gd name="connsiteY0" fmla="*/ 485638 h 485637"/>
                  <a:gd name="connsiteX1" fmla="*/ 115688 w 235507"/>
                  <a:gd name="connsiteY1" fmla="*/ 482474 h 485637"/>
                  <a:gd name="connsiteX2" fmla="*/ 94401 w 235507"/>
                  <a:gd name="connsiteY2" fmla="*/ 417351 h 485637"/>
                  <a:gd name="connsiteX3" fmla="*/ 62360 w 235507"/>
                  <a:gd name="connsiteY3" fmla="*/ 272546 h 485637"/>
                  <a:gd name="connsiteX4" fmla="*/ 62031 w 235507"/>
                  <a:gd name="connsiteY4" fmla="*/ 261518 h 485637"/>
                  <a:gd name="connsiteX5" fmla="*/ 40451 w 235507"/>
                  <a:gd name="connsiteY5" fmla="*/ 147438 h 485637"/>
                  <a:gd name="connsiteX6" fmla="*/ 34087 w 235507"/>
                  <a:gd name="connsiteY6" fmla="*/ 137142 h 485637"/>
                  <a:gd name="connsiteX7" fmla="*/ 20206 w 235507"/>
                  <a:gd name="connsiteY7" fmla="*/ 114172 h 485637"/>
                  <a:gd name="connsiteX8" fmla="*/ 13659 w 235507"/>
                  <a:gd name="connsiteY8" fmla="*/ 99907 h 485637"/>
                  <a:gd name="connsiteX9" fmla="*/ 5869 w 235507"/>
                  <a:gd name="connsiteY9" fmla="*/ 83869 h 485637"/>
                  <a:gd name="connsiteX10" fmla="*/ 803 w 235507"/>
                  <a:gd name="connsiteY10" fmla="*/ 76499 h 485637"/>
                  <a:gd name="connsiteX11" fmla="*/ 1224 w 235507"/>
                  <a:gd name="connsiteY11" fmla="*/ 70793 h 485637"/>
                  <a:gd name="connsiteX12" fmla="*/ 119364 w 235507"/>
                  <a:gd name="connsiteY12" fmla="*/ 4115 h 485637"/>
                  <a:gd name="connsiteX13" fmla="*/ 119638 w 235507"/>
                  <a:gd name="connsiteY13" fmla="*/ 4023 h 485637"/>
                  <a:gd name="connsiteX14" fmla="*/ 182183 w 235507"/>
                  <a:gd name="connsiteY14" fmla="*/ 5998 h 485637"/>
                  <a:gd name="connsiteX15" fmla="*/ 185091 w 235507"/>
                  <a:gd name="connsiteY15" fmla="*/ 9967 h 485637"/>
                  <a:gd name="connsiteX16" fmla="*/ 187981 w 235507"/>
                  <a:gd name="connsiteY16" fmla="*/ 48171 h 485637"/>
                  <a:gd name="connsiteX17" fmla="*/ 197527 w 235507"/>
                  <a:gd name="connsiteY17" fmla="*/ 107607 h 485637"/>
                  <a:gd name="connsiteX18" fmla="*/ 199886 w 235507"/>
                  <a:gd name="connsiteY18" fmla="*/ 119677 h 485637"/>
                  <a:gd name="connsiteX19" fmla="*/ 202373 w 235507"/>
                  <a:gd name="connsiteY19" fmla="*/ 134911 h 485637"/>
                  <a:gd name="connsiteX20" fmla="*/ 205812 w 235507"/>
                  <a:gd name="connsiteY20" fmla="*/ 154625 h 485637"/>
                  <a:gd name="connsiteX21" fmla="*/ 213803 w 235507"/>
                  <a:gd name="connsiteY21" fmla="*/ 177759 h 485637"/>
                  <a:gd name="connsiteX22" fmla="*/ 221832 w 235507"/>
                  <a:gd name="connsiteY22" fmla="*/ 200565 h 485637"/>
                  <a:gd name="connsiteX23" fmla="*/ 229531 w 235507"/>
                  <a:gd name="connsiteY23" fmla="*/ 240743 h 485637"/>
                  <a:gd name="connsiteX24" fmla="*/ 234871 w 235507"/>
                  <a:gd name="connsiteY24" fmla="*/ 371228 h 485637"/>
                  <a:gd name="connsiteX25" fmla="*/ 231652 w 235507"/>
                  <a:gd name="connsiteY25" fmla="*/ 459431 h 485637"/>
                  <a:gd name="connsiteX26" fmla="*/ 228068 w 235507"/>
                  <a:gd name="connsiteY26" fmla="*/ 463711 h 485637"/>
                  <a:gd name="connsiteX27" fmla="*/ 200599 w 235507"/>
                  <a:gd name="connsiteY27" fmla="*/ 470056 h 485637"/>
                  <a:gd name="connsiteX28" fmla="*/ 120571 w 235507"/>
                  <a:gd name="connsiteY28" fmla="*/ 485583 h 485637"/>
                  <a:gd name="connsiteX29" fmla="*/ 120041 w 235507"/>
                  <a:gd name="connsiteY29" fmla="*/ 485638 h 485637"/>
                  <a:gd name="connsiteX30" fmla="*/ 10422 w 235507"/>
                  <a:gd name="connsiteY30" fmla="*/ 74396 h 485637"/>
                  <a:gd name="connsiteX31" fmla="*/ 13367 w 235507"/>
                  <a:gd name="connsiteY31" fmla="*/ 78675 h 485637"/>
                  <a:gd name="connsiteX32" fmla="*/ 22109 w 235507"/>
                  <a:gd name="connsiteY32" fmla="*/ 96451 h 485637"/>
                  <a:gd name="connsiteX33" fmla="*/ 28144 w 235507"/>
                  <a:gd name="connsiteY33" fmla="*/ 109637 h 485637"/>
                  <a:gd name="connsiteX34" fmla="*/ 41860 w 235507"/>
                  <a:gd name="connsiteY34" fmla="*/ 132314 h 485637"/>
                  <a:gd name="connsiteX35" fmla="*/ 48260 w 235507"/>
                  <a:gd name="connsiteY35" fmla="*/ 142683 h 485637"/>
                  <a:gd name="connsiteX36" fmla="*/ 71175 w 235507"/>
                  <a:gd name="connsiteY36" fmla="*/ 261281 h 485637"/>
                  <a:gd name="connsiteX37" fmla="*/ 71504 w 235507"/>
                  <a:gd name="connsiteY37" fmla="*/ 272253 h 485637"/>
                  <a:gd name="connsiteX38" fmla="*/ 103069 w 235507"/>
                  <a:gd name="connsiteY38" fmla="*/ 414424 h 485637"/>
                  <a:gd name="connsiteX39" fmla="*/ 123241 w 235507"/>
                  <a:gd name="connsiteY39" fmla="*/ 476092 h 485637"/>
                  <a:gd name="connsiteX40" fmla="*/ 198496 w 235507"/>
                  <a:gd name="connsiteY40" fmla="*/ 461187 h 485637"/>
                  <a:gd name="connsiteX41" fmla="*/ 222655 w 235507"/>
                  <a:gd name="connsiteY41" fmla="*/ 455572 h 485637"/>
                  <a:gd name="connsiteX42" fmla="*/ 225727 w 235507"/>
                  <a:gd name="connsiteY42" fmla="*/ 370954 h 485637"/>
                  <a:gd name="connsiteX43" fmla="*/ 220460 w 235507"/>
                  <a:gd name="connsiteY43" fmla="*/ 242042 h 485637"/>
                  <a:gd name="connsiteX44" fmla="*/ 212962 w 235507"/>
                  <a:gd name="connsiteY44" fmla="*/ 202851 h 485637"/>
                  <a:gd name="connsiteX45" fmla="*/ 205318 w 235507"/>
                  <a:gd name="connsiteY45" fmla="*/ 181216 h 485637"/>
                  <a:gd name="connsiteX46" fmla="*/ 196905 w 235507"/>
                  <a:gd name="connsiteY46" fmla="*/ 156710 h 485637"/>
                  <a:gd name="connsiteX47" fmla="*/ 193339 w 235507"/>
                  <a:gd name="connsiteY47" fmla="*/ 136282 h 485637"/>
                  <a:gd name="connsiteX48" fmla="*/ 190925 w 235507"/>
                  <a:gd name="connsiteY48" fmla="*/ 121432 h 485637"/>
                  <a:gd name="connsiteX49" fmla="*/ 188566 w 235507"/>
                  <a:gd name="connsiteY49" fmla="*/ 109399 h 485637"/>
                  <a:gd name="connsiteX50" fmla="*/ 178873 w 235507"/>
                  <a:gd name="connsiteY50" fmla="*/ 48994 h 485637"/>
                  <a:gd name="connsiteX51" fmla="*/ 176167 w 235507"/>
                  <a:gd name="connsiteY51" fmla="*/ 13570 h 485637"/>
                  <a:gd name="connsiteX52" fmla="*/ 122400 w 235507"/>
                  <a:gd name="connsiteY52" fmla="*/ 12783 h 485637"/>
                  <a:gd name="connsiteX53" fmla="*/ 10422 w 235507"/>
                  <a:gd name="connsiteY53" fmla="*/ 74396 h 485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35507" h="485637">
                    <a:moveTo>
                      <a:pt x="120041" y="485638"/>
                    </a:moveTo>
                    <a:cubicBezTo>
                      <a:pt x="118084" y="485638"/>
                      <a:pt x="116310" y="484376"/>
                      <a:pt x="115688" y="482474"/>
                    </a:cubicBezTo>
                    <a:lnTo>
                      <a:pt x="94401" y="417351"/>
                    </a:lnTo>
                    <a:cubicBezTo>
                      <a:pt x="79569" y="375050"/>
                      <a:pt x="64116" y="324685"/>
                      <a:pt x="62360" y="272546"/>
                    </a:cubicBezTo>
                    <a:cubicBezTo>
                      <a:pt x="62232" y="268943"/>
                      <a:pt x="62141" y="265267"/>
                      <a:pt x="62031" y="261518"/>
                    </a:cubicBezTo>
                    <a:cubicBezTo>
                      <a:pt x="60916" y="222766"/>
                      <a:pt x="59654" y="178857"/>
                      <a:pt x="40451" y="147438"/>
                    </a:cubicBezTo>
                    <a:cubicBezTo>
                      <a:pt x="38348" y="144000"/>
                      <a:pt x="36227" y="140562"/>
                      <a:pt x="34087" y="137142"/>
                    </a:cubicBezTo>
                    <a:cubicBezTo>
                      <a:pt x="29460" y="129680"/>
                      <a:pt x="24669" y="121963"/>
                      <a:pt x="20206" y="114172"/>
                    </a:cubicBezTo>
                    <a:cubicBezTo>
                      <a:pt x="17719" y="109801"/>
                      <a:pt x="15653" y="104772"/>
                      <a:pt x="13659" y="99907"/>
                    </a:cubicBezTo>
                    <a:cubicBezTo>
                      <a:pt x="11300" y="94147"/>
                      <a:pt x="8850" y="88185"/>
                      <a:pt x="5869" y="83869"/>
                    </a:cubicBezTo>
                    <a:lnTo>
                      <a:pt x="803" y="76499"/>
                    </a:lnTo>
                    <a:cubicBezTo>
                      <a:pt x="-404" y="74743"/>
                      <a:pt x="-239" y="72366"/>
                      <a:pt x="1224" y="70793"/>
                    </a:cubicBezTo>
                    <a:cubicBezTo>
                      <a:pt x="33813" y="35716"/>
                      <a:pt x="85294" y="16697"/>
                      <a:pt x="119364" y="4115"/>
                    </a:cubicBezTo>
                    <a:cubicBezTo>
                      <a:pt x="119456" y="4078"/>
                      <a:pt x="119547" y="4060"/>
                      <a:pt x="119638" y="4023"/>
                    </a:cubicBezTo>
                    <a:cubicBezTo>
                      <a:pt x="139572" y="-1975"/>
                      <a:pt x="163548" y="-1225"/>
                      <a:pt x="182183" y="5998"/>
                    </a:cubicBezTo>
                    <a:cubicBezTo>
                      <a:pt x="183848" y="6639"/>
                      <a:pt x="184981" y="8193"/>
                      <a:pt x="185091" y="9967"/>
                    </a:cubicBezTo>
                    <a:cubicBezTo>
                      <a:pt x="186079" y="24762"/>
                      <a:pt x="186993" y="36905"/>
                      <a:pt x="187981" y="48171"/>
                    </a:cubicBezTo>
                    <a:cubicBezTo>
                      <a:pt x="189718" y="68123"/>
                      <a:pt x="193687" y="88185"/>
                      <a:pt x="197527" y="107607"/>
                    </a:cubicBezTo>
                    <a:cubicBezTo>
                      <a:pt x="198313" y="111630"/>
                      <a:pt x="199118" y="115653"/>
                      <a:pt x="199886" y="119677"/>
                    </a:cubicBezTo>
                    <a:cubicBezTo>
                      <a:pt x="200855" y="124724"/>
                      <a:pt x="201623" y="129918"/>
                      <a:pt x="202373" y="134911"/>
                    </a:cubicBezTo>
                    <a:cubicBezTo>
                      <a:pt x="203343" y="141458"/>
                      <a:pt x="204348" y="148243"/>
                      <a:pt x="205812" y="154625"/>
                    </a:cubicBezTo>
                    <a:cubicBezTo>
                      <a:pt x="207604" y="162434"/>
                      <a:pt x="210621" y="169877"/>
                      <a:pt x="213803" y="177759"/>
                    </a:cubicBezTo>
                    <a:cubicBezTo>
                      <a:pt x="216766" y="185075"/>
                      <a:pt x="219820" y="192646"/>
                      <a:pt x="221832" y="200565"/>
                    </a:cubicBezTo>
                    <a:cubicBezTo>
                      <a:pt x="224904" y="212689"/>
                      <a:pt x="227428" y="225820"/>
                      <a:pt x="229531" y="240743"/>
                    </a:cubicBezTo>
                    <a:cubicBezTo>
                      <a:pt x="234889" y="278727"/>
                      <a:pt x="236572" y="320186"/>
                      <a:pt x="234871" y="371228"/>
                    </a:cubicBezTo>
                    <a:cubicBezTo>
                      <a:pt x="233774" y="403945"/>
                      <a:pt x="232695" y="433627"/>
                      <a:pt x="231652" y="459431"/>
                    </a:cubicBezTo>
                    <a:cubicBezTo>
                      <a:pt x="231579" y="461498"/>
                      <a:pt x="230098" y="463272"/>
                      <a:pt x="228068" y="463711"/>
                    </a:cubicBezTo>
                    <a:cubicBezTo>
                      <a:pt x="218924" y="465722"/>
                      <a:pt x="209762" y="467898"/>
                      <a:pt x="200599" y="470056"/>
                    </a:cubicBezTo>
                    <a:cubicBezTo>
                      <a:pt x="174630" y="476183"/>
                      <a:pt x="147784" y="482547"/>
                      <a:pt x="120571" y="485583"/>
                    </a:cubicBezTo>
                    <a:cubicBezTo>
                      <a:pt x="120370" y="485620"/>
                      <a:pt x="120205" y="485638"/>
                      <a:pt x="120041" y="485638"/>
                    </a:cubicBezTo>
                    <a:close/>
                    <a:moveTo>
                      <a:pt x="10422" y="74396"/>
                    </a:moveTo>
                    <a:lnTo>
                      <a:pt x="13367" y="78675"/>
                    </a:lnTo>
                    <a:cubicBezTo>
                      <a:pt x="16915" y="83814"/>
                      <a:pt x="19566" y="90233"/>
                      <a:pt x="22109" y="96451"/>
                    </a:cubicBezTo>
                    <a:cubicBezTo>
                      <a:pt x="24084" y="101261"/>
                      <a:pt x="25931" y="105796"/>
                      <a:pt x="28144" y="109637"/>
                    </a:cubicBezTo>
                    <a:cubicBezTo>
                      <a:pt x="32514" y="117281"/>
                      <a:pt x="37269" y="124925"/>
                      <a:pt x="41860" y="132314"/>
                    </a:cubicBezTo>
                    <a:cubicBezTo>
                      <a:pt x="43999" y="135752"/>
                      <a:pt x="46139" y="139208"/>
                      <a:pt x="48260" y="142683"/>
                    </a:cubicBezTo>
                    <a:cubicBezTo>
                      <a:pt x="68725" y="176168"/>
                      <a:pt x="70078" y="223351"/>
                      <a:pt x="71175" y="261281"/>
                    </a:cubicBezTo>
                    <a:cubicBezTo>
                      <a:pt x="71285" y="265011"/>
                      <a:pt x="71395" y="268687"/>
                      <a:pt x="71504" y="272253"/>
                    </a:cubicBezTo>
                    <a:cubicBezTo>
                      <a:pt x="73223" y="323149"/>
                      <a:pt x="88421" y="372673"/>
                      <a:pt x="103069" y="414424"/>
                    </a:cubicBezTo>
                    <a:lnTo>
                      <a:pt x="123241" y="476092"/>
                    </a:lnTo>
                    <a:cubicBezTo>
                      <a:pt x="148680" y="472964"/>
                      <a:pt x="173990" y="466984"/>
                      <a:pt x="198496" y="461187"/>
                    </a:cubicBezTo>
                    <a:cubicBezTo>
                      <a:pt x="206561" y="459285"/>
                      <a:pt x="214608" y="457383"/>
                      <a:pt x="222655" y="455572"/>
                    </a:cubicBezTo>
                    <a:cubicBezTo>
                      <a:pt x="223642" y="430609"/>
                      <a:pt x="224685" y="402171"/>
                      <a:pt x="225727" y="370954"/>
                    </a:cubicBezTo>
                    <a:cubicBezTo>
                      <a:pt x="227410" y="320461"/>
                      <a:pt x="225745" y="279496"/>
                      <a:pt x="220460" y="242042"/>
                    </a:cubicBezTo>
                    <a:cubicBezTo>
                      <a:pt x="218412" y="227466"/>
                      <a:pt x="215943" y="214646"/>
                      <a:pt x="212962" y="202851"/>
                    </a:cubicBezTo>
                    <a:cubicBezTo>
                      <a:pt x="211097" y="195535"/>
                      <a:pt x="208171" y="188257"/>
                      <a:pt x="205318" y="181216"/>
                    </a:cubicBezTo>
                    <a:cubicBezTo>
                      <a:pt x="202136" y="173352"/>
                      <a:pt x="198862" y="165214"/>
                      <a:pt x="196905" y="156710"/>
                    </a:cubicBezTo>
                    <a:cubicBezTo>
                      <a:pt x="195351" y="149962"/>
                      <a:pt x="194327" y="143012"/>
                      <a:pt x="193339" y="136282"/>
                    </a:cubicBezTo>
                    <a:cubicBezTo>
                      <a:pt x="192608" y="131381"/>
                      <a:pt x="191858" y="126297"/>
                      <a:pt x="190925" y="121432"/>
                    </a:cubicBezTo>
                    <a:cubicBezTo>
                      <a:pt x="190157" y="117427"/>
                      <a:pt x="189352" y="113404"/>
                      <a:pt x="188566" y="109399"/>
                    </a:cubicBezTo>
                    <a:cubicBezTo>
                      <a:pt x="184689" y="89739"/>
                      <a:pt x="180666" y="69421"/>
                      <a:pt x="178873" y="48994"/>
                    </a:cubicBezTo>
                    <a:cubicBezTo>
                      <a:pt x="177940" y="38405"/>
                      <a:pt x="177081" y="27085"/>
                      <a:pt x="176167" y="13570"/>
                    </a:cubicBezTo>
                    <a:cubicBezTo>
                      <a:pt x="159799" y="7992"/>
                      <a:pt x="139499" y="7663"/>
                      <a:pt x="122400" y="12783"/>
                    </a:cubicBezTo>
                    <a:cubicBezTo>
                      <a:pt x="90012" y="24707"/>
                      <a:pt x="41622" y="42611"/>
                      <a:pt x="10422" y="743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3" name="Graphic 2">
              <a:extLst>
                <a:ext uri="{FF2B5EF4-FFF2-40B4-BE49-F238E27FC236}">
                  <a16:creationId xmlns:a16="http://schemas.microsoft.com/office/drawing/2014/main" id="{4F2AF303-3FE1-A172-F027-A240A543672F}"/>
                </a:ext>
              </a:extLst>
            </p:cNvPr>
            <p:cNvGrpSpPr/>
            <p:nvPr/>
          </p:nvGrpSpPr>
          <p:grpSpPr>
            <a:xfrm>
              <a:off x="2393827" y="451804"/>
              <a:ext cx="356795" cy="876178"/>
              <a:chOff x="2393827" y="451804"/>
              <a:chExt cx="356795" cy="876178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6C894C9-AC3F-7B5F-79BB-623C67159681}"/>
                  </a:ext>
                </a:extLst>
              </p:cNvPr>
              <p:cNvSpPr/>
              <p:nvPr/>
            </p:nvSpPr>
            <p:spPr>
              <a:xfrm>
                <a:off x="2398442" y="456395"/>
                <a:ext cx="347592" cy="866985"/>
              </a:xfrm>
              <a:custGeom>
                <a:avLst/>
                <a:gdLst>
                  <a:gd name="connsiteX0" fmla="*/ 9160 w 347592"/>
                  <a:gd name="connsiteY0" fmla="*/ 400672 h 866985"/>
                  <a:gd name="connsiteX1" fmla="*/ 48297 w 347592"/>
                  <a:gd name="connsiteY1" fmla="*/ 325216 h 866985"/>
                  <a:gd name="connsiteX2" fmla="*/ 120040 w 347592"/>
                  <a:gd name="connsiteY2" fmla="*/ 218030 h 866985"/>
                  <a:gd name="connsiteX3" fmla="*/ 136353 w 347592"/>
                  <a:gd name="connsiteY3" fmla="*/ 190689 h 866985"/>
                  <a:gd name="connsiteX4" fmla="*/ 300982 w 347592"/>
                  <a:gd name="connsiteY4" fmla="*/ 0 h 866985"/>
                  <a:gd name="connsiteX5" fmla="*/ 305243 w 347592"/>
                  <a:gd name="connsiteY5" fmla="*/ 25347 h 866985"/>
                  <a:gd name="connsiteX6" fmla="*/ 322854 w 347592"/>
                  <a:gd name="connsiteY6" fmla="*/ 333299 h 866985"/>
                  <a:gd name="connsiteX7" fmla="*/ 267478 w 347592"/>
                  <a:gd name="connsiteY7" fmla="*/ 361060 h 866985"/>
                  <a:gd name="connsiteX8" fmla="*/ 239607 w 347592"/>
                  <a:gd name="connsiteY8" fmla="*/ 351678 h 866985"/>
                  <a:gd name="connsiteX9" fmla="*/ 229732 w 347592"/>
                  <a:gd name="connsiteY9" fmla="*/ 318138 h 866985"/>
                  <a:gd name="connsiteX10" fmla="*/ 116474 w 347592"/>
                  <a:gd name="connsiteY10" fmla="*/ 439296 h 866985"/>
                  <a:gd name="connsiteX11" fmla="*/ 159250 w 347592"/>
                  <a:gd name="connsiteY11" fmla="*/ 568025 h 866985"/>
                  <a:gd name="connsiteX12" fmla="*/ 166437 w 347592"/>
                  <a:gd name="connsiteY12" fmla="*/ 591434 h 866985"/>
                  <a:gd name="connsiteX13" fmla="*/ 165888 w 347592"/>
                  <a:gd name="connsiteY13" fmla="*/ 592513 h 866985"/>
                  <a:gd name="connsiteX14" fmla="*/ 166437 w 347592"/>
                  <a:gd name="connsiteY14" fmla="*/ 591434 h 866985"/>
                  <a:gd name="connsiteX15" fmla="*/ 257402 w 347592"/>
                  <a:gd name="connsiteY15" fmla="*/ 709373 h 866985"/>
                  <a:gd name="connsiteX16" fmla="*/ 295148 w 347592"/>
                  <a:gd name="connsiteY16" fmla="*/ 817913 h 866985"/>
                  <a:gd name="connsiteX17" fmla="*/ 282566 w 347592"/>
                  <a:gd name="connsiteY17" fmla="*/ 812865 h 866985"/>
                  <a:gd name="connsiteX18" fmla="*/ 285090 w 347592"/>
                  <a:gd name="connsiteY18" fmla="*/ 835579 h 866985"/>
                  <a:gd name="connsiteX19" fmla="*/ 259925 w 347592"/>
                  <a:gd name="connsiteY19" fmla="*/ 865864 h 866985"/>
                  <a:gd name="connsiteX20" fmla="*/ 247343 w 347592"/>
                  <a:gd name="connsiteY20" fmla="*/ 865864 h 866985"/>
                  <a:gd name="connsiteX21" fmla="*/ 214626 w 347592"/>
                  <a:gd name="connsiteY21" fmla="*/ 855769 h 866985"/>
                  <a:gd name="connsiteX22" fmla="*/ 181909 w 347592"/>
                  <a:gd name="connsiteY22" fmla="*/ 838103 h 866985"/>
                  <a:gd name="connsiteX23" fmla="*/ 130099 w 347592"/>
                  <a:gd name="connsiteY23" fmla="*/ 701765 h 866985"/>
                  <a:gd name="connsiteX24" fmla="*/ 18944 w 347592"/>
                  <a:gd name="connsiteY24" fmla="*/ 494709 h 866985"/>
                  <a:gd name="connsiteX25" fmla="*/ 5905 w 347592"/>
                  <a:gd name="connsiteY25" fmla="*/ 460803 h 866985"/>
                  <a:gd name="connsiteX26" fmla="*/ 9160 w 347592"/>
                  <a:gd name="connsiteY26" fmla="*/ 400672 h 86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7592" h="866985">
                    <a:moveTo>
                      <a:pt x="9160" y="400672"/>
                    </a:moveTo>
                    <a:cubicBezTo>
                      <a:pt x="27649" y="370058"/>
                      <a:pt x="48297" y="325216"/>
                      <a:pt x="48297" y="325216"/>
                    </a:cubicBezTo>
                    <a:cubicBezTo>
                      <a:pt x="48297" y="325216"/>
                      <a:pt x="64609" y="262872"/>
                      <a:pt x="120040" y="218030"/>
                    </a:cubicBezTo>
                    <a:cubicBezTo>
                      <a:pt x="120040" y="218030"/>
                      <a:pt x="129825" y="205996"/>
                      <a:pt x="136353" y="190689"/>
                    </a:cubicBezTo>
                    <a:cubicBezTo>
                      <a:pt x="142827" y="175492"/>
                      <a:pt x="172893" y="82680"/>
                      <a:pt x="300982" y="0"/>
                    </a:cubicBezTo>
                    <a:cubicBezTo>
                      <a:pt x="300287" y="9162"/>
                      <a:pt x="302335" y="18087"/>
                      <a:pt x="305243" y="25347"/>
                    </a:cubicBezTo>
                    <a:cubicBezTo>
                      <a:pt x="340484" y="121268"/>
                      <a:pt x="370678" y="237378"/>
                      <a:pt x="322854" y="333299"/>
                    </a:cubicBezTo>
                    <a:cubicBezTo>
                      <a:pt x="312796" y="353489"/>
                      <a:pt x="287613" y="353489"/>
                      <a:pt x="267478" y="361060"/>
                    </a:cubicBezTo>
                    <a:cubicBezTo>
                      <a:pt x="255170" y="364151"/>
                      <a:pt x="245697" y="359670"/>
                      <a:pt x="239607" y="351678"/>
                    </a:cubicBezTo>
                    <a:cubicBezTo>
                      <a:pt x="240485" y="350599"/>
                      <a:pt x="239790" y="325709"/>
                      <a:pt x="229732" y="318138"/>
                    </a:cubicBezTo>
                    <a:cubicBezTo>
                      <a:pt x="204568" y="368613"/>
                      <a:pt x="164297" y="409011"/>
                      <a:pt x="116474" y="439296"/>
                    </a:cubicBezTo>
                    <a:cubicBezTo>
                      <a:pt x="134086" y="482200"/>
                      <a:pt x="149192" y="520074"/>
                      <a:pt x="159250" y="568025"/>
                    </a:cubicBezTo>
                    <a:cubicBezTo>
                      <a:pt x="161024" y="576218"/>
                      <a:pt x="163474" y="583972"/>
                      <a:pt x="166437" y="591434"/>
                    </a:cubicBezTo>
                    <a:cubicBezTo>
                      <a:pt x="166071" y="592165"/>
                      <a:pt x="165888" y="592513"/>
                      <a:pt x="165888" y="592513"/>
                    </a:cubicBezTo>
                    <a:cubicBezTo>
                      <a:pt x="165888" y="592513"/>
                      <a:pt x="166071" y="592147"/>
                      <a:pt x="166437" y="591434"/>
                    </a:cubicBezTo>
                    <a:cubicBezTo>
                      <a:pt x="184524" y="636880"/>
                      <a:pt x="222819" y="670347"/>
                      <a:pt x="257402" y="709373"/>
                    </a:cubicBezTo>
                    <a:cubicBezTo>
                      <a:pt x="282566" y="739658"/>
                      <a:pt x="297672" y="777533"/>
                      <a:pt x="295148" y="817913"/>
                    </a:cubicBezTo>
                    <a:cubicBezTo>
                      <a:pt x="295148" y="820436"/>
                      <a:pt x="287595" y="815389"/>
                      <a:pt x="282566" y="812865"/>
                    </a:cubicBezTo>
                    <a:cubicBezTo>
                      <a:pt x="287595" y="820436"/>
                      <a:pt x="292624" y="830531"/>
                      <a:pt x="285090" y="835579"/>
                    </a:cubicBezTo>
                    <a:cubicBezTo>
                      <a:pt x="275031" y="845674"/>
                      <a:pt x="272507" y="858292"/>
                      <a:pt x="259925" y="865864"/>
                    </a:cubicBezTo>
                    <a:cubicBezTo>
                      <a:pt x="257402" y="865864"/>
                      <a:pt x="249867" y="868387"/>
                      <a:pt x="247343" y="865864"/>
                    </a:cubicBezTo>
                    <a:cubicBezTo>
                      <a:pt x="234761" y="850721"/>
                      <a:pt x="227208" y="860816"/>
                      <a:pt x="214626" y="855769"/>
                    </a:cubicBezTo>
                    <a:cubicBezTo>
                      <a:pt x="202044" y="853245"/>
                      <a:pt x="189462" y="850721"/>
                      <a:pt x="181909" y="838103"/>
                    </a:cubicBezTo>
                    <a:cubicBezTo>
                      <a:pt x="153087" y="797137"/>
                      <a:pt x="170076" y="737811"/>
                      <a:pt x="130099" y="701765"/>
                    </a:cubicBezTo>
                    <a:cubicBezTo>
                      <a:pt x="130190" y="701290"/>
                      <a:pt x="31984" y="551584"/>
                      <a:pt x="18944" y="494709"/>
                    </a:cubicBezTo>
                    <a:lnTo>
                      <a:pt x="5905" y="460803"/>
                    </a:lnTo>
                    <a:cubicBezTo>
                      <a:pt x="5887" y="460821"/>
                      <a:pt x="-9329" y="431286"/>
                      <a:pt x="9160" y="4006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362D79B7-34F4-EA6B-EC76-117940AC08F4}"/>
                  </a:ext>
                </a:extLst>
              </p:cNvPr>
              <p:cNvSpPr/>
              <p:nvPr/>
            </p:nvSpPr>
            <p:spPr>
              <a:xfrm>
                <a:off x="2393827" y="451804"/>
                <a:ext cx="356795" cy="876178"/>
              </a:xfrm>
              <a:custGeom>
                <a:avLst/>
                <a:gdLst>
                  <a:gd name="connsiteX0" fmla="*/ 255799 w 356795"/>
                  <a:gd name="connsiteY0" fmla="*/ 876179 h 876178"/>
                  <a:gd name="connsiteX1" fmla="*/ 248722 w 356795"/>
                  <a:gd name="connsiteY1" fmla="*/ 873710 h 876178"/>
                  <a:gd name="connsiteX2" fmla="*/ 232153 w 356795"/>
                  <a:gd name="connsiteY2" fmla="*/ 866358 h 876178"/>
                  <a:gd name="connsiteX3" fmla="*/ 217961 w 356795"/>
                  <a:gd name="connsiteY3" fmla="*/ 864785 h 876178"/>
                  <a:gd name="connsiteX4" fmla="*/ 182610 w 356795"/>
                  <a:gd name="connsiteY4" fmla="*/ 845053 h 876178"/>
                  <a:gd name="connsiteX5" fmla="*/ 161689 w 356795"/>
                  <a:gd name="connsiteY5" fmla="*/ 781483 h 876178"/>
                  <a:gd name="connsiteX6" fmla="*/ 131660 w 356795"/>
                  <a:gd name="connsiteY6" fmla="*/ 709758 h 876178"/>
                  <a:gd name="connsiteX7" fmla="*/ 130636 w 356795"/>
                  <a:gd name="connsiteY7" fmla="*/ 708423 h 876178"/>
                  <a:gd name="connsiteX8" fmla="*/ 127216 w 356795"/>
                  <a:gd name="connsiteY8" fmla="*/ 703028 h 876178"/>
                  <a:gd name="connsiteX9" fmla="*/ 19171 w 356795"/>
                  <a:gd name="connsiteY9" fmla="*/ 500653 h 876178"/>
                  <a:gd name="connsiteX10" fmla="*/ 6332 w 356795"/>
                  <a:gd name="connsiteY10" fmla="*/ 467259 h 876178"/>
                  <a:gd name="connsiteX11" fmla="*/ 9862 w 356795"/>
                  <a:gd name="connsiteY11" fmla="*/ 402885 h 876178"/>
                  <a:gd name="connsiteX12" fmla="*/ 9862 w 356795"/>
                  <a:gd name="connsiteY12" fmla="*/ 402885 h 876178"/>
                  <a:gd name="connsiteX13" fmla="*/ 48596 w 356795"/>
                  <a:gd name="connsiteY13" fmla="*/ 328215 h 876178"/>
                  <a:gd name="connsiteX14" fmla="*/ 121382 w 356795"/>
                  <a:gd name="connsiteY14" fmla="*/ 219365 h 876178"/>
                  <a:gd name="connsiteX15" fmla="*/ 136744 w 356795"/>
                  <a:gd name="connsiteY15" fmla="*/ 193469 h 876178"/>
                  <a:gd name="connsiteX16" fmla="*/ 138280 w 356795"/>
                  <a:gd name="connsiteY16" fmla="*/ 189647 h 876178"/>
                  <a:gd name="connsiteX17" fmla="*/ 303092 w 356795"/>
                  <a:gd name="connsiteY17" fmla="*/ 732 h 876178"/>
                  <a:gd name="connsiteX18" fmla="*/ 307902 w 356795"/>
                  <a:gd name="connsiteY18" fmla="*/ 641 h 876178"/>
                  <a:gd name="connsiteX19" fmla="*/ 310133 w 356795"/>
                  <a:gd name="connsiteY19" fmla="*/ 4920 h 876178"/>
                  <a:gd name="connsiteX20" fmla="*/ 314083 w 356795"/>
                  <a:gd name="connsiteY20" fmla="*/ 28237 h 876178"/>
                  <a:gd name="connsiteX21" fmla="*/ 331548 w 356795"/>
                  <a:gd name="connsiteY21" fmla="*/ 339920 h 876178"/>
                  <a:gd name="connsiteX22" fmla="*/ 290180 w 356795"/>
                  <a:gd name="connsiteY22" fmla="*/ 365066 h 876178"/>
                  <a:gd name="connsiteX23" fmla="*/ 273685 w 356795"/>
                  <a:gd name="connsiteY23" fmla="*/ 369930 h 876178"/>
                  <a:gd name="connsiteX24" fmla="*/ 273191 w 356795"/>
                  <a:gd name="connsiteY24" fmla="*/ 370095 h 876178"/>
                  <a:gd name="connsiteX25" fmla="*/ 240565 w 356795"/>
                  <a:gd name="connsiteY25" fmla="*/ 359067 h 876178"/>
                  <a:gd name="connsiteX26" fmla="*/ 239870 w 356795"/>
                  <a:gd name="connsiteY26" fmla="*/ 354843 h 876178"/>
                  <a:gd name="connsiteX27" fmla="*/ 235207 w 356795"/>
                  <a:gd name="connsiteY27" fmla="*/ 331032 h 876178"/>
                  <a:gd name="connsiteX28" fmla="*/ 126741 w 356795"/>
                  <a:gd name="connsiteY28" fmla="*/ 445716 h 876178"/>
                  <a:gd name="connsiteX29" fmla="*/ 168327 w 356795"/>
                  <a:gd name="connsiteY29" fmla="*/ 571720 h 876178"/>
                  <a:gd name="connsiteX30" fmla="*/ 175295 w 356795"/>
                  <a:gd name="connsiteY30" fmla="*/ 594379 h 876178"/>
                  <a:gd name="connsiteX31" fmla="*/ 175295 w 356795"/>
                  <a:gd name="connsiteY31" fmla="*/ 594397 h 876178"/>
                  <a:gd name="connsiteX32" fmla="*/ 242120 w 356795"/>
                  <a:gd name="connsiteY32" fmla="*/ 685636 h 876178"/>
                  <a:gd name="connsiteX33" fmla="*/ 265419 w 356795"/>
                  <a:gd name="connsiteY33" fmla="*/ 710983 h 876178"/>
                  <a:gd name="connsiteX34" fmla="*/ 304317 w 356795"/>
                  <a:gd name="connsiteY34" fmla="*/ 822833 h 876178"/>
                  <a:gd name="connsiteX35" fmla="*/ 301793 w 356795"/>
                  <a:gd name="connsiteY35" fmla="*/ 827075 h 876178"/>
                  <a:gd name="connsiteX36" fmla="*/ 297276 w 356795"/>
                  <a:gd name="connsiteY36" fmla="*/ 827588 h 876178"/>
                  <a:gd name="connsiteX37" fmla="*/ 292649 w 356795"/>
                  <a:gd name="connsiteY37" fmla="*/ 843736 h 876178"/>
                  <a:gd name="connsiteX38" fmla="*/ 283816 w 356795"/>
                  <a:gd name="connsiteY38" fmla="*/ 855769 h 876178"/>
                  <a:gd name="connsiteX39" fmla="*/ 266882 w 356795"/>
                  <a:gd name="connsiteY39" fmla="*/ 874441 h 876178"/>
                  <a:gd name="connsiteX40" fmla="*/ 264522 w 356795"/>
                  <a:gd name="connsiteY40" fmla="*/ 875100 h 876178"/>
                  <a:gd name="connsiteX41" fmla="*/ 262255 w 356795"/>
                  <a:gd name="connsiteY41" fmla="*/ 875466 h 876178"/>
                  <a:gd name="connsiteX42" fmla="*/ 255799 w 356795"/>
                  <a:gd name="connsiteY42" fmla="*/ 876179 h 876178"/>
                  <a:gd name="connsiteX43" fmla="*/ 254994 w 356795"/>
                  <a:gd name="connsiteY43" fmla="*/ 866998 h 876178"/>
                  <a:gd name="connsiteX44" fmla="*/ 260645 w 356795"/>
                  <a:gd name="connsiteY44" fmla="*/ 866413 h 876178"/>
                  <a:gd name="connsiteX45" fmla="*/ 263059 w 356795"/>
                  <a:gd name="connsiteY45" fmla="*/ 866011 h 876178"/>
                  <a:gd name="connsiteX46" fmla="*/ 276080 w 356795"/>
                  <a:gd name="connsiteY46" fmla="*/ 850868 h 876178"/>
                  <a:gd name="connsiteX47" fmla="*/ 286468 w 356795"/>
                  <a:gd name="connsiteY47" fmla="*/ 836951 h 876178"/>
                  <a:gd name="connsiteX48" fmla="*/ 287163 w 356795"/>
                  <a:gd name="connsiteY48" fmla="*/ 836384 h 876178"/>
                  <a:gd name="connsiteX49" fmla="*/ 283377 w 356795"/>
                  <a:gd name="connsiteY49" fmla="*/ 819998 h 876178"/>
                  <a:gd name="connsiteX50" fmla="*/ 283761 w 356795"/>
                  <a:gd name="connsiteY50" fmla="*/ 814438 h 876178"/>
                  <a:gd name="connsiteX51" fmla="*/ 289230 w 356795"/>
                  <a:gd name="connsiteY51" fmla="*/ 813378 h 876178"/>
                  <a:gd name="connsiteX52" fmla="*/ 293509 w 356795"/>
                  <a:gd name="connsiteY52" fmla="*/ 815682 h 876178"/>
                  <a:gd name="connsiteX53" fmla="*/ 295429 w 356795"/>
                  <a:gd name="connsiteY53" fmla="*/ 816743 h 876178"/>
                  <a:gd name="connsiteX54" fmla="*/ 258506 w 356795"/>
                  <a:gd name="connsiteY54" fmla="*/ 716890 h 876178"/>
                  <a:gd name="connsiteX55" fmla="*/ 235463 w 356795"/>
                  <a:gd name="connsiteY55" fmla="*/ 691836 h 876178"/>
                  <a:gd name="connsiteX56" fmla="*/ 168163 w 356795"/>
                  <a:gd name="connsiteY56" fmla="*/ 601036 h 876178"/>
                  <a:gd name="connsiteX57" fmla="*/ 165932 w 356795"/>
                  <a:gd name="connsiteY57" fmla="*/ 597104 h 876178"/>
                  <a:gd name="connsiteX58" fmla="*/ 166096 w 356795"/>
                  <a:gd name="connsiteY58" fmla="*/ 595897 h 876178"/>
                  <a:gd name="connsiteX59" fmla="*/ 159403 w 356795"/>
                  <a:gd name="connsiteY59" fmla="*/ 573567 h 876178"/>
                  <a:gd name="connsiteX60" fmla="*/ 116847 w 356795"/>
                  <a:gd name="connsiteY60" fmla="*/ 445606 h 876178"/>
                  <a:gd name="connsiteX61" fmla="*/ 118639 w 356795"/>
                  <a:gd name="connsiteY61" fmla="*/ 440010 h 876178"/>
                  <a:gd name="connsiteX62" fmla="*/ 230251 w 356795"/>
                  <a:gd name="connsiteY62" fmla="*/ 320681 h 876178"/>
                  <a:gd name="connsiteX63" fmla="*/ 233286 w 356795"/>
                  <a:gd name="connsiteY63" fmla="*/ 318267 h 876178"/>
                  <a:gd name="connsiteX64" fmla="*/ 237090 w 356795"/>
                  <a:gd name="connsiteY64" fmla="*/ 319053 h 876178"/>
                  <a:gd name="connsiteX65" fmla="*/ 248520 w 356795"/>
                  <a:gd name="connsiteY65" fmla="*/ 345315 h 876178"/>
                  <a:gd name="connsiteX66" fmla="*/ 249032 w 356795"/>
                  <a:gd name="connsiteY66" fmla="*/ 354898 h 876178"/>
                  <a:gd name="connsiteX67" fmla="*/ 270740 w 356795"/>
                  <a:gd name="connsiteY67" fmla="*/ 361243 h 876178"/>
                  <a:gd name="connsiteX68" fmla="*/ 287913 w 356795"/>
                  <a:gd name="connsiteY68" fmla="*/ 356178 h 876178"/>
                  <a:gd name="connsiteX69" fmla="*/ 323373 w 356795"/>
                  <a:gd name="connsiteY69" fmla="*/ 335805 h 876178"/>
                  <a:gd name="connsiteX70" fmla="*/ 305561 w 356795"/>
                  <a:gd name="connsiteY70" fmla="*/ 31474 h 876178"/>
                  <a:gd name="connsiteX71" fmla="*/ 301098 w 356795"/>
                  <a:gd name="connsiteY71" fmla="*/ 12967 h 876178"/>
                  <a:gd name="connsiteX72" fmla="*/ 146803 w 356795"/>
                  <a:gd name="connsiteY72" fmla="*/ 192994 h 876178"/>
                  <a:gd name="connsiteX73" fmla="*/ 145175 w 356795"/>
                  <a:gd name="connsiteY73" fmla="*/ 197036 h 876178"/>
                  <a:gd name="connsiteX74" fmla="*/ 128204 w 356795"/>
                  <a:gd name="connsiteY74" fmla="*/ 225473 h 876178"/>
                  <a:gd name="connsiteX75" fmla="*/ 127527 w 356795"/>
                  <a:gd name="connsiteY75" fmla="*/ 226150 h 876178"/>
                  <a:gd name="connsiteX76" fmla="*/ 57319 w 356795"/>
                  <a:gd name="connsiteY76" fmla="*/ 330922 h 876178"/>
                  <a:gd name="connsiteX77" fmla="*/ 57045 w 356795"/>
                  <a:gd name="connsiteY77" fmla="*/ 331672 h 876178"/>
                  <a:gd name="connsiteX78" fmla="*/ 17671 w 356795"/>
                  <a:gd name="connsiteY78" fmla="*/ 407585 h 876178"/>
                  <a:gd name="connsiteX79" fmla="*/ 17671 w 356795"/>
                  <a:gd name="connsiteY79" fmla="*/ 407585 h 876178"/>
                  <a:gd name="connsiteX80" fmla="*/ 14562 w 356795"/>
                  <a:gd name="connsiteY80" fmla="*/ 463291 h 876178"/>
                  <a:gd name="connsiteX81" fmla="*/ 14763 w 356795"/>
                  <a:gd name="connsiteY81" fmla="*/ 463729 h 876178"/>
                  <a:gd name="connsiteX82" fmla="*/ 27802 w 356795"/>
                  <a:gd name="connsiteY82" fmla="*/ 497635 h 876178"/>
                  <a:gd name="connsiteX83" fmla="*/ 27985 w 356795"/>
                  <a:gd name="connsiteY83" fmla="*/ 498257 h 876178"/>
                  <a:gd name="connsiteX84" fmla="*/ 134915 w 356795"/>
                  <a:gd name="connsiteY84" fmla="*/ 698090 h 876178"/>
                  <a:gd name="connsiteX85" fmla="*/ 138189 w 356795"/>
                  <a:gd name="connsiteY85" fmla="*/ 703321 h 876178"/>
                  <a:gd name="connsiteX86" fmla="*/ 170668 w 356795"/>
                  <a:gd name="connsiteY86" fmla="*/ 779892 h 876178"/>
                  <a:gd name="connsiteX87" fmla="*/ 190237 w 356795"/>
                  <a:gd name="connsiteY87" fmla="*/ 840023 h 876178"/>
                  <a:gd name="connsiteX88" fmla="*/ 220101 w 356795"/>
                  <a:gd name="connsiteY88" fmla="*/ 855843 h 876178"/>
                  <a:gd name="connsiteX89" fmla="*/ 220905 w 356795"/>
                  <a:gd name="connsiteY89" fmla="*/ 856080 h 876178"/>
                  <a:gd name="connsiteX90" fmla="*/ 231549 w 356795"/>
                  <a:gd name="connsiteY90" fmla="*/ 857178 h 876178"/>
                  <a:gd name="connsiteX91" fmla="*/ 254994 w 356795"/>
                  <a:gd name="connsiteY91" fmla="*/ 866998 h 876178"/>
                  <a:gd name="connsiteX92" fmla="*/ 295210 w 356795"/>
                  <a:gd name="connsiteY92" fmla="*/ 822247 h 876178"/>
                  <a:gd name="connsiteX93" fmla="*/ 295210 w 356795"/>
                  <a:gd name="connsiteY93" fmla="*/ 822247 h 876178"/>
                  <a:gd name="connsiteX94" fmla="*/ 295228 w 356795"/>
                  <a:gd name="connsiteY94" fmla="*/ 822101 h 876178"/>
                  <a:gd name="connsiteX95" fmla="*/ 295210 w 356795"/>
                  <a:gd name="connsiteY95" fmla="*/ 822247 h 876178"/>
                  <a:gd name="connsiteX96" fmla="*/ 240638 w 356795"/>
                  <a:gd name="connsiteY96" fmla="*/ 353435 h 876178"/>
                  <a:gd name="connsiteX97" fmla="*/ 240638 w 356795"/>
                  <a:gd name="connsiteY97" fmla="*/ 353435 h 876178"/>
                  <a:gd name="connsiteX98" fmla="*/ 240638 w 356795"/>
                  <a:gd name="connsiteY98" fmla="*/ 353435 h 876178"/>
                  <a:gd name="connsiteX99" fmla="*/ 240656 w 356795"/>
                  <a:gd name="connsiteY99" fmla="*/ 353398 h 876178"/>
                  <a:gd name="connsiteX100" fmla="*/ 240656 w 356795"/>
                  <a:gd name="connsiteY100" fmla="*/ 353398 h 876178"/>
                  <a:gd name="connsiteX101" fmla="*/ 240656 w 356795"/>
                  <a:gd name="connsiteY101" fmla="*/ 353398 h 876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56795" h="876178">
                    <a:moveTo>
                      <a:pt x="255799" y="876179"/>
                    </a:moveTo>
                    <a:cubicBezTo>
                      <a:pt x="253166" y="876179"/>
                      <a:pt x="250605" y="875612"/>
                      <a:pt x="248722" y="873710"/>
                    </a:cubicBezTo>
                    <a:cubicBezTo>
                      <a:pt x="242083" y="865755"/>
                      <a:pt x="238133" y="865992"/>
                      <a:pt x="232153" y="866358"/>
                    </a:cubicBezTo>
                    <a:cubicBezTo>
                      <a:pt x="228074" y="866614"/>
                      <a:pt x="223484" y="866888"/>
                      <a:pt x="217961" y="864785"/>
                    </a:cubicBezTo>
                    <a:cubicBezTo>
                      <a:pt x="205324" y="862243"/>
                      <a:pt x="191114" y="859262"/>
                      <a:pt x="182610" y="845053"/>
                    </a:cubicBezTo>
                    <a:cubicBezTo>
                      <a:pt x="169370" y="826252"/>
                      <a:pt x="165456" y="803502"/>
                      <a:pt x="161689" y="781483"/>
                    </a:cubicBezTo>
                    <a:cubicBezTo>
                      <a:pt x="157044" y="754326"/>
                      <a:pt x="152636" y="728686"/>
                      <a:pt x="131660" y="709758"/>
                    </a:cubicBezTo>
                    <a:cubicBezTo>
                      <a:pt x="131239" y="709374"/>
                      <a:pt x="130892" y="708917"/>
                      <a:pt x="130636" y="708423"/>
                    </a:cubicBezTo>
                    <a:cubicBezTo>
                      <a:pt x="130288" y="707819"/>
                      <a:pt x="129100" y="705954"/>
                      <a:pt x="127216" y="703028"/>
                    </a:cubicBezTo>
                    <a:cubicBezTo>
                      <a:pt x="64342" y="604145"/>
                      <a:pt x="26998" y="534175"/>
                      <a:pt x="19171" y="500653"/>
                    </a:cubicBezTo>
                    <a:lnTo>
                      <a:pt x="6332" y="467259"/>
                    </a:lnTo>
                    <a:cubicBezTo>
                      <a:pt x="4741" y="464040"/>
                      <a:pt x="-9030" y="434194"/>
                      <a:pt x="9862" y="402885"/>
                    </a:cubicBezTo>
                    <a:cubicBezTo>
                      <a:pt x="9862" y="402885"/>
                      <a:pt x="9862" y="402885"/>
                      <a:pt x="9862" y="402885"/>
                    </a:cubicBezTo>
                    <a:cubicBezTo>
                      <a:pt x="27144" y="374246"/>
                      <a:pt x="46621" y="332476"/>
                      <a:pt x="48596" y="328215"/>
                    </a:cubicBezTo>
                    <a:cubicBezTo>
                      <a:pt x="50224" y="322254"/>
                      <a:pt x="67469" y="263202"/>
                      <a:pt x="121382" y="219365"/>
                    </a:cubicBezTo>
                    <a:cubicBezTo>
                      <a:pt x="122992" y="217317"/>
                      <a:pt x="131185" y="206545"/>
                      <a:pt x="136744" y="193469"/>
                    </a:cubicBezTo>
                    <a:cubicBezTo>
                      <a:pt x="137146" y="192518"/>
                      <a:pt x="137659" y="191220"/>
                      <a:pt x="138280" y="189647"/>
                    </a:cubicBezTo>
                    <a:cubicBezTo>
                      <a:pt x="167358" y="116111"/>
                      <a:pt x="222826" y="52542"/>
                      <a:pt x="303092" y="732"/>
                    </a:cubicBezTo>
                    <a:cubicBezTo>
                      <a:pt x="304555" y="-219"/>
                      <a:pt x="306420" y="-237"/>
                      <a:pt x="307902" y="641"/>
                    </a:cubicBezTo>
                    <a:cubicBezTo>
                      <a:pt x="309401" y="1519"/>
                      <a:pt x="310261" y="3183"/>
                      <a:pt x="310133" y="4920"/>
                    </a:cubicBezTo>
                    <a:cubicBezTo>
                      <a:pt x="309438" y="14265"/>
                      <a:pt x="311888" y="22751"/>
                      <a:pt x="314083" y="28237"/>
                    </a:cubicBezTo>
                    <a:cubicBezTo>
                      <a:pt x="348245" y="121232"/>
                      <a:pt x="381054" y="240598"/>
                      <a:pt x="331548" y="339920"/>
                    </a:cubicBezTo>
                    <a:cubicBezTo>
                      <a:pt x="323263" y="356544"/>
                      <a:pt x="306438" y="360878"/>
                      <a:pt x="290180" y="365066"/>
                    </a:cubicBezTo>
                    <a:cubicBezTo>
                      <a:pt x="284621" y="366492"/>
                      <a:pt x="278878" y="367974"/>
                      <a:pt x="273685" y="369930"/>
                    </a:cubicBezTo>
                    <a:cubicBezTo>
                      <a:pt x="273520" y="369985"/>
                      <a:pt x="273355" y="370040"/>
                      <a:pt x="273191" y="370095"/>
                    </a:cubicBezTo>
                    <a:cubicBezTo>
                      <a:pt x="260078" y="373387"/>
                      <a:pt x="248502" y="369455"/>
                      <a:pt x="240565" y="359067"/>
                    </a:cubicBezTo>
                    <a:cubicBezTo>
                      <a:pt x="239632" y="357842"/>
                      <a:pt x="239395" y="356251"/>
                      <a:pt x="239870" y="354843"/>
                    </a:cubicBezTo>
                    <a:cubicBezTo>
                      <a:pt x="240199" y="351807"/>
                      <a:pt x="239285" y="338841"/>
                      <a:pt x="235207" y="331032"/>
                    </a:cubicBezTo>
                    <a:cubicBezTo>
                      <a:pt x="211323" y="376020"/>
                      <a:pt x="174875" y="414553"/>
                      <a:pt x="126741" y="445716"/>
                    </a:cubicBezTo>
                    <a:cubicBezTo>
                      <a:pt x="144992" y="490284"/>
                      <a:pt x="158726" y="525964"/>
                      <a:pt x="168327" y="571720"/>
                    </a:cubicBezTo>
                    <a:cubicBezTo>
                      <a:pt x="169992" y="579364"/>
                      <a:pt x="172259" y="586789"/>
                      <a:pt x="175295" y="594379"/>
                    </a:cubicBezTo>
                    <a:cubicBezTo>
                      <a:pt x="175295" y="594379"/>
                      <a:pt x="175295" y="594379"/>
                      <a:pt x="175295" y="594397"/>
                    </a:cubicBezTo>
                    <a:cubicBezTo>
                      <a:pt x="189066" y="628998"/>
                      <a:pt x="214834" y="656503"/>
                      <a:pt x="242120" y="685636"/>
                    </a:cubicBezTo>
                    <a:cubicBezTo>
                      <a:pt x="249800" y="693829"/>
                      <a:pt x="257738" y="702296"/>
                      <a:pt x="265419" y="710983"/>
                    </a:cubicBezTo>
                    <a:cubicBezTo>
                      <a:pt x="292960" y="744139"/>
                      <a:pt x="306731" y="783824"/>
                      <a:pt x="304317" y="822833"/>
                    </a:cubicBezTo>
                    <a:cubicBezTo>
                      <a:pt x="304335" y="824442"/>
                      <a:pt x="303384" y="826143"/>
                      <a:pt x="301793" y="827075"/>
                    </a:cubicBezTo>
                    <a:cubicBezTo>
                      <a:pt x="300403" y="827898"/>
                      <a:pt x="298922" y="828008"/>
                      <a:pt x="297276" y="827588"/>
                    </a:cubicBezTo>
                    <a:cubicBezTo>
                      <a:pt x="299343" y="834665"/>
                      <a:pt x="297788" y="840078"/>
                      <a:pt x="292649" y="843736"/>
                    </a:cubicBezTo>
                    <a:cubicBezTo>
                      <a:pt x="289047" y="847412"/>
                      <a:pt x="286505" y="851472"/>
                      <a:pt x="283816" y="855769"/>
                    </a:cubicBezTo>
                    <a:cubicBezTo>
                      <a:pt x="279610" y="862463"/>
                      <a:pt x="275276" y="869394"/>
                      <a:pt x="266882" y="874441"/>
                    </a:cubicBezTo>
                    <a:cubicBezTo>
                      <a:pt x="266168" y="874862"/>
                      <a:pt x="265364" y="875100"/>
                      <a:pt x="264522" y="875100"/>
                    </a:cubicBezTo>
                    <a:cubicBezTo>
                      <a:pt x="263992" y="875118"/>
                      <a:pt x="263187" y="875283"/>
                      <a:pt x="262255" y="875466"/>
                    </a:cubicBezTo>
                    <a:cubicBezTo>
                      <a:pt x="260316" y="875758"/>
                      <a:pt x="258030" y="876179"/>
                      <a:pt x="255799" y="876179"/>
                    </a:cubicBezTo>
                    <a:close/>
                    <a:moveTo>
                      <a:pt x="254994" y="866998"/>
                    </a:moveTo>
                    <a:cubicBezTo>
                      <a:pt x="256238" y="867199"/>
                      <a:pt x="259292" y="866651"/>
                      <a:pt x="260645" y="866413"/>
                    </a:cubicBezTo>
                    <a:cubicBezTo>
                      <a:pt x="261523" y="866248"/>
                      <a:pt x="262328" y="866102"/>
                      <a:pt x="263059" y="866011"/>
                    </a:cubicBezTo>
                    <a:cubicBezTo>
                      <a:pt x="269003" y="862133"/>
                      <a:pt x="272295" y="856903"/>
                      <a:pt x="276080" y="850868"/>
                    </a:cubicBezTo>
                    <a:cubicBezTo>
                      <a:pt x="278988" y="846241"/>
                      <a:pt x="281987" y="841432"/>
                      <a:pt x="286468" y="836951"/>
                    </a:cubicBezTo>
                    <a:cubicBezTo>
                      <a:pt x="286687" y="836732"/>
                      <a:pt x="286907" y="836549"/>
                      <a:pt x="287163" y="836384"/>
                    </a:cubicBezTo>
                    <a:cubicBezTo>
                      <a:pt x="290436" y="834208"/>
                      <a:pt x="289156" y="828685"/>
                      <a:pt x="283377" y="819998"/>
                    </a:cubicBezTo>
                    <a:cubicBezTo>
                      <a:pt x="282225" y="818279"/>
                      <a:pt x="282390" y="815993"/>
                      <a:pt x="283761" y="814438"/>
                    </a:cubicBezTo>
                    <a:cubicBezTo>
                      <a:pt x="285133" y="812884"/>
                      <a:pt x="287382" y="812463"/>
                      <a:pt x="289230" y="813378"/>
                    </a:cubicBezTo>
                    <a:cubicBezTo>
                      <a:pt x="290546" y="814036"/>
                      <a:pt x="292028" y="814859"/>
                      <a:pt x="293509" y="815682"/>
                    </a:cubicBezTo>
                    <a:cubicBezTo>
                      <a:pt x="294076" y="815993"/>
                      <a:pt x="294734" y="816359"/>
                      <a:pt x="295429" y="816743"/>
                    </a:cubicBezTo>
                    <a:cubicBezTo>
                      <a:pt x="296106" y="781666"/>
                      <a:pt x="283103" y="746517"/>
                      <a:pt x="258506" y="716890"/>
                    </a:cubicBezTo>
                    <a:cubicBezTo>
                      <a:pt x="250989" y="708423"/>
                      <a:pt x="243107" y="699992"/>
                      <a:pt x="235463" y="691836"/>
                    </a:cubicBezTo>
                    <a:cubicBezTo>
                      <a:pt x="208433" y="662977"/>
                      <a:pt x="182848" y="635655"/>
                      <a:pt x="168163" y="601036"/>
                    </a:cubicBezTo>
                    <a:cubicBezTo>
                      <a:pt x="166736" y="600195"/>
                      <a:pt x="165932" y="598677"/>
                      <a:pt x="165932" y="597104"/>
                    </a:cubicBezTo>
                    <a:cubicBezTo>
                      <a:pt x="165932" y="596702"/>
                      <a:pt x="165987" y="596299"/>
                      <a:pt x="166096" y="595897"/>
                    </a:cubicBezTo>
                    <a:cubicBezTo>
                      <a:pt x="163262" y="588508"/>
                      <a:pt x="161012" y="581010"/>
                      <a:pt x="159403" y="573567"/>
                    </a:cubicBezTo>
                    <a:cubicBezTo>
                      <a:pt x="149692" y="527335"/>
                      <a:pt x="135647" y="491363"/>
                      <a:pt x="116847" y="445606"/>
                    </a:cubicBezTo>
                    <a:cubicBezTo>
                      <a:pt x="116006" y="443558"/>
                      <a:pt x="116755" y="441199"/>
                      <a:pt x="118639" y="440010"/>
                    </a:cubicBezTo>
                    <a:cubicBezTo>
                      <a:pt x="169187" y="408006"/>
                      <a:pt x="206732" y="367845"/>
                      <a:pt x="230251" y="320681"/>
                    </a:cubicBezTo>
                    <a:cubicBezTo>
                      <a:pt x="230854" y="319474"/>
                      <a:pt x="231970" y="318578"/>
                      <a:pt x="233286" y="318267"/>
                    </a:cubicBezTo>
                    <a:cubicBezTo>
                      <a:pt x="234603" y="317956"/>
                      <a:pt x="235993" y="318248"/>
                      <a:pt x="237090" y="319053"/>
                    </a:cubicBezTo>
                    <a:cubicBezTo>
                      <a:pt x="244936" y="324960"/>
                      <a:pt x="247624" y="338036"/>
                      <a:pt x="248520" y="345315"/>
                    </a:cubicBezTo>
                    <a:cubicBezTo>
                      <a:pt x="249087" y="349887"/>
                      <a:pt x="249160" y="352886"/>
                      <a:pt x="249032" y="354898"/>
                    </a:cubicBezTo>
                    <a:cubicBezTo>
                      <a:pt x="253147" y="359561"/>
                      <a:pt x="260024" y="363840"/>
                      <a:pt x="270740" y="361243"/>
                    </a:cubicBezTo>
                    <a:cubicBezTo>
                      <a:pt x="276318" y="359159"/>
                      <a:pt x="282207" y="357641"/>
                      <a:pt x="287913" y="356178"/>
                    </a:cubicBezTo>
                    <a:cubicBezTo>
                      <a:pt x="302836" y="352337"/>
                      <a:pt x="316936" y="348698"/>
                      <a:pt x="323373" y="335805"/>
                    </a:cubicBezTo>
                    <a:cubicBezTo>
                      <a:pt x="371324" y="239610"/>
                      <a:pt x="339046" y="122640"/>
                      <a:pt x="305561" y="31474"/>
                    </a:cubicBezTo>
                    <a:cubicBezTo>
                      <a:pt x="303750" y="26921"/>
                      <a:pt x="301738" y="20428"/>
                      <a:pt x="301098" y="12967"/>
                    </a:cubicBezTo>
                    <a:cubicBezTo>
                      <a:pt x="226209" y="62875"/>
                      <a:pt x="174326" y="123390"/>
                      <a:pt x="146803" y="192994"/>
                    </a:cubicBezTo>
                    <a:cubicBezTo>
                      <a:pt x="146144" y="194658"/>
                      <a:pt x="145614" y="196011"/>
                      <a:pt x="145175" y="197036"/>
                    </a:cubicBezTo>
                    <a:cubicBezTo>
                      <a:pt x="138481" y="212763"/>
                      <a:pt x="128624" y="224961"/>
                      <a:pt x="128204" y="225473"/>
                    </a:cubicBezTo>
                    <a:cubicBezTo>
                      <a:pt x="128002" y="225711"/>
                      <a:pt x="127783" y="225949"/>
                      <a:pt x="127527" y="226150"/>
                    </a:cubicBezTo>
                    <a:cubicBezTo>
                      <a:pt x="73870" y="269547"/>
                      <a:pt x="57484" y="330319"/>
                      <a:pt x="57319" y="330922"/>
                    </a:cubicBezTo>
                    <a:cubicBezTo>
                      <a:pt x="57246" y="331178"/>
                      <a:pt x="57155" y="331434"/>
                      <a:pt x="57045" y="331672"/>
                    </a:cubicBezTo>
                    <a:cubicBezTo>
                      <a:pt x="56844" y="332129"/>
                      <a:pt x="36069" y="377099"/>
                      <a:pt x="17671" y="407585"/>
                    </a:cubicBezTo>
                    <a:lnTo>
                      <a:pt x="17671" y="407585"/>
                    </a:lnTo>
                    <a:cubicBezTo>
                      <a:pt x="791" y="435548"/>
                      <a:pt x="13995" y="462175"/>
                      <a:pt x="14562" y="463291"/>
                    </a:cubicBezTo>
                    <a:cubicBezTo>
                      <a:pt x="14635" y="463437"/>
                      <a:pt x="14708" y="463583"/>
                      <a:pt x="14763" y="463729"/>
                    </a:cubicBezTo>
                    <a:lnTo>
                      <a:pt x="27802" y="497635"/>
                    </a:lnTo>
                    <a:cubicBezTo>
                      <a:pt x="27876" y="497837"/>
                      <a:pt x="27949" y="498038"/>
                      <a:pt x="27985" y="498257"/>
                    </a:cubicBezTo>
                    <a:cubicBezTo>
                      <a:pt x="33161" y="520843"/>
                      <a:pt x="55929" y="573860"/>
                      <a:pt x="134915" y="698090"/>
                    </a:cubicBezTo>
                    <a:cubicBezTo>
                      <a:pt x="136488" y="700559"/>
                      <a:pt x="137512" y="702187"/>
                      <a:pt x="138189" y="703321"/>
                    </a:cubicBezTo>
                    <a:cubicBezTo>
                      <a:pt x="161159" y="724333"/>
                      <a:pt x="166005" y="752570"/>
                      <a:pt x="170668" y="779892"/>
                    </a:cubicBezTo>
                    <a:cubicBezTo>
                      <a:pt x="174436" y="801875"/>
                      <a:pt x="177984" y="822631"/>
                      <a:pt x="190237" y="840023"/>
                    </a:cubicBezTo>
                    <a:cubicBezTo>
                      <a:pt x="196930" y="851197"/>
                      <a:pt x="207665" y="853355"/>
                      <a:pt x="220101" y="855843"/>
                    </a:cubicBezTo>
                    <a:cubicBezTo>
                      <a:pt x="220375" y="855897"/>
                      <a:pt x="220650" y="855989"/>
                      <a:pt x="220905" y="856080"/>
                    </a:cubicBezTo>
                    <a:cubicBezTo>
                      <a:pt x="224691" y="857598"/>
                      <a:pt x="227855" y="857397"/>
                      <a:pt x="231549" y="857178"/>
                    </a:cubicBezTo>
                    <a:cubicBezTo>
                      <a:pt x="238297" y="856830"/>
                      <a:pt x="245887" y="856355"/>
                      <a:pt x="254994" y="866998"/>
                    </a:cubicBezTo>
                    <a:close/>
                    <a:moveTo>
                      <a:pt x="295210" y="822247"/>
                    </a:moveTo>
                    <a:cubicBezTo>
                      <a:pt x="295210" y="822247"/>
                      <a:pt x="295210" y="822266"/>
                      <a:pt x="295210" y="822247"/>
                    </a:cubicBezTo>
                    <a:cubicBezTo>
                      <a:pt x="295228" y="822211"/>
                      <a:pt x="295228" y="822156"/>
                      <a:pt x="295228" y="822101"/>
                    </a:cubicBezTo>
                    <a:cubicBezTo>
                      <a:pt x="295228" y="822156"/>
                      <a:pt x="295210" y="822193"/>
                      <a:pt x="295210" y="822247"/>
                    </a:cubicBezTo>
                    <a:close/>
                    <a:moveTo>
                      <a:pt x="240638" y="353435"/>
                    </a:moveTo>
                    <a:cubicBezTo>
                      <a:pt x="240638" y="353435"/>
                      <a:pt x="240638" y="353435"/>
                      <a:pt x="240638" y="353435"/>
                    </a:cubicBezTo>
                    <a:cubicBezTo>
                      <a:pt x="240638" y="353435"/>
                      <a:pt x="240638" y="353435"/>
                      <a:pt x="240638" y="353435"/>
                    </a:cubicBezTo>
                    <a:close/>
                    <a:moveTo>
                      <a:pt x="240656" y="353398"/>
                    </a:moveTo>
                    <a:cubicBezTo>
                      <a:pt x="240656" y="353416"/>
                      <a:pt x="240656" y="353416"/>
                      <a:pt x="240656" y="353398"/>
                    </a:cubicBezTo>
                    <a:cubicBezTo>
                      <a:pt x="240656" y="353416"/>
                      <a:pt x="240656" y="353416"/>
                      <a:pt x="240656" y="3533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4" name="Graphic 2">
              <a:extLst>
                <a:ext uri="{FF2B5EF4-FFF2-40B4-BE49-F238E27FC236}">
                  <a16:creationId xmlns:a16="http://schemas.microsoft.com/office/drawing/2014/main" id="{237C85C1-AACE-96B7-6F21-F01480E1B56D}"/>
                </a:ext>
              </a:extLst>
            </p:cNvPr>
            <p:cNvGrpSpPr/>
            <p:nvPr/>
          </p:nvGrpSpPr>
          <p:grpSpPr>
            <a:xfrm>
              <a:off x="2885743" y="419796"/>
              <a:ext cx="339534" cy="800031"/>
              <a:chOff x="2885743" y="419796"/>
              <a:chExt cx="339534" cy="800031"/>
            </a:xfrm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F7D1B06-F7BB-E0F5-6DB3-930D91B447EE}"/>
                  </a:ext>
                </a:extLst>
              </p:cNvPr>
              <p:cNvSpPr/>
              <p:nvPr/>
            </p:nvSpPr>
            <p:spPr>
              <a:xfrm>
                <a:off x="2890301" y="424336"/>
                <a:ext cx="330386" cy="790891"/>
              </a:xfrm>
              <a:custGeom>
                <a:avLst/>
                <a:gdLst>
                  <a:gd name="connsiteX0" fmla="*/ 100268 w 330386"/>
                  <a:gd name="connsiteY0" fmla="*/ 766706 h 790891"/>
                  <a:gd name="connsiteX1" fmla="*/ 47416 w 330386"/>
                  <a:gd name="connsiteY1" fmla="*/ 786896 h 790891"/>
                  <a:gd name="connsiteX2" fmla="*/ 2117 w 330386"/>
                  <a:gd name="connsiteY2" fmla="*/ 701071 h 790891"/>
                  <a:gd name="connsiteX3" fmla="*/ 12120 w 330386"/>
                  <a:gd name="connsiteY3" fmla="*/ 693591 h 790891"/>
                  <a:gd name="connsiteX4" fmla="*/ 20368 w 330386"/>
                  <a:gd name="connsiteY4" fmla="*/ 696041 h 790891"/>
                  <a:gd name="connsiteX5" fmla="*/ 24757 w 330386"/>
                  <a:gd name="connsiteY5" fmla="*/ 703594 h 790891"/>
                  <a:gd name="connsiteX6" fmla="*/ 153102 w 330386"/>
                  <a:gd name="connsiteY6" fmla="*/ 572341 h 790891"/>
                  <a:gd name="connsiteX7" fmla="*/ 154218 w 330386"/>
                  <a:gd name="connsiteY7" fmla="*/ 568702 h 790891"/>
                  <a:gd name="connsiteX8" fmla="*/ 205936 w 330386"/>
                  <a:gd name="connsiteY8" fmla="*/ 408261 h 790891"/>
                  <a:gd name="connsiteX9" fmla="*/ 208460 w 330386"/>
                  <a:gd name="connsiteY9" fmla="*/ 367881 h 790891"/>
                  <a:gd name="connsiteX10" fmla="*/ 168190 w 330386"/>
                  <a:gd name="connsiteY10" fmla="*/ 254295 h 790891"/>
                  <a:gd name="connsiteX11" fmla="*/ 141069 w 330386"/>
                  <a:gd name="connsiteY11" fmla="*/ 295205 h 790891"/>
                  <a:gd name="connsiteX12" fmla="*/ 129273 w 330386"/>
                  <a:gd name="connsiteY12" fmla="*/ 0 h 790891"/>
                  <a:gd name="connsiteX13" fmla="*/ 172963 w 330386"/>
                  <a:gd name="connsiteY13" fmla="*/ 15819 h 790891"/>
                  <a:gd name="connsiteX14" fmla="*/ 252973 w 330386"/>
                  <a:gd name="connsiteY14" fmla="*/ 70683 h 790891"/>
                  <a:gd name="connsiteX15" fmla="*/ 279948 w 330386"/>
                  <a:gd name="connsiteY15" fmla="*/ 128235 h 790891"/>
                  <a:gd name="connsiteX16" fmla="*/ 289677 w 330386"/>
                  <a:gd name="connsiteY16" fmla="*/ 182953 h 790891"/>
                  <a:gd name="connsiteX17" fmla="*/ 305387 w 330386"/>
                  <a:gd name="connsiteY17" fmla="*/ 226021 h 790891"/>
                  <a:gd name="connsiteX18" fmla="*/ 330386 w 330386"/>
                  <a:gd name="connsiteY18" fmla="*/ 375855 h 790891"/>
                  <a:gd name="connsiteX19" fmla="*/ 276034 w 330386"/>
                  <a:gd name="connsiteY19" fmla="*/ 534430 h 790891"/>
                  <a:gd name="connsiteX20" fmla="*/ 191251 w 330386"/>
                  <a:gd name="connsiteY20" fmla="*/ 644890 h 790891"/>
                  <a:gd name="connsiteX21" fmla="*/ 191928 w 330386"/>
                  <a:gd name="connsiteY21" fmla="*/ 646170 h 790891"/>
                  <a:gd name="connsiteX22" fmla="*/ 100268 w 330386"/>
                  <a:gd name="connsiteY22" fmla="*/ 766706 h 79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30386" h="790891">
                    <a:moveTo>
                      <a:pt x="100268" y="766706"/>
                    </a:moveTo>
                    <a:cubicBezTo>
                      <a:pt x="85162" y="779325"/>
                      <a:pt x="65027" y="799515"/>
                      <a:pt x="47416" y="786896"/>
                    </a:cubicBezTo>
                    <a:cubicBezTo>
                      <a:pt x="19728" y="769230"/>
                      <a:pt x="-7960" y="736421"/>
                      <a:pt x="2117" y="701071"/>
                    </a:cubicBezTo>
                    <a:cubicBezTo>
                      <a:pt x="3635" y="698035"/>
                      <a:pt x="7877" y="695913"/>
                      <a:pt x="12120" y="693591"/>
                    </a:cubicBezTo>
                    <a:cubicBezTo>
                      <a:pt x="15065" y="691981"/>
                      <a:pt x="18868" y="693024"/>
                      <a:pt x="20368" y="696041"/>
                    </a:cubicBezTo>
                    <a:cubicBezTo>
                      <a:pt x="21630" y="698565"/>
                      <a:pt x="23514" y="701071"/>
                      <a:pt x="24757" y="703594"/>
                    </a:cubicBezTo>
                    <a:cubicBezTo>
                      <a:pt x="62504" y="653119"/>
                      <a:pt x="132967" y="635435"/>
                      <a:pt x="153102" y="572341"/>
                    </a:cubicBezTo>
                    <a:cubicBezTo>
                      <a:pt x="153486" y="571134"/>
                      <a:pt x="155041" y="570732"/>
                      <a:pt x="154218" y="568702"/>
                    </a:cubicBezTo>
                    <a:cubicBezTo>
                      <a:pt x="171134" y="514387"/>
                      <a:pt x="181321" y="460108"/>
                      <a:pt x="205936" y="408261"/>
                    </a:cubicBezTo>
                    <a:cubicBezTo>
                      <a:pt x="210966" y="395643"/>
                      <a:pt x="215995" y="380500"/>
                      <a:pt x="208460" y="367881"/>
                    </a:cubicBezTo>
                    <a:cubicBezTo>
                      <a:pt x="183296" y="335073"/>
                      <a:pt x="165685" y="294675"/>
                      <a:pt x="168190" y="254295"/>
                    </a:cubicBezTo>
                    <a:cubicBezTo>
                      <a:pt x="159101" y="267572"/>
                      <a:pt x="149463" y="281123"/>
                      <a:pt x="141069" y="295205"/>
                    </a:cubicBezTo>
                    <a:cubicBezTo>
                      <a:pt x="148988" y="197364"/>
                      <a:pt x="169214" y="92903"/>
                      <a:pt x="129273" y="0"/>
                    </a:cubicBezTo>
                    <a:cubicBezTo>
                      <a:pt x="143977" y="4828"/>
                      <a:pt x="158570" y="10095"/>
                      <a:pt x="172963" y="15819"/>
                    </a:cubicBezTo>
                    <a:cubicBezTo>
                      <a:pt x="202370" y="27505"/>
                      <a:pt x="233405" y="44970"/>
                      <a:pt x="252973" y="70683"/>
                    </a:cubicBezTo>
                    <a:cubicBezTo>
                      <a:pt x="265903" y="87691"/>
                      <a:pt x="274608" y="107588"/>
                      <a:pt x="279948" y="128235"/>
                    </a:cubicBezTo>
                    <a:cubicBezTo>
                      <a:pt x="284593" y="146213"/>
                      <a:pt x="284977" y="165013"/>
                      <a:pt x="289677" y="182953"/>
                    </a:cubicBezTo>
                    <a:cubicBezTo>
                      <a:pt x="293536" y="197638"/>
                      <a:pt x="299790" y="211940"/>
                      <a:pt x="305387" y="226021"/>
                    </a:cubicBezTo>
                    <a:cubicBezTo>
                      <a:pt x="318426" y="258830"/>
                      <a:pt x="330386" y="341949"/>
                      <a:pt x="330386" y="375855"/>
                    </a:cubicBezTo>
                    <a:cubicBezTo>
                      <a:pt x="330386" y="409761"/>
                      <a:pt x="318426" y="483041"/>
                      <a:pt x="276034" y="534430"/>
                    </a:cubicBezTo>
                    <a:cubicBezTo>
                      <a:pt x="233643" y="585838"/>
                      <a:pt x="191251" y="644890"/>
                      <a:pt x="191251" y="644890"/>
                    </a:cubicBezTo>
                    <a:cubicBezTo>
                      <a:pt x="191251" y="644890"/>
                      <a:pt x="191489" y="645329"/>
                      <a:pt x="191928" y="646170"/>
                    </a:cubicBezTo>
                    <a:cubicBezTo>
                      <a:pt x="152298" y="679308"/>
                      <a:pt x="139277" y="732471"/>
                      <a:pt x="100268" y="766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16C52DB-3F76-A90B-B3D2-187C7CEFE78B}"/>
                  </a:ext>
                </a:extLst>
              </p:cNvPr>
              <p:cNvSpPr/>
              <p:nvPr/>
            </p:nvSpPr>
            <p:spPr>
              <a:xfrm>
                <a:off x="2885743" y="419796"/>
                <a:ext cx="339534" cy="800031"/>
              </a:xfrm>
              <a:custGeom>
                <a:avLst/>
                <a:gdLst>
                  <a:gd name="connsiteX0" fmla="*/ 63971 w 339534"/>
                  <a:gd name="connsiteY0" fmla="*/ 800031 h 800031"/>
                  <a:gd name="connsiteX1" fmla="*/ 49322 w 339534"/>
                  <a:gd name="connsiteY1" fmla="*/ 795148 h 800031"/>
                  <a:gd name="connsiteX2" fmla="*/ 2286 w 339534"/>
                  <a:gd name="connsiteY2" fmla="*/ 704367 h 800031"/>
                  <a:gd name="connsiteX3" fmla="*/ 2597 w 339534"/>
                  <a:gd name="connsiteY3" fmla="*/ 703580 h 800031"/>
                  <a:gd name="connsiteX4" fmla="*/ 13588 w 339534"/>
                  <a:gd name="connsiteY4" fmla="*/ 694637 h 800031"/>
                  <a:gd name="connsiteX5" fmla="*/ 14502 w 339534"/>
                  <a:gd name="connsiteY5" fmla="*/ 694144 h 800031"/>
                  <a:gd name="connsiteX6" fmla="*/ 22860 w 339534"/>
                  <a:gd name="connsiteY6" fmla="*/ 693321 h 800031"/>
                  <a:gd name="connsiteX7" fmla="*/ 29023 w 339534"/>
                  <a:gd name="connsiteY7" fmla="*/ 698551 h 800031"/>
                  <a:gd name="connsiteX8" fmla="*/ 29864 w 339534"/>
                  <a:gd name="connsiteY8" fmla="*/ 700069 h 800031"/>
                  <a:gd name="connsiteX9" fmla="*/ 83594 w 339534"/>
                  <a:gd name="connsiteY9" fmla="*/ 653691 h 800031"/>
                  <a:gd name="connsiteX10" fmla="*/ 153326 w 339534"/>
                  <a:gd name="connsiteY10" fmla="*/ 575491 h 800031"/>
                  <a:gd name="connsiteX11" fmla="*/ 154259 w 339534"/>
                  <a:gd name="connsiteY11" fmla="*/ 573644 h 800031"/>
                  <a:gd name="connsiteX12" fmla="*/ 154442 w 339534"/>
                  <a:gd name="connsiteY12" fmla="*/ 571888 h 800031"/>
                  <a:gd name="connsiteX13" fmla="*/ 168743 w 339534"/>
                  <a:gd name="connsiteY13" fmla="*/ 521926 h 800031"/>
                  <a:gd name="connsiteX14" fmla="*/ 206416 w 339534"/>
                  <a:gd name="connsiteY14" fmla="*/ 410862 h 800031"/>
                  <a:gd name="connsiteX15" fmla="*/ 209269 w 339534"/>
                  <a:gd name="connsiteY15" fmla="*/ 375000 h 800031"/>
                  <a:gd name="connsiteX16" fmla="*/ 168194 w 339534"/>
                  <a:gd name="connsiteY16" fmla="*/ 273611 h 800031"/>
                  <a:gd name="connsiteX17" fmla="*/ 149595 w 339534"/>
                  <a:gd name="connsiteY17" fmla="*/ 302104 h 800031"/>
                  <a:gd name="connsiteX18" fmla="*/ 144274 w 339534"/>
                  <a:gd name="connsiteY18" fmla="*/ 304115 h 800031"/>
                  <a:gd name="connsiteX19" fmla="*/ 141110 w 339534"/>
                  <a:gd name="connsiteY19" fmla="*/ 299397 h 800031"/>
                  <a:gd name="connsiteX20" fmla="*/ 145700 w 339534"/>
                  <a:gd name="connsiteY20" fmla="*/ 250532 h 800031"/>
                  <a:gd name="connsiteX21" fmla="*/ 129662 w 339534"/>
                  <a:gd name="connsiteY21" fmla="*/ 6368 h 800031"/>
                  <a:gd name="connsiteX22" fmla="*/ 130485 w 339534"/>
                  <a:gd name="connsiteY22" fmla="*/ 1486 h 800031"/>
                  <a:gd name="connsiteX23" fmla="*/ 135276 w 339534"/>
                  <a:gd name="connsiteY23" fmla="*/ 224 h 800031"/>
                  <a:gd name="connsiteX24" fmla="*/ 179222 w 339534"/>
                  <a:gd name="connsiteY24" fmla="*/ 16134 h 800031"/>
                  <a:gd name="connsiteX25" fmla="*/ 261189 w 339534"/>
                  <a:gd name="connsiteY25" fmla="*/ 72480 h 800031"/>
                  <a:gd name="connsiteX26" fmla="*/ 288950 w 339534"/>
                  <a:gd name="connsiteY26" fmla="*/ 131660 h 800031"/>
                  <a:gd name="connsiteX27" fmla="*/ 293869 w 339534"/>
                  <a:gd name="connsiteY27" fmla="*/ 159366 h 800031"/>
                  <a:gd name="connsiteX28" fmla="*/ 298679 w 339534"/>
                  <a:gd name="connsiteY28" fmla="*/ 186359 h 800031"/>
                  <a:gd name="connsiteX29" fmla="*/ 311079 w 339534"/>
                  <a:gd name="connsiteY29" fmla="*/ 221124 h 800031"/>
                  <a:gd name="connsiteX30" fmla="*/ 314206 w 339534"/>
                  <a:gd name="connsiteY30" fmla="*/ 228897 h 800031"/>
                  <a:gd name="connsiteX31" fmla="*/ 339535 w 339534"/>
                  <a:gd name="connsiteY31" fmla="*/ 380413 h 800031"/>
                  <a:gd name="connsiteX32" fmla="*/ 284140 w 339534"/>
                  <a:gd name="connsiteY32" fmla="*/ 541896 h 800031"/>
                  <a:gd name="connsiteX33" fmla="*/ 201021 w 339534"/>
                  <a:gd name="connsiteY33" fmla="*/ 650051 h 800031"/>
                  <a:gd name="connsiteX34" fmla="*/ 199430 w 339534"/>
                  <a:gd name="connsiteY34" fmla="*/ 654239 h 800031"/>
                  <a:gd name="connsiteX35" fmla="*/ 153655 w 339534"/>
                  <a:gd name="connsiteY35" fmla="*/ 714059 h 800031"/>
                  <a:gd name="connsiteX36" fmla="*/ 107844 w 339534"/>
                  <a:gd name="connsiteY36" fmla="*/ 774684 h 800031"/>
                  <a:gd name="connsiteX37" fmla="*/ 107753 w 339534"/>
                  <a:gd name="connsiteY37" fmla="*/ 774757 h 800031"/>
                  <a:gd name="connsiteX38" fmla="*/ 103308 w 339534"/>
                  <a:gd name="connsiteY38" fmla="*/ 778543 h 800031"/>
                  <a:gd name="connsiteX39" fmla="*/ 63971 w 339534"/>
                  <a:gd name="connsiteY39" fmla="*/ 800031 h 800031"/>
                  <a:gd name="connsiteX40" fmla="*/ 10936 w 339534"/>
                  <a:gd name="connsiteY40" fmla="*/ 707384 h 800031"/>
                  <a:gd name="connsiteX41" fmla="*/ 54443 w 339534"/>
                  <a:gd name="connsiteY41" fmla="*/ 787577 h 800031"/>
                  <a:gd name="connsiteX42" fmla="*/ 97365 w 339534"/>
                  <a:gd name="connsiteY42" fmla="*/ 771575 h 800031"/>
                  <a:gd name="connsiteX43" fmla="*/ 101845 w 339534"/>
                  <a:gd name="connsiteY43" fmla="*/ 767753 h 800031"/>
                  <a:gd name="connsiteX44" fmla="*/ 145828 w 339534"/>
                  <a:gd name="connsiteY44" fmla="*/ 709323 h 800031"/>
                  <a:gd name="connsiteX45" fmla="*/ 191256 w 339534"/>
                  <a:gd name="connsiteY45" fmla="*/ 649192 h 800031"/>
                  <a:gd name="connsiteX46" fmla="*/ 192115 w 339534"/>
                  <a:gd name="connsiteY46" fmla="*/ 646778 h 800031"/>
                  <a:gd name="connsiteX47" fmla="*/ 277099 w 339534"/>
                  <a:gd name="connsiteY47" fmla="*/ 536080 h 800031"/>
                  <a:gd name="connsiteX48" fmla="*/ 330409 w 339534"/>
                  <a:gd name="connsiteY48" fmla="*/ 380413 h 800031"/>
                  <a:gd name="connsiteX49" fmla="*/ 305738 w 339534"/>
                  <a:gd name="connsiteY49" fmla="*/ 232262 h 800031"/>
                  <a:gd name="connsiteX50" fmla="*/ 302630 w 339534"/>
                  <a:gd name="connsiteY50" fmla="*/ 224544 h 800031"/>
                  <a:gd name="connsiteX51" fmla="*/ 289864 w 339534"/>
                  <a:gd name="connsiteY51" fmla="*/ 188663 h 800031"/>
                  <a:gd name="connsiteX52" fmla="*/ 284835 w 339534"/>
                  <a:gd name="connsiteY52" fmla="*/ 160591 h 800031"/>
                  <a:gd name="connsiteX53" fmla="*/ 280117 w 339534"/>
                  <a:gd name="connsiteY53" fmla="*/ 133927 h 800031"/>
                  <a:gd name="connsiteX54" fmla="*/ 253947 w 339534"/>
                  <a:gd name="connsiteY54" fmla="*/ 78003 h 800031"/>
                  <a:gd name="connsiteX55" fmla="*/ 175875 w 339534"/>
                  <a:gd name="connsiteY55" fmla="*/ 24620 h 800031"/>
                  <a:gd name="connsiteX56" fmla="*/ 141878 w 339534"/>
                  <a:gd name="connsiteY56" fmla="*/ 12056 h 800031"/>
                  <a:gd name="connsiteX57" fmla="*/ 154826 w 339534"/>
                  <a:gd name="connsiteY57" fmla="*/ 251446 h 800031"/>
                  <a:gd name="connsiteX58" fmla="*/ 151881 w 339534"/>
                  <a:gd name="connsiteY58" fmla="*/ 281383 h 800031"/>
                  <a:gd name="connsiteX59" fmla="*/ 164171 w 339534"/>
                  <a:gd name="connsiteY59" fmla="*/ 263333 h 800031"/>
                  <a:gd name="connsiteX60" fmla="*/ 169036 w 339534"/>
                  <a:gd name="connsiteY60" fmla="*/ 256274 h 800031"/>
                  <a:gd name="connsiteX61" fmla="*/ 174303 w 339534"/>
                  <a:gd name="connsiteY61" fmla="*/ 254537 h 800031"/>
                  <a:gd name="connsiteX62" fmla="*/ 177375 w 339534"/>
                  <a:gd name="connsiteY62" fmla="*/ 259145 h 800031"/>
                  <a:gd name="connsiteX63" fmla="*/ 216712 w 339534"/>
                  <a:gd name="connsiteY63" fmla="*/ 369660 h 800031"/>
                  <a:gd name="connsiteX64" fmla="*/ 217005 w 339534"/>
                  <a:gd name="connsiteY64" fmla="*/ 370099 h 800031"/>
                  <a:gd name="connsiteX65" fmla="*/ 214810 w 339534"/>
                  <a:gd name="connsiteY65" fmla="*/ 414520 h 800031"/>
                  <a:gd name="connsiteX66" fmla="*/ 177594 w 339534"/>
                  <a:gd name="connsiteY66" fmla="*/ 524358 h 800031"/>
                  <a:gd name="connsiteX67" fmla="*/ 163586 w 339534"/>
                  <a:gd name="connsiteY67" fmla="*/ 573406 h 800031"/>
                  <a:gd name="connsiteX68" fmla="*/ 161940 w 339534"/>
                  <a:gd name="connsiteY68" fmla="*/ 578728 h 800031"/>
                  <a:gd name="connsiteX69" fmla="*/ 89007 w 339534"/>
                  <a:gd name="connsiteY69" fmla="*/ 661115 h 800031"/>
                  <a:gd name="connsiteX70" fmla="*/ 33028 w 339534"/>
                  <a:gd name="connsiteY70" fmla="*/ 710895 h 800031"/>
                  <a:gd name="connsiteX71" fmla="*/ 28950 w 339534"/>
                  <a:gd name="connsiteY71" fmla="*/ 712706 h 800031"/>
                  <a:gd name="connsiteX72" fmla="*/ 25274 w 339534"/>
                  <a:gd name="connsiteY72" fmla="*/ 710182 h 800031"/>
                  <a:gd name="connsiteX73" fmla="*/ 23280 w 339534"/>
                  <a:gd name="connsiteY73" fmla="*/ 706781 h 800031"/>
                  <a:gd name="connsiteX74" fmla="*/ 20885 w 339534"/>
                  <a:gd name="connsiteY74" fmla="*/ 702648 h 800031"/>
                  <a:gd name="connsiteX75" fmla="*/ 20153 w 339534"/>
                  <a:gd name="connsiteY75" fmla="*/ 702044 h 800031"/>
                  <a:gd name="connsiteX76" fmla="*/ 18909 w 339534"/>
                  <a:gd name="connsiteY76" fmla="*/ 702172 h 800031"/>
                  <a:gd name="connsiteX77" fmla="*/ 17958 w 339534"/>
                  <a:gd name="connsiteY77" fmla="*/ 702684 h 800031"/>
                  <a:gd name="connsiteX78" fmla="*/ 10936 w 339534"/>
                  <a:gd name="connsiteY78" fmla="*/ 707384 h 800031"/>
                  <a:gd name="connsiteX79" fmla="*/ 104826 w 339534"/>
                  <a:gd name="connsiteY79" fmla="*/ 771228 h 800031"/>
                  <a:gd name="connsiteX80" fmla="*/ 104863 w 339534"/>
                  <a:gd name="connsiteY80" fmla="*/ 771228 h 800031"/>
                  <a:gd name="connsiteX81" fmla="*/ 104826 w 339534"/>
                  <a:gd name="connsiteY81" fmla="*/ 771228 h 800031"/>
                  <a:gd name="connsiteX82" fmla="*/ 162031 w 339534"/>
                  <a:gd name="connsiteY82" fmla="*/ 578253 h 800031"/>
                  <a:gd name="connsiteX83" fmla="*/ 162031 w 339534"/>
                  <a:gd name="connsiteY83" fmla="*/ 578253 h 800031"/>
                  <a:gd name="connsiteX84" fmla="*/ 162031 w 339534"/>
                  <a:gd name="connsiteY84" fmla="*/ 578253 h 80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39534" h="800031">
                    <a:moveTo>
                      <a:pt x="63971" y="800031"/>
                    </a:moveTo>
                    <a:cubicBezTo>
                      <a:pt x="59070" y="800031"/>
                      <a:pt x="54150" y="798605"/>
                      <a:pt x="49322" y="795148"/>
                    </a:cubicBezTo>
                    <a:cubicBezTo>
                      <a:pt x="20976" y="777061"/>
                      <a:pt x="-8523" y="742314"/>
                      <a:pt x="2286" y="704367"/>
                    </a:cubicBezTo>
                    <a:cubicBezTo>
                      <a:pt x="2359" y="704092"/>
                      <a:pt x="2469" y="703836"/>
                      <a:pt x="2597" y="703580"/>
                    </a:cubicBezTo>
                    <a:cubicBezTo>
                      <a:pt x="4645" y="699465"/>
                      <a:pt x="9180" y="697015"/>
                      <a:pt x="13588" y="694637"/>
                    </a:cubicBezTo>
                    <a:lnTo>
                      <a:pt x="14502" y="694144"/>
                    </a:lnTo>
                    <a:cubicBezTo>
                      <a:pt x="17044" y="692754"/>
                      <a:pt x="20098" y="692461"/>
                      <a:pt x="22860" y="693321"/>
                    </a:cubicBezTo>
                    <a:cubicBezTo>
                      <a:pt x="25584" y="694180"/>
                      <a:pt x="27779" y="696027"/>
                      <a:pt x="29023" y="698551"/>
                    </a:cubicBezTo>
                    <a:cubicBezTo>
                      <a:pt x="29279" y="699063"/>
                      <a:pt x="29571" y="699575"/>
                      <a:pt x="29864" y="700069"/>
                    </a:cubicBezTo>
                    <a:cubicBezTo>
                      <a:pt x="45171" y="681561"/>
                      <a:pt x="64666" y="667407"/>
                      <a:pt x="83594" y="653691"/>
                    </a:cubicBezTo>
                    <a:cubicBezTo>
                      <a:pt x="113568" y="631946"/>
                      <a:pt x="141878" y="611409"/>
                      <a:pt x="153326" y="575491"/>
                    </a:cubicBezTo>
                    <a:cubicBezTo>
                      <a:pt x="153564" y="574723"/>
                      <a:pt x="153930" y="574119"/>
                      <a:pt x="154259" y="573644"/>
                    </a:cubicBezTo>
                    <a:cubicBezTo>
                      <a:pt x="154204" y="573059"/>
                      <a:pt x="154277" y="572455"/>
                      <a:pt x="154442" y="571888"/>
                    </a:cubicBezTo>
                    <a:cubicBezTo>
                      <a:pt x="159636" y="555228"/>
                      <a:pt x="164262" y="538293"/>
                      <a:pt x="168743" y="521926"/>
                    </a:cubicBezTo>
                    <a:cubicBezTo>
                      <a:pt x="178801" y="485130"/>
                      <a:pt x="189207" y="447091"/>
                      <a:pt x="206416" y="410862"/>
                    </a:cubicBezTo>
                    <a:cubicBezTo>
                      <a:pt x="211025" y="399286"/>
                      <a:pt x="215524" y="385753"/>
                      <a:pt x="209269" y="375000"/>
                    </a:cubicBezTo>
                    <a:cubicBezTo>
                      <a:pt x="184270" y="342337"/>
                      <a:pt x="170005" y="306895"/>
                      <a:pt x="168194" y="273611"/>
                    </a:cubicBezTo>
                    <a:cubicBezTo>
                      <a:pt x="161812" y="282883"/>
                      <a:pt x="155374" y="292411"/>
                      <a:pt x="149595" y="302104"/>
                    </a:cubicBezTo>
                    <a:cubicBezTo>
                      <a:pt x="148498" y="303933"/>
                      <a:pt x="146304" y="304756"/>
                      <a:pt x="144274" y="304115"/>
                    </a:cubicBezTo>
                    <a:cubicBezTo>
                      <a:pt x="142244" y="303475"/>
                      <a:pt x="140945" y="301519"/>
                      <a:pt x="141110" y="299397"/>
                    </a:cubicBezTo>
                    <a:cubicBezTo>
                      <a:pt x="142427" y="283249"/>
                      <a:pt x="144091" y="266625"/>
                      <a:pt x="145700" y="250532"/>
                    </a:cubicBezTo>
                    <a:cubicBezTo>
                      <a:pt x="153985" y="168108"/>
                      <a:pt x="162562" y="82885"/>
                      <a:pt x="129662" y="6368"/>
                    </a:cubicBezTo>
                    <a:cubicBezTo>
                      <a:pt x="128948" y="4723"/>
                      <a:pt x="129277" y="2802"/>
                      <a:pt x="130485" y="1486"/>
                    </a:cubicBezTo>
                    <a:cubicBezTo>
                      <a:pt x="131692" y="151"/>
                      <a:pt x="133593" y="-325"/>
                      <a:pt x="135276" y="224"/>
                    </a:cubicBezTo>
                    <a:cubicBezTo>
                      <a:pt x="150144" y="5107"/>
                      <a:pt x="164939" y="10447"/>
                      <a:pt x="179222" y="16134"/>
                    </a:cubicBezTo>
                    <a:cubicBezTo>
                      <a:pt x="216402" y="30911"/>
                      <a:pt x="243980" y="49857"/>
                      <a:pt x="261189" y="72480"/>
                    </a:cubicBezTo>
                    <a:cubicBezTo>
                      <a:pt x="273698" y="88939"/>
                      <a:pt x="283043" y="108854"/>
                      <a:pt x="288950" y="131660"/>
                    </a:cubicBezTo>
                    <a:cubicBezTo>
                      <a:pt x="291327" y="140840"/>
                      <a:pt x="292626" y="150258"/>
                      <a:pt x="293869" y="159366"/>
                    </a:cubicBezTo>
                    <a:cubicBezTo>
                      <a:pt x="295095" y="168327"/>
                      <a:pt x="296375" y="177599"/>
                      <a:pt x="298679" y="186359"/>
                    </a:cubicBezTo>
                    <a:cubicBezTo>
                      <a:pt x="301752" y="198082"/>
                      <a:pt x="306488" y="209786"/>
                      <a:pt x="311079" y="221124"/>
                    </a:cubicBezTo>
                    <a:cubicBezTo>
                      <a:pt x="312139" y="223721"/>
                      <a:pt x="313182" y="226318"/>
                      <a:pt x="314206" y="228897"/>
                    </a:cubicBezTo>
                    <a:cubicBezTo>
                      <a:pt x="327702" y="262821"/>
                      <a:pt x="339535" y="347330"/>
                      <a:pt x="339535" y="380413"/>
                    </a:cubicBezTo>
                    <a:cubicBezTo>
                      <a:pt x="339535" y="413039"/>
                      <a:pt x="327958" y="488769"/>
                      <a:pt x="284140" y="541896"/>
                    </a:cubicBezTo>
                    <a:cubicBezTo>
                      <a:pt x="246760" y="587232"/>
                      <a:pt x="208922" y="639152"/>
                      <a:pt x="201021" y="650051"/>
                    </a:cubicBezTo>
                    <a:cubicBezTo>
                      <a:pt x="201259" y="651587"/>
                      <a:pt x="200674" y="653197"/>
                      <a:pt x="199430" y="654239"/>
                    </a:cubicBezTo>
                    <a:cubicBezTo>
                      <a:pt x="179844" y="670589"/>
                      <a:pt x="167115" y="691711"/>
                      <a:pt x="153655" y="714059"/>
                    </a:cubicBezTo>
                    <a:cubicBezTo>
                      <a:pt x="140817" y="735365"/>
                      <a:pt x="127540" y="757402"/>
                      <a:pt x="107844" y="774684"/>
                    </a:cubicBezTo>
                    <a:cubicBezTo>
                      <a:pt x="107826" y="774702"/>
                      <a:pt x="107789" y="774739"/>
                      <a:pt x="107753" y="774757"/>
                    </a:cubicBezTo>
                    <a:cubicBezTo>
                      <a:pt x="106326" y="775964"/>
                      <a:pt x="104826" y="777226"/>
                      <a:pt x="103308" y="778543"/>
                    </a:cubicBezTo>
                    <a:cubicBezTo>
                      <a:pt x="92281" y="787979"/>
                      <a:pt x="78199" y="800031"/>
                      <a:pt x="63971" y="800031"/>
                    </a:cubicBezTo>
                    <a:close/>
                    <a:moveTo>
                      <a:pt x="10936" y="707384"/>
                    </a:moveTo>
                    <a:cubicBezTo>
                      <a:pt x="1920" y="740321"/>
                      <a:pt x="28675" y="771136"/>
                      <a:pt x="54443" y="787577"/>
                    </a:cubicBezTo>
                    <a:cubicBezTo>
                      <a:pt x="66696" y="796355"/>
                      <a:pt x="80540" y="786004"/>
                      <a:pt x="97365" y="771575"/>
                    </a:cubicBezTo>
                    <a:cubicBezTo>
                      <a:pt x="98901" y="770258"/>
                      <a:pt x="100401" y="768978"/>
                      <a:pt x="101845" y="767753"/>
                    </a:cubicBezTo>
                    <a:cubicBezTo>
                      <a:pt x="120444" y="751403"/>
                      <a:pt x="133356" y="730006"/>
                      <a:pt x="145828" y="709323"/>
                    </a:cubicBezTo>
                    <a:cubicBezTo>
                      <a:pt x="158593" y="688145"/>
                      <a:pt x="171779" y="666254"/>
                      <a:pt x="191256" y="649192"/>
                    </a:cubicBezTo>
                    <a:cubicBezTo>
                      <a:pt x="191310" y="648332"/>
                      <a:pt x="191585" y="647491"/>
                      <a:pt x="192115" y="646778"/>
                    </a:cubicBezTo>
                    <a:cubicBezTo>
                      <a:pt x="192536" y="646193"/>
                      <a:pt x="235092" y="587013"/>
                      <a:pt x="277099" y="536080"/>
                    </a:cubicBezTo>
                    <a:cubicBezTo>
                      <a:pt x="319272" y="484965"/>
                      <a:pt x="330409" y="411905"/>
                      <a:pt x="330409" y="380413"/>
                    </a:cubicBezTo>
                    <a:cubicBezTo>
                      <a:pt x="330409" y="347988"/>
                      <a:pt x="318869" y="265327"/>
                      <a:pt x="305738" y="232262"/>
                    </a:cubicBezTo>
                    <a:cubicBezTo>
                      <a:pt x="304714" y="229702"/>
                      <a:pt x="303672" y="227123"/>
                      <a:pt x="302630" y="224544"/>
                    </a:cubicBezTo>
                    <a:cubicBezTo>
                      <a:pt x="297929" y="212950"/>
                      <a:pt x="293083" y="200953"/>
                      <a:pt x="289864" y="188663"/>
                    </a:cubicBezTo>
                    <a:cubicBezTo>
                      <a:pt x="287432" y="179355"/>
                      <a:pt x="286115" y="169827"/>
                      <a:pt x="284835" y="160591"/>
                    </a:cubicBezTo>
                    <a:cubicBezTo>
                      <a:pt x="283610" y="151740"/>
                      <a:pt x="282366" y="142596"/>
                      <a:pt x="280117" y="133927"/>
                    </a:cubicBezTo>
                    <a:cubicBezTo>
                      <a:pt x="274521" y="112293"/>
                      <a:pt x="265724" y="93474"/>
                      <a:pt x="253947" y="78003"/>
                    </a:cubicBezTo>
                    <a:cubicBezTo>
                      <a:pt x="237762" y="56734"/>
                      <a:pt x="211500" y="38757"/>
                      <a:pt x="175875" y="24620"/>
                    </a:cubicBezTo>
                    <a:cubicBezTo>
                      <a:pt x="164775" y="20213"/>
                      <a:pt x="153381" y="16006"/>
                      <a:pt x="141878" y="12056"/>
                    </a:cubicBezTo>
                    <a:cubicBezTo>
                      <a:pt x="171248" y="88226"/>
                      <a:pt x="162891" y="171143"/>
                      <a:pt x="154826" y="251446"/>
                    </a:cubicBezTo>
                    <a:cubicBezTo>
                      <a:pt x="153838" y="261303"/>
                      <a:pt x="152814" y="271362"/>
                      <a:pt x="151881" y="281383"/>
                    </a:cubicBezTo>
                    <a:cubicBezTo>
                      <a:pt x="155941" y="275257"/>
                      <a:pt x="160093" y="269240"/>
                      <a:pt x="164171" y="263333"/>
                    </a:cubicBezTo>
                    <a:lnTo>
                      <a:pt x="169036" y="256274"/>
                    </a:lnTo>
                    <a:cubicBezTo>
                      <a:pt x="170206" y="254573"/>
                      <a:pt x="172364" y="253860"/>
                      <a:pt x="174303" y="254537"/>
                    </a:cubicBezTo>
                    <a:cubicBezTo>
                      <a:pt x="176241" y="255213"/>
                      <a:pt x="177503" y="257097"/>
                      <a:pt x="177375" y="259145"/>
                    </a:cubicBezTo>
                    <a:cubicBezTo>
                      <a:pt x="175180" y="294478"/>
                      <a:pt x="189134" y="333724"/>
                      <a:pt x="216712" y="369660"/>
                    </a:cubicBezTo>
                    <a:cubicBezTo>
                      <a:pt x="216822" y="369806"/>
                      <a:pt x="216914" y="369934"/>
                      <a:pt x="217005" y="370099"/>
                    </a:cubicBezTo>
                    <a:cubicBezTo>
                      <a:pt x="226314" y="385680"/>
                      <a:pt x="218834" y="404443"/>
                      <a:pt x="214810" y="414520"/>
                    </a:cubicBezTo>
                    <a:cubicBezTo>
                      <a:pt x="197839" y="450291"/>
                      <a:pt x="188000" y="486264"/>
                      <a:pt x="177594" y="524358"/>
                    </a:cubicBezTo>
                    <a:cubicBezTo>
                      <a:pt x="173205" y="540415"/>
                      <a:pt x="168670" y="557002"/>
                      <a:pt x="163586" y="573406"/>
                    </a:cubicBezTo>
                    <a:cubicBezTo>
                      <a:pt x="163970" y="576168"/>
                      <a:pt x="162525" y="577996"/>
                      <a:pt x="161940" y="578728"/>
                    </a:cubicBezTo>
                    <a:cubicBezTo>
                      <a:pt x="149468" y="617243"/>
                      <a:pt x="118744" y="639536"/>
                      <a:pt x="89007" y="661115"/>
                    </a:cubicBezTo>
                    <a:cubicBezTo>
                      <a:pt x="68854" y="675728"/>
                      <a:pt x="48024" y="690852"/>
                      <a:pt x="33028" y="710895"/>
                    </a:cubicBezTo>
                    <a:cubicBezTo>
                      <a:pt x="32077" y="712176"/>
                      <a:pt x="30559" y="712852"/>
                      <a:pt x="28950" y="712706"/>
                    </a:cubicBezTo>
                    <a:cubicBezTo>
                      <a:pt x="27377" y="712560"/>
                      <a:pt x="25969" y="711609"/>
                      <a:pt x="25274" y="710182"/>
                    </a:cubicBezTo>
                    <a:cubicBezTo>
                      <a:pt x="24707" y="709048"/>
                      <a:pt x="23993" y="707915"/>
                      <a:pt x="23280" y="706781"/>
                    </a:cubicBezTo>
                    <a:cubicBezTo>
                      <a:pt x="22421" y="705409"/>
                      <a:pt x="21561" y="704019"/>
                      <a:pt x="20885" y="702648"/>
                    </a:cubicBezTo>
                    <a:cubicBezTo>
                      <a:pt x="20738" y="702355"/>
                      <a:pt x="20500" y="702154"/>
                      <a:pt x="20153" y="702044"/>
                    </a:cubicBezTo>
                    <a:cubicBezTo>
                      <a:pt x="19751" y="701916"/>
                      <a:pt x="19293" y="701953"/>
                      <a:pt x="18909" y="702172"/>
                    </a:cubicBezTo>
                    <a:lnTo>
                      <a:pt x="17958" y="702684"/>
                    </a:lnTo>
                    <a:cubicBezTo>
                      <a:pt x="15252" y="704111"/>
                      <a:pt x="11942" y="705903"/>
                      <a:pt x="10936" y="707384"/>
                    </a:cubicBezTo>
                    <a:close/>
                    <a:moveTo>
                      <a:pt x="104826" y="771228"/>
                    </a:moveTo>
                    <a:lnTo>
                      <a:pt x="104863" y="771228"/>
                    </a:lnTo>
                    <a:lnTo>
                      <a:pt x="104826" y="771228"/>
                    </a:lnTo>
                    <a:close/>
                    <a:moveTo>
                      <a:pt x="162031" y="578253"/>
                    </a:moveTo>
                    <a:cubicBezTo>
                      <a:pt x="162031" y="578271"/>
                      <a:pt x="162031" y="578271"/>
                      <a:pt x="162031" y="578253"/>
                    </a:cubicBezTo>
                    <a:cubicBezTo>
                      <a:pt x="162031" y="578271"/>
                      <a:pt x="162031" y="578271"/>
                      <a:pt x="162031" y="5782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aphic 2">
              <a:extLst>
                <a:ext uri="{FF2B5EF4-FFF2-40B4-BE49-F238E27FC236}">
                  <a16:creationId xmlns:a16="http://schemas.microsoft.com/office/drawing/2014/main" id="{9F852E2A-F597-FF9F-6B9D-37710DCF4BE1}"/>
                </a:ext>
              </a:extLst>
            </p:cNvPr>
            <p:cNvGrpSpPr/>
            <p:nvPr/>
          </p:nvGrpSpPr>
          <p:grpSpPr>
            <a:xfrm>
              <a:off x="2797662" y="227492"/>
              <a:ext cx="244431" cy="215918"/>
              <a:chOff x="2797662" y="227492"/>
              <a:chExt cx="244431" cy="215918"/>
            </a:xfrm>
            <a:solidFill>
              <a:srgbClr val="000000"/>
            </a:solidFill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290DC989-E682-B0F8-FA35-B7CEBABF255A}"/>
                  </a:ext>
                </a:extLst>
              </p:cNvPr>
              <p:cNvSpPr/>
              <p:nvPr/>
            </p:nvSpPr>
            <p:spPr>
              <a:xfrm>
                <a:off x="2802156" y="231862"/>
                <a:ext cx="235283" cy="206976"/>
              </a:xfrm>
              <a:custGeom>
                <a:avLst/>
                <a:gdLst>
                  <a:gd name="connsiteX0" fmla="*/ 117950 w 235283"/>
                  <a:gd name="connsiteY0" fmla="*/ 201929 h 206976"/>
                  <a:gd name="connsiteX1" fmla="*/ 44962 w 235283"/>
                  <a:gd name="connsiteY1" fmla="*/ 169120 h 206976"/>
                  <a:gd name="connsiteX2" fmla="*/ 17274 w 235283"/>
                  <a:gd name="connsiteY2" fmla="*/ 206976 h 206976"/>
                  <a:gd name="connsiteX3" fmla="*/ 7216 w 235283"/>
                  <a:gd name="connsiteY3" fmla="*/ 184262 h 206976"/>
                  <a:gd name="connsiteX4" fmla="*/ 870 w 235283"/>
                  <a:gd name="connsiteY4" fmla="*/ 123766 h 206976"/>
                  <a:gd name="connsiteX5" fmla="*/ 84848 w 235283"/>
                  <a:gd name="connsiteY5" fmla="*/ 2919 h 206976"/>
                  <a:gd name="connsiteX6" fmla="*/ 230512 w 235283"/>
                  <a:gd name="connsiteY6" fmla="*/ 75101 h 206976"/>
                  <a:gd name="connsiteX7" fmla="*/ 216924 w 235283"/>
                  <a:gd name="connsiteY7" fmla="*/ 191230 h 206976"/>
                  <a:gd name="connsiteX8" fmla="*/ 216924 w 235283"/>
                  <a:gd name="connsiteY8" fmla="*/ 191230 h 206976"/>
                  <a:gd name="connsiteX9" fmla="*/ 216376 w 235283"/>
                  <a:gd name="connsiteY9" fmla="*/ 192126 h 206976"/>
                  <a:gd name="connsiteX10" fmla="*/ 217455 w 235283"/>
                  <a:gd name="connsiteY10" fmla="*/ 192492 h 206976"/>
                  <a:gd name="connsiteX11" fmla="*/ 217564 w 235283"/>
                  <a:gd name="connsiteY11" fmla="*/ 192748 h 206976"/>
                  <a:gd name="connsiteX12" fmla="*/ 117950 w 235283"/>
                  <a:gd name="connsiteY12" fmla="*/ 201929 h 20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283" h="206976">
                    <a:moveTo>
                      <a:pt x="117950" y="201929"/>
                    </a:moveTo>
                    <a:cubicBezTo>
                      <a:pt x="90262" y="196881"/>
                      <a:pt x="70127" y="166596"/>
                      <a:pt x="44962" y="169120"/>
                    </a:cubicBezTo>
                    <a:cubicBezTo>
                      <a:pt x="32380" y="169120"/>
                      <a:pt x="27351" y="191834"/>
                      <a:pt x="17274" y="206976"/>
                    </a:cubicBezTo>
                    <a:cubicBezTo>
                      <a:pt x="9721" y="201929"/>
                      <a:pt x="4692" y="191834"/>
                      <a:pt x="7216" y="184262"/>
                    </a:cubicBezTo>
                    <a:cubicBezTo>
                      <a:pt x="11568" y="162463"/>
                      <a:pt x="12135" y="140682"/>
                      <a:pt x="870" y="123766"/>
                    </a:cubicBezTo>
                    <a:cubicBezTo>
                      <a:pt x="-886" y="111531"/>
                      <a:pt x="-8128" y="34100"/>
                      <a:pt x="84848" y="2919"/>
                    </a:cubicBezTo>
                    <a:cubicBezTo>
                      <a:pt x="84848" y="2919"/>
                      <a:pt x="189200" y="-22227"/>
                      <a:pt x="230512" y="75101"/>
                    </a:cubicBezTo>
                    <a:cubicBezTo>
                      <a:pt x="230512" y="75101"/>
                      <a:pt x="247667" y="142090"/>
                      <a:pt x="216924" y="191230"/>
                    </a:cubicBezTo>
                    <a:cubicBezTo>
                      <a:pt x="216778" y="190919"/>
                      <a:pt x="216778" y="190919"/>
                      <a:pt x="216924" y="191230"/>
                    </a:cubicBezTo>
                    <a:cubicBezTo>
                      <a:pt x="216741" y="191523"/>
                      <a:pt x="216577" y="191834"/>
                      <a:pt x="216376" y="192126"/>
                    </a:cubicBezTo>
                    <a:cubicBezTo>
                      <a:pt x="216741" y="192236"/>
                      <a:pt x="217089" y="192364"/>
                      <a:pt x="217455" y="192492"/>
                    </a:cubicBezTo>
                    <a:cubicBezTo>
                      <a:pt x="217491" y="192583"/>
                      <a:pt x="217528" y="192657"/>
                      <a:pt x="217564" y="192748"/>
                    </a:cubicBezTo>
                    <a:cubicBezTo>
                      <a:pt x="183677" y="178886"/>
                      <a:pt x="151984" y="209244"/>
                      <a:pt x="117950" y="201929"/>
                    </a:cubicBezTo>
                    <a:close/>
                  </a:path>
                </a:pathLst>
              </a:custGeom>
              <a:solidFill>
                <a:srgbClr val="0A0CA5"/>
              </a:solidFill>
              <a:ln w="1829" cap="flat">
                <a:solidFill>
                  <a:srgbClr val="0A0CA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4CB649D8-B075-0A50-4A5A-3F5D405A5A6E}"/>
                  </a:ext>
                </a:extLst>
              </p:cNvPr>
              <p:cNvSpPr/>
              <p:nvPr/>
            </p:nvSpPr>
            <p:spPr>
              <a:xfrm>
                <a:off x="2797662" y="227492"/>
                <a:ext cx="244431" cy="215918"/>
              </a:xfrm>
              <a:custGeom>
                <a:avLst/>
                <a:gdLst>
                  <a:gd name="connsiteX0" fmla="*/ 21768 w 244431"/>
                  <a:gd name="connsiteY0" fmla="*/ 215918 h 215918"/>
                  <a:gd name="connsiteX1" fmla="*/ 19226 w 244431"/>
                  <a:gd name="connsiteY1" fmla="*/ 215150 h 215918"/>
                  <a:gd name="connsiteX2" fmla="*/ 7266 w 244431"/>
                  <a:gd name="connsiteY2" fmla="*/ 187481 h 215918"/>
                  <a:gd name="connsiteX3" fmla="*/ 1541 w 244431"/>
                  <a:gd name="connsiteY3" fmla="*/ 130660 h 215918"/>
                  <a:gd name="connsiteX4" fmla="*/ 828 w 244431"/>
                  <a:gd name="connsiteY4" fmla="*/ 128776 h 215918"/>
                  <a:gd name="connsiteX5" fmla="*/ 87879 w 244431"/>
                  <a:gd name="connsiteY5" fmla="*/ 2955 h 215918"/>
                  <a:gd name="connsiteX6" fmla="*/ 239212 w 244431"/>
                  <a:gd name="connsiteY6" fmla="*/ 77679 h 215918"/>
                  <a:gd name="connsiteX7" fmla="*/ 239432 w 244431"/>
                  <a:gd name="connsiteY7" fmla="*/ 78338 h 215918"/>
                  <a:gd name="connsiteX8" fmla="*/ 226466 w 244431"/>
                  <a:gd name="connsiteY8" fmla="*/ 196112 h 215918"/>
                  <a:gd name="connsiteX9" fmla="*/ 225259 w 244431"/>
                  <a:gd name="connsiteY9" fmla="*/ 200209 h 215918"/>
                  <a:gd name="connsiteX10" fmla="*/ 220339 w 244431"/>
                  <a:gd name="connsiteY10" fmla="*/ 201361 h 215918"/>
                  <a:gd name="connsiteX11" fmla="*/ 169828 w 244431"/>
                  <a:gd name="connsiteY11" fmla="*/ 204818 h 215918"/>
                  <a:gd name="connsiteX12" fmla="*/ 121584 w 244431"/>
                  <a:gd name="connsiteY12" fmla="*/ 210816 h 215918"/>
                  <a:gd name="connsiteX13" fmla="*/ 85538 w 244431"/>
                  <a:gd name="connsiteY13" fmla="*/ 192949 h 215918"/>
                  <a:gd name="connsiteX14" fmla="*/ 49950 w 244431"/>
                  <a:gd name="connsiteY14" fmla="*/ 178062 h 215918"/>
                  <a:gd name="connsiteX15" fmla="*/ 34442 w 244431"/>
                  <a:gd name="connsiteY15" fmla="*/ 197521 h 215918"/>
                  <a:gd name="connsiteX16" fmla="*/ 25608 w 244431"/>
                  <a:gd name="connsiteY16" fmla="*/ 213907 h 215918"/>
                  <a:gd name="connsiteX17" fmla="*/ 22701 w 244431"/>
                  <a:gd name="connsiteY17" fmla="*/ 215863 h 215918"/>
                  <a:gd name="connsiteX18" fmla="*/ 21768 w 244431"/>
                  <a:gd name="connsiteY18" fmla="*/ 215918 h 215918"/>
                  <a:gd name="connsiteX19" fmla="*/ 9753 w 244431"/>
                  <a:gd name="connsiteY19" fmla="*/ 126490 h 215918"/>
                  <a:gd name="connsiteX20" fmla="*/ 16190 w 244431"/>
                  <a:gd name="connsiteY20" fmla="*/ 189529 h 215918"/>
                  <a:gd name="connsiteX21" fmla="*/ 16044 w 244431"/>
                  <a:gd name="connsiteY21" fmla="*/ 190077 h 215918"/>
                  <a:gd name="connsiteX22" fmla="*/ 20671 w 244431"/>
                  <a:gd name="connsiteY22" fmla="*/ 204379 h 215918"/>
                  <a:gd name="connsiteX23" fmla="*/ 26175 w 244431"/>
                  <a:gd name="connsiteY23" fmla="*/ 193534 h 215918"/>
                  <a:gd name="connsiteX24" fmla="*/ 49456 w 244431"/>
                  <a:gd name="connsiteY24" fmla="*/ 168936 h 215918"/>
                  <a:gd name="connsiteX25" fmla="*/ 90659 w 244431"/>
                  <a:gd name="connsiteY25" fmla="*/ 185396 h 215918"/>
                  <a:gd name="connsiteX26" fmla="*/ 123266 w 244431"/>
                  <a:gd name="connsiteY26" fmla="*/ 201818 h 215918"/>
                  <a:gd name="connsiteX27" fmla="*/ 123413 w 244431"/>
                  <a:gd name="connsiteY27" fmla="*/ 201855 h 215918"/>
                  <a:gd name="connsiteX28" fmla="*/ 167139 w 244431"/>
                  <a:gd name="connsiteY28" fmla="*/ 196076 h 215918"/>
                  <a:gd name="connsiteX29" fmla="*/ 218785 w 244431"/>
                  <a:gd name="connsiteY29" fmla="*/ 191138 h 215918"/>
                  <a:gd name="connsiteX30" fmla="*/ 230654 w 244431"/>
                  <a:gd name="connsiteY30" fmla="*/ 80953 h 215918"/>
                  <a:gd name="connsiteX31" fmla="*/ 90403 w 244431"/>
                  <a:gd name="connsiteY31" fmla="*/ 11769 h 215918"/>
                  <a:gd name="connsiteX32" fmla="*/ 9753 w 244431"/>
                  <a:gd name="connsiteY32" fmla="*/ 126490 h 215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4431" h="215918">
                    <a:moveTo>
                      <a:pt x="21768" y="215918"/>
                    </a:moveTo>
                    <a:cubicBezTo>
                      <a:pt x="20872" y="215918"/>
                      <a:pt x="19976" y="215644"/>
                      <a:pt x="19226" y="215150"/>
                    </a:cubicBezTo>
                    <a:cubicBezTo>
                      <a:pt x="10795" y="209518"/>
                      <a:pt x="4083" y="197667"/>
                      <a:pt x="7266" y="187481"/>
                    </a:cubicBezTo>
                    <a:cubicBezTo>
                      <a:pt x="12295" y="162133"/>
                      <a:pt x="10466" y="144065"/>
                      <a:pt x="1541" y="130660"/>
                    </a:cubicBezTo>
                    <a:cubicBezTo>
                      <a:pt x="1157" y="130093"/>
                      <a:pt x="920" y="129453"/>
                      <a:pt x="828" y="128776"/>
                    </a:cubicBezTo>
                    <a:cubicBezTo>
                      <a:pt x="-525" y="119339"/>
                      <a:pt x="-9633" y="35635"/>
                      <a:pt x="87879" y="2955"/>
                    </a:cubicBezTo>
                    <a:cubicBezTo>
                      <a:pt x="89342" y="2589"/>
                      <a:pt x="196876" y="-22063"/>
                      <a:pt x="239212" y="77679"/>
                    </a:cubicBezTo>
                    <a:cubicBezTo>
                      <a:pt x="239304" y="77899"/>
                      <a:pt x="239377" y="78100"/>
                      <a:pt x="239432" y="78338"/>
                    </a:cubicBezTo>
                    <a:cubicBezTo>
                      <a:pt x="240145" y="81117"/>
                      <a:pt x="256293" y="146113"/>
                      <a:pt x="226466" y="196112"/>
                    </a:cubicBezTo>
                    <a:cubicBezTo>
                      <a:pt x="226722" y="197575"/>
                      <a:pt x="226301" y="199148"/>
                      <a:pt x="225259" y="200209"/>
                    </a:cubicBezTo>
                    <a:cubicBezTo>
                      <a:pt x="223960" y="201526"/>
                      <a:pt x="222040" y="202056"/>
                      <a:pt x="220339" y="201361"/>
                    </a:cubicBezTo>
                    <a:cubicBezTo>
                      <a:pt x="203587" y="194503"/>
                      <a:pt x="187183" y="199514"/>
                      <a:pt x="169828" y="204818"/>
                    </a:cubicBezTo>
                    <a:cubicBezTo>
                      <a:pt x="154374" y="209536"/>
                      <a:pt x="138409" y="214400"/>
                      <a:pt x="121584" y="210816"/>
                    </a:cubicBezTo>
                    <a:cubicBezTo>
                      <a:pt x="108033" y="208329"/>
                      <a:pt x="96603" y="200520"/>
                      <a:pt x="85538" y="192949"/>
                    </a:cubicBezTo>
                    <a:cubicBezTo>
                      <a:pt x="73432" y="184682"/>
                      <a:pt x="62020" y="176855"/>
                      <a:pt x="49950" y="178062"/>
                    </a:cubicBezTo>
                    <a:cubicBezTo>
                      <a:pt x="43805" y="178080"/>
                      <a:pt x="39251" y="187517"/>
                      <a:pt x="34442" y="197521"/>
                    </a:cubicBezTo>
                    <a:cubicBezTo>
                      <a:pt x="31772" y="203080"/>
                      <a:pt x="29010" y="208804"/>
                      <a:pt x="25608" y="213907"/>
                    </a:cubicBezTo>
                    <a:cubicBezTo>
                      <a:pt x="24932" y="214913"/>
                      <a:pt x="23889" y="215626"/>
                      <a:pt x="22701" y="215863"/>
                    </a:cubicBezTo>
                    <a:cubicBezTo>
                      <a:pt x="22371" y="215882"/>
                      <a:pt x="22079" y="215918"/>
                      <a:pt x="21768" y="215918"/>
                    </a:cubicBezTo>
                    <a:close/>
                    <a:moveTo>
                      <a:pt x="9753" y="126490"/>
                    </a:moveTo>
                    <a:cubicBezTo>
                      <a:pt x="19628" y="141962"/>
                      <a:pt x="21677" y="162042"/>
                      <a:pt x="16190" y="189529"/>
                    </a:cubicBezTo>
                    <a:cubicBezTo>
                      <a:pt x="16154" y="189712"/>
                      <a:pt x="16099" y="189895"/>
                      <a:pt x="16044" y="190077"/>
                    </a:cubicBezTo>
                    <a:cubicBezTo>
                      <a:pt x="14690" y="194156"/>
                      <a:pt x="16757" y="200044"/>
                      <a:pt x="20671" y="204379"/>
                    </a:cubicBezTo>
                    <a:cubicBezTo>
                      <a:pt x="22628" y="200904"/>
                      <a:pt x="24420" y="197173"/>
                      <a:pt x="26175" y="193534"/>
                    </a:cubicBezTo>
                    <a:cubicBezTo>
                      <a:pt x="32265" y="180879"/>
                      <a:pt x="38026" y="168936"/>
                      <a:pt x="49456" y="168936"/>
                    </a:cubicBezTo>
                    <a:cubicBezTo>
                      <a:pt x="64361" y="167437"/>
                      <a:pt x="77729" y="176563"/>
                      <a:pt x="90659" y="185396"/>
                    </a:cubicBezTo>
                    <a:cubicBezTo>
                      <a:pt x="100955" y="192437"/>
                      <a:pt x="111599" y="199697"/>
                      <a:pt x="123266" y="201818"/>
                    </a:cubicBezTo>
                    <a:cubicBezTo>
                      <a:pt x="123321" y="201818"/>
                      <a:pt x="123358" y="201837"/>
                      <a:pt x="123413" y="201855"/>
                    </a:cubicBezTo>
                    <a:cubicBezTo>
                      <a:pt x="137952" y="204982"/>
                      <a:pt x="152125" y="200648"/>
                      <a:pt x="167139" y="196076"/>
                    </a:cubicBezTo>
                    <a:cubicBezTo>
                      <a:pt x="183745" y="191010"/>
                      <a:pt x="200844" y="185798"/>
                      <a:pt x="218785" y="191138"/>
                    </a:cubicBezTo>
                    <a:cubicBezTo>
                      <a:pt x="245430" y="146095"/>
                      <a:pt x="231824" y="85854"/>
                      <a:pt x="230654" y="80953"/>
                    </a:cubicBezTo>
                    <a:cubicBezTo>
                      <a:pt x="191279" y="-11200"/>
                      <a:pt x="94518" y="10782"/>
                      <a:pt x="90403" y="11769"/>
                    </a:cubicBezTo>
                    <a:cubicBezTo>
                      <a:pt x="4065" y="40701"/>
                      <a:pt x="7650" y="110287"/>
                      <a:pt x="9753" y="1264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2">
              <a:extLst>
                <a:ext uri="{FF2B5EF4-FFF2-40B4-BE49-F238E27FC236}">
                  <a16:creationId xmlns:a16="http://schemas.microsoft.com/office/drawing/2014/main" id="{F7320E46-F5BE-A86D-E387-76B05043D99D}"/>
                </a:ext>
              </a:extLst>
            </p:cNvPr>
            <p:cNvGrpSpPr/>
            <p:nvPr/>
          </p:nvGrpSpPr>
          <p:grpSpPr>
            <a:xfrm>
              <a:off x="2756707" y="351071"/>
              <a:ext cx="263025" cy="344402"/>
              <a:chOff x="2756707" y="351071"/>
              <a:chExt cx="263025" cy="344402"/>
            </a:xfrm>
          </p:grpSpPr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9FF75307-3C87-54A0-ED39-43EC9CAD30B3}"/>
                  </a:ext>
                </a:extLst>
              </p:cNvPr>
              <p:cNvSpPr/>
              <p:nvPr/>
            </p:nvSpPr>
            <p:spPr>
              <a:xfrm>
                <a:off x="2761288" y="355628"/>
                <a:ext cx="253896" cy="335318"/>
              </a:xfrm>
              <a:custGeom>
                <a:avLst/>
                <a:gdLst>
                  <a:gd name="connsiteX0" fmla="*/ 228403 w 253896"/>
                  <a:gd name="connsiteY0" fmla="*/ 126681 h 335318"/>
                  <a:gd name="connsiteX1" fmla="*/ 253897 w 253896"/>
                  <a:gd name="connsiteY1" fmla="*/ 67391 h 335318"/>
                  <a:gd name="connsiteX2" fmla="*/ 158818 w 253896"/>
                  <a:gd name="connsiteY2" fmla="*/ 78163 h 335318"/>
                  <a:gd name="connsiteX3" fmla="*/ 85830 w 253896"/>
                  <a:gd name="connsiteY3" fmla="*/ 45354 h 335318"/>
                  <a:gd name="connsiteX4" fmla="*/ 58142 w 253896"/>
                  <a:gd name="connsiteY4" fmla="*/ 83210 h 335318"/>
                  <a:gd name="connsiteX5" fmla="*/ 48084 w 253896"/>
                  <a:gd name="connsiteY5" fmla="*/ 60497 h 335318"/>
                  <a:gd name="connsiteX6" fmla="*/ 41738 w 253896"/>
                  <a:gd name="connsiteY6" fmla="*/ 0 h 335318"/>
                  <a:gd name="connsiteX7" fmla="*/ 42012 w 253896"/>
                  <a:gd name="connsiteY7" fmla="*/ 1646 h 335318"/>
                  <a:gd name="connsiteX8" fmla="*/ 32228 w 253896"/>
                  <a:gd name="connsiteY8" fmla="*/ 25713 h 335318"/>
                  <a:gd name="connsiteX9" fmla="*/ 33984 w 253896"/>
                  <a:gd name="connsiteY9" fmla="*/ 64685 h 335318"/>
                  <a:gd name="connsiteX10" fmla="*/ 7393 w 253896"/>
                  <a:gd name="connsiteY10" fmla="*/ 72987 h 335318"/>
                  <a:gd name="connsiteX11" fmla="*/ 279 w 253896"/>
                  <a:gd name="connsiteY11" fmla="*/ 90800 h 335318"/>
                  <a:gd name="connsiteX12" fmla="*/ 25443 w 253896"/>
                  <a:gd name="connsiteY12" fmla="*/ 191768 h 335318"/>
                  <a:gd name="connsiteX13" fmla="*/ 158836 w 253896"/>
                  <a:gd name="connsiteY13" fmla="*/ 330592 h 335318"/>
                  <a:gd name="connsiteX14" fmla="*/ 230250 w 253896"/>
                  <a:gd name="connsiteY14" fmla="*/ 123572 h 335318"/>
                  <a:gd name="connsiteX15" fmla="*/ 228403 w 253896"/>
                  <a:gd name="connsiteY15" fmla="*/ 126681 h 3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896" h="335318">
                    <a:moveTo>
                      <a:pt x="228403" y="126681"/>
                    </a:moveTo>
                    <a:cubicBezTo>
                      <a:pt x="239175" y="107972"/>
                      <a:pt x="247825" y="87728"/>
                      <a:pt x="253897" y="67391"/>
                    </a:cubicBezTo>
                    <a:cubicBezTo>
                      <a:pt x="221710" y="57772"/>
                      <a:pt x="191334" y="85149"/>
                      <a:pt x="158818" y="78163"/>
                    </a:cubicBezTo>
                    <a:cubicBezTo>
                      <a:pt x="131129" y="73115"/>
                      <a:pt x="110994" y="42830"/>
                      <a:pt x="85830" y="45354"/>
                    </a:cubicBezTo>
                    <a:cubicBezTo>
                      <a:pt x="73248" y="45354"/>
                      <a:pt x="68219" y="68068"/>
                      <a:pt x="58142" y="83210"/>
                    </a:cubicBezTo>
                    <a:cubicBezTo>
                      <a:pt x="50589" y="78163"/>
                      <a:pt x="45560" y="68068"/>
                      <a:pt x="48084" y="60497"/>
                    </a:cubicBezTo>
                    <a:cubicBezTo>
                      <a:pt x="52436" y="38697"/>
                      <a:pt x="53003" y="16916"/>
                      <a:pt x="41738" y="0"/>
                    </a:cubicBezTo>
                    <a:cubicBezTo>
                      <a:pt x="41884" y="1061"/>
                      <a:pt x="42012" y="1646"/>
                      <a:pt x="42012" y="1646"/>
                    </a:cubicBezTo>
                    <a:cubicBezTo>
                      <a:pt x="42012" y="1646"/>
                      <a:pt x="27875" y="10388"/>
                      <a:pt x="32228" y="25713"/>
                    </a:cubicBezTo>
                    <a:cubicBezTo>
                      <a:pt x="36580" y="41020"/>
                      <a:pt x="34843" y="64447"/>
                      <a:pt x="33984" y="64685"/>
                    </a:cubicBezTo>
                    <a:cubicBezTo>
                      <a:pt x="25681" y="66934"/>
                      <a:pt x="16573" y="69824"/>
                      <a:pt x="7393" y="72987"/>
                    </a:cubicBezTo>
                    <a:cubicBezTo>
                      <a:pt x="3863" y="79370"/>
                      <a:pt x="1486" y="85954"/>
                      <a:pt x="279" y="90800"/>
                    </a:cubicBezTo>
                    <a:cubicBezTo>
                      <a:pt x="-2245" y="126132"/>
                      <a:pt x="12861" y="156436"/>
                      <a:pt x="25443" y="191768"/>
                    </a:cubicBezTo>
                    <a:cubicBezTo>
                      <a:pt x="45578" y="257404"/>
                      <a:pt x="68219" y="358372"/>
                      <a:pt x="158836" y="330592"/>
                    </a:cubicBezTo>
                    <a:cubicBezTo>
                      <a:pt x="236743" y="308610"/>
                      <a:pt x="239285" y="199229"/>
                      <a:pt x="230250" y="123572"/>
                    </a:cubicBezTo>
                    <a:cubicBezTo>
                      <a:pt x="229647" y="124614"/>
                      <a:pt x="229007" y="125620"/>
                      <a:pt x="228403" y="126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7511854-7B19-CA2D-249B-E22B8FCD7DEE}"/>
                  </a:ext>
                </a:extLst>
              </p:cNvPr>
              <p:cNvSpPr/>
              <p:nvPr/>
            </p:nvSpPr>
            <p:spPr>
              <a:xfrm>
                <a:off x="2756707" y="351071"/>
                <a:ext cx="263025" cy="344402"/>
              </a:xfrm>
              <a:custGeom>
                <a:avLst/>
                <a:gdLst>
                  <a:gd name="connsiteX0" fmla="*/ 134467 w 263025"/>
                  <a:gd name="connsiteY0" fmla="*/ 344402 h 344402"/>
                  <a:gd name="connsiteX1" fmla="*/ 100122 w 263025"/>
                  <a:gd name="connsiteY1" fmla="*/ 336045 h 344402"/>
                  <a:gd name="connsiteX2" fmla="*/ 29933 w 263025"/>
                  <a:gd name="connsiteY2" fmla="*/ 211869 h 344402"/>
                  <a:gd name="connsiteX3" fmla="*/ 25653 w 263025"/>
                  <a:gd name="connsiteY3" fmla="*/ 197641 h 344402"/>
                  <a:gd name="connsiteX4" fmla="*/ 18631 w 263025"/>
                  <a:gd name="connsiteY4" fmla="*/ 178768 h 344402"/>
                  <a:gd name="connsiteX5" fmla="*/ 288 w 263025"/>
                  <a:gd name="connsiteY5" fmla="*/ 95009 h 344402"/>
                  <a:gd name="connsiteX6" fmla="*/ 416 w 263025"/>
                  <a:gd name="connsiteY6" fmla="*/ 94223 h 344402"/>
                  <a:gd name="connsiteX7" fmla="*/ 7951 w 263025"/>
                  <a:gd name="connsiteY7" fmla="*/ 75313 h 344402"/>
                  <a:gd name="connsiteX8" fmla="*/ 10456 w 263025"/>
                  <a:gd name="connsiteY8" fmla="*/ 73210 h 344402"/>
                  <a:gd name="connsiteX9" fmla="*/ 34633 w 263025"/>
                  <a:gd name="connsiteY9" fmla="*/ 65565 h 344402"/>
                  <a:gd name="connsiteX10" fmla="*/ 32402 w 263025"/>
                  <a:gd name="connsiteY10" fmla="*/ 31513 h 344402"/>
                  <a:gd name="connsiteX11" fmla="*/ 41765 w 263025"/>
                  <a:gd name="connsiteY11" fmla="*/ 4044 h 344402"/>
                  <a:gd name="connsiteX12" fmla="*/ 44673 w 263025"/>
                  <a:gd name="connsiteY12" fmla="*/ 295 h 344402"/>
                  <a:gd name="connsiteX13" fmla="*/ 50104 w 263025"/>
                  <a:gd name="connsiteY13" fmla="*/ 2033 h 344402"/>
                  <a:gd name="connsiteX14" fmla="*/ 57127 w 263025"/>
                  <a:gd name="connsiteY14" fmla="*/ 65968 h 344402"/>
                  <a:gd name="connsiteX15" fmla="*/ 56981 w 263025"/>
                  <a:gd name="connsiteY15" fmla="*/ 66516 h 344402"/>
                  <a:gd name="connsiteX16" fmla="*/ 61608 w 263025"/>
                  <a:gd name="connsiteY16" fmla="*/ 80817 h 344402"/>
                  <a:gd name="connsiteX17" fmla="*/ 67112 w 263025"/>
                  <a:gd name="connsiteY17" fmla="*/ 69973 h 344402"/>
                  <a:gd name="connsiteX18" fmla="*/ 90393 w 263025"/>
                  <a:gd name="connsiteY18" fmla="*/ 45357 h 344402"/>
                  <a:gd name="connsiteX19" fmla="*/ 131596 w 263025"/>
                  <a:gd name="connsiteY19" fmla="*/ 61816 h 344402"/>
                  <a:gd name="connsiteX20" fmla="*/ 164203 w 263025"/>
                  <a:gd name="connsiteY20" fmla="*/ 78239 h 344402"/>
                  <a:gd name="connsiteX21" fmla="*/ 208076 w 263025"/>
                  <a:gd name="connsiteY21" fmla="*/ 72496 h 344402"/>
                  <a:gd name="connsiteX22" fmla="*/ 259758 w 263025"/>
                  <a:gd name="connsiteY22" fmla="*/ 67595 h 344402"/>
                  <a:gd name="connsiteX23" fmla="*/ 262831 w 263025"/>
                  <a:gd name="connsiteY23" fmla="*/ 73283 h 344402"/>
                  <a:gd name="connsiteX24" fmla="*/ 239495 w 263025"/>
                  <a:gd name="connsiteY24" fmla="*/ 128970 h 344402"/>
                  <a:gd name="connsiteX25" fmla="*/ 164624 w 263025"/>
                  <a:gd name="connsiteY25" fmla="*/ 339556 h 344402"/>
                  <a:gd name="connsiteX26" fmla="*/ 134467 w 263025"/>
                  <a:gd name="connsiteY26" fmla="*/ 344402 h 344402"/>
                  <a:gd name="connsiteX27" fmla="*/ 9377 w 263025"/>
                  <a:gd name="connsiteY27" fmla="*/ 96051 h 344402"/>
                  <a:gd name="connsiteX28" fmla="*/ 27171 w 263025"/>
                  <a:gd name="connsiteY28" fmla="*/ 175531 h 344402"/>
                  <a:gd name="connsiteX29" fmla="*/ 34322 w 263025"/>
                  <a:gd name="connsiteY29" fmla="*/ 194770 h 344402"/>
                  <a:gd name="connsiteX30" fmla="*/ 38693 w 263025"/>
                  <a:gd name="connsiteY30" fmla="*/ 209272 h 344402"/>
                  <a:gd name="connsiteX31" fmla="*/ 104438 w 263025"/>
                  <a:gd name="connsiteY31" fmla="*/ 327998 h 344402"/>
                  <a:gd name="connsiteX32" fmla="*/ 162064 w 263025"/>
                  <a:gd name="connsiteY32" fmla="*/ 330778 h 344402"/>
                  <a:gd name="connsiteX33" fmla="*/ 231046 w 263025"/>
                  <a:gd name="connsiteY33" fmla="*/ 135389 h 344402"/>
                  <a:gd name="connsiteX34" fmla="*/ 230717 w 263025"/>
                  <a:gd name="connsiteY34" fmla="*/ 135206 h 344402"/>
                  <a:gd name="connsiteX35" fmla="*/ 229034 w 263025"/>
                  <a:gd name="connsiteY35" fmla="*/ 128970 h 344402"/>
                  <a:gd name="connsiteX36" fmla="*/ 252681 w 263025"/>
                  <a:gd name="connsiteY36" fmla="*/ 75258 h 344402"/>
                  <a:gd name="connsiteX37" fmla="*/ 210765 w 263025"/>
                  <a:gd name="connsiteY37" fmla="*/ 81238 h 344402"/>
                  <a:gd name="connsiteX38" fmla="*/ 162448 w 263025"/>
                  <a:gd name="connsiteY38" fmla="*/ 87200 h 344402"/>
                  <a:gd name="connsiteX39" fmla="*/ 126457 w 263025"/>
                  <a:gd name="connsiteY39" fmla="*/ 69351 h 344402"/>
                  <a:gd name="connsiteX40" fmla="*/ 90868 w 263025"/>
                  <a:gd name="connsiteY40" fmla="*/ 54464 h 344402"/>
                  <a:gd name="connsiteX41" fmla="*/ 75360 w 263025"/>
                  <a:gd name="connsiteY41" fmla="*/ 73923 h 344402"/>
                  <a:gd name="connsiteX42" fmla="*/ 66527 w 263025"/>
                  <a:gd name="connsiteY42" fmla="*/ 90309 h 344402"/>
                  <a:gd name="connsiteX43" fmla="*/ 63619 w 263025"/>
                  <a:gd name="connsiteY43" fmla="*/ 92266 h 344402"/>
                  <a:gd name="connsiteX44" fmla="*/ 60181 w 263025"/>
                  <a:gd name="connsiteY44" fmla="*/ 91589 h 344402"/>
                  <a:gd name="connsiteX45" fmla="*/ 48221 w 263025"/>
                  <a:gd name="connsiteY45" fmla="*/ 63919 h 344402"/>
                  <a:gd name="connsiteX46" fmla="*/ 45734 w 263025"/>
                  <a:gd name="connsiteY46" fmla="*/ 12823 h 344402"/>
                  <a:gd name="connsiteX47" fmla="*/ 41180 w 263025"/>
                  <a:gd name="connsiteY47" fmla="*/ 29026 h 344402"/>
                  <a:gd name="connsiteX48" fmla="*/ 42588 w 263025"/>
                  <a:gd name="connsiteY48" fmla="*/ 71417 h 344402"/>
                  <a:gd name="connsiteX49" fmla="*/ 39717 w 263025"/>
                  <a:gd name="connsiteY49" fmla="*/ 73667 h 344402"/>
                  <a:gd name="connsiteX50" fmla="*/ 15101 w 263025"/>
                  <a:gd name="connsiteY50" fmla="*/ 81311 h 344402"/>
                  <a:gd name="connsiteX51" fmla="*/ 9377 w 263025"/>
                  <a:gd name="connsiteY51" fmla="*/ 96051 h 3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3025" h="344402">
                    <a:moveTo>
                      <a:pt x="134467" y="344402"/>
                    </a:moveTo>
                    <a:cubicBezTo>
                      <a:pt x="122013" y="344402"/>
                      <a:pt x="110510" y="341623"/>
                      <a:pt x="100122" y="336045"/>
                    </a:cubicBezTo>
                    <a:cubicBezTo>
                      <a:pt x="60638" y="314904"/>
                      <a:pt x="43612" y="257772"/>
                      <a:pt x="29933" y="211869"/>
                    </a:cubicBezTo>
                    <a:cubicBezTo>
                      <a:pt x="28470" y="206986"/>
                      <a:pt x="27062" y="202231"/>
                      <a:pt x="25653" y="197641"/>
                    </a:cubicBezTo>
                    <a:cubicBezTo>
                      <a:pt x="23404" y="191332"/>
                      <a:pt x="20990" y="185004"/>
                      <a:pt x="18631" y="178768"/>
                    </a:cubicBezTo>
                    <a:cubicBezTo>
                      <a:pt x="8115" y="151025"/>
                      <a:pt x="-1833" y="124818"/>
                      <a:pt x="288" y="95009"/>
                    </a:cubicBezTo>
                    <a:cubicBezTo>
                      <a:pt x="306" y="94753"/>
                      <a:pt x="343" y="94479"/>
                      <a:pt x="416" y="94223"/>
                    </a:cubicBezTo>
                    <a:cubicBezTo>
                      <a:pt x="1934" y="88133"/>
                      <a:pt x="4677" y="81238"/>
                      <a:pt x="7951" y="75313"/>
                    </a:cubicBezTo>
                    <a:cubicBezTo>
                      <a:pt x="8499" y="74325"/>
                      <a:pt x="9395" y="73575"/>
                      <a:pt x="10456" y="73210"/>
                    </a:cubicBezTo>
                    <a:cubicBezTo>
                      <a:pt x="19399" y="70137"/>
                      <a:pt x="27501" y="67559"/>
                      <a:pt x="34633" y="65565"/>
                    </a:cubicBezTo>
                    <a:cubicBezTo>
                      <a:pt x="35236" y="59567"/>
                      <a:pt x="35694" y="43144"/>
                      <a:pt x="32402" y="31513"/>
                    </a:cubicBezTo>
                    <a:cubicBezTo>
                      <a:pt x="28744" y="18638"/>
                      <a:pt x="35950" y="8763"/>
                      <a:pt x="41765" y="4044"/>
                    </a:cubicBezTo>
                    <a:cubicBezTo>
                      <a:pt x="41948" y="2380"/>
                      <a:pt x="43045" y="899"/>
                      <a:pt x="44673" y="295"/>
                    </a:cubicBezTo>
                    <a:cubicBezTo>
                      <a:pt x="46666" y="-454"/>
                      <a:pt x="48934" y="259"/>
                      <a:pt x="50104" y="2033"/>
                    </a:cubicBezTo>
                    <a:cubicBezTo>
                      <a:pt x="60492" y="17632"/>
                      <a:pt x="62723" y="37950"/>
                      <a:pt x="57127" y="65968"/>
                    </a:cubicBezTo>
                    <a:cubicBezTo>
                      <a:pt x="57091" y="66150"/>
                      <a:pt x="57036" y="66333"/>
                      <a:pt x="56981" y="66516"/>
                    </a:cubicBezTo>
                    <a:cubicBezTo>
                      <a:pt x="55627" y="70594"/>
                      <a:pt x="57694" y="76483"/>
                      <a:pt x="61608" y="80817"/>
                    </a:cubicBezTo>
                    <a:cubicBezTo>
                      <a:pt x="63564" y="77343"/>
                      <a:pt x="65357" y="73612"/>
                      <a:pt x="67112" y="69973"/>
                    </a:cubicBezTo>
                    <a:cubicBezTo>
                      <a:pt x="73202" y="57317"/>
                      <a:pt x="78963" y="45357"/>
                      <a:pt x="90393" y="45357"/>
                    </a:cubicBezTo>
                    <a:cubicBezTo>
                      <a:pt x="105298" y="43857"/>
                      <a:pt x="118666" y="52983"/>
                      <a:pt x="131596" y="61816"/>
                    </a:cubicBezTo>
                    <a:cubicBezTo>
                      <a:pt x="141892" y="68839"/>
                      <a:pt x="152536" y="76117"/>
                      <a:pt x="164203" y="78239"/>
                    </a:cubicBezTo>
                    <a:cubicBezTo>
                      <a:pt x="178870" y="81403"/>
                      <a:pt x="193062" y="77068"/>
                      <a:pt x="208076" y="72496"/>
                    </a:cubicBezTo>
                    <a:cubicBezTo>
                      <a:pt x="224645" y="67449"/>
                      <a:pt x="241799" y="62219"/>
                      <a:pt x="259758" y="67595"/>
                    </a:cubicBezTo>
                    <a:cubicBezTo>
                      <a:pt x="262172" y="68308"/>
                      <a:pt x="263562" y="70869"/>
                      <a:pt x="262831" y="73283"/>
                    </a:cubicBezTo>
                    <a:cubicBezTo>
                      <a:pt x="257070" y="92595"/>
                      <a:pt x="249224" y="111304"/>
                      <a:pt x="239495" y="128970"/>
                    </a:cubicBezTo>
                    <a:cubicBezTo>
                      <a:pt x="247578" y="198135"/>
                      <a:pt x="248237" y="315965"/>
                      <a:pt x="164624" y="339556"/>
                    </a:cubicBezTo>
                    <a:cubicBezTo>
                      <a:pt x="154053" y="342775"/>
                      <a:pt x="143977" y="344402"/>
                      <a:pt x="134467" y="344402"/>
                    </a:cubicBezTo>
                    <a:close/>
                    <a:moveTo>
                      <a:pt x="9377" y="96051"/>
                    </a:moveTo>
                    <a:cubicBezTo>
                      <a:pt x="7512" y="123685"/>
                      <a:pt x="17076" y="148867"/>
                      <a:pt x="27171" y="175531"/>
                    </a:cubicBezTo>
                    <a:cubicBezTo>
                      <a:pt x="29549" y="181804"/>
                      <a:pt x="31981" y="188205"/>
                      <a:pt x="34322" y="194770"/>
                    </a:cubicBezTo>
                    <a:cubicBezTo>
                      <a:pt x="35803" y="199580"/>
                      <a:pt x="37230" y="204371"/>
                      <a:pt x="38693" y="209272"/>
                    </a:cubicBezTo>
                    <a:cubicBezTo>
                      <a:pt x="51897" y="253548"/>
                      <a:pt x="68319" y="308649"/>
                      <a:pt x="104438" y="327998"/>
                    </a:cubicBezTo>
                    <a:cubicBezTo>
                      <a:pt x="120751" y="336740"/>
                      <a:pt x="139606" y="337654"/>
                      <a:pt x="162064" y="330778"/>
                    </a:cubicBezTo>
                    <a:cubicBezTo>
                      <a:pt x="237227" y="309582"/>
                      <a:pt x="238178" y="202195"/>
                      <a:pt x="231046" y="135389"/>
                    </a:cubicBezTo>
                    <a:cubicBezTo>
                      <a:pt x="230936" y="135334"/>
                      <a:pt x="230827" y="135279"/>
                      <a:pt x="230717" y="135206"/>
                    </a:cubicBezTo>
                    <a:cubicBezTo>
                      <a:pt x="228522" y="133944"/>
                      <a:pt x="227772" y="131146"/>
                      <a:pt x="229034" y="128970"/>
                    </a:cubicBezTo>
                    <a:cubicBezTo>
                      <a:pt x="238672" y="112236"/>
                      <a:pt x="246792" y="93747"/>
                      <a:pt x="252681" y="75258"/>
                    </a:cubicBezTo>
                    <a:cubicBezTo>
                      <a:pt x="238873" y="72661"/>
                      <a:pt x="225175" y="76849"/>
                      <a:pt x="210765" y="81238"/>
                    </a:cubicBezTo>
                    <a:cubicBezTo>
                      <a:pt x="195293" y="85956"/>
                      <a:pt x="179309" y="90821"/>
                      <a:pt x="162448" y="87200"/>
                    </a:cubicBezTo>
                    <a:cubicBezTo>
                      <a:pt x="149006" y="84749"/>
                      <a:pt x="137539" y="76922"/>
                      <a:pt x="126457" y="69351"/>
                    </a:cubicBezTo>
                    <a:cubicBezTo>
                      <a:pt x="114350" y="61085"/>
                      <a:pt x="102939" y="53257"/>
                      <a:pt x="90868" y="54464"/>
                    </a:cubicBezTo>
                    <a:cubicBezTo>
                      <a:pt x="84724" y="54483"/>
                      <a:pt x="80170" y="63919"/>
                      <a:pt x="75360" y="73923"/>
                    </a:cubicBezTo>
                    <a:cubicBezTo>
                      <a:pt x="72690" y="79464"/>
                      <a:pt x="69929" y="85207"/>
                      <a:pt x="66527" y="90309"/>
                    </a:cubicBezTo>
                    <a:cubicBezTo>
                      <a:pt x="65850" y="91315"/>
                      <a:pt x="64808" y="92028"/>
                      <a:pt x="63619" y="92266"/>
                    </a:cubicBezTo>
                    <a:cubicBezTo>
                      <a:pt x="62412" y="92503"/>
                      <a:pt x="61187" y="92266"/>
                      <a:pt x="60181" y="91589"/>
                    </a:cubicBezTo>
                    <a:cubicBezTo>
                      <a:pt x="51750" y="85956"/>
                      <a:pt x="45039" y="74106"/>
                      <a:pt x="48221" y="63919"/>
                    </a:cubicBezTo>
                    <a:cubicBezTo>
                      <a:pt x="52555" y="42010"/>
                      <a:pt x="51787" y="25533"/>
                      <a:pt x="45734" y="12823"/>
                    </a:cubicBezTo>
                    <a:cubicBezTo>
                      <a:pt x="42734" y="15895"/>
                      <a:pt x="39040" y="21473"/>
                      <a:pt x="41180" y="29026"/>
                    </a:cubicBezTo>
                    <a:cubicBezTo>
                      <a:pt x="45441" y="44040"/>
                      <a:pt x="44472" y="68107"/>
                      <a:pt x="42588" y="71417"/>
                    </a:cubicBezTo>
                    <a:cubicBezTo>
                      <a:pt x="41985" y="72478"/>
                      <a:pt x="40906" y="73338"/>
                      <a:pt x="39717" y="73667"/>
                    </a:cubicBezTo>
                    <a:cubicBezTo>
                      <a:pt x="32585" y="75587"/>
                      <a:pt x="24318" y="78166"/>
                      <a:pt x="15101" y="81311"/>
                    </a:cubicBezTo>
                    <a:cubicBezTo>
                      <a:pt x="11736" y="87767"/>
                      <a:pt x="10035" y="93491"/>
                      <a:pt x="9377" y="960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7" name="Graphic 2">
              <a:extLst>
                <a:ext uri="{FF2B5EF4-FFF2-40B4-BE49-F238E27FC236}">
                  <a16:creationId xmlns:a16="http://schemas.microsoft.com/office/drawing/2014/main" id="{ADF1B689-6F98-2E78-235B-A1652B3BC0E4}"/>
                </a:ext>
              </a:extLst>
            </p:cNvPr>
            <p:cNvGrpSpPr/>
            <p:nvPr/>
          </p:nvGrpSpPr>
          <p:grpSpPr>
            <a:xfrm>
              <a:off x="2483741" y="418465"/>
              <a:ext cx="691731" cy="1027328"/>
              <a:chOff x="2483741" y="418465"/>
              <a:chExt cx="691731" cy="1027328"/>
            </a:xfrm>
            <a:solidFill>
              <a:srgbClr val="000000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7BB190D2-3013-0DFA-E7C3-C9CD643BE61C}"/>
                  </a:ext>
                </a:extLst>
              </p:cNvPr>
              <p:cNvSpPr/>
              <p:nvPr/>
            </p:nvSpPr>
            <p:spPr>
              <a:xfrm>
                <a:off x="2488307" y="422983"/>
                <a:ext cx="682636" cy="1018170"/>
              </a:xfrm>
              <a:custGeom>
                <a:avLst/>
                <a:gdLst>
                  <a:gd name="connsiteX0" fmla="*/ 681320 w 682636"/>
                  <a:gd name="connsiteY0" fmla="*/ 913102 h 1018170"/>
                  <a:gd name="connsiteX1" fmla="*/ 593958 w 682636"/>
                  <a:gd name="connsiteY1" fmla="*/ 647523 h 1018170"/>
                  <a:gd name="connsiteX2" fmla="*/ 502280 w 682636"/>
                  <a:gd name="connsiteY2" fmla="*/ 768041 h 1018170"/>
                  <a:gd name="connsiteX3" fmla="*/ 449428 w 682636"/>
                  <a:gd name="connsiteY3" fmla="*/ 788231 h 1018170"/>
                  <a:gd name="connsiteX4" fmla="*/ 404128 w 682636"/>
                  <a:gd name="connsiteY4" fmla="*/ 702406 h 1018170"/>
                  <a:gd name="connsiteX5" fmla="*/ 414973 w 682636"/>
                  <a:gd name="connsiteY5" fmla="*/ 694469 h 1018170"/>
                  <a:gd name="connsiteX6" fmla="*/ 422124 w 682636"/>
                  <a:gd name="connsiteY6" fmla="*/ 696828 h 1018170"/>
                  <a:gd name="connsiteX7" fmla="*/ 426787 w 682636"/>
                  <a:gd name="connsiteY7" fmla="*/ 704929 h 1018170"/>
                  <a:gd name="connsiteX8" fmla="*/ 555132 w 682636"/>
                  <a:gd name="connsiteY8" fmla="*/ 573676 h 1018170"/>
                  <a:gd name="connsiteX9" fmla="*/ 556248 w 682636"/>
                  <a:gd name="connsiteY9" fmla="*/ 570037 h 1018170"/>
                  <a:gd name="connsiteX10" fmla="*/ 550103 w 682636"/>
                  <a:gd name="connsiteY10" fmla="*/ 555644 h 1018170"/>
                  <a:gd name="connsiteX11" fmla="*/ 549957 w 682636"/>
                  <a:gd name="connsiteY11" fmla="*/ 554035 h 1018170"/>
                  <a:gd name="connsiteX12" fmla="*/ 519654 w 682636"/>
                  <a:gd name="connsiteY12" fmla="*/ 367205 h 1018170"/>
                  <a:gd name="connsiteX13" fmla="*/ 543099 w 682636"/>
                  <a:gd name="connsiteY13" fmla="*/ 296522 h 1018170"/>
                  <a:gd name="connsiteX14" fmla="*/ 531413 w 682636"/>
                  <a:gd name="connsiteY14" fmla="*/ 1573 h 1018170"/>
                  <a:gd name="connsiteX15" fmla="*/ 526896 w 682636"/>
                  <a:gd name="connsiteY15" fmla="*/ 0 h 1018170"/>
                  <a:gd name="connsiteX16" fmla="*/ 503231 w 682636"/>
                  <a:gd name="connsiteY16" fmla="*/ 56162 h 1018170"/>
                  <a:gd name="connsiteX17" fmla="*/ 431816 w 682636"/>
                  <a:gd name="connsiteY17" fmla="*/ 263183 h 1018170"/>
                  <a:gd name="connsiteX18" fmla="*/ 298424 w 682636"/>
                  <a:gd name="connsiteY18" fmla="*/ 124358 h 1018170"/>
                  <a:gd name="connsiteX19" fmla="*/ 273259 w 682636"/>
                  <a:gd name="connsiteY19" fmla="*/ 23390 h 1018170"/>
                  <a:gd name="connsiteX20" fmla="*/ 280373 w 682636"/>
                  <a:gd name="connsiteY20" fmla="*/ 5578 h 1018170"/>
                  <a:gd name="connsiteX21" fmla="*/ 213896 w 682636"/>
                  <a:gd name="connsiteY21" fmla="*/ 31583 h 1018170"/>
                  <a:gd name="connsiteX22" fmla="*/ 211117 w 682636"/>
                  <a:gd name="connsiteY22" fmla="*/ 33376 h 1018170"/>
                  <a:gd name="connsiteX23" fmla="*/ 215378 w 682636"/>
                  <a:gd name="connsiteY23" fmla="*/ 58723 h 1018170"/>
                  <a:gd name="connsiteX24" fmla="*/ 232989 w 682636"/>
                  <a:gd name="connsiteY24" fmla="*/ 366674 h 1018170"/>
                  <a:gd name="connsiteX25" fmla="*/ 191530 w 682636"/>
                  <a:gd name="connsiteY25" fmla="*/ 390229 h 1018170"/>
                  <a:gd name="connsiteX26" fmla="*/ 177613 w 682636"/>
                  <a:gd name="connsiteY26" fmla="*/ 394454 h 1018170"/>
                  <a:gd name="connsiteX27" fmla="*/ 168890 w 682636"/>
                  <a:gd name="connsiteY27" fmla="*/ 395405 h 1018170"/>
                  <a:gd name="connsiteX28" fmla="*/ 159032 w 682636"/>
                  <a:gd name="connsiteY28" fmla="*/ 392863 h 1018170"/>
                  <a:gd name="connsiteX29" fmla="*/ 151205 w 682636"/>
                  <a:gd name="connsiteY29" fmla="*/ 386791 h 1018170"/>
                  <a:gd name="connsiteX30" fmla="*/ 149742 w 682636"/>
                  <a:gd name="connsiteY30" fmla="*/ 385072 h 1018170"/>
                  <a:gd name="connsiteX31" fmla="*/ 132314 w 682636"/>
                  <a:gd name="connsiteY31" fmla="*/ 444929 h 1018170"/>
                  <a:gd name="connsiteX32" fmla="*/ 76590 w 682636"/>
                  <a:gd name="connsiteY32" fmla="*/ 624846 h 1018170"/>
                  <a:gd name="connsiteX33" fmla="*/ 79882 w 682636"/>
                  <a:gd name="connsiteY33" fmla="*/ 632472 h 1018170"/>
                  <a:gd name="connsiteX34" fmla="*/ 84966 w 682636"/>
                  <a:gd name="connsiteY34" fmla="*/ 642604 h 1018170"/>
                  <a:gd name="connsiteX35" fmla="*/ 94256 w 682636"/>
                  <a:gd name="connsiteY35" fmla="*/ 657966 h 1018170"/>
                  <a:gd name="connsiteX36" fmla="*/ 116092 w 682636"/>
                  <a:gd name="connsiteY36" fmla="*/ 686458 h 1018170"/>
                  <a:gd name="connsiteX37" fmla="*/ 167536 w 682636"/>
                  <a:gd name="connsiteY37" fmla="*/ 742767 h 1018170"/>
                  <a:gd name="connsiteX38" fmla="*/ 205283 w 682636"/>
                  <a:gd name="connsiteY38" fmla="*/ 851306 h 1018170"/>
                  <a:gd name="connsiteX39" fmla="*/ 192701 w 682636"/>
                  <a:gd name="connsiteY39" fmla="*/ 846259 h 1018170"/>
                  <a:gd name="connsiteX40" fmla="*/ 195224 w 682636"/>
                  <a:gd name="connsiteY40" fmla="*/ 868973 h 1018170"/>
                  <a:gd name="connsiteX41" fmla="*/ 170060 w 682636"/>
                  <a:gd name="connsiteY41" fmla="*/ 899258 h 1018170"/>
                  <a:gd name="connsiteX42" fmla="*/ 157478 w 682636"/>
                  <a:gd name="connsiteY42" fmla="*/ 899258 h 1018170"/>
                  <a:gd name="connsiteX43" fmla="*/ 124761 w 682636"/>
                  <a:gd name="connsiteY43" fmla="*/ 889163 h 1018170"/>
                  <a:gd name="connsiteX44" fmla="*/ 92044 w 682636"/>
                  <a:gd name="connsiteY44" fmla="*/ 871496 h 1018170"/>
                  <a:gd name="connsiteX45" fmla="*/ 76170 w 682636"/>
                  <a:gd name="connsiteY45" fmla="*/ 832890 h 1018170"/>
                  <a:gd name="connsiteX46" fmla="*/ 70244 w 682636"/>
                  <a:gd name="connsiteY46" fmla="*/ 801124 h 1018170"/>
                  <a:gd name="connsiteX47" fmla="*/ 61631 w 682636"/>
                  <a:gd name="connsiteY47" fmla="*/ 767218 h 1018170"/>
                  <a:gd name="connsiteX48" fmla="*/ 61631 w 682636"/>
                  <a:gd name="connsiteY48" fmla="*/ 767218 h 1018170"/>
                  <a:gd name="connsiteX49" fmla="*/ 51115 w 682636"/>
                  <a:gd name="connsiteY49" fmla="*/ 747376 h 1018170"/>
                  <a:gd name="connsiteX50" fmla="*/ 40215 w 682636"/>
                  <a:gd name="connsiteY50" fmla="*/ 735141 h 1018170"/>
                  <a:gd name="connsiteX51" fmla="*/ 0 w 682636"/>
                  <a:gd name="connsiteY51" fmla="*/ 984461 h 1018170"/>
                  <a:gd name="connsiteX52" fmla="*/ 7023 w 682636"/>
                  <a:gd name="connsiteY52" fmla="*/ 987003 h 1018170"/>
                  <a:gd name="connsiteX53" fmla="*/ 21616 w 682636"/>
                  <a:gd name="connsiteY53" fmla="*/ 991082 h 1018170"/>
                  <a:gd name="connsiteX54" fmla="*/ 41404 w 682636"/>
                  <a:gd name="connsiteY54" fmla="*/ 994721 h 1018170"/>
                  <a:gd name="connsiteX55" fmla="*/ 53054 w 682636"/>
                  <a:gd name="connsiteY55" fmla="*/ 996275 h 1018170"/>
                  <a:gd name="connsiteX56" fmla="*/ 53054 w 682636"/>
                  <a:gd name="connsiteY56" fmla="*/ 996275 h 1018170"/>
                  <a:gd name="connsiteX57" fmla="*/ 139848 w 682636"/>
                  <a:gd name="connsiteY57" fmla="*/ 1015350 h 1018170"/>
                  <a:gd name="connsiteX58" fmla="*/ 186446 w 682636"/>
                  <a:gd name="connsiteY58" fmla="*/ 1012972 h 1018170"/>
                  <a:gd name="connsiteX59" fmla="*/ 192664 w 682636"/>
                  <a:gd name="connsiteY59" fmla="*/ 991319 h 1018170"/>
                  <a:gd name="connsiteX60" fmla="*/ 198644 w 682636"/>
                  <a:gd name="connsiteY60" fmla="*/ 968807 h 1018170"/>
                  <a:gd name="connsiteX61" fmla="*/ 331269 w 682636"/>
                  <a:gd name="connsiteY61" fmla="*/ 759921 h 1018170"/>
                  <a:gd name="connsiteX62" fmla="*/ 371484 w 682636"/>
                  <a:gd name="connsiteY62" fmla="*/ 800393 h 1018170"/>
                  <a:gd name="connsiteX63" fmla="*/ 425562 w 682636"/>
                  <a:gd name="connsiteY63" fmla="*/ 880951 h 1018170"/>
                  <a:gd name="connsiteX64" fmla="*/ 506669 w 682636"/>
                  <a:gd name="connsiteY64" fmla="*/ 997556 h 1018170"/>
                  <a:gd name="connsiteX65" fmla="*/ 623054 w 682636"/>
                  <a:gd name="connsiteY65" fmla="*/ 932048 h 1018170"/>
                  <a:gd name="connsiteX66" fmla="*/ 682636 w 682636"/>
                  <a:gd name="connsiteY66" fmla="*/ 933895 h 1018170"/>
                  <a:gd name="connsiteX67" fmla="*/ 681320 w 682636"/>
                  <a:gd name="connsiteY67" fmla="*/ 913102 h 101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82636" h="1018170">
                    <a:moveTo>
                      <a:pt x="681320" y="913102"/>
                    </a:moveTo>
                    <a:cubicBezTo>
                      <a:pt x="661879" y="778246"/>
                      <a:pt x="601035" y="660855"/>
                      <a:pt x="593958" y="647523"/>
                    </a:cubicBezTo>
                    <a:cubicBezTo>
                      <a:pt x="554309" y="680643"/>
                      <a:pt x="541270" y="733824"/>
                      <a:pt x="502280" y="768041"/>
                    </a:cubicBezTo>
                    <a:cubicBezTo>
                      <a:pt x="487174" y="780660"/>
                      <a:pt x="467039" y="800850"/>
                      <a:pt x="449428" y="788231"/>
                    </a:cubicBezTo>
                    <a:cubicBezTo>
                      <a:pt x="421740" y="770565"/>
                      <a:pt x="394052" y="737756"/>
                      <a:pt x="404128" y="702406"/>
                    </a:cubicBezTo>
                    <a:cubicBezTo>
                      <a:pt x="405738" y="699169"/>
                      <a:pt x="410474" y="696974"/>
                      <a:pt x="414973" y="694469"/>
                    </a:cubicBezTo>
                    <a:cubicBezTo>
                      <a:pt x="417588" y="693024"/>
                      <a:pt x="420862" y="694121"/>
                      <a:pt x="422124" y="696828"/>
                    </a:cubicBezTo>
                    <a:cubicBezTo>
                      <a:pt x="423367" y="699534"/>
                      <a:pt x="425434" y="702223"/>
                      <a:pt x="426787" y="704929"/>
                    </a:cubicBezTo>
                    <a:cubicBezTo>
                      <a:pt x="464534" y="654454"/>
                      <a:pt x="534997" y="636770"/>
                      <a:pt x="555132" y="573676"/>
                    </a:cubicBezTo>
                    <a:cubicBezTo>
                      <a:pt x="555516" y="572469"/>
                      <a:pt x="555882" y="571262"/>
                      <a:pt x="556248" y="570037"/>
                    </a:cubicBezTo>
                    <a:cubicBezTo>
                      <a:pt x="553998" y="564496"/>
                      <a:pt x="549829" y="559357"/>
                      <a:pt x="550103" y="555644"/>
                    </a:cubicBezTo>
                    <a:cubicBezTo>
                      <a:pt x="550048" y="555096"/>
                      <a:pt x="550012" y="554584"/>
                      <a:pt x="549957" y="554035"/>
                    </a:cubicBezTo>
                    <a:cubicBezTo>
                      <a:pt x="527883" y="495111"/>
                      <a:pt x="510692" y="430445"/>
                      <a:pt x="519654" y="367205"/>
                    </a:cubicBezTo>
                    <a:cubicBezTo>
                      <a:pt x="519983" y="341656"/>
                      <a:pt x="530041" y="318431"/>
                      <a:pt x="543099" y="296522"/>
                    </a:cubicBezTo>
                    <a:cubicBezTo>
                      <a:pt x="551018" y="198772"/>
                      <a:pt x="571207" y="94421"/>
                      <a:pt x="531413" y="1573"/>
                    </a:cubicBezTo>
                    <a:cubicBezTo>
                      <a:pt x="529895" y="951"/>
                      <a:pt x="528395" y="457"/>
                      <a:pt x="526896" y="0"/>
                    </a:cubicBezTo>
                    <a:cubicBezTo>
                      <a:pt x="521172" y="19184"/>
                      <a:pt x="513161" y="38332"/>
                      <a:pt x="503231" y="56162"/>
                    </a:cubicBezTo>
                    <a:cubicBezTo>
                      <a:pt x="512265" y="131838"/>
                      <a:pt x="509723" y="241200"/>
                      <a:pt x="431816" y="263183"/>
                    </a:cubicBezTo>
                    <a:cubicBezTo>
                      <a:pt x="341218" y="290944"/>
                      <a:pt x="318559" y="189976"/>
                      <a:pt x="298424" y="124358"/>
                    </a:cubicBezTo>
                    <a:cubicBezTo>
                      <a:pt x="285842" y="89026"/>
                      <a:pt x="270736" y="58723"/>
                      <a:pt x="273259" y="23390"/>
                    </a:cubicBezTo>
                    <a:cubicBezTo>
                      <a:pt x="274466" y="18544"/>
                      <a:pt x="276844" y="11960"/>
                      <a:pt x="280373" y="5578"/>
                    </a:cubicBezTo>
                    <a:cubicBezTo>
                      <a:pt x="247528" y="16898"/>
                      <a:pt x="213896" y="31583"/>
                      <a:pt x="213896" y="31583"/>
                    </a:cubicBezTo>
                    <a:cubicBezTo>
                      <a:pt x="212964" y="32187"/>
                      <a:pt x="212049" y="32772"/>
                      <a:pt x="211117" y="33376"/>
                    </a:cubicBezTo>
                    <a:cubicBezTo>
                      <a:pt x="210422" y="42538"/>
                      <a:pt x="212470" y="51462"/>
                      <a:pt x="215378" y="58723"/>
                    </a:cubicBezTo>
                    <a:cubicBezTo>
                      <a:pt x="250619" y="154643"/>
                      <a:pt x="280812" y="270754"/>
                      <a:pt x="232989" y="366674"/>
                    </a:cubicBezTo>
                    <a:cubicBezTo>
                      <a:pt x="225162" y="382384"/>
                      <a:pt x="208172" y="385877"/>
                      <a:pt x="191530" y="390229"/>
                    </a:cubicBezTo>
                    <a:cubicBezTo>
                      <a:pt x="186794" y="391473"/>
                      <a:pt x="182075" y="392771"/>
                      <a:pt x="177613" y="394454"/>
                    </a:cubicBezTo>
                    <a:cubicBezTo>
                      <a:pt x="174522" y="395222"/>
                      <a:pt x="171615" y="395533"/>
                      <a:pt x="168890" y="395405"/>
                    </a:cubicBezTo>
                    <a:cubicBezTo>
                      <a:pt x="165250" y="395259"/>
                      <a:pt x="161977" y="394326"/>
                      <a:pt x="159032" y="392863"/>
                    </a:cubicBezTo>
                    <a:cubicBezTo>
                      <a:pt x="156052" y="391381"/>
                      <a:pt x="153436" y="389297"/>
                      <a:pt x="151205" y="386791"/>
                    </a:cubicBezTo>
                    <a:cubicBezTo>
                      <a:pt x="150711" y="386224"/>
                      <a:pt x="150199" y="385676"/>
                      <a:pt x="149742" y="385072"/>
                    </a:cubicBezTo>
                    <a:cubicBezTo>
                      <a:pt x="140251" y="409596"/>
                      <a:pt x="137087" y="423422"/>
                      <a:pt x="132314" y="444929"/>
                    </a:cubicBezTo>
                    <a:cubicBezTo>
                      <a:pt x="120042" y="508919"/>
                      <a:pt x="104955" y="568117"/>
                      <a:pt x="76590" y="624846"/>
                    </a:cubicBezTo>
                    <a:cubicBezTo>
                      <a:pt x="77614" y="627425"/>
                      <a:pt x="78730" y="629967"/>
                      <a:pt x="79882" y="632472"/>
                    </a:cubicBezTo>
                    <a:cubicBezTo>
                      <a:pt x="81473" y="635910"/>
                      <a:pt x="83174" y="639294"/>
                      <a:pt x="84966" y="642604"/>
                    </a:cubicBezTo>
                    <a:cubicBezTo>
                      <a:pt x="87819" y="647852"/>
                      <a:pt x="90928" y="652973"/>
                      <a:pt x="94256" y="657966"/>
                    </a:cubicBezTo>
                    <a:cubicBezTo>
                      <a:pt x="100822" y="667823"/>
                      <a:pt x="108192" y="677241"/>
                      <a:pt x="116092" y="686458"/>
                    </a:cubicBezTo>
                    <a:cubicBezTo>
                      <a:pt x="132204" y="705295"/>
                      <a:pt x="150327" y="723345"/>
                      <a:pt x="167536" y="742767"/>
                    </a:cubicBezTo>
                    <a:cubicBezTo>
                      <a:pt x="192701" y="773052"/>
                      <a:pt x="207807" y="810927"/>
                      <a:pt x="205283" y="851306"/>
                    </a:cubicBezTo>
                    <a:cubicBezTo>
                      <a:pt x="205283" y="853830"/>
                      <a:pt x="197730" y="848783"/>
                      <a:pt x="192701" y="846259"/>
                    </a:cubicBezTo>
                    <a:cubicBezTo>
                      <a:pt x="197730" y="853830"/>
                      <a:pt x="202759" y="863925"/>
                      <a:pt x="195224" y="868973"/>
                    </a:cubicBezTo>
                    <a:cubicBezTo>
                      <a:pt x="185166" y="879068"/>
                      <a:pt x="182642" y="891686"/>
                      <a:pt x="170060" y="899258"/>
                    </a:cubicBezTo>
                    <a:cubicBezTo>
                      <a:pt x="167536" y="899258"/>
                      <a:pt x="160002" y="901781"/>
                      <a:pt x="157478" y="899258"/>
                    </a:cubicBezTo>
                    <a:cubicBezTo>
                      <a:pt x="144896" y="884115"/>
                      <a:pt x="137343" y="894210"/>
                      <a:pt x="124761" y="889163"/>
                    </a:cubicBezTo>
                    <a:cubicBezTo>
                      <a:pt x="112179" y="886639"/>
                      <a:pt x="99596" y="884115"/>
                      <a:pt x="92044" y="871496"/>
                    </a:cubicBezTo>
                    <a:cubicBezTo>
                      <a:pt x="83814" y="859810"/>
                      <a:pt x="79333" y="846606"/>
                      <a:pt x="76170" y="832890"/>
                    </a:cubicBezTo>
                    <a:cubicBezTo>
                      <a:pt x="73774" y="822466"/>
                      <a:pt x="72146" y="811731"/>
                      <a:pt x="70244" y="801124"/>
                    </a:cubicBezTo>
                    <a:cubicBezTo>
                      <a:pt x="68159" y="789493"/>
                      <a:pt x="65745" y="777990"/>
                      <a:pt x="61631" y="767218"/>
                    </a:cubicBezTo>
                    <a:cubicBezTo>
                      <a:pt x="59930" y="782763"/>
                      <a:pt x="59930" y="782763"/>
                      <a:pt x="61631" y="767218"/>
                    </a:cubicBezTo>
                    <a:cubicBezTo>
                      <a:pt x="58979" y="760250"/>
                      <a:pt x="55577" y="753594"/>
                      <a:pt x="51115" y="747376"/>
                    </a:cubicBezTo>
                    <a:cubicBezTo>
                      <a:pt x="48043" y="743078"/>
                      <a:pt x="44458" y="738963"/>
                      <a:pt x="40215" y="735141"/>
                    </a:cubicBezTo>
                    <a:cubicBezTo>
                      <a:pt x="27359" y="803867"/>
                      <a:pt x="2890" y="965387"/>
                      <a:pt x="0" y="984461"/>
                    </a:cubicBezTo>
                    <a:cubicBezTo>
                      <a:pt x="2323" y="985376"/>
                      <a:pt x="4664" y="986217"/>
                      <a:pt x="7023" y="987003"/>
                    </a:cubicBezTo>
                    <a:cubicBezTo>
                      <a:pt x="11814" y="988594"/>
                      <a:pt x="16679" y="989948"/>
                      <a:pt x="21616" y="991082"/>
                    </a:cubicBezTo>
                    <a:cubicBezTo>
                      <a:pt x="28127" y="992581"/>
                      <a:pt x="34729" y="993752"/>
                      <a:pt x="41404" y="994721"/>
                    </a:cubicBezTo>
                    <a:cubicBezTo>
                      <a:pt x="45281" y="995288"/>
                      <a:pt x="49158" y="995800"/>
                      <a:pt x="53054" y="996275"/>
                    </a:cubicBezTo>
                    <a:lnTo>
                      <a:pt x="53054" y="996275"/>
                    </a:lnTo>
                    <a:cubicBezTo>
                      <a:pt x="82534" y="999860"/>
                      <a:pt x="112654" y="1001725"/>
                      <a:pt x="139848" y="1015350"/>
                    </a:cubicBezTo>
                    <a:cubicBezTo>
                      <a:pt x="156216" y="1022391"/>
                      <a:pt x="170408" y="1014179"/>
                      <a:pt x="186446" y="1012972"/>
                    </a:cubicBezTo>
                    <a:cubicBezTo>
                      <a:pt x="188513" y="1006059"/>
                      <a:pt x="190579" y="998854"/>
                      <a:pt x="192664" y="991319"/>
                    </a:cubicBezTo>
                    <a:cubicBezTo>
                      <a:pt x="194657" y="984114"/>
                      <a:pt x="196651" y="976616"/>
                      <a:pt x="198644" y="968807"/>
                    </a:cubicBezTo>
                    <a:cubicBezTo>
                      <a:pt x="246467" y="781794"/>
                      <a:pt x="331269" y="759921"/>
                      <a:pt x="331269" y="759921"/>
                    </a:cubicBezTo>
                    <a:cubicBezTo>
                      <a:pt x="331269" y="759921"/>
                      <a:pt x="359542" y="770858"/>
                      <a:pt x="371484" y="800393"/>
                    </a:cubicBezTo>
                    <a:cubicBezTo>
                      <a:pt x="383627" y="830367"/>
                      <a:pt x="406433" y="855421"/>
                      <a:pt x="425562" y="880951"/>
                    </a:cubicBezTo>
                    <a:cubicBezTo>
                      <a:pt x="453908" y="918789"/>
                      <a:pt x="479877" y="958566"/>
                      <a:pt x="506669" y="997556"/>
                    </a:cubicBezTo>
                    <a:cubicBezTo>
                      <a:pt x="537210" y="964692"/>
                      <a:pt x="583552" y="946642"/>
                      <a:pt x="623054" y="932048"/>
                    </a:cubicBezTo>
                    <a:cubicBezTo>
                      <a:pt x="640245" y="926872"/>
                      <a:pt x="663324" y="926434"/>
                      <a:pt x="682636" y="933895"/>
                    </a:cubicBezTo>
                    <a:cubicBezTo>
                      <a:pt x="682179" y="927019"/>
                      <a:pt x="681704" y="920069"/>
                      <a:pt x="681320" y="913102"/>
                    </a:cubicBezTo>
                    <a:close/>
                  </a:path>
                </a:pathLst>
              </a:custGeom>
              <a:solidFill>
                <a:srgbClr val="0A0CA5"/>
              </a:solidFill>
              <a:ln w="1829" cap="flat">
                <a:solidFill>
                  <a:srgbClr val="0A0CA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9FDB526-FA15-306B-0AF9-B911BCEF4879}"/>
                  </a:ext>
                </a:extLst>
              </p:cNvPr>
              <p:cNvSpPr/>
              <p:nvPr/>
            </p:nvSpPr>
            <p:spPr>
              <a:xfrm>
                <a:off x="2483741" y="418465"/>
                <a:ext cx="691731" cy="1027328"/>
              </a:xfrm>
              <a:custGeom>
                <a:avLst/>
                <a:gdLst>
                  <a:gd name="connsiteX0" fmla="*/ 158369 w 691731"/>
                  <a:gd name="connsiteY0" fmla="*/ 1027329 h 1027328"/>
                  <a:gd name="connsiteX1" fmla="*/ 142623 w 691731"/>
                  <a:gd name="connsiteY1" fmla="*/ 1024128 h 1027328"/>
                  <a:gd name="connsiteX2" fmla="*/ 68630 w 691731"/>
                  <a:gd name="connsiteY2" fmla="*/ 1006737 h 1027328"/>
                  <a:gd name="connsiteX3" fmla="*/ 57090 w 691731"/>
                  <a:gd name="connsiteY3" fmla="*/ 1005402 h 1027328"/>
                  <a:gd name="connsiteX4" fmla="*/ 45331 w 691731"/>
                  <a:gd name="connsiteY4" fmla="*/ 1003829 h 1027328"/>
                  <a:gd name="connsiteX5" fmla="*/ 25177 w 691731"/>
                  <a:gd name="connsiteY5" fmla="*/ 1000116 h 1027328"/>
                  <a:gd name="connsiteX6" fmla="*/ 10163 w 691731"/>
                  <a:gd name="connsiteY6" fmla="*/ 995928 h 1027328"/>
                  <a:gd name="connsiteX7" fmla="*/ 2884 w 691731"/>
                  <a:gd name="connsiteY7" fmla="*/ 993295 h 1027328"/>
                  <a:gd name="connsiteX8" fmla="*/ 50 w 691731"/>
                  <a:gd name="connsiteY8" fmla="*/ 988357 h 1027328"/>
                  <a:gd name="connsiteX9" fmla="*/ 40283 w 691731"/>
                  <a:gd name="connsiteY9" fmla="*/ 738872 h 1027328"/>
                  <a:gd name="connsiteX10" fmla="*/ 43319 w 691731"/>
                  <a:gd name="connsiteY10" fmla="*/ 735379 h 1027328"/>
                  <a:gd name="connsiteX11" fmla="*/ 47836 w 691731"/>
                  <a:gd name="connsiteY11" fmla="*/ 736312 h 1027328"/>
                  <a:gd name="connsiteX12" fmla="*/ 59394 w 691731"/>
                  <a:gd name="connsiteY12" fmla="*/ 749278 h 1027328"/>
                  <a:gd name="connsiteX13" fmla="*/ 70404 w 691731"/>
                  <a:gd name="connsiteY13" fmla="*/ 770017 h 1027328"/>
                  <a:gd name="connsiteX14" fmla="*/ 70459 w 691731"/>
                  <a:gd name="connsiteY14" fmla="*/ 770145 h 1027328"/>
                  <a:gd name="connsiteX15" fmla="*/ 79292 w 691731"/>
                  <a:gd name="connsiteY15" fmla="*/ 804892 h 1027328"/>
                  <a:gd name="connsiteX16" fmla="*/ 80755 w 691731"/>
                  <a:gd name="connsiteY16" fmla="*/ 813268 h 1027328"/>
                  <a:gd name="connsiteX17" fmla="*/ 85180 w 691731"/>
                  <a:gd name="connsiteY17" fmla="*/ 836439 h 1027328"/>
                  <a:gd name="connsiteX18" fmla="*/ 100341 w 691731"/>
                  <a:gd name="connsiteY18" fmla="*/ 873435 h 1027328"/>
                  <a:gd name="connsiteX19" fmla="*/ 130205 w 691731"/>
                  <a:gd name="connsiteY19" fmla="*/ 889254 h 1027328"/>
                  <a:gd name="connsiteX20" fmla="*/ 131010 w 691731"/>
                  <a:gd name="connsiteY20" fmla="*/ 889492 h 1027328"/>
                  <a:gd name="connsiteX21" fmla="*/ 141654 w 691731"/>
                  <a:gd name="connsiteY21" fmla="*/ 890589 h 1027328"/>
                  <a:gd name="connsiteX22" fmla="*/ 165081 w 691731"/>
                  <a:gd name="connsiteY22" fmla="*/ 900355 h 1027328"/>
                  <a:gd name="connsiteX23" fmla="*/ 170732 w 691731"/>
                  <a:gd name="connsiteY23" fmla="*/ 899770 h 1027328"/>
                  <a:gd name="connsiteX24" fmla="*/ 173146 w 691731"/>
                  <a:gd name="connsiteY24" fmla="*/ 899368 h 1027328"/>
                  <a:gd name="connsiteX25" fmla="*/ 186167 w 691731"/>
                  <a:gd name="connsiteY25" fmla="*/ 884225 h 1027328"/>
                  <a:gd name="connsiteX26" fmla="*/ 196554 w 691731"/>
                  <a:gd name="connsiteY26" fmla="*/ 870308 h 1027328"/>
                  <a:gd name="connsiteX27" fmla="*/ 197249 w 691731"/>
                  <a:gd name="connsiteY27" fmla="*/ 869741 h 1027328"/>
                  <a:gd name="connsiteX28" fmla="*/ 193464 w 691731"/>
                  <a:gd name="connsiteY28" fmla="*/ 853355 h 1027328"/>
                  <a:gd name="connsiteX29" fmla="*/ 193848 w 691731"/>
                  <a:gd name="connsiteY29" fmla="*/ 847796 h 1027328"/>
                  <a:gd name="connsiteX30" fmla="*/ 199316 w 691731"/>
                  <a:gd name="connsiteY30" fmla="*/ 846735 h 1027328"/>
                  <a:gd name="connsiteX31" fmla="*/ 203577 w 691731"/>
                  <a:gd name="connsiteY31" fmla="*/ 849039 h 1027328"/>
                  <a:gd name="connsiteX32" fmla="*/ 205497 w 691731"/>
                  <a:gd name="connsiteY32" fmla="*/ 850100 h 1027328"/>
                  <a:gd name="connsiteX33" fmla="*/ 168574 w 691731"/>
                  <a:gd name="connsiteY33" fmla="*/ 750247 h 1027328"/>
                  <a:gd name="connsiteX34" fmla="*/ 145567 w 691731"/>
                  <a:gd name="connsiteY34" fmla="*/ 725229 h 1027328"/>
                  <a:gd name="connsiteX35" fmla="*/ 117166 w 691731"/>
                  <a:gd name="connsiteY35" fmla="*/ 693975 h 1027328"/>
                  <a:gd name="connsiteX36" fmla="*/ 95001 w 691731"/>
                  <a:gd name="connsiteY36" fmla="*/ 665043 h 1027328"/>
                  <a:gd name="connsiteX37" fmla="*/ 85491 w 691731"/>
                  <a:gd name="connsiteY37" fmla="*/ 649316 h 1027328"/>
                  <a:gd name="connsiteX38" fmla="*/ 80261 w 691731"/>
                  <a:gd name="connsiteY38" fmla="*/ 638910 h 1027328"/>
                  <a:gd name="connsiteX39" fmla="*/ 76859 w 691731"/>
                  <a:gd name="connsiteY39" fmla="*/ 631046 h 1027328"/>
                  <a:gd name="connsiteX40" fmla="*/ 77024 w 691731"/>
                  <a:gd name="connsiteY40" fmla="*/ 627315 h 1027328"/>
                  <a:gd name="connsiteX41" fmla="*/ 132363 w 691731"/>
                  <a:gd name="connsiteY41" fmla="*/ 448587 h 1027328"/>
                  <a:gd name="connsiteX42" fmla="*/ 150011 w 691731"/>
                  <a:gd name="connsiteY42" fmla="*/ 387944 h 1027328"/>
                  <a:gd name="connsiteX43" fmla="*/ 153632 w 691731"/>
                  <a:gd name="connsiteY43" fmla="*/ 385073 h 1027328"/>
                  <a:gd name="connsiteX44" fmla="*/ 157912 w 691731"/>
                  <a:gd name="connsiteY44" fmla="*/ 386810 h 1027328"/>
                  <a:gd name="connsiteX45" fmla="*/ 159046 w 691731"/>
                  <a:gd name="connsiteY45" fmla="*/ 388145 h 1027328"/>
                  <a:gd name="connsiteX46" fmla="*/ 165611 w 691731"/>
                  <a:gd name="connsiteY46" fmla="*/ 393284 h 1027328"/>
                  <a:gd name="connsiteX47" fmla="*/ 173621 w 691731"/>
                  <a:gd name="connsiteY47" fmla="*/ 395350 h 1027328"/>
                  <a:gd name="connsiteX48" fmla="*/ 180790 w 691731"/>
                  <a:gd name="connsiteY48" fmla="*/ 394582 h 1027328"/>
                  <a:gd name="connsiteX49" fmla="*/ 194908 w 691731"/>
                  <a:gd name="connsiteY49" fmla="*/ 390321 h 1027328"/>
                  <a:gd name="connsiteX50" fmla="*/ 197962 w 691731"/>
                  <a:gd name="connsiteY50" fmla="*/ 389535 h 1027328"/>
                  <a:gd name="connsiteX51" fmla="*/ 233423 w 691731"/>
                  <a:gd name="connsiteY51" fmla="*/ 369162 h 1027328"/>
                  <a:gd name="connsiteX52" fmla="*/ 215610 w 691731"/>
                  <a:gd name="connsiteY52" fmla="*/ 64831 h 1027328"/>
                  <a:gd name="connsiteX53" fmla="*/ 211093 w 691731"/>
                  <a:gd name="connsiteY53" fmla="*/ 37564 h 1027328"/>
                  <a:gd name="connsiteX54" fmla="*/ 213160 w 691731"/>
                  <a:gd name="connsiteY54" fmla="*/ 34071 h 1027328"/>
                  <a:gd name="connsiteX55" fmla="*/ 215958 w 691731"/>
                  <a:gd name="connsiteY55" fmla="*/ 32260 h 1027328"/>
                  <a:gd name="connsiteX56" fmla="*/ 216598 w 691731"/>
                  <a:gd name="connsiteY56" fmla="*/ 31931 h 1027328"/>
                  <a:gd name="connsiteX57" fmla="*/ 283404 w 691731"/>
                  <a:gd name="connsiteY57" fmla="*/ 5798 h 1027328"/>
                  <a:gd name="connsiteX58" fmla="*/ 288397 w 691731"/>
                  <a:gd name="connsiteY58" fmla="*/ 7169 h 1027328"/>
                  <a:gd name="connsiteX59" fmla="*/ 288890 w 691731"/>
                  <a:gd name="connsiteY59" fmla="*/ 12327 h 1027328"/>
                  <a:gd name="connsiteX60" fmla="*/ 282307 w 691731"/>
                  <a:gd name="connsiteY60" fmla="*/ 28639 h 1027328"/>
                  <a:gd name="connsiteX61" fmla="*/ 300101 w 691731"/>
                  <a:gd name="connsiteY61" fmla="*/ 108119 h 1027328"/>
                  <a:gd name="connsiteX62" fmla="*/ 307252 w 691731"/>
                  <a:gd name="connsiteY62" fmla="*/ 127358 h 1027328"/>
                  <a:gd name="connsiteX63" fmla="*/ 311622 w 691731"/>
                  <a:gd name="connsiteY63" fmla="*/ 141860 h 1027328"/>
                  <a:gd name="connsiteX64" fmla="*/ 377368 w 691731"/>
                  <a:gd name="connsiteY64" fmla="*/ 260586 h 1027328"/>
                  <a:gd name="connsiteX65" fmla="*/ 434993 w 691731"/>
                  <a:gd name="connsiteY65" fmla="*/ 263366 h 1027328"/>
                  <a:gd name="connsiteX66" fmla="*/ 503208 w 691731"/>
                  <a:gd name="connsiteY66" fmla="*/ 61247 h 1027328"/>
                  <a:gd name="connsiteX67" fmla="*/ 503756 w 691731"/>
                  <a:gd name="connsiteY67" fmla="*/ 58485 h 1027328"/>
                  <a:gd name="connsiteX68" fmla="*/ 527018 w 691731"/>
                  <a:gd name="connsiteY68" fmla="*/ 3256 h 1027328"/>
                  <a:gd name="connsiteX69" fmla="*/ 529231 w 691731"/>
                  <a:gd name="connsiteY69" fmla="*/ 549 h 1027328"/>
                  <a:gd name="connsiteX70" fmla="*/ 532724 w 691731"/>
                  <a:gd name="connsiteY70" fmla="*/ 183 h 1027328"/>
                  <a:gd name="connsiteX71" fmla="*/ 537680 w 691731"/>
                  <a:gd name="connsiteY71" fmla="*/ 1902 h 1027328"/>
                  <a:gd name="connsiteX72" fmla="*/ 540149 w 691731"/>
                  <a:gd name="connsiteY72" fmla="*/ 4335 h 1027328"/>
                  <a:gd name="connsiteX73" fmla="*/ 556773 w 691731"/>
                  <a:gd name="connsiteY73" fmla="*/ 252759 h 1027328"/>
                  <a:gd name="connsiteX74" fmla="*/ 552183 w 691731"/>
                  <a:gd name="connsiteY74" fmla="*/ 301442 h 1027328"/>
                  <a:gd name="connsiteX75" fmla="*/ 551561 w 691731"/>
                  <a:gd name="connsiteY75" fmla="*/ 303417 h 1027328"/>
                  <a:gd name="connsiteX76" fmla="*/ 528756 w 691731"/>
                  <a:gd name="connsiteY76" fmla="*/ 371814 h 1027328"/>
                  <a:gd name="connsiteX77" fmla="*/ 528719 w 691731"/>
                  <a:gd name="connsiteY77" fmla="*/ 372399 h 1027328"/>
                  <a:gd name="connsiteX78" fmla="*/ 558766 w 691731"/>
                  <a:gd name="connsiteY78" fmla="*/ 556980 h 1027328"/>
                  <a:gd name="connsiteX79" fmla="*/ 559041 w 691731"/>
                  <a:gd name="connsiteY79" fmla="*/ 558150 h 1027328"/>
                  <a:gd name="connsiteX80" fmla="*/ 559187 w 691731"/>
                  <a:gd name="connsiteY80" fmla="*/ 559760 h 1027328"/>
                  <a:gd name="connsiteX81" fmla="*/ 559187 w 691731"/>
                  <a:gd name="connsiteY81" fmla="*/ 560528 h 1027328"/>
                  <a:gd name="connsiteX82" fmla="*/ 561821 w 691731"/>
                  <a:gd name="connsiteY82" fmla="*/ 566453 h 1027328"/>
                  <a:gd name="connsiteX83" fmla="*/ 565003 w 691731"/>
                  <a:gd name="connsiteY83" fmla="*/ 572854 h 1027328"/>
                  <a:gd name="connsiteX84" fmla="*/ 565131 w 691731"/>
                  <a:gd name="connsiteY84" fmla="*/ 575926 h 1027328"/>
                  <a:gd name="connsiteX85" fmla="*/ 563997 w 691731"/>
                  <a:gd name="connsiteY85" fmla="*/ 579584 h 1027328"/>
                  <a:gd name="connsiteX86" fmla="*/ 490918 w 691731"/>
                  <a:gd name="connsiteY86" fmla="*/ 662410 h 1027328"/>
                  <a:gd name="connsiteX87" fmla="*/ 434938 w 691731"/>
                  <a:gd name="connsiteY87" fmla="*/ 712190 h 1027328"/>
                  <a:gd name="connsiteX88" fmla="*/ 430860 w 691731"/>
                  <a:gd name="connsiteY88" fmla="*/ 714001 h 1027328"/>
                  <a:gd name="connsiteX89" fmla="*/ 427184 w 691731"/>
                  <a:gd name="connsiteY89" fmla="*/ 711495 h 1027328"/>
                  <a:gd name="connsiteX90" fmla="*/ 425191 w 691731"/>
                  <a:gd name="connsiteY90" fmla="*/ 708094 h 1027328"/>
                  <a:gd name="connsiteX91" fmla="*/ 422466 w 691731"/>
                  <a:gd name="connsiteY91" fmla="*/ 703284 h 1027328"/>
                  <a:gd name="connsiteX92" fmla="*/ 422118 w 691731"/>
                  <a:gd name="connsiteY92" fmla="*/ 702973 h 1027328"/>
                  <a:gd name="connsiteX93" fmla="*/ 419869 w 691731"/>
                  <a:gd name="connsiteY93" fmla="*/ 704015 h 1027328"/>
                  <a:gd name="connsiteX94" fmla="*/ 412883 w 691731"/>
                  <a:gd name="connsiteY94" fmla="*/ 708734 h 1027328"/>
                  <a:gd name="connsiteX95" fmla="*/ 456390 w 691731"/>
                  <a:gd name="connsiteY95" fmla="*/ 788926 h 1027328"/>
                  <a:gd name="connsiteX96" fmla="*/ 499312 w 691731"/>
                  <a:gd name="connsiteY96" fmla="*/ 772924 h 1027328"/>
                  <a:gd name="connsiteX97" fmla="*/ 503848 w 691731"/>
                  <a:gd name="connsiteY97" fmla="*/ 769084 h 1027328"/>
                  <a:gd name="connsiteX98" fmla="*/ 547775 w 691731"/>
                  <a:gd name="connsiteY98" fmla="*/ 710690 h 1027328"/>
                  <a:gd name="connsiteX99" fmla="*/ 595525 w 691731"/>
                  <a:gd name="connsiteY99" fmla="*/ 648566 h 1027328"/>
                  <a:gd name="connsiteX100" fmla="*/ 599329 w 691731"/>
                  <a:gd name="connsiteY100" fmla="*/ 647597 h 1027328"/>
                  <a:gd name="connsiteX101" fmla="*/ 602493 w 691731"/>
                  <a:gd name="connsiteY101" fmla="*/ 649938 h 1027328"/>
                  <a:gd name="connsiteX102" fmla="*/ 690349 w 691731"/>
                  <a:gd name="connsiteY102" fmla="*/ 917016 h 1027328"/>
                  <a:gd name="connsiteX103" fmla="*/ 690385 w 691731"/>
                  <a:gd name="connsiteY103" fmla="*/ 917418 h 1027328"/>
                  <a:gd name="connsiteX104" fmla="*/ 691574 w 691731"/>
                  <a:gd name="connsiteY104" fmla="*/ 936090 h 1027328"/>
                  <a:gd name="connsiteX105" fmla="*/ 691720 w 691731"/>
                  <a:gd name="connsiteY105" fmla="*/ 938230 h 1027328"/>
                  <a:gd name="connsiteX106" fmla="*/ 689873 w 691731"/>
                  <a:gd name="connsiteY106" fmla="*/ 942217 h 1027328"/>
                  <a:gd name="connsiteX107" fmla="*/ 685521 w 691731"/>
                  <a:gd name="connsiteY107" fmla="*/ 942802 h 1027328"/>
                  <a:gd name="connsiteX108" fmla="*/ 628919 w 691731"/>
                  <a:gd name="connsiteY108" fmla="*/ 941064 h 1027328"/>
                  <a:gd name="connsiteX109" fmla="*/ 514564 w 691731"/>
                  <a:gd name="connsiteY109" fmla="*/ 1005310 h 1027328"/>
                  <a:gd name="connsiteX110" fmla="*/ 510888 w 691731"/>
                  <a:gd name="connsiteY110" fmla="*/ 1006755 h 1027328"/>
                  <a:gd name="connsiteX111" fmla="*/ 507450 w 691731"/>
                  <a:gd name="connsiteY111" fmla="*/ 1004780 h 1027328"/>
                  <a:gd name="connsiteX112" fmla="*/ 485889 w 691731"/>
                  <a:gd name="connsiteY112" fmla="*/ 973123 h 1027328"/>
                  <a:gd name="connsiteX113" fmla="*/ 426453 w 691731"/>
                  <a:gd name="connsiteY113" fmla="*/ 888322 h 1027328"/>
                  <a:gd name="connsiteX114" fmla="*/ 413596 w 691731"/>
                  <a:gd name="connsiteY114" fmla="*/ 871680 h 1027328"/>
                  <a:gd name="connsiteX115" fmla="*/ 371790 w 691731"/>
                  <a:gd name="connsiteY115" fmla="*/ 806721 h 1027328"/>
                  <a:gd name="connsiteX116" fmla="*/ 335561 w 691731"/>
                  <a:gd name="connsiteY116" fmla="*/ 769431 h 1027328"/>
                  <a:gd name="connsiteX117" fmla="*/ 207600 w 691731"/>
                  <a:gd name="connsiteY117" fmla="*/ 974568 h 1027328"/>
                  <a:gd name="connsiteX118" fmla="*/ 201602 w 691731"/>
                  <a:gd name="connsiteY118" fmla="*/ 997154 h 1027328"/>
                  <a:gd name="connsiteX119" fmla="*/ 195347 w 691731"/>
                  <a:gd name="connsiteY119" fmla="*/ 1018898 h 1027328"/>
                  <a:gd name="connsiteX120" fmla="*/ 191306 w 691731"/>
                  <a:gd name="connsiteY120" fmla="*/ 1022153 h 1027328"/>
                  <a:gd name="connsiteX121" fmla="*/ 176968 w 691731"/>
                  <a:gd name="connsiteY121" fmla="*/ 1024640 h 1027328"/>
                  <a:gd name="connsiteX122" fmla="*/ 158369 w 691731"/>
                  <a:gd name="connsiteY122" fmla="*/ 1027329 h 1027328"/>
                  <a:gd name="connsiteX123" fmla="*/ 9651 w 691731"/>
                  <a:gd name="connsiteY123" fmla="*/ 986053 h 1027328"/>
                  <a:gd name="connsiteX124" fmla="*/ 13052 w 691731"/>
                  <a:gd name="connsiteY124" fmla="*/ 987223 h 1027328"/>
                  <a:gd name="connsiteX125" fmla="*/ 27226 w 691731"/>
                  <a:gd name="connsiteY125" fmla="*/ 991192 h 1027328"/>
                  <a:gd name="connsiteX126" fmla="*/ 46648 w 691731"/>
                  <a:gd name="connsiteY126" fmla="*/ 994776 h 1027328"/>
                  <a:gd name="connsiteX127" fmla="*/ 58187 w 691731"/>
                  <a:gd name="connsiteY127" fmla="*/ 996312 h 1027328"/>
                  <a:gd name="connsiteX128" fmla="*/ 69654 w 691731"/>
                  <a:gd name="connsiteY128" fmla="*/ 997647 h 1027328"/>
                  <a:gd name="connsiteX129" fmla="*/ 146463 w 691731"/>
                  <a:gd name="connsiteY129" fmla="*/ 1015844 h 1027328"/>
                  <a:gd name="connsiteX130" fmla="*/ 175048 w 691731"/>
                  <a:gd name="connsiteY130" fmla="*/ 1015679 h 1027328"/>
                  <a:gd name="connsiteX131" fmla="*/ 187520 w 691731"/>
                  <a:gd name="connsiteY131" fmla="*/ 1013320 h 1027328"/>
                  <a:gd name="connsiteX132" fmla="*/ 192842 w 691731"/>
                  <a:gd name="connsiteY132" fmla="*/ 994685 h 1027328"/>
                  <a:gd name="connsiteX133" fmla="*/ 198804 w 691731"/>
                  <a:gd name="connsiteY133" fmla="*/ 972264 h 1027328"/>
                  <a:gd name="connsiteX134" fmla="*/ 334720 w 691731"/>
                  <a:gd name="connsiteY134" fmla="*/ 760086 h 1027328"/>
                  <a:gd name="connsiteX135" fmla="*/ 337518 w 691731"/>
                  <a:gd name="connsiteY135" fmla="*/ 760251 h 1027328"/>
                  <a:gd name="connsiteX136" fmla="*/ 380330 w 691731"/>
                  <a:gd name="connsiteY136" fmla="*/ 803264 h 1027328"/>
                  <a:gd name="connsiteX137" fmla="*/ 420857 w 691731"/>
                  <a:gd name="connsiteY137" fmla="*/ 866010 h 1027328"/>
                  <a:gd name="connsiteX138" fmla="*/ 433823 w 691731"/>
                  <a:gd name="connsiteY138" fmla="*/ 882817 h 1027328"/>
                  <a:gd name="connsiteX139" fmla="*/ 493515 w 691731"/>
                  <a:gd name="connsiteY139" fmla="*/ 967966 h 1027328"/>
                  <a:gd name="connsiteX140" fmla="*/ 511876 w 691731"/>
                  <a:gd name="connsiteY140" fmla="*/ 994959 h 1027328"/>
                  <a:gd name="connsiteX141" fmla="*/ 626066 w 691731"/>
                  <a:gd name="connsiteY141" fmla="*/ 932359 h 1027328"/>
                  <a:gd name="connsiteX142" fmla="*/ 682210 w 691731"/>
                  <a:gd name="connsiteY142" fmla="*/ 931993 h 1027328"/>
                  <a:gd name="connsiteX143" fmla="*/ 681351 w 691731"/>
                  <a:gd name="connsiteY143" fmla="*/ 918095 h 1027328"/>
                  <a:gd name="connsiteX144" fmla="*/ 597171 w 691731"/>
                  <a:gd name="connsiteY144" fmla="*/ 659338 h 1027328"/>
                  <a:gd name="connsiteX145" fmla="*/ 555694 w 691731"/>
                  <a:gd name="connsiteY145" fmla="*/ 715390 h 1027328"/>
                  <a:gd name="connsiteX146" fmla="*/ 509883 w 691731"/>
                  <a:gd name="connsiteY146" fmla="*/ 776015 h 1027328"/>
                  <a:gd name="connsiteX147" fmla="*/ 505347 w 691731"/>
                  <a:gd name="connsiteY147" fmla="*/ 779856 h 1027328"/>
                  <a:gd name="connsiteX148" fmla="*/ 451343 w 691731"/>
                  <a:gd name="connsiteY148" fmla="*/ 796479 h 1027328"/>
                  <a:gd name="connsiteX149" fmla="*/ 404306 w 691731"/>
                  <a:gd name="connsiteY149" fmla="*/ 705698 h 1027328"/>
                  <a:gd name="connsiteX150" fmla="*/ 404617 w 691731"/>
                  <a:gd name="connsiteY150" fmla="*/ 704911 h 1027328"/>
                  <a:gd name="connsiteX151" fmla="*/ 415590 w 691731"/>
                  <a:gd name="connsiteY151" fmla="*/ 695969 h 1027328"/>
                  <a:gd name="connsiteX152" fmla="*/ 417327 w 691731"/>
                  <a:gd name="connsiteY152" fmla="*/ 695018 h 1027328"/>
                  <a:gd name="connsiteX153" fmla="*/ 425026 w 691731"/>
                  <a:gd name="connsiteY153" fmla="*/ 694286 h 1027328"/>
                  <a:gd name="connsiteX154" fmla="*/ 430842 w 691731"/>
                  <a:gd name="connsiteY154" fmla="*/ 699462 h 1027328"/>
                  <a:gd name="connsiteX155" fmla="*/ 431884 w 691731"/>
                  <a:gd name="connsiteY155" fmla="*/ 701400 h 1027328"/>
                  <a:gd name="connsiteX156" fmla="*/ 485614 w 691731"/>
                  <a:gd name="connsiteY156" fmla="*/ 655022 h 1027328"/>
                  <a:gd name="connsiteX157" fmla="*/ 555347 w 691731"/>
                  <a:gd name="connsiteY157" fmla="*/ 576822 h 1027328"/>
                  <a:gd name="connsiteX158" fmla="*/ 555950 w 691731"/>
                  <a:gd name="connsiteY158" fmla="*/ 574865 h 1027328"/>
                  <a:gd name="connsiteX159" fmla="*/ 553847 w 691731"/>
                  <a:gd name="connsiteY159" fmla="*/ 570860 h 1027328"/>
                  <a:gd name="connsiteX160" fmla="*/ 550080 w 691731"/>
                  <a:gd name="connsiteY160" fmla="*/ 560308 h 1027328"/>
                  <a:gd name="connsiteX161" fmla="*/ 550006 w 691731"/>
                  <a:gd name="connsiteY161" fmla="*/ 559613 h 1027328"/>
                  <a:gd name="connsiteX162" fmla="*/ 519630 w 691731"/>
                  <a:gd name="connsiteY162" fmla="*/ 371393 h 1027328"/>
                  <a:gd name="connsiteX163" fmla="*/ 543167 w 691731"/>
                  <a:gd name="connsiteY163" fmla="*/ 299631 h 1027328"/>
                  <a:gd name="connsiteX164" fmla="*/ 547684 w 691731"/>
                  <a:gd name="connsiteY164" fmla="*/ 251826 h 1027328"/>
                  <a:gd name="connsiteX165" fmla="*/ 533694 w 691731"/>
                  <a:gd name="connsiteY165" fmla="*/ 12583 h 1027328"/>
                  <a:gd name="connsiteX166" fmla="*/ 512480 w 691731"/>
                  <a:gd name="connsiteY166" fmla="*/ 61613 h 1027328"/>
                  <a:gd name="connsiteX167" fmla="*/ 437590 w 691731"/>
                  <a:gd name="connsiteY167" fmla="*/ 272108 h 1027328"/>
                  <a:gd name="connsiteX168" fmla="*/ 373070 w 691731"/>
                  <a:gd name="connsiteY168" fmla="*/ 268615 h 1027328"/>
                  <a:gd name="connsiteX169" fmla="*/ 302881 w 691731"/>
                  <a:gd name="connsiteY169" fmla="*/ 144439 h 1027328"/>
                  <a:gd name="connsiteX170" fmla="*/ 298601 w 691731"/>
                  <a:gd name="connsiteY170" fmla="*/ 130211 h 1027328"/>
                  <a:gd name="connsiteX171" fmla="*/ 291579 w 691731"/>
                  <a:gd name="connsiteY171" fmla="*/ 111338 h 1027328"/>
                  <a:gd name="connsiteX172" fmla="*/ 273236 w 691731"/>
                  <a:gd name="connsiteY172" fmla="*/ 27579 h 1027328"/>
                  <a:gd name="connsiteX173" fmla="*/ 273364 w 691731"/>
                  <a:gd name="connsiteY173" fmla="*/ 26792 h 1027328"/>
                  <a:gd name="connsiteX174" fmla="*/ 276180 w 691731"/>
                  <a:gd name="connsiteY174" fmla="*/ 18032 h 1027328"/>
                  <a:gd name="connsiteX175" fmla="*/ 220603 w 691731"/>
                  <a:gd name="connsiteY175" fmla="*/ 40143 h 1027328"/>
                  <a:gd name="connsiteX176" fmla="*/ 220109 w 691731"/>
                  <a:gd name="connsiteY176" fmla="*/ 40453 h 1027328"/>
                  <a:gd name="connsiteX177" fmla="*/ 224169 w 691731"/>
                  <a:gd name="connsiteY177" fmla="*/ 61540 h 1027328"/>
                  <a:gd name="connsiteX178" fmla="*/ 241634 w 691731"/>
                  <a:gd name="connsiteY178" fmla="*/ 373222 h 1027328"/>
                  <a:gd name="connsiteX179" fmla="*/ 200267 w 691731"/>
                  <a:gd name="connsiteY179" fmla="*/ 398368 h 1027328"/>
                  <a:gd name="connsiteX180" fmla="*/ 197231 w 691731"/>
                  <a:gd name="connsiteY180" fmla="*/ 399154 h 1027328"/>
                  <a:gd name="connsiteX181" fmla="*/ 183771 w 691731"/>
                  <a:gd name="connsiteY181" fmla="*/ 403233 h 1027328"/>
                  <a:gd name="connsiteX182" fmla="*/ 183277 w 691731"/>
                  <a:gd name="connsiteY182" fmla="*/ 403379 h 1027328"/>
                  <a:gd name="connsiteX183" fmla="*/ 173255 w 691731"/>
                  <a:gd name="connsiteY183" fmla="*/ 404476 h 1027328"/>
                  <a:gd name="connsiteX184" fmla="*/ 161551 w 691731"/>
                  <a:gd name="connsiteY184" fmla="*/ 401459 h 1027328"/>
                  <a:gd name="connsiteX185" fmla="*/ 156028 w 691731"/>
                  <a:gd name="connsiteY185" fmla="*/ 397874 h 1027328"/>
                  <a:gd name="connsiteX186" fmla="*/ 141325 w 691731"/>
                  <a:gd name="connsiteY186" fmla="*/ 450416 h 1027328"/>
                  <a:gd name="connsiteX187" fmla="*/ 86150 w 691731"/>
                  <a:gd name="connsiteY187" fmla="*/ 629528 h 1027328"/>
                  <a:gd name="connsiteX188" fmla="*/ 88582 w 691731"/>
                  <a:gd name="connsiteY188" fmla="*/ 635051 h 1027328"/>
                  <a:gd name="connsiteX189" fmla="*/ 93538 w 691731"/>
                  <a:gd name="connsiteY189" fmla="*/ 644927 h 1027328"/>
                  <a:gd name="connsiteX190" fmla="*/ 102627 w 691731"/>
                  <a:gd name="connsiteY190" fmla="*/ 659941 h 1027328"/>
                  <a:gd name="connsiteX191" fmla="*/ 124134 w 691731"/>
                  <a:gd name="connsiteY191" fmla="*/ 687995 h 1027328"/>
                  <a:gd name="connsiteX192" fmla="*/ 152261 w 691731"/>
                  <a:gd name="connsiteY192" fmla="*/ 718938 h 1027328"/>
                  <a:gd name="connsiteX193" fmla="*/ 175523 w 691731"/>
                  <a:gd name="connsiteY193" fmla="*/ 744249 h 1027328"/>
                  <a:gd name="connsiteX194" fmla="*/ 214422 w 691731"/>
                  <a:gd name="connsiteY194" fmla="*/ 856098 h 1027328"/>
                  <a:gd name="connsiteX195" fmla="*/ 211898 w 691731"/>
                  <a:gd name="connsiteY195" fmla="*/ 860341 h 1027328"/>
                  <a:gd name="connsiteX196" fmla="*/ 207362 w 691731"/>
                  <a:gd name="connsiteY196" fmla="*/ 860853 h 1027328"/>
                  <a:gd name="connsiteX197" fmla="*/ 202736 w 691731"/>
                  <a:gd name="connsiteY197" fmla="*/ 877001 h 1027328"/>
                  <a:gd name="connsiteX198" fmla="*/ 193903 w 691731"/>
                  <a:gd name="connsiteY198" fmla="*/ 889035 h 1027328"/>
                  <a:gd name="connsiteX199" fmla="*/ 176968 w 691731"/>
                  <a:gd name="connsiteY199" fmla="*/ 907707 h 1027328"/>
                  <a:gd name="connsiteX200" fmla="*/ 174609 w 691731"/>
                  <a:gd name="connsiteY200" fmla="*/ 908365 h 1027328"/>
                  <a:gd name="connsiteX201" fmla="*/ 172341 w 691731"/>
                  <a:gd name="connsiteY201" fmla="*/ 908731 h 1027328"/>
                  <a:gd name="connsiteX202" fmla="*/ 158790 w 691731"/>
                  <a:gd name="connsiteY202" fmla="*/ 907030 h 1027328"/>
                  <a:gd name="connsiteX203" fmla="*/ 142221 w 691731"/>
                  <a:gd name="connsiteY203" fmla="*/ 899679 h 1027328"/>
                  <a:gd name="connsiteX204" fmla="*/ 128029 w 691731"/>
                  <a:gd name="connsiteY204" fmla="*/ 898106 h 1027328"/>
                  <a:gd name="connsiteX205" fmla="*/ 92678 w 691731"/>
                  <a:gd name="connsiteY205" fmla="*/ 878373 h 1027328"/>
                  <a:gd name="connsiteX206" fmla="*/ 76274 w 691731"/>
                  <a:gd name="connsiteY206" fmla="*/ 838450 h 1027328"/>
                  <a:gd name="connsiteX207" fmla="*/ 71757 w 691731"/>
                  <a:gd name="connsiteY207" fmla="*/ 814786 h 1027328"/>
                  <a:gd name="connsiteX208" fmla="*/ 70312 w 691731"/>
                  <a:gd name="connsiteY208" fmla="*/ 806465 h 1027328"/>
                  <a:gd name="connsiteX209" fmla="*/ 66417 w 691731"/>
                  <a:gd name="connsiteY209" fmla="*/ 787829 h 1027328"/>
                  <a:gd name="connsiteX210" fmla="*/ 64405 w 691731"/>
                  <a:gd name="connsiteY210" fmla="*/ 787957 h 1027328"/>
                  <a:gd name="connsiteX211" fmla="*/ 60455 w 691731"/>
                  <a:gd name="connsiteY211" fmla="*/ 782910 h 1027328"/>
                  <a:gd name="connsiteX212" fmla="*/ 60345 w 691731"/>
                  <a:gd name="connsiteY212" fmla="*/ 782891 h 1027328"/>
                  <a:gd name="connsiteX213" fmla="*/ 60601 w 691731"/>
                  <a:gd name="connsiteY213" fmla="*/ 780496 h 1027328"/>
                  <a:gd name="connsiteX214" fmla="*/ 60656 w 691731"/>
                  <a:gd name="connsiteY214" fmla="*/ 779984 h 1027328"/>
                  <a:gd name="connsiteX215" fmla="*/ 61497 w 691731"/>
                  <a:gd name="connsiteY215" fmla="*/ 772358 h 1027328"/>
                  <a:gd name="connsiteX216" fmla="*/ 51933 w 691731"/>
                  <a:gd name="connsiteY216" fmla="*/ 754563 h 1027328"/>
                  <a:gd name="connsiteX217" fmla="*/ 47653 w 691731"/>
                  <a:gd name="connsiteY217" fmla="*/ 749150 h 1027328"/>
                  <a:gd name="connsiteX218" fmla="*/ 9651 w 691731"/>
                  <a:gd name="connsiteY218" fmla="*/ 986053 h 1027328"/>
                  <a:gd name="connsiteX219" fmla="*/ 164825 w 691731"/>
                  <a:gd name="connsiteY219" fmla="*/ 900282 h 1027328"/>
                  <a:gd name="connsiteX220" fmla="*/ 164825 w 691731"/>
                  <a:gd name="connsiteY220" fmla="*/ 900282 h 1027328"/>
                  <a:gd name="connsiteX221" fmla="*/ 164825 w 691731"/>
                  <a:gd name="connsiteY221" fmla="*/ 900282 h 1027328"/>
                  <a:gd name="connsiteX222" fmla="*/ 205296 w 691731"/>
                  <a:gd name="connsiteY222" fmla="*/ 855586 h 1027328"/>
                  <a:gd name="connsiteX223" fmla="*/ 205296 w 691731"/>
                  <a:gd name="connsiteY223" fmla="*/ 855586 h 1027328"/>
                  <a:gd name="connsiteX224" fmla="*/ 205314 w 691731"/>
                  <a:gd name="connsiteY224" fmla="*/ 855440 h 1027328"/>
                  <a:gd name="connsiteX225" fmla="*/ 205296 w 691731"/>
                  <a:gd name="connsiteY225" fmla="*/ 855586 h 102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691731" h="1027328">
                    <a:moveTo>
                      <a:pt x="158369" y="1027329"/>
                    </a:moveTo>
                    <a:cubicBezTo>
                      <a:pt x="153321" y="1027329"/>
                      <a:pt x="148091" y="1026488"/>
                      <a:pt x="142623" y="1024128"/>
                    </a:cubicBezTo>
                    <a:cubicBezTo>
                      <a:pt x="119452" y="1012515"/>
                      <a:pt x="93611" y="1009571"/>
                      <a:pt x="68630" y="1006737"/>
                    </a:cubicBezTo>
                    <a:cubicBezTo>
                      <a:pt x="64771" y="1006298"/>
                      <a:pt x="60930" y="1005859"/>
                      <a:pt x="57090" y="1005402"/>
                    </a:cubicBezTo>
                    <a:cubicBezTo>
                      <a:pt x="53158" y="1004926"/>
                      <a:pt x="49226" y="1004396"/>
                      <a:pt x="45331" y="1003829"/>
                    </a:cubicBezTo>
                    <a:cubicBezTo>
                      <a:pt x="37888" y="1002731"/>
                      <a:pt x="31304" y="1001524"/>
                      <a:pt x="25177" y="1000116"/>
                    </a:cubicBezTo>
                    <a:cubicBezTo>
                      <a:pt x="20039" y="998928"/>
                      <a:pt x="14991" y="997519"/>
                      <a:pt x="10163" y="995928"/>
                    </a:cubicBezTo>
                    <a:cubicBezTo>
                      <a:pt x="7712" y="995105"/>
                      <a:pt x="5298" y="994264"/>
                      <a:pt x="2884" y="993295"/>
                    </a:cubicBezTo>
                    <a:cubicBezTo>
                      <a:pt x="909" y="992509"/>
                      <a:pt x="-261" y="990460"/>
                      <a:pt x="50" y="988357"/>
                    </a:cubicBezTo>
                    <a:cubicBezTo>
                      <a:pt x="2793" y="970142"/>
                      <a:pt x="27299" y="808312"/>
                      <a:pt x="40283" y="738872"/>
                    </a:cubicBezTo>
                    <a:cubicBezTo>
                      <a:pt x="40594" y="737245"/>
                      <a:pt x="41746" y="735909"/>
                      <a:pt x="43319" y="735379"/>
                    </a:cubicBezTo>
                    <a:cubicBezTo>
                      <a:pt x="44892" y="734849"/>
                      <a:pt x="46611" y="735196"/>
                      <a:pt x="47836" y="736312"/>
                    </a:cubicBezTo>
                    <a:cubicBezTo>
                      <a:pt x="52152" y="740207"/>
                      <a:pt x="55920" y="744432"/>
                      <a:pt x="59394" y="749278"/>
                    </a:cubicBezTo>
                    <a:cubicBezTo>
                      <a:pt x="63838" y="755478"/>
                      <a:pt x="67441" y="762263"/>
                      <a:pt x="70404" y="770017"/>
                    </a:cubicBezTo>
                    <a:cubicBezTo>
                      <a:pt x="70422" y="770053"/>
                      <a:pt x="70440" y="770108"/>
                      <a:pt x="70459" y="770145"/>
                    </a:cubicBezTo>
                    <a:cubicBezTo>
                      <a:pt x="74793" y="781502"/>
                      <a:pt x="77280" y="793553"/>
                      <a:pt x="79292" y="804892"/>
                    </a:cubicBezTo>
                    <a:cubicBezTo>
                      <a:pt x="79785" y="807672"/>
                      <a:pt x="80261" y="810470"/>
                      <a:pt x="80755" y="813268"/>
                    </a:cubicBezTo>
                    <a:cubicBezTo>
                      <a:pt x="82071" y="820930"/>
                      <a:pt x="83425" y="828867"/>
                      <a:pt x="85180" y="836439"/>
                    </a:cubicBezTo>
                    <a:cubicBezTo>
                      <a:pt x="88838" y="852313"/>
                      <a:pt x="93501" y="863724"/>
                      <a:pt x="100341" y="873435"/>
                    </a:cubicBezTo>
                    <a:cubicBezTo>
                      <a:pt x="107035" y="884609"/>
                      <a:pt x="117770" y="886767"/>
                      <a:pt x="130205" y="889254"/>
                    </a:cubicBezTo>
                    <a:cubicBezTo>
                      <a:pt x="130480" y="889309"/>
                      <a:pt x="130754" y="889401"/>
                      <a:pt x="131010" y="889492"/>
                    </a:cubicBezTo>
                    <a:cubicBezTo>
                      <a:pt x="134796" y="891010"/>
                      <a:pt x="137978" y="890809"/>
                      <a:pt x="141654" y="890589"/>
                    </a:cubicBezTo>
                    <a:cubicBezTo>
                      <a:pt x="148365" y="890187"/>
                      <a:pt x="155955" y="889712"/>
                      <a:pt x="165081" y="900355"/>
                    </a:cubicBezTo>
                    <a:cubicBezTo>
                      <a:pt x="166324" y="900556"/>
                      <a:pt x="169378" y="900008"/>
                      <a:pt x="170732" y="899770"/>
                    </a:cubicBezTo>
                    <a:cubicBezTo>
                      <a:pt x="171609" y="899605"/>
                      <a:pt x="172414" y="899459"/>
                      <a:pt x="173146" y="899368"/>
                    </a:cubicBezTo>
                    <a:cubicBezTo>
                      <a:pt x="179089" y="895491"/>
                      <a:pt x="182381" y="890260"/>
                      <a:pt x="186167" y="884225"/>
                    </a:cubicBezTo>
                    <a:cubicBezTo>
                      <a:pt x="189074" y="879598"/>
                      <a:pt x="192074" y="874789"/>
                      <a:pt x="196554" y="870308"/>
                    </a:cubicBezTo>
                    <a:cubicBezTo>
                      <a:pt x="196774" y="870089"/>
                      <a:pt x="196993" y="869906"/>
                      <a:pt x="197249" y="869741"/>
                    </a:cubicBezTo>
                    <a:cubicBezTo>
                      <a:pt x="200523" y="867565"/>
                      <a:pt x="199243" y="862042"/>
                      <a:pt x="193464" y="853355"/>
                    </a:cubicBezTo>
                    <a:cubicBezTo>
                      <a:pt x="192312" y="851636"/>
                      <a:pt x="192476" y="849350"/>
                      <a:pt x="193848" y="847796"/>
                    </a:cubicBezTo>
                    <a:cubicBezTo>
                      <a:pt x="195219" y="846241"/>
                      <a:pt x="197469" y="845820"/>
                      <a:pt x="199316" y="846735"/>
                    </a:cubicBezTo>
                    <a:cubicBezTo>
                      <a:pt x="200633" y="847393"/>
                      <a:pt x="202114" y="848216"/>
                      <a:pt x="203577" y="849039"/>
                    </a:cubicBezTo>
                    <a:cubicBezTo>
                      <a:pt x="204144" y="849350"/>
                      <a:pt x="204802" y="849734"/>
                      <a:pt x="205497" y="850100"/>
                    </a:cubicBezTo>
                    <a:cubicBezTo>
                      <a:pt x="206174" y="815023"/>
                      <a:pt x="193171" y="779856"/>
                      <a:pt x="168574" y="750247"/>
                    </a:cubicBezTo>
                    <a:cubicBezTo>
                      <a:pt x="161076" y="741798"/>
                      <a:pt x="153193" y="733386"/>
                      <a:pt x="145567" y="725229"/>
                    </a:cubicBezTo>
                    <a:cubicBezTo>
                      <a:pt x="136039" y="715061"/>
                      <a:pt x="126182" y="704546"/>
                      <a:pt x="117166" y="693975"/>
                    </a:cubicBezTo>
                    <a:cubicBezTo>
                      <a:pt x="108370" y="683697"/>
                      <a:pt x="101128" y="674224"/>
                      <a:pt x="95001" y="665043"/>
                    </a:cubicBezTo>
                    <a:cubicBezTo>
                      <a:pt x="91563" y="659905"/>
                      <a:pt x="88362" y="654601"/>
                      <a:pt x="85491" y="649316"/>
                    </a:cubicBezTo>
                    <a:cubicBezTo>
                      <a:pt x="83681" y="645987"/>
                      <a:pt x="81925" y="642494"/>
                      <a:pt x="80261" y="638910"/>
                    </a:cubicBezTo>
                    <a:cubicBezTo>
                      <a:pt x="79072" y="636331"/>
                      <a:pt x="77920" y="633716"/>
                      <a:pt x="76859" y="631046"/>
                    </a:cubicBezTo>
                    <a:cubicBezTo>
                      <a:pt x="76384" y="629839"/>
                      <a:pt x="76439" y="628467"/>
                      <a:pt x="77024" y="627315"/>
                    </a:cubicBezTo>
                    <a:cubicBezTo>
                      <a:pt x="107126" y="567111"/>
                      <a:pt x="121884" y="503176"/>
                      <a:pt x="132363" y="448587"/>
                    </a:cubicBezTo>
                    <a:cubicBezTo>
                      <a:pt x="137356" y="426038"/>
                      <a:pt x="140630" y="412175"/>
                      <a:pt x="150011" y="387944"/>
                    </a:cubicBezTo>
                    <a:cubicBezTo>
                      <a:pt x="150615" y="386408"/>
                      <a:pt x="151986" y="385310"/>
                      <a:pt x="153632" y="385073"/>
                    </a:cubicBezTo>
                    <a:cubicBezTo>
                      <a:pt x="155278" y="384835"/>
                      <a:pt x="156906" y="385511"/>
                      <a:pt x="157912" y="386810"/>
                    </a:cubicBezTo>
                    <a:cubicBezTo>
                      <a:pt x="158278" y="387285"/>
                      <a:pt x="158662" y="387706"/>
                      <a:pt x="159046" y="388145"/>
                    </a:cubicBezTo>
                    <a:cubicBezTo>
                      <a:pt x="161094" y="390431"/>
                      <a:pt x="163252" y="392113"/>
                      <a:pt x="165611" y="393284"/>
                    </a:cubicBezTo>
                    <a:cubicBezTo>
                      <a:pt x="168116" y="394527"/>
                      <a:pt x="170823" y="395241"/>
                      <a:pt x="173621" y="395350"/>
                    </a:cubicBezTo>
                    <a:cubicBezTo>
                      <a:pt x="175871" y="395442"/>
                      <a:pt x="178303" y="395186"/>
                      <a:pt x="180790" y="394582"/>
                    </a:cubicBezTo>
                    <a:cubicBezTo>
                      <a:pt x="185106" y="392973"/>
                      <a:pt x="189568" y="391711"/>
                      <a:pt x="194908" y="390321"/>
                    </a:cubicBezTo>
                    <a:lnTo>
                      <a:pt x="197962" y="389535"/>
                    </a:lnTo>
                    <a:cubicBezTo>
                      <a:pt x="212886" y="385694"/>
                      <a:pt x="227004" y="382055"/>
                      <a:pt x="233423" y="369162"/>
                    </a:cubicBezTo>
                    <a:cubicBezTo>
                      <a:pt x="281374" y="272967"/>
                      <a:pt x="249096" y="155997"/>
                      <a:pt x="215610" y="64831"/>
                    </a:cubicBezTo>
                    <a:cubicBezTo>
                      <a:pt x="213105" y="58577"/>
                      <a:pt x="210252" y="48646"/>
                      <a:pt x="211093" y="37564"/>
                    </a:cubicBezTo>
                    <a:cubicBezTo>
                      <a:pt x="211203" y="36137"/>
                      <a:pt x="211971" y="34839"/>
                      <a:pt x="213160" y="34071"/>
                    </a:cubicBezTo>
                    <a:lnTo>
                      <a:pt x="215958" y="32260"/>
                    </a:lnTo>
                    <a:cubicBezTo>
                      <a:pt x="216159" y="32132"/>
                      <a:pt x="216378" y="32023"/>
                      <a:pt x="216598" y="31931"/>
                    </a:cubicBezTo>
                    <a:cubicBezTo>
                      <a:pt x="216927" y="31785"/>
                      <a:pt x="250778" y="17045"/>
                      <a:pt x="283404" y="5798"/>
                    </a:cubicBezTo>
                    <a:cubicBezTo>
                      <a:pt x="285178" y="5176"/>
                      <a:pt x="287171" y="5725"/>
                      <a:pt x="288397" y="7169"/>
                    </a:cubicBezTo>
                    <a:cubicBezTo>
                      <a:pt x="289622" y="8614"/>
                      <a:pt x="289805" y="10662"/>
                      <a:pt x="288890" y="12327"/>
                    </a:cubicBezTo>
                    <a:cubicBezTo>
                      <a:pt x="284958" y="19459"/>
                      <a:pt x="283038" y="25878"/>
                      <a:pt x="282307" y="28639"/>
                    </a:cubicBezTo>
                    <a:cubicBezTo>
                      <a:pt x="280441" y="56273"/>
                      <a:pt x="290006" y="81455"/>
                      <a:pt x="300101" y="108119"/>
                    </a:cubicBezTo>
                    <a:cubicBezTo>
                      <a:pt x="302478" y="114392"/>
                      <a:pt x="304911" y="120793"/>
                      <a:pt x="307252" y="127358"/>
                    </a:cubicBezTo>
                    <a:cubicBezTo>
                      <a:pt x="308733" y="132168"/>
                      <a:pt x="310159" y="136959"/>
                      <a:pt x="311622" y="141860"/>
                    </a:cubicBezTo>
                    <a:cubicBezTo>
                      <a:pt x="324826" y="186136"/>
                      <a:pt x="341249" y="241237"/>
                      <a:pt x="377368" y="260586"/>
                    </a:cubicBezTo>
                    <a:cubicBezTo>
                      <a:pt x="393681" y="269328"/>
                      <a:pt x="412536" y="270242"/>
                      <a:pt x="434993" y="263366"/>
                    </a:cubicBezTo>
                    <a:cubicBezTo>
                      <a:pt x="512735" y="241439"/>
                      <a:pt x="511090" y="127321"/>
                      <a:pt x="503208" y="61247"/>
                    </a:cubicBezTo>
                    <a:cubicBezTo>
                      <a:pt x="503098" y="60296"/>
                      <a:pt x="503281" y="59327"/>
                      <a:pt x="503756" y="58485"/>
                    </a:cubicBezTo>
                    <a:cubicBezTo>
                      <a:pt x="513449" y="41094"/>
                      <a:pt x="521276" y="22513"/>
                      <a:pt x="527018" y="3256"/>
                    </a:cubicBezTo>
                    <a:cubicBezTo>
                      <a:pt x="527366" y="2104"/>
                      <a:pt x="528152" y="1116"/>
                      <a:pt x="529231" y="549"/>
                    </a:cubicBezTo>
                    <a:cubicBezTo>
                      <a:pt x="530310" y="-36"/>
                      <a:pt x="531554" y="-146"/>
                      <a:pt x="532724" y="183"/>
                    </a:cubicBezTo>
                    <a:cubicBezTo>
                      <a:pt x="534370" y="677"/>
                      <a:pt x="536016" y="1226"/>
                      <a:pt x="537680" y="1902"/>
                    </a:cubicBezTo>
                    <a:cubicBezTo>
                      <a:pt x="538796" y="2360"/>
                      <a:pt x="539674" y="3237"/>
                      <a:pt x="540149" y="4335"/>
                    </a:cubicBezTo>
                    <a:cubicBezTo>
                      <a:pt x="573854" y="82955"/>
                      <a:pt x="565167" y="169292"/>
                      <a:pt x="556773" y="252759"/>
                    </a:cubicBezTo>
                    <a:cubicBezTo>
                      <a:pt x="555164" y="268797"/>
                      <a:pt x="553500" y="285385"/>
                      <a:pt x="552183" y="301442"/>
                    </a:cubicBezTo>
                    <a:cubicBezTo>
                      <a:pt x="552128" y="302136"/>
                      <a:pt x="551908" y="302813"/>
                      <a:pt x="551561" y="303417"/>
                    </a:cubicBezTo>
                    <a:cubicBezTo>
                      <a:pt x="536053" y="329422"/>
                      <a:pt x="529030" y="350508"/>
                      <a:pt x="528756" y="371814"/>
                    </a:cubicBezTo>
                    <a:cubicBezTo>
                      <a:pt x="528756" y="372015"/>
                      <a:pt x="528738" y="372198"/>
                      <a:pt x="528719" y="372399"/>
                    </a:cubicBezTo>
                    <a:cubicBezTo>
                      <a:pt x="519210" y="439461"/>
                      <a:pt x="539784" y="506267"/>
                      <a:pt x="558766" y="556980"/>
                    </a:cubicBezTo>
                    <a:cubicBezTo>
                      <a:pt x="558913" y="557364"/>
                      <a:pt x="559004" y="557748"/>
                      <a:pt x="559041" y="558150"/>
                    </a:cubicBezTo>
                    <a:lnTo>
                      <a:pt x="559187" y="559760"/>
                    </a:lnTo>
                    <a:cubicBezTo>
                      <a:pt x="559205" y="560016"/>
                      <a:pt x="559205" y="560272"/>
                      <a:pt x="559187" y="560528"/>
                    </a:cubicBezTo>
                    <a:cubicBezTo>
                      <a:pt x="559114" y="561515"/>
                      <a:pt x="560742" y="564496"/>
                      <a:pt x="561821" y="566453"/>
                    </a:cubicBezTo>
                    <a:cubicBezTo>
                      <a:pt x="562881" y="568373"/>
                      <a:pt x="564070" y="570568"/>
                      <a:pt x="565003" y="572854"/>
                    </a:cubicBezTo>
                    <a:cubicBezTo>
                      <a:pt x="565405" y="573841"/>
                      <a:pt x="565442" y="574920"/>
                      <a:pt x="565131" y="575926"/>
                    </a:cubicBezTo>
                    <a:lnTo>
                      <a:pt x="563997" y="579584"/>
                    </a:lnTo>
                    <a:cubicBezTo>
                      <a:pt x="551616" y="618354"/>
                      <a:pt x="520764" y="640757"/>
                      <a:pt x="490918" y="662410"/>
                    </a:cubicBezTo>
                    <a:cubicBezTo>
                      <a:pt x="470765" y="677022"/>
                      <a:pt x="449935" y="692146"/>
                      <a:pt x="434938" y="712190"/>
                    </a:cubicBezTo>
                    <a:cubicBezTo>
                      <a:pt x="433987" y="713470"/>
                      <a:pt x="432470" y="714147"/>
                      <a:pt x="430860" y="714001"/>
                    </a:cubicBezTo>
                    <a:cubicBezTo>
                      <a:pt x="429287" y="713854"/>
                      <a:pt x="427879" y="712903"/>
                      <a:pt x="427184" y="711495"/>
                    </a:cubicBezTo>
                    <a:cubicBezTo>
                      <a:pt x="426617" y="710361"/>
                      <a:pt x="425904" y="709227"/>
                      <a:pt x="425191" y="708094"/>
                    </a:cubicBezTo>
                    <a:cubicBezTo>
                      <a:pt x="424240" y="706557"/>
                      <a:pt x="423252" y="704985"/>
                      <a:pt x="422466" y="703284"/>
                    </a:cubicBezTo>
                    <a:cubicBezTo>
                      <a:pt x="422375" y="703083"/>
                      <a:pt x="422228" y="703009"/>
                      <a:pt x="422118" y="702973"/>
                    </a:cubicBezTo>
                    <a:lnTo>
                      <a:pt x="419869" y="704015"/>
                    </a:lnTo>
                    <a:cubicBezTo>
                      <a:pt x="417181" y="705460"/>
                      <a:pt x="413889" y="707252"/>
                      <a:pt x="412883" y="708734"/>
                    </a:cubicBezTo>
                    <a:cubicBezTo>
                      <a:pt x="403867" y="741670"/>
                      <a:pt x="430622" y="772485"/>
                      <a:pt x="456390" y="788926"/>
                    </a:cubicBezTo>
                    <a:cubicBezTo>
                      <a:pt x="468643" y="797705"/>
                      <a:pt x="482487" y="787354"/>
                      <a:pt x="499312" y="772924"/>
                    </a:cubicBezTo>
                    <a:cubicBezTo>
                      <a:pt x="500867" y="771589"/>
                      <a:pt x="502366" y="770291"/>
                      <a:pt x="503848" y="769084"/>
                    </a:cubicBezTo>
                    <a:cubicBezTo>
                      <a:pt x="522392" y="752808"/>
                      <a:pt x="535303" y="731392"/>
                      <a:pt x="547775" y="710690"/>
                    </a:cubicBezTo>
                    <a:cubicBezTo>
                      <a:pt x="561052" y="688672"/>
                      <a:pt x="574768" y="665903"/>
                      <a:pt x="595525" y="648566"/>
                    </a:cubicBezTo>
                    <a:cubicBezTo>
                      <a:pt x="596586" y="647688"/>
                      <a:pt x="597976" y="647341"/>
                      <a:pt x="599329" y="647597"/>
                    </a:cubicBezTo>
                    <a:cubicBezTo>
                      <a:pt x="600683" y="647871"/>
                      <a:pt x="601835" y="648731"/>
                      <a:pt x="602493" y="649938"/>
                    </a:cubicBezTo>
                    <a:cubicBezTo>
                      <a:pt x="609424" y="662977"/>
                      <a:pt x="670780" y="781319"/>
                      <a:pt x="690349" y="917016"/>
                    </a:cubicBezTo>
                    <a:cubicBezTo>
                      <a:pt x="690367" y="917144"/>
                      <a:pt x="690385" y="917272"/>
                      <a:pt x="690385" y="917418"/>
                    </a:cubicBezTo>
                    <a:cubicBezTo>
                      <a:pt x="690733" y="923654"/>
                      <a:pt x="691153" y="929872"/>
                      <a:pt x="691574" y="936090"/>
                    </a:cubicBezTo>
                    <a:lnTo>
                      <a:pt x="691720" y="938230"/>
                    </a:lnTo>
                    <a:cubicBezTo>
                      <a:pt x="691830" y="939784"/>
                      <a:pt x="691135" y="941284"/>
                      <a:pt x="689873" y="942217"/>
                    </a:cubicBezTo>
                    <a:cubicBezTo>
                      <a:pt x="688611" y="943149"/>
                      <a:pt x="686984" y="943369"/>
                      <a:pt x="685521" y="942802"/>
                    </a:cubicBezTo>
                    <a:cubicBezTo>
                      <a:pt x="668677" y="936291"/>
                      <a:pt x="647006" y="935614"/>
                      <a:pt x="628919" y="941064"/>
                    </a:cubicBezTo>
                    <a:cubicBezTo>
                      <a:pt x="595928" y="953262"/>
                      <a:pt x="545691" y="971825"/>
                      <a:pt x="514564" y="1005310"/>
                    </a:cubicBezTo>
                    <a:cubicBezTo>
                      <a:pt x="513613" y="1006334"/>
                      <a:pt x="512260" y="1006883"/>
                      <a:pt x="510888" y="1006755"/>
                    </a:cubicBezTo>
                    <a:cubicBezTo>
                      <a:pt x="509499" y="1006663"/>
                      <a:pt x="508237" y="1005932"/>
                      <a:pt x="507450" y="1004780"/>
                    </a:cubicBezTo>
                    <a:cubicBezTo>
                      <a:pt x="500227" y="994264"/>
                      <a:pt x="493058" y="983694"/>
                      <a:pt x="485889" y="973123"/>
                    </a:cubicBezTo>
                    <a:cubicBezTo>
                      <a:pt x="466814" y="944978"/>
                      <a:pt x="447082" y="915882"/>
                      <a:pt x="426453" y="888322"/>
                    </a:cubicBezTo>
                    <a:cubicBezTo>
                      <a:pt x="422301" y="882762"/>
                      <a:pt x="417967" y="877239"/>
                      <a:pt x="413596" y="871680"/>
                    </a:cubicBezTo>
                    <a:cubicBezTo>
                      <a:pt x="397832" y="851563"/>
                      <a:pt x="381519" y="830751"/>
                      <a:pt x="371790" y="806721"/>
                    </a:cubicBezTo>
                    <a:cubicBezTo>
                      <a:pt x="362244" y="783147"/>
                      <a:pt x="341231" y="772047"/>
                      <a:pt x="335561" y="769431"/>
                    </a:cubicBezTo>
                    <a:cubicBezTo>
                      <a:pt x="324570" y="773418"/>
                      <a:pt x="250705" y="806026"/>
                      <a:pt x="207600" y="974568"/>
                    </a:cubicBezTo>
                    <a:cubicBezTo>
                      <a:pt x="205607" y="982395"/>
                      <a:pt x="203595" y="989912"/>
                      <a:pt x="201602" y="997154"/>
                    </a:cubicBezTo>
                    <a:cubicBezTo>
                      <a:pt x="199517" y="1004725"/>
                      <a:pt x="197432" y="1011949"/>
                      <a:pt x="195347" y="1018898"/>
                    </a:cubicBezTo>
                    <a:cubicBezTo>
                      <a:pt x="194799" y="1020709"/>
                      <a:pt x="193208" y="1022007"/>
                      <a:pt x="191306" y="1022153"/>
                    </a:cubicBezTo>
                    <a:cubicBezTo>
                      <a:pt x="186496" y="1022519"/>
                      <a:pt x="181650" y="1023598"/>
                      <a:pt x="176968" y="1024640"/>
                    </a:cubicBezTo>
                    <a:cubicBezTo>
                      <a:pt x="170988" y="1025957"/>
                      <a:pt x="164825" y="1027329"/>
                      <a:pt x="158369" y="1027329"/>
                    </a:cubicBezTo>
                    <a:close/>
                    <a:moveTo>
                      <a:pt x="9651" y="986053"/>
                    </a:moveTo>
                    <a:cubicBezTo>
                      <a:pt x="10785" y="986455"/>
                      <a:pt x="11919" y="986839"/>
                      <a:pt x="13052" y="987223"/>
                    </a:cubicBezTo>
                    <a:cubicBezTo>
                      <a:pt x="17606" y="988741"/>
                      <a:pt x="22361" y="990076"/>
                      <a:pt x="27226" y="991192"/>
                    </a:cubicBezTo>
                    <a:cubicBezTo>
                      <a:pt x="33096" y="992545"/>
                      <a:pt x="39460" y="993715"/>
                      <a:pt x="46648" y="994776"/>
                    </a:cubicBezTo>
                    <a:cubicBezTo>
                      <a:pt x="50488" y="995343"/>
                      <a:pt x="54329" y="995855"/>
                      <a:pt x="58187" y="996312"/>
                    </a:cubicBezTo>
                    <a:cubicBezTo>
                      <a:pt x="62009" y="996770"/>
                      <a:pt x="65832" y="997208"/>
                      <a:pt x="69654" y="997647"/>
                    </a:cubicBezTo>
                    <a:cubicBezTo>
                      <a:pt x="95440" y="1000573"/>
                      <a:pt x="122086" y="1003609"/>
                      <a:pt x="146463" y="1015844"/>
                    </a:cubicBezTo>
                    <a:cubicBezTo>
                      <a:pt x="155973" y="1019922"/>
                      <a:pt x="164825" y="1017965"/>
                      <a:pt x="175048" y="1015679"/>
                    </a:cubicBezTo>
                    <a:cubicBezTo>
                      <a:pt x="179071" y="1014783"/>
                      <a:pt x="183204" y="1013869"/>
                      <a:pt x="187520" y="1013320"/>
                    </a:cubicBezTo>
                    <a:cubicBezTo>
                      <a:pt x="189294" y="1007340"/>
                      <a:pt x="191068" y="1001122"/>
                      <a:pt x="192842" y="994685"/>
                    </a:cubicBezTo>
                    <a:cubicBezTo>
                      <a:pt x="194817" y="987498"/>
                      <a:pt x="196810" y="980036"/>
                      <a:pt x="198804" y="972264"/>
                    </a:cubicBezTo>
                    <a:cubicBezTo>
                      <a:pt x="246755" y="784775"/>
                      <a:pt x="331136" y="761001"/>
                      <a:pt x="334720" y="760086"/>
                    </a:cubicBezTo>
                    <a:cubicBezTo>
                      <a:pt x="335653" y="759849"/>
                      <a:pt x="336622" y="759903"/>
                      <a:pt x="337518" y="760251"/>
                    </a:cubicBezTo>
                    <a:cubicBezTo>
                      <a:pt x="338744" y="760726"/>
                      <a:pt x="367767" y="772266"/>
                      <a:pt x="380330" y="803264"/>
                    </a:cubicBezTo>
                    <a:cubicBezTo>
                      <a:pt x="389566" y="826088"/>
                      <a:pt x="405476" y="846387"/>
                      <a:pt x="420857" y="866010"/>
                    </a:cubicBezTo>
                    <a:cubicBezTo>
                      <a:pt x="425264" y="871625"/>
                      <a:pt x="429635" y="877203"/>
                      <a:pt x="433823" y="882817"/>
                    </a:cubicBezTo>
                    <a:cubicBezTo>
                      <a:pt x="454598" y="910560"/>
                      <a:pt x="474386" y="939729"/>
                      <a:pt x="493515" y="967966"/>
                    </a:cubicBezTo>
                    <a:cubicBezTo>
                      <a:pt x="499623" y="976982"/>
                      <a:pt x="505731" y="985980"/>
                      <a:pt x="511876" y="994959"/>
                    </a:cubicBezTo>
                    <a:cubicBezTo>
                      <a:pt x="544557" y="962480"/>
                      <a:pt x="593349" y="944448"/>
                      <a:pt x="626066" y="932359"/>
                    </a:cubicBezTo>
                    <a:cubicBezTo>
                      <a:pt x="643934" y="926983"/>
                      <a:pt x="664745" y="926946"/>
                      <a:pt x="682210" y="931993"/>
                    </a:cubicBezTo>
                    <a:cubicBezTo>
                      <a:pt x="681900" y="927367"/>
                      <a:pt x="681607" y="922721"/>
                      <a:pt x="681351" y="918095"/>
                    </a:cubicBezTo>
                    <a:cubicBezTo>
                      <a:pt x="663538" y="794852"/>
                      <a:pt x="610887" y="686130"/>
                      <a:pt x="597171" y="659338"/>
                    </a:cubicBezTo>
                    <a:cubicBezTo>
                      <a:pt x="579981" y="675102"/>
                      <a:pt x="568148" y="694725"/>
                      <a:pt x="555694" y="715390"/>
                    </a:cubicBezTo>
                    <a:cubicBezTo>
                      <a:pt x="542856" y="736696"/>
                      <a:pt x="529579" y="758733"/>
                      <a:pt x="509883" y="776015"/>
                    </a:cubicBezTo>
                    <a:cubicBezTo>
                      <a:pt x="508365" y="777295"/>
                      <a:pt x="506883" y="778557"/>
                      <a:pt x="505347" y="779856"/>
                    </a:cubicBezTo>
                    <a:cubicBezTo>
                      <a:pt x="490516" y="792566"/>
                      <a:pt x="470179" y="809976"/>
                      <a:pt x="451343" y="796479"/>
                    </a:cubicBezTo>
                    <a:cubicBezTo>
                      <a:pt x="422996" y="778393"/>
                      <a:pt x="393498" y="743645"/>
                      <a:pt x="404306" y="705698"/>
                    </a:cubicBezTo>
                    <a:cubicBezTo>
                      <a:pt x="404379" y="705423"/>
                      <a:pt x="404489" y="705167"/>
                      <a:pt x="404617" y="704911"/>
                    </a:cubicBezTo>
                    <a:cubicBezTo>
                      <a:pt x="406665" y="700797"/>
                      <a:pt x="411201" y="698346"/>
                      <a:pt x="415590" y="695969"/>
                    </a:cubicBezTo>
                    <a:lnTo>
                      <a:pt x="417327" y="695018"/>
                    </a:lnTo>
                    <a:cubicBezTo>
                      <a:pt x="419668" y="693719"/>
                      <a:pt x="422484" y="693463"/>
                      <a:pt x="425026" y="694286"/>
                    </a:cubicBezTo>
                    <a:cubicBezTo>
                      <a:pt x="427587" y="695127"/>
                      <a:pt x="429708" y="697011"/>
                      <a:pt x="430842" y="699462"/>
                    </a:cubicBezTo>
                    <a:cubicBezTo>
                      <a:pt x="431134" y="700083"/>
                      <a:pt x="431482" y="700742"/>
                      <a:pt x="431884" y="701400"/>
                    </a:cubicBezTo>
                    <a:cubicBezTo>
                      <a:pt x="447191" y="682911"/>
                      <a:pt x="466686" y="668738"/>
                      <a:pt x="485614" y="655022"/>
                    </a:cubicBezTo>
                    <a:cubicBezTo>
                      <a:pt x="515588" y="633277"/>
                      <a:pt x="543898" y="612740"/>
                      <a:pt x="555347" y="576822"/>
                    </a:cubicBezTo>
                    <a:lnTo>
                      <a:pt x="555950" y="574865"/>
                    </a:lnTo>
                    <a:cubicBezTo>
                      <a:pt x="555310" y="573530"/>
                      <a:pt x="554578" y="572177"/>
                      <a:pt x="553847" y="570860"/>
                    </a:cubicBezTo>
                    <a:cubicBezTo>
                      <a:pt x="551872" y="567258"/>
                      <a:pt x="550006" y="563838"/>
                      <a:pt x="550080" y="560308"/>
                    </a:cubicBezTo>
                    <a:lnTo>
                      <a:pt x="550006" y="559613"/>
                    </a:lnTo>
                    <a:cubicBezTo>
                      <a:pt x="532212" y="511991"/>
                      <a:pt x="509864" y="440906"/>
                      <a:pt x="519630" y="371393"/>
                    </a:cubicBezTo>
                    <a:cubicBezTo>
                      <a:pt x="520087" y="342224"/>
                      <a:pt x="533108" y="316639"/>
                      <a:pt x="543167" y="299631"/>
                    </a:cubicBezTo>
                    <a:cubicBezTo>
                      <a:pt x="544465" y="283812"/>
                      <a:pt x="546093" y="267554"/>
                      <a:pt x="547684" y="251826"/>
                    </a:cubicBezTo>
                    <a:cubicBezTo>
                      <a:pt x="555786" y="171176"/>
                      <a:pt x="564180" y="87838"/>
                      <a:pt x="533694" y="12583"/>
                    </a:cubicBezTo>
                    <a:cubicBezTo>
                      <a:pt x="528152" y="29590"/>
                      <a:pt x="521038" y="46050"/>
                      <a:pt x="512480" y="61613"/>
                    </a:cubicBezTo>
                    <a:cubicBezTo>
                      <a:pt x="520544" y="130796"/>
                      <a:pt x="521185" y="248534"/>
                      <a:pt x="437590" y="272108"/>
                    </a:cubicBezTo>
                    <a:cubicBezTo>
                      <a:pt x="413139" y="279587"/>
                      <a:pt x="391395" y="278435"/>
                      <a:pt x="373070" y="268615"/>
                    </a:cubicBezTo>
                    <a:cubicBezTo>
                      <a:pt x="333586" y="247474"/>
                      <a:pt x="316560" y="190342"/>
                      <a:pt x="302881" y="144439"/>
                    </a:cubicBezTo>
                    <a:cubicBezTo>
                      <a:pt x="301418" y="139556"/>
                      <a:pt x="300010" y="134801"/>
                      <a:pt x="298601" y="130211"/>
                    </a:cubicBezTo>
                    <a:cubicBezTo>
                      <a:pt x="296352" y="123902"/>
                      <a:pt x="293938" y="117574"/>
                      <a:pt x="291579" y="111338"/>
                    </a:cubicBezTo>
                    <a:cubicBezTo>
                      <a:pt x="281063" y="83595"/>
                      <a:pt x="271114" y="57388"/>
                      <a:pt x="273236" y="27579"/>
                    </a:cubicBezTo>
                    <a:cubicBezTo>
                      <a:pt x="273254" y="27323"/>
                      <a:pt x="273291" y="27048"/>
                      <a:pt x="273364" y="26792"/>
                    </a:cubicBezTo>
                    <a:cubicBezTo>
                      <a:pt x="274059" y="23976"/>
                      <a:pt x="275028" y="21013"/>
                      <a:pt x="276180" y="18032"/>
                    </a:cubicBezTo>
                    <a:cubicBezTo>
                      <a:pt x="249132" y="27835"/>
                      <a:pt x="223803" y="38753"/>
                      <a:pt x="220603" y="40143"/>
                    </a:cubicBezTo>
                    <a:lnTo>
                      <a:pt x="220109" y="40453"/>
                    </a:lnTo>
                    <a:cubicBezTo>
                      <a:pt x="219908" y="48903"/>
                      <a:pt x="222158" y="56492"/>
                      <a:pt x="224169" y="61540"/>
                    </a:cubicBezTo>
                    <a:cubicBezTo>
                      <a:pt x="258331" y="154534"/>
                      <a:pt x="291140" y="273900"/>
                      <a:pt x="241634" y="373222"/>
                    </a:cubicBezTo>
                    <a:cubicBezTo>
                      <a:pt x="233350" y="389846"/>
                      <a:pt x="216525" y="394180"/>
                      <a:pt x="200267" y="398368"/>
                    </a:cubicBezTo>
                    <a:lnTo>
                      <a:pt x="197231" y="399154"/>
                    </a:lnTo>
                    <a:cubicBezTo>
                      <a:pt x="192074" y="400508"/>
                      <a:pt x="187794" y="401715"/>
                      <a:pt x="183771" y="403233"/>
                    </a:cubicBezTo>
                    <a:cubicBezTo>
                      <a:pt x="183606" y="403287"/>
                      <a:pt x="183442" y="403342"/>
                      <a:pt x="183277" y="403379"/>
                    </a:cubicBezTo>
                    <a:cubicBezTo>
                      <a:pt x="179857" y="404238"/>
                      <a:pt x="176474" y="404604"/>
                      <a:pt x="173255" y="404476"/>
                    </a:cubicBezTo>
                    <a:cubicBezTo>
                      <a:pt x="169159" y="404293"/>
                      <a:pt x="165227" y="403287"/>
                      <a:pt x="161551" y="401459"/>
                    </a:cubicBezTo>
                    <a:cubicBezTo>
                      <a:pt x="159613" y="400489"/>
                      <a:pt x="157765" y="399301"/>
                      <a:pt x="156028" y="397874"/>
                    </a:cubicBezTo>
                    <a:cubicBezTo>
                      <a:pt x="148768" y="417497"/>
                      <a:pt x="145842" y="430006"/>
                      <a:pt x="141325" y="450416"/>
                    </a:cubicBezTo>
                    <a:cubicBezTo>
                      <a:pt x="130864" y="504932"/>
                      <a:pt x="116124" y="568885"/>
                      <a:pt x="86150" y="629528"/>
                    </a:cubicBezTo>
                    <a:cubicBezTo>
                      <a:pt x="86918" y="631394"/>
                      <a:pt x="87741" y="633222"/>
                      <a:pt x="88582" y="635051"/>
                    </a:cubicBezTo>
                    <a:cubicBezTo>
                      <a:pt x="90155" y="638453"/>
                      <a:pt x="91819" y="641781"/>
                      <a:pt x="93538" y="644927"/>
                    </a:cubicBezTo>
                    <a:cubicBezTo>
                      <a:pt x="96281" y="649974"/>
                      <a:pt x="99335" y="655022"/>
                      <a:pt x="102627" y="659941"/>
                    </a:cubicBezTo>
                    <a:cubicBezTo>
                      <a:pt x="108534" y="668811"/>
                      <a:pt x="115575" y="677991"/>
                      <a:pt x="124134" y="687995"/>
                    </a:cubicBezTo>
                    <a:cubicBezTo>
                      <a:pt x="133040" y="698401"/>
                      <a:pt x="142367" y="708368"/>
                      <a:pt x="152261" y="718938"/>
                    </a:cubicBezTo>
                    <a:cubicBezTo>
                      <a:pt x="159923" y="727131"/>
                      <a:pt x="167860" y="735580"/>
                      <a:pt x="175523" y="744249"/>
                    </a:cubicBezTo>
                    <a:cubicBezTo>
                      <a:pt x="203065" y="777405"/>
                      <a:pt x="216836" y="817090"/>
                      <a:pt x="214422" y="856098"/>
                    </a:cubicBezTo>
                    <a:cubicBezTo>
                      <a:pt x="214440" y="857708"/>
                      <a:pt x="213489" y="859408"/>
                      <a:pt x="211898" y="860341"/>
                    </a:cubicBezTo>
                    <a:cubicBezTo>
                      <a:pt x="210490" y="861164"/>
                      <a:pt x="209045" y="861274"/>
                      <a:pt x="207362" y="860853"/>
                    </a:cubicBezTo>
                    <a:cubicBezTo>
                      <a:pt x="209429" y="867931"/>
                      <a:pt x="207875" y="873344"/>
                      <a:pt x="202736" y="877001"/>
                    </a:cubicBezTo>
                    <a:cubicBezTo>
                      <a:pt x="199133" y="880677"/>
                      <a:pt x="196591" y="884737"/>
                      <a:pt x="193903" y="889035"/>
                    </a:cubicBezTo>
                    <a:cubicBezTo>
                      <a:pt x="189696" y="895728"/>
                      <a:pt x="185362" y="902660"/>
                      <a:pt x="176968" y="907707"/>
                    </a:cubicBezTo>
                    <a:cubicBezTo>
                      <a:pt x="176255" y="908128"/>
                      <a:pt x="175450" y="908365"/>
                      <a:pt x="174609" y="908365"/>
                    </a:cubicBezTo>
                    <a:cubicBezTo>
                      <a:pt x="174078" y="908384"/>
                      <a:pt x="173274" y="908548"/>
                      <a:pt x="172341" y="908731"/>
                    </a:cubicBezTo>
                    <a:cubicBezTo>
                      <a:pt x="168098" y="909499"/>
                      <a:pt x="162301" y="910542"/>
                      <a:pt x="158790" y="907030"/>
                    </a:cubicBezTo>
                    <a:cubicBezTo>
                      <a:pt x="152151" y="899075"/>
                      <a:pt x="148201" y="899331"/>
                      <a:pt x="142221" y="899679"/>
                    </a:cubicBezTo>
                    <a:cubicBezTo>
                      <a:pt x="138142" y="899935"/>
                      <a:pt x="133552" y="900209"/>
                      <a:pt x="128029" y="898106"/>
                    </a:cubicBezTo>
                    <a:cubicBezTo>
                      <a:pt x="115392" y="895564"/>
                      <a:pt x="101182" y="892583"/>
                      <a:pt x="92678" y="878373"/>
                    </a:cubicBezTo>
                    <a:cubicBezTo>
                      <a:pt x="85327" y="867949"/>
                      <a:pt x="80206" y="855531"/>
                      <a:pt x="76274" y="838450"/>
                    </a:cubicBezTo>
                    <a:cubicBezTo>
                      <a:pt x="74482" y="830623"/>
                      <a:pt x="73092" y="822576"/>
                      <a:pt x="71757" y="814786"/>
                    </a:cubicBezTo>
                    <a:cubicBezTo>
                      <a:pt x="71282" y="812006"/>
                      <a:pt x="70806" y="809244"/>
                      <a:pt x="70312" y="806465"/>
                    </a:cubicBezTo>
                    <a:cubicBezTo>
                      <a:pt x="69215" y="800356"/>
                      <a:pt x="68008" y="794065"/>
                      <a:pt x="66417" y="787829"/>
                    </a:cubicBezTo>
                    <a:cubicBezTo>
                      <a:pt x="65850" y="787994"/>
                      <a:pt x="65192" y="788049"/>
                      <a:pt x="64405" y="787957"/>
                    </a:cubicBezTo>
                    <a:cubicBezTo>
                      <a:pt x="61150" y="787591"/>
                      <a:pt x="60455" y="785379"/>
                      <a:pt x="60455" y="782910"/>
                    </a:cubicBezTo>
                    <a:lnTo>
                      <a:pt x="60345" y="782891"/>
                    </a:lnTo>
                    <a:lnTo>
                      <a:pt x="60601" y="780496"/>
                    </a:lnTo>
                    <a:cubicBezTo>
                      <a:pt x="60620" y="780331"/>
                      <a:pt x="60638" y="780148"/>
                      <a:pt x="60656" y="779984"/>
                    </a:cubicBezTo>
                    <a:lnTo>
                      <a:pt x="61497" y="772358"/>
                    </a:lnTo>
                    <a:cubicBezTo>
                      <a:pt x="58882" y="765719"/>
                      <a:pt x="55737" y="759885"/>
                      <a:pt x="51933" y="754563"/>
                    </a:cubicBezTo>
                    <a:cubicBezTo>
                      <a:pt x="50561" y="752661"/>
                      <a:pt x="49153" y="750851"/>
                      <a:pt x="47653" y="749150"/>
                    </a:cubicBezTo>
                    <a:cubicBezTo>
                      <a:pt x="35108" y="818681"/>
                      <a:pt x="14022" y="957231"/>
                      <a:pt x="9651" y="986053"/>
                    </a:cubicBezTo>
                    <a:close/>
                    <a:moveTo>
                      <a:pt x="164825" y="900282"/>
                    </a:moveTo>
                    <a:lnTo>
                      <a:pt x="164825" y="900282"/>
                    </a:lnTo>
                    <a:lnTo>
                      <a:pt x="164825" y="900282"/>
                    </a:lnTo>
                    <a:close/>
                    <a:moveTo>
                      <a:pt x="205296" y="855586"/>
                    </a:moveTo>
                    <a:cubicBezTo>
                      <a:pt x="205296" y="855586"/>
                      <a:pt x="205296" y="855604"/>
                      <a:pt x="205296" y="855586"/>
                    </a:cubicBezTo>
                    <a:cubicBezTo>
                      <a:pt x="205314" y="855550"/>
                      <a:pt x="205314" y="855495"/>
                      <a:pt x="205314" y="855440"/>
                    </a:cubicBezTo>
                    <a:cubicBezTo>
                      <a:pt x="205314" y="855495"/>
                      <a:pt x="205296" y="855531"/>
                      <a:pt x="205296" y="8555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8" name="Graphic 2">
              <a:extLst>
                <a:ext uri="{FF2B5EF4-FFF2-40B4-BE49-F238E27FC236}">
                  <a16:creationId xmlns:a16="http://schemas.microsoft.com/office/drawing/2014/main" id="{12CBBC37-0F7D-ECA6-9396-E40176A7E891}"/>
                </a:ext>
              </a:extLst>
            </p:cNvPr>
            <p:cNvGrpSpPr/>
            <p:nvPr/>
          </p:nvGrpSpPr>
          <p:grpSpPr>
            <a:xfrm>
              <a:off x="2274393" y="1402955"/>
              <a:ext cx="404918" cy="510206"/>
              <a:chOff x="2274393" y="1402955"/>
              <a:chExt cx="404918" cy="510206"/>
            </a:xfrm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35E8325-2594-F41B-64C6-9F93910E5E9B}"/>
                  </a:ext>
                </a:extLst>
              </p:cNvPr>
              <p:cNvSpPr/>
              <p:nvPr/>
            </p:nvSpPr>
            <p:spPr>
              <a:xfrm>
                <a:off x="2278946" y="1407499"/>
                <a:ext cx="395825" cy="501151"/>
              </a:xfrm>
              <a:custGeom>
                <a:avLst/>
                <a:gdLst>
                  <a:gd name="connsiteX0" fmla="*/ 349228 w 395825"/>
                  <a:gd name="connsiteY0" fmla="*/ 30907 h 501151"/>
                  <a:gd name="connsiteX1" fmla="*/ 209379 w 395825"/>
                  <a:gd name="connsiteY1" fmla="*/ 0 h 501151"/>
                  <a:gd name="connsiteX2" fmla="*/ 209105 w 395825"/>
                  <a:gd name="connsiteY2" fmla="*/ 1865 h 501151"/>
                  <a:gd name="connsiteX3" fmla="*/ 206947 w 395825"/>
                  <a:gd name="connsiteY3" fmla="*/ 11101 h 501151"/>
                  <a:gd name="connsiteX4" fmla="*/ 149303 w 395825"/>
                  <a:gd name="connsiteY4" fmla="*/ 145134 h 501151"/>
                  <a:gd name="connsiteX5" fmla="*/ 21196 w 395825"/>
                  <a:gd name="connsiteY5" fmla="*/ 391052 h 501151"/>
                  <a:gd name="connsiteX6" fmla="*/ 14813 w 395825"/>
                  <a:gd name="connsiteY6" fmla="*/ 417460 h 501151"/>
                  <a:gd name="connsiteX7" fmla="*/ 4426 w 395825"/>
                  <a:gd name="connsiteY7" fmla="*/ 452975 h 501151"/>
                  <a:gd name="connsiteX8" fmla="*/ 0 w 395825"/>
                  <a:gd name="connsiteY8" fmla="*/ 467002 h 501151"/>
                  <a:gd name="connsiteX9" fmla="*/ 89812 w 395825"/>
                  <a:gd name="connsiteY9" fmla="*/ 500195 h 501151"/>
                  <a:gd name="connsiteX10" fmla="*/ 93104 w 395825"/>
                  <a:gd name="connsiteY10" fmla="*/ 489588 h 501151"/>
                  <a:gd name="connsiteX11" fmla="*/ 109344 w 395825"/>
                  <a:gd name="connsiteY11" fmla="*/ 452299 h 501151"/>
                  <a:gd name="connsiteX12" fmla="*/ 138330 w 395825"/>
                  <a:gd name="connsiteY12" fmla="*/ 403342 h 501151"/>
                  <a:gd name="connsiteX13" fmla="*/ 312359 w 395825"/>
                  <a:gd name="connsiteY13" fmla="*/ 186702 h 501151"/>
                  <a:gd name="connsiteX14" fmla="*/ 395825 w 395825"/>
                  <a:gd name="connsiteY14" fmla="*/ 28529 h 501151"/>
                  <a:gd name="connsiteX15" fmla="*/ 349228 w 395825"/>
                  <a:gd name="connsiteY15" fmla="*/ 30907 h 501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825" h="501151">
                    <a:moveTo>
                      <a:pt x="349228" y="30907"/>
                    </a:moveTo>
                    <a:cubicBezTo>
                      <a:pt x="305263" y="8851"/>
                      <a:pt x="253618" y="17611"/>
                      <a:pt x="209379" y="0"/>
                    </a:cubicBezTo>
                    <a:cubicBezTo>
                      <a:pt x="209196" y="1207"/>
                      <a:pt x="209105" y="1865"/>
                      <a:pt x="209105" y="1865"/>
                    </a:cubicBezTo>
                    <a:cubicBezTo>
                      <a:pt x="208410" y="4993"/>
                      <a:pt x="207679" y="8083"/>
                      <a:pt x="206947" y="11101"/>
                    </a:cubicBezTo>
                    <a:cubicBezTo>
                      <a:pt x="184032" y="106089"/>
                      <a:pt x="149303" y="145134"/>
                      <a:pt x="149303" y="145134"/>
                    </a:cubicBezTo>
                    <a:cubicBezTo>
                      <a:pt x="149303" y="145134"/>
                      <a:pt x="30834" y="346338"/>
                      <a:pt x="21196" y="391052"/>
                    </a:cubicBezTo>
                    <a:cubicBezTo>
                      <a:pt x="19294" y="399904"/>
                      <a:pt x="17118" y="408700"/>
                      <a:pt x="14813" y="417460"/>
                    </a:cubicBezTo>
                    <a:cubicBezTo>
                      <a:pt x="11668" y="429384"/>
                      <a:pt x="8211" y="441235"/>
                      <a:pt x="4426" y="452975"/>
                    </a:cubicBezTo>
                    <a:cubicBezTo>
                      <a:pt x="2981" y="457493"/>
                      <a:pt x="1737" y="462430"/>
                      <a:pt x="0" y="467002"/>
                    </a:cubicBezTo>
                    <a:cubicBezTo>
                      <a:pt x="13753" y="498256"/>
                      <a:pt x="56034" y="503779"/>
                      <a:pt x="89812" y="500195"/>
                    </a:cubicBezTo>
                    <a:cubicBezTo>
                      <a:pt x="90690" y="496592"/>
                      <a:pt x="91897" y="493081"/>
                      <a:pt x="93104" y="489588"/>
                    </a:cubicBezTo>
                    <a:cubicBezTo>
                      <a:pt x="97640" y="476567"/>
                      <a:pt x="103181" y="464259"/>
                      <a:pt x="109344" y="452299"/>
                    </a:cubicBezTo>
                    <a:cubicBezTo>
                      <a:pt x="117976" y="435565"/>
                      <a:pt x="127888" y="419545"/>
                      <a:pt x="138330" y="403342"/>
                    </a:cubicBezTo>
                    <a:cubicBezTo>
                      <a:pt x="215890" y="282952"/>
                      <a:pt x="312359" y="186702"/>
                      <a:pt x="312359" y="186702"/>
                    </a:cubicBezTo>
                    <a:cubicBezTo>
                      <a:pt x="312359" y="186702"/>
                      <a:pt x="352391" y="173882"/>
                      <a:pt x="395825" y="28529"/>
                    </a:cubicBezTo>
                    <a:cubicBezTo>
                      <a:pt x="379769" y="29736"/>
                      <a:pt x="365577" y="37929"/>
                      <a:pt x="349228" y="309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96AE17C6-18ED-DAA4-B2F0-B4A9730F6980}"/>
                  </a:ext>
                </a:extLst>
              </p:cNvPr>
              <p:cNvSpPr/>
              <p:nvPr/>
            </p:nvSpPr>
            <p:spPr>
              <a:xfrm>
                <a:off x="2274393" y="1402955"/>
                <a:ext cx="404918" cy="510206"/>
              </a:xfrm>
              <a:custGeom>
                <a:avLst/>
                <a:gdLst>
                  <a:gd name="connsiteX0" fmla="*/ 77157 w 404918"/>
                  <a:gd name="connsiteY0" fmla="*/ 510207 h 510206"/>
                  <a:gd name="connsiteX1" fmla="*/ 383 w 404918"/>
                  <a:gd name="connsiteY1" fmla="*/ 473393 h 510206"/>
                  <a:gd name="connsiteX2" fmla="*/ 292 w 404918"/>
                  <a:gd name="connsiteY2" fmla="*/ 469936 h 510206"/>
                  <a:gd name="connsiteX3" fmla="*/ 3054 w 404918"/>
                  <a:gd name="connsiteY3" fmla="*/ 461305 h 510206"/>
                  <a:gd name="connsiteX4" fmla="*/ 4626 w 404918"/>
                  <a:gd name="connsiteY4" fmla="*/ 456129 h 510206"/>
                  <a:gd name="connsiteX5" fmla="*/ 14941 w 404918"/>
                  <a:gd name="connsiteY5" fmla="*/ 420852 h 510206"/>
                  <a:gd name="connsiteX6" fmla="*/ 21268 w 404918"/>
                  <a:gd name="connsiteY6" fmla="*/ 394663 h 510206"/>
                  <a:gd name="connsiteX7" fmla="*/ 149906 w 404918"/>
                  <a:gd name="connsiteY7" fmla="*/ 147391 h 510206"/>
                  <a:gd name="connsiteX8" fmla="*/ 150418 w 404918"/>
                  <a:gd name="connsiteY8" fmla="*/ 146678 h 510206"/>
                  <a:gd name="connsiteX9" fmla="*/ 207038 w 404918"/>
                  <a:gd name="connsiteY9" fmla="*/ 14602 h 510206"/>
                  <a:gd name="connsiteX10" fmla="*/ 209178 w 404918"/>
                  <a:gd name="connsiteY10" fmla="*/ 5440 h 510206"/>
                  <a:gd name="connsiteX11" fmla="*/ 209397 w 404918"/>
                  <a:gd name="connsiteY11" fmla="*/ 3885 h 510206"/>
                  <a:gd name="connsiteX12" fmla="*/ 211646 w 404918"/>
                  <a:gd name="connsiteY12" fmla="*/ 611 h 510206"/>
                  <a:gd name="connsiteX13" fmla="*/ 215615 w 404918"/>
                  <a:gd name="connsiteY13" fmla="*/ 319 h 510206"/>
                  <a:gd name="connsiteX14" fmla="*/ 279019 w 404918"/>
                  <a:gd name="connsiteY14" fmla="*/ 13194 h 510206"/>
                  <a:gd name="connsiteX15" fmla="*/ 355683 w 404918"/>
                  <a:gd name="connsiteY15" fmla="*/ 31317 h 510206"/>
                  <a:gd name="connsiteX16" fmla="*/ 384377 w 404918"/>
                  <a:gd name="connsiteY16" fmla="*/ 31226 h 510206"/>
                  <a:gd name="connsiteX17" fmla="*/ 400013 w 404918"/>
                  <a:gd name="connsiteY17" fmla="*/ 28556 h 510206"/>
                  <a:gd name="connsiteX18" fmla="*/ 403908 w 404918"/>
                  <a:gd name="connsiteY18" fmla="*/ 30256 h 510206"/>
                  <a:gd name="connsiteX19" fmla="*/ 404731 w 404918"/>
                  <a:gd name="connsiteY19" fmla="*/ 34426 h 510206"/>
                  <a:gd name="connsiteX20" fmla="*/ 319491 w 404918"/>
                  <a:gd name="connsiteY20" fmla="*/ 195141 h 510206"/>
                  <a:gd name="connsiteX21" fmla="*/ 146706 w 404918"/>
                  <a:gd name="connsiteY21" fmla="*/ 410409 h 510206"/>
                  <a:gd name="connsiteX22" fmla="*/ 117939 w 404918"/>
                  <a:gd name="connsiteY22" fmla="*/ 458982 h 510206"/>
                  <a:gd name="connsiteX23" fmla="*/ 101955 w 404918"/>
                  <a:gd name="connsiteY23" fmla="*/ 495668 h 510206"/>
                  <a:gd name="connsiteX24" fmla="*/ 98773 w 404918"/>
                  <a:gd name="connsiteY24" fmla="*/ 505854 h 510206"/>
                  <a:gd name="connsiteX25" fmla="*/ 94804 w 404918"/>
                  <a:gd name="connsiteY25" fmla="*/ 509329 h 510206"/>
                  <a:gd name="connsiteX26" fmla="*/ 77157 w 404918"/>
                  <a:gd name="connsiteY26" fmla="*/ 510207 h 510206"/>
                  <a:gd name="connsiteX27" fmla="*/ 9509 w 404918"/>
                  <a:gd name="connsiteY27" fmla="*/ 471326 h 510206"/>
                  <a:gd name="connsiteX28" fmla="*/ 90781 w 404918"/>
                  <a:gd name="connsiteY28" fmla="*/ 500478 h 510206"/>
                  <a:gd name="connsiteX29" fmla="*/ 93360 w 404918"/>
                  <a:gd name="connsiteY29" fmla="*/ 492614 h 510206"/>
                  <a:gd name="connsiteX30" fmla="*/ 109855 w 404918"/>
                  <a:gd name="connsiteY30" fmla="*/ 454739 h 510206"/>
                  <a:gd name="connsiteX31" fmla="*/ 139061 w 404918"/>
                  <a:gd name="connsiteY31" fmla="*/ 405398 h 510206"/>
                  <a:gd name="connsiteX32" fmla="*/ 313693 w 404918"/>
                  <a:gd name="connsiteY32" fmla="*/ 187990 h 510206"/>
                  <a:gd name="connsiteX33" fmla="*/ 315522 w 404918"/>
                  <a:gd name="connsiteY33" fmla="*/ 186875 h 510206"/>
                  <a:gd name="connsiteX34" fmla="*/ 393941 w 404918"/>
                  <a:gd name="connsiteY34" fmla="*/ 38523 h 510206"/>
                  <a:gd name="connsiteX35" fmla="*/ 386388 w 404918"/>
                  <a:gd name="connsiteY35" fmla="*/ 40095 h 510206"/>
                  <a:gd name="connsiteX36" fmla="*/ 351970 w 404918"/>
                  <a:gd name="connsiteY36" fmla="*/ 39620 h 510206"/>
                  <a:gd name="connsiteX37" fmla="*/ 351733 w 404918"/>
                  <a:gd name="connsiteY37" fmla="*/ 39510 h 510206"/>
                  <a:gd name="connsiteX38" fmla="*/ 277995 w 404918"/>
                  <a:gd name="connsiteY38" fmla="*/ 22228 h 510206"/>
                  <a:gd name="connsiteX39" fmla="*/ 217352 w 404918"/>
                  <a:gd name="connsiteY39" fmla="*/ 10688 h 510206"/>
                  <a:gd name="connsiteX40" fmla="*/ 215926 w 404918"/>
                  <a:gd name="connsiteY40" fmla="*/ 16705 h 510206"/>
                  <a:gd name="connsiteX41" fmla="*/ 157569 w 404918"/>
                  <a:gd name="connsiteY41" fmla="*/ 152347 h 510206"/>
                  <a:gd name="connsiteX42" fmla="*/ 30193 w 404918"/>
                  <a:gd name="connsiteY42" fmla="*/ 396547 h 510206"/>
                  <a:gd name="connsiteX43" fmla="*/ 23756 w 404918"/>
                  <a:gd name="connsiteY43" fmla="*/ 423156 h 510206"/>
                  <a:gd name="connsiteX44" fmla="*/ 13295 w 404918"/>
                  <a:gd name="connsiteY44" fmla="*/ 458909 h 510206"/>
                  <a:gd name="connsiteX45" fmla="*/ 11795 w 404918"/>
                  <a:gd name="connsiteY45" fmla="*/ 463847 h 510206"/>
                  <a:gd name="connsiteX46" fmla="*/ 9509 w 404918"/>
                  <a:gd name="connsiteY46" fmla="*/ 471326 h 5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918" h="510206">
                    <a:moveTo>
                      <a:pt x="77157" y="510207"/>
                    </a:moveTo>
                    <a:cubicBezTo>
                      <a:pt x="52303" y="510207"/>
                      <a:pt x="14173" y="504739"/>
                      <a:pt x="383" y="473393"/>
                    </a:cubicBezTo>
                    <a:cubicBezTo>
                      <a:pt x="-92" y="472296"/>
                      <a:pt x="-129" y="471052"/>
                      <a:pt x="292" y="469936"/>
                    </a:cubicBezTo>
                    <a:cubicBezTo>
                      <a:pt x="1334" y="467193"/>
                      <a:pt x="2212" y="464194"/>
                      <a:pt x="3054" y="461305"/>
                    </a:cubicBezTo>
                    <a:cubicBezTo>
                      <a:pt x="3566" y="459549"/>
                      <a:pt x="4078" y="457811"/>
                      <a:pt x="4626" y="456129"/>
                    </a:cubicBezTo>
                    <a:cubicBezTo>
                      <a:pt x="8320" y="444662"/>
                      <a:pt x="11795" y="432775"/>
                      <a:pt x="14941" y="420852"/>
                    </a:cubicBezTo>
                    <a:cubicBezTo>
                      <a:pt x="17483" y="411250"/>
                      <a:pt x="19549" y="402692"/>
                      <a:pt x="21268" y="394663"/>
                    </a:cubicBezTo>
                    <a:cubicBezTo>
                      <a:pt x="30961" y="349748"/>
                      <a:pt x="145060" y="155639"/>
                      <a:pt x="149906" y="147391"/>
                    </a:cubicBezTo>
                    <a:cubicBezTo>
                      <a:pt x="150052" y="147135"/>
                      <a:pt x="150235" y="146897"/>
                      <a:pt x="150418" y="146678"/>
                    </a:cubicBezTo>
                    <a:cubicBezTo>
                      <a:pt x="150766" y="146294"/>
                      <a:pt x="184708" y="107121"/>
                      <a:pt x="207038" y="14602"/>
                    </a:cubicBezTo>
                    <a:cubicBezTo>
                      <a:pt x="207769" y="11603"/>
                      <a:pt x="208483" y="8549"/>
                      <a:pt x="209178" y="5440"/>
                    </a:cubicBezTo>
                    <a:lnTo>
                      <a:pt x="209397" y="3885"/>
                    </a:lnTo>
                    <a:cubicBezTo>
                      <a:pt x="209598" y="2514"/>
                      <a:pt x="210439" y="1306"/>
                      <a:pt x="211646" y="611"/>
                    </a:cubicBezTo>
                    <a:cubicBezTo>
                      <a:pt x="212854" y="-83"/>
                      <a:pt x="214317" y="-193"/>
                      <a:pt x="215615" y="319"/>
                    </a:cubicBezTo>
                    <a:cubicBezTo>
                      <a:pt x="235494" y="8238"/>
                      <a:pt x="256635" y="10633"/>
                      <a:pt x="279019" y="13194"/>
                    </a:cubicBezTo>
                    <a:cubicBezTo>
                      <a:pt x="304751" y="16120"/>
                      <a:pt x="331341" y="19156"/>
                      <a:pt x="355683" y="31317"/>
                    </a:cubicBezTo>
                    <a:cubicBezTo>
                      <a:pt x="365394" y="35450"/>
                      <a:pt x="374190" y="33493"/>
                      <a:pt x="384377" y="31226"/>
                    </a:cubicBezTo>
                    <a:cubicBezTo>
                      <a:pt x="389369" y="30110"/>
                      <a:pt x="394545" y="28958"/>
                      <a:pt x="400013" y="28556"/>
                    </a:cubicBezTo>
                    <a:cubicBezTo>
                      <a:pt x="401494" y="28446"/>
                      <a:pt x="402975" y="29068"/>
                      <a:pt x="403908" y="30256"/>
                    </a:cubicBezTo>
                    <a:cubicBezTo>
                      <a:pt x="404859" y="31427"/>
                      <a:pt x="405152" y="33000"/>
                      <a:pt x="404731" y="34426"/>
                    </a:cubicBezTo>
                    <a:cubicBezTo>
                      <a:pt x="364717" y="168331"/>
                      <a:pt x="326824" y="191758"/>
                      <a:pt x="319491" y="195141"/>
                    </a:cubicBezTo>
                    <a:cubicBezTo>
                      <a:pt x="311078" y="203645"/>
                      <a:pt x="219858" y="296841"/>
                      <a:pt x="146706" y="410409"/>
                    </a:cubicBezTo>
                    <a:cubicBezTo>
                      <a:pt x="137543" y="424619"/>
                      <a:pt x="126973" y="441517"/>
                      <a:pt x="117939" y="458982"/>
                    </a:cubicBezTo>
                    <a:cubicBezTo>
                      <a:pt x="111282" y="471875"/>
                      <a:pt x="106052" y="483872"/>
                      <a:pt x="101955" y="495668"/>
                    </a:cubicBezTo>
                    <a:cubicBezTo>
                      <a:pt x="100858" y="498813"/>
                      <a:pt x="99632" y="502361"/>
                      <a:pt x="98773" y="505854"/>
                    </a:cubicBezTo>
                    <a:cubicBezTo>
                      <a:pt x="98316" y="507738"/>
                      <a:pt x="96725" y="509128"/>
                      <a:pt x="94804" y="509329"/>
                    </a:cubicBezTo>
                    <a:cubicBezTo>
                      <a:pt x="90799" y="509713"/>
                      <a:pt x="84563" y="510207"/>
                      <a:pt x="77157" y="510207"/>
                    </a:cubicBezTo>
                    <a:close/>
                    <a:moveTo>
                      <a:pt x="9509" y="471326"/>
                    </a:moveTo>
                    <a:cubicBezTo>
                      <a:pt x="24908" y="502709"/>
                      <a:pt x="72127" y="502069"/>
                      <a:pt x="90781" y="500478"/>
                    </a:cubicBezTo>
                    <a:cubicBezTo>
                      <a:pt x="91586" y="497698"/>
                      <a:pt x="92518" y="495028"/>
                      <a:pt x="93360" y="492614"/>
                    </a:cubicBezTo>
                    <a:cubicBezTo>
                      <a:pt x="97602" y="480415"/>
                      <a:pt x="102997" y="468016"/>
                      <a:pt x="109855" y="454739"/>
                    </a:cubicBezTo>
                    <a:cubicBezTo>
                      <a:pt x="119054" y="436927"/>
                      <a:pt x="129771" y="419809"/>
                      <a:pt x="139061" y="405398"/>
                    </a:cubicBezTo>
                    <a:cubicBezTo>
                      <a:pt x="215981" y="285978"/>
                      <a:pt x="312724" y="188960"/>
                      <a:pt x="313693" y="187990"/>
                    </a:cubicBezTo>
                    <a:cubicBezTo>
                      <a:pt x="314206" y="187478"/>
                      <a:pt x="314846" y="187094"/>
                      <a:pt x="315522" y="186875"/>
                    </a:cubicBezTo>
                    <a:cubicBezTo>
                      <a:pt x="315815" y="186765"/>
                      <a:pt x="353049" y="171787"/>
                      <a:pt x="393941" y="38523"/>
                    </a:cubicBezTo>
                    <a:cubicBezTo>
                      <a:pt x="391399" y="38980"/>
                      <a:pt x="388857" y="39547"/>
                      <a:pt x="386388" y="40095"/>
                    </a:cubicBezTo>
                    <a:cubicBezTo>
                      <a:pt x="375598" y="42491"/>
                      <a:pt x="364443" y="44978"/>
                      <a:pt x="351970" y="39620"/>
                    </a:cubicBezTo>
                    <a:cubicBezTo>
                      <a:pt x="351879" y="39583"/>
                      <a:pt x="351806" y="39547"/>
                      <a:pt x="351733" y="39510"/>
                    </a:cubicBezTo>
                    <a:cubicBezTo>
                      <a:pt x="328799" y="28007"/>
                      <a:pt x="302977" y="25081"/>
                      <a:pt x="277995" y="22228"/>
                    </a:cubicBezTo>
                    <a:cubicBezTo>
                      <a:pt x="257769" y="19924"/>
                      <a:pt x="236920" y="17546"/>
                      <a:pt x="217352" y="10688"/>
                    </a:cubicBezTo>
                    <a:cubicBezTo>
                      <a:pt x="216877" y="12773"/>
                      <a:pt x="216401" y="14748"/>
                      <a:pt x="215926" y="16705"/>
                    </a:cubicBezTo>
                    <a:cubicBezTo>
                      <a:pt x="193889" y="108053"/>
                      <a:pt x="161336" y="147958"/>
                      <a:pt x="157569" y="152347"/>
                    </a:cubicBezTo>
                    <a:cubicBezTo>
                      <a:pt x="151900" y="162003"/>
                      <a:pt x="39392" y="353936"/>
                      <a:pt x="30193" y="396547"/>
                    </a:cubicBezTo>
                    <a:cubicBezTo>
                      <a:pt x="28437" y="404703"/>
                      <a:pt x="26334" y="413408"/>
                      <a:pt x="23756" y="423156"/>
                    </a:cubicBezTo>
                    <a:cubicBezTo>
                      <a:pt x="20555" y="435244"/>
                      <a:pt x="17044" y="447278"/>
                      <a:pt x="13295" y="458909"/>
                    </a:cubicBezTo>
                    <a:cubicBezTo>
                      <a:pt x="12783" y="460518"/>
                      <a:pt x="12289" y="462182"/>
                      <a:pt x="11795" y="463847"/>
                    </a:cubicBezTo>
                    <a:cubicBezTo>
                      <a:pt x="11119" y="466315"/>
                      <a:pt x="10369" y="468839"/>
                      <a:pt x="9509" y="471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aphic 2">
              <a:extLst>
                <a:ext uri="{FF2B5EF4-FFF2-40B4-BE49-F238E27FC236}">
                  <a16:creationId xmlns:a16="http://schemas.microsoft.com/office/drawing/2014/main" id="{DC4AD93B-B3E0-F584-841A-395F62B54852}"/>
                </a:ext>
              </a:extLst>
            </p:cNvPr>
            <p:cNvGrpSpPr/>
            <p:nvPr/>
          </p:nvGrpSpPr>
          <p:grpSpPr>
            <a:xfrm>
              <a:off x="2181244" y="1869959"/>
              <a:ext cx="192068" cy="236800"/>
              <a:chOff x="2181244" y="1869959"/>
              <a:chExt cx="192068" cy="236800"/>
            </a:xfrm>
            <a:solidFill>
              <a:srgbClr val="000000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1D464C83-293C-61ED-F3DF-034CFAC8CEDA}"/>
                  </a:ext>
                </a:extLst>
              </p:cNvPr>
              <p:cNvSpPr/>
              <p:nvPr/>
            </p:nvSpPr>
            <p:spPr>
              <a:xfrm>
                <a:off x="2185782" y="1874520"/>
                <a:ext cx="182976" cy="227621"/>
              </a:xfrm>
              <a:custGeom>
                <a:avLst/>
                <a:gdLst>
                  <a:gd name="connsiteX0" fmla="*/ 1139 w 182976"/>
                  <a:gd name="connsiteY0" fmla="*/ 160422 h 227621"/>
                  <a:gd name="connsiteX1" fmla="*/ 31826 w 182976"/>
                  <a:gd name="connsiteY1" fmla="*/ 113934 h 227621"/>
                  <a:gd name="connsiteX2" fmla="*/ 42781 w 182976"/>
                  <a:gd name="connsiteY2" fmla="*/ 101242 h 227621"/>
                  <a:gd name="connsiteX3" fmla="*/ 50919 w 182976"/>
                  <a:gd name="connsiteY3" fmla="*/ 87069 h 227621"/>
                  <a:gd name="connsiteX4" fmla="*/ 57374 w 182976"/>
                  <a:gd name="connsiteY4" fmla="*/ 71378 h 227621"/>
                  <a:gd name="connsiteX5" fmla="*/ 63592 w 182976"/>
                  <a:gd name="connsiteY5" fmla="*/ 57644 h 227621"/>
                  <a:gd name="connsiteX6" fmla="*/ 68256 w 182976"/>
                  <a:gd name="connsiteY6" fmla="*/ 35387 h 227621"/>
                  <a:gd name="connsiteX7" fmla="*/ 75150 w 182976"/>
                  <a:gd name="connsiteY7" fmla="*/ 21598 h 227621"/>
                  <a:gd name="connsiteX8" fmla="*/ 91573 w 182976"/>
                  <a:gd name="connsiteY8" fmla="*/ 3767 h 227621"/>
                  <a:gd name="connsiteX9" fmla="*/ 93164 w 182976"/>
                  <a:gd name="connsiteY9" fmla="*/ 0 h 227621"/>
                  <a:gd name="connsiteX10" fmla="*/ 182977 w 182976"/>
                  <a:gd name="connsiteY10" fmla="*/ 33193 h 227621"/>
                  <a:gd name="connsiteX11" fmla="*/ 182849 w 182976"/>
                  <a:gd name="connsiteY11" fmla="*/ 33705 h 227621"/>
                  <a:gd name="connsiteX12" fmla="*/ 181587 w 182976"/>
                  <a:gd name="connsiteY12" fmla="*/ 84966 h 227621"/>
                  <a:gd name="connsiteX13" fmla="*/ 166371 w 182976"/>
                  <a:gd name="connsiteY13" fmla="*/ 111209 h 227621"/>
                  <a:gd name="connsiteX14" fmla="*/ 155014 w 182976"/>
                  <a:gd name="connsiteY14" fmla="*/ 141549 h 227621"/>
                  <a:gd name="connsiteX15" fmla="*/ 154118 w 182976"/>
                  <a:gd name="connsiteY15" fmla="*/ 145975 h 227621"/>
                  <a:gd name="connsiteX16" fmla="*/ 151613 w 182976"/>
                  <a:gd name="connsiteY16" fmla="*/ 149578 h 227621"/>
                  <a:gd name="connsiteX17" fmla="*/ 130490 w 182976"/>
                  <a:gd name="connsiteY17" fmla="*/ 199796 h 227621"/>
                  <a:gd name="connsiteX18" fmla="*/ 67707 w 182976"/>
                  <a:gd name="connsiteY18" fmla="*/ 227612 h 227621"/>
                  <a:gd name="connsiteX19" fmla="*/ 16611 w 182976"/>
                  <a:gd name="connsiteY19" fmla="*/ 207587 h 227621"/>
                  <a:gd name="connsiteX20" fmla="*/ 1139 w 182976"/>
                  <a:gd name="connsiteY20" fmla="*/ 160422 h 227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76" h="227621">
                    <a:moveTo>
                      <a:pt x="1139" y="160422"/>
                    </a:moveTo>
                    <a:cubicBezTo>
                      <a:pt x="4851" y="142555"/>
                      <a:pt x="14434" y="121725"/>
                      <a:pt x="31826" y="113934"/>
                    </a:cubicBezTo>
                    <a:cubicBezTo>
                      <a:pt x="37148" y="111557"/>
                      <a:pt x="41043" y="106839"/>
                      <a:pt x="42781" y="101242"/>
                    </a:cubicBezTo>
                    <a:cubicBezTo>
                      <a:pt x="44408" y="95994"/>
                      <a:pt x="47206" y="91111"/>
                      <a:pt x="50919" y="87069"/>
                    </a:cubicBezTo>
                    <a:cubicBezTo>
                      <a:pt x="54851" y="82790"/>
                      <a:pt x="57027" y="77194"/>
                      <a:pt x="57374" y="71378"/>
                    </a:cubicBezTo>
                    <a:cubicBezTo>
                      <a:pt x="57685" y="66239"/>
                      <a:pt x="59843" y="61192"/>
                      <a:pt x="63592" y="57644"/>
                    </a:cubicBezTo>
                    <a:cubicBezTo>
                      <a:pt x="69097" y="52432"/>
                      <a:pt x="66098" y="42794"/>
                      <a:pt x="68256" y="35387"/>
                    </a:cubicBezTo>
                    <a:cubicBezTo>
                      <a:pt x="69701" y="30413"/>
                      <a:pt x="72115" y="25786"/>
                      <a:pt x="75150" y="21598"/>
                    </a:cubicBezTo>
                    <a:cubicBezTo>
                      <a:pt x="80143" y="14704"/>
                      <a:pt x="87751" y="11576"/>
                      <a:pt x="91573" y="3767"/>
                    </a:cubicBezTo>
                    <a:cubicBezTo>
                      <a:pt x="92158" y="2560"/>
                      <a:pt x="92670" y="1280"/>
                      <a:pt x="93164" y="0"/>
                    </a:cubicBezTo>
                    <a:cubicBezTo>
                      <a:pt x="106917" y="31254"/>
                      <a:pt x="149199" y="36777"/>
                      <a:pt x="182977" y="33193"/>
                    </a:cubicBezTo>
                    <a:cubicBezTo>
                      <a:pt x="182940" y="33357"/>
                      <a:pt x="182885" y="33540"/>
                      <a:pt x="182849" y="33705"/>
                    </a:cubicBezTo>
                    <a:cubicBezTo>
                      <a:pt x="179081" y="49963"/>
                      <a:pt x="181587" y="68342"/>
                      <a:pt x="181587" y="84966"/>
                    </a:cubicBezTo>
                    <a:cubicBezTo>
                      <a:pt x="181587" y="84966"/>
                      <a:pt x="177234" y="99176"/>
                      <a:pt x="166371" y="111209"/>
                    </a:cubicBezTo>
                    <a:cubicBezTo>
                      <a:pt x="159166" y="119183"/>
                      <a:pt x="156203" y="131143"/>
                      <a:pt x="155014" y="141549"/>
                    </a:cubicBezTo>
                    <a:cubicBezTo>
                      <a:pt x="154850" y="143049"/>
                      <a:pt x="154703" y="144585"/>
                      <a:pt x="154118" y="145975"/>
                    </a:cubicBezTo>
                    <a:cubicBezTo>
                      <a:pt x="153551" y="147328"/>
                      <a:pt x="152582" y="148462"/>
                      <a:pt x="151613" y="149578"/>
                    </a:cubicBezTo>
                    <a:cubicBezTo>
                      <a:pt x="138829" y="164464"/>
                      <a:pt x="129832" y="179259"/>
                      <a:pt x="130490" y="199796"/>
                    </a:cubicBezTo>
                    <a:cubicBezTo>
                      <a:pt x="131240" y="222967"/>
                      <a:pt x="92378" y="227228"/>
                      <a:pt x="67707" y="227612"/>
                    </a:cubicBezTo>
                    <a:cubicBezTo>
                      <a:pt x="48724" y="227905"/>
                      <a:pt x="30253" y="220883"/>
                      <a:pt x="16611" y="207587"/>
                    </a:cubicBezTo>
                    <a:cubicBezTo>
                      <a:pt x="5546" y="196834"/>
                      <a:pt x="-3214" y="181326"/>
                      <a:pt x="1139" y="160422"/>
                    </a:cubicBezTo>
                    <a:close/>
                  </a:path>
                </a:pathLst>
              </a:custGeom>
              <a:solidFill>
                <a:srgbClr val="0A0CA5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A20541B-A253-017F-09AE-7292A6421BA9}"/>
                  </a:ext>
                </a:extLst>
              </p:cNvPr>
              <p:cNvSpPr/>
              <p:nvPr/>
            </p:nvSpPr>
            <p:spPr>
              <a:xfrm>
                <a:off x="2181244" y="1869959"/>
                <a:ext cx="192068" cy="236800"/>
              </a:xfrm>
              <a:custGeom>
                <a:avLst/>
                <a:gdLst>
                  <a:gd name="connsiteX0" fmla="*/ 71130 w 192068"/>
                  <a:gd name="connsiteY0" fmla="*/ 236764 h 236800"/>
                  <a:gd name="connsiteX1" fmla="*/ 17967 w 192068"/>
                  <a:gd name="connsiteY1" fmla="*/ 215440 h 236800"/>
                  <a:gd name="connsiteX2" fmla="*/ 1215 w 192068"/>
                  <a:gd name="connsiteY2" fmla="*/ 164069 h 236800"/>
                  <a:gd name="connsiteX3" fmla="*/ 5695 w 192068"/>
                  <a:gd name="connsiteY3" fmla="*/ 165002 h 236800"/>
                  <a:gd name="connsiteX4" fmla="*/ 1215 w 192068"/>
                  <a:gd name="connsiteY4" fmla="*/ 164069 h 236800"/>
                  <a:gd name="connsiteX5" fmla="*/ 34517 w 192068"/>
                  <a:gd name="connsiteY5" fmla="*/ 114344 h 236800"/>
                  <a:gd name="connsiteX6" fmla="*/ 42966 w 192068"/>
                  <a:gd name="connsiteY6" fmla="*/ 104468 h 236800"/>
                  <a:gd name="connsiteX7" fmla="*/ 52092 w 192068"/>
                  <a:gd name="connsiteY7" fmla="*/ 88558 h 236800"/>
                  <a:gd name="connsiteX8" fmla="*/ 57359 w 192068"/>
                  <a:gd name="connsiteY8" fmla="*/ 75683 h 236800"/>
                  <a:gd name="connsiteX9" fmla="*/ 64985 w 192068"/>
                  <a:gd name="connsiteY9" fmla="*/ 58913 h 236800"/>
                  <a:gd name="connsiteX10" fmla="*/ 67253 w 192068"/>
                  <a:gd name="connsiteY10" fmla="*/ 48818 h 236800"/>
                  <a:gd name="connsiteX11" fmla="*/ 68405 w 192068"/>
                  <a:gd name="connsiteY11" fmla="*/ 38686 h 236800"/>
                  <a:gd name="connsiteX12" fmla="*/ 75976 w 192068"/>
                  <a:gd name="connsiteY12" fmla="*/ 23489 h 236800"/>
                  <a:gd name="connsiteX13" fmla="*/ 84096 w 192068"/>
                  <a:gd name="connsiteY13" fmla="*/ 15223 h 236800"/>
                  <a:gd name="connsiteX14" fmla="*/ 91997 w 192068"/>
                  <a:gd name="connsiteY14" fmla="*/ 6335 h 236800"/>
                  <a:gd name="connsiteX15" fmla="*/ 93423 w 192068"/>
                  <a:gd name="connsiteY15" fmla="*/ 2952 h 236800"/>
                  <a:gd name="connsiteX16" fmla="*/ 97574 w 192068"/>
                  <a:gd name="connsiteY16" fmla="*/ 7 h 236800"/>
                  <a:gd name="connsiteX17" fmla="*/ 101872 w 192068"/>
                  <a:gd name="connsiteY17" fmla="*/ 2732 h 236800"/>
                  <a:gd name="connsiteX18" fmla="*/ 187021 w 192068"/>
                  <a:gd name="connsiteY18" fmla="*/ 33218 h 236800"/>
                  <a:gd name="connsiteX19" fmla="*/ 190935 w 192068"/>
                  <a:gd name="connsiteY19" fmla="*/ 34754 h 236800"/>
                  <a:gd name="connsiteX20" fmla="*/ 191940 w 192068"/>
                  <a:gd name="connsiteY20" fmla="*/ 38851 h 236800"/>
                  <a:gd name="connsiteX21" fmla="*/ 187551 w 192068"/>
                  <a:gd name="connsiteY21" fmla="*/ 38320 h 236800"/>
                  <a:gd name="connsiteX22" fmla="*/ 187551 w 192068"/>
                  <a:gd name="connsiteY22" fmla="*/ 38339 h 236800"/>
                  <a:gd name="connsiteX23" fmla="*/ 191812 w 192068"/>
                  <a:gd name="connsiteY23" fmla="*/ 39326 h 236800"/>
                  <a:gd name="connsiteX24" fmla="*/ 190276 w 192068"/>
                  <a:gd name="connsiteY24" fmla="*/ 74933 h 236800"/>
                  <a:gd name="connsiteX25" fmla="*/ 190679 w 192068"/>
                  <a:gd name="connsiteY25" fmla="*/ 89564 h 236800"/>
                  <a:gd name="connsiteX26" fmla="*/ 190477 w 192068"/>
                  <a:gd name="connsiteY26" fmla="*/ 90898 h 236800"/>
                  <a:gd name="connsiteX27" fmla="*/ 174274 w 192068"/>
                  <a:gd name="connsiteY27" fmla="*/ 118879 h 236800"/>
                  <a:gd name="connsiteX28" fmla="*/ 164070 w 192068"/>
                  <a:gd name="connsiteY28" fmla="*/ 146677 h 236800"/>
                  <a:gd name="connsiteX29" fmla="*/ 162844 w 192068"/>
                  <a:gd name="connsiteY29" fmla="*/ 152364 h 236800"/>
                  <a:gd name="connsiteX30" fmla="*/ 159607 w 192068"/>
                  <a:gd name="connsiteY30" fmla="*/ 157156 h 236800"/>
                  <a:gd name="connsiteX31" fmla="*/ 139582 w 192068"/>
                  <a:gd name="connsiteY31" fmla="*/ 204247 h 236800"/>
                  <a:gd name="connsiteX32" fmla="*/ 133236 w 192068"/>
                  <a:gd name="connsiteY32" fmla="*/ 220689 h 236800"/>
                  <a:gd name="connsiteX33" fmla="*/ 72282 w 192068"/>
                  <a:gd name="connsiteY33" fmla="*/ 236800 h 236800"/>
                  <a:gd name="connsiteX34" fmla="*/ 71130 w 192068"/>
                  <a:gd name="connsiteY34" fmla="*/ 236764 h 236800"/>
                  <a:gd name="connsiteX35" fmla="*/ 97849 w 192068"/>
                  <a:gd name="connsiteY35" fmla="*/ 14272 h 236800"/>
                  <a:gd name="connsiteX36" fmla="*/ 90076 w 192068"/>
                  <a:gd name="connsiteY36" fmla="*/ 22117 h 236800"/>
                  <a:gd name="connsiteX37" fmla="*/ 83401 w 192068"/>
                  <a:gd name="connsiteY37" fmla="*/ 28811 h 236800"/>
                  <a:gd name="connsiteX38" fmla="*/ 77202 w 192068"/>
                  <a:gd name="connsiteY38" fmla="*/ 41210 h 236800"/>
                  <a:gd name="connsiteX39" fmla="*/ 76415 w 192068"/>
                  <a:gd name="connsiteY39" fmla="*/ 49037 h 236800"/>
                  <a:gd name="connsiteX40" fmla="*/ 71295 w 192068"/>
                  <a:gd name="connsiteY40" fmla="*/ 65515 h 236800"/>
                  <a:gd name="connsiteX41" fmla="*/ 66503 w 192068"/>
                  <a:gd name="connsiteY41" fmla="*/ 76195 h 236800"/>
                  <a:gd name="connsiteX42" fmla="*/ 58859 w 192068"/>
                  <a:gd name="connsiteY42" fmla="*/ 94703 h 236800"/>
                  <a:gd name="connsiteX43" fmla="*/ 51708 w 192068"/>
                  <a:gd name="connsiteY43" fmla="*/ 107138 h 236800"/>
                  <a:gd name="connsiteX44" fmla="*/ 38248 w 192068"/>
                  <a:gd name="connsiteY44" fmla="*/ 122646 h 236800"/>
                  <a:gd name="connsiteX45" fmla="*/ 10158 w 192068"/>
                  <a:gd name="connsiteY45" fmla="*/ 165898 h 236800"/>
                  <a:gd name="connsiteX46" fmla="*/ 10158 w 192068"/>
                  <a:gd name="connsiteY46" fmla="*/ 165898 h 236800"/>
                  <a:gd name="connsiteX47" fmla="*/ 24331 w 192068"/>
                  <a:gd name="connsiteY47" fmla="*/ 208856 h 236800"/>
                  <a:gd name="connsiteX48" fmla="*/ 72172 w 192068"/>
                  <a:gd name="connsiteY48" fmla="*/ 227583 h 236800"/>
                  <a:gd name="connsiteX49" fmla="*/ 126652 w 192068"/>
                  <a:gd name="connsiteY49" fmla="*/ 214306 h 236800"/>
                  <a:gd name="connsiteX50" fmla="*/ 130475 w 192068"/>
                  <a:gd name="connsiteY50" fmla="*/ 204467 h 236800"/>
                  <a:gd name="connsiteX51" fmla="*/ 152694 w 192068"/>
                  <a:gd name="connsiteY51" fmla="*/ 151139 h 236800"/>
                  <a:gd name="connsiteX52" fmla="*/ 154450 w 192068"/>
                  <a:gd name="connsiteY52" fmla="*/ 148725 h 236800"/>
                  <a:gd name="connsiteX53" fmla="*/ 154980 w 192068"/>
                  <a:gd name="connsiteY53" fmla="*/ 145927 h 236800"/>
                  <a:gd name="connsiteX54" fmla="*/ 167526 w 192068"/>
                  <a:gd name="connsiteY54" fmla="*/ 112680 h 236800"/>
                  <a:gd name="connsiteX55" fmla="*/ 181571 w 192068"/>
                  <a:gd name="connsiteY55" fmla="*/ 88777 h 236800"/>
                  <a:gd name="connsiteX56" fmla="*/ 181169 w 192068"/>
                  <a:gd name="connsiteY56" fmla="*/ 75244 h 236800"/>
                  <a:gd name="connsiteX57" fmla="*/ 181882 w 192068"/>
                  <a:gd name="connsiteY57" fmla="*/ 42783 h 236800"/>
                  <a:gd name="connsiteX58" fmla="*/ 97849 w 192068"/>
                  <a:gd name="connsiteY58" fmla="*/ 14272 h 23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92068" h="236800">
                    <a:moveTo>
                      <a:pt x="71130" y="236764"/>
                    </a:moveTo>
                    <a:cubicBezTo>
                      <a:pt x="51233" y="236764"/>
                      <a:pt x="31920" y="229028"/>
                      <a:pt x="17967" y="215440"/>
                    </a:cubicBezTo>
                    <a:cubicBezTo>
                      <a:pt x="3044" y="200901"/>
                      <a:pt x="-2754" y="183143"/>
                      <a:pt x="1215" y="164069"/>
                    </a:cubicBezTo>
                    <a:lnTo>
                      <a:pt x="5695" y="165002"/>
                    </a:lnTo>
                    <a:lnTo>
                      <a:pt x="1215" y="164069"/>
                    </a:lnTo>
                    <a:cubicBezTo>
                      <a:pt x="3611" y="152529"/>
                      <a:pt x="11676" y="124567"/>
                      <a:pt x="34517" y="114344"/>
                    </a:cubicBezTo>
                    <a:cubicBezTo>
                      <a:pt x="38504" y="112570"/>
                      <a:pt x="41577" y="108967"/>
                      <a:pt x="42966" y="104468"/>
                    </a:cubicBezTo>
                    <a:cubicBezTo>
                      <a:pt x="44795" y="98580"/>
                      <a:pt x="47941" y="93093"/>
                      <a:pt x="52092" y="88558"/>
                    </a:cubicBezTo>
                    <a:cubicBezTo>
                      <a:pt x="55183" y="85174"/>
                      <a:pt x="57066" y="80602"/>
                      <a:pt x="57359" y="75683"/>
                    </a:cubicBezTo>
                    <a:cubicBezTo>
                      <a:pt x="57743" y="69264"/>
                      <a:pt x="60523" y="63137"/>
                      <a:pt x="64985" y="58913"/>
                    </a:cubicBezTo>
                    <a:cubicBezTo>
                      <a:pt x="67033" y="56974"/>
                      <a:pt x="67143" y="53189"/>
                      <a:pt x="67253" y="48818"/>
                    </a:cubicBezTo>
                    <a:cubicBezTo>
                      <a:pt x="67344" y="45489"/>
                      <a:pt x="67436" y="42051"/>
                      <a:pt x="68405" y="38686"/>
                    </a:cubicBezTo>
                    <a:cubicBezTo>
                      <a:pt x="69941" y="33438"/>
                      <a:pt x="72483" y="28317"/>
                      <a:pt x="75976" y="23489"/>
                    </a:cubicBezTo>
                    <a:cubicBezTo>
                      <a:pt x="78445" y="20087"/>
                      <a:pt x="81316" y="17619"/>
                      <a:pt x="84096" y="15223"/>
                    </a:cubicBezTo>
                    <a:cubicBezTo>
                      <a:pt x="87388" y="12388"/>
                      <a:pt x="90241" y="9937"/>
                      <a:pt x="91997" y="6335"/>
                    </a:cubicBezTo>
                    <a:cubicBezTo>
                      <a:pt x="92527" y="5256"/>
                      <a:pt x="92984" y="4104"/>
                      <a:pt x="93423" y="2952"/>
                    </a:cubicBezTo>
                    <a:cubicBezTo>
                      <a:pt x="94081" y="1214"/>
                      <a:pt x="95727" y="44"/>
                      <a:pt x="97574" y="7"/>
                    </a:cubicBezTo>
                    <a:cubicBezTo>
                      <a:pt x="99586" y="-103"/>
                      <a:pt x="101141" y="1050"/>
                      <a:pt x="101872" y="2732"/>
                    </a:cubicBezTo>
                    <a:cubicBezTo>
                      <a:pt x="117289" y="37772"/>
                      <a:pt x="170946" y="34937"/>
                      <a:pt x="187021" y="33218"/>
                    </a:cubicBezTo>
                    <a:cubicBezTo>
                      <a:pt x="188484" y="33072"/>
                      <a:pt x="189965" y="33639"/>
                      <a:pt x="190935" y="34754"/>
                    </a:cubicBezTo>
                    <a:cubicBezTo>
                      <a:pt x="191922" y="35870"/>
                      <a:pt x="192288" y="37406"/>
                      <a:pt x="191940" y="38851"/>
                    </a:cubicBezTo>
                    <a:lnTo>
                      <a:pt x="187551" y="38320"/>
                    </a:lnTo>
                    <a:lnTo>
                      <a:pt x="187551" y="38339"/>
                    </a:lnTo>
                    <a:lnTo>
                      <a:pt x="191812" y="39326"/>
                    </a:lnTo>
                    <a:cubicBezTo>
                      <a:pt x="189252" y="50372"/>
                      <a:pt x="189764" y="62863"/>
                      <a:pt x="190276" y="74933"/>
                    </a:cubicBezTo>
                    <a:cubicBezTo>
                      <a:pt x="190477" y="79889"/>
                      <a:pt x="190679" y="84809"/>
                      <a:pt x="190679" y="89564"/>
                    </a:cubicBezTo>
                    <a:cubicBezTo>
                      <a:pt x="190679" y="90021"/>
                      <a:pt x="190605" y="90460"/>
                      <a:pt x="190477" y="90898"/>
                    </a:cubicBezTo>
                    <a:cubicBezTo>
                      <a:pt x="190295" y="91520"/>
                      <a:pt x="185704" y="106224"/>
                      <a:pt x="174274" y="118879"/>
                    </a:cubicBezTo>
                    <a:cubicBezTo>
                      <a:pt x="168934" y="124786"/>
                      <a:pt x="165514" y="134131"/>
                      <a:pt x="164070" y="146677"/>
                    </a:cubicBezTo>
                    <a:cubicBezTo>
                      <a:pt x="163850" y="148634"/>
                      <a:pt x="163649" y="150481"/>
                      <a:pt x="162844" y="152364"/>
                    </a:cubicBezTo>
                    <a:cubicBezTo>
                      <a:pt x="161985" y="154395"/>
                      <a:pt x="160668" y="155931"/>
                      <a:pt x="159607" y="157156"/>
                    </a:cubicBezTo>
                    <a:cubicBezTo>
                      <a:pt x="147153" y="171658"/>
                      <a:pt x="138978" y="185210"/>
                      <a:pt x="139582" y="204247"/>
                    </a:cubicBezTo>
                    <a:cubicBezTo>
                      <a:pt x="139783" y="210520"/>
                      <a:pt x="137643" y="216062"/>
                      <a:pt x="133236" y="220689"/>
                    </a:cubicBezTo>
                    <a:cubicBezTo>
                      <a:pt x="121111" y="233399"/>
                      <a:pt x="93405" y="236471"/>
                      <a:pt x="72282" y="236800"/>
                    </a:cubicBezTo>
                    <a:cubicBezTo>
                      <a:pt x="71916" y="236764"/>
                      <a:pt x="71532" y="236764"/>
                      <a:pt x="71130" y="236764"/>
                    </a:cubicBezTo>
                    <a:close/>
                    <a:moveTo>
                      <a:pt x="97849" y="14272"/>
                    </a:moveTo>
                    <a:cubicBezTo>
                      <a:pt x="95544" y="17417"/>
                      <a:pt x="92783" y="19795"/>
                      <a:pt x="90076" y="22117"/>
                    </a:cubicBezTo>
                    <a:cubicBezTo>
                      <a:pt x="87589" y="24257"/>
                      <a:pt x="85230" y="26287"/>
                      <a:pt x="83401" y="28811"/>
                    </a:cubicBezTo>
                    <a:cubicBezTo>
                      <a:pt x="80512" y="32797"/>
                      <a:pt x="78427" y="36967"/>
                      <a:pt x="77202" y="41210"/>
                    </a:cubicBezTo>
                    <a:cubicBezTo>
                      <a:pt x="76543" y="43441"/>
                      <a:pt x="76488" y="46148"/>
                      <a:pt x="76415" y="49037"/>
                    </a:cubicBezTo>
                    <a:cubicBezTo>
                      <a:pt x="76269" y="54633"/>
                      <a:pt x="76104" y="60961"/>
                      <a:pt x="71295" y="65515"/>
                    </a:cubicBezTo>
                    <a:cubicBezTo>
                      <a:pt x="68496" y="68167"/>
                      <a:pt x="66759" y="72062"/>
                      <a:pt x="66503" y="76195"/>
                    </a:cubicBezTo>
                    <a:cubicBezTo>
                      <a:pt x="66082" y="83218"/>
                      <a:pt x="63358" y="89783"/>
                      <a:pt x="58859" y="94703"/>
                    </a:cubicBezTo>
                    <a:cubicBezTo>
                      <a:pt x="55603" y="98250"/>
                      <a:pt x="53135" y="102548"/>
                      <a:pt x="51708" y="107138"/>
                    </a:cubicBezTo>
                    <a:cubicBezTo>
                      <a:pt x="49532" y="114143"/>
                      <a:pt x="44631" y="119794"/>
                      <a:pt x="38248" y="122646"/>
                    </a:cubicBezTo>
                    <a:cubicBezTo>
                      <a:pt x="18717" y="131388"/>
                      <a:pt x="11822" y="157961"/>
                      <a:pt x="10158" y="165898"/>
                    </a:cubicBezTo>
                    <a:lnTo>
                      <a:pt x="10158" y="165898"/>
                    </a:lnTo>
                    <a:cubicBezTo>
                      <a:pt x="6811" y="181991"/>
                      <a:pt x="11584" y="196439"/>
                      <a:pt x="24331" y="208856"/>
                    </a:cubicBezTo>
                    <a:cubicBezTo>
                      <a:pt x="36840" y="221036"/>
                      <a:pt x="54378" y="228004"/>
                      <a:pt x="72172" y="227583"/>
                    </a:cubicBezTo>
                    <a:cubicBezTo>
                      <a:pt x="99550" y="227162"/>
                      <a:pt x="118880" y="222444"/>
                      <a:pt x="126652" y="214306"/>
                    </a:cubicBezTo>
                    <a:cubicBezTo>
                      <a:pt x="129341" y="211490"/>
                      <a:pt x="130603" y="208271"/>
                      <a:pt x="130475" y="204467"/>
                    </a:cubicBezTo>
                    <a:cubicBezTo>
                      <a:pt x="129725" y="181205"/>
                      <a:pt x="140716" y="165075"/>
                      <a:pt x="152694" y="151139"/>
                    </a:cubicBezTo>
                    <a:cubicBezTo>
                      <a:pt x="153408" y="150298"/>
                      <a:pt x="154157" y="149438"/>
                      <a:pt x="154450" y="148725"/>
                    </a:cubicBezTo>
                    <a:cubicBezTo>
                      <a:pt x="154743" y="148048"/>
                      <a:pt x="154852" y="147006"/>
                      <a:pt x="154980" y="145927"/>
                    </a:cubicBezTo>
                    <a:cubicBezTo>
                      <a:pt x="156681" y="131095"/>
                      <a:pt x="160887" y="120031"/>
                      <a:pt x="167526" y="112680"/>
                    </a:cubicBezTo>
                    <a:cubicBezTo>
                      <a:pt x="176359" y="102896"/>
                      <a:pt x="180620" y="91502"/>
                      <a:pt x="181571" y="88777"/>
                    </a:cubicBezTo>
                    <a:cubicBezTo>
                      <a:pt x="181553" y="84370"/>
                      <a:pt x="181370" y="79834"/>
                      <a:pt x="181169" y="75244"/>
                    </a:cubicBezTo>
                    <a:cubicBezTo>
                      <a:pt x="180712" y="64472"/>
                      <a:pt x="180254" y="53390"/>
                      <a:pt x="181882" y="42783"/>
                    </a:cubicBezTo>
                    <a:cubicBezTo>
                      <a:pt x="161162" y="44191"/>
                      <a:pt x="117216" y="43350"/>
                      <a:pt x="97849" y="142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0" name="Graphic 2">
              <a:extLst>
                <a:ext uri="{FF2B5EF4-FFF2-40B4-BE49-F238E27FC236}">
                  <a16:creationId xmlns:a16="http://schemas.microsoft.com/office/drawing/2014/main" id="{EE3A2284-5B17-33C8-E288-0D2CDE82F6AC}"/>
                </a:ext>
              </a:extLst>
            </p:cNvPr>
            <p:cNvGrpSpPr/>
            <p:nvPr/>
          </p:nvGrpSpPr>
          <p:grpSpPr>
            <a:xfrm>
              <a:off x="1905044" y="1518154"/>
              <a:ext cx="194808" cy="249764"/>
              <a:chOff x="1905044" y="1518154"/>
              <a:chExt cx="194808" cy="249764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7ACBE2BE-4097-2E68-8DFB-8AADD49949A6}"/>
                  </a:ext>
                </a:extLst>
              </p:cNvPr>
              <p:cNvSpPr/>
              <p:nvPr/>
            </p:nvSpPr>
            <p:spPr>
              <a:xfrm>
                <a:off x="1909657" y="1522762"/>
                <a:ext cx="185647" cy="240549"/>
              </a:xfrm>
              <a:custGeom>
                <a:avLst/>
                <a:gdLst>
                  <a:gd name="connsiteX0" fmla="*/ 23902 w 185647"/>
                  <a:gd name="connsiteY0" fmla="*/ 195815 h 240549"/>
                  <a:gd name="connsiteX1" fmla="*/ 31455 w 185647"/>
                  <a:gd name="connsiteY1" fmla="*/ 185720 h 240549"/>
                  <a:gd name="connsiteX2" fmla="*/ 11320 w 185647"/>
                  <a:gd name="connsiteY2" fmla="*/ 175625 h 240549"/>
                  <a:gd name="connsiteX3" fmla="*/ 69202 w 185647"/>
                  <a:gd name="connsiteY3" fmla="*/ 120103 h 240549"/>
                  <a:gd name="connsiteX4" fmla="*/ 69202 w 185647"/>
                  <a:gd name="connsiteY4" fmla="*/ 99913 h 240549"/>
                  <a:gd name="connsiteX5" fmla="*/ 68452 w 185647"/>
                  <a:gd name="connsiteY5" fmla="*/ 865 h 240549"/>
                  <a:gd name="connsiteX6" fmla="*/ 114227 w 185647"/>
                  <a:gd name="connsiteY6" fmla="*/ 5821 h 240549"/>
                  <a:gd name="connsiteX7" fmla="*/ 114300 w 185647"/>
                  <a:gd name="connsiteY7" fmla="*/ 5492 h 240549"/>
                  <a:gd name="connsiteX8" fmla="*/ 177430 w 185647"/>
                  <a:gd name="connsiteY8" fmla="*/ 168054 h 240549"/>
                  <a:gd name="connsiteX9" fmla="*/ 184983 w 185647"/>
                  <a:gd name="connsiteY9" fmla="*/ 193292 h 240549"/>
                  <a:gd name="connsiteX10" fmla="*/ 182459 w 185647"/>
                  <a:gd name="connsiteY10" fmla="*/ 203752 h 240549"/>
                  <a:gd name="connsiteX11" fmla="*/ 182715 w 185647"/>
                  <a:gd name="connsiteY11" fmla="*/ 200479 h 240549"/>
                  <a:gd name="connsiteX12" fmla="*/ 166403 w 185647"/>
                  <a:gd name="connsiteY12" fmla="*/ 215786 h 240549"/>
                  <a:gd name="connsiteX13" fmla="*/ 137306 w 185647"/>
                  <a:gd name="connsiteY13" fmla="*/ 218493 h 240549"/>
                  <a:gd name="connsiteX14" fmla="*/ 118927 w 185647"/>
                  <a:gd name="connsiteY14" fmla="*/ 223814 h 240549"/>
                  <a:gd name="connsiteX15" fmla="*/ 103346 w 185647"/>
                  <a:gd name="connsiteY15" fmla="*/ 226704 h 240549"/>
                  <a:gd name="connsiteX16" fmla="*/ 63130 w 185647"/>
                  <a:gd name="connsiteY16" fmla="*/ 234366 h 240549"/>
                  <a:gd name="connsiteX17" fmla="*/ 0 w 185647"/>
                  <a:gd name="connsiteY17" fmla="*/ 218931 h 240549"/>
                  <a:gd name="connsiteX18" fmla="*/ 23902 w 185647"/>
                  <a:gd name="connsiteY18" fmla="*/ 195815 h 240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5647" h="240549">
                    <a:moveTo>
                      <a:pt x="23902" y="195815"/>
                    </a:moveTo>
                    <a:cubicBezTo>
                      <a:pt x="26426" y="195815"/>
                      <a:pt x="33961" y="190768"/>
                      <a:pt x="31455" y="185720"/>
                    </a:cubicBezTo>
                    <a:cubicBezTo>
                      <a:pt x="23902" y="183197"/>
                      <a:pt x="11320" y="178149"/>
                      <a:pt x="11320" y="175625"/>
                    </a:cubicBezTo>
                    <a:cubicBezTo>
                      <a:pt x="1262" y="137769"/>
                      <a:pt x="46561" y="140293"/>
                      <a:pt x="69202" y="120103"/>
                    </a:cubicBezTo>
                    <a:cubicBezTo>
                      <a:pt x="76755" y="112532"/>
                      <a:pt x="74231" y="102437"/>
                      <a:pt x="69202" y="99913"/>
                    </a:cubicBezTo>
                    <a:cubicBezTo>
                      <a:pt x="43909" y="67617"/>
                      <a:pt x="41752" y="26907"/>
                      <a:pt x="68452" y="865"/>
                    </a:cubicBezTo>
                    <a:cubicBezTo>
                      <a:pt x="83320" y="-726"/>
                      <a:pt x="101297" y="-671"/>
                      <a:pt x="114227" y="5821"/>
                    </a:cubicBezTo>
                    <a:cubicBezTo>
                      <a:pt x="114245" y="5712"/>
                      <a:pt x="114282" y="5602"/>
                      <a:pt x="114300" y="5492"/>
                    </a:cubicBezTo>
                    <a:cubicBezTo>
                      <a:pt x="112709" y="68439"/>
                      <a:pt x="123901" y="124145"/>
                      <a:pt x="177430" y="168054"/>
                    </a:cubicBezTo>
                    <a:cubicBezTo>
                      <a:pt x="182459" y="175625"/>
                      <a:pt x="187489" y="185720"/>
                      <a:pt x="184983" y="193292"/>
                    </a:cubicBezTo>
                    <a:cubicBezTo>
                      <a:pt x="184380" y="196894"/>
                      <a:pt x="183483" y="200333"/>
                      <a:pt x="182459" y="203752"/>
                    </a:cubicBezTo>
                    <a:cubicBezTo>
                      <a:pt x="182587" y="201686"/>
                      <a:pt x="182715" y="200479"/>
                      <a:pt x="182715" y="200479"/>
                    </a:cubicBezTo>
                    <a:cubicBezTo>
                      <a:pt x="182715" y="200479"/>
                      <a:pt x="171852" y="203752"/>
                      <a:pt x="166403" y="215786"/>
                    </a:cubicBezTo>
                    <a:cubicBezTo>
                      <a:pt x="161812" y="225954"/>
                      <a:pt x="146085" y="216426"/>
                      <a:pt x="137306" y="218493"/>
                    </a:cubicBezTo>
                    <a:cubicBezTo>
                      <a:pt x="131125" y="219956"/>
                      <a:pt x="125090" y="222242"/>
                      <a:pt x="118927" y="223814"/>
                    </a:cubicBezTo>
                    <a:cubicBezTo>
                      <a:pt x="116202" y="224509"/>
                      <a:pt x="105083" y="224966"/>
                      <a:pt x="103346" y="226704"/>
                    </a:cubicBezTo>
                    <a:cubicBezTo>
                      <a:pt x="103346" y="226704"/>
                      <a:pt x="78346" y="251850"/>
                      <a:pt x="63130" y="234366"/>
                    </a:cubicBezTo>
                    <a:cubicBezTo>
                      <a:pt x="63130" y="234366"/>
                      <a:pt x="29078" y="234348"/>
                      <a:pt x="0" y="218931"/>
                    </a:cubicBezTo>
                    <a:cubicBezTo>
                      <a:pt x="1445" y="205161"/>
                      <a:pt x="4133" y="195815"/>
                      <a:pt x="23902" y="1958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C315A773-B936-CFE8-7E37-076BC48F889D}"/>
                  </a:ext>
                </a:extLst>
              </p:cNvPr>
              <p:cNvSpPr/>
              <p:nvPr/>
            </p:nvSpPr>
            <p:spPr>
              <a:xfrm>
                <a:off x="1905044" y="1518154"/>
                <a:ext cx="194808" cy="249764"/>
              </a:xfrm>
              <a:custGeom>
                <a:avLst/>
                <a:gdLst>
                  <a:gd name="connsiteX0" fmla="*/ 80855 w 194808"/>
                  <a:gd name="connsiteY0" fmla="*/ 249764 h 249764"/>
                  <a:gd name="connsiteX1" fmla="*/ 80087 w 194808"/>
                  <a:gd name="connsiteY1" fmla="*/ 249746 h 249764"/>
                  <a:gd name="connsiteX2" fmla="*/ 65713 w 194808"/>
                  <a:gd name="connsiteY2" fmla="*/ 243528 h 249764"/>
                  <a:gd name="connsiteX3" fmla="*/ 2436 w 194808"/>
                  <a:gd name="connsiteY3" fmla="*/ 227599 h 249764"/>
                  <a:gd name="connsiteX4" fmla="*/ 22 w 194808"/>
                  <a:gd name="connsiteY4" fmla="*/ 223082 h 249764"/>
                  <a:gd name="connsiteX5" fmla="*/ 28222 w 194808"/>
                  <a:gd name="connsiteY5" fmla="*/ 195851 h 249764"/>
                  <a:gd name="connsiteX6" fmla="*/ 31368 w 194808"/>
                  <a:gd name="connsiteY6" fmla="*/ 193565 h 249764"/>
                  <a:gd name="connsiteX7" fmla="*/ 11343 w 194808"/>
                  <a:gd name="connsiteY7" fmla="*/ 180873 h 249764"/>
                  <a:gd name="connsiteX8" fmla="*/ 44462 w 194808"/>
                  <a:gd name="connsiteY8" fmla="*/ 135537 h 249764"/>
                  <a:gd name="connsiteX9" fmla="*/ 70742 w 194808"/>
                  <a:gd name="connsiteY9" fmla="*/ 121273 h 249764"/>
                  <a:gd name="connsiteX10" fmla="*/ 73869 w 194808"/>
                  <a:gd name="connsiteY10" fmla="*/ 112403 h 249764"/>
                  <a:gd name="connsiteX11" fmla="*/ 71748 w 194808"/>
                  <a:gd name="connsiteY11" fmla="*/ 108581 h 249764"/>
                  <a:gd name="connsiteX12" fmla="*/ 70193 w 194808"/>
                  <a:gd name="connsiteY12" fmla="*/ 107319 h 249764"/>
                  <a:gd name="connsiteX13" fmla="*/ 69846 w 194808"/>
                  <a:gd name="connsiteY13" fmla="*/ 2181 h 249764"/>
                  <a:gd name="connsiteX14" fmla="*/ 72553 w 194808"/>
                  <a:gd name="connsiteY14" fmla="*/ 901 h 249764"/>
                  <a:gd name="connsiteX15" fmla="*/ 119681 w 194808"/>
                  <a:gd name="connsiteY15" fmla="*/ 5748 h 249764"/>
                  <a:gd name="connsiteX16" fmla="*/ 123466 w 194808"/>
                  <a:gd name="connsiteY16" fmla="*/ 10192 h 249764"/>
                  <a:gd name="connsiteX17" fmla="*/ 184914 w 194808"/>
                  <a:gd name="connsiteY17" fmla="*/ 169114 h 249764"/>
                  <a:gd name="connsiteX18" fmla="*/ 185828 w 194808"/>
                  <a:gd name="connsiteY18" fmla="*/ 170120 h 249764"/>
                  <a:gd name="connsiteX19" fmla="*/ 194021 w 194808"/>
                  <a:gd name="connsiteY19" fmla="*/ 198978 h 249764"/>
                  <a:gd name="connsiteX20" fmla="*/ 191425 w 194808"/>
                  <a:gd name="connsiteY20" fmla="*/ 209677 h 249764"/>
                  <a:gd name="connsiteX21" fmla="*/ 186231 w 194808"/>
                  <a:gd name="connsiteY21" fmla="*/ 212859 h 249764"/>
                  <a:gd name="connsiteX22" fmla="*/ 184036 w 194808"/>
                  <a:gd name="connsiteY22" fmla="*/ 211798 h 249764"/>
                  <a:gd name="connsiteX23" fmla="*/ 175148 w 194808"/>
                  <a:gd name="connsiteY23" fmla="*/ 222277 h 249764"/>
                  <a:gd name="connsiteX24" fmla="*/ 152654 w 194808"/>
                  <a:gd name="connsiteY24" fmla="*/ 228459 h 249764"/>
                  <a:gd name="connsiteX25" fmla="*/ 142943 w 194808"/>
                  <a:gd name="connsiteY25" fmla="*/ 227544 h 249764"/>
                  <a:gd name="connsiteX26" fmla="*/ 133488 w 194808"/>
                  <a:gd name="connsiteY26" fmla="*/ 230269 h 249764"/>
                  <a:gd name="connsiteX27" fmla="*/ 124637 w 194808"/>
                  <a:gd name="connsiteY27" fmla="*/ 232848 h 249764"/>
                  <a:gd name="connsiteX28" fmla="*/ 119132 w 194808"/>
                  <a:gd name="connsiteY28" fmla="*/ 233634 h 249764"/>
                  <a:gd name="connsiteX29" fmla="*/ 110774 w 194808"/>
                  <a:gd name="connsiteY29" fmla="*/ 234933 h 249764"/>
                  <a:gd name="connsiteX30" fmla="*/ 80855 w 194808"/>
                  <a:gd name="connsiteY30" fmla="*/ 249764 h 249764"/>
                  <a:gd name="connsiteX31" fmla="*/ 9496 w 194808"/>
                  <a:gd name="connsiteY31" fmla="*/ 220942 h 249764"/>
                  <a:gd name="connsiteX32" fmla="*/ 67725 w 194808"/>
                  <a:gd name="connsiteY32" fmla="*/ 234421 h 249764"/>
                  <a:gd name="connsiteX33" fmla="*/ 71163 w 194808"/>
                  <a:gd name="connsiteY33" fmla="*/ 235993 h 249764"/>
                  <a:gd name="connsiteX34" fmla="*/ 80380 w 194808"/>
                  <a:gd name="connsiteY34" fmla="*/ 240602 h 249764"/>
                  <a:gd name="connsiteX35" fmla="*/ 104685 w 194808"/>
                  <a:gd name="connsiteY35" fmla="*/ 228111 h 249764"/>
                  <a:gd name="connsiteX36" fmla="*/ 118108 w 194808"/>
                  <a:gd name="connsiteY36" fmla="*/ 224563 h 249764"/>
                  <a:gd name="connsiteX37" fmla="*/ 122369 w 194808"/>
                  <a:gd name="connsiteY37" fmla="*/ 223996 h 249764"/>
                  <a:gd name="connsiteX38" fmla="*/ 130745 w 194808"/>
                  <a:gd name="connsiteY38" fmla="*/ 221546 h 249764"/>
                  <a:gd name="connsiteX39" fmla="*/ 140822 w 194808"/>
                  <a:gd name="connsiteY39" fmla="*/ 218656 h 249764"/>
                  <a:gd name="connsiteX40" fmla="*/ 154391 w 194808"/>
                  <a:gd name="connsiteY40" fmla="*/ 219479 h 249764"/>
                  <a:gd name="connsiteX41" fmla="*/ 166809 w 194808"/>
                  <a:gd name="connsiteY41" fmla="*/ 218510 h 249764"/>
                  <a:gd name="connsiteX42" fmla="*/ 184183 w 194808"/>
                  <a:gd name="connsiteY42" fmla="*/ 201374 h 249764"/>
                  <a:gd name="connsiteX43" fmla="*/ 185042 w 194808"/>
                  <a:gd name="connsiteY43" fmla="*/ 197150 h 249764"/>
                  <a:gd name="connsiteX44" fmla="*/ 185207 w 194808"/>
                  <a:gd name="connsiteY44" fmla="*/ 196455 h 249764"/>
                  <a:gd name="connsiteX45" fmla="*/ 178550 w 194808"/>
                  <a:gd name="connsiteY45" fmla="*/ 175753 h 249764"/>
                  <a:gd name="connsiteX46" fmla="*/ 114213 w 194808"/>
                  <a:gd name="connsiteY46" fmla="*/ 13355 h 249764"/>
                  <a:gd name="connsiteX47" fmla="*/ 75095 w 194808"/>
                  <a:gd name="connsiteY47" fmla="*/ 9826 h 249764"/>
                  <a:gd name="connsiteX48" fmla="*/ 76832 w 194808"/>
                  <a:gd name="connsiteY48" fmla="*/ 100991 h 249764"/>
                  <a:gd name="connsiteX49" fmla="*/ 82867 w 194808"/>
                  <a:gd name="connsiteY49" fmla="*/ 110940 h 249764"/>
                  <a:gd name="connsiteX50" fmla="*/ 76997 w 194808"/>
                  <a:gd name="connsiteY50" fmla="*/ 127911 h 249764"/>
                  <a:gd name="connsiteX51" fmla="*/ 47937 w 194808"/>
                  <a:gd name="connsiteY51" fmla="*/ 143968 h 249764"/>
                  <a:gd name="connsiteX52" fmla="*/ 20139 w 194808"/>
                  <a:gd name="connsiteY52" fmla="*/ 178459 h 249764"/>
                  <a:gd name="connsiteX53" fmla="*/ 37458 w 194808"/>
                  <a:gd name="connsiteY53" fmla="*/ 185957 h 249764"/>
                  <a:gd name="connsiteX54" fmla="*/ 40110 w 194808"/>
                  <a:gd name="connsiteY54" fmla="*/ 188262 h 249764"/>
                  <a:gd name="connsiteX55" fmla="*/ 39451 w 194808"/>
                  <a:gd name="connsiteY55" fmla="*/ 197863 h 249764"/>
                  <a:gd name="connsiteX56" fmla="*/ 28460 w 194808"/>
                  <a:gd name="connsiteY56" fmla="*/ 204977 h 249764"/>
                  <a:gd name="connsiteX57" fmla="*/ 9496 w 194808"/>
                  <a:gd name="connsiteY57" fmla="*/ 220942 h 249764"/>
                  <a:gd name="connsiteX58" fmla="*/ 28131 w 194808"/>
                  <a:gd name="connsiteY58" fmla="*/ 195888 h 249764"/>
                  <a:gd name="connsiteX59" fmla="*/ 28131 w 194808"/>
                  <a:gd name="connsiteY59" fmla="*/ 195888 h 249764"/>
                  <a:gd name="connsiteX60" fmla="*/ 28131 w 194808"/>
                  <a:gd name="connsiteY60" fmla="*/ 195888 h 249764"/>
                  <a:gd name="connsiteX61" fmla="*/ 20505 w 194808"/>
                  <a:gd name="connsiteY61" fmla="*/ 180233 h 249764"/>
                  <a:gd name="connsiteX62" fmla="*/ 20505 w 194808"/>
                  <a:gd name="connsiteY62" fmla="*/ 180233 h 249764"/>
                  <a:gd name="connsiteX63" fmla="*/ 20505 w 194808"/>
                  <a:gd name="connsiteY63" fmla="*/ 180233 h 24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94808" h="249764">
                    <a:moveTo>
                      <a:pt x="80855" y="249764"/>
                    </a:moveTo>
                    <a:cubicBezTo>
                      <a:pt x="80599" y="249764"/>
                      <a:pt x="80343" y="249764"/>
                      <a:pt x="80087" y="249746"/>
                    </a:cubicBezTo>
                    <a:cubicBezTo>
                      <a:pt x="74564" y="249563"/>
                      <a:pt x="69736" y="247478"/>
                      <a:pt x="65713" y="243528"/>
                    </a:cubicBezTo>
                    <a:cubicBezTo>
                      <a:pt x="57812" y="243272"/>
                      <a:pt x="28460" y="241388"/>
                      <a:pt x="2436" y="227599"/>
                    </a:cubicBezTo>
                    <a:cubicBezTo>
                      <a:pt x="790" y="226721"/>
                      <a:pt x="-161" y="224929"/>
                      <a:pt x="22" y="223082"/>
                    </a:cubicBezTo>
                    <a:cubicBezTo>
                      <a:pt x="1540" y="208781"/>
                      <a:pt x="4850" y="195943"/>
                      <a:pt x="28222" y="195851"/>
                    </a:cubicBezTo>
                    <a:cubicBezTo>
                      <a:pt x="29192" y="195559"/>
                      <a:pt x="30582" y="194498"/>
                      <a:pt x="31368" y="193565"/>
                    </a:cubicBezTo>
                    <a:cubicBezTo>
                      <a:pt x="13117" y="187110"/>
                      <a:pt x="11489" y="183196"/>
                      <a:pt x="11343" y="180873"/>
                    </a:cubicBezTo>
                    <a:cubicBezTo>
                      <a:pt x="4046" y="152307"/>
                      <a:pt x="25516" y="143401"/>
                      <a:pt x="44462" y="135537"/>
                    </a:cubicBezTo>
                    <a:cubicBezTo>
                      <a:pt x="53917" y="131624"/>
                      <a:pt x="63701" y="127564"/>
                      <a:pt x="70742" y="121273"/>
                    </a:cubicBezTo>
                    <a:cubicBezTo>
                      <a:pt x="74272" y="117725"/>
                      <a:pt x="74107" y="113884"/>
                      <a:pt x="73869" y="112403"/>
                    </a:cubicBezTo>
                    <a:cubicBezTo>
                      <a:pt x="73540" y="110337"/>
                      <a:pt x="72534" y="108965"/>
                      <a:pt x="71748" y="108581"/>
                    </a:cubicBezTo>
                    <a:cubicBezTo>
                      <a:pt x="71144" y="108270"/>
                      <a:pt x="70614" y="107849"/>
                      <a:pt x="70193" y="107319"/>
                    </a:cubicBezTo>
                    <a:cubicBezTo>
                      <a:pt x="42615" y="72115"/>
                      <a:pt x="42469" y="28863"/>
                      <a:pt x="69846" y="2181"/>
                    </a:cubicBezTo>
                    <a:cubicBezTo>
                      <a:pt x="70577" y="1468"/>
                      <a:pt x="71528" y="1011"/>
                      <a:pt x="72553" y="901"/>
                    </a:cubicBezTo>
                    <a:cubicBezTo>
                      <a:pt x="92377" y="-1220"/>
                      <a:pt x="108214" y="407"/>
                      <a:pt x="119681" y="5748"/>
                    </a:cubicBezTo>
                    <a:cubicBezTo>
                      <a:pt x="121875" y="6132"/>
                      <a:pt x="123521" y="7942"/>
                      <a:pt x="123466" y="10192"/>
                    </a:cubicBezTo>
                    <a:cubicBezTo>
                      <a:pt x="122150" y="62751"/>
                      <a:pt x="128404" y="122736"/>
                      <a:pt x="184914" y="169114"/>
                    </a:cubicBezTo>
                    <a:cubicBezTo>
                      <a:pt x="185262" y="169407"/>
                      <a:pt x="185572" y="169736"/>
                      <a:pt x="185828" y="170120"/>
                    </a:cubicBezTo>
                    <a:cubicBezTo>
                      <a:pt x="193564" y="181770"/>
                      <a:pt x="196326" y="191480"/>
                      <a:pt x="194021" y="198978"/>
                    </a:cubicBezTo>
                    <a:cubicBezTo>
                      <a:pt x="193455" y="202270"/>
                      <a:pt x="192632" y="205672"/>
                      <a:pt x="191425" y="209677"/>
                    </a:cubicBezTo>
                    <a:cubicBezTo>
                      <a:pt x="190748" y="211908"/>
                      <a:pt x="188517" y="213280"/>
                      <a:pt x="186231" y="212859"/>
                    </a:cubicBezTo>
                    <a:cubicBezTo>
                      <a:pt x="185390" y="212713"/>
                      <a:pt x="184640" y="212329"/>
                      <a:pt x="184036" y="211798"/>
                    </a:cubicBezTo>
                    <a:cubicBezTo>
                      <a:pt x="181165" y="213700"/>
                      <a:pt x="177544" y="216992"/>
                      <a:pt x="175148" y="222277"/>
                    </a:cubicBezTo>
                    <a:cubicBezTo>
                      <a:pt x="170759" y="231988"/>
                      <a:pt x="160298" y="229940"/>
                      <a:pt x="152654" y="228459"/>
                    </a:cubicBezTo>
                    <a:cubicBezTo>
                      <a:pt x="148996" y="227745"/>
                      <a:pt x="145211" y="227014"/>
                      <a:pt x="142943" y="227544"/>
                    </a:cubicBezTo>
                    <a:cubicBezTo>
                      <a:pt x="139816" y="228294"/>
                      <a:pt x="136743" y="229245"/>
                      <a:pt x="133488" y="230269"/>
                    </a:cubicBezTo>
                    <a:cubicBezTo>
                      <a:pt x="130544" y="231184"/>
                      <a:pt x="127599" y="232098"/>
                      <a:pt x="124637" y="232848"/>
                    </a:cubicBezTo>
                    <a:cubicBezTo>
                      <a:pt x="123485" y="233140"/>
                      <a:pt x="121784" y="233342"/>
                      <a:pt x="119132" y="233634"/>
                    </a:cubicBezTo>
                    <a:cubicBezTo>
                      <a:pt x="116864" y="233890"/>
                      <a:pt x="112311" y="234402"/>
                      <a:pt x="110774" y="234933"/>
                    </a:cubicBezTo>
                    <a:cubicBezTo>
                      <a:pt x="108269" y="237383"/>
                      <a:pt x="94736" y="249764"/>
                      <a:pt x="80855" y="249764"/>
                    </a:cubicBezTo>
                    <a:close/>
                    <a:moveTo>
                      <a:pt x="9496" y="220942"/>
                    </a:moveTo>
                    <a:cubicBezTo>
                      <a:pt x="36562" y="234220"/>
                      <a:pt x="67414" y="234421"/>
                      <a:pt x="67725" y="234421"/>
                    </a:cubicBezTo>
                    <a:cubicBezTo>
                      <a:pt x="69041" y="234421"/>
                      <a:pt x="70303" y="235006"/>
                      <a:pt x="71163" y="235993"/>
                    </a:cubicBezTo>
                    <a:cubicBezTo>
                      <a:pt x="73760" y="238974"/>
                      <a:pt x="76777" y="240492"/>
                      <a:pt x="80380" y="240602"/>
                    </a:cubicBezTo>
                    <a:cubicBezTo>
                      <a:pt x="89780" y="240913"/>
                      <a:pt x="101137" y="231696"/>
                      <a:pt x="104685" y="228111"/>
                    </a:cubicBezTo>
                    <a:cubicBezTo>
                      <a:pt x="106751" y="226026"/>
                      <a:pt x="110372" y="225441"/>
                      <a:pt x="118108" y="224563"/>
                    </a:cubicBezTo>
                    <a:cubicBezTo>
                      <a:pt x="119736" y="224381"/>
                      <a:pt x="121766" y="224161"/>
                      <a:pt x="122369" y="223996"/>
                    </a:cubicBezTo>
                    <a:cubicBezTo>
                      <a:pt x="125185" y="223283"/>
                      <a:pt x="127965" y="222405"/>
                      <a:pt x="130745" y="221546"/>
                    </a:cubicBezTo>
                    <a:cubicBezTo>
                      <a:pt x="134000" y="220522"/>
                      <a:pt x="137384" y="219479"/>
                      <a:pt x="140822" y="218656"/>
                    </a:cubicBezTo>
                    <a:cubicBezTo>
                      <a:pt x="145010" y="217669"/>
                      <a:pt x="149783" y="218583"/>
                      <a:pt x="154391" y="219479"/>
                    </a:cubicBezTo>
                    <a:cubicBezTo>
                      <a:pt x="162511" y="221070"/>
                      <a:pt x="165602" y="221144"/>
                      <a:pt x="166809" y="218510"/>
                    </a:cubicBezTo>
                    <a:cubicBezTo>
                      <a:pt x="171710" y="207665"/>
                      <a:pt x="180433" y="202965"/>
                      <a:pt x="184183" y="201374"/>
                    </a:cubicBezTo>
                    <a:cubicBezTo>
                      <a:pt x="184530" y="199911"/>
                      <a:pt x="184804" y="198503"/>
                      <a:pt x="185042" y="197150"/>
                    </a:cubicBezTo>
                    <a:cubicBezTo>
                      <a:pt x="185079" y="196912"/>
                      <a:pt x="185134" y="196674"/>
                      <a:pt x="185207" y="196455"/>
                    </a:cubicBezTo>
                    <a:cubicBezTo>
                      <a:pt x="186706" y="191956"/>
                      <a:pt x="184347" y="184604"/>
                      <a:pt x="178550" y="175753"/>
                    </a:cubicBezTo>
                    <a:cubicBezTo>
                      <a:pt x="120705" y="127948"/>
                      <a:pt x="113207" y="67140"/>
                      <a:pt x="114213" y="13355"/>
                    </a:cubicBezTo>
                    <a:cubicBezTo>
                      <a:pt x="104758" y="9460"/>
                      <a:pt x="91334" y="8253"/>
                      <a:pt x="75095" y="9826"/>
                    </a:cubicBezTo>
                    <a:cubicBezTo>
                      <a:pt x="52472" y="33070"/>
                      <a:pt x="53131" y="70213"/>
                      <a:pt x="76832" y="100991"/>
                    </a:cubicBezTo>
                    <a:cubicBezTo>
                      <a:pt x="79941" y="103003"/>
                      <a:pt x="82172" y="106624"/>
                      <a:pt x="82867" y="110940"/>
                    </a:cubicBezTo>
                    <a:cubicBezTo>
                      <a:pt x="83855" y="116993"/>
                      <a:pt x="81715" y="123193"/>
                      <a:pt x="76997" y="127911"/>
                    </a:cubicBezTo>
                    <a:cubicBezTo>
                      <a:pt x="68602" y="135409"/>
                      <a:pt x="58105" y="139762"/>
                      <a:pt x="47937" y="143968"/>
                    </a:cubicBezTo>
                    <a:cubicBezTo>
                      <a:pt x="26869" y="152710"/>
                      <a:pt x="15128" y="158653"/>
                      <a:pt x="20139" y="178459"/>
                    </a:cubicBezTo>
                    <a:cubicBezTo>
                      <a:pt x="22151" y="179977"/>
                      <a:pt x="29283" y="183233"/>
                      <a:pt x="37458" y="185957"/>
                    </a:cubicBezTo>
                    <a:cubicBezTo>
                      <a:pt x="38610" y="186342"/>
                      <a:pt x="39561" y="187164"/>
                      <a:pt x="40110" y="188262"/>
                    </a:cubicBezTo>
                    <a:cubicBezTo>
                      <a:pt x="41628" y="191316"/>
                      <a:pt x="41390" y="194717"/>
                      <a:pt x="39451" y="197863"/>
                    </a:cubicBezTo>
                    <a:cubicBezTo>
                      <a:pt x="37074" y="201722"/>
                      <a:pt x="32045" y="204977"/>
                      <a:pt x="28460" y="204977"/>
                    </a:cubicBezTo>
                    <a:cubicBezTo>
                      <a:pt x="13994" y="204995"/>
                      <a:pt x="11013" y="209659"/>
                      <a:pt x="9496" y="220942"/>
                    </a:cubicBezTo>
                    <a:close/>
                    <a:moveTo>
                      <a:pt x="28131" y="195888"/>
                    </a:moveTo>
                    <a:lnTo>
                      <a:pt x="28131" y="195888"/>
                    </a:lnTo>
                    <a:lnTo>
                      <a:pt x="28131" y="195888"/>
                    </a:lnTo>
                    <a:close/>
                    <a:moveTo>
                      <a:pt x="20505" y="180233"/>
                    </a:moveTo>
                    <a:cubicBezTo>
                      <a:pt x="20505" y="180233"/>
                      <a:pt x="20505" y="180233"/>
                      <a:pt x="20505" y="180233"/>
                    </a:cubicBezTo>
                    <a:cubicBezTo>
                      <a:pt x="20505" y="180233"/>
                      <a:pt x="20505" y="180233"/>
                      <a:pt x="20505" y="1802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1" name="Graphic 2">
              <a:extLst>
                <a:ext uri="{FF2B5EF4-FFF2-40B4-BE49-F238E27FC236}">
                  <a16:creationId xmlns:a16="http://schemas.microsoft.com/office/drawing/2014/main" id="{8FE6112B-A366-7F6F-ECC6-51435CD72A82}"/>
                </a:ext>
              </a:extLst>
            </p:cNvPr>
            <p:cNvGrpSpPr/>
            <p:nvPr/>
          </p:nvGrpSpPr>
          <p:grpSpPr>
            <a:xfrm>
              <a:off x="1832229" y="1519045"/>
              <a:ext cx="155954" cy="227256"/>
              <a:chOff x="1832229" y="1519045"/>
              <a:chExt cx="155954" cy="227256"/>
            </a:xfrm>
            <a:solidFill>
              <a:srgbClr val="000000"/>
            </a:solidFill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80DAC01-E048-66A7-E3FC-9B02967B8B32}"/>
                  </a:ext>
                </a:extLst>
              </p:cNvPr>
              <p:cNvSpPr/>
              <p:nvPr/>
            </p:nvSpPr>
            <p:spPr>
              <a:xfrm>
                <a:off x="1836634" y="1523628"/>
                <a:ext cx="146971" cy="218084"/>
              </a:xfrm>
              <a:custGeom>
                <a:avLst/>
                <a:gdLst>
                  <a:gd name="connsiteX0" fmla="*/ 27431 w 146971"/>
                  <a:gd name="connsiteY0" fmla="*/ 47604 h 218084"/>
                  <a:gd name="connsiteX1" fmla="*/ 114391 w 146971"/>
                  <a:gd name="connsiteY1" fmla="*/ 4956 h 218084"/>
                  <a:gd name="connsiteX2" fmla="*/ 141457 w 146971"/>
                  <a:gd name="connsiteY2" fmla="*/ 0 h 218084"/>
                  <a:gd name="connsiteX3" fmla="*/ 142207 w 146971"/>
                  <a:gd name="connsiteY3" fmla="*/ 99048 h 218084"/>
                  <a:gd name="connsiteX4" fmla="*/ 142207 w 146971"/>
                  <a:gd name="connsiteY4" fmla="*/ 119238 h 218084"/>
                  <a:gd name="connsiteX5" fmla="*/ 84325 w 146971"/>
                  <a:gd name="connsiteY5" fmla="*/ 174760 h 218084"/>
                  <a:gd name="connsiteX6" fmla="*/ 104460 w 146971"/>
                  <a:gd name="connsiteY6" fmla="*/ 184855 h 218084"/>
                  <a:gd name="connsiteX7" fmla="*/ 96907 w 146971"/>
                  <a:gd name="connsiteY7" fmla="*/ 194950 h 218084"/>
                  <a:gd name="connsiteX8" fmla="*/ 72987 w 146971"/>
                  <a:gd name="connsiteY8" fmla="*/ 218084 h 218084"/>
                  <a:gd name="connsiteX9" fmla="*/ 49157 w 146971"/>
                  <a:gd name="connsiteY9" fmla="*/ 199614 h 218084"/>
                  <a:gd name="connsiteX10" fmla="*/ 7845 w 146971"/>
                  <a:gd name="connsiteY10" fmla="*/ 143835 h 218084"/>
                  <a:gd name="connsiteX11" fmla="*/ 27431 w 146971"/>
                  <a:gd name="connsiteY11" fmla="*/ 47604 h 218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971" h="218084">
                    <a:moveTo>
                      <a:pt x="27431" y="47604"/>
                    </a:moveTo>
                    <a:cubicBezTo>
                      <a:pt x="74175" y="3859"/>
                      <a:pt x="114391" y="4956"/>
                      <a:pt x="114391" y="4956"/>
                    </a:cubicBezTo>
                    <a:cubicBezTo>
                      <a:pt x="114391" y="4956"/>
                      <a:pt x="126296" y="1609"/>
                      <a:pt x="141457" y="0"/>
                    </a:cubicBezTo>
                    <a:cubicBezTo>
                      <a:pt x="114756" y="26042"/>
                      <a:pt x="116914" y="66751"/>
                      <a:pt x="142207" y="99048"/>
                    </a:cubicBezTo>
                    <a:cubicBezTo>
                      <a:pt x="147236" y="101572"/>
                      <a:pt x="149760" y="111667"/>
                      <a:pt x="142207" y="119238"/>
                    </a:cubicBezTo>
                    <a:cubicBezTo>
                      <a:pt x="119548" y="139428"/>
                      <a:pt x="74249" y="136904"/>
                      <a:pt x="84325" y="174760"/>
                    </a:cubicBezTo>
                    <a:cubicBezTo>
                      <a:pt x="84325" y="177284"/>
                      <a:pt x="96907" y="182331"/>
                      <a:pt x="104460" y="184855"/>
                    </a:cubicBezTo>
                    <a:cubicBezTo>
                      <a:pt x="106984" y="189903"/>
                      <a:pt x="99431" y="194950"/>
                      <a:pt x="96907" y="194950"/>
                    </a:cubicBezTo>
                    <a:cubicBezTo>
                      <a:pt x="77138" y="194950"/>
                      <a:pt x="74450" y="204295"/>
                      <a:pt x="72987" y="218084"/>
                    </a:cubicBezTo>
                    <a:cubicBezTo>
                      <a:pt x="64245" y="213457"/>
                      <a:pt x="55942" y="207441"/>
                      <a:pt x="49157" y="199614"/>
                    </a:cubicBezTo>
                    <a:cubicBezTo>
                      <a:pt x="19805" y="165708"/>
                      <a:pt x="7845" y="143835"/>
                      <a:pt x="7845" y="143835"/>
                    </a:cubicBezTo>
                    <a:cubicBezTo>
                      <a:pt x="7845" y="143835"/>
                      <a:pt x="-19313" y="91349"/>
                      <a:pt x="27431" y="47604"/>
                    </a:cubicBezTo>
                    <a:close/>
                  </a:path>
                </a:pathLst>
              </a:custGeom>
              <a:solidFill>
                <a:srgbClr val="E0131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1D5B38B-A56B-C9F6-F232-7A3053D56E9D}"/>
                  </a:ext>
                </a:extLst>
              </p:cNvPr>
              <p:cNvSpPr/>
              <p:nvPr/>
            </p:nvSpPr>
            <p:spPr>
              <a:xfrm>
                <a:off x="1832229" y="1519045"/>
                <a:ext cx="155954" cy="227256"/>
              </a:xfrm>
              <a:custGeom>
                <a:avLst/>
                <a:gdLst>
                  <a:gd name="connsiteX0" fmla="*/ 77409 w 155954"/>
                  <a:gd name="connsiteY0" fmla="*/ 227257 h 227256"/>
                  <a:gd name="connsiteX1" fmla="*/ 75270 w 155954"/>
                  <a:gd name="connsiteY1" fmla="*/ 226727 h 227256"/>
                  <a:gd name="connsiteX2" fmla="*/ 50124 w 155954"/>
                  <a:gd name="connsiteY2" fmla="*/ 207213 h 227256"/>
                  <a:gd name="connsiteX3" fmla="*/ 8262 w 155954"/>
                  <a:gd name="connsiteY3" fmla="*/ 150630 h 227256"/>
                  <a:gd name="connsiteX4" fmla="*/ 28727 w 155954"/>
                  <a:gd name="connsiteY4" fmla="*/ 48858 h 227256"/>
                  <a:gd name="connsiteX5" fmla="*/ 118210 w 155954"/>
                  <a:gd name="connsiteY5" fmla="*/ 4966 h 227256"/>
                  <a:gd name="connsiteX6" fmla="*/ 145386 w 155954"/>
                  <a:gd name="connsiteY6" fmla="*/ 29 h 227256"/>
                  <a:gd name="connsiteX7" fmla="*/ 150013 w 155954"/>
                  <a:gd name="connsiteY7" fmla="*/ 2625 h 227256"/>
                  <a:gd name="connsiteX8" fmla="*/ 149062 w 155954"/>
                  <a:gd name="connsiteY8" fmla="*/ 7837 h 227256"/>
                  <a:gd name="connsiteX9" fmla="*/ 149683 w 155954"/>
                  <a:gd name="connsiteY9" fmla="*/ 100119 h 227256"/>
                  <a:gd name="connsiteX10" fmla="*/ 155718 w 155954"/>
                  <a:gd name="connsiteY10" fmla="*/ 110067 h 227256"/>
                  <a:gd name="connsiteX11" fmla="*/ 149848 w 155954"/>
                  <a:gd name="connsiteY11" fmla="*/ 127039 h 227256"/>
                  <a:gd name="connsiteX12" fmla="*/ 120788 w 155954"/>
                  <a:gd name="connsiteY12" fmla="*/ 143096 h 227256"/>
                  <a:gd name="connsiteX13" fmla="*/ 92991 w 155954"/>
                  <a:gd name="connsiteY13" fmla="*/ 177587 h 227256"/>
                  <a:gd name="connsiteX14" fmla="*/ 110309 w 155954"/>
                  <a:gd name="connsiteY14" fmla="*/ 185085 h 227256"/>
                  <a:gd name="connsiteX15" fmla="*/ 112961 w 155954"/>
                  <a:gd name="connsiteY15" fmla="*/ 187389 h 227256"/>
                  <a:gd name="connsiteX16" fmla="*/ 112303 w 155954"/>
                  <a:gd name="connsiteY16" fmla="*/ 196990 h 227256"/>
                  <a:gd name="connsiteX17" fmla="*/ 101312 w 155954"/>
                  <a:gd name="connsiteY17" fmla="*/ 204104 h 227256"/>
                  <a:gd name="connsiteX18" fmla="*/ 81945 w 155954"/>
                  <a:gd name="connsiteY18" fmla="*/ 223161 h 227256"/>
                  <a:gd name="connsiteX19" fmla="*/ 79549 w 155954"/>
                  <a:gd name="connsiteY19" fmla="*/ 226708 h 227256"/>
                  <a:gd name="connsiteX20" fmla="*/ 77409 w 155954"/>
                  <a:gd name="connsiteY20" fmla="*/ 227257 h 227256"/>
                  <a:gd name="connsiteX21" fmla="*/ 118594 w 155954"/>
                  <a:gd name="connsiteY21" fmla="*/ 14110 h 227256"/>
                  <a:gd name="connsiteX22" fmla="*/ 34963 w 155954"/>
                  <a:gd name="connsiteY22" fmla="*/ 55533 h 227256"/>
                  <a:gd name="connsiteX23" fmla="*/ 34963 w 155954"/>
                  <a:gd name="connsiteY23" fmla="*/ 55533 h 227256"/>
                  <a:gd name="connsiteX24" fmla="*/ 16327 w 155954"/>
                  <a:gd name="connsiteY24" fmla="*/ 146351 h 227256"/>
                  <a:gd name="connsiteX25" fmla="*/ 57036 w 155954"/>
                  <a:gd name="connsiteY25" fmla="*/ 201233 h 227256"/>
                  <a:gd name="connsiteX26" fmla="*/ 73825 w 155954"/>
                  <a:gd name="connsiteY26" fmla="*/ 215370 h 227256"/>
                  <a:gd name="connsiteX27" fmla="*/ 101330 w 155954"/>
                  <a:gd name="connsiteY27" fmla="*/ 194997 h 227256"/>
                  <a:gd name="connsiteX28" fmla="*/ 104219 w 155954"/>
                  <a:gd name="connsiteY28" fmla="*/ 192711 h 227256"/>
                  <a:gd name="connsiteX29" fmla="*/ 84194 w 155954"/>
                  <a:gd name="connsiteY29" fmla="*/ 180019 h 227256"/>
                  <a:gd name="connsiteX30" fmla="*/ 117314 w 155954"/>
                  <a:gd name="connsiteY30" fmla="*/ 134683 h 227256"/>
                  <a:gd name="connsiteX31" fmla="*/ 143594 w 155954"/>
                  <a:gd name="connsiteY31" fmla="*/ 120418 h 227256"/>
                  <a:gd name="connsiteX32" fmla="*/ 146721 w 155954"/>
                  <a:gd name="connsiteY32" fmla="*/ 111549 h 227256"/>
                  <a:gd name="connsiteX33" fmla="*/ 144599 w 155954"/>
                  <a:gd name="connsiteY33" fmla="*/ 107727 h 227256"/>
                  <a:gd name="connsiteX34" fmla="*/ 143045 w 155954"/>
                  <a:gd name="connsiteY34" fmla="*/ 106465 h 227256"/>
                  <a:gd name="connsiteX35" fmla="*/ 134578 w 155954"/>
                  <a:gd name="connsiteY35" fmla="*/ 10818 h 227256"/>
                  <a:gd name="connsiteX36" fmla="*/ 120057 w 155954"/>
                  <a:gd name="connsiteY36" fmla="*/ 13964 h 227256"/>
                  <a:gd name="connsiteX37" fmla="*/ 118704 w 155954"/>
                  <a:gd name="connsiteY37" fmla="*/ 14129 h 227256"/>
                  <a:gd name="connsiteX38" fmla="*/ 118594 w 155954"/>
                  <a:gd name="connsiteY38" fmla="*/ 14110 h 227256"/>
                  <a:gd name="connsiteX39" fmla="*/ 93320 w 155954"/>
                  <a:gd name="connsiteY39" fmla="*/ 179342 h 227256"/>
                  <a:gd name="connsiteX40" fmla="*/ 93320 w 155954"/>
                  <a:gd name="connsiteY40" fmla="*/ 179342 h 227256"/>
                  <a:gd name="connsiteX41" fmla="*/ 93320 w 155954"/>
                  <a:gd name="connsiteY41" fmla="*/ 179342 h 227256"/>
                  <a:gd name="connsiteX42" fmla="*/ 31836 w 155954"/>
                  <a:gd name="connsiteY42" fmla="*/ 52186 h 227256"/>
                  <a:gd name="connsiteX43" fmla="*/ 31872 w 155954"/>
                  <a:gd name="connsiteY43" fmla="*/ 52186 h 227256"/>
                  <a:gd name="connsiteX44" fmla="*/ 31836 w 155954"/>
                  <a:gd name="connsiteY44" fmla="*/ 52186 h 2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5954" h="227256">
                    <a:moveTo>
                      <a:pt x="77409" y="227257"/>
                    </a:moveTo>
                    <a:cubicBezTo>
                      <a:pt x="76678" y="227257"/>
                      <a:pt x="75946" y="227074"/>
                      <a:pt x="75270" y="226727"/>
                    </a:cubicBezTo>
                    <a:cubicBezTo>
                      <a:pt x="65175" y="221368"/>
                      <a:pt x="56707" y="214803"/>
                      <a:pt x="50124" y="207213"/>
                    </a:cubicBezTo>
                    <a:cubicBezTo>
                      <a:pt x="20790" y="173326"/>
                      <a:pt x="8756" y="151545"/>
                      <a:pt x="8262" y="150630"/>
                    </a:cubicBezTo>
                    <a:cubicBezTo>
                      <a:pt x="7933" y="149990"/>
                      <a:pt x="-19993" y="94450"/>
                      <a:pt x="28727" y="48858"/>
                    </a:cubicBezTo>
                    <a:cubicBezTo>
                      <a:pt x="73441" y="6996"/>
                      <a:pt x="112284" y="5021"/>
                      <a:pt x="118210" y="4966"/>
                    </a:cubicBezTo>
                    <a:cubicBezTo>
                      <a:pt x="120916" y="4235"/>
                      <a:pt x="131834" y="1492"/>
                      <a:pt x="145386" y="29"/>
                    </a:cubicBezTo>
                    <a:cubicBezTo>
                      <a:pt x="147306" y="-191"/>
                      <a:pt x="149171" y="870"/>
                      <a:pt x="150013" y="2625"/>
                    </a:cubicBezTo>
                    <a:cubicBezTo>
                      <a:pt x="150836" y="4381"/>
                      <a:pt x="150470" y="6484"/>
                      <a:pt x="149062" y="7837"/>
                    </a:cubicBezTo>
                    <a:cubicBezTo>
                      <a:pt x="125324" y="30990"/>
                      <a:pt x="125616" y="68828"/>
                      <a:pt x="149683" y="100119"/>
                    </a:cubicBezTo>
                    <a:cubicBezTo>
                      <a:pt x="152792" y="102130"/>
                      <a:pt x="155024" y="105752"/>
                      <a:pt x="155718" y="110067"/>
                    </a:cubicBezTo>
                    <a:cubicBezTo>
                      <a:pt x="156706" y="116121"/>
                      <a:pt x="154566" y="122320"/>
                      <a:pt x="149848" y="127039"/>
                    </a:cubicBezTo>
                    <a:cubicBezTo>
                      <a:pt x="141454" y="134537"/>
                      <a:pt x="130956" y="138889"/>
                      <a:pt x="120788" y="143096"/>
                    </a:cubicBezTo>
                    <a:cubicBezTo>
                      <a:pt x="99721" y="151837"/>
                      <a:pt x="87980" y="157781"/>
                      <a:pt x="92991" y="177587"/>
                    </a:cubicBezTo>
                    <a:cubicBezTo>
                      <a:pt x="95002" y="179105"/>
                      <a:pt x="102135" y="182360"/>
                      <a:pt x="110309" y="185085"/>
                    </a:cubicBezTo>
                    <a:cubicBezTo>
                      <a:pt x="111461" y="185469"/>
                      <a:pt x="112412" y="186292"/>
                      <a:pt x="112961" y="187389"/>
                    </a:cubicBezTo>
                    <a:cubicBezTo>
                      <a:pt x="114479" y="190443"/>
                      <a:pt x="114241" y="193845"/>
                      <a:pt x="112303" y="196990"/>
                    </a:cubicBezTo>
                    <a:cubicBezTo>
                      <a:pt x="109925" y="200849"/>
                      <a:pt x="104896" y="204104"/>
                      <a:pt x="101312" y="204104"/>
                    </a:cubicBezTo>
                    <a:cubicBezTo>
                      <a:pt x="85529" y="204104"/>
                      <a:pt x="83371" y="209609"/>
                      <a:pt x="81945" y="223161"/>
                    </a:cubicBezTo>
                    <a:cubicBezTo>
                      <a:pt x="81780" y="224660"/>
                      <a:pt x="80884" y="225995"/>
                      <a:pt x="79549" y="226708"/>
                    </a:cubicBezTo>
                    <a:cubicBezTo>
                      <a:pt x="78872" y="227074"/>
                      <a:pt x="78141" y="227257"/>
                      <a:pt x="77409" y="227257"/>
                    </a:cubicBezTo>
                    <a:close/>
                    <a:moveTo>
                      <a:pt x="118594" y="14110"/>
                    </a:moveTo>
                    <a:cubicBezTo>
                      <a:pt x="116527" y="14110"/>
                      <a:pt x="78561" y="14732"/>
                      <a:pt x="34963" y="55533"/>
                    </a:cubicBezTo>
                    <a:lnTo>
                      <a:pt x="34963" y="55533"/>
                    </a:lnTo>
                    <a:cubicBezTo>
                      <a:pt x="-8599" y="96297"/>
                      <a:pt x="15303" y="144321"/>
                      <a:pt x="16327" y="146351"/>
                    </a:cubicBezTo>
                    <a:cubicBezTo>
                      <a:pt x="16400" y="146461"/>
                      <a:pt x="28416" y="168168"/>
                      <a:pt x="57036" y="201233"/>
                    </a:cubicBezTo>
                    <a:cubicBezTo>
                      <a:pt x="61608" y="206500"/>
                      <a:pt x="67241" y="211237"/>
                      <a:pt x="73825" y="215370"/>
                    </a:cubicBezTo>
                    <a:cubicBezTo>
                      <a:pt x="76001" y="204013"/>
                      <a:pt x="81561" y="194997"/>
                      <a:pt x="101330" y="194997"/>
                    </a:cubicBezTo>
                    <a:cubicBezTo>
                      <a:pt x="102043" y="194796"/>
                      <a:pt x="103433" y="193680"/>
                      <a:pt x="104219" y="192711"/>
                    </a:cubicBezTo>
                    <a:cubicBezTo>
                      <a:pt x="85968" y="186255"/>
                      <a:pt x="84340" y="182342"/>
                      <a:pt x="84194" y="180019"/>
                    </a:cubicBezTo>
                    <a:cubicBezTo>
                      <a:pt x="76897" y="151453"/>
                      <a:pt x="98349" y="142547"/>
                      <a:pt x="117314" y="134683"/>
                    </a:cubicBezTo>
                    <a:cubicBezTo>
                      <a:pt x="126769" y="130769"/>
                      <a:pt x="136553" y="126709"/>
                      <a:pt x="143594" y="120418"/>
                    </a:cubicBezTo>
                    <a:cubicBezTo>
                      <a:pt x="147123" y="116871"/>
                      <a:pt x="146958" y="113030"/>
                      <a:pt x="146721" y="111549"/>
                    </a:cubicBezTo>
                    <a:cubicBezTo>
                      <a:pt x="146392" y="109482"/>
                      <a:pt x="145386" y="108111"/>
                      <a:pt x="144599" y="107727"/>
                    </a:cubicBezTo>
                    <a:cubicBezTo>
                      <a:pt x="143996" y="107416"/>
                      <a:pt x="143465" y="106995"/>
                      <a:pt x="143045" y="106465"/>
                    </a:cubicBezTo>
                    <a:cubicBezTo>
                      <a:pt x="118539" y="75174"/>
                      <a:pt x="115686" y="37537"/>
                      <a:pt x="134578" y="10818"/>
                    </a:cubicBezTo>
                    <a:cubicBezTo>
                      <a:pt x="125982" y="12318"/>
                      <a:pt x="120130" y="13946"/>
                      <a:pt x="120057" y="13964"/>
                    </a:cubicBezTo>
                    <a:cubicBezTo>
                      <a:pt x="119618" y="14092"/>
                      <a:pt x="119161" y="14165"/>
                      <a:pt x="118704" y="14129"/>
                    </a:cubicBezTo>
                    <a:cubicBezTo>
                      <a:pt x="118667" y="14110"/>
                      <a:pt x="118649" y="14110"/>
                      <a:pt x="118594" y="14110"/>
                    </a:cubicBezTo>
                    <a:close/>
                    <a:moveTo>
                      <a:pt x="93320" y="179342"/>
                    </a:moveTo>
                    <a:cubicBezTo>
                      <a:pt x="93320" y="179342"/>
                      <a:pt x="93320" y="179342"/>
                      <a:pt x="93320" y="179342"/>
                    </a:cubicBezTo>
                    <a:cubicBezTo>
                      <a:pt x="93320" y="179342"/>
                      <a:pt x="93320" y="179342"/>
                      <a:pt x="93320" y="179342"/>
                    </a:cubicBezTo>
                    <a:close/>
                    <a:moveTo>
                      <a:pt x="31836" y="52186"/>
                    </a:moveTo>
                    <a:lnTo>
                      <a:pt x="31872" y="52186"/>
                    </a:lnTo>
                    <a:lnTo>
                      <a:pt x="31836" y="52186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" name="Graphic 2">
              <a:extLst>
                <a:ext uri="{FF2B5EF4-FFF2-40B4-BE49-F238E27FC236}">
                  <a16:creationId xmlns:a16="http://schemas.microsoft.com/office/drawing/2014/main" id="{08AA13A3-5300-AE98-7FA1-0E9D153B18E0}"/>
                </a:ext>
              </a:extLst>
            </p:cNvPr>
            <p:cNvGrpSpPr/>
            <p:nvPr/>
          </p:nvGrpSpPr>
          <p:grpSpPr>
            <a:xfrm>
              <a:off x="2024354" y="2047755"/>
              <a:ext cx="13187" cy="17471"/>
              <a:chOff x="2024354" y="2047755"/>
              <a:chExt cx="13187" cy="17471"/>
            </a:xfrm>
            <a:solidFill>
              <a:srgbClr val="000000"/>
            </a:solidFill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65F68F4D-ED57-124D-7FA9-E01190CE013E}"/>
                  </a:ext>
                </a:extLst>
              </p:cNvPr>
              <p:cNvSpPr/>
              <p:nvPr/>
            </p:nvSpPr>
            <p:spPr>
              <a:xfrm>
                <a:off x="2028913" y="2052334"/>
                <a:ext cx="4023" cy="8321"/>
              </a:xfrm>
              <a:custGeom>
                <a:avLst/>
                <a:gdLst>
                  <a:gd name="connsiteX0" fmla="*/ 0 w 4023"/>
                  <a:gd name="connsiteY0" fmla="*/ 8321 h 8321"/>
                  <a:gd name="connsiteX1" fmla="*/ 4023 w 4023"/>
                  <a:gd name="connsiteY1" fmla="*/ 0 h 8321"/>
                  <a:gd name="connsiteX2" fmla="*/ 2780 w 4023"/>
                  <a:gd name="connsiteY2" fmla="*/ 4481 h 8321"/>
                  <a:gd name="connsiteX3" fmla="*/ 0 w 4023"/>
                  <a:gd name="connsiteY3" fmla="*/ 8321 h 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3" h="8321">
                    <a:moveTo>
                      <a:pt x="0" y="8321"/>
                    </a:moveTo>
                    <a:cubicBezTo>
                      <a:pt x="1116" y="6163"/>
                      <a:pt x="2688" y="2359"/>
                      <a:pt x="4023" y="0"/>
                    </a:cubicBezTo>
                    <a:cubicBezTo>
                      <a:pt x="3621" y="1481"/>
                      <a:pt x="3219" y="2963"/>
                      <a:pt x="2780" y="4481"/>
                    </a:cubicBezTo>
                    <a:cubicBezTo>
                      <a:pt x="2798" y="6511"/>
                      <a:pt x="1683" y="7626"/>
                      <a:pt x="0" y="83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6331A9C4-C445-AC59-43BC-C51E4E6CDA14}"/>
                  </a:ext>
                </a:extLst>
              </p:cNvPr>
              <p:cNvSpPr/>
              <p:nvPr/>
            </p:nvSpPr>
            <p:spPr>
              <a:xfrm>
                <a:off x="2024354" y="2047755"/>
                <a:ext cx="13187" cy="17471"/>
              </a:xfrm>
              <a:custGeom>
                <a:avLst/>
                <a:gdLst>
                  <a:gd name="connsiteX0" fmla="*/ 4577 w 13187"/>
                  <a:gd name="connsiteY0" fmla="*/ 17471 h 17471"/>
                  <a:gd name="connsiteX1" fmla="*/ 1212 w 13187"/>
                  <a:gd name="connsiteY1" fmla="*/ 15990 h 17471"/>
                  <a:gd name="connsiteX2" fmla="*/ 517 w 13187"/>
                  <a:gd name="connsiteY2" fmla="*/ 10796 h 17471"/>
                  <a:gd name="connsiteX3" fmla="*/ 1998 w 13187"/>
                  <a:gd name="connsiteY3" fmla="*/ 7687 h 17471"/>
                  <a:gd name="connsiteX4" fmla="*/ 4632 w 13187"/>
                  <a:gd name="connsiteY4" fmla="*/ 2329 h 17471"/>
                  <a:gd name="connsiteX5" fmla="*/ 10356 w 13187"/>
                  <a:gd name="connsiteY5" fmla="*/ 354 h 17471"/>
                  <a:gd name="connsiteX6" fmla="*/ 13026 w 13187"/>
                  <a:gd name="connsiteY6" fmla="*/ 5785 h 17471"/>
                  <a:gd name="connsiteX7" fmla="*/ 11910 w 13187"/>
                  <a:gd name="connsiteY7" fmla="*/ 9809 h 17471"/>
                  <a:gd name="connsiteX8" fmla="*/ 6351 w 13187"/>
                  <a:gd name="connsiteY8" fmla="*/ 17124 h 17471"/>
                  <a:gd name="connsiteX9" fmla="*/ 4577 w 13187"/>
                  <a:gd name="connsiteY9" fmla="*/ 17471 h 1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7" h="17471">
                    <a:moveTo>
                      <a:pt x="4577" y="17471"/>
                    </a:moveTo>
                    <a:cubicBezTo>
                      <a:pt x="3333" y="17471"/>
                      <a:pt x="2090" y="16959"/>
                      <a:pt x="1212" y="15990"/>
                    </a:cubicBezTo>
                    <a:cubicBezTo>
                      <a:pt x="-87" y="14582"/>
                      <a:pt x="-379" y="12497"/>
                      <a:pt x="517" y="10796"/>
                    </a:cubicBezTo>
                    <a:cubicBezTo>
                      <a:pt x="956" y="9955"/>
                      <a:pt x="1450" y="8858"/>
                      <a:pt x="1998" y="7687"/>
                    </a:cubicBezTo>
                    <a:cubicBezTo>
                      <a:pt x="2858" y="5804"/>
                      <a:pt x="3790" y="3810"/>
                      <a:pt x="4632" y="2329"/>
                    </a:cubicBezTo>
                    <a:cubicBezTo>
                      <a:pt x="5766" y="317"/>
                      <a:pt x="8216" y="-542"/>
                      <a:pt x="10356" y="354"/>
                    </a:cubicBezTo>
                    <a:cubicBezTo>
                      <a:pt x="12496" y="1232"/>
                      <a:pt x="13629" y="3554"/>
                      <a:pt x="13026" y="5785"/>
                    </a:cubicBezTo>
                    <a:cubicBezTo>
                      <a:pt x="12660" y="7120"/>
                      <a:pt x="12294" y="8455"/>
                      <a:pt x="11910" y="9809"/>
                    </a:cubicBezTo>
                    <a:cubicBezTo>
                      <a:pt x="11746" y="12022"/>
                      <a:pt x="10685" y="15313"/>
                      <a:pt x="6351" y="17124"/>
                    </a:cubicBezTo>
                    <a:cubicBezTo>
                      <a:pt x="5766" y="17362"/>
                      <a:pt x="5162" y="17471"/>
                      <a:pt x="4577" y="174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3" name="Graphic 2">
              <a:extLst>
                <a:ext uri="{FF2B5EF4-FFF2-40B4-BE49-F238E27FC236}">
                  <a16:creationId xmlns:a16="http://schemas.microsoft.com/office/drawing/2014/main" id="{0186CBD9-4DF6-4928-F997-396832A15D45}"/>
                </a:ext>
              </a:extLst>
            </p:cNvPr>
            <p:cNvGrpSpPr/>
            <p:nvPr/>
          </p:nvGrpSpPr>
          <p:grpSpPr>
            <a:xfrm>
              <a:off x="1868599" y="1985751"/>
              <a:ext cx="195836" cy="69069"/>
              <a:chOff x="1868599" y="1985751"/>
              <a:chExt cx="195836" cy="69069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0A84873-6950-807A-573C-9BE2223313EE}"/>
                  </a:ext>
                </a:extLst>
              </p:cNvPr>
              <p:cNvSpPr/>
              <p:nvPr/>
            </p:nvSpPr>
            <p:spPr>
              <a:xfrm>
                <a:off x="1873157" y="1990334"/>
                <a:ext cx="186699" cy="59914"/>
              </a:xfrm>
              <a:custGeom>
                <a:avLst/>
                <a:gdLst>
                  <a:gd name="connsiteX0" fmla="*/ 160365 w 186699"/>
                  <a:gd name="connsiteY0" fmla="*/ 59914 h 59914"/>
                  <a:gd name="connsiteX1" fmla="*/ 121375 w 186699"/>
                  <a:gd name="connsiteY1" fmla="*/ 57738 h 59914"/>
                  <a:gd name="connsiteX2" fmla="*/ 92023 w 186699"/>
                  <a:gd name="connsiteY2" fmla="*/ 50075 h 59914"/>
                  <a:gd name="connsiteX3" fmla="*/ 65926 w 186699"/>
                  <a:gd name="connsiteY3" fmla="*/ 44607 h 59914"/>
                  <a:gd name="connsiteX4" fmla="*/ 42005 w 186699"/>
                  <a:gd name="connsiteY4" fmla="*/ 41334 h 59914"/>
                  <a:gd name="connsiteX5" fmla="*/ 37652 w 186699"/>
                  <a:gd name="connsiteY5" fmla="*/ 30398 h 59914"/>
                  <a:gd name="connsiteX6" fmla="*/ 22437 w 186699"/>
                  <a:gd name="connsiteY6" fmla="*/ 39139 h 59914"/>
                  <a:gd name="connsiteX7" fmla="*/ 5045 w 186699"/>
                  <a:gd name="connsiteY7" fmla="*/ 38042 h 59914"/>
                  <a:gd name="connsiteX8" fmla="*/ 692 w 186699"/>
                  <a:gd name="connsiteY8" fmla="*/ 26009 h 59914"/>
                  <a:gd name="connsiteX9" fmla="*/ 40908 w 186699"/>
                  <a:gd name="connsiteY9" fmla="*/ 6331 h 59914"/>
                  <a:gd name="connsiteX10" fmla="*/ 63731 w 186699"/>
                  <a:gd name="connsiteY10" fmla="*/ 863 h 59914"/>
                  <a:gd name="connsiteX11" fmla="*/ 156140 w 186699"/>
                  <a:gd name="connsiteY11" fmla="*/ 7428 h 59914"/>
                  <a:gd name="connsiteX12" fmla="*/ 186700 w 186699"/>
                  <a:gd name="connsiteY12" fmla="*/ 3350 h 59914"/>
                  <a:gd name="connsiteX13" fmla="*/ 176166 w 186699"/>
                  <a:gd name="connsiteY13" fmla="*/ 23594 h 59914"/>
                  <a:gd name="connsiteX14" fmla="*/ 160365 w 186699"/>
                  <a:gd name="connsiteY14" fmla="*/ 59914 h 5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699" h="59914">
                    <a:moveTo>
                      <a:pt x="160365" y="59914"/>
                    </a:moveTo>
                    <a:cubicBezTo>
                      <a:pt x="154714" y="59878"/>
                      <a:pt x="130921" y="59658"/>
                      <a:pt x="121375" y="57738"/>
                    </a:cubicBezTo>
                    <a:cubicBezTo>
                      <a:pt x="110512" y="55544"/>
                      <a:pt x="92023" y="50075"/>
                      <a:pt x="92023" y="50075"/>
                    </a:cubicBezTo>
                    <a:cubicBezTo>
                      <a:pt x="92023" y="50075"/>
                      <a:pt x="71375" y="50075"/>
                      <a:pt x="65926" y="44607"/>
                    </a:cubicBezTo>
                    <a:cubicBezTo>
                      <a:pt x="60494" y="39139"/>
                      <a:pt x="57220" y="57738"/>
                      <a:pt x="42005" y="41334"/>
                    </a:cubicBezTo>
                    <a:lnTo>
                      <a:pt x="37652" y="30398"/>
                    </a:lnTo>
                    <a:lnTo>
                      <a:pt x="22437" y="39139"/>
                    </a:lnTo>
                    <a:cubicBezTo>
                      <a:pt x="22437" y="39139"/>
                      <a:pt x="12653" y="44607"/>
                      <a:pt x="5045" y="38042"/>
                    </a:cubicBezTo>
                    <a:cubicBezTo>
                      <a:pt x="-2563" y="31477"/>
                      <a:pt x="692" y="26009"/>
                      <a:pt x="692" y="26009"/>
                    </a:cubicBezTo>
                    <a:lnTo>
                      <a:pt x="40908" y="6331"/>
                    </a:lnTo>
                    <a:cubicBezTo>
                      <a:pt x="40908" y="6331"/>
                      <a:pt x="49594" y="863"/>
                      <a:pt x="63731" y="863"/>
                    </a:cubicBezTo>
                    <a:cubicBezTo>
                      <a:pt x="77868" y="863"/>
                      <a:pt x="127867" y="-3508"/>
                      <a:pt x="156140" y="7428"/>
                    </a:cubicBezTo>
                    <a:cubicBezTo>
                      <a:pt x="169801" y="12713"/>
                      <a:pt x="179896" y="8800"/>
                      <a:pt x="186700" y="3350"/>
                    </a:cubicBezTo>
                    <a:cubicBezTo>
                      <a:pt x="183371" y="9714"/>
                      <a:pt x="179768" y="16352"/>
                      <a:pt x="176166" y="23594"/>
                    </a:cubicBezTo>
                    <a:cubicBezTo>
                      <a:pt x="167369" y="32391"/>
                      <a:pt x="164333" y="45065"/>
                      <a:pt x="160365" y="5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FB02DB9-6B29-91F3-FB62-E36B488E3042}"/>
                  </a:ext>
                </a:extLst>
              </p:cNvPr>
              <p:cNvSpPr/>
              <p:nvPr/>
            </p:nvSpPr>
            <p:spPr>
              <a:xfrm>
                <a:off x="1868599" y="1985751"/>
                <a:ext cx="195836" cy="69069"/>
              </a:xfrm>
              <a:custGeom>
                <a:avLst/>
                <a:gdLst>
                  <a:gd name="connsiteX0" fmla="*/ 164904 w 195836"/>
                  <a:gd name="connsiteY0" fmla="*/ 69070 h 69069"/>
                  <a:gd name="connsiteX1" fmla="*/ 164886 w 195836"/>
                  <a:gd name="connsiteY1" fmla="*/ 69070 h 69069"/>
                  <a:gd name="connsiteX2" fmla="*/ 125018 w 195836"/>
                  <a:gd name="connsiteY2" fmla="*/ 66802 h 69069"/>
                  <a:gd name="connsiteX3" fmla="*/ 95904 w 195836"/>
                  <a:gd name="connsiteY3" fmla="*/ 59231 h 69069"/>
                  <a:gd name="connsiteX4" fmla="*/ 68069 w 195836"/>
                  <a:gd name="connsiteY4" fmla="*/ 53159 h 69069"/>
                  <a:gd name="connsiteX5" fmla="*/ 67356 w 195836"/>
                  <a:gd name="connsiteY5" fmla="*/ 53671 h 69069"/>
                  <a:gd name="connsiteX6" fmla="*/ 43216 w 195836"/>
                  <a:gd name="connsiteY6" fmla="*/ 49008 h 69069"/>
                  <a:gd name="connsiteX7" fmla="*/ 42320 w 195836"/>
                  <a:gd name="connsiteY7" fmla="*/ 47581 h 69069"/>
                  <a:gd name="connsiteX8" fmla="*/ 39924 w 195836"/>
                  <a:gd name="connsiteY8" fmla="*/ 41546 h 69069"/>
                  <a:gd name="connsiteX9" fmla="*/ 29281 w 195836"/>
                  <a:gd name="connsiteY9" fmla="*/ 47673 h 69069"/>
                  <a:gd name="connsiteX10" fmla="*/ 6622 w 195836"/>
                  <a:gd name="connsiteY10" fmla="*/ 46082 h 69069"/>
                  <a:gd name="connsiteX11" fmla="*/ 1336 w 195836"/>
                  <a:gd name="connsiteY11" fmla="*/ 28251 h 69069"/>
                  <a:gd name="connsiteX12" fmla="*/ 3257 w 195836"/>
                  <a:gd name="connsiteY12" fmla="*/ 26495 h 69069"/>
                  <a:gd name="connsiteX13" fmla="*/ 43307 w 195836"/>
                  <a:gd name="connsiteY13" fmla="*/ 6890 h 69069"/>
                  <a:gd name="connsiteX14" fmla="*/ 68325 w 195836"/>
                  <a:gd name="connsiteY14" fmla="*/ 874 h 69069"/>
                  <a:gd name="connsiteX15" fmla="*/ 78420 w 195836"/>
                  <a:gd name="connsiteY15" fmla="*/ 581 h 69069"/>
                  <a:gd name="connsiteX16" fmla="*/ 162362 w 195836"/>
                  <a:gd name="connsiteY16" fmla="*/ 7732 h 69069"/>
                  <a:gd name="connsiteX17" fmla="*/ 188404 w 195836"/>
                  <a:gd name="connsiteY17" fmla="*/ 4348 h 69069"/>
                  <a:gd name="connsiteX18" fmla="*/ 194165 w 195836"/>
                  <a:gd name="connsiteY18" fmla="*/ 4385 h 69069"/>
                  <a:gd name="connsiteX19" fmla="*/ 195317 w 195836"/>
                  <a:gd name="connsiteY19" fmla="*/ 10036 h 69069"/>
                  <a:gd name="connsiteX20" fmla="*/ 192519 w 195836"/>
                  <a:gd name="connsiteY20" fmla="*/ 15339 h 69069"/>
                  <a:gd name="connsiteX21" fmla="*/ 184820 w 195836"/>
                  <a:gd name="connsiteY21" fmla="*/ 30189 h 69069"/>
                  <a:gd name="connsiteX22" fmla="*/ 183960 w 195836"/>
                  <a:gd name="connsiteY22" fmla="*/ 31378 h 69069"/>
                  <a:gd name="connsiteX23" fmla="*/ 169934 w 195836"/>
                  <a:gd name="connsiteY23" fmla="*/ 63382 h 69069"/>
                  <a:gd name="connsiteX24" fmla="*/ 169330 w 195836"/>
                  <a:gd name="connsiteY24" fmla="*/ 65668 h 69069"/>
                  <a:gd name="connsiteX25" fmla="*/ 164904 w 195836"/>
                  <a:gd name="connsiteY25" fmla="*/ 69070 h 69069"/>
                  <a:gd name="connsiteX26" fmla="*/ 68490 w 195836"/>
                  <a:gd name="connsiteY26" fmla="*/ 43558 h 69069"/>
                  <a:gd name="connsiteX27" fmla="*/ 73720 w 195836"/>
                  <a:gd name="connsiteY27" fmla="*/ 45972 h 69069"/>
                  <a:gd name="connsiteX28" fmla="*/ 96562 w 195836"/>
                  <a:gd name="connsiteY28" fmla="*/ 50087 h 69069"/>
                  <a:gd name="connsiteX29" fmla="*/ 97861 w 195836"/>
                  <a:gd name="connsiteY29" fmla="*/ 50270 h 69069"/>
                  <a:gd name="connsiteX30" fmla="*/ 126810 w 195836"/>
                  <a:gd name="connsiteY30" fmla="*/ 57822 h 69069"/>
                  <a:gd name="connsiteX31" fmla="*/ 161393 w 195836"/>
                  <a:gd name="connsiteY31" fmla="*/ 59889 h 69069"/>
                  <a:gd name="connsiteX32" fmla="*/ 176938 w 195836"/>
                  <a:gd name="connsiteY32" fmla="*/ 25471 h 69069"/>
                  <a:gd name="connsiteX33" fmla="*/ 180669 w 195836"/>
                  <a:gd name="connsiteY33" fmla="*/ 18211 h 69069"/>
                  <a:gd name="connsiteX34" fmla="*/ 159052 w 195836"/>
                  <a:gd name="connsiteY34" fmla="*/ 16272 h 69069"/>
                  <a:gd name="connsiteX35" fmla="*/ 78750 w 195836"/>
                  <a:gd name="connsiteY35" fmla="*/ 9725 h 69069"/>
                  <a:gd name="connsiteX36" fmla="*/ 68307 w 195836"/>
                  <a:gd name="connsiteY36" fmla="*/ 10018 h 69069"/>
                  <a:gd name="connsiteX37" fmla="*/ 47916 w 195836"/>
                  <a:gd name="connsiteY37" fmla="*/ 14791 h 69069"/>
                  <a:gd name="connsiteX38" fmla="*/ 47495 w 195836"/>
                  <a:gd name="connsiteY38" fmla="*/ 15029 h 69069"/>
                  <a:gd name="connsiteX39" fmla="*/ 9109 w 195836"/>
                  <a:gd name="connsiteY39" fmla="*/ 33810 h 69069"/>
                  <a:gd name="connsiteX40" fmla="*/ 12602 w 195836"/>
                  <a:gd name="connsiteY40" fmla="*/ 39169 h 69069"/>
                  <a:gd name="connsiteX41" fmla="*/ 24800 w 195836"/>
                  <a:gd name="connsiteY41" fmla="*/ 39717 h 69069"/>
                  <a:gd name="connsiteX42" fmla="*/ 39942 w 195836"/>
                  <a:gd name="connsiteY42" fmla="*/ 31012 h 69069"/>
                  <a:gd name="connsiteX43" fmla="*/ 43728 w 195836"/>
                  <a:gd name="connsiteY43" fmla="*/ 30665 h 69069"/>
                  <a:gd name="connsiteX44" fmla="*/ 46471 w 195836"/>
                  <a:gd name="connsiteY44" fmla="*/ 33298 h 69069"/>
                  <a:gd name="connsiteX45" fmla="*/ 50495 w 195836"/>
                  <a:gd name="connsiteY45" fmla="*/ 43430 h 69069"/>
                  <a:gd name="connsiteX46" fmla="*/ 61925 w 195836"/>
                  <a:gd name="connsiteY46" fmla="*/ 46338 h 69069"/>
                  <a:gd name="connsiteX47" fmla="*/ 68490 w 195836"/>
                  <a:gd name="connsiteY47" fmla="*/ 43558 h 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5836" h="69069">
                    <a:moveTo>
                      <a:pt x="164904" y="69070"/>
                    </a:moveTo>
                    <a:cubicBezTo>
                      <a:pt x="164904" y="69070"/>
                      <a:pt x="164886" y="69070"/>
                      <a:pt x="164886" y="69070"/>
                    </a:cubicBezTo>
                    <a:cubicBezTo>
                      <a:pt x="158010" y="69033"/>
                      <a:pt x="134802" y="68759"/>
                      <a:pt x="125018" y="66802"/>
                    </a:cubicBezTo>
                    <a:cubicBezTo>
                      <a:pt x="115088" y="64809"/>
                      <a:pt x="99287" y="60218"/>
                      <a:pt x="95904" y="59231"/>
                    </a:cubicBezTo>
                    <a:cubicBezTo>
                      <a:pt x="91149" y="59194"/>
                      <a:pt x="74818" y="58627"/>
                      <a:pt x="68069" y="53159"/>
                    </a:cubicBezTo>
                    <a:cubicBezTo>
                      <a:pt x="67832" y="53324"/>
                      <a:pt x="67576" y="53525"/>
                      <a:pt x="67356" y="53671"/>
                    </a:cubicBezTo>
                    <a:cubicBezTo>
                      <a:pt x="61541" y="57969"/>
                      <a:pt x="54116" y="60767"/>
                      <a:pt x="43216" y="49008"/>
                    </a:cubicBezTo>
                    <a:cubicBezTo>
                      <a:pt x="42832" y="48587"/>
                      <a:pt x="42521" y="48112"/>
                      <a:pt x="42320" y="47581"/>
                    </a:cubicBezTo>
                    <a:lnTo>
                      <a:pt x="39924" y="41546"/>
                    </a:lnTo>
                    <a:lnTo>
                      <a:pt x="29281" y="47673"/>
                    </a:lnTo>
                    <a:cubicBezTo>
                      <a:pt x="28714" y="47984"/>
                      <a:pt x="16534" y="54622"/>
                      <a:pt x="6622" y="46082"/>
                    </a:cubicBezTo>
                    <a:cubicBezTo>
                      <a:pt x="-3766" y="37121"/>
                      <a:pt x="1117" y="28598"/>
                      <a:pt x="1336" y="28251"/>
                    </a:cubicBezTo>
                    <a:cubicBezTo>
                      <a:pt x="1794" y="27483"/>
                      <a:pt x="2452" y="26879"/>
                      <a:pt x="3257" y="26495"/>
                    </a:cubicBezTo>
                    <a:lnTo>
                      <a:pt x="43307" y="6890"/>
                    </a:lnTo>
                    <a:cubicBezTo>
                      <a:pt x="44953" y="5921"/>
                      <a:pt x="54207" y="874"/>
                      <a:pt x="68325" y="874"/>
                    </a:cubicBezTo>
                    <a:cubicBezTo>
                      <a:pt x="70739" y="874"/>
                      <a:pt x="74196" y="746"/>
                      <a:pt x="78420" y="581"/>
                    </a:cubicBezTo>
                    <a:cubicBezTo>
                      <a:pt x="99287" y="-205"/>
                      <a:pt x="138112" y="-1650"/>
                      <a:pt x="162362" y="7732"/>
                    </a:cubicBezTo>
                    <a:cubicBezTo>
                      <a:pt x="172128" y="11517"/>
                      <a:pt x="180888" y="10383"/>
                      <a:pt x="188404" y="4348"/>
                    </a:cubicBezTo>
                    <a:cubicBezTo>
                      <a:pt x="190087" y="2995"/>
                      <a:pt x="192501" y="3013"/>
                      <a:pt x="194165" y="4385"/>
                    </a:cubicBezTo>
                    <a:cubicBezTo>
                      <a:pt x="195829" y="5757"/>
                      <a:pt x="196323" y="8116"/>
                      <a:pt x="195317" y="10036"/>
                    </a:cubicBezTo>
                    <a:lnTo>
                      <a:pt x="192519" y="15339"/>
                    </a:lnTo>
                    <a:cubicBezTo>
                      <a:pt x="190032" y="20058"/>
                      <a:pt x="187417" y="24977"/>
                      <a:pt x="184820" y="30189"/>
                    </a:cubicBezTo>
                    <a:cubicBezTo>
                      <a:pt x="184601" y="30628"/>
                      <a:pt x="184308" y="31031"/>
                      <a:pt x="183960" y="31378"/>
                    </a:cubicBezTo>
                    <a:cubicBezTo>
                      <a:pt x="176481" y="38876"/>
                      <a:pt x="173591" y="49684"/>
                      <a:pt x="169934" y="63382"/>
                    </a:cubicBezTo>
                    <a:lnTo>
                      <a:pt x="169330" y="65668"/>
                    </a:lnTo>
                    <a:cubicBezTo>
                      <a:pt x="168800" y="67680"/>
                      <a:pt x="166971" y="69070"/>
                      <a:pt x="164904" y="69070"/>
                    </a:cubicBezTo>
                    <a:close/>
                    <a:moveTo>
                      <a:pt x="68490" y="43558"/>
                    </a:moveTo>
                    <a:cubicBezTo>
                      <a:pt x="70154" y="43558"/>
                      <a:pt x="71946" y="44180"/>
                      <a:pt x="73720" y="45972"/>
                    </a:cubicBezTo>
                    <a:cubicBezTo>
                      <a:pt x="76171" y="48441"/>
                      <a:pt x="87510" y="50087"/>
                      <a:pt x="96562" y="50087"/>
                    </a:cubicBezTo>
                    <a:cubicBezTo>
                      <a:pt x="97001" y="50087"/>
                      <a:pt x="97440" y="50142"/>
                      <a:pt x="97861" y="50270"/>
                    </a:cubicBezTo>
                    <a:cubicBezTo>
                      <a:pt x="98043" y="50324"/>
                      <a:pt x="116277" y="55701"/>
                      <a:pt x="126810" y="57822"/>
                    </a:cubicBezTo>
                    <a:cubicBezTo>
                      <a:pt x="133358" y="59139"/>
                      <a:pt x="148354" y="59743"/>
                      <a:pt x="161393" y="59889"/>
                    </a:cubicBezTo>
                    <a:cubicBezTo>
                      <a:pt x="165051" y="46228"/>
                      <a:pt x="168379" y="34396"/>
                      <a:pt x="176938" y="25471"/>
                    </a:cubicBezTo>
                    <a:cubicBezTo>
                      <a:pt x="178181" y="22984"/>
                      <a:pt x="179425" y="20570"/>
                      <a:pt x="180669" y="18211"/>
                    </a:cubicBezTo>
                    <a:cubicBezTo>
                      <a:pt x="174688" y="19655"/>
                      <a:pt x="167465" y="19527"/>
                      <a:pt x="159052" y="16272"/>
                    </a:cubicBezTo>
                    <a:cubicBezTo>
                      <a:pt x="136558" y="7567"/>
                      <a:pt x="98958" y="8975"/>
                      <a:pt x="78750" y="9725"/>
                    </a:cubicBezTo>
                    <a:cubicBezTo>
                      <a:pt x="74379" y="9890"/>
                      <a:pt x="70794" y="10018"/>
                      <a:pt x="68307" y="10018"/>
                    </a:cubicBezTo>
                    <a:cubicBezTo>
                      <a:pt x="55835" y="10018"/>
                      <a:pt x="47989" y="14736"/>
                      <a:pt x="47916" y="14791"/>
                    </a:cubicBezTo>
                    <a:cubicBezTo>
                      <a:pt x="47788" y="14882"/>
                      <a:pt x="47642" y="14955"/>
                      <a:pt x="47495" y="15029"/>
                    </a:cubicBezTo>
                    <a:lnTo>
                      <a:pt x="9109" y="33810"/>
                    </a:lnTo>
                    <a:cubicBezTo>
                      <a:pt x="9164" y="34835"/>
                      <a:pt x="9749" y="36718"/>
                      <a:pt x="12602" y="39169"/>
                    </a:cubicBezTo>
                    <a:cubicBezTo>
                      <a:pt x="17631" y="43521"/>
                      <a:pt x="24507" y="39882"/>
                      <a:pt x="24800" y="39717"/>
                    </a:cubicBezTo>
                    <a:lnTo>
                      <a:pt x="39942" y="31012"/>
                    </a:lnTo>
                    <a:cubicBezTo>
                      <a:pt x="41095" y="30354"/>
                      <a:pt x="42484" y="30226"/>
                      <a:pt x="43728" y="30665"/>
                    </a:cubicBezTo>
                    <a:cubicBezTo>
                      <a:pt x="44972" y="31104"/>
                      <a:pt x="45978" y="32055"/>
                      <a:pt x="46471" y="33298"/>
                    </a:cubicBezTo>
                    <a:lnTo>
                      <a:pt x="50495" y="43430"/>
                    </a:lnTo>
                    <a:cubicBezTo>
                      <a:pt x="56877" y="50087"/>
                      <a:pt x="58999" y="48496"/>
                      <a:pt x="61925" y="46338"/>
                    </a:cubicBezTo>
                    <a:cubicBezTo>
                      <a:pt x="63241" y="45350"/>
                      <a:pt x="65674" y="43558"/>
                      <a:pt x="68490" y="435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" name="Graphic 2">
              <a:extLst>
                <a:ext uri="{FF2B5EF4-FFF2-40B4-BE49-F238E27FC236}">
                  <a16:creationId xmlns:a16="http://schemas.microsoft.com/office/drawing/2014/main" id="{3373BD1D-063F-F682-A7A8-3ECE0AE9674C}"/>
                </a:ext>
              </a:extLst>
            </p:cNvPr>
            <p:cNvGrpSpPr/>
            <p:nvPr/>
          </p:nvGrpSpPr>
          <p:grpSpPr>
            <a:xfrm>
              <a:off x="1813200" y="1413120"/>
              <a:ext cx="621453" cy="736597"/>
              <a:chOff x="1813200" y="1413120"/>
              <a:chExt cx="621453" cy="736597"/>
            </a:xfrm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7992F261-E4AB-7F98-091D-D022CB5C1AD3}"/>
                  </a:ext>
                </a:extLst>
              </p:cNvPr>
              <p:cNvSpPr/>
              <p:nvPr/>
            </p:nvSpPr>
            <p:spPr>
              <a:xfrm>
                <a:off x="1817790" y="1417742"/>
                <a:ext cx="612227" cy="727388"/>
              </a:xfrm>
              <a:custGeom>
                <a:avLst/>
                <a:gdLst>
                  <a:gd name="connsiteX0" fmla="*/ 543599 w 612227"/>
                  <a:gd name="connsiteY0" fmla="*/ 45901 h 727388"/>
                  <a:gd name="connsiteX1" fmla="*/ 518434 w 612227"/>
                  <a:gd name="connsiteY1" fmla="*/ 38329 h 727388"/>
                  <a:gd name="connsiteX2" fmla="*/ 339742 w 612227"/>
                  <a:gd name="connsiteY2" fmla="*/ 2997 h 727388"/>
                  <a:gd name="connsiteX3" fmla="*/ 254868 w 612227"/>
                  <a:gd name="connsiteY3" fmla="*/ 38531 h 727388"/>
                  <a:gd name="connsiteX4" fmla="*/ 206130 w 612227"/>
                  <a:gd name="connsiteY4" fmla="*/ 112231 h 727388"/>
                  <a:gd name="connsiteX5" fmla="*/ 269278 w 612227"/>
                  <a:gd name="connsiteY5" fmla="*/ 273092 h 727388"/>
                  <a:gd name="connsiteX6" fmla="*/ 276831 w 612227"/>
                  <a:gd name="connsiteY6" fmla="*/ 298330 h 727388"/>
                  <a:gd name="connsiteX7" fmla="*/ 274308 w 612227"/>
                  <a:gd name="connsiteY7" fmla="*/ 308791 h 727388"/>
                  <a:gd name="connsiteX8" fmla="*/ 279995 w 612227"/>
                  <a:gd name="connsiteY8" fmla="*/ 356925 h 727388"/>
                  <a:gd name="connsiteX9" fmla="*/ 282300 w 612227"/>
                  <a:gd name="connsiteY9" fmla="*/ 408131 h 727388"/>
                  <a:gd name="connsiteX10" fmla="*/ 266992 w 612227"/>
                  <a:gd name="connsiteY10" fmla="*/ 464659 h 727388"/>
                  <a:gd name="connsiteX11" fmla="*/ 260262 w 612227"/>
                  <a:gd name="connsiteY11" fmla="*/ 502570 h 727388"/>
                  <a:gd name="connsiteX12" fmla="*/ 258251 w 612227"/>
                  <a:gd name="connsiteY12" fmla="*/ 547211 h 727388"/>
                  <a:gd name="connsiteX13" fmla="*/ 252819 w 612227"/>
                  <a:gd name="connsiteY13" fmla="*/ 562518 h 727388"/>
                  <a:gd name="connsiteX14" fmla="*/ 242066 w 612227"/>
                  <a:gd name="connsiteY14" fmla="*/ 575924 h 727388"/>
                  <a:gd name="connsiteX15" fmla="*/ 231532 w 612227"/>
                  <a:gd name="connsiteY15" fmla="*/ 596168 h 727388"/>
                  <a:gd name="connsiteX16" fmla="*/ 215713 w 612227"/>
                  <a:gd name="connsiteY16" fmla="*/ 632506 h 727388"/>
                  <a:gd name="connsiteX17" fmla="*/ 192780 w 612227"/>
                  <a:gd name="connsiteY17" fmla="*/ 649386 h 727388"/>
                  <a:gd name="connsiteX18" fmla="*/ 145213 w 612227"/>
                  <a:gd name="connsiteY18" fmla="*/ 648911 h 727388"/>
                  <a:gd name="connsiteX19" fmla="*/ 96292 w 612227"/>
                  <a:gd name="connsiteY19" fmla="*/ 657652 h 727388"/>
                  <a:gd name="connsiteX20" fmla="*/ 6608 w 612227"/>
                  <a:gd name="connsiteY20" fmla="*/ 689364 h 727388"/>
                  <a:gd name="connsiteX21" fmla="*/ 8236 w 612227"/>
                  <a:gd name="connsiteY21" fmla="*/ 706866 h 727388"/>
                  <a:gd name="connsiteX22" fmla="*/ 8236 w 612227"/>
                  <a:gd name="connsiteY22" fmla="*/ 711236 h 727388"/>
                  <a:gd name="connsiteX23" fmla="*/ 27804 w 612227"/>
                  <a:gd name="connsiteY23" fmla="*/ 711236 h 727388"/>
                  <a:gd name="connsiteX24" fmla="*/ 38667 w 612227"/>
                  <a:gd name="connsiteY24" fmla="*/ 719978 h 727388"/>
                  <a:gd name="connsiteX25" fmla="*/ 81058 w 612227"/>
                  <a:gd name="connsiteY25" fmla="*/ 710139 h 727388"/>
                  <a:gd name="connsiteX26" fmla="*/ 81058 w 612227"/>
                  <a:gd name="connsiteY26" fmla="*/ 725446 h 727388"/>
                  <a:gd name="connsiteX27" fmla="*/ 94098 w 612227"/>
                  <a:gd name="connsiteY27" fmla="*/ 725446 h 727388"/>
                  <a:gd name="connsiteX28" fmla="*/ 127802 w 612227"/>
                  <a:gd name="connsiteY28" fmla="*/ 717783 h 727388"/>
                  <a:gd name="connsiteX29" fmla="*/ 151723 w 612227"/>
                  <a:gd name="connsiteY29" fmla="*/ 713413 h 727388"/>
                  <a:gd name="connsiteX30" fmla="*/ 251905 w 612227"/>
                  <a:gd name="connsiteY30" fmla="*/ 710029 h 727388"/>
                  <a:gd name="connsiteX31" fmla="*/ 288609 w 612227"/>
                  <a:gd name="connsiteY31" fmla="*/ 677221 h 727388"/>
                  <a:gd name="connsiteX32" fmla="*/ 355909 w 612227"/>
                  <a:gd name="connsiteY32" fmla="*/ 594010 h 727388"/>
                  <a:gd name="connsiteX33" fmla="*/ 379354 w 612227"/>
                  <a:gd name="connsiteY33" fmla="*/ 553795 h 727388"/>
                  <a:gd name="connsiteX34" fmla="*/ 392101 w 612227"/>
                  <a:gd name="connsiteY34" fmla="*/ 528996 h 727388"/>
                  <a:gd name="connsiteX35" fmla="*/ 392869 w 612227"/>
                  <a:gd name="connsiteY35" fmla="*/ 527972 h 727388"/>
                  <a:gd name="connsiteX36" fmla="*/ 422806 w 612227"/>
                  <a:gd name="connsiteY36" fmla="*/ 333644 h 727388"/>
                  <a:gd name="connsiteX37" fmla="*/ 418984 w 612227"/>
                  <a:gd name="connsiteY37" fmla="*/ 311058 h 727388"/>
                  <a:gd name="connsiteX38" fmla="*/ 593945 w 612227"/>
                  <a:gd name="connsiteY38" fmla="*/ 215010 h 727388"/>
                  <a:gd name="connsiteX39" fmla="*/ 543599 w 612227"/>
                  <a:gd name="connsiteY39" fmla="*/ 45901 h 72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2227" h="727388">
                    <a:moveTo>
                      <a:pt x="543599" y="45901"/>
                    </a:moveTo>
                    <a:cubicBezTo>
                      <a:pt x="536046" y="43377"/>
                      <a:pt x="525987" y="43377"/>
                      <a:pt x="518434" y="38329"/>
                    </a:cubicBezTo>
                    <a:cubicBezTo>
                      <a:pt x="465582" y="473"/>
                      <a:pt x="400147" y="-4574"/>
                      <a:pt x="339742" y="2997"/>
                    </a:cubicBezTo>
                    <a:cubicBezTo>
                      <a:pt x="306202" y="5100"/>
                      <a:pt x="277929" y="16000"/>
                      <a:pt x="254868" y="38531"/>
                    </a:cubicBezTo>
                    <a:cubicBezTo>
                      <a:pt x="231697" y="47821"/>
                      <a:pt x="218072" y="83208"/>
                      <a:pt x="206130" y="112231"/>
                    </a:cubicBezTo>
                    <a:cubicBezTo>
                      <a:pt x="204795" y="174465"/>
                      <a:pt x="216262" y="229567"/>
                      <a:pt x="269278" y="273092"/>
                    </a:cubicBezTo>
                    <a:cubicBezTo>
                      <a:pt x="274308" y="280664"/>
                      <a:pt x="279337" y="290759"/>
                      <a:pt x="276831" y="298330"/>
                    </a:cubicBezTo>
                    <a:cubicBezTo>
                      <a:pt x="276228" y="301933"/>
                      <a:pt x="275332" y="305371"/>
                      <a:pt x="274308" y="308791"/>
                    </a:cubicBezTo>
                    <a:cubicBezTo>
                      <a:pt x="273741" y="317551"/>
                      <a:pt x="272954" y="341874"/>
                      <a:pt x="279995" y="356925"/>
                    </a:cubicBezTo>
                    <a:cubicBezTo>
                      <a:pt x="286890" y="371647"/>
                      <a:pt x="283708" y="392550"/>
                      <a:pt x="282300" y="408131"/>
                    </a:cubicBezTo>
                    <a:cubicBezTo>
                      <a:pt x="280416" y="428925"/>
                      <a:pt x="272406" y="444817"/>
                      <a:pt x="266992" y="464659"/>
                    </a:cubicBezTo>
                    <a:cubicBezTo>
                      <a:pt x="263609" y="477058"/>
                      <a:pt x="261616" y="489823"/>
                      <a:pt x="260262" y="502570"/>
                    </a:cubicBezTo>
                    <a:cubicBezTo>
                      <a:pt x="258690" y="517347"/>
                      <a:pt x="257830" y="532361"/>
                      <a:pt x="258251" y="547211"/>
                    </a:cubicBezTo>
                    <a:lnTo>
                      <a:pt x="252819" y="562518"/>
                    </a:lnTo>
                    <a:cubicBezTo>
                      <a:pt x="252819" y="562518"/>
                      <a:pt x="249326" y="570108"/>
                      <a:pt x="242066" y="575924"/>
                    </a:cubicBezTo>
                    <a:cubicBezTo>
                      <a:pt x="238738" y="582288"/>
                      <a:pt x="235135" y="588926"/>
                      <a:pt x="231532" y="596168"/>
                    </a:cubicBezTo>
                    <a:cubicBezTo>
                      <a:pt x="222736" y="604983"/>
                      <a:pt x="219700" y="617657"/>
                      <a:pt x="215713" y="632506"/>
                    </a:cubicBezTo>
                    <a:cubicBezTo>
                      <a:pt x="216499" y="632506"/>
                      <a:pt x="199546" y="648856"/>
                      <a:pt x="192780" y="649386"/>
                    </a:cubicBezTo>
                    <a:cubicBezTo>
                      <a:pt x="176942" y="650612"/>
                      <a:pt x="161050" y="649368"/>
                      <a:pt x="145213" y="648911"/>
                    </a:cubicBezTo>
                    <a:cubicBezTo>
                      <a:pt x="107155" y="647814"/>
                      <a:pt x="96292" y="657652"/>
                      <a:pt x="96292" y="657652"/>
                    </a:cubicBezTo>
                    <a:cubicBezTo>
                      <a:pt x="76724" y="658750"/>
                      <a:pt x="22372" y="678428"/>
                      <a:pt x="6608" y="689364"/>
                    </a:cubicBezTo>
                    <a:cubicBezTo>
                      <a:pt x="-9156" y="700300"/>
                      <a:pt x="8236" y="706866"/>
                      <a:pt x="8236" y="706866"/>
                    </a:cubicBezTo>
                    <a:cubicBezTo>
                      <a:pt x="8236" y="706866"/>
                      <a:pt x="4980" y="706866"/>
                      <a:pt x="8236" y="711236"/>
                    </a:cubicBezTo>
                    <a:cubicBezTo>
                      <a:pt x="11491" y="715607"/>
                      <a:pt x="27804" y="711236"/>
                      <a:pt x="27804" y="711236"/>
                    </a:cubicBezTo>
                    <a:cubicBezTo>
                      <a:pt x="28883" y="718899"/>
                      <a:pt x="29980" y="718899"/>
                      <a:pt x="38667" y="719978"/>
                    </a:cubicBezTo>
                    <a:cubicBezTo>
                      <a:pt x="47354" y="721075"/>
                      <a:pt x="81058" y="710139"/>
                      <a:pt x="81058" y="710139"/>
                    </a:cubicBezTo>
                    <a:cubicBezTo>
                      <a:pt x="70195" y="723270"/>
                      <a:pt x="81058" y="721075"/>
                      <a:pt x="81058" y="725446"/>
                    </a:cubicBezTo>
                    <a:cubicBezTo>
                      <a:pt x="81058" y="729817"/>
                      <a:pt x="94098" y="725446"/>
                      <a:pt x="94098" y="725446"/>
                    </a:cubicBezTo>
                    <a:cubicBezTo>
                      <a:pt x="94098" y="725446"/>
                      <a:pt x="118018" y="724349"/>
                      <a:pt x="127802" y="717783"/>
                    </a:cubicBezTo>
                    <a:cubicBezTo>
                      <a:pt x="137587" y="711218"/>
                      <a:pt x="151723" y="713413"/>
                      <a:pt x="151723" y="713413"/>
                    </a:cubicBezTo>
                    <a:cubicBezTo>
                      <a:pt x="183160" y="718277"/>
                      <a:pt x="221986" y="723654"/>
                      <a:pt x="251905" y="710029"/>
                    </a:cubicBezTo>
                    <a:cubicBezTo>
                      <a:pt x="265603" y="703793"/>
                      <a:pt x="278020" y="688029"/>
                      <a:pt x="288609" y="677221"/>
                    </a:cubicBezTo>
                    <a:cubicBezTo>
                      <a:pt x="313590" y="651709"/>
                      <a:pt x="336341" y="623930"/>
                      <a:pt x="355909" y="594010"/>
                    </a:cubicBezTo>
                    <a:cubicBezTo>
                      <a:pt x="364394" y="581026"/>
                      <a:pt x="372331" y="567639"/>
                      <a:pt x="379354" y="553795"/>
                    </a:cubicBezTo>
                    <a:cubicBezTo>
                      <a:pt x="383597" y="545419"/>
                      <a:pt x="386633" y="536714"/>
                      <a:pt x="392101" y="528996"/>
                    </a:cubicBezTo>
                    <a:cubicBezTo>
                      <a:pt x="392357" y="528649"/>
                      <a:pt x="392613" y="528320"/>
                      <a:pt x="392869" y="527972"/>
                    </a:cubicBezTo>
                    <a:cubicBezTo>
                      <a:pt x="419295" y="466378"/>
                      <a:pt x="433998" y="400999"/>
                      <a:pt x="422806" y="333644"/>
                    </a:cubicBezTo>
                    <a:cubicBezTo>
                      <a:pt x="421471" y="326256"/>
                      <a:pt x="420209" y="318721"/>
                      <a:pt x="418984" y="311058"/>
                    </a:cubicBezTo>
                    <a:cubicBezTo>
                      <a:pt x="489850" y="316856"/>
                      <a:pt x="558485" y="272800"/>
                      <a:pt x="593945" y="215010"/>
                    </a:cubicBezTo>
                    <a:cubicBezTo>
                      <a:pt x="629168" y="151916"/>
                      <a:pt x="614080" y="73662"/>
                      <a:pt x="543599" y="459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DABF4EB-BF1A-F9B1-2C10-65C71A982265}"/>
                  </a:ext>
                </a:extLst>
              </p:cNvPr>
              <p:cNvSpPr/>
              <p:nvPr/>
            </p:nvSpPr>
            <p:spPr>
              <a:xfrm>
                <a:off x="1813200" y="1413120"/>
                <a:ext cx="621453" cy="736597"/>
              </a:xfrm>
              <a:custGeom>
                <a:avLst/>
                <a:gdLst>
                  <a:gd name="connsiteX0" fmla="*/ 89251 w 621453"/>
                  <a:gd name="connsiteY0" fmla="*/ 736598 h 736597"/>
                  <a:gd name="connsiteX1" fmla="*/ 83655 w 621453"/>
                  <a:gd name="connsiteY1" fmla="*/ 735153 h 736597"/>
                  <a:gd name="connsiteX2" fmla="*/ 81186 w 621453"/>
                  <a:gd name="connsiteY2" fmla="*/ 731221 h 736597"/>
                  <a:gd name="connsiteX3" fmla="*/ 80894 w 621453"/>
                  <a:gd name="connsiteY3" fmla="*/ 731020 h 736597"/>
                  <a:gd name="connsiteX4" fmla="*/ 76340 w 621453"/>
                  <a:gd name="connsiteY4" fmla="*/ 724802 h 736597"/>
                  <a:gd name="connsiteX5" fmla="*/ 76322 w 621453"/>
                  <a:gd name="connsiteY5" fmla="*/ 722461 h 736597"/>
                  <a:gd name="connsiteX6" fmla="*/ 42690 w 621453"/>
                  <a:gd name="connsiteY6" fmla="*/ 729173 h 736597"/>
                  <a:gd name="connsiteX7" fmla="*/ 42233 w 621453"/>
                  <a:gd name="connsiteY7" fmla="*/ 729118 h 736597"/>
                  <a:gd name="connsiteX8" fmla="*/ 28919 w 621453"/>
                  <a:gd name="connsiteY8" fmla="*/ 721401 h 736597"/>
                  <a:gd name="connsiteX9" fmla="*/ 9150 w 621453"/>
                  <a:gd name="connsiteY9" fmla="*/ 718621 h 736597"/>
                  <a:gd name="connsiteX10" fmla="*/ 6846 w 621453"/>
                  <a:gd name="connsiteY10" fmla="*/ 713537 h 736597"/>
                  <a:gd name="connsiteX11" fmla="*/ 79 w 621453"/>
                  <a:gd name="connsiteY11" fmla="*/ 704137 h 736597"/>
                  <a:gd name="connsiteX12" fmla="*/ 8583 w 621453"/>
                  <a:gd name="connsiteY12" fmla="*/ 690256 h 736597"/>
                  <a:gd name="connsiteX13" fmla="*/ 99200 w 621453"/>
                  <a:gd name="connsiteY13" fmla="*/ 657831 h 736597"/>
                  <a:gd name="connsiteX14" fmla="*/ 149913 w 621453"/>
                  <a:gd name="connsiteY14" fmla="*/ 648980 h 736597"/>
                  <a:gd name="connsiteX15" fmla="*/ 161471 w 621453"/>
                  <a:gd name="connsiteY15" fmla="*/ 649401 h 736597"/>
                  <a:gd name="connsiteX16" fmla="*/ 197004 w 621453"/>
                  <a:gd name="connsiteY16" fmla="*/ 649455 h 736597"/>
                  <a:gd name="connsiteX17" fmla="*/ 216097 w 621453"/>
                  <a:gd name="connsiteY17" fmla="*/ 635154 h 736597"/>
                  <a:gd name="connsiteX18" fmla="*/ 216499 w 621453"/>
                  <a:gd name="connsiteY18" fmla="*/ 633673 h 736597"/>
                  <a:gd name="connsiteX19" fmla="*/ 232355 w 621453"/>
                  <a:gd name="connsiteY19" fmla="*/ 598103 h 736597"/>
                  <a:gd name="connsiteX20" fmla="*/ 239853 w 621453"/>
                  <a:gd name="connsiteY20" fmla="*/ 583674 h 736597"/>
                  <a:gd name="connsiteX21" fmla="*/ 242615 w 621453"/>
                  <a:gd name="connsiteY21" fmla="*/ 578425 h 736597"/>
                  <a:gd name="connsiteX22" fmla="*/ 243803 w 621453"/>
                  <a:gd name="connsiteY22" fmla="*/ 576980 h 736597"/>
                  <a:gd name="connsiteX23" fmla="*/ 253258 w 621453"/>
                  <a:gd name="connsiteY23" fmla="*/ 565221 h 736597"/>
                  <a:gd name="connsiteX24" fmla="*/ 258251 w 621453"/>
                  <a:gd name="connsiteY24" fmla="*/ 551103 h 736597"/>
                  <a:gd name="connsiteX25" fmla="*/ 260317 w 621453"/>
                  <a:gd name="connsiteY25" fmla="*/ 506699 h 736597"/>
                  <a:gd name="connsiteX26" fmla="*/ 267194 w 621453"/>
                  <a:gd name="connsiteY26" fmla="*/ 468057 h 736597"/>
                  <a:gd name="connsiteX27" fmla="*/ 273284 w 621453"/>
                  <a:gd name="connsiteY27" fmla="*/ 448781 h 736597"/>
                  <a:gd name="connsiteX28" fmla="*/ 282354 w 621453"/>
                  <a:gd name="connsiteY28" fmla="*/ 412315 h 736597"/>
                  <a:gd name="connsiteX29" fmla="*/ 282903 w 621453"/>
                  <a:gd name="connsiteY29" fmla="*/ 406682 h 736597"/>
                  <a:gd name="connsiteX30" fmla="*/ 280471 w 621453"/>
                  <a:gd name="connsiteY30" fmla="*/ 363449 h 736597"/>
                  <a:gd name="connsiteX31" fmla="*/ 274363 w 621453"/>
                  <a:gd name="connsiteY31" fmla="*/ 313084 h 736597"/>
                  <a:gd name="connsiteX32" fmla="*/ 274545 w 621453"/>
                  <a:gd name="connsiteY32" fmla="*/ 312060 h 736597"/>
                  <a:gd name="connsiteX33" fmla="*/ 276941 w 621453"/>
                  <a:gd name="connsiteY33" fmla="*/ 302166 h 736597"/>
                  <a:gd name="connsiteX34" fmla="*/ 277106 w 621453"/>
                  <a:gd name="connsiteY34" fmla="*/ 301471 h 736597"/>
                  <a:gd name="connsiteX35" fmla="*/ 270449 w 621453"/>
                  <a:gd name="connsiteY35" fmla="*/ 280769 h 736597"/>
                  <a:gd name="connsiteX36" fmla="*/ 206167 w 621453"/>
                  <a:gd name="connsiteY36" fmla="*/ 116726 h 736597"/>
                  <a:gd name="connsiteX37" fmla="*/ 206514 w 621453"/>
                  <a:gd name="connsiteY37" fmla="*/ 115080 h 736597"/>
                  <a:gd name="connsiteX38" fmla="*/ 208142 w 621453"/>
                  <a:gd name="connsiteY38" fmla="*/ 111130 h 736597"/>
                  <a:gd name="connsiteX39" fmla="*/ 256934 w 621453"/>
                  <a:gd name="connsiteY39" fmla="*/ 39222 h 736597"/>
                  <a:gd name="connsiteX40" fmla="*/ 344095 w 621453"/>
                  <a:gd name="connsiteY40" fmla="*/ 3011 h 736597"/>
                  <a:gd name="connsiteX41" fmla="*/ 525731 w 621453"/>
                  <a:gd name="connsiteY41" fmla="*/ 39203 h 736597"/>
                  <a:gd name="connsiteX42" fmla="*/ 540398 w 621453"/>
                  <a:gd name="connsiteY42" fmla="*/ 43940 h 736597"/>
                  <a:gd name="connsiteX43" fmla="*/ 549670 w 621453"/>
                  <a:gd name="connsiteY43" fmla="*/ 46153 h 736597"/>
                  <a:gd name="connsiteX44" fmla="*/ 549890 w 621453"/>
                  <a:gd name="connsiteY44" fmla="*/ 46244 h 736597"/>
                  <a:gd name="connsiteX45" fmla="*/ 614611 w 621453"/>
                  <a:gd name="connsiteY45" fmla="*/ 111514 h 736597"/>
                  <a:gd name="connsiteX46" fmla="*/ 602541 w 621453"/>
                  <a:gd name="connsiteY46" fmla="*/ 221845 h 736597"/>
                  <a:gd name="connsiteX47" fmla="*/ 429024 w 621453"/>
                  <a:gd name="connsiteY47" fmla="*/ 320582 h 736597"/>
                  <a:gd name="connsiteX48" fmla="*/ 431914 w 621453"/>
                  <a:gd name="connsiteY48" fmla="*/ 337426 h 736597"/>
                  <a:gd name="connsiteX49" fmla="*/ 401684 w 621453"/>
                  <a:gd name="connsiteY49" fmla="*/ 534387 h 736597"/>
                  <a:gd name="connsiteX50" fmla="*/ 401172 w 621453"/>
                  <a:gd name="connsiteY50" fmla="*/ 535284 h 736597"/>
                  <a:gd name="connsiteX51" fmla="*/ 400440 w 621453"/>
                  <a:gd name="connsiteY51" fmla="*/ 536271 h 736597"/>
                  <a:gd name="connsiteX52" fmla="*/ 391954 w 621453"/>
                  <a:gd name="connsiteY52" fmla="*/ 552200 h 736597"/>
                  <a:gd name="connsiteX53" fmla="*/ 388059 w 621453"/>
                  <a:gd name="connsiteY53" fmla="*/ 560466 h 736597"/>
                  <a:gd name="connsiteX54" fmla="*/ 364358 w 621453"/>
                  <a:gd name="connsiteY54" fmla="*/ 601120 h 736597"/>
                  <a:gd name="connsiteX55" fmla="*/ 296491 w 621453"/>
                  <a:gd name="connsiteY55" fmla="*/ 685044 h 736597"/>
                  <a:gd name="connsiteX56" fmla="*/ 289542 w 621453"/>
                  <a:gd name="connsiteY56" fmla="*/ 692414 h 736597"/>
                  <a:gd name="connsiteX57" fmla="*/ 258415 w 621453"/>
                  <a:gd name="connsiteY57" fmla="*/ 718804 h 736597"/>
                  <a:gd name="connsiteX58" fmla="*/ 155637 w 621453"/>
                  <a:gd name="connsiteY58" fmla="*/ 722553 h 736597"/>
                  <a:gd name="connsiteX59" fmla="*/ 134971 w 621453"/>
                  <a:gd name="connsiteY59" fmla="*/ 726210 h 736597"/>
                  <a:gd name="connsiteX60" fmla="*/ 99566 w 621453"/>
                  <a:gd name="connsiteY60" fmla="*/ 734604 h 736597"/>
                  <a:gd name="connsiteX61" fmla="*/ 89251 w 621453"/>
                  <a:gd name="connsiteY61" fmla="*/ 736598 h 736597"/>
                  <a:gd name="connsiteX62" fmla="*/ 85539 w 621453"/>
                  <a:gd name="connsiteY62" fmla="*/ 723138 h 736597"/>
                  <a:gd name="connsiteX63" fmla="*/ 85960 w 621453"/>
                  <a:gd name="connsiteY63" fmla="*/ 723431 h 736597"/>
                  <a:gd name="connsiteX64" fmla="*/ 89709 w 621453"/>
                  <a:gd name="connsiteY64" fmla="*/ 727454 h 736597"/>
                  <a:gd name="connsiteX65" fmla="*/ 97243 w 621453"/>
                  <a:gd name="connsiteY65" fmla="*/ 725771 h 736597"/>
                  <a:gd name="connsiteX66" fmla="*/ 98487 w 621453"/>
                  <a:gd name="connsiteY66" fmla="*/ 725534 h 736597"/>
                  <a:gd name="connsiteX67" fmla="*/ 129851 w 621453"/>
                  <a:gd name="connsiteY67" fmla="*/ 718639 h 736597"/>
                  <a:gd name="connsiteX68" fmla="*/ 157008 w 621453"/>
                  <a:gd name="connsiteY68" fmla="*/ 713537 h 736597"/>
                  <a:gd name="connsiteX69" fmla="*/ 254593 w 621453"/>
                  <a:gd name="connsiteY69" fmla="*/ 710501 h 736597"/>
                  <a:gd name="connsiteX70" fmla="*/ 282793 w 621453"/>
                  <a:gd name="connsiteY70" fmla="*/ 686214 h 736597"/>
                  <a:gd name="connsiteX71" fmla="*/ 289926 w 621453"/>
                  <a:gd name="connsiteY71" fmla="*/ 678643 h 736597"/>
                  <a:gd name="connsiteX72" fmla="*/ 356677 w 621453"/>
                  <a:gd name="connsiteY72" fmla="*/ 596128 h 736597"/>
                  <a:gd name="connsiteX73" fmla="*/ 379866 w 621453"/>
                  <a:gd name="connsiteY73" fmla="*/ 556351 h 736597"/>
                  <a:gd name="connsiteX74" fmla="*/ 383597 w 621453"/>
                  <a:gd name="connsiteY74" fmla="*/ 548433 h 736597"/>
                  <a:gd name="connsiteX75" fmla="*/ 392960 w 621453"/>
                  <a:gd name="connsiteY75" fmla="*/ 530968 h 736597"/>
                  <a:gd name="connsiteX76" fmla="*/ 393472 w 621453"/>
                  <a:gd name="connsiteY76" fmla="*/ 530291 h 736597"/>
                  <a:gd name="connsiteX77" fmla="*/ 422879 w 621453"/>
                  <a:gd name="connsiteY77" fmla="*/ 339017 h 736597"/>
                  <a:gd name="connsiteX78" fmla="*/ 419057 w 621453"/>
                  <a:gd name="connsiteY78" fmla="*/ 316394 h 736597"/>
                  <a:gd name="connsiteX79" fmla="*/ 420209 w 621453"/>
                  <a:gd name="connsiteY79" fmla="*/ 312572 h 736597"/>
                  <a:gd name="connsiteX80" fmla="*/ 423940 w 621453"/>
                  <a:gd name="connsiteY80" fmla="*/ 311128 h 736597"/>
                  <a:gd name="connsiteX81" fmla="*/ 594622 w 621453"/>
                  <a:gd name="connsiteY81" fmla="*/ 217237 h 736597"/>
                  <a:gd name="connsiteX82" fmla="*/ 605961 w 621453"/>
                  <a:gd name="connsiteY82" fmla="*/ 114605 h 736597"/>
                  <a:gd name="connsiteX83" fmla="*/ 546616 w 621453"/>
                  <a:gd name="connsiteY83" fmla="*/ 54821 h 736597"/>
                  <a:gd name="connsiteX84" fmla="*/ 538606 w 621453"/>
                  <a:gd name="connsiteY84" fmla="*/ 52956 h 736597"/>
                  <a:gd name="connsiteX85" fmla="*/ 520464 w 621453"/>
                  <a:gd name="connsiteY85" fmla="*/ 46756 h 736597"/>
                  <a:gd name="connsiteX86" fmla="*/ 344881 w 621453"/>
                  <a:gd name="connsiteY86" fmla="*/ 12155 h 736597"/>
                  <a:gd name="connsiteX87" fmla="*/ 262622 w 621453"/>
                  <a:gd name="connsiteY87" fmla="*/ 46427 h 736597"/>
                  <a:gd name="connsiteX88" fmla="*/ 261122 w 621453"/>
                  <a:gd name="connsiteY88" fmla="*/ 47396 h 736597"/>
                  <a:gd name="connsiteX89" fmla="*/ 216536 w 621453"/>
                  <a:gd name="connsiteY89" fmla="*/ 114641 h 736597"/>
                  <a:gd name="connsiteX90" fmla="*/ 215237 w 621453"/>
                  <a:gd name="connsiteY90" fmla="*/ 117805 h 736597"/>
                  <a:gd name="connsiteX91" fmla="*/ 276740 w 621453"/>
                  <a:gd name="connsiteY91" fmla="*/ 274186 h 736597"/>
                  <a:gd name="connsiteX92" fmla="*/ 277654 w 621453"/>
                  <a:gd name="connsiteY92" fmla="*/ 275192 h 736597"/>
                  <a:gd name="connsiteX93" fmla="*/ 285847 w 621453"/>
                  <a:gd name="connsiteY93" fmla="*/ 304050 h 736597"/>
                  <a:gd name="connsiteX94" fmla="*/ 283397 w 621453"/>
                  <a:gd name="connsiteY94" fmla="*/ 314236 h 736597"/>
                  <a:gd name="connsiteX95" fmla="*/ 288700 w 621453"/>
                  <a:gd name="connsiteY95" fmla="*/ 359627 h 736597"/>
                  <a:gd name="connsiteX96" fmla="*/ 291956 w 621453"/>
                  <a:gd name="connsiteY96" fmla="*/ 407652 h 736597"/>
                  <a:gd name="connsiteX97" fmla="*/ 291425 w 621453"/>
                  <a:gd name="connsiteY97" fmla="*/ 413193 h 736597"/>
                  <a:gd name="connsiteX98" fmla="*/ 281897 w 621453"/>
                  <a:gd name="connsiteY98" fmla="*/ 451762 h 736597"/>
                  <a:gd name="connsiteX99" fmla="*/ 275972 w 621453"/>
                  <a:gd name="connsiteY99" fmla="*/ 470507 h 736597"/>
                  <a:gd name="connsiteX100" fmla="*/ 269370 w 621453"/>
                  <a:gd name="connsiteY100" fmla="*/ 507705 h 736597"/>
                  <a:gd name="connsiteX101" fmla="*/ 267376 w 621453"/>
                  <a:gd name="connsiteY101" fmla="*/ 551724 h 736597"/>
                  <a:gd name="connsiteX102" fmla="*/ 267120 w 621453"/>
                  <a:gd name="connsiteY102" fmla="*/ 553389 h 736597"/>
                  <a:gd name="connsiteX103" fmla="*/ 261689 w 621453"/>
                  <a:gd name="connsiteY103" fmla="*/ 568696 h 736597"/>
                  <a:gd name="connsiteX104" fmla="*/ 250241 w 621453"/>
                  <a:gd name="connsiteY104" fmla="*/ 583527 h 736597"/>
                  <a:gd name="connsiteX105" fmla="*/ 247900 w 621453"/>
                  <a:gd name="connsiteY105" fmla="*/ 587989 h 736597"/>
                  <a:gd name="connsiteX106" fmla="*/ 240182 w 621453"/>
                  <a:gd name="connsiteY106" fmla="*/ 602876 h 736597"/>
                  <a:gd name="connsiteX107" fmla="*/ 239323 w 621453"/>
                  <a:gd name="connsiteY107" fmla="*/ 604065 h 736597"/>
                  <a:gd name="connsiteX108" fmla="*/ 225296 w 621453"/>
                  <a:gd name="connsiteY108" fmla="*/ 636069 h 736597"/>
                  <a:gd name="connsiteX109" fmla="*/ 224692 w 621453"/>
                  <a:gd name="connsiteY109" fmla="*/ 638355 h 736597"/>
                  <a:gd name="connsiteX110" fmla="*/ 224601 w 621453"/>
                  <a:gd name="connsiteY110" fmla="*/ 638336 h 736597"/>
                  <a:gd name="connsiteX111" fmla="*/ 197681 w 621453"/>
                  <a:gd name="connsiteY111" fmla="*/ 658618 h 736597"/>
                  <a:gd name="connsiteX112" fmla="*/ 161068 w 621453"/>
                  <a:gd name="connsiteY112" fmla="*/ 658581 h 736597"/>
                  <a:gd name="connsiteX113" fmla="*/ 149620 w 621453"/>
                  <a:gd name="connsiteY113" fmla="*/ 658161 h 736597"/>
                  <a:gd name="connsiteX114" fmla="*/ 103827 w 621453"/>
                  <a:gd name="connsiteY114" fmla="*/ 665787 h 736597"/>
                  <a:gd name="connsiteX115" fmla="*/ 101084 w 621453"/>
                  <a:gd name="connsiteY115" fmla="*/ 666902 h 736597"/>
                  <a:gd name="connsiteX116" fmla="*/ 13759 w 621453"/>
                  <a:gd name="connsiteY116" fmla="*/ 697809 h 736597"/>
                  <a:gd name="connsiteX117" fmla="*/ 9132 w 621453"/>
                  <a:gd name="connsiteY117" fmla="*/ 703039 h 736597"/>
                  <a:gd name="connsiteX118" fmla="*/ 14417 w 621453"/>
                  <a:gd name="connsiteY118" fmla="*/ 707264 h 736597"/>
                  <a:gd name="connsiteX119" fmla="*/ 17270 w 621453"/>
                  <a:gd name="connsiteY119" fmla="*/ 712366 h 736597"/>
                  <a:gd name="connsiteX120" fmla="*/ 16977 w 621453"/>
                  <a:gd name="connsiteY120" fmla="*/ 713317 h 736597"/>
                  <a:gd name="connsiteX121" fmla="*/ 31169 w 621453"/>
                  <a:gd name="connsiteY121" fmla="*/ 711488 h 736597"/>
                  <a:gd name="connsiteX122" fmla="*/ 34881 w 621453"/>
                  <a:gd name="connsiteY122" fmla="*/ 712092 h 736597"/>
                  <a:gd name="connsiteX123" fmla="*/ 36893 w 621453"/>
                  <a:gd name="connsiteY123" fmla="*/ 715256 h 736597"/>
                  <a:gd name="connsiteX124" fmla="*/ 37752 w 621453"/>
                  <a:gd name="connsiteY124" fmla="*/ 719151 h 736597"/>
                  <a:gd name="connsiteX125" fmla="*/ 43348 w 621453"/>
                  <a:gd name="connsiteY125" fmla="*/ 720047 h 736597"/>
                  <a:gd name="connsiteX126" fmla="*/ 43806 w 621453"/>
                  <a:gd name="connsiteY126" fmla="*/ 720102 h 736597"/>
                  <a:gd name="connsiteX127" fmla="*/ 84222 w 621453"/>
                  <a:gd name="connsiteY127" fmla="*/ 710446 h 736597"/>
                  <a:gd name="connsiteX128" fmla="*/ 89416 w 621453"/>
                  <a:gd name="connsiteY128" fmla="*/ 712220 h 736597"/>
                  <a:gd name="connsiteX129" fmla="*/ 89160 w 621453"/>
                  <a:gd name="connsiteY129" fmla="*/ 717706 h 736597"/>
                  <a:gd name="connsiteX130" fmla="*/ 85539 w 621453"/>
                  <a:gd name="connsiteY130" fmla="*/ 723138 h 736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621453" h="736597">
                    <a:moveTo>
                      <a:pt x="89251" y="736598"/>
                    </a:moveTo>
                    <a:cubicBezTo>
                      <a:pt x="87075" y="736598"/>
                      <a:pt x="85100" y="736195"/>
                      <a:pt x="83655" y="735153"/>
                    </a:cubicBezTo>
                    <a:cubicBezTo>
                      <a:pt x="82320" y="734202"/>
                      <a:pt x="81461" y="732794"/>
                      <a:pt x="81186" y="731221"/>
                    </a:cubicBezTo>
                    <a:cubicBezTo>
                      <a:pt x="81095" y="731166"/>
                      <a:pt x="80985" y="731093"/>
                      <a:pt x="80894" y="731020"/>
                    </a:cubicBezTo>
                    <a:cubicBezTo>
                      <a:pt x="79486" y="730087"/>
                      <a:pt x="76870" y="728332"/>
                      <a:pt x="76340" y="724802"/>
                    </a:cubicBezTo>
                    <a:cubicBezTo>
                      <a:pt x="76230" y="724034"/>
                      <a:pt x="76230" y="723266"/>
                      <a:pt x="76322" y="722461"/>
                    </a:cubicBezTo>
                    <a:cubicBezTo>
                      <a:pt x="65129" y="725753"/>
                      <a:pt x="49091" y="729978"/>
                      <a:pt x="42690" y="729173"/>
                    </a:cubicBezTo>
                    <a:lnTo>
                      <a:pt x="42233" y="729118"/>
                    </a:lnTo>
                    <a:cubicBezTo>
                      <a:pt x="34771" y="728185"/>
                      <a:pt x="30913" y="727417"/>
                      <a:pt x="28919" y="721401"/>
                    </a:cubicBezTo>
                    <a:cubicBezTo>
                      <a:pt x="21769" y="722845"/>
                      <a:pt x="12753" y="723449"/>
                      <a:pt x="9150" y="718621"/>
                    </a:cubicBezTo>
                    <a:cubicBezTo>
                      <a:pt x="7797" y="716810"/>
                      <a:pt x="7029" y="715109"/>
                      <a:pt x="6846" y="713537"/>
                    </a:cubicBezTo>
                    <a:cubicBezTo>
                      <a:pt x="3956" y="711653"/>
                      <a:pt x="628" y="708562"/>
                      <a:pt x="79" y="704137"/>
                    </a:cubicBezTo>
                    <a:cubicBezTo>
                      <a:pt x="-524" y="699254"/>
                      <a:pt x="2329" y="694590"/>
                      <a:pt x="8583" y="690256"/>
                    </a:cubicBezTo>
                    <a:cubicBezTo>
                      <a:pt x="24164" y="679448"/>
                      <a:pt x="77072" y="659788"/>
                      <a:pt x="99200" y="657831"/>
                    </a:cubicBezTo>
                    <a:cubicBezTo>
                      <a:pt x="103388" y="654978"/>
                      <a:pt x="117122" y="648011"/>
                      <a:pt x="149913" y="648980"/>
                    </a:cubicBezTo>
                    <a:cubicBezTo>
                      <a:pt x="153753" y="649090"/>
                      <a:pt x="157612" y="649254"/>
                      <a:pt x="161471" y="649401"/>
                    </a:cubicBezTo>
                    <a:cubicBezTo>
                      <a:pt x="173175" y="649876"/>
                      <a:pt x="185263" y="650370"/>
                      <a:pt x="197004" y="649455"/>
                    </a:cubicBezTo>
                    <a:cubicBezTo>
                      <a:pt x="200644" y="649181"/>
                      <a:pt x="212878" y="638684"/>
                      <a:pt x="216097" y="635154"/>
                    </a:cubicBezTo>
                    <a:lnTo>
                      <a:pt x="216499" y="633673"/>
                    </a:lnTo>
                    <a:cubicBezTo>
                      <a:pt x="220267" y="619536"/>
                      <a:pt x="223540" y="607283"/>
                      <a:pt x="232355" y="598103"/>
                    </a:cubicBezTo>
                    <a:cubicBezTo>
                      <a:pt x="234897" y="593037"/>
                      <a:pt x="237421" y="588264"/>
                      <a:pt x="239853" y="583674"/>
                    </a:cubicBezTo>
                    <a:lnTo>
                      <a:pt x="242615" y="578425"/>
                    </a:lnTo>
                    <a:cubicBezTo>
                      <a:pt x="242907" y="577876"/>
                      <a:pt x="243309" y="577383"/>
                      <a:pt x="243803" y="576980"/>
                    </a:cubicBezTo>
                    <a:cubicBezTo>
                      <a:pt x="250039" y="571969"/>
                      <a:pt x="253240" y="565294"/>
                      <a:pt x="253258" y="565221"/>
                    </a:cubicBezTo>
                    <a:lnTo>
                      <a:pt x="258251" y="551103"/>
                    </a:lnTo>
                    <a:cubicBezTo>
                      <a:pt x="257903" y="537515"/>
                      <a:pt x="258580" y="522976"/>
                      <a:pt x="260317" y="506699"/>
                    </a:cubicBezTo>
                    <a:cubicBezTo>
                      <a:pt x="261927" y="491667"/>
                      <a:pt x="264103" y="479377"/>
                      <a:pt x="267194" y="468057"/>
                    </a:cubicBezTo>
                    <a:cubicBezTo>
                      <a:pt x="269041" y="461254"/>
                      <a:pt x="271199" y="454926"/>
                      <a:pt x="273284" y="448781"/>
                    </a:cubicBezTo>
                    <a:cubicBezTo>
                      <a:pt x="277325" y="436858"/>
                      <a:pt x="281166" y="425574"/>
                      <a:pt x="282354" y="412315"/>
                    </a:cubicBezTo>
                    <a:cubicBezTo>
                      <a:pt x="282519" y="410504"/>
                      <a:pt x="282702" y="408621"/>
                      <a:pt x="282903" y="406682"/>
                    </a:cubicBezTo>
                    <a:cubicBezTo>
                      <a:pt x="284293" y="392710"/>
                      <a:pt x="286030" y="375337"/>
                      <a:pt x="280471" y="363449"/>
                    </a:cubicBezTo>
                    <a:cubicBezTo>
                      <a:pt x="273064" y="347612"/>
                      <a:pt x="273722" y="322960"/>
                      <a:pt x="274363" y="313084"/>
                    </a:cubicBezTo>
                    <a:cubicBezTo>
                      <a:pt x="274381" y="312737"/>
                      <a:pt x="274454" y="312389"/>
                      <a:pt x="274545" y="312060"/>
                    </a:cubicBezTo>
                    <a:cubicBezTo>
                      <a:pt x="275679" y="308293"/>
                      <a:pt x="276447" y="305166"/>
                      <a:pt x="276941" y="302166"/>
                    </a:cubicBezTo>
                    <a:cubicBezTo>
                      <a:pt x="276978" y="301929"/>
                      <a:pt x="277033" y="301691"/>
                      <a:pt x="277106" y="301471"/>
                    </a:cubicBezTo>
                    <a:cubicBezTo>
                      <a:pt x="278605" y="296973"/>
                      <a:pt x="276246" y="289621"/>
                      <a:pt x="270449" y="280769"/>
                    </a:cubicBezTo>
                    <a:cubicBezTo>
                      <a:pt x="211744" y="232251"/>
                      <a:pt x="204996" y="170639"/>
                      <a:pt x="206167" y="116726"/>
                    </a:cubicBezTo>
                    <a:cubicBezTo>
                      <a:pt x="206185" y="116159"/>
                      <a:pt x="206295" y="115610"/>
                      <a:pt x="206514" y="115080"/>
                    </a:cubicBezTo>
                    <a:lnTo>
                      <a:pt x="208142" y="111130"/>
                    </a:lnTo>
                    <a:cubicBezTo>
                      <a:pt x="220047" y="82107"/>
                      <a:pt x="233525" y="49262"/>
                      <a:pt x="256934" y="39222"/>
                    </a:cubicBezTo>
                    <a:cubicBezTo>
                      <a:pt x="279885" y="17093"/>
                      <a:pt x="308396" y="5242"/>
                      <a:pt x="344095" y="3011"/>
                    </a:cubicBezTo>
                    <a:cubicBezTo>
                      <a:pt x="418051" y="-6261"/>
                      <a:pt x="479243" y="5901"/>
                      <a:pt x="525731" y="39203"/>
                    </a:cubicBezTo>
                    <a:cubicBezTo>
                      <a:pt x="529736" y="41873"/>
                      <a:pt x="535149" y="42934"/>
                      <a:pt x="540398" y="43940"/>
                    </a:cubicBezTo>
                    <a:cubicBezTo>
                      <a:pt x="543507" y="44543"/>
                      <a:pt x="546726" y="45165"/>
                      <a:pt x="549670" y="46153"/>
                    </a:cubicBezTo>
                    <a:cubicBezTo>
                      <a:pt x="549743" y="46171"/>
                      <a:pt x="549816" y="46207"/>
                      <a:pt x="549890" y="46244"/>
                    </a:cubicBezTo>
                    <a:cubicBezTo>
                      <a:pt x="581418" y="58662"/>
                      <a:pt x="603803" y="81229"/>
                      <a:pt x="614611" y="111514"/>
                    </a:cubicBezTo>
                    <a:cubicBezTo>
                      <a:pt x="626900" y="145895"/>
                      <a:pt x="622493" y="186111"/>
                      <a:pt x="602541" y="221845"/>
                    </a:cubicBezTo>
                    <a:cubicBezTo>
                      <a:pt x="564136" y="284464"/>
                      <a:pt x="495099" y="323508"/>
                      <a:pt x="429024" y="320582"/>
                    </a:cubicBezTo>
                    <a:cubicBezTo>
                      <a:pt x="429957" y="326270"/>
                      <a:pt x="430908" y="331903"/>
                      <a:pt x="431914" y="337426"/>
                    </a:cubicBezTo>
                    <a:cubicBezTo>
                      <a:pt x="442100" y="398782"/>
                      <a:pt x="432225" y="463192"/>
                      <a:pt x="401684" y="534387"/>
                    </a:cubicBezTo>
                    <a:cubicBezTo>
                      <a:pt x="401556" y="534698"/>
                      <a:pt x="401373" y="535009"/>
                      <a:pt x="401172" y="535284"/>
                    </a:cubicBezTo>
                    <a:lnTo>
                      <a:pt x="400440" y="536271"/>
                    </a:lnTo>
                    <a:cubicBezTo>
                      <a:pt x="396984" y="541136"/>
                      <a:pt x="394533" y="546512"/>
                      <a:pt x="391954" y="552200"/>
                    </a:cubicBezTo>
                    <a:cubicBezTo>
                      <a:pt x="390692" y="554961"/>
                      <a:pt x="389449" y="557723"/>
                      <a:pt x="388059" y="560466"/>
                    </a:cubicBezTo>
                    <a:cubicBezTo>
                      <a:pt x="381366" y="573688"/>
                      <a:pt x="373611" y="586984"/>
                      <a:pt x="364358" y="601120"/>
                    </a:cubicBezTo>
                    <a:cubicBezTo>
                      <a:pt x="345229" y="630345"/>
                      <a:pt x="322405" y="658581"/>
                      <a:pt x="296491" y="685044"/>
                    </a:cubicBezTo>
                    <a:cubicBezTo>
                      <a:pt x="294260" y="687330"/>
                      <a:pt x="291937" y="689835"/>
                      <a:pt x="289542" y="692414"/>
                    </a:cubicBezTo>
                    <a:cubicBezTo>
                      <a:pt x="280398" y="702308"/>
                      <a:pt x="270028" y="713518"/>
                      <a:pt x="258415" y="718804"/>
                    </a:cubicBezTo>
                    <a:cubicBezTo>
                      <a:pt x="226228" y="733471"/>
                      <a:pt x="183745" y="726905"/>
                      <a:pt x="155637" y="722553"/>
                    </a:cubicBezTo>
                    <a:cubicBezTo>
                      <a:pt x="155527" y="722534"/>
                      <a:pt x="143110" y="720742"/>
                      <a:pt x="134971" y="726210"/>
                    </a:cubicBezTo>
                    <a:cubicBezTo>
                      <a:pt x="125041" y="732867"/>
                      <a:pt x="104101" y="734367"/>
                      <a:pt x="99566" y="734604"/>
                    </a:cubicBezTo>
                    <a:cubicBezTo>
                      <a:pt x="96329" y="735683"/>
                      <a:pt x="92543" y="736598"/>
                      <a:pt x="89251" y="736598"/>
                    </a:cubicBezTo>
                    <a:close/>
                    <a:moveTo>
                      <a:pt x="85539" y="723138"/>
                    </a:moveTo>
                    <a:cubicBezTo>
                      <a:pt x="85685" y="723229"/>
                      <a:pt x="85832" y="723339"/>
                      <a:pt x="85960" y="723431"/>
                    </a:cubicBezTo>
                    <a:cubicBezTo>
                      <a:pt x="86984" y="724107"/>
                      <a:pt x="88812" y="725332"/>
                      <a:pt x="89709" y="727454"/>
                    </a:cubicBezTo>
                    <a:cubicBezTo>
                      <a:pt x="91556" y="727308"/>
                      <a:pt x="94665" y="726631"/>
                      <a:pt x="97243" y="725771"/>
                    </a:cubicBezTo>
                    <a:cubicBezTo>
                      <a:pt x="97646" y="725643"/>
                      <a:pt x="98066" y="725552"/>
                      <a:pt x="98487" y="725534"/>
                    </a:cubicBezTo>
                    <a:cubicBezTo>
                      <a:pt x="104796" y="725241"/>
                      <a:pt x="122700" y="723431"/>
                      <a:pt x="129851" y="718639"/>
                    </a:cubicBezTo>
                    <a:cubicBezTo>
                      <a:pt x="140988" y="711177"/>
                      <a:pt x="156368" y="713445"/>
                      <a:pt x="157008" y="713537"/>
                    </a:cubicBezTo>
                    <a:cubicBezTo>
                      <a:pt x="184038" y="717725"/>
                      <a:pt x="224912" y="724034"/>
                      <a:pt x="254593" y="710501"/>
                    </a:cubicBezTo>
                    <a:cubicBezTo>
                      <a:pt x="264524" y="705984"/>
                      <a:pt x="274234" y="695486"/>
                      <a:pt x="282793" y="686214"/>
                    </a:cubicBezTo>
                    <a:cubicBezTo>
                      <a:pt x="285244" y="683563"/>
                      <a:pt x="287621" y="680984"/>
                      <a:pt x="289926" y="678643"/>
                    </a:cubicBezTo>
                    <a:cubicBezTo>
                      <a:pt x="315419" y="652619"/>
                      <a:pt x="337877" y="624858"/>
                      <a:pt x="356677" y="596128"/>
                    </a:cubicBezTo>
                    <a:cubicBezTo>
                      <a:pt x="365748" y="582265"/>
                      <a:pt x="373319" y="569263"/>
                      <a:pt x="379866" y="556351"/>
                    </a:cubicBezTo>
                    <a:cubicBezTo>
                      <a:pt x="381201" y="553736"/>
                      <a:pt x="382390" y="551084"/>
                      <a:pt x="383597" y="548433"/>
                    </a:cubicBezTo>
                    <a:cubicBezTo>
                      <a:pt x="386248" y="542599"/>
                      <a:pt x="388992" y="536564"/>
                      <a:pt x="392960" y="530968"/>
                    </a:cubicBezTo>
                    <a:lnTo>
                      <a:pt x="393472" y="530291"/>
                    </a:lnTo>
                    <a:cubicBezTo>
                      <a:pt x="423135" y="460961"/>
                      <a:pt x="432755" y="398379"/>
                      <a:pt x="422879" y="339017"/>
                    </a:cubicBezTo>
                    <a:cubicBezTo>
                      <a:pt x="421544" y="331665"/>
                      <a:pt x="420282" y="324094"/>
                      <a:pt x="419057" y="316394"/>
                    </a:cubicBezTo>
                    <a:cubicBezTo>
                      <a:pt x="418838" y="315005"/>
                      <a:pt x="419258" y="313596"/>
                      <a:pt x="420209" y="312572"/>
                    </a:cubicBezTo>
                    <a:cubicBezTo>
                      <a:pt x="421160" y="311548"/>
                      <a:pt x="422514" y="310999"/>
                      <a:pt x="423940" y="311128"/>
                    </a:cubicBezTo>
                    <a:cubicBezTo>
                      <a:pt x="498281" y="317199"/>
                      <a:pt x="563258" y="268370"/>
                      <a:pt x="594622" y="217237"/>
                    </a:cubicBezTo>
                    <a:cubicBezTo>
                      <a:pt x="613203" y="183971"/>
                      <a:pt x="617372" y="146499"/>
                      <a:pt x="605961" y="114605"/>
                    </a:cubicBezTo>
                    <a:cubicBezTo>
                      <a:pt x="596067" y="86917"/>
                      <a:pt x="575548" y="66251"/>
                      <a:pt x="546616" y="54821"/>
                    </a:cubicBezTo>
                    <a:cubicBezTo>
                      <a:pt x="544257" y="54053"/>
                      <a:pt x="541514" y="53504"/>
                      <a:pt x="538606" y="52956"/>
                    </a:cubicBezTo>
                    <a:cubicBezTo>
                      <a:pt x="532754" y="51822"/>
                      <a:pt x="526115" y="50542"/>
                      <a:pt x="520464" y="46756"/>
                    </a:cubicBezTo>
                    <a:cubicBezTo>
                      <a:pt x="475787" y="14752"/>
                      <a:pt x="416753" y="3139"/>
                      <a:pt x="344881" y="12155"/>
                    </a:cubicBezTo>
                    <a:cubicBezTo>
                      <a:pt x="310865" y="14295"/>
                      <a:pt x="284037" y="25506"/>
                      <a:pt x="262622" y="46427"/>
                    </a:cubicBezTo>
                    <a:cubicBezTo>
                      <a:pt x="262201" y="46848"/>
                      <a:pt x="261689" y="47177"/>
                      <a:pt x="261122" y="47396"/>
                    </a:cubicBezTo>
                    <a:cubicBezTo>
                      <a:pt x="240786" y="55553"/>
                      <a:pt x="227893" y="86935"/>
                      <a:pt x="216536" y="114641"/>
                    </a:cubicBezTo>
                    <a:lnTo>
                      <a:pt x="215237" y="117805"/>
                    </a:lnTo>
                    <a:cubicBezTo>
                      <a:pt x="214213" y="169487"/>
                      <a:pt x="220870" y="228338"/>
                      <a:pt x="276740" y="274186"/>
                    </a:cubicBezTo>
                    <a:cubicBezTo>
                      <a:pt x="277087" y="274478"/>
                      <a:pt x="277398" y="274807"/>
                      <a:pt x="277654" y="275192"/>
                    </a:cubicBezTo>
                    <a:cubicBezTo>
                      <a:pt x="285390" y="286841"/>
                      <a:pt x="288152" y="296552"/>
                      <a:pt x="285847" y="304050"/>
                    </a:cubicBezTo>
                    <a:cubicBezTo>
                      <a:pt x="285317" y="307196"/>
                      <a:pt x="284531" y="310451"/>
                      <a:pt x="283397" y="314236"/>
                    </a:cubicBezTo>
                    <a:cubicBezTo>
                      <a:pt x="282940" y="321972"/>
                      <a:pt x="282153" y="345637"/>
                      <a:pt x="288700" y="359627"/>
                    </a:cubicBezTo>
                    <a:cubicBezTo>
                      <a:pt x="295321" y="373800"/>
                      <a:pt x="293455" y="392564"/>
                      <a:pt x="291956" y="407652"/>
                    </a:cubicBezTo>
                    <a:cubicBezTo>
                      <a:pt x="291773" y="409554"/>
                      <a:pt x="291572" y="411401"/>
                      <a:pt x="291425" y="413193"/>
                    </a:cubicBezTo>
                    <a:cubicBezTo>
                      <a:pt x="290127" y="427531"/>
                      <a:pt x="286122" y="439308"/>
                      <a:pt x="281897" y="451762"/>
                    </a:cubicBezTo>
                    <a:cubicBezTo>
                      <a:pt x="279867" y="457761"/>
                      <a:pt x="277764" y="463960"/>
                      <a:pt x="275972" y="470507"/>
                    </a:cubicBezTo>
                    <a:cubicBezTo>
                      <a:pt x="273027" y="481352"/>
                      <a:pt x="270924" y="493166"/>
                      <a:pt x="269370" y="507705"/>
                    </a:cubicBezTo>
                    <a:cubicBezTo>
                      <a:pt x="267651" y="523908"/>
                      <a:pt x="266992" y="538319"/>
                      <a:pt x="267376" y="551724"/>
                    </a:cubicBezTo>
                    <a:cubicBezTo>
                      <a:pt x="267395" y="552291"/>
                      <a:pt x="267303" y="552858"/>
                      <a:pt x="267120" y="553389"/>
                    </a:cubicBezTo>
                    <a:lnTo>
                      <a:pt x="261689" y="568696"/>
                    </a:lnTo>
                    <a:cubicBezTo>
                      <a:pt x="261378" y="569409"/>
                      <a:pt x="257739" y="577200"/>
                      <a:pt x="250241" y="583527"/>
                    </a:cubicBezTo>
                    <a:lnTo>
                      <a:pt x="247900" y="587989"/>
                    </a:lnTo>
                    <a:cubicBezTo>
                      <a:pt x="245394" y="592708"/>
                      <a:pt x="242797" y="597646"/>
                      <a:pt x="240182" y="602876"/>
                    </a:cubicBezTo>
                    <a:cubicBezTo>
                      <a:pt x="239963" y="603315"/>
                      <a:pt x="239670" y="603717"/>
                      <a:pt x="239323" y="604065"/>
                    </a:cubicBezTo>
                    <a:cubicBezTo>
                      <a:pt x="231843" y="611563"/>
                      <a:pt x="228953" y="622389"/>
                      <a:pt x="225296" y="636069"/>
                    </a:cubicBezTo>
                    <a:lnTo>
                      <a:pt x="224692" y="638355"/>
                    </a:lnTo>
                    <a:lnTo>
                      <a:pt x="224601" y="638336"/>
                    </a:lnTo>
                    <a:cubicBezTo>
                      <a:pt x="222132" y="644609"/>
                      <a:pt x="203515" y="658161"/>
                      <a:pt x="197681" y="658618"/>
                    </a:cubicBezTo>
                    <a:cubicBezTo>
                      <a:pt x="185391" y="659569"/>
                      <a:pt x="173029" y="659057"/>
                      <a:pt x="161068" y="658581"/>
                    </a:cubicBezTo>
                    <a:cubicBezTo>
                      <a:pt x="157246" y="658417"/>
                      <a:pt x="153442" y="658270"/>
                      <a:pt x="149620" y="658161"/>
                    </a:cubicBezTo>
                    <a:cubicBezTo>
                      <a:pt x="114653" y="657155"/>
                      <a:pt x="103937" y="665713"/>
                      <a:pt x="103827" y="665787"/>
                    </a:cubicBezTo>
                    <a:cubicBezTo>
                      <a:pt x="103077" y="666408"/>
                      <a:pt x="102071" y="666847"/>
                      <a:pt x="101084" y="666902"/>
                    </a:cubicBezTo>
                    <a:cubicBezTo>
                      <a:pt x="81918" y="667981"/>
                      <a:pt x="28169" y="687806"/>
                      <a:pt x="13759" y="697809"/>
                    </a:cubicBezTo>
                    <a:cubicBezTo>
                      <a:pt x="9918" y="700461"/>
                      <a:pt x="9040" y="702363"/>
                      <a:pt x="9132" y="703039"/>
                    </a:cubicBezTo>
                    <a:cubicBezTo>
                      <a:pt x="9296" y="704356"/>
                      <a:pt x="12058" y="706349"/>
                      <a:pt x="14417" y="707264"/>
                    </a:cubicBezTo>
                    <a:cubicBezTo>
                      <a:pt x="16465" y="708050"/>
                      <a:pt x="17672" y="710208"/>
                      <a:pt x="17270" y="712366"/>
                    </a:cubicBezTo>
                    <a:cubicBezTo>
                      <a:pt x="17215" y="712695"/>
                      <a:pt x="17105" y="713025"/>
                      <a:pt x="16977" y="713317"/>
                    </a:cubicBezTo>
                    <a:cubicBezTo>
                      <a:pt x="19135" y="713646"/>
                      <a:pt x="25646" y="712970"/>
                      <a:pt x="31169" y="711488"/>
                    </a:cubicBezTo>
                    <a:cubicBezTo>
                      <a:pt x="32431" y="711159"/>
                      <a:pt x="33784" y="711360"/>
                      <a:pt x="34881" y="712092"/>
                    </a:cubicBezTo>
                    <a:cubicBezTo>
                      <a:pt x="35978" y="712805"/>
                      <a:pt x="36710" y="713976"/>
                      <a:pt x="36893" y="715256"/>
                    </a:cubicBezTo>
                    <a:cubicBezTo>
                      <a:pt x="37295" y="718127"/>
                      <a:pt x="37606" y="718932"/>
                      <a:pt x="37752" y="719151"/>
                    </a:cubicBezTo>
                    <a:cubicBezTo>
                      <a:pt x="38228" y="719407"/>
                      <a:pt x="40825" y="719736"/>
                      <a:pt x="43348" y="720047"/>
                    </a:cubicBezTo>
                    <a:lnTo>
                      <a:pt x="43806" y="720102"/>
                    </a:lnTo>
                    <a:cubicBezTo>
                      <a:pt x="49054" y="720779"/>
                      <a:pt x="70616" y="714853"/>
                      <a:pt x="84222" y="710446"/>
                    </a:cubicBezTo>
                    <a:cubicBezTo>
                      <a:pt x="86142" y="709806"/>
                      <a:pt x="88264" y="710537"/>
                      <a:pt x="89416" y="712220"/>
                    </a:cubicBezTo>
                    <a:cubicBezTo>
                      <a:pt x="90568" y="713902"/>
                      <a:pt x="90458" y="716134"/>
                      <a:pt x="89160" y="717706"/>
                    </a:cubicBezTo>
                    <a:cubicBezTo>
                      <a:pt x="86673" y="720724"/>
                      <a:pt x="85832" y="722388"/>
                      <a:pt x="85539" y="7231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5" name="Graphic 2">
              <a:extLst>
                <a:ext uri="{FF2B5EF4-FFF2-40B4-BE49-F238E27FC236}">
                  <a16:creationId xmlns:a16="http://schemas.microsoft.com/office/drawing/2014/main" id="{EA165144-E2DA-D573-11A6-A45E1348A00C}"/>
                </a:ext>
              </a:extLst>
            </p:cNvPr>
            <p:cNvGrpSpPr/>
            <p:nvPr/>
          </p:nvGrpSpPr>
          <p:grpSpPr>
            <a:xfrm>
              <a:off x="2019310" y="1378856"/>
              <a:ext cx="969866" cy="686498"/>
              <a:chOff x="2019310" y="1378856"/>
              <a:chExt cx="969866" cy="686498"/>
            </a:xfrm>
            <a:solidFill>
              <a:srgbClr val="000000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E1D94BE-909B-2F39-5943-1B1121114DFE}"/>
                  </a:ext>
                </a:extLst>
              </p:cNvPr>
              <p:cNvSpPr/>
              <p:nvPr/>
            </p:nvSpPr>
            <p:spPr>
              <a:xfrm>
                <a:off x="2023939" y="1383562"/>
                <a:ext cx="960697" cy="677220"/>
              </a:xfrm>
              <a:custGeom>
                <a:avLst/>
                <a:gdLst>
                  <a:gd name="connsiteX0" fmla="*/ 955896 w 960697"/>
                  <a:gd name="connsiteY0" fmla="*/ 160456 h 677220"/>
                  <a:gd name="connsiteX1" fmla="*/ 860268 w 960697"/>
                  <a:gd name="connsiteY1" fmla="*/ 27832 h 677220"/>
                  <a:gd name="connsiteX2" fmla="*/ 816285 w 960697"/>
                  <a:gd name="connsiteY2" fmla="*/ 14683 h 677220"/>
                  <a:gd name="connsiteX3" fmla="*/ 755368 w 960697"/>
                  <a:gd name="connsiteY3" fmla="*/ 20663 h 677220"/>
                  <a:gd name="connsiteX4" fmla="*/ 657070 w 960697"/>
                  <a:gd name="connsiteY4" fmla="*/ 30813 h 677220"/>
                  <a:gd name="connsiteX5" fmla="*/ 461973 w 960697"/>
                  <a:gd name="connsiteY5" fmla="*/ 35037 h 677220"/>
                  <a:gd name="connsiteX6" fmla="*/ 295626 w 960697"/>
                  <a:gd name="connsiteY6" fmla="*/ 10495 h 677220"/>
                  <a:gd name="connsiteX7" fmla="*/ 37 w 960697"/>
                  <a:gd name="connsiteY7" fmla="*/ 144692 h 677220"/>
                  <a:gd name="connsiteX8" fmla="*/ 0 w 960697"/>
                  <a:gd name="connsiteY8" fmla="*/ 146411 h 677220"/>
                  <a:gd name="connsiteX9" fmla="*/ 48738 w 960697"/>
                  <a:gd name="connsiteY9" fmla="*/ 72710 h 677220"/>
                  <a:gd name="connsiteX10" fmla="*/ 133612 w 960697"/>
                  <a:gd name="connsiteY10" fmla="*/ 37177 h 677220"/>
                  <a:gd name="connsiteX11" fmla="*/ 312304 w 960697"/>
                  <a:gd name="connsiteY11" fmla="*/ 72509 h 677220"/>
                  <a:gd name="connsiteX12" fmla="*/ 337468 w 960697"/>
                  <a:gd name="connsiteY12" fmla="*/ 80081 h 677220"/>
                  <a:gd name="connsiteX13" fmla="*/ 405408 w 960697"/>
                  <a:gd name="connsiteY13" fmla="*/ 194326 h 677220"/>
                  <a:gd name="connsiteX14" fmla="*/ 387797 w 960697"/>
                  <a:gd name="connsiteY14" fmla="*/ 249208 h 677220"/>
                  <a:gd name="connsiteX15" fmla="*/ 367077 w 960697"/>
                  <a:gd name="connsiteY15" fmla="*/ 277170 h 677220"/>
                  <a:gd name="connsiteX16" fmla="*/ 212836 w 960697"/>
                  <a:gd name="connsiteY16" fmla="*/ 345257 h 677220"/>
                  <a:gd name="connsiteX17" fmla="*/ 216658 w 960697"/>
                  <a:gd name="connsiteY17" fmla="*/ 367842 h 677220"/>
                  <a:gd name="connsiteX18" fmla="*/ 218944 w 960697"/>
                  <a:gd name="connsiteY18" fmla="*/ 384905 h 677220"/>
                  <a:gd name="connsiteX19" fmla="*/ 283299 w 960697"/>
                  <a:gd name="connsiteY19" fmla="*/ 400980 h 677220"/>
                  <a:gd name="connsiteX20" fmla="*/ 393357 w 960697"/>
                  <a:gd name="connsiteY20" fmla="*/ 427278 h 677220"/>
                  <a:gd name="connsiteX21" fmla="*/ 401056 w 960697"/>
                  <a:gd name="connsiteY21" fmla="*/ 429363 h 677220"/>
                  <a:gd name="connsiteX22" fmla="*/ 546720 w 960697"/>
                  <a:gd name="connsiteY22" fmla="*/ 429363 h 677220"/>
                  <a:gd name="connsiteX23" fmla="*/ 597597 w 960697"/>
                  <a:gd name="connsiteY23" fmla="*/ 419506 h 677220"/>
                  <a:gd name="connsiteX24" fmla="*/ 664915 w 960697"/>
                  <a:gd name="connsiteY24" fmla="*/ 407216 h 677220"/>
                  <a:gd name="connsiteX25" fmla="*/ 666835 w 960697"/>
                  <a:gd name="connsiteY25" fmla="*/ 408387 h 677220"/>
                  <a:gd name="connsiteX26" fmla="*/ 671682 w 960697"/>
                  <a:gd name="connsiteY26" fmla="*/ 444871 h 677220"/>
                  <a:gd name="connsiteX27" fmla="*/ 668463 w 960697"/>
                  <a:gd name="connsiteY27" fmla="*/ 499754 h 677220"/>
                  <a:gd name="connsiteX28" fmla="*/ 666908 w 960697"/>
                  <a:gd name="connsiteY28" fmla="*/ 611713 h 677220"/>
                  <a:gd name="connsiteX29" fmla="*/ 669085 w 960697"/>
                  <a:gd name="connsiteY29" fmla="*/ 677220 h 677220"/>
                  <a:gd name="connsiteX30" fmla="*/ 697175 w 960697"/>
                  <a:gd name="connsiteY30" fmla="*/ 670216 h 677220"/>
                  <a:gd name="connsiteX31" fmla="*/ 765005 w 960697"/>
                  <a:gd name="connsiteY31" fmla="*/ 637206 h 677220"/>
                  <a:gd name="connsiteX32" fmla="*/ 845838 w 960697"/>
                  <a:gd name="connsiteY32" fmla="*/ 584921 h 677220"/>
                  <a:gd name="connsiteX33" fmla="*/ 878556 w 960697"/>
                  <a:gd name="connsiteY33" fmla="*/ 574826 h 677220"/>
                  <a:gd name="connsiteX34" fmla="*/ 924605 w 960697"/>
                  <a:gd name="connsiteY34" fmla="*/ 467164 h 677220"/>
                  <a:gd name="connsiteX35" fmla="*/ 957633 w 960697"/>
                  <a:gd name="connsiteY35" fmla="*/ 267514 h 677220"/>
                  <a:gd name="connsiteX36" fmla="*/ 955896 w 960697"/>
                  <a:gd name="connsiteY36" fmla="*/ 160456 h 677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60697" h="677220">
                    <a:moveTo>
                      <a:pt x="955896" y="160456"/>
                    </a:moveTo>
                    <a:cubicBezTo>
                      <a:pt x="945490" y="103398"/>
                      <a:pt x="913833" y="52319"/>
                      <a:pt x="860268" y="27832"/>
                    </a:cubicBezTo>
                    <a:cubicBezTo>
                      <a:pt x="846424" y="21504"/>
                      <a:pt x="831409" y="16658"/>
                      <a:pt x="816285" y="14683"/>
                    </a:cubicBezTo>
                    <a:cubicBezTo>
                      <a:pt x="796625" y="12122"/>
                      <a:pt x="774954" y="18249"/>
                      <a:pt x="755368" y="20663"/>
                    </a:cubicBezTo>
                    <a:cubicBezTo>
                      <a:pt x="722669" y="24686"/>
                      <a:pt x="689915" y="28271"/>
                      <a:pt x="657070" y="30813"/>
                    </a:cubicBezTo>
                    <a:cubicBezTo>
                      <a:pt x="589514" y="36043"/>
                      <a:pt x="522909" y="37817"/>
                      <a:pt x="461973" y="35037"/>
                    </a:cubicBezTo>
                    <a:cubicBezTo>
                      <a:pt x="398678" y="32148"/>
                      <a:pt x="341474" y="24375"/>
                      <a:pt x="295626" y="10495"/>
                    </a:cubicBezTo>
                    <a:cubicBezTo>
                      <a:pt x="188165" y="-22040"/>
                      <a:pt x="29096" y="20626"/>
                      <a:pt x="37" y="144692"/>
                    </a:cubicBezTo>
                    <a:cubicBezTo>
                      <a:pt x="18" y="145259"/>
                      <a:pt x="18" y="145826"/>
                      <a:pt x="0" y="146411"/>
                    </a:cubicBezTo>
                    <a:cubicBezTo>
                      <a:pt x="11960" y="117388"/>
                      <a:pt x="25567" y="82001"/>
                      <a:pt x="48738" y="72710"/>
                    </a:cubicBezTo>
                    <a:cubicBezTo>
                      <a:pt x="71799" y="50180"/>
                      <a:pt x="100090" y="39280"/>
                      <a:pt x="133612" y="37177"/>
                    </a:cubicBezTo>
                    <a:cubicBezTo>
                      <a:pt x="194017" y="29606"/>
                      <a:pt x="259452" y="34653"/>
                      <a:pt x="312304" y="72509"/>
                    </a:cubicBezTo>
                    <a:cubicBezTo>
                      <a:pt x="319857" y="77557"/>
                      <a:pt x="329916" y="77557"/>
                      <a:pt x="337468" y="80081"/>
                    </a:cubicBezTo>
                    <a:cubicBezTo>
                      <a:pt x="388291" y="100106"/>
                      <a:pt x="410310" y="146393"/>
                      <a:pt x="405408" y="194326"/>
                    </a:cubicBezTo>
                    <a:cubicBezTo>
                      <a:pt x="403525" y="212851"/>
                      <a:pt x="397618" y="231615"/>
                      <a:pt x="387797" y="249208"/>
                    </a:cubicBezTo>
                    <a:cubicBezTo>
                      <a:pt x="381799" y="258992"/>
                      <a:pt x="374831" y="268356"/>
                      <a:pt x="367077" y="277170"/>
                    </a:cubicBezTo>
                    <a:cubicBezTo>
                      <a:pt x="329038" y="320458"/>
                      <a:pt x="271723" y="350085"/>
                      <a:pt x="212836" y="345257"/>
                    </a:cubicBezTo>
                    <a:cubicBezTo>
                      <a:pt x="214061" y="352919"/>
                      <a:pt x="215323" y="360454"/>
                      <a:pt x="216658" y="367842"/>
                    </a:cubicBezTo>
                    <a:cubicBezTo>
                      <a:pt x="217609" y="373548"/>
                      <a:pt x="218359" y="379236"/>
                      <a:pt x="218944" y="384905"/>
                    </a:cubicBezTo>
                    <a:cubicBezTo>
                      <a:pt x="238530" y="395878"/>
                      <a:pt x="262780" y="394835"/>
                      <a:pt x="283299" y="400980"/>
                    </a:cubicBezTo>
                    <a:cubicBezTo>
                      <a:pt x="298808" y="401657"/>
                      <a:pt x="332348" y="410709"/>
                      <a:pt x="393357" y="427278"/>
                    </a:cubicBezTo>
                    <a:cubicBezTo>
                      <a:pt x="395880" y="427955"/>
                      <a:pt x="398441" y="428650"/>
                      <a:pt x="401056" y="429363"/>
                    </a:cubicBezTo>
                    <a:cubicBezTo>
                      <a:pt x="469544" y="447962"/>
                      <a:pt x="546720" y="429363"/>
                      <a:pt x="546720" y="429363"/>
                    </a:cubicBezTo>
                    <a:cubicBezTo>
                      <a:pt x="563691" y="426071"/>
                      <a:pt x="580644" y="422798"/>
                      <a:pt x="597597" y="419506"/>
                    </a:cubicBezTo>
                    <a:cubicBezTo>
                      <a:pt x="606814" y="417732"/>
                      <a:pt x="653284" y="403047"/>
                      <a:pt x="664915" y="407216"/>
                    </a:cubicBezTo>
                    <a:cubicBezTo>
                      <a:pt x="665738" y="407509"/>
                      <a:pt x="666378" y="407893"/>
                      <a:pt x="666835" y="408387"/>
                    </a:cubicBezTo>
                    <a:cubicBezTo>
                      <a:pt x="674571" y="416177"/>
                      <a:pt x="672194" y="434904"/>
                      <a:pt x="671682" y="444871"/>
                    </a:cubicBezTo>
                    <a:cubicBezTo>
                      <a:pt x="670712" y="463178"/>
                      <a:pt x="669268" y="481429"/>
                      <a:pt x="668463" y="499754"/>
                    </a:cubicBezTo>
                    <a:cubicBezTo>
                      <a:pt x="666835" y="537043"/>
                      <a:pt x="666305" y="574387"/>
                      <a:pt x="666908" y="611713"/>
                    </a:cubicBezTo>
                    <a:cubicBezTo>
                      <a:pt x="667256" y="633567"/>
                      <a:pt x="667988" y="655403"/>
                      <a:pt x="669085" y="677220"/>
                    </a:cubicBezTo>
                    <a:cubicBezTo>
                      <a:pt x="678832" y="675520"/>
                      <a:pt x="688159" y="673124"/>
                      <a:pt x="697175" y="670216"/>
                    </a:cubicBezTo>
                    <a:cubicBezTo>
                      <a:pt x="721553" y="662334"/>
                      <a:pt x="743627" y="650502"/>
                      <a:pt x="765005" y="637206"/>
                    </a:cubicBezTo>
                    <a:cubicBezTo>
                      <a:pt x="791962" y="620418"/>
                      <a:pt x="817821" y="601325"/>
                      <a:pt x="845838" y="584921"/>
                    </a:cubicBezTo>
                    <a:cubicBezTo>
                      <a:pt x="855897" y="577350"/>
                      <a:pt x="876032" y="579873"/>
                      <a:pt x="878556" y="574826"/>
                    </a:cubicBezTo>
                    <a:cubicBezTo>
                      <a:pt x="893643" y="541176"/>
                      <a:pt x="904287" y="500814"/>
                      <a:pt x="924605" y="467164"/>
                    </a:cubicBezTo>
                    <a:cubicBezTo>
                      <a:pt x="931938" y="446865"/>
                      <a:pt x="943057" y="395036"/>
                      <a:pt x="957633" y="267514"/>
                    </a:cubicBezTo>
                    <a:cubicBezTo>
                      <a:pt x="961674" y="232017"/>
                      <a:pt x="962315" y="195697"/>
                      <a:pt x="955896" y="160456"/>
                    </a:cubicBezTo>
                    <a:close/>
                  </a:path>
                </a:pathLst>
              </a:custGeom>
              <a:solidFill>
                <a:srgbClr val="E0131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3EC7949-166F-4557-94B9-53923186BF14}"/>
                  </a:ext>
                </a:extLst>
              </p:cNvPr>
              <p:cNvSpPr/>
              <p:nvPr/>
            </p:nvSpPr>
            <p:spPr>
              <a:xfrm>
                <a:off x="2019310" y="1378856"/>
                <a:ext cx="969866" cy="686498"/>
              </a:xfrm>
              <a:custGeom>
                <a:avLst/>
                <a:gdLst>
                  <a:gd name="connsiteX0" fmla="*/ 673695 w 969866"/>
                  <a:gd name="connsiteY0" fmla="*/ 686499 h 686498"/>
                  <a:gd name="connsiteX1" fmla="*/ 670842 w 969866"/>
                  <a:gd name="connsiteY1" fmla="*/ 685493 h 686498"/>
                  <a:gd name="connsiteX2" fmla="*/ 669123 w 969866"/>
                  <a:gd name="connsiteY2" fmla="*/ 682146 h 686498"/>
                  <a:gd name="connsiteX3" fmla="*/ 666928 w 969866"/>
                  <a:gd name="connsiteY3" fmla="*/ 616474 h 686498"/>
                  <a:gd name="connsiteX4" fmla="*/ 668501 w 969866"/>
                  <a:gd name="connsiteY4" fmla="*/ 504241 h 686498"/>
                  <a:gd name="connsiteX5" fmla="*/ 670293 w 969866"/>
                  <a:gd name="connsiteY5" fmla="*/ 472877 h 686498"/>
                  <a:gd name="connsiteX6" fmla="*/ 671720 w 969866"/>
                  <a:gd name="connsiteY6" fmla="*/ 449322 h 686498"/>
                  <a:gd name="connsiteX7" fmla="*/ 671976 w 969866"/>
                  <a:gd name="connsiteY7" fmla="*/ 445372 h 686498"/>
                  <a:gd name="connsiteX8" fmla="*/ 668208 w 969866"/>
                  <a:gd name="connsiteY8" fmla="*/ 416294 h 686498"/>
                  <a:gd name="connsiteX9" fmla="*/ 615100 w 969866"/>
                  <a:gd name="connsiteY9" fmla="*/ 425621 h 686498"/>
                  <a:gd name="connsiteX10" fmla="*/ 603103 w 969866"/>
                  <a:gd name="connsiteY10" fmla="*/ 428656 h 686498"/>
                  <a:gd name="connsiteX11" fmla="*/ 552226 w 969866"/>
                  <a:gd name="connsiteY11" fmla="*/ 438514 h 686498"/>
                  <a:gd name="connsiteX12" fmla="*/ 404495 w 969866"/>
                  <a:gd name="connsiteY12" fmla="*/ 438440 h 686498"/>
                  <a:gd name="connsiteX13" fmla="*/ 396796 w 969866"/>
                  <a:gd name="connsiteY13" fmla="*/ 436356 h 686498"/>
                  <a:gd name="connsiteX14" fmla="*/ 287745 w 969866"/>
                  <a:gd name="connsiteY14" fmla="*/ 410204 h 686498"/>
                  <a:gd name="connsiteX15" fmla="*/ 286629 w 969866"/>
                  <a:gd name="connsiteY15" fmla="*/ 410021 h 686498"/>
                  <a:gd name="connsiteX16" fmla="*/ 262727 w 969866"/>
                  <a:gd name="connsiteY16" fmla="*/ 405211 h 686498"/>
                  <a:gd name="connsiteX17" fmla="*/ 221341 w 969866"/>
                  <a:gd name="connsiteY17" fmla="*/ 393543 h 686498"/>
                  <a:gd name="connsiteX18" fmla="*/ 219019 w 969866"/>
                  <a:gd name="connsiteY18" fmla="*/ 390032 h 686498"/>
                  <a:gd name="connsiteX19" fmla="*/ 216769 w 969866"/>
                  <a:gd name="connsiteY19" fmla="*/ 373244 h 686498"/>
                  <a:gd name="connsiteX20" fmla="*/ 212947 w 969866"/>
                  <a:gd name="connsiteY20" fmla="*/ 350621 h 686498"/>
                  <a:gd name="connsiteX21" fmla="*/ 214099 w 969866"/>
                  <a:gd name="connsiteY21" fmla="*/ 346799 h 686498"/>
                  <a:gd name="connsiteX22" fmla="*/ 217830 w 969866"/>
                  <a:gd name="connsiteY22" fmla="*/ 345354 h 686498"/>
                  <a:gd name="connsiteX23" fmla="*/ 368267 w 969866"/>
                  <a:gd name="connsiteY23" fmla="*/ 278804 h 686498"/>
                  <a:gd name="connsiteX24" fmla="*/ 388512 w 969866"/>
                  <a:gd name="connsiteY24" fmla="*/ 251464 h 686498"/>
                  <a:gd name="connsiteX25" fmla="*/ 405465 w 969866"/>
                  <a:gd name="connsiteY25" fmla="*/ 198502 h 686498"/>
                  <a:gd name="connsiteX26" fmla="*/ 340396 w 969866"/>
                  <a:gd name="connsiteY26" fmla="*/ 88975 h 686498"/>
                  <a:gd name="connsiteX27" fmla="*/ 332496 w 969866"/>
                  <a:gd name="connsiteY27" fmla="*/ 87146 h 686498"/>
                  <a:gd name="connsiteX28" fmla="*/ 314354 w 969866"/>
                  <a:gd name="connsiteY28" fmla="*/ 80947 h 686498"/>
                  <a:gd name="connsiteX29" fmla="*/ 138771 w 969866"/>
                  <a:gd name="connsiteY29" fmla="*/ 46346 h 686498"/>
                  <a:gd name="connsiteX30" fmla="*/ 56511 w 969866"/>
                  <a:gd name="connsiteY30" fmla="*/ 80617 h 686498"/>
                  <a:gd name="connsiteX31" fmla="*/ 55012 w 969866"/>
                  <a:gd name="connsiteY31" fmla="*/ 81587 h 686498"/>
                  <a:gd name="connsiteX32" fmla="*/ 10426 w 969866"/>
                  <a:gd name="connsiteY32" fmla="*/ 148832 h 686498"/>
                  <a:gd name="connsiteX33" fmla="*/ 8798 w 969866"/>
                  <a:gd name="connsiteY33" fmla="*/ 152782 h 686498"/>
                  <a:gd name="connsiteX34" fmla="*/ 3622 w 969866"/>
                  <a:gd name="connsiteY34" fmla="*/ 155507 h 686498"/>
                  <a:gd name="connsiteX35" fmla="*/ 1 w 969866"/>
                  <a:gd name="connsiteY35" fmla="*/ 150935 h 686498"/>
                  <a:gd name="connsiteX36" fmla="*/ 38 w 969866"/>
                  <a:gd name="connsiteY36" fmla="*/ 149197 h 686498"/>
                  <a:gd name="connsiteX37" fmla="*/ 148 w 969866"/>
                  <a:gd name="connsiteY37" fmla="*/ 148283 h 686498"/>
                  <a:gd name="connsiteX38" fmla="*/ 87857 w 969866"/>
                  <a:gd name="connsiteY38" fmla="*/ 35227 h 686498"/>
                  <a:gd name="connsiteX39" fmla="*/ 301516 w 969866"/>
                  <a:gd name="connsiteY39" fmla="*/ 10757 h 686498"/>
                  <a:gd name="connsiteX40" fmla="*/ 466748 w 969866"/>
                  <a:gd name="connsiteY40" fmla="*/ 35117 h 686498"/>
                  <a:gd name="connsiteX41" fmla="*/ 661296 w 969866"/>
                  <a:gd name="connsiteY41" fmla="*/ 30892 h 686498"/>
                  <a:gd name="connsiteX42" fmla="*/ 759392 w 969866"/>
                  <a:gd name="connsiteY42" fmla="*/ 20761 h 686498"/>
                  <a:gd name="connsiteX43" fmla="*/ 776455 w 969866"/>
                  <a:gd name="connsiteY43" fmla="*/ 18091 h 686498"/>
                  <a:gd name="connsiteX44" fmla="*/ 821462 w 969866"/>
                  <a:gd name="connsiteY44" fmla="*/ 14781 h 686498"/>
                  <a:gd name="connsiteX45" fmla="*/ 866761 w 969866"/>
                  <a:gd name="connsiteY45" fmla="*/ 28295 h 686498"/>
                  <a:gd name="connsiteX46" fmla="*/ 964986 w 969866"/>
                  <a:gd name="connsiteY46" fmla="*/ 164267 h 686498"/>
                  <a:gd name="connsiteX47" fmla="*/ 964986 w 969866"/>
                  <a:gd name="connsiteY47" fmla="*/ 164267 h 686498"/>
                  <a:gd name="connsiteX48" fmla="*/ 966760 w 969866"/>
                  <a:gd name="connsiteY48" fmla="*/ 272660 h 686498"/>
                  <a:gd name="connsiteX49" fmla="*/ 933476 w 969866"/>
                  <a:gd name="connsiteY49" fmla="*/ 473352 h 686498"/>
                  <a:gd name="connsiteX50" fmla="*/ 933092 w 969866"/>
                  <a:gd name="connsiteY50" fmla="*/ 474157 h 686498"/>
                  <a:gd name="connsiteX51" fmla="*/ 902807 w 969866"/>
                  <a:gd name="connsiteY51" fmla="*/ 542298 h 686498"/>
                  <a:gd name="connsiteX52" fmla="*/ 887317 w 969866"/>
                  <a:gd name="connsiteY52" fmla="*/ 581324 h 686498"/>
                  <a:gd name="connsiteX53" fmla="*/ 871589 w 969866"/>
                  <a:gd name="connsiteY53" fmla="*/ 587890 h 686498"/>
                  <a:gd name="connsiteX54" fmla="*/ 853192 w 969866"/>
                  <a:gd name="connsiteY54" fmla="*/ 593193 h 686498"/>
                  <a:gd name="connsiteX55" fmla="*/ 852753 w 969866"/>
                  <a:gd name="connsiteY55" fmla="*/ 593486 h 686498"/>
                  <a:gd name="connsiteX56" fmla="*/ 806045 w 969866"/>
                  <a:gd name="connsiteY56" fmla="*/ 623442 h 686498"/>
                  <a:gd name="connsiteX57" fmla="*/ 772029 w 969866"/>
                  <a:gd name="connsiteY57" fmla="*/ 645698 h 686498"/>
                  <a:gd name="connsiteX58" fmla="*/ 703193 w 969866"/>
                  <a:gd name="connsiteY58" fmla="*/ 679184 h 686498"/>
                  <a:gd name="connsiteX59" fmla="*/ 674481 w 969866"/>
                  <a:gd name="connsiteY59" fmla="*/ 686334 h 686498"/>
                  <a:gd name="connsiteX60" fmla="*/ 673695 w 969866"/>
                  <a:gd name="connsiteY60" fmla="*/ 686499 h 686498"/>
                  <a:gd name="connsiteX61" fmla="*/ 663673 w 969866"/>
                  <a:gd name="connsiteY61" fmla="*/ 406619 h 686498"/>
                  <a:gd name="connsiteX62" fmla="*/ 671080 w 969866"/>
                  <a:gd name="connsiteY62" fmla="*/ 407625 h 686498"/>
                  <a:gd name="connsiteX63" fmla="*/ 674810 w 969866"/>
                  <a:gd name="connsiteY63" fmla="*/ 410021 h 686498"/>
                  <a:gd name="connsiteX64" fmla="*/ 681083 w 969866"/>
                  <a:gd name="connsiteY64" fmla="*/ 446030 h 686498"/>
                  <a:gd name="connsiteX65" fmla="*/ 680845 w 969866"/>
                  <a:gd name="connsiteY65" fmla="*/ 449834 h 686498"/>
                  <a:gd name="connsiteX66" fmla="*/ 679419 w 969866"/>
                  <a:gd name="connsiteY66" fmla="*/ 473480 h 686498"/>
                  <a:gd name="connsiteX67" fmla="*/ 677627 w 969866"/>
                  <a:gd name="connsiteY67" fmla="*/ 504661 h 686498"/>
                  <a:gd name="connsiteX68" fmla="*/ 676072 w 969866"/>
                  <a:gd name="connsiteY68" fmla="*/ 616346 h 686498"/>
                  <a:gd name="connsiteX69" fmla="*/ 677993 w 969866"/>
                  <a:gd name="connsiteY69" fmla="*/ 676459 h 686498"/>
                  <a:gd name="connsiteX70" fmla="*/ 700377 w 969866"/>
                  <a:gd name="connsiteY70" fmla="*/ 670570 h 686498"/>
                  <a:gd name="connsiteX71" fmla="*/ 767201 w 969866"/>
                  <a:gd name="connsiteY71" fmla="*/ 638017 h 686498"/>
                  <a:gd name="connsiteX72" fmla="*/ 800961 w 969866"/>
                  <a:gd name="connsiteY72" fmla="*/ 615925 h 686498"/>
                  <a:gd name="connsiteX73" fmla="*/ 847943 w 969866"/>
                  <a:gd name="connsiteY73" fmla="*/ 585805 h 686498"/>
                  <a:gd name="connsiteX74" fmla="*/ 870346 w 969866"/>
                  <a:gd name="connsiteY74" fmla="*/ 578911 h 686498"/>
                  <a:gd name="connsiteX75" fmla="*/ 879270 w 969866"/>
                  <a:gd name="connsiteY75" fmla="*/ 577100 h 686498"/>
                  <a:gd name="connsiteX76" fmla="*/ 894303 w 969866"/>
                  <a:gd name="connsiteY76" fmla="*/ 539171 h 686498"/>
                  <a:gd name="connsiteX77" fmla="*/ 925100 w 969866"/>
                  <a:gd name="connsiteY77" fmla="*/ 469878 h 686498"/>
                  <a:gd name="connsiteX78" fmla="*/ 957744 w 969866"/>
                  <a:gd name="connsiteY78" fmla="*/ 271672 h 686498"/>
                  <a:gd name="connsiteX79" fmla="*/ 956062 w 969866"/>
                  <a:gd name="connsiteY79" fmla="*/ 165967 h 686498"/>
                  <a:gd name="connsiteX80" fmla="*/ 863030 w 969866"/>
                  <a:gd name="connsiteY80" fmla="*/ 36690 h 686498"/>
                  <a:gd name="connsiteX81" fmla="*/ 820346 w 969866"/>
                  <a:gd name="connsiteY81" fmla="*/ 23925 h 686498"/>
                  <a:gd name="connsiteX82" fmla="*/ 778083 w 969866"/>
                  <a:gd name="connsiteY82" fmla="*/ 27180 h 686498"/>
                  <a:gd name="connsiteX83" fmla="*/ 760581 w 969866"/>
                  <a:gd name="connsiteY83" fmla="*/ 29923 h 686498"/>
                  <a:gd name="connsiteX84" fmla="*/ 662064 w 969866"/>
                  <a:gd name="connsiteY84" fmla="*/ 40091 h 686498"/>
                  <a:gd name="connsiteX85" fmla="*/ 466400 w 969866"/>
                  <a:gd name="connsiteY85" fmla="*/ 44334 h 686498"/>
                  <a:gd name="connsiteX86" fmla="*/ 298937 w 969866"/>
                  <a:gd name="connsiteY86" fmla="*/ 19590 h 686498"/>
                  <a:gd name="connsiteX87" fmla="*/ 92484 w 969866"/>
                  <a:gd name="connsiteY87" fmla="*/ 43237 h 686498"/>
                  <a:gd name="connsiteX88" fmla="*/ 69624 w 969866"/>
                  <a:gd name="connsiteY88" fmla="*/ 58507 h 686498"/>
                  <a:gd name="connsiteX89" fmla="*/ 137966 w 969866"/>
                  <a:gd name="connsiteY89" fmla="*/ 37330 h 686498"/>
                  <a:gd name="connsiteX90" fmla="*/ 319603 w 969866"/>
                  <a:gd name="connsiteY90" fmla="*/ 73522 h 686498"/>
                  <a:gd name="connsiteX91" fmla="*/ 334270 w 969866"/>
                  <a:gd name="connsiteY91" fmla="*/ 78258 h 686498"/>
                  <a:gd name="connsiteX92" fmla="*/ 343542 w 969866"/>
                  <a:gd name="connsiteY92" fmla="*/ 80471 h 686498"/>
                  <a:gd name="connsiteX93" fmla="*/ 414590 w 969866"/>
                  <a:gd name="connsiteY93" fmla="*/ 199508 h 686498"/>
                  <a:gd name="connsiteX94" fmla="*/ 396430 w 969866"/>
                  <a:gd name="connsiteY94" fmla="*/ 256146 h 686498"/>
                  <a:gd name="connsiteX95" fmla="*/ 375162 w 969866"/>
                  <a:gd name="connsiteY95" fmla="*/ 284894 h 686498"/>
                  <a:gd name="connsiteX96" fmla="*/ 222914 w 969866"/>
                  <a:gd name="connsiteY96" fmla="*/ 354883 h 686498"/>
                  <a:gd name="connsiteX97" fmla="*/ 225803 w 969866"/>
                  <a:gd name="connsiteY97" fmla="*/ 371726 h 686498"/>
                  <a:gd name="connsiteX98" fmla="*/ 227870 w 969866"/>
                  <a:gd name="connsiteY98" fmla="*/ 386704 h 686498"/>
                  <a:gd name="connsiteX99" fmla="*/ 264153 w 969866"/>
                  <a:gd name="connsiteY99" fmla="*/ 396213 h 686498"/>
                  <a:gd name="connsiteX100" fmla="*/ 288732 w 969866"/>
                  <a:gd name="connsiteY100" fmla="*/ 401133 h 686498"/>
                  <a:gd name="connsiteX101" fmla="*/ 399210 w 969866"/>
                  <a:gd name="connsiteY101" fmla="*/ 427559 h 686498"/>
                  <a:gd name="connsiteX102" fmla="*/ 406909 w 969866"/>
                  <a:gd name="connsiteY102" fmla="*/ 429644 h 686498"/>
                  <a:gd name="connsiteX103" fmla="*/ 550306 w 969866"/>
                  <a:gd name="connsiteY103" fmla="*/ 429607 h 686498"/>
                  <a:gd name="connsiteX104" fmla="*/ 601384 w 969866"/>
                  <a:gd name="connsiteY104" fmla="*/ 419695 h 686498"/>
                  <a:gd name="connsiteX105" fmla="*/ 612759 w 969866"/>
                  <a:gd name="connsiteY105" fmla="*/ 416806 h 686498"/>
                  <a:gd name="connsiteX106" fmla="*/ 663673 w 969866"/>
                  <a:gd name="connsiteY106" fmla="*/ 406619 h 686498"/>
                  <a:gd name="connsiteX107" fmla="*/ 879471 w 969866"/>
                  <a:gd name="connsiteY107" fmla="*/ 576972 h 686498"/>
                  <a:gd name="connsiteX108" fmla="*/ 879471 w 969866"/>
                  <a:gd name="connsiteY108" fmla="*/ 576972 h 686498"/>
                  <a:gd name="connsiteX109" fmla="*/ 879471 w 969866"/>
                  <a:gd name="connsiteY109" fmla="*/ 576972 h 68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969866" h="686498">
                    <a:moveTo>
                      <a:pt x="673695" y="686499"/>
                    </a:moveTo>
                    <a:cubicBezTo>
                      <a:pt x="672671" y="686499"/>
                      <a:pt x="671665" y="686151"/>
                      <a:pt x="670842" y="685493"/>
                    </a:cubicBezTo>
                    <a:cubicBezTo>
                      <a:pt x="669818" y="684670"/>
                      <a:pt x="669196" y="683463"/>
                      <a:pt x="669123" y="682146"/>
                    </a:cubicBezTo>
                    <a:cubicBezTo>
                      <a:pt x="668026" y="660475"/>
                      <a:pt x="667276" y="638383"/>
                      <a:pt x="666928" y="616474"/>
                    </a:cubicBezTo>
                    <a:cubicBezTo>
                      <a:pt x="666343" y="579240"/>
                      <a:pt x="666855" y="541493"/>
                      <a:pt x="668501" y="504241"/>
                    </a:cubicBezTo>
                    <a:cubicBezTo>
                      <a:pt x="668958" y="493762"/>
                      <a:pt x="669635" y="483136"/>
                      <a:pt x="670293" y="472877"/>
                    </a:cubicBezTo>
                    <a:cubicBezTo>
                      <a:pt x="670787" y="465031"/>
                      <a:pt x="671299" y="457186"/>
                      <a:pt x="671720" y="449322"/>
                    </a:cubicBezTo>
                    <a:cubicBezTo>
                      <a:pt x="671775" y="448115"/>
                      <a:pt x="671866" y="446798"/>
                      <a:pt x="671976" y="445372"/>
                    </a:cubicBezTo>
                    <a:cubicBezTo>
                      <a:pt x="672579" y="436520"/>
                      <a:pt x="673585" y="421689"/>
                      <a:pt x="668208" y="416294"/>
                    </a:cubicBezTo>
                    <a:cubicBezTo>
                      <a:pt x="660436" y="413477"/>
                      <a:pt x="628670" y="421981"/>
                      <a:pt x="615100" y="425621"/>
                    </a:cubicBezTo>
                    <a:cubicBezTo>
                      <a:pt x="609687" y="427065"/>
                      <a:pt x="605407" y="428217"/>
                      <a:pt x="603103" y="428656"/>
                    </a:cubicBezTo>
                    <a:lnTo>
                      <a:pt x="552226" y="438514"/>
                    </a:lnTo>
                    <a:cubicBezTo>
                      <a:pt x="549227" y="439245"/>
                      <a:pt x="473313" y="457131"/>
                      <a:pt x="404495" y="438440"/>
                    </a:cubicBezTo>
                    <a:lnTo>
                      <a:pt x="396796" y="436356"/>
                    </a:lnTo>
                    <a:cubicBezTo>
                      <a:pt x="338293" y="420463"/>
                      <a:pt x="302997" y="410880"/>
                      <a:pt x="287745" y="410204"/>
                    </a:cubicBezTo>
                    <a:cubicBezTo>
                      <a:pt x="287361" y="410185"/>
                      <a:pt x="286995" y="410131"/>
                      <a:pt x="286629" y="410021"/>
                    </a:cubicBezTo>
                    <a:cubicBezTo>
                      <a:pt x="279150" y="407771"/>
                      <a:pt x="271176" y="406528"/>
                      <a:pt x="262727" y="405211"/>
                    </a:cubicBezTo>
                    <a:cubicBezTo>
                      <a:pt x="248700" y="403017"/>
                      <a:pt x="234216" y="400749"/>
                      <a:pt x="221341" y="393543"/>
                    </a:cubicBezTo>
                    <a:cubicBezTo>
                      <a:pt x="220043" y="392812"/>
                      <a:pt x="219183" y="391495"/>
                      <a:pt x="219019" y="390032"/>
                    </a:cubicBezTo>
                    <a:cubicBezTo>
                      <a:pt x="218433" y="384308"/>
                      <a:pt x="217665" y="378657"/>
                      <a:pt x="216769" y="373244"/>
                    </a:cubicBezTo>
                    <a:cubicBezTo>
                      <a:pt x="215434" y="365892"/>
                      <a:pt x="214172" y="358321"/>
                      <a:pt x="212947" y="350621"/>
                    </a:cubicBezTo>
                    <a:cubicBezTo>
                      <a:pt x="212727" y="349232"/>
                      <a:pt x="213148" y="347823"/>
                      <a:pt x="214099" y="346799"/>
                    </a:cubicBezTo>
                    <a:cubicBezTo>
                      <a:pt x="215050" y="345775"/>
                      <a:pt x="216403" y="345226"/>
                      <a:pt x="217830" y="345354"/>
                    </a:cubicBezTo>
                    <a:cubicBezTo>
                      <a:pt x="271505" y="349725"/>
                      <a:pt x="327777" y="324872"/>
                      <a:pt x="368267" y="278804"/>
                    </a:cubicBezTo>
                    <a:cubicBezTo>
                      <a:pt x="375911" y="270099"/>
                      <a:pt x="382733" y="260900"/>
                      <a:pt x="388512" y="251464"/>
                    </a:cubicBezTo>
                    <a:cubicBezTo>
                      <a:pt x="397729" y="234950"/>
                      <a:pt x="403636" y="216589"/>
                      <a:pt x="405465" y="198502"/>
                    </a:cubicBezTo>
                    <a:cubicBezTo>
                      <a:pt x="410549" y="148758"/>
                      <a:pt x="385604" y="106787"/>
                      <a:pt x="340396" y="88975"/>
                    </a:cubicBezTo>
                    <a:cubicBezTo>
                      <a:pt x="338238" y="88262"/>
                      <a:pt x="335458" y="87731"/>
                      <a:pt x="332496" y="87146"/>
                    </a:cubicBezTo>
                    <a:cubicBezTo>
                      <a:pt x="326643" y="86012"/>
                      <a:pt x="320005" y="84732"/>
                      <a:pt x="314354" y="80947"/>
                    </a:cubicBezTo>
                    <a:cubicBezTo>
                      <a:pt x="269676" y="48943"/>
                      <a:pt x="210661" y="37330"/>
                      <a:pt x="138771" y="46346"/>
                    </a:cubicBezTo>
                    <a:cubicBezTo>
                      <a:pt x="104755" y="48485"/>
                      <a:pt x="77927" y="59696"/>
                      <a:pt x="56511" y="80617"/>
                    </a:cubicBezTo>
                    <a:cubicBezTo>
                      <a:pt x="56091" y="81038"/>
                      <a:pt x="55579" y="81367"/>
                      <a:pt x="55012" y="81587"/>
                    </a:cubicBezTo>
                    <a:cubicBezTo>
                      <a:pt x="34675" y="89743"/>
                      <a:pt x="21782" y="121125"/>
                      <a:pt x="10426" y="148832"/>
                    </a:cubicBezTo>
                    <a:lnTo>
                      <a:pt x="8798" y="152782"/>
                    </a:lnTo>
                    <a:cubicBezTo>
                      <a:pt x="7957" y="154812"/>
                      <a:pt x="5780" y="155964"/>
                      <a:pt x="3622" y="155507"/>
                    </a:cubicBezTo>
                    <a:cubicBezTo>
                      <a:pt x="1465" y="155050"/>
                      <a:pt x="-53" y="153129"/>
                      <a:pt x="1" y="150935"/>
                    </a:cubicBezTo>
                    <a:lnTo>
                      <a:pt x="38" y="149197"/>
                    </a:lnTo>
                    <a:cubicBezTo>
                      <a:pt x="38" y="148886"/>
                      <a:pt x="93" y="148576"/>
                      <a:pt x="148" y="148283"/>
                    </a:cubicBezTo>
                    <a:cubicBezTo>
                      <a:pt x="11212" y="101045"/>
                      <a:pt x="41533" y="61964"/>
                      <a:pt x="87857" y="35227"/>
                    </a:cubicBezTo>
                    <a:cubicBezTo>
                      <a:pt x="149433" y="-289"/>
                      <a:pt x="233301" y="-9908"/>
                      <a:pt x="301516" y="10757"/>
                    </a:cubicBezTo>
                    <a:cubicBezTo>
                      <a:pt x="344931" y="23888"/>
                      <a:pt x="400509" y="32081"/>
                      <a:pt x="466748" y="35117"/>
                    </a:cubicBezTo>
                    <a:cubicBezTo>
                      <a:pt x="525324" y="37787"/>
                      <a:pt x="590777" y="36360"/>
                      <a:pt x="661296" y="30892"/>
                    </a:cubicBezTo>
                    <a:cubicBezTo>
                      <a:pt x="690556" y="28625"/>
                      <a:pt x="721737" y="25406"/>
                      <a:pt x="759392" y="20761"/>
                    </a:cubicBezTo>
                    <a:cubicBezTo>
                      <a:pt x="764915" y="20084"/>
                      <a:pt x="770511" y="19115"/>
                      <a:pt x="776455" y="18091"/>
                    </a:cubicBezTo>
                    <a:cubicBezTo>
                      <a:pt x="791360" y="15530"/>
                      <a:pt x="806758" y="12879"/>
                      <a:pt x="821462" y="14781"/>
                    </a:cubicBezTo>
                    <a:cubicBezTo>
                      <a:pt x="836074" y="16683"/>
                      <a:pt x="851308" y="21236"/>
                      <a:pt x="866761" y="28295"/>
                    </a:cubicBezTo>
                    <a:cubicBezTo>
                      <a:pt x="917675" y="51576"/>
                      <a:pt x="953483" y="101137"/>
                      <a:pt x="964986" y="164267"/>
                    </a:cubicBezTo>
                    <a:lnTo>
                      <a:pt x="964986" y="164267"/>
                    </a:lnTo>
                    <a:cubicBezTo>
                      <a:pt x="970838" y="196399"/>
                      <a:pt x="971423" y="231859"/>
                      <a:pt x="966760" y="272660"/>
                    </a:cubicBezTo>
                    <a:cubicBezTo>
                      <a:pt x="954690" y="378127"/>
                      <a:pt x="943498" y="445646"/>
                      <a:pt x="933476" y="473352"/>
                    </a:cubicBezTo>
                    <a:cubicBezTo>
                      <a:pt x="933366" y="473627"/>
                      <a:pt x="933238" y="473901"/>
                      <a:pt x="933092" y="474157"/>
                    </a:cubicBezTo>
                    <a:cubicBezTo>
                      <a:pt x="920400" y="495206"/>
                      <a:pt x="911457" y="519145"/>
                      <a:pt x="902807" y="542298"/>
                    </a:cubicBezTo>
                    <a:cubicBezTo>
                      <a:pt x="897686" y="555996"/>
                      <a:pt x="892858" y="568943"/>
                      <a:pt x="887317" y="581324"/>
                    </a:cubicBezTo>
                    <a:cubicBezTo>
                      <a:pt x="884994" y="585988"/>
                      <a:pt x="879069" y="586829"/>
                      <a:pt x="871589" y="587890"/>
                    </a:cubicBezTo>
                    <a:cubicBezTo>
                      <a:pt x="865371" y="588768"/>
                      <a:pt x="857617" y="589865"/>
                      <a:pt x="853192" y="593193"/>
                    </a:cubicBezTo>
                    <a:cubicBezTo>
                      <a:pt x="853045" y="593303"/>
                      <a:pt x="852899" y="593395"/>
                      <a:pt x="852753" y="593486"/>
                    </a:cubicBezTo>
                    <a:cubicBezTo>
                      <a:pt x="836714" y="602868"/>
                      <a:pt x="821114" y="613328"/>
                      <a:pt x="806045" y="623442"/>
                    </a:cubicBezTo>
                    <a:cubicBezTo>
                      <a:pt x="794963" y="630867"/>
                      <a:pt x="783514" y="638566"/>
                      <a:pt x="772029" y="645698"/>
                    </a:cubicBezTo>
                    <a:cubicBezTo>
                      <a:pt x="746060" y="661865"/>
                      <a:pt x="724828" y="672198"/>
                      <a:pt x="703193" y="679184"/>
                    </a:cubicBezTo>
                    <a:cubicBezTo>
                      <a:pt x="693482" y="682329"/>
                      <a:pt x="684082" y="684670"/>
                      <a:pt x="674481" y="686334"/>
                    </a:cubicBezTo>
                    <a:cubicBezTo>
                      <a:pt x="674225" y="686462"/>
                      <a:pt x="673969" y="686499"/>
                      <a:pt x="673695" y="686499"/>
                    </a:cubicBezTo>
                    <a:close/>
                    <a:moveTo>
                      <a:pt x="663673" y="406619"/>
                    </a:moveTo>
                    <a:cubicBezTo>
                      <a:pt x="666654" y="406619"/>
                      <a:pt x="669159" y="406930"/>
                      <a:pt x="671080" y="407625"/>
                    </a:cubicBezTo>
                    <a:cubicBezTo>
                      <a:pt x="672598" y="408174"/>
                      <a:pt x="673859" y="408978"/>
                      <a:pt x="674810" y="410021"/>
                    </a:cubicBezTo>
                    <a:cubicBezTo>
                      <a:pt x="682967" y="418232"/>
                      <a:pt x="681833" y="434947"/>
                      <a:pt x="681083" y="446030"/>
                    </a:cubicBezTo>
                    <a:cubicBezTo>
                      <a:pt x="680992" y="447401"/>
                      <a:pt x="680900" y="448682"/>
                      <a:pt x="680845" y="449834"/>
                    </a:cubicBezTo>
                    <a:cubicBezTo>
                      <a:pt x="680425" y="457716"/>
                      <a:pt x="679931" y="465598"/>
                      <a:pt x="679419" y="473480"/>
                    </a:cubicBezTo>
                    <a:cubicBezTo>
                      <a:pt x="678761" y="483703"/>
                      <a:pt x="678084" y="494274"/>
                      <a:pt x="677627" y="504661"/>
                    </a:cubicBezTo>
                    <a:cubicBezTo>
                      <a:pt x="675999" y="541713"/>
                      <a:pt x="675487" y="579295"/>
                      <a:pt x="676072" y="616346"/>
                    </a:cubicBezTo>
                    <a:cubicBezTo>
                      <a:pt x="676383" y="636390"/>
                      <a:pt x="677042" y="656580"/>
                      <a:pt x="677993" y="676459"/>
                    </a:cubicBezTo>
                    <a:cubicBezTo>
                      <a:pt x="685417" y="674959"/>
                      <a:pt x="692787" y="673021"/>
                      <a:pt x="700377" y="670570"/>
                    </a:cubicBezTo>
                    <a:cubicBezTo>
                      <a:pt x="721280" y="663822"/>
                      <a:pt x="741891" y="653782"/>
                      <a:pt x="767201" y="638017"/>
                    </a:cubicBezTo>
                    <a:cubicBezTo>
                      <a:pt x="778540" y="630958"/>
                      <a:pt x="789933" y="623314"/>
                      <a:pt x="800961" y="615925"/>
                    </a:cubicBezTo>
                    <a:cubicBezTo>
                      <a:pt x="816085" y="605776"/>
                      <a:pt x="831721" y="595297"/>
                      <a:pt x="847943" y="585805"/>
                    </a:cubicBezTo>
                    <a:cubicBezTo>
                      <a:pt x="854252" y="581197"/>
                      <a:pt x="863159" y="579935"/>
                      <a:pt x="870346" y="578911"/>
                    </a:cubicBezTo>
                    <a:cubicBezTo>
                      <a:pt x="873564" y="578453"/>
                      <a:pt x="877880" y="577850"/>
                      <a:pt x="879270" y="577100"/>
                    </a:cubicBezTo>
                    <a:cubicBezTo>
                      <a:pt x="884555" y="565268"/>
                      <a:pt x="889292" y="552594"/>
                      <a:pt x="894303" y="539171"/>
                    </a:cubicBezTo>
                    <a:cubicBezTo>
                      <a:pt x="903045" y="515762"/>
                      <a:pt x="912079" y="491549"/>
                      <a:pt x="925100" y="469878"/>
                    </a:cubicBezTo>
                    <a:cubicBezTo>
                      <a:pt x="931830" y="450968"/>
                      <a:pt x="942931" y="401188"/>
                      <a:pt x="957744" y="271672"/>
                    </a:cubicBezTo>
                    <a:cubicBezTo>
                      <a:pt x="962298" y="231786"/>
                      <a:pt x="961749" y="197203"/>
                      <a:pt x="956062" y="165967"/>
                    </a:cubicBezTo>
                    <a:cubicBezTo>
                      <a:pt x="945089" y="105818"/>
                      <a:pt x="911183" y="58690"/>
                      <a:pt x="863030" y="36690"/>
                    </a:cubicBezTo>
                    <a:cubicBezTo>
                      <a:pt x="848418" y="30014"/>
                      <a:pt x="834062" y="25717"/>
                      <a:pt x="820346" y="23925"/>
                    </a:cubicBezTo>
                    <a:cubicBezTo>
                      <a:pt x="807014" y="22187"/>
                      <a:pt x="792311" y="24729"/>
                      <a:pt x="778083" y="27180"/>
                    </a:cubicBezTo>
                    <a:cubicBezTo>
                      <a:pt x="772285" y="28167"/>
                      <a:pt x="766305" y="29210"/>
                      <a:pt x="760581" y="29923"/>
                    </a:cubicBezTo>
                    <a:cubicBezTo>
                      <a:pt x="722780" y="34568"/>
                      <a:pt x="691489" y="37805"/>
                      <a:pt x="662064" y="40091"/>
                    </a:cubicBezTo>
                    <a:cubicBezTo>
                      <a:pt x="591179" y="45596"/>
                      <a:pt x="525343" y="47022"/>
                      <a:pt x="466400" y="44334"/>
                    </a:cubicBezTo>
                    <a:cubicBezTo>
                      <a:pt x="399411" y="41280"/>
                      <a:pt x="343066" y="32959"/>
                      <a:pt x="298937" y="19590"/>
                    </a:cubicBezTo>
                    <a:cubicBezTo>
                      <a:pt x="233009" y="-362"/>
                      <a:pt x="151975" y="8910"/>
                      <a:pt x="92484" y="43237"/>
                    </a:cubicBezTo>
                    <a:cubicBezTo>
                      <a:pt x="84346" y="47937"/>
                      <a:pt x="76720" y="53039"/>
                      <a:pt x="69624" y="58507"/>
                    </a:cubicBezTo>
                    <a:cubicBezTo>
                      <a:pt x="88881" y="45962"/>
                      <a:pt x="111449" y="38994"/>
                      <a:pt x="137966" y="37330"/>
                    </a:cubicBezTo>
                    <a:cubicBezTo>
                      <a:pt x="211923" y="28058"/>
                      <a:pt x="273114" y="40219"/>
                      <a:pt x="319603" y="73522"/>
                    </a:cubicBezTo>
                    <a:cubicBezTo>
                      <a:pt x="323608" y="76192"/>
                      <a:pt x="329021" y="77252"/>
                      <a:pt x="334270" y="78258"/>
                    </a:cubicBezTo>
                    <a:cubicBezTo>
                      <a:pt x="337378" y="78862"/>
                      <a:pt x="340597" y="79484"/>
                      <a:pt x="343542" y="80471"/>
                    </a:cubicBezTo>
                    <a:cubicBezTo>
                      <a:pt x="392956" y="99929"/>
                      <a:pt x="420095" y="145521"/>
                      <a:pt x="414590" y="199508"/>
                    </a:cubicBezTo>
                    <a:cubicBezTo>
                      <a:pt x="412615" y="218801"/>
                      <a:pt x="406343" y="238388"/>
                      <a:pt x="396430" y="256146"/>
                    </a:cubicBezTo>
                    <a:cubicBezTo>
                      <a:pt x="390267" y="266186"/>
                      <a:pt x="383153" y="275805"/>
                      <a:pt x="375162" y="284894"/>
                    </a:cubicBezTo>
                    <a:cubicBezTo>
                      <a:pt x="334215" y="331474"/>
                      <a:pt x="277686" y="357315"/>
                      <a:pt x="222914" y="354883"/>
                    </a:cubicBezTo>
                    <a:cubicBezTo>
                      <a:pt x="223847" y="360570"/>
                      <a:pt x="224798" y="366203"/>
                      <a:pt x="225803" y="371726"/>
                    </a:cubicBezTo>
                    <a:cubicBezTo>
                      <a:pt x="226608" y="376609"/>
                      <a:pt x="227303" y="381620"/>
                      <a:pt x="227870" y="386704"/>
                    </a:cubicBezTo>
                    <a:cubicBezTo>
                      <a:pt x="238879" y="392263"/>
                      <a:pt x="251718" y="394275"/>
                      <a:pt x="264153" y="396213"/>
                    </a:cubicBezTo>
                    <a:cubicBezTo>
                      <a:pt x="272346" y="397494"/>
                      <a:pt x="280795" y="398810"/>
                      <a:pt x="288732" y="401133"/>
                    </a:cubicBezTo>
                    <a:cubicBezTo>
                      <a:pt x="305210" y="402029"/>
                      <a:pt x="338805" y="411155"/>
                      <a:pt x="399210" y="427559"/>
                    </a:cubicBezTo>
                    <a:lnTo>
                      <a:pt x="406909" y="429644"/>
                    </a:lnTo>
                    <a:cubicBezTo>
                      <a:pt x="473496" y="447712"/>
                      <a:pt x="549538" y="429790"/>
                      <a:pt x="550306" y="429607"/>
                    </a:cubicBezTo>
                    <a:lnTo>
                      <a:pt x="601384" y="419695"/>
                    </a:lnTo>
                    <a:cubicBezTo>
                      <a:pt x="603377" y="419311"/>
                      <a:pt x="607730" y="418141"/>
                      <a:pt x="612759" y="416806"/>
                    </a:cubicBezTo>
                    <a:cubicBezTo>
                      <a:pt x="632931" y="411411"/>
                      <a:pt x="651987" y="406619"/>
                      <a:pt x="663673" y="406619"/>
                    </a:cubicBezTo>
                    <a:close/>
                    <a:moveTo>
                      <a:pt x="879471" y="576972"/>
                    </a:moveTo>
                    <a:cubicBezTo>
                      <a:pt x="879471" y="576972"/>
                      <a:pt x="879471" y="576972"/>
                      <a:pt x="879471" y="576972"/>
                    </a:cubicBezTo>
                    <a:cubicBezTo>
                      <a:pt x="879471" y="576972"/>
                      <a:pt x="879471" y="576972"/>
                      <a:pt x="879471" y="5769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6" name="Graphic 2">
              <a:extLst>
                <a:ext uri="{FF2B5EF4-FFF2-40B4-BE49-F238E27FC236}">
                  <a16:creationId xmlns:a16="http://schemas.microsoft.com/office/drawing/2014/main" id="{B8511A9A-0235-E015-A70A-3C603E9E9120}"/>
                </a:ext>
              </a:extLst>
            </p:cNvPr>
            <p:cNvGrpSpPr/>
            <p:nvPr/>
          </p:nvGrpSpPr>
          <p:grpSpPr>
            <a:xfrm>
              <a:off x="2821039" y="470001"/>
              <a:ext cx="154807" cy="96651"/>
              <a:chOff x="2821039" y="470001"/>
              <a:chExt cx="154807" cy="96651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683BBA19-AAF0-0F80-FBE9-618F2B9E3BDD}"/>
                  </a:ext>
                </a:extLst>
              </p:cNvPr>
              <p:cNvSpPr/>
              <p:nvPr/>
            </p:nvSpPr>
            <p:spPr>
              <a:xfrm>
                <a:off x="2821039" y="470001"/>
                <a:ext cx="154807" cy="94472"/>
              </a:xfrm>
              <a:custGeom>
                <a:avLst/>
                <a:gdLst>
                  <a:gd name="connsiteX0" fmla="*/ 0 w 154807"/>
                  <a:gd name="connsiteY0" fmla="*/ 0 h 94472"/>
                  <a:gd name="connsiteX1" fmla="*/ 12582 w 154807"/>
                  <a:gd name="connsiteY1" fmla="*/ 42702 h 94472"/>
                  <a:gd name="connsiteX2" fmla="*/ 43105 w 154807"/>
                  <a:gd name="connsiteY2" fmla="*/ 84271 h 94472"/>
                  <a:gd name="connsiteX3" fmla="*/ 110441 w 154807"/>
                  <a:gd name="connsiteY3" fmla="*/ 84289 h 94472"/>
                  <a:gd name="connsiteX4" fmla="*/ 154808 w 154807"/>
                  <a:gd name="connsiteY4" fmla="*/ 29316 h 94472"/>
                  <a:gd name="connsiteX5" fmla="*/ 0 w 154807"/>
                  <a:gd name="connsiteY5" fmla="*/ 0 h 94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807" h="94472">
                    <a:moveTo>
                      <a:pt x="0" y="0"/>
                    </a:moveTo>
                    <a:cubicBezTo>
                      <a:pt x="2396" y="13240"/>
                      <a:pt x="6876" y="28474"/>
                      <a:pt x="12582" y="42702"/>
                    </a:cubicBezTo>
                    <a:cubicBezTo>
                      <a:pt x="18745" y="58046"/>
                      <a:pt x="30029" y="74140"/>
                      <a:pt x="43105" y="84271"/>
                    </a:cubicBezTo>
                    <a:cubicBezTo>
                      <a:pt x="61978" y="98901"/>
                      <a:pt x="90087" y="96798"/>
                      <a:pt x="110441" y="84289"/>
                    </a:cubicBezTo>
                    <a:cubicBezTo>
                      <a:pt x="130796" y="71799"/>
                      <a:pt x="144548" y="50877"/>
                      <a:pt x="154808" y="293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F21F630-FCF1-D24B-1C92-A95B1549959C}"/>
                  </a:ext>
                </a:extLst>
              </p:cNvPr>
              <p:cNvSpPr/>
              <p:nvPr/>
            </p:nvSpPr>
            <p:spPr>
              <a:xfrm>
                <a:off x="2821039" y="470001"/>
                <a:ext cx="154807" cy="96651"/>
              </a:xfrm>
              <a:custGeom>
                <a:avLst/>
                <a:gdLst>
                  <a:gd name="connsiteX0" fmla="*/ 0 w 154807"/>
                  <a:gd name="connsiteY0" fmla="*/ 0 h 96651"/>
                  <a:gd name="connsiteX1" fmla="*/ 8614 w 154807"/>
                  <a:gd name="connsiteY1" fmla="*/ 28621 h 96651"/>
                  <a:gd name="connsiteX2" fmla="*/ 20903 w 154807"/>
                  <a:gd name="connsiteY2" fmla="*/ 55559 h 96651"/>
                  <a:gd name="connsiteX3" fmla="*/ 39356 w 154807"/>
                  <a:gd name="connsiteY3" fmla="*/ 78346 h 96651"/>
                  <a:gd name="connsiteX4" fmla="*/ 51024 w 154807"/>
                  <a:gd name="connsiteY4" fmla="*/ 86740 h 96651"/>
                  <a:gd name="connsiteX5" fmla="*/ 64557 w 154807"/>
                  <a:gd name="connsiteY5" fmla="*/ 91239 h 96651"/>
                  <a:gd name="connsiteX6" fmla="*/ 93196 w 154807"/>
                  <a:gd name="connsiteY6" fmla="*/ 89684 h 96651"/>
                  <a:gd name="connsiteX7" fmla="*/ 118817 w 154807"/>
                  <a:gd name="connsiteY7" fmla="*/ 76115 h 96651"/>
                  <a:gd name="connsiteX8" fmla="*/ 139044 w 154807"/>
                  <a:gd name="connsiteY8" fmla="*/ 54663 h 96651"/>
                  <a:gd name="connsiteX9" fmla="*/ 154808 w 154807"/>
                  <a:gd name="connsiteY9" fmla="*/ 29316 h 96651"/>
                  <a:gd name="connsiteX10" fmla="*/ 121048 w 154807"/>
                  <a:gd name="connsiteY10" fmla="*/ 78840 h 96651"/>
                  <a:gd name="connsiteX11" fmla="*/ 63715 w 154807"/>
                  <a:gd name="connsiteY11" fmla="*/ 95719 h 96651"/>
                  <a:gd name="connsiteX12" fmla="*/ 48994 w 154807"/>
                  <a:gd name="connsiteY12" fmla="*/ 90599 h 96651"/>
                  <a:gd name="connsiteX13" fmla="*/ 36521 w 154807"/>
                  <a:gd name="connsiteY13" fmla="*/ 81382 h 96651"/>
                  <a:gd name="connsiteX14" fmla="*/ 17886 w 154807"/>
                  <a:gd name="connsiteY14" fmla="*/ 57333 h 96651"/>
                  <a:gd name="connsiteX15" fmla="*/ 6511 w 154807"/>
                  <a:gd name="connsiteY15" fmla="*/ 29316 h 96651"/>
                  <a:gd name="connsiteX16" fmla="*/ 0 w 154807"/>
                  <a:gd name="connsiteY16" fmla="*/ 0 h 9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4807" h="96651">
                    <a:moveTo>
                      <a:pt x="0" y="0"/>
                    </a:moveTo>
                    <a:cubicBezTo>
                      <a:pt x="2304" y="9729"/>
                      <a:pt x="5139" y="19294"/>
                      <a:pt x="8614" y="28621"/>
                    </a:cubicBezTo>
                    <a:cubicBezTo>
                      <a:pt x="12015" y="37984"/>
                      <a:pt x="15655" y="47238"/>
                      <a:pt x="20903" y="55559"/>
                    </a:cubicBezTo>
                    <a:cubicBezTo>
                      <a:pt x="26115" y="63898"/>
                      <a:pt x="32150" y="71744"/>
                      <a:pt x="39356" y="78346"/>
                    </a:cubicBezTo>
                    <a:cubicBezTo>
                      <a:pt x="42977" y="81638"/>
                      <a:pt x="46762" y="84637"/>
                      <a:pt x="51024" y="86740"/>
                    </a:cubicBezTo>
                    <a:cubicBezTo>
                      <a:pt x="55266" y="88898"/>
                      <a:pt x="59857" y="90379"/>
                      <a:pt x="64557" y="91239"/>
                    </a:cubicBezTo>
                    <a:cubicBezTo>
                      <a:pt x="73975" y="93104"/>
                      <a:pt x="83869" y="92281"/>
                      <a:pt x="93196" y="89684"/>
                    </a:cubicBezTo>
                    <a:cubicBezTo>
                      <a:pt x="102541" y="87014"/>
                      <a:pt x="111136" y="82205"/>
                      <a:pt x="118817" y="76115"/>
                    </a:cubicBezTo>
                    <a:cubicBezTo>
                      <a:pt x="126535" y="70061"/>
                      <a:pt x="133210" y="62673"/>
                      <a:pt x="139044" y="54663"/>
                    </a:cubicBezTo>
                    <a:cubicBezTo>
                      <a:pt x="145060" y="46762"/>
                      <a:pt x="150017" y="38076"/>
                      <a:pt x="154808" y="29316"/>
                    </a:cubicBezTo>
                    <a:cubicBezTo>
                      <a:pt x="147054" y="47640"/>
                      <a:pt x="136630" y="65526"/>
                      <a:pt x="121048" y="78840"/>
                    </a:cubicBezTo>
                    <a:cubicBezTo>
                      <a:pt x="105760" y="92318"/>
                      <a:pt x="84271" y="99304"/>
                      <a:pt x="63715" y="95719"/>
                    </a:cubicBezTo>
                    <a:cubicBezTo>
                      <a:pt x="58613" y="94714"/>
                      <a:pt x="53620" y="93031"/>
                      <a:pt x="48994" y="90599"/>
                    </a:cubicBezTo>
                    <a:cubicBezTo>
                      <a:pt x="44312" y="88203"/>
                      <a:pt x="40234" y="84838"/>
                      <a:pt x="36521" y="81382"/>
                    </a:cubicBezTo>
                    <a:cubicBezTo>
                      <a:pt x="29133" y="74322"/>
                      <a:pt x="22787" y="66221"/>
                      <a:pt x="17886" y="57333"/>
                    </a:cubicBezTo>
                    <a:cubicBezTo>
                      <a:pt x="12820" y="48482"/>
                      <a:pt x="9473" y="38862"/>
                      <a:pt x="6511" y="29316"/>
                    </a:cubicBezTo>
                    <a:cubicBezTo>
                      <a:pt x="3713" y="19696"/>
                      <a:pt x="1298" y="993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82BF2EF8-8C5E-4C5C-49C6-D661BFAD0773}"/>
              </a:ext>
            </a:extLst>
          </p:cNvPr>
          <p:cNvSpPr txBox="1"/>
          <p:nvPr/>
        </p:nvSpPr>
        <p:spPr>
          <a:xfrm>
            <a:off x="1241356" y="351055"/>
            <a:ext cx="5236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460FFF5-1A2E-3FD7-5AEB-7F65742C62C0}"/>
              </a:ext>
            </a:extLst>
          </p:cNvPr>
          <p:cNvSpPr txBox="1"/>
          <p:nvPr/>
        </p:nvSpPr>
        <p:spPr>
          <a:xfrm>
            <a:off x="454041" y="1297169"/>
            <a:ext cx="602362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grpSp>
        <p:nvGrpSpPr>
          <p:cNvPr id="266" name="Graphic 2">
            <a:extLst>
              <a:ext uri="{FF2B5EF4-FFF2-40B4-BE49-F238E27FC236}">
                <a16:creationId xmlns:a16="http://schemas.microsoft.com/office/drawing/2014/main" id="{E0D7D0CE-FC1A-B1F8-1B8B-3765827D382D}"/>
              </a:ext>
            </a:extLst>
          </p:cNvPr>
          <p:cNvGrpSpPr/>
          <p:nvPr/>
        </p:nvGrpSpPr>
        <p:grpSpPr>
          <a:xfrm>
            <a:off x="5137943" y="5153960"/>
            <a:ext cx="973920" cy="820378"/>
            <a:chOff x="8152798" y="4702982"/>
            <a:chExt cx="2285368" cy="1925073"/>
          </a:xfrm>
          <a:solidFill>
            <a:srgbClr val="0A0CA5"/>
          </a:solidFill>
        </p:grpSpPr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2E8650A2-57CB-EEC5-736D-B5B8DE59CCE3}"/>
                </a:ext>
              </a:extLst>
            </p:cNvPr>
            <p:cNvSpPr/>
            <p:nvPr/>
          </p:nvSpPr>
          <p:spPr>
            <a:xfrm>
              <a:off x="8152798" y="4702982"/>
              <a:ext cx="2285368" cy="1925073"/>
            </a:xfrm>
            <a:custGeom>
              <a:avLst/>
              <a:gdLst>
                <a:gd name="connsiteX0" fmla="*/ 554618 w 2285368"/>
                <a:gd name="connsiteY0" fmla="*/ 1013553 h 1925073"/>
                <a:gd name="connsiteX1" fmla="*/ 449261 w 2285368"/>
                <a:gd name="connsiteY1" fmla="*/ 1229644 h 1925073"/>
                <a:gd name="connsiteX2" fmla="*/ 399810 w 2285368"/>
                <a:gd name="connsiteY2" fmla="*/ 1285551 h 1925073"/>
                <a:gd name="connsiteX3" fmla="*/ 313802 w 2285368"/>
                <a:gd name="connsiteY3" fmla="*/ 1356508 h 1925073"/>
                <a:gd name="connsiteX4" fmla="*/ 154696 w 2285368"/>
                <a:gd name="connsiteY4" fmla="*/ 1545716 h 1925073"/>
                <a:gd name="connsiteX5" fmla="*/ 191254 w 2285368"/>
                <a:gd name="connsiteY5" fmla="*/ 1669343 h 1925073"/>
                <a:gd name="connsiteX6" fmla="*/ 210603 w 2285368"/>
                <a:gd name="connsiteY6" fmla="*/ 1684394 h 1925073"/>
                <a:gd name="connsiteX7" fmla="*/ 254676 w 2285368"/>
                <a:gd name="connsiteY7" fmla="*/ 1692989 h 1925073"/>
                <a:gd name="connsiteX8" fmla="*/ 254676 w 2285368"/>
                <a:gd name="connsiteY8" fmla="*/ 1716636 h 1925073"/>
                <a:gd name="connsiteX9" fmla="*/ 169747 w 2285368"/>
                <a:gd name="connsiteY9" fmla="*/ 1729529 h 1925073"/>
                <a:gd name="connsiteX10" fmla="*/ 75143 w 2285368"/>
                <a:gd name="connsiteY10" fmla="*/ 1706943 h 1925073"/>
                <a:gd name="connsiteX11" fmla="*/ 7404 w 2285368"/>
                <a:gd name="connsiteY11" fmla="*/ 1645660 h 1925073"/>
                <a:gd name="connsiteX12" fmla="*/ 7404 w 2285368"/>
                <a:gd name="connsiteY12" fmla="*/ 1589753 h 1925073"/>
                <a:gd name="connsiteX13" fmla="*/ 51479 w 2285368"/>
                <a:gd name="connsiteY13" fmla="*/ 1534926 h 1925073"/>
                <a:gd name="connsiteX14" fmla="*/ 60074 w 2285368"/>
                <a:gd name="connsiteY14" fmla="*/ 1528470 h 1925073"/>
                <a:gd name="connsiteX15" fmla="*/ 123497 w 2285368"/>
                <a:gd name="connsiteY15" fmla="*/ 1354313 h 1925073"/>
                <a:gd name="connsiteX16" fmla="*/ 198752 w 2285368"/>
                <a:gd name="connsiteY16" fmla="*/ 1264008 h 1925073"/>
                <a:gd name="connsiteX17" fmla="*/ 266418 w 2285368"/>
                <a:gd name="connsiteY17" fmla="*/ 1172622 h 1925073"/>
                <a:gd name="connsiteX18" fmla="*/ 278030 w 2285368"/>
                <a:gd name="connsiteY18" fmla="*/ 1090326 h 1925073"/>
                <a:gd name="connsiteX19" fmla="*/ 307767 w 2285368"/>
                <a:gd name="connsiteY19" fmla="*/ 893529 h 1925073"/>
                <a:gd name="connsiteX20" fmla="*/ 311644 w 2285368"/>
                <a:gd name="connsiteY20" fmla="*/ 874839 h 1925073"/>
                <a:gd name="connsiteX21" fmla="*/ 382601 w 2285368"/>
                <a:gd name="connsiteY21" fmla="*/ 721110 h 1925073"/>
                <a:gd name="connsiteX22" fmla="*/ 454802 w 2285368"/>
                <a:gd name="connsiteY22" fmla="*/ 630365 h 1925073"/>
                <a:gd name="connsiteX23" fmla="*/ 496572 w 2285368"/>
                <a:gd name="connsiteY23" fmla="*/ 566284 h 1925073"/>
                <a:gd name="connsiteX24" fmla="*/ 520218 w 2285368"/>
                <a:gd name="connsiteY24" fmla="*/ 436201 h 1925073"/>
                <a:gd name="connsiteX25" fmla="*/ 540994 w 2285368"/>
                <a:gd name="connsiteY25" fmla="*/ 315318 h 1925073"/>
                <a:gd name="connsiteX26" fmla="*/ 632031 w 2285368"/>
                <a:gd name="connsiteY26" fmla="*/ 243756 h 1925073"/>
                <a:gd name="connsiteX27" fmla="*/ 724495 w 2285368"/>
                <a:gd name="connsiteY27" fmla="*/ 215812 h 1925073"/>
                <a:gd name="connsiteX28" fmla="*/ 778792 w 2285368"/>
                <a:gd name="connsiteY28" fmla="*/ 196464 h 1925073"/>
                <a:gd name="connsiteX29" fmla="*/ 795453 w 2285368"/>
                <a:gd name="connsiteY29" fmla="*/ 186789 h 1925073"/>
                <a:gd name="connsiteX30" fmla="*/ 833089 w 2285368"/>
                <a:gd name="connsiteY30" fmla="*/ 37358 h 1925073"/>
                <a:gd name="connsiteX31" fmla="*/ 902968 w 2285368"/>
                <a:gd name="connsiteY31" fmla="*/ 10475 h 1925073"/>
                <a:gd name="connsiteX32" fmla="*/ 982521 w 2285368"/>
                <a:gd name="connsiteY32" fmla="*/ 16930 h 1925073"/>
                <a:gd name="connsiteX33" fmla="*/ 1048101 w 2285368"/>
                <a:gd name="connsiteY33" fmla="*/ 114771 h 1925073"/>
                <a:gd name="connsiteX34" fmla="*/ 1029832 w 2285368"/>
                <a:gd name="connsiteY34" fmla="*/ 164222 h 1925073"/>
                <a:gd name="connsiteX35" fmla="*/ 1029539 w 2285368"/>
                <a:gd name="connsiteY35" fmla="*/ 168355 h 1925073"/>
                <a:gd name="connsiteX36" fmla="*/ 1016554 w 2285368"/>
                <a:gd name="connsiteY36" fmla="*/ 190868 h 1925073"/>
                <a:gd name="connsiteX37" fmla="*/ 1002967 w 2285368"/>
                <a:gd name="connsiteY37" fmla="*/ 197561 h 1925073"/>
                <a:gd name="connsiteX38" fmla="*/ 1000608 w 2285368"/>
                <a:gd name="connsiteY38" fmla="*/ 224298 h 1925073"/>
                <a:gd name="connsiteX39" fmla="*/ 997389 w 2285368"/>
                <a:gd name="connsiteY39" fmla="*/ 242842 h 1925073"/>
                <a:gd name="connsiteX40" fmla="*/ 997590 w 2285368"/>
                <a:gd name="connsiteY40" fmla="*/ 245933 h 1925073"/>
                <a:gd name="connsiteX41" fmla="*/ 979320 w 2285368"/>
                <a:gd name="connsiteY41" fmla="*/ 256686 h 1925073"/>
                <a:gd name="connsiteX42" fmla="*/ 968567 w 2285368"/>
                <a:gd name="connsiteY42" fmla="*/ 269579 h 1925073"/>
                <a:gd name="connsiteX43" fmla="*/ 953516 w 2285368"/>
                <a:gd name="connsiteY43" fmla="*/ 272798 h 1925073"/>
                <a:gd name="connsiteX44" fmla="*/ 949218 w 2285368"/>
                <a:gd name="connsiteY44" fmla="*/ 291068 h 1925073"/>
                <a:gd name="connsiteX45" fmla="*/ 971274 w 2285368"/>
                <a:gd name="connsiteY45" fmla="*/ 307106 h 1925073"/>
                <a:gd name="connsiteX46" fmla="*/ 1017688 w 2285368"/>
                <a:gd name="connsiteY46" fmla="*/ 321389 h 1925073"/>
                <a:gd name="connsiteX47" fmla="*/ 1100661 w 2285368"/>
                <a:gd name="connsiteY47" fmla="*/ 312556 h 1925073"/>
                <a:gd name="connsiteX48" fmla="*/ 1159933 w 2285368"/>
                <a:gd name="connsiteY48" fmla="*/ 303979 h 1925073"/>
                <a:gd name="connsiteX49" fmla="*/ 1194333 w 2285368"/>
                <a:gd name="connsiteY49" fmla="*/ 293225 h 1925073"/>
                <a:gd name="connsiteX50" fmla="*/ 1228732 w 2285368"/>
                <a:gd name="connsiteY50" fmla="*/ 268500 h 1925073"/>
                <a:gd name="connsiteX51" fmla="*/ 1205323 w 2285368"/>
                <a:gd name="connsiteY51" fmla="*/ 254857 h 1925073"/>
                <a:gd name="connsiteX52" fmla="*/ 1190565 w 2285368"/>
                <a:gd name="connsiteY52" fmla="*/ 234411 h 1925073"/>
                <a:gd name="connsiteX53" fmla="*/ 1195393 w 2285368"/>
                <a:gd name="connsiteY53" fmla="*/ 137339 h 1925073"/>
                <a:gd name="connsiteX54" fmla="*/ 1262053 w 2285368"/>
                <a:gd name="connsiteY54" fmla="*/ 67460 h 1925073"/>
                <a:gd name="connsiteX55" fmla="*/ 1335168 w 2285368"/>
                <a:gd name="connsiteY55" fmla="*/ 71758 h 1925073"/>
                <a:gd name="connsiteX56" fmla="*/ 1407205 w 2285368"/>
                <a:gd name="connsiteY56" fmla="*/ 135181 h 1925073"/>
                <a:gd name="connsiteX57" fmla="*/ 1446981 w 2285368"/>
                <a:gd name="connsiteY57" fmla="*/ 179255 h 1925073"/>
                <a:gd name="connsiteX58" fmla="*/ 1508264 w 2285368"/>
                <a:gd name="connsiteY58" fmla="*/ 182473 h 1925073"/>
                <a:gd name="connsiteX59" fmla="*/ 1584836 w 2285368"/>
                <a:gd name="connsiteY59" fmla="*/ 187064 h 1925073"/>
                <a:gd name="connsiteX60" fmla="*/ 1645570 w 2285368"/>
                <a:gd name="connsiteY60" fmla="*/ 220878 h 1925073"/>
                <a:gd name="connsiteX61" fmla="*/ 1673112 w 2285368"/>
                <a:gd name="connsiteY61" fmla="*/ 261697 h 1925073"/>
                <a:gd name="connsiteX62" fmla="*/ 1703946 w 2285368"/>
                <a:gd name="connsiteY62" fmla="*/ 311495 h 1925073"/>
                <a:gd name="connsiteX63" fmla="*/ 1708243 w 2285368"/>
                <a:gd name="connsiteY63" fmla="*/ 339439 h 1925073"/>
                <a:gd name="connsiteX64" fmla="*/ 1778122 w 2285368"/>
                <a:gd name="connsiteY64" fmla="*/ 475977 h 1925073"/>
                <a:gd name="connsiteX65" fmla="*/ 1820057 w 2285368"/>
                <a:gd name="connsiteY65" fmla="*/ 563065 h 1925073"/>
                <a:gd name="connsiteX66" fmla="*/ 1858333 w 2285368"/>
                <a:gd name="connsiteY66" fmla="*/ 611163 h 1925073"/>
                <a:gd name="connsiteX67" fmla="*/ 1911825 w 2285368"/>
                <a:gd name="connsiteY67" fmla="*/ 672994 h 1925073"/>
                <a:gd name="connsiteX68" fmla="*/ 1961038 w 2285368"/>
                <a:gd name="connsiteY68" fmla="*/ 733948 h 1925073"/>
                <a:gd name="connsiteX69" fmla="*/ 2019432 w 2285368"/>
                <a:gd name="connsiteY69" fmla="*/ 875168 h 1925073"/>
                <a:gd name="connsiteX70" fmla="*/ 2019506 w 2285368"/>
                <a:gd name="connsiteY70" fmla="*/ 876814 h 1925073"/>
                <a:gd name="connsiteX71" fmla="*/ 2017859 w 2285368"/>
                <a:gd name="connsiteY71" fmla="*/ 913554 h 1925073"/>
                <a:gd name="connsiteX72" fmla="*/ 2044743 w 2285368"/>
                <a:gd name="connsiteY72" fmla="*/ 1022130 h 1925073"/>
                <a:gd name="connsiteX73" fmla="*/ 2095272 w 2285368"/>
                <a:gd name="connsiteY73" fmla="*/ 1191989 h 1925073"/>
                <a:gd name="connsiteX74" fmla="*/ 2137207 w 2285368"/>
                <a:gd name="connsiteY74" fmla="*/ 1279077 h 1925073"/>
                <a:gd name="connsiteX75" fmla="*/ 2187737 w 2285368"/>
                <a:gd name="connsiteY75" fmla="*/ 1370462 h 1925073"/>
                <a:gd name="connsiteX76" fmla="*/ 2214620 w 2285368"/>
                <a:gd name="connsiteY76" fmla="*/ 1559670 h 1925073"/>
                <a:gd name="connsiteX77" fmla="*/ 2232889 w 2285368"/>
                <a:gd name="connsiteY77" fmla="*/ 1706961 h 1925073"/>
                <a:gd name="connsiteX78" fmla="*/ 2246862 w 2285368"/>
                <a:gd name="connsiteY78" fmla="*/ 1772542 h 1925073"/>
                <a:gd name="connsiteX79" fmla="*/ 2256554 w 2285368"/>
                <a:gd name="connsiteY79" fmla="*/ 1790702 h 1925073"/>
                <a:gd name="connsiteX80" fmla="*/ 2282597 w 2285368"/>
                <a:gd name="connsiteY80" fmla="*/ 1803430 h 1925073"/>
                <a:gd name="connsiteX81" fmla="*/ 2278134 w 2285368"/>
                <a:gd name="connsiteY81" fmla="*/ 1833350 h 1925073"/>
                <a:gd name="connsiteX82" fmla="*/ 2266924 w 2285368"/>
                <a:gd name="connsiteY82" fmla="*/ 1861568 h 1925073"/>
                <a:gd name="connsiteX83" fmla="*/ 2258603 w 2285368"/>
                <a:gd name="connsiteY83" fmla="*/ 1893846 h 1925073"/>
                <a:gd name="connsiteX84" fmla="*/ 2237955 w 2285368"/>
                <a:gd name="connsiteY84" fmla="*/ 1920108 h 1925073"/>
                <a:gd name="connsiteX85" fmla="*/ 2162627 w 2285368"/>
                <a:gd name="connsiteY85" fmla="*/ 1892676 h 1925073"/>
                <a:gd name="connsiteX86" fmla="*/ 2153136 w 2285368"/>
                <a:gd name="connsiteY86" fmla="*/ 1848492 h 1925073"/>
                <a:gd name="connsiteX87" fmla="*/ 2152276 w 2285368"/>
                <a:gd name="connsiteY87" fmla="*/ 1804784 h 1925073"/>
                <a:gd name="connsiteX88" fmla="*/ 2140791 w 2285368"/>
                <a:gd name="connsiteY88" fmla="*/ 1677993 h 1925073"/>
                <a:gd name="connsiteX89" fmla="*/ 2124625 w 2285368"/>
                <a:gd name="connsiteY89" fmla="*/ 1633736 h 1925073"/>
                <a:gd name="connsiteX90" fmla="*/ 2096370 w 2285368"/>
                <a:gd name="connsiteY90" fmla="*/ 1571483 h 1925073"/>
                <a:gd name="connsiteX91" fmla="*/ 2052040 w 2285368"/>
                <a:gd name="connsiteY91" fmla="*/ 1438054 h 1925073"/>
                <a:gd name="connsiteX92" fmla="*/ 1993170 w 2285368"/>
                <a:gd name="connsiteY92" fmla="*/ 1350016 h 1925073"/>
                <a:gd name="connsiteX93" fmla="*/ 1782456 w 2285368"/>
                <a:gd name="connsiteY93" fmla="*/ 1024270 h 1925073"/>
                <a:gd name="connsiteX94" fmla="*/ 1490031 w 2285368"/>
                <a:gd name="connsiteY94" fmla="*/ 1247896 h 1925073"/>
                <a:gd name="connsiteX95" fmla="*/ 1474980 w 2285368"/>
                <a:gd name="connsiteY95" fmla="*/ 1299504 h 1925073"/>
                <a:gd name="connsiteX96" fmla="*/ 1482497 w 2285368"/>
                <a:gd name="connsiteY96" fmla="*/ 1411317 h 1925073"/>
                <a:gd name="connsiteX97" fmla="*/ 1459929 w 2285368"/>
                <a:gd name="connsiteY97" fmla="*/ 1508079 h 1925073"/>
                <a:gd name="connsiteX98" fmla="*/ 1440581 w 2285368"/>
                <a:gd name="connsiteY98" fmla="*/ 1729547 h 1925073"/>
                <a:gd name="connsiteX99" fmla="*/ 1445957 w 2285368"/>
                <a:gd name="connsiteY99" fmla="*/ 1766105 h 1925073"/>
                <a:gd name="connsiteX100" fmla="*/ 1451334 w 2285368"/>
                <a:gd name="connsiteY100" fmla="*/ 1822011 h 1925073"/>
                <a:gd name="connsiteX101" fmla="*/ 1335223 w 2285368"/>
                <a:gd name="connsiteY101" fmla="*/ 1831685 h 1925073"/>
                <a:gd name="connsiteX102" fmla="*/ 1248136 w 2285368"/>
                <a:gd name="connsiteY102" fmla="*/ 1831685 h 1925073"/>
                <a:gd name="connsiteX103" fmla="*/ 1137402 w 2285368"/>
                <a:gd name="connsiteY103" fmla="*/ 1812337 h 1925073"/>
                <a:gd name="connsiteX104" fmla="*/ 1142778 w 2285368"/>
                <a:gd name="connsiteY104" fmla="*/ 1767183 h 1925073"/>
                <a:gd name="connsiteX105" fmla="*/ 1211578 w 2285368"/>
                <a:gd name="connsiteY105" fmla="*/ 1770402 h 1925073"/>
                <a:gd name="connsiteX106" fmla="*/ 1305103 w 2285368"/>
                <a:gd name="connsiteY106" fmla="*/ 1734924 h 1925073"/>
                <a:gd name="connsiteX107" fmla="*/ 1317996 w 2285368"/>
                <a:gd name="connsiteY107" fmla="*/ 1692989 h 1925073"/>
                <a:gd name="connsiteX108" fmla="*/ 1305103 w 2285368"/>
                <a:gd name="connsiteY108" fmla="*/ 1645678 h 1925073"/>
                <a:gd name="connsiteX109" fmla="*/ 1336284 w 2285368"/>
                <a:gd name="connsiteY109" fmla="*/ 1645678 h 1925073"/>
                <a:gd name="connsiteX110" fmla="*/ 1329828 w 2285368"/>
                <a:gd name="connsiteY110" fmla="*/ 1489791 h 1925073"/>
                <a:gd name="connsiteX111" fmla="*/ 1326555 w 2285368"/>
                <a:gd name="connsiteY111" fmla="*/ 1383922 h 1925073"/>
                <a:gd name="connsiteX112" fmla="*/ 1333266 w 2285368"/>
                <a:gd name="connsiteY112" fmla="*/ 1267135 h 1925073"/>
                <a:gd name="connsiteX113" fmla="*/ 1336284 w 2285368"/>
                <a:gd name="connsiteY113" fmla="*/ 1182333 h 1925073"/>
                <a:gd name="connsiteX114" fmla="*/ 1436264 w 2285368"/>
                <a:gd name="connsiteY114" fmla="*/ 993125 h 1925073"/>
                <a:gd name="connsiteX115" fmla="*/ 1550217 w 2285368"/>
                <a:gd name="connsiteY115" fmla="*/ 834020 h 1925073"/>
                <a:gd name="connsiteX116" fmla="*/ 1451608 w 2285368"/>
                <a:gd name="connsiteY116" fmla="*/ 667124 h 1925073"/>
                <a:gd name="connsiteX117" fmla="*/ 1424797 w 2285368"/>
                <a:gd name="connsiteY117" fmla="*/ 611730 h 1925073"/>
                <a:gd name="connsiteX118" fmla="*/ 1390032 w 2285368"/>
                <a:gd name="connsiteY118" fmla="*/ 553427 h 1925073"/>
                <a:gd name="connsiteX119" fmla="*/ 1344879 w 2285368"/>
                <a:gd name="connsiteY119" fmla="*/ 454526 h 1925073"/>
                <a:gd name="connsiteX120" fmla="*/ 1207262 w 2285368"/>
                <a:gd name="connsiteY120" fmla="*/ 505056 h 1925073"/>
                <a:gd name="connsiteX121" fmla="*/ 1196380 w 2285368"/>
                <a:gd name="connsiteY121" fmla="*/ 517400 h 1925073"/>
                <a:gd name="connsiteX122" fmla="*/ 1166535 w 2285368"/>
                <a:gd name="connsiteY122" fmla="*/ 547977 h 1925073"/>
                <a:gd name="connsiteX123" fmla="*/ 1072845 w 2285368"/>
                <a:gd name="connsiteY123" fmla="*/ 618185 h 1925073"/>
                <a:gd name="connsiteX124" fmla="*/ 989525 w 2285368"/>
                <a:gd name="connsiteY124" fmla="*/ 634443 h 1925073"/>
                <a:gd name="connsiteX125" fmla="*/ 943641 w 2285368"/>
                <a:gd name="connsiteY125" fmla="*/ 615296 h 1925073"/>
                <a:gd name="connsiteX126" fmla="*/ 906022 w 2285368"/>
                <a:gd name="connsiteY126" fmla="*/ 581408 h 1925073"/>
                <a:gd name="connsiteX127" fmla="*/ 879669 w 2285368"/>
                <a:gd name="connsiteY127" fmla="*/ 556426 h 1925073"/>
                <a:gd name="connsiteX128" fmla="*/ 867179 w 2285368"/>
                <a:gd name="connsiteY128" fmla="*/ 555421 h 1925073"/>
                <a:gd name="connsiteX129" fmla="*/ 856864 w 2285368"/>
                <a:gd name="connsiteY129" fmla="*/ 564601 h 1925073"/>
                <a:gd name="connsiteX130" fmla="*/ 822153 w 2285368"/>
                <a:gd name="connsiteY130" fmla="*/ 598580 h 1925073"/>
                <a:gd name="connsiteX131" fmla="*/ 801543 w 2285368"/>
                <a:gd name="connsiteY131" fmla="*/ 653097 h 1925073"/>
                <a:gd name="connsiteX132" fmla="*/ 754817 w 2285368"/>
                <a:gd name="connsiteY132" fmla="*/ 761837 h 1925073"/>
                <a:gd name="connsiteX133" fmla="*/ 738138 w 2285368"/>
                <a:gd name="connsiteY133" fmla="*/ 790769 h 1925073"/>
                <a:gd name="connsiteX134" fmla="*/ 756152 w 2285368"/>
                <a:gd name="connsiteY134" fmla="*/ 821749 h 1925073"/>
                <a:gd name="connsiteX135" fmla="*/ 800464 w 2285368"/>
                <a:gd name="connsiteY135" fmla="*/ 881532 h 1925073"/>
                <a:gd name="connsiteX136" fmla="*/ 839253 w 2285368"/>
                <a:gd name="connsiteY136" fmla="*/ 917084 h 1925073"/>
                <a:gd name="connsiteX137" fmla="*/ 879157 w 2285368"/>
                <a:gd name="connsiteY137" fmla="*/ 967852 h 1925073"/>
                <a:gd name="connsiteX138" fmla="*/ 940477 w 2285368"/>
                <a:gd name="connsiteY138" fmla="*/ 1057957 h 1925073"/>
                <a:gd name="connsiteX139" fmla="*/ 955710 w 2285368"/>
                <a:gd name="connsiteY139" fmla="*/ 1088315 h 1925073"/>
                <a:gd name="connsiteX140" fmla="*/ 976980 w 2285368"/>
                <a:gd name="connsiteY140" fmla="*/ 1149232 h 1925073"/>
                <a:gd name="connsiteX141" fmla="*/ 984258 w 2285368"/>
                <a:gd name="connsiteY141" fmla="*/ 1215764 h 1925073"/>
                <a:gd name="connsiteX142" fmla="*/ 1000882 w 2285368"/>
                <a:gd name="connsiteY142" fmla="*/ 1283923 h 1925073"/>
                <a:gd name="connsiteX143" fmla="*/ 1014397 w 2285368"/>
                <a:gd name="connsiteY143" fmla="*/ 1359928 h 1925073"/>
                <a:gd name="connsiteX144" fmla="*/ 1028296 w 2285368"/>
                <a:gd name="connsiteY144" fmla="*/ 1495351 h 1925073"/>
                <a:gd name="connsiteX145" fmla="*/ 1028862 w 2285368"/>
                <a:gd name="connsiteY145" fmla="*/ 1551733 h 1925073"/>
                <a:gd name="connsiteX146" fmla="*/ 1039524 w 2285368"/>
                <a:gd name="connsiteY146" fmla="*/ 1591984 h 1925073"/>
                <a:gd name="connsiteX147" fmla="*/ 1058873 w 2285368"/>
                <a:gd name="connsiteY147" fmla="*/ 1598440 h 1925073"/>
                <a:gd name="connsiteX148" fmla="*/ 1066097 w 2285368"/>
                <a:gd name="connsiteY148" fmla="*/ 1628762 h 1925073"/>
                <a:gd name="connsiteX149" fmla="*/ 1142742 w 2285368"/>
                <a:gd name="connsiteY149" fmla="*/ 1696262 h 1925073"/>
                <a:gd name="connsiteX150" fmla="*/ 1185737 w 2285368"/>
                <a:gd name="connsiteY150" fmla="*/ 1708095 h 1925073"/>
                <a:gd name="connsiteX151" fmla="*/ 1205086 w 2285368"/>
                <a:gd name="connsiteY151" fmla="*/ 1733899 h 1925073"/>
                <a:gd name="connsiteX152" fmla="*/ 1197551 w 2285368"/>
                <a:gd name="connsiteY152" fmla="*/ 1757546 h 1925073"/>
                <a:gd name="connsiteX153" fmla="*/ 1112622 w 2285368"/>
                <a:gd name="connsiteY153" fmla="*/ 1777974 h 1925073"/>
                <a:gd name="connsiteX154" fmla="*/ 1036287 w 2285368"/>
                <a:gd name="connsiteY154" fmla="*/ 1769378 h 1925073"/>
                <a:gd name="connsiteX155" fmla="*/ 999437 w 2285368"/>
                <a:gd name="connsiteY155" fmla="*/ 1770622 h 1925073"/>
                <a:gd name="connsiteX156" fmla="*/ 962605 w 2285368"/>
                <a:gd name="connsiteY156" fmla="*/ 1764404 h 1925073"/>
                <a:gd name="connsiteX157" fmla="*/ 950864 w 2285368"/>
                <a:gd name="connsiteY157" fmla="*/ 1750596 h 1925073"/>
                <a:gd name="connsiteX158" fmla="*/ 949968 w 2285368"/>
                <a:gd name="connsiteY158" fmla="*/ 1703907 h 1925073"/>
                <a:gd name="connsiteX159" fmla="*/ 950626 w 2285368"/>
                <a:gd name="connsiteY159" fmla="*/ 1644288 h 1925073"/>
                <a:gd name="connsiteX160" fmla="*/ 938904 w 2285368"/>
                <a:gd name="connsiteY160" fmla="*/ 1597764 h 1925073"/>
                <a:gd name="connsiteX161" fmla="*/ 898670 w 2285368"/>
                <a:gd name="connsiteY161" fmla="*/ 1501678 h 1925073"/>
                <a:gd name="connsiteX162" fmla="*/ 848140 w 2285368"/>
                <a:gd name="connsiteY162" fmla="*/ 1247951 h 1925073"/>
                <a:gd name="connsiteX163" fmla="*/ 818386 w 2285368"/>
                <a:gd name="connsiteY163" fmla="*/ 1220281 h 1925073"/>
                <a:gd name="connsiteX164" fmla="*/ 785632 w 2285368"/>
                <a:gd name="connsiteY164" fmla="*/ 1191678 h 1925073"/>
                <a:gd name="connsiteX165" fmla="*/ 714583 w 2285368"/>
                <a:gd name="connsiteY165" fmla="*/ 1143105 h 1925073"/>
                <a:gd name="connsiteX166" fmla="*/ 629398 w 2285368"/>
                <a:gd name="connsiteY166" fmla="*/ 1081548 h 1925073"/>
                <a:gd name="connsiteX167" fmla="*/ 554618 w 2285368"/>
                <a:gd name="connsiteY167" fmla="*/ 1013553 h 192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2285368" h="1925073">
                  <a:moveTo>
                    <a:pt x="554618" y="1013553"/>
                  </a:moveTo>
                  <a:cubicBezTo>
                    <a:pt x="554618" y="1013553"/>
                    <a:pt x="455717" y="1228035"/>
                    <a:pt x="449261" y="1229644"/>
                  </a:cubicBezTo>
                  <a:cubicBezTo>
                    <a:pt x="442805" y="1231253"/>
                    <a:pt x="417001" y="1268890"/>
                    <a:pt x="399810" y="1285551"/>
                  </a:cubicBezTo>
                  <a:cubicBezTo>
                    <a:pt x="382601" y="1302211"/>
                    <a:pt x="370787" y="1326936"/>
                    <a:pt x="313802" y="1356508"/>
                  </a:cubicBezTo>
                  <a:cubicBezTo>
                    <a:pt x="313802" y="1356508"/>
                    <a:pt x="177264" y="1496814"/>
                    <a:pt x="154696" y="1545716"/>
                  </a:cubicBezTo>
                  <a:cubicBezTo>
                    <a:pt x="132129" y="1594636"/>
                    <a:pt x="191254" y="1669343"/>
                    <a:pt x="191254" y="1669343"/>
                  </a:cubicBezTo>
                  <a:cubicBezTo>
                    <a:pt x="191254" y="1669343"/>
                    <a:pt x="202537" y="1683864"/>
                    <a:pt x="210603" y="1684394"/>
                  </a:cubicBezTo>
                  <a:cubicBezTo>
                    <a:pt x="218668" y="1684924"/>
                    <a:pt x="235858" y="1682784"/>
                    <a:pt x="254676" y="1692989"/>
                  </a:cubicBezTo>
                  <a:cubicBezTo>
                    <a:pt x="254676" y="1692989"/>
                    <a:pt x="265430" y="1709649"/>
                    <a:pt x="254676" y="1716636"/>
                  </a:cubicBezTo>
                  <a:cubicBezTo>
                    <a:pt x="243923" y="1723622"/>
                    <a:pt x="237468" y="1726840"/>
                    <a:pt x="169747" y="1729529"/>
                  </a:cubicBezTo>
                  <a:cubicBezTo>
                    <a:pt x="102008" y="1732217"/>
                    <a:pt x="75143" y="1706943"/>
                    <a:pt x="75143" y="1706943"/>
                  </a:cubicBezTo>
                  <a:lnTo>
                    <a:pt x="7404" y="1645660"/>
                  </a:lnTo>
                  <a:cubicBezTo>
                    <a:pt x="7404" y="1645660"/>
                    <a:pt x="-9256" y="1624153"/>
                    <a:pt x="7404" y="1589753"/>
                  </a:cubicBezTo>
                  <a:cubicBezTo>
                    <a:pt x="24065" y="1555354"/>
                    <a:pt x="51479" y="1534926"/>
                    <a:pt x="51479" y="1534926"/>
                  </a:cubicBezTo>
                  <a:lnTo>
                    <a:pt x="60074" y="1528470"/>
                  </a:lnTo>
                  <a:lnTo>
                    <a:pt x="123497" y="1354313"/>
                  </a:lnTo>
                  <a:cubicBezTo>
                    <a:pt x="123497" y="1354313"/>
                    <a:pt x="136939" y="1305942"/>
                    <a:pt x="198752" y="1264008"/>
                  </a:cubicBezTo>
                  <a:cubicBezTo>
                    <a:pt x="233225" y="1240635"/>
                    <a:pt x="260492" y="1215142"/>
                    <a:pt x="266418" y="1172622"/>
                  </a:cubicBezTo>
                  <a:cubicBezTo>
                    <a:pt x="270240" y="1145190"/>
                    <a:pt x="274117" y="1117740"/>
                    <a:pt x="278030" y="1090326"/>
                  </a:cubicBezTo>
                  <a:cubicBezTo>
                    <a:pt x="287394" y="1024691"/>
                    <a:pt x="296081" y="958799"/>
                    <a:pt x="307767" y="893529"/>
                  </a:cubicBezTo>
                  <a:cubicBezTo>
                    <a:pt x="308882" y="887348"/>
                    <a:pt x="309687" y="880837"/>
                    <a:pt x="311644" y="874839"/>
                  </a:cubicBezTo>
                  <a:cubicBezTo>
                    <a:pt x="311644" y="874839"/>
                    <a:pt x="324007" y="803881"/>
                    <a:pt x="382601" y="721110"/>
                  </a:cubicBezTo>
                  <a:cubicBezTo>
                    <a:pt x="404949" y="689600"/>
                    <a:pt x="427169" y="657577"/>
                    <a:pt x="454802" y="630365"/>
                  </a:cubicBezTo>
                  <a:cubicBezTo>
                    <a:pt x="473767" y="611693"/>
                    <a:pt x="486605" y="591046"/>
                    <a:pt x="496572" y="566284"/>
                  </a:cubicBezTo>
                  <a:cubicBezTo>
                    <a:pt x="496572" y="566284"/>
                    <a:pt x="520218" y="436201"/>
                    <a:pt x="520218" y="436201"/>
                  </a:cubicBezTo>
                  <a:cubicBezTo>
                    <a:pt x="525888" y="396132"/>
                    <a:pt x="523510" y="352790"/>
                    <a:pt x="540994" y="315318"/>
                  </a:cubicBezTo>
                  <a:cubicBezTo>
                    <a:pt x="557745" y="279418"/>
                    <a:pt x="595199" y="255059"/>
                    <a:pt x="632031" y="243756"/>
                  </a:cubicBezTo>
                  <a:cubicBezTo>
                    <a:pt x="632031" y="243756"/>
                    <a:pt x="670198" y="235161"/>
                    <a:pt x="724495" y="215812"/>
                  </a:cubicBezTo>
                  <a:cubicBezTo>
                    <a:pt x="778792" y="196464"/>
                    <a:pt x="778792" y="196464"/>
                    <a:pt x="778792" y="196464"/>
                  </a:cubicBezTo>
                  <a:lnTo>
                    <a:pt x="795453" y="186789"/>
                  </a:lnTo>
                  <a:cubicBezTo>
                    <a:pt x="795453" y="186789"/>
                    <a:pt x="773416" y="92186"/>
                    <a:pt x="833089" y="37358"/>
                  </a:cubicBezTo>
                  <a:cubicBezTo>
                    <a:pt x="833089" y="37358"/>
                    <a:pt x="854047" y="-809"/>
                    <a:pt x="902968" y="10475"/>
                  </a:cubicBezTo>
                  <a:cubicBezTo>
                    <a:pt x="902968" y="10475"/>
                    <a:pt x="948651" y="-16939"/>
                    <a:pt x="982521" y="16930"/>
                  </a:cubicBezTo>
                  <a:cubicBezTo>
                    <a:pt x="1016390" y="50800"/>
                    <a:pt x="1031441" y="58316"/>
                    <a:pt x="1048101" y="114771"/>
                  </a:cubicBezTo>
                  <a:cubicBezTo>
                    <a:pt x="1048101" y="114771"/>
                    <a:pt x="1052399" y="161534"/>
                    <a:pt x="1029832" y="164222"/>
                  </a:cubicBezTo>
                  <a:lnTo>
                    <a:pt x="1029539" y="168355"/>
                  </a:lnTo>
                  <a:cubicBezTo>
                    <a:pt x="1028881" y="177462"/>
                    <a:pt x="1024181" y="185875"/>
                    <a:pt x="1016554" y="190868"/>
                  </a:cubicBezTo>
                  <a:cubicBezTo>
                    <a:pt x="1012970" y="193208"/>
                    <a:pt x="1008508" y="195549"/>
                    <a:pt x="1002967" y="197561"/>
                  </a:cubicBezTo>
                  <a:cubicBezTo>
                    <a:pt x="1002967" y="197561"/>
                    <a:pt x="1004320" y="214752"/>
                    <a:pt x="1000608" y="224298"/>
                  </a:cubicBezTo>
                  <a:cubicBezTo>
                    <a:pt x="998303" y="230242"/>
                    <a:pt x="996968" y="236496"/>
                    <a:pt x="997389" y="242842"/>
                  </a:cubicBezTo>
                  <a:lnTo>
                    <a:pt x="997590" y="245933"/>
                  </a:lnTo>
                  <a:cubicBezTo>
                    <a:pt x="997590" y="245933"/>
                    <a:pt x="993292" y="262063"/>
                    <a:pt x="979320" y="256686"/>
                  </a:cubicBezTo>
                  <a:cubicBezTo>
                    <a:pt x="965348" y="251310"/>
                    <a:pt x="968567" y="269579"/>
                    <a:pt x="968567" y="269579"/>
                  </a:cubicBezTo>
                  <a:cubicBezTo>
                    <a:pt x="968567" y="269579"/>
                    <a:pt x="962111" y="277095"/>
                    <a:pt x="953516" y="272798"/>
                  </a:cubicBezTo>
                  <a:cubicBezTo>
                    <a:pt x="953516" y="272798"/>
                    <a:pt x="961032" y="285161"/>
                    <a:pt x="949218" y="291068"/>
                  </a:cubicBezTo>
                  <a:cubicBezTo>
                    <a:pt x="942873" y="294250"/>
                    <a:pt x="969281" y="306228"/>
                    <a:pt x="971274" y="307106"/>
                  </a:cubicBezTo>
                  <a:cubicBezTo>
                    <a:pt x="985209" y="313196"/>
                    <a:pt x="1002327" y="322779"/>
                    <a:pt x="1017688" y="321389"/>
                  </a:cubicBezTo>
                  <a:cubicBezTo>
                    <a:pt x="1045395" y="318884"/>
                    <a:pt x="1073046" y="315811"/>
                    <a:pt x="1100661" y="312556"/>
                  </a:cubicBezTo>
                  <a:cubicBezTo>
                    <a:pt x="1120083" y="310270"/>
                    <a:pt x="1141041" y="309374"/>
                    <a:pt x="1159933" y="303979"/>
                  </a:cubicBezTo>
                  <a:cubicBezTo>
                    <a:pt x="1178751" y="298602"/>
                    <a:pt x="1194333" y="293225"/>
                    <a:pt x="1194333" y="293225"/>
                  </a:cubicBezTo>
                  <a:cubicBezTo>
                    <a:pt x="1194333" y="293225"/>
                    <a:pt x="1228531" y="268646"/>
                    <a:pt x="1228732" y="268500"/>
                  </a:cubicBezTo>
                  <a:cubicBezTo>
                    <a:pt x="1231859" y="266251"/>
                    <a:pt x="1207280" y="255900"/>
                    <a:pt x="1205323" y="254857"/>
                  </a:cubicBezTo>
                  <a:cubicBezTo>
                    <a:pt x="1197258" y="250523"/>
                    <a:pt x="1194241" y="242970"/>
                    <a:pt x="1190565" y="234411"/>
                  </a:cubicBezTo>
                  <a:cubicBezTo>
                    <a:pt x="1177050" y="202865"/>
                    <a:pt x="1176977" y="167038"/>
                    <a:pt x="1195393" y="137339"/>
                  </a:cubicBezTo>
                  <a:cubicBezTo>
                    <a:pt x="1210828" y="112449"/>
                    <a:pt x="1233377" y="78525"/>
                    <a:pt x="1262053" y="67460"/>
                  </a:cubicBezTo>
                  <a:cubicBezTo>
                    <a:pt x="1262053" y="67460"/>
                    <a:pt x="1301299" y="55097"/>
                    <a:pt x="1335168" y="71758"/>
                  </a:cubicBezTo>
                  <a:cubicBezTo>
                    <a:pt x="1369038" y="88418"/>
                    <a:pt x="1388387" y="108846"/>
                    <a:pt x="1407205" y="135181"/>
                  </a:cubicBezTo>
                  <a:cubicBezTo>
                    <a:pt x="1426023" y="161515"/>
                    <a:pt x="1446981" y="179255"/>
                    <a:pt x="1446981" y="179255"/>
                  </a:cubicBezTo>
                  <a:cubicBezTo>
                    <a:pt x="1446981" y="179255"/>
                    <a:pt x="1474395" y="192148"/>
                    <a:pt x="1508264" y="182473"/>
                  </a:cubicBezTo>
                  <a:cubicBezTo>
                    <a:pt x="1532569" y="175524"/>
                    <a:pt x="1560824" y="181413"/>
                    <a:pt x="1584836" y="187064"/>
                  </a:cubicBezTo>
                  <a:cubicBezTo>
                    <a:pt x="1606654" y="192203"/>
                    <a:pt x="1631544" y="202700"/>
                    <a:pt x="1645570" y="220878"/>
                  </a:cubicBezTo>
                  <a:cubicBezTo>
                    <a:pt x="1655519" y="233789"/>
                    <a:pt x="1663218" y="248530"/>
                    <a:pt x="1673112" y="261697"/>
                  </a:cubicBezTo>
                  <a:cubicBezTo>
                    <a:pt x="1684872" y="277352"/>
                    <a:pt x="1695606" y="293738"/>
                    <a:pt x="1703946" y="311495"/>
                  </a:cubicBezTo>
                  <a:cubicBezTo>
                    <a:pt x="1703946" y="311495"/>
                    <a:pt x="1714699" y="333532"/>
                    <a:pt x="1708243" y="339439"/>
                  </a:cubicBezTo>
                  <a:cubicBezTo>
                    <a:pt x="1708243" y="339439"/>
                    <a:pt x="1761462" y="428136"/>
                    <a:pt x="1778122" y="475977"/>
                  </a:cubicBezTo>
                  <a:cubicBezTo>
                    <a:pt x="1794728" y="523654"/>
                    <a:pt x="1819874" y="562773"/>
                    <a:pt x="1820057" y="563065"/>
                  </a:cubicBezTo>
                  <a:cubicBezTo>
                    <a:pt x="1831962" y="581572"/>
                    <a:pt x="1841691" y="596203"/>
                    <a:pt x="1858333" y="611163"/>
                  </a:cubicBezTo>
                  <a:cubicBezTo>
                    <a:pt x="1879035" y="629780"/>
                    <a:pt x="1894251" y="651707"/>
                    <a:pt x="1911825" y="672994"/>
                  </a:cubicBezTo>
                  <a:cubicBezTo>
                    <a:pt x="1928467" y="693129"/>
                    <a:pt x="1945439" y="712990"/>
                    <a:pt x="1961038" y="733948"/>
                  </a:cubicBezTo>
                  <a:cubicBezTo>
                    <a:pt x="1992018" y="775535"/>
                    <a:pt x="2017037" y="822334"/>
                    <a:pt x="2019432" y="875168"/>
                  </a:cubicBezTo>
                  <a:cubicBezTo>
                    <a:pt x="2019450" y="875717"/>
                    <a:pt x="2019487" y="876265"/>
                    <a:pt x="2019506" y="876814"/>
                  </a:cubicBezTo>
                  <a:cubicBezTo>
                    <a:pt x="2019963" y="889085"/>
                    <a:pt x="2019377" y="901375"/>
                    <a:pt x="2017859" y="913554"/>
                  </a:cubicBezTo>
                  <a:cubicBezTo>
                    <a:pt x="2017859" y="913554"/>
                    <a:pt x="2028064" y="973228"/>
                    <a:pt x="2044743" y="1022130"/>
                  </a:cubicBezTo>
                  <a:cubicBezTo>
                    <a:pt x="2061422" y="1071033"/>
                    <a:pt x="2095272" y="1191989"/>
                    <a:pt x="2095272" y="1191989"/>
                  </a:cubicBezTo>
                  <a:cubicBezTo>
                    <a:pt x="2095272" y="1191989"/>
                    <a:pt x="2106556" y="1239831"/>
                    <a:pt x="2137207" y="1279077"/>
                  </a:cubicBezTo>
                  <a:cubicBezTo>
                    <a:pt x="2167839" y="1318323"/>
                    <a:pt x="2187737" y="1370462"/>
                    <a:pt x="2187737" y="1370462"/>
                  </a:cubicBezTo>
                  <a:cubicBezTo>
                    <a:pt x="2187737" y="1370462"/>
                    <a:pt x="2207634" y="1441950"/>
                    <a:pt x="2214620" y="1559670"/>
                  </a:cubicBezTo>
                  <a:cubicBezTo>
                    <a:pt x="2221606" y="1677390"/>
                    <a:pt x="2232889" y="1706961"/>
                    <a:pt x="2232889" y="1706961"/>
                  </a:cubicBezTo>
                  <a:cubicBezTo>
                    <a:pt x="2232889" y="1706961"/>
                    <a:pt x="2250099" y="1696756"/>
                    <a:pt x="2246862" y="1772542"/>
                  </a:cubicBezTo>
                  <a:cubicBezTo>
                    <a:pt x="2248691" y="1778138"/>
                    <a:pt x="2251598" y="1787136"/>
                    <a:pt x="2256554" y="1790702"/>
                  </a:cubicBezTo>
                  <a:cubicBezTo>
                    <a:pt x="2264967" y="1796737"/>
                    <a:pt x="2275866" y="1791909"/>
                    <a:pt x="2282597" y="1803430"/>
                  </a:cubicBezTo>
                  <a:cubicBezTo>
                    <a:pt x="2288741" y="1813964"/>
                    <a:pt x="2283511" y="1823894"/>
                    <a:pt x="2278134" y="1833350"/>
                  </a:cubicBezTo>
                  <a:cubicBezTo>
                    <a:pt x="2272794" y="1842750"/>
                    <a:pt x="2269594" y="1851107"/>
                    <a:pt x="2266924" y="1861568"/>
                  </a:cubicBezTo>
                  <a:cubicBezTo>
                    <a:pt x="2264181" y="1872339"/>
                    <a:pt x="2261364" y="1883093"/>
                    <a:pt x="2258603" y="1893846"/>
                  </a:cubicBezTo>
                  <a:cubicBezTo>
                    <a:pt x="2255037" y="1907672"/>
                    <a:pt x="2251617" y="1913707"/>
                    <a:pt x="2237955" y="1920108"/>
                  </a:cubicBezTo>
                  <a:cubicBezTo>
                    <a:pt x="2209353" y="1933513"/>
                    <a:pt x="2178117" y="1918242"/>
                    <a:pt x="2162627" y="1892676"/>
                  </a:cubicBezTo>
                  <a:cubicBezTo>
                    <a:pt x="2154324" y="1878996"/>
                    <a:pt x="2152551" y="1864238"/>
                    <a:pt x="2153136" y="1848492"/>
                  </a:cubicBezTo>
                  <a:cubicBezTo>
                    <a:pt x="2153647" y="1834520"/>
                    <a:pt x="2157507" y="1818262"/>
                    <a:pt x="2152276" y="1804784"/>
                  </a:cubicBezTo>
                  <a:cubicBezTo>
                    <a:pt x="2137371" y="1766452"/>
                    <a:pt x="2143260" y="1718062"/>
                    <a:pt x="2140791" y="1677993"/>
                  </a:cubicBezTo>
                  <a:cubicBezTo>
                    <a:pt x="2139822" y="1662302"/>
                    <a:pt x="2130002" y="1648531"/>
                    <a:pt x="2124625" y="1633736"/>
                  </a:cubicBezTo>
                  <a:cubicBezTo>
                    <a:pt x="2116816" y="1612266"/>
                    <a:pt x="2108239" y="1591088"/>
                    <a:pt x="2096370" y="1571483"/>
                  </a:cubicBezTo>
                  <a:cubicBezTo>
                    <a:pt x="2072376" y="1531854"/>
                    <a:pt x="2062957" y="1482458"/>
                    <a:pt x="2052040" y="1438054"/>
                  </a:cubicBezTo>
                  <a:cubicBezTo>
                    <a:pt x="2044048" y="1405575"/>
                    <a:pt x="2014604" y="1374284"/>
                    <a:pt x="1993170" y="1350016"/>
                  </a:cubicBezTo>
                  <a:cubicBezTo>
                    <a:pt x="1993170" y="1350016"/>
                    <a:pt x="1811480" y="1045758"/>
                    <a:pt x="1782456" y="1024270"/>
                  </a:cubicBezTo>
                  <a:cubicBezTo>
                    <a:pt x="1782456" y="1024270"/>
                    <a:pt x="1552393" y="1208650"/>
                    <a:pt x="1490031" y="1247896"/>
                  </a:cubicBezTo>
                  <a:cubicBezTo>
                    <a:pt x="1490031" y="1247896"/>
                    <a:pt x="1467994" y="1259179"/>
                    <a:pt x="1474980" y="1299504"/>
                  </a:cubicBezTo>
                  <a:cubicBezTo>
                    <a:pt x="1481966" y="1339830"/>
                    <a:pt x="1482497" y="1411317"/>
                    <a:pt x="1482497" y="1411317"/>
                  </a:cubicBezTo>
                  <a:cubicBezTo>
                    <a:pt x="1482497" y="1411317"/>
                    <a:pt x="1482497" y="1455940"/>
                    <a:pt x="1459929" y="1508079"/>
                  </a:cubicBezTo>
                  <a:cubicBezTo>
                    <a:pt x="1437344" y="1560218"/>
                    <a:pt x="1440581" y="1729547"/>
                    <a:pt x="1440581" y="1729547"/>
                  </a:cubicBezTo>
                  <a:cubicBezTo>
                    <a:pt x="1440581" y="1729547"/>
                    <a:pt x="1440050" y="1751584"/>
                    <a:pt x="1445957" y="1766105"/>
                  </a:cubicBezTo>
                  <a:cubicBezTo>
                    <a:pt x="1451864" y="1780625"/>
                    <a:pt x="1451334" y="1822011"/>
                    <a:pt x="1451334" y="1822011"/>
                  </a:cubicBezTo>
                  <a:cubicBezTo>
                    <a:pt x="1451334" y="1822011"/>
                    <a:pt x="1472840" y="1839220"/>
                    <a:pt x="1335223" y="1831685"/>
                  </a:cubicBezTo>
                  <a:cubicBezTo>
                    <a:pt x="1335223" y="1831685"/>
                    <a:pt x="1302963" y="1826839"/>
                    <a:pt x="1248136" y="1831685"/>
                  </a:cubicBezTo>
                  <a:cubicBezTo>
                    <a:pt x="1193309" y="1836532"/>
                    <a:pt x="1137402" y="1812337"/>
                    <a:pt x="1137402" y="1812337"/>
                  </a:cubicBezTo>
                  <a:cubicBezTo>
                    <a:pt x="1137402" y="1812337"/>
                    <a:pt x="1108909" y="1785453"/>
                    <a:pt x="1142778" y="1767183"/>
                  </a:cubicBezTo>
                  <a:cubicBezTo>
                    <a:pt x="1142778" y="1767183"/>
                    <a:pt x="1204592" y="1772560"/>
                    <a:pt x="1211578" y="1770402"/>
                  </a:cubicBezTo>
                  <a:cubicBezTo>
                    <a:pt x="1218564" y="1768244"/>
                    <a:pt x="1305103" y="1734924"/>
                    <a:pt x="1305103" y="1734924"/>
                  </a:cubicBezTo>
                  <a:cubicBezTo>
                    <a:pt x="1305103" y="1734924"/>
                    <a:pt x="1333047" y="1722030"/>
                    <a:pt x="1317996" y="1692989"/>
                  </a:cubicBezTo>
                  <a:cubicBezTo>
                    <a:pt x="1302945" y="1663966"/>
                    <a:pt x="1305103" y="1645678"/>
                    <a:pt x="1305103" y="1645678"/>
                  </a:cubicBezTo>
                  <a:cubicBezTo>
                    <a:pt x="1305103" y="1645678"/>
                    <a:pt x="1320684" y="1630097"/>
                    <a:pt x="1336284" y="1645678"/>
                  </a:cubicBezTo>
                  <a:cubicBezTo>
                    <a:pt x="1336284" y="1645678"/>
                    <a:pt x="1342740" y="1540321"/>
                    <a:pt x="1329828" y="1489791"/>
                  </a:cubicBezTo>
                  <a:cubicBezTo>
                    <a:pt x="1321251" y="1456232"/>
                    <a:pt x="1324872" y="1418084"/>
                    <a:pt x="1326555" y="1383922"/>
                  </a:cubicBezTo>
                  <a:cubicBezTo>
                    <a:pt x="1328420" y="1346047"/>
                    <a:pt x="1340252" y="1304680"/>
                    <a:pt x="1333266" y="1267135"/>
                  </a:cubicBezTo>
                  <a:cubicBezTo>
                    <a:pt x="1328274" y="1240306"/>
                    <a:pt x="1323574" y="1207754"/>
                    <a:pt x="1336284" y="1182333"/>
                  </a:cubicBezTo>
                  <a:cubicBezTo>
                    <a:pt x="1352945" y="1149012"/>
                    <a:pt x="1436264" y="993125"/>
                    <a:pt x="1436264" y="993125"/>
                  </a:cubicBezTo>
                  <a:cubicBezTo>
                    <a:pt x="1436264" y="993125"/>
                    <a:pt x="1526040" y="852290"/>
                    <a:pt x="1550217" y="834020"/>
                  </a:cubicBezTo>
                  <a:cubicBezTo>
                    <a:pt x="1550217" y="834020"/>
                    <a:pt x="1495462" y="735923"/>
                    <a:pt x="1451608" y="667124"/>
                  </a:cubicBezTo>
                  <a:cubicBezTo>
                    <a:pt x="1440544" y="649750"/>
                    <a:pt x="1431620" y="631170"/>
                    <a:pt x="1424797" y="611730"/>
                  </a:cubicBezTo>
                  <a:cubicBezTo>
                    <a:pt x="1418562" y="593953"/>
                    <a:pt x="1407662" y="570472"/>
                    <a:pt x="1390032" y="553427"/>
                  </a:cubicBezTo>
                  <a:cubicBezTo>
                    <a:pt x="1357772" y="522246"/>
                    <a:pt x="1344879" y="454526"/>
                    <a:pt x="1344879" y="454526"/>
                  </a:cubicBezTo>
                  <a:cubicBezTo>
                    <a:pt x="1344879" y="454526"/>
                    <a:pt x="1277140" y="501288"/>
                    <a:pt x="1207262" y="505056"/>
                  </a:cubicBezTo>
                  <a:cubicBezTo>
                    <a:pt x="1204976" y="505184"/>
                    <a:pt x="1197881" y="515754"/>
                    <a:pt x="1196380" y="517400"/>
                  </a:cubicBezTo>
                  <a:cubicBezTo>
                    <a:pt x="1186779" y="527934"/>
                    <a:pt x="1176813" y="538120"/>
                    <a:pt x="1166535" y="547977"/>
                  </a:cubicBezTo>
                  <a:cubicBezTo>
                    <a:pt x="1138462" y="574897"/>
                    <a:pt x="1107666" y="600446"/>
                    <a:pt x="1072845" y="618185"/>
                  </a:cubicBezTo>
                  <a:cubicBezTo>
                    <a:pt x="1047169" y="631279"/>
                    <a:pt x="1018238" y="636967"/>
                    <a:pt x="989525" y="634443"/>
                  </a:cubicBezTo>
                  <a:cubicBezTo>
                    <a:pt x="968439" y="632596"/>
                    <a:pt x="958636" y="627585"/>
                    <a:pt x="943641" y="615296"/>
                  </a:cubicBezTo>
                  <a:cubicBezTo>
                    <a:pt x="930583" y="604579"/>
                    <a:pt x="918256" y="593021"/>
                    <a:pt x="906022" y="581408"/>
                  </a:cubicBezTo>
                  <a:cubicBezTo>
                    <a:pt x="897244" y="573068"/>
                    <a:pt x="888648" y="564528"/>
                    <a:pt x="879669" y="556426"/>
                  </a:cubicBezTo>
                  <a:cubicBezTo>
                    <a:pt x="873159" y="550538"/>
                    <a:pt x="873981" y="550611"/>
                    <a:pt x="867179" y="555421"/>
                  </a:cubicBezTo>
                  <a:cubicBezTo>
                    <a:pt x="863411" y="558072"/>
                    <a:pt x="860046" y="561255"/>
                    <a:pt x="856864" y="564601"/>
                  </a:cubicBezTo>
                  <a:cubicBezTo>
                    <a:pt x="845983" y="576086"/>
                    <a:pt x="829651" y="583840"/>
                    <a:pt x="822153" y="598580"/>
                  </a:cubicBezTo>
                  <a:cubicBezTo>
                    <a:pt x="813540" y="615497"/>
                    <a:pt x="808437" y="635358"/>
                    <a:pt x="801543" y="653097"/>
                  </a:cubicBezTo>
                  <a:cubicBezTo>
                    <a:pt x="787260" y="689874"/>
                    <a:pt x="772154" y="726377"/>
                    <a:pt x="754817" y="761837"/>
                  </a:cubicBezTo>
                  <a:cubicBezTo>
                    <a:pt x="751214" y="769207"/>
                    <a:pt x="738742" y="783125"/>
                    <a:pt x="738138" y="790769"/>
                  </a:cubicBezTo>
                  <a:cubicBezTo>
                    <a:pt x="737516" y="798486"/>
                    <a:pt x="751982" y="815055"/>
                    <a:pt x="756152" y="821749"/>
                  </a:cubicBezTo>
                  <a:cubicBezTo>
                    <a:pt x="769283" y="842816"/>
                    <a:pt x="783273" y="863519"/>
                    <a:pt x="800464" y="881532"/>
                  </a:cubicBezTo>
                  <a:cubicBezTo>
                    <a:pt x="812644" y="894297"/>
                    <a:pt x="827311" y="904100"/>
                    <a:pt x="839253" y="917084"/>
                  </a:cubicBezTo>
                  <a:cubicBezTo>
                    <a:pt x="853846" y="932940"/>
                    <a:pt x="865861" y="950954"/>
                    <a:pt x="879157" y="967852"/>
                  </a:cubicBezTo>
                  <a:cubicBezTo>
                    <a:pt x="901652" y="996417"/>
                    <a:pt x="921896" y="1026684"/>
                    <a:pt x="940477" y="1057957"/>
                  </a:cubicBezTo>
                  <a:cubicBezTo>
                    <a:pt x="946219" y="1067594"/>
                    <a:pt x="952199" y="1077689"/>
                    <a:pt x="955710" y="1088315"/>
                  </a:cubicBezTo>
                  <a:cubicBezTo>
                    <a:pt x="962496" y="1108815"/>
                    <a:pt x="972243" y="1128054"/>
                    <a:pt x="976980" y="1149232"/>
                  </a:cubicBezTo>
                  <a:cubicBezTo>
                    <a:pt x="981753" y="1170556"/>
                    <a:pt x="982100" y="1193635"/>
                    <a:pt x="984258" y="1215764"/>
                  </a:cubicBezTo>
                  <a:cubicBezTo>
                    <a:pt x="986581" y="1239703"/>
                    <a:pt x="993841" y="1261136"/>
                    <a:pt x="1000882" y="1283923"/>
                  </a:cubicBezTo>
                  <a:cubicBezTo>
                    <a:pt x="1008581" y="1308795"/>
                    <a:pt x="1010629" y="1334307"/>
                    <a:pt x="1014397" y="1359928"/>
                  </a:cubicBezTo>
                  <a:cubicBezTo>
                    <a:pt x="1020999" y="1404807"/>
                    <a:pt x="1026047" y="1450033"/>
                    <a:pt x="1028296" y="1495351"/>
                  </a:cubicBezTo>
                  <a:cubicBezTo>
                    <a:pt x="1029228" y="1514096"/>
                    <a:pt x="1025754" y="1533097"/>
                    <a:pt x="1028862" y="1551733"/>
                  </a:cubicBezTo>
                  <a:cubicBezTo>
                    <a:pt x="1029722" y="1556890"/>
                    <a:pt x="1035739" y="1590704"/>
                    <a:pt x="1039524" y="1591984"/>
                  </a:cubicBezTo>
                  <a:cubicBezTo>
                    <a:pt x="1045962" y="1594161"/>
                    <a:pt x="1052436" y="1596282"/>
                    <a:pt x="1058873" y="1598440"/>
                  </a:cubicBezTo>
                  <a:cubicBezTo>
                    <a:pt x="1061543" y="1599318"/>
                    <a:pt x="1065237" y="1625141"/>
                    <a:pt x="1066097" y="1628762"/>
                  </a:cubicBezTo>
                  <a:cubicBezTo>
                    <a:pt x="1074271" y="1663216"/>
                    <a:pt x="1112713" y="1683497"/>
                    <a:pt x="1142742" y="1696262"/>
                  </a:cubicBezTo>
                  <a:cubicBezTo>
                    <a:pt x="1142742" y="1696262"/>
                    <a:pt x="1166937" y="1706467"/>
                    <a:pt x="1185737" y="1708095"/>
                  </a:cubicBezTo>
                  <a:cubicBezTo>
                    <a:pt x="1204556" y="1709704"/>
                    <a:pt x="1205086" y="1733899"/>
                    <a:pt x="1205086" y="1733899"/>
                  </a:cubicBezTo>
                  <a:cubicBezTo>
                    <a:pt x="1205086" y="1733899"/>
                    <a:pt x="1209384" y="1749481"/>
                    <a:pt x="1197551" y="1757546"/>
                  </a:cubicBezTo>
                  <a:cubicBezTo>
                    <a:pt x="1185718" y="1765611"/>
                    <a:pt x="1178202" y="1784429"/>
                    <a:pt x="1112622" y="1777974"/>
                  </a:cubicBezTo>
                  <a:cubicBezTo>
                    <a:pt x="1112622" y="1777974"/>
                    <a:pt x="1051338" y="1760234"/>
                    <a:pt x="1036287" y="1769378"/>
                  </a:cubicBezTo>
                  <a:cubicBezTo>
                    <a:pt x="1026558" y="1775285"/>
                    <a:pt x="1009935" y="1771884"/>
                    <a:pt x="999437" y="1770622"/>
                  </a:cubicBezTo>
                  <a:cubicBezTo>
                    <a:pt x="987129" y="1769140"/>
                    <a:pt x="974785" y="1767019"/>
                    <a:pt x="962605" y="1764404"/>
                  </a:cubicBezTo>
                  <a:cubicBezTo>
                    <a:pt x="956003" y="1762977"/>
                    <a:pt x="951175" y="1757345"/>
                    <a:pt x="950864" y="1750596"/>
                  </a:cubicBezTo>
                  <a:cubicBezTo>
                    <a:pt x="950151" y="1735033"/>
                    <a:pt x="949218" y="1719489"/>
                    <a:pt x="949968" y="1703907"/>
                  </a:cubicBezTo>
                  <a:cubicBezTo>
                    <a:pt x="950993" y="1682583"/>
                    <a:pt x="955473" y="1665612"/>
                    <a:pt x="950626" y="1644288"/>
                  </a:cubicBezTo>
                  <a:cubicBezTo>
                    <a:pt x="947079" y="1628688"/>
                    <a:pt x="943257" y="1613162"/>
                    <a:pt x="938904" y="1597764"/>
                  </a:cubicBezTo>
                  <a:cubicBezTo>
                    <a:pt x="929723" y="1565211"/>
                    <a:pt x="919482" y="1528982"/>
                    <a:pt x="898670" y="1501678"/>
                  </a:cubicBezTo>
                  <a:cubicBezTo>
                    <a:pt x="864270" y="1456525"/>
                    <a:pt x="844373" y="1311392"/>
                    <a:pt x="848140" y="1247951"/>
                  </a:cubicBezTo>
                  <a:cubicBezTo>
                    <a:pt x="848415" y="1243177"/>
                    <a:pt x="822793" y="1224304"/>
                    <a:pt x="818386" y="1220281"/>
                  </a:cubicBezTo>
                  <a:cubicBezTo>
                    <a:pt x="807688" y="1210515"/>
                    <a:pt x="796824" y="1200896"/>
                    <a:pt x="785632" y="1191678"/>
                  </a:cubicBezTo>
                  <a:cubicBezTo>
                    <a:pt x="763138" y="1173171"/>
                    <a:pt x="738906" y="1158815"/>
                    <a:pt x="714583" y="1143105"/>
                  </a:cubicBezTo>
                  <a:cubicBezTo>
                    <a:pt x="685267" y="1124159"/>
                    <a:pt x="656848" y="1103110"/>
                    <a:pt x="629398" y="1081548"/>
                  </a:cubicBezTo>
                  <a:cubicBezTo>
                    <a:pt x="602954" y="1060773"/>
                    <a:pt x="576747" y="1038919"/>
                    <a:pt x="554618" y="1013553"/>
                  </a:cubicBez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E937E5C3-44BA-0929-B79D-18EB312958D8}"/>
                </a:ext>
              </a:extLst>
            </p:cNvPr>
            <p:cNvSpPr/>
            <p:nvPr/>
          </p:nvSpPr>
          <p:spPr>
            <a:xfrm>
              <a:off x="9180454" y="5145676"/>
              <a:ext cx="67738" cy="19348"/>
            </a:xfrm>
            <a:custGeom>
              <a:avLst/>
              <a:gdLst>
                <a:gd name="connsiteX0" fmla="*/ 0 w 67738"/>
                <a:gd name="connsiteY0" fmla="*/ 8595 h 19348"/>
                <a:gd name="connsiteX1" fmla="*/ 67739 w 67738"/>
                <a:gd name="connsiteY1" fmla="*/ 0 h 19348"/>
                <a:gd name="connsiteX2" fmla="*/ 19367 w 67738"/>
                <a:gd name="connsiteY2" fmla="*/ 19349 h 19348"/>
                <a:gd name="connsiteX3" fmla="*/ 0 w 67738"/>
                <a:gd name="connsiteY3" fmla="*/ 8595 h 1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38" h="19348">
                  <a:moveTo>
                    <a:pt x="0" y="8595"/>
                  </a:moveTo>
                  <a:lnTo>
                    <a:pt x="67739" y="0"/>
                  </a:lnTo>
                  <a:cubicBezTo>
                    <a:pt x="67739" y="0"/>
                    <a:pt x="61283" y="15581"/>
                    <a:pt x="19367" y="19349"/>
                  </a:cubicBezTo>
                  <a:lnTo>
                    <a:pt x="0" y="8595"/>
                  </a:ln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9" name="Freeform: Shape 268">
            <a:extLst>
              <a:ext uri="{FF2B5EF4-FFF2-40B4-BE49-F238E27FC236}">
                <a16:creationId xmlns:a16="http://schemas.microsoft.com/office/drawing/2014/main" id="{E1B233D7-72FB-8C71-6959-FFFAB7CF08DA}"/>
              </a:ext>
            </a:extLst>
          </p:cNvPr>
          <p:cNvSpPr/>
          <p:nvPr/>
        </p:nvSpPr>
        <p:spPr>
          <a:xfrm>
            <a:off x="2412523" y="5199103"/>
            <a:ext cx="589463" cy="837533"/>
          </a:xfrm>
          <a:custGeom>
            <a:avLst/>
            <a:gdLst>
              <a:gd name="connsiteX0" fmla="*/ 391116 w 1383214"/>
              <a:gd name="connsiteY0" fmla="*/ 1047303 h 1965327"/>
              <a:gd name="connsiteX1" fmla="*/ 418932 w 1383214"/>
              <a:gd name="connsiteY1" fmla="*/ 1255402 h 1965327"/>
              <a:gd name="connsiteX2" fmla="*/ 431166 w 1383214"/>
              <a:gd name="connsiteY2" fmla="*/ 1354450 h 1965327"/>
              <a:gd name="connsiteX3" fmla="*/ 421145 w 1383214"/>
              <a:gd name="connsiteY3" fmla="*/ 1408985 h 1965327"/>
              <a:gd name="connsiteX4" fmla="*/ 411123 w 1383214"/>
              <a:gd name="connsiteY4" fmla="*/ 1611524 h 1965327"/>
              <a:gd name="connsiteX5" fmla="*/ 431148 w 1383214"/>
              <a:gd name="connsiteY5" fmla="*/ 1782901 h 1965327"/>
              <a:gd name="connsiteX6" fmla="*/ 431148 w 1383214"/>
              <a:gd name="connsiteY6" fmla="*/ 1842995 h 1965327"/>
              <a:gd name="connsiteX7" fmla="*/ 411123 w 1383214"/>
              <a:gd name="connsiteY7" fmla="*/ 1883065 h 1965327"/>
              <a:gd name="connsiteX8" fmla="*/ 317635 w 1383214"/>
              <a:gd name="connsiteY8" fmla="*/ 1911996 h 1965327"/>
              <a:gd name="connsiteX9" fmla="*/ 290934 w 1383214"/>
              <a:gd name="connsiteY9" fmla="*/ 1938696 h 1965327"/>
              <a:gd name="connsiteX10" fmla="*/ 361050 w 1383214"/>
              <a:gd name="connsiteY10" fmla="*/ 1956509 h 1965327"/>
              <a:gd name="connsiteX11" fmla="*/ 432264 w 1383214"/>
              <a:gd name="connsiteY11" fmla="*/ 1956509 h 1965327"/>
              <a:gd name="connsiteX12" fmla="*/ 509896 w 1383214"/>
              <a:gd name="connsiteY12" fmla="*/ 1965324 h 1965327"/>
              <a:gd name="connsiteX13" fmla="*/ 538499 w 1383214"/>
              <a:gd name="connsiteY13" fmla="*/ 1938971 h 1965327"/>
              <a:gd name="connsiteX14" fmla="*/ 531312 w 1383214"/>
              <a:gd name="connsiteY14" fmla="*/ 1895299 h 1965327"/>
              <a:gd name="connsiteX15" fmla="*/ 539102 w 1383214"/>
              <a:gd name="connsiteY15" fmla="*/ 1688316 h 1965327"/>
              <a:gd name="connsiteX16" fmla="*/ 552453 w 1383214"/>
              <a:gd name="connsiteY16" fmla="*/ 1614871 h 1965327"/>
              <a:gd name="connsiteX17" fmla="*/ 559128 w 1383214"/>
              <a:gd name="connsiteY17" fmla="*/ 1506917 h 1965327"/>
              <a:gd name="connsiteX18" fmla="*/ 551044 w 1383214"/>
              <a:gd name="connsiteY18" fmla="*/ 1474273 h 1965327"/>
              <a:gd name="connsiteX19" fmla="*/ 566095 w 1383214"/>
              <a:gd name="connsiteY19" fmla="*/ 1374640 h 1965327"/>
              <a:gd name="connsiteX20" fmla="*/ 592521 w 1383214"/>
              <a:gd name="connsiteY20" fmla="*/ 1262095 h 1965327"/>
              <a:gd name="connsiteX21" fmla="*/ 608103 w 1383214"/>
              <a:gd name="connsiteY21" fmla="*/ 1174185 h 1965327"/>
              <a:gd name="connsiteX22" fmla="*/ 639266 w 1383214"/>
              <a:gd name="connsiteY22" fmla="*/ 1265442 h 1965327"/>
              <a:gd name="connsiteX23" fmla="*/ 652616 w 1383214"/>
              <a:gd name="connsiteY23" fmla="*/ 1335558 h 1965327"/>
              <a:gd name="connsiteX24" fmla="*/ 666387 w 1383214"/>
              <a:gd name="connsiteY24" fmla="*/ 1494810 h 1965327"/>
              <a:gd name="connsiteX25" fmla="*/ 689521 w 1383214"/>
              <a:gd name="connsiteY25" fmla="*/ 1605708 h 1965327"/>
              <a:gd name="connsiteX26" fmla="*/ 687546 w 1383214"/>
              <a:gd name="connsiteY26" fmla="*/ 1649234 h 1965327"/>
              <a:gd name="connsiteX27" fmla="*/ 686211 w 1383214"/>
              <a:gd name="connsiteY27" fmla="*/ 1677654 h 1965327"/>
              <a:gd name="connsiteX28" fmla="*/ 700073 w 1383214"/>
              <a:gd name="connsiteY28" fmla="*/ 1724672 h 1965327"/>
              <a:gd name="connsiteX29" fmla="*/ 711595 w 1383214"/>
              <a:gd name="connsiteY29" fmla="*/ 1761778 h 1965327"/>
              <a:gd name="connsiteX30" fmla="*/ 786155 w 1383214"/>
              <a:gd name="connsiteY30" fmla="*/ 1769569 h 1965327"/>
              <a:gd name="connsiteX31" fmla="*/ 868506 w 1383214"/>
              <a:gd name="connsiteY31" fmla="*/ 1782919 h 1965327"/>
              <a:gd name="connsiteX32" fmla="*/ 911903 w 1383214"/>
              <a:gd name="connsiteY32" fmla="*/ 1765107 h 1965327"/>
              <a:gd name="connsiteX33" fmla="*/ 876296 w 1383214"/>
              <a:gd name="connsiteY33" fmla="*/ 1715034 h 1965327"/>
              <a:gd name="connsiteX34" fmla="*/ 809527 w 1383214"/>
              <a:gd name="connsiteY34" fmla="*/ 1681640 h 1965327"/>
              <a:gd name="connsiteX35" fmla="*/ 791714 w 1383214"/>
              <a:gd name="connsiteY35" fmla="*/ 1671618 h 1965327"/>
              <a:gd name="connsiteX36" fmla="*/ 781693 w 1383214"/>
              <a:gd name="connsiteY36" fmla="*/ 1628221 h 1965327"/>
              <a:gd name="connsiteX37" fmla="*/ 799505 w 1383214"/>
              <a:gd name="connsiteY37" fmla="*/ 1402309 h 1965327"/>
              <a:gd name="connsiteX38" fmla="*/ 782808 w 1383214"/>
              <a:gd name="connsiteY38" fmla="*/ 1274330 h 1965327"/>
              <a:gd name="connsiteX39" fmla="*/ 771671 w 1383214"/>
              <a:gd name="connsiteY39" fmla="*/ 1148582 h 1965327"/>
              <a:gd name="connsiteX40" fmla="*/ 862928 w 1383214"/>
              <a:gd name="connsiteY40" fmla="*/ 1240954 h 1965327"/>
              <a:gd name="connsiteX41" fmla="*/ 931929 w 1383214"/>
              <a:gd name="connsiteY41" fmla="*/ 1332212 h 1965327"/>
              <a:gd name="connsiteX42" fmla="*/ 1008720 w 1383214"/>
              <a:gd name="connsiteY42" fmla="*/ 1479101 h 1965327"/>
              <a:gd name="connsiteX43" fmla="*/ 1068814 w 1383214"/>
              <a:gd name="connsiteY43" fmla="*/ 1581477 h 1965327"/>
              <a:gd name="connsiteX44" fmla="*/ 1160071 w 1383214"/>
              <a:gd name="connsiteY44" fmla="*/ 1755085 h 1965327"/>
              <a:gd name="connsiteX45" fmla="*/ 1166746 w 1383214"/>
              <a:gd name="connsiteY45" fmla="*/ 1836320 h 1965327"/>
              <a:gd name="connsiteX46" fmla="*/ 1166746 w 1383214"/>
              <a:gd name="connsiteY46" fmla="*/ 1881949 h 1965327"/>
              <a:gd name="connsiteX47" fmla="*/ 1239130 w 1383214"/>
              <a:gd name="connsiteY47" fmla="*/ 1886521 h 1965327"/>
              <a:gd name="connsiteX48" fmla="*/ 1247470 w 1383214"/>
              <a:gd name="connsiteY48" fmla="*/ 1885076 h 1965327"/>
              <a:gd name="connsiteX49" fmla="*/ 1313654 w 1383214"/>
              <a:gd name="connsiteY49" fmla="*/ 1871927 h 1965327"/>
              <a:gd name="connsiteX50" fmla="*/ 1375980 w 1383214"/>
              <a:gd name="connsiteY50" fmla="*/ 1865252 h 1965327"/>
              <a:gd name="connsiteX51" fmla="*/ 1362629 w 1383214"/>
              <a:gd name="connsiteY51" fmla="*/ 1816295 h 1965327"/>
              <a:gd name="connsiteX52" fmla="*/ 1292513 w 1383214"/>
              <a:gd name="connsiteY52" fmla="*/ 1781804 h 1965327"/>
              <a:gd name="connsiteX53" fmla="*/ 1259119 w 1383214"/>
              <a:gd name="connsiteY53" fmla="*/ 1709475 h 1965327"/>
              <a:gd name="connsiteX54" fmla="*/ 1261168 w 1383214"/>
              <a:gd name="connsiteY54" fmla="*/ 1702397 h 1965327"/>
              <a:gd name="connsiteX55" fmla="*/ 1240849 w 1383214"/>
              <a:gd name="connsiteY55" fmla="*/ 1669570 h 1965327"/>
              <a:gd name="connsiteX56" fmla="*/ 1212265 w 1383214"/>
              <a:gd name="connsiteY56" fmla="*/ 1640949 h 1965327"/>
              <a:gd name="connsiteX57" fmla="*/ 1140028 w 1383214"/>
              <a:gd name="connsiteY57" fmla="*/ 1409003 h 1965327"/>
              <a:gd name="connsiteX58" fmla="*/ 1012048 w 1383214"/>
              <a:gd name="connsiteY58" fmla="*/ 1115206 h 1965327"/>
              <a:gd name="connsiteX59" fmla="*/ 891860 w 1383214"/>
              <a:gd name="connsiteY59" fmla="*/ 810290 h 1965327"/>
              <a:gd name="connsiteX60" fmla="*/ 871834 w 1383214"/>
              <a:gd name="connsiteY60" fmla="*/ 690102 h 1965327"/>
              <a:gd name="connsiteX61" fmla="*/ 906325 w 1383214"/>
              <a:gd name="connsiteY61" fmla="*/ 677867 h 1965327"/>
              <a:gd name="connsiteX62" fmla="*/ 983117 w 1383214"/>
              <a:gd name="connsiteY62" fmla="*/ 724611 h 1965327"/>
              <a:gd name="connsiteX63" fmla="*/ 1066583 w 1383214"/>
              <a:gd name="connsiteY63" fmla="*/ 691217 h 1965327"/>
              <a:gd name="connsiteX64" fmla="*/ 1079933 w 1383214"/>
              <a:gd name="connsiteY64" fmla="*/ 594400 h 1965327"/>
              <a:gd name="connsiteX65" fmla="*/ 1045442 w 1383214"/>
              <a:gd name="connsiteY65" fmla="*/ 460861 h 1965327"/>
              <a:gd name="connsiteX66" fmla="*/ 999814 w 1383214"/>
              <a:gd name="connsiteY66" fmla="*/ 310626 h 1965327"/>
              <a:gd name="connsiteX67" fmla="*/ 941950 w 1383214"/>
              <a:gd name="connsiteY67" fmla="*/ 276135 h 1965327"/>
              <a:gd name="connsiteX68" fmla="*/ 921925 w 1383214"/>
              <a:gd name="connsiteY68" fmla="*/ 180433 h 1965327"/>
              <a:gd name="connsiteX69" fmla="*/ 795061 w 1383214"/>
              <a:gd name="connsiteY69" fmla="*/ 165967 h 1965327"/>
              <a:gd name="connsiteX70" fmla="*/ 736082 w 1383214"/>
              <a:gd name="connsiteY70" fmla="*/ 233853 h 1965327"/>
              <a:gd name="connsiteX71" fmla="*/ 622569 w 1383214"/>
              <a:gd name="connsiteY71" fmla="*/ 237199 h 1965327"/>
              <a:gd name="connsiteX72" fmla="*/ 639266 w 1383214"/>
              <a:gd name="connsiteY72" fmla="*/ 69151 h 1965327"/>
              <a:gd name="connsiteX73" fmla="*/ 512402 w 1383214"/>
              <a:gd name="connsiteY73" fmla="*/ 150 h 1965327"/>
              <a:gd name="connsiteX74" fmla="*/ 417816 w 1383214"/>
              <a:gd name="connsiteY74" fmla="*/ 86945 h 1965327"/>
              <a:gd name="connsiteX75" fmla="*/ 434513 w 1383214"/>
              <a:gd name="connsiteY75" fmla="*/ 180415 h 1965327"/>
              <a:gd name="connsiteX76" fmla="*/ 334350 w 1383214"/>
              <a:gd name="connsiteY76" fmla="*/ 187090 h 1965327"/>
              <a:gd name="connsiteX77" fmla="*/ 251999 w 1383214"/>
              <a:gd name="connsiteY77" fmla="*/ 243838 h 1965327"/>
              <a:gd name="connsiteX78" fmla="*/ 171879 w 1383214"/>
              <a:gd name="connsiteY78" fmla="*/ 319514 h 1965327"/>
              <a:gd name="connsiteX79" fmla="*/ 108438 w 1383214"/>
              <a:gd name="connsiteY79" fmla="*/ 402980 h 1965327"/>
              <a:gd name="connsiteX80" fmla="*/ 78391 w 1383214"/>
              <a:gd name="connsiteY80" fmla="*/ 473096 h 1965327"/>
              <a:gd name="connsiteX81" fmla="*/ 141832 w 1383214"/>
              <a:gd name="connsiteY81" fmla="*/ 539866 h 1965327"/>
              <a:gd name="connsiteX82" fmla="*/ 245324 w 1383214"/>
              <a:gd name="connsiteY82" fmla="*/ 543212 h 1965327"/>
              <a:gd name="connsiteX83" fmla="*/ 288721 w 1383214"/>
              <a:gd name="connsiteY83" fmla="*/ 657842 h 1965327"/>
              <a:gd name="connsiteX84" fmla="*/ 220836 w 1383214"/>
              <a:gd name="connsiteY84" fmla="*/ 860381 h 1965327"/>
              <a:gd name="connsiteX85" fmla="*/ 134041 w 1383214"/>
              <a:gd name="connsiteY85" fmla="*/ 1138596 h 1965327"/>
              <a:gd name="connsiteX86" fmla="*/ 124020 w 1383214"/>
              <a:gd name="connsiteY86" fmla="*/ 1192016 h 1965327"/>
              <a:gd name="connsiteX87" fmla="*/ 100647 w 1383214"/>
              <a:gd name="connsiteY87" fmla="*/ 1255457 h 1965327"/>
              <a:gd name="connsiteX88" fmla="*/ 101763 w 1383214"/>
              <a:gd name="connsiteY88" fmla="*/ 1385668 h 1965327"/>
              <a:gd name="connsiteX89" fmla="*/ 107323 w 1383214"/>
              <a:gd name="connsiteY89" fmla="*/ 1482484 h 1965327"/>
              <a:gd name="connsiteX90" fmla="*/ 20528 w 1383214"/>
              <a:gd name="connsiteY90" fmla="*/ 1569279 h 1965327"/>
              <a:gd name="connsiteX91" fmla="*/ 3831 w 1383214"/>
              <a:gd name="connsiteY91" fmla="*/ 1644955 h 1965327"/>
              <a:gd name="connsiteX92" fmla="*/ 100647 w 1383214"/>
              <a:gd name="connsiteY92" fmla="*/ 1622698 h 1965327"/>
              <a:gd name="connsiteX93" fmla="*/ 154067 w 1383214"/>
              <a:gd name="connsiteY93" fmla="*/ 1562604 h 1965327"/>
              <a:gd name="connsiteX94" fmla="*/ 187461 w 1383214"/>
              <a:gd name="connsiteY94" fmla="*/ 1534788 h 1965327"/>
              <a:gd name="connsiteX95" fmla="*/ 194136 w 1383214"/>
              <a:gd name="connsiteY95" fmla="*/ 1472462 h 1965327"/>
              <a:gd name="connsiteX96" fmla="*/ 194136 w 1383214"/>
              <a:gd name="connsiteY96" fmla="*/ 1472462 h 1965327"/>
              <a:gd name="connsiteX97" fmla="*/ 208949 w 1383214"/>
              <a:gd name="connsiteY97" fmla="*/ 1404669 h 1965327"/>
              <a:gd name="connsiteX98" fmla="*/ 241428 w 1383214"/>
              <a:gd name="connsiteY98" fmla="*/ 1312278 h 1965327"/>
              <a:gd name="connsiteX99" fmla="*/ 261070 w 1383214"/>
              <a:gd name="connsiteY99" fmla="*/ 1251891 h 1965327"/>
              <a:gd name="connsiteX100" fmla="*/ 324346 w 1383214"/>
              <a:gd name="connsiteY100" fmla="*/ 1144156 h 1965327"/>
              <a:gd name="connsiteX101" fmla="*/ 391116 w 1383214"/>
              <a:gd name="connsiteY101" fmla="*/ 1047303 h 196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383214" h="1965327">
                <a:moveTo>
                  <a:pt x="391116" y="1047303"/>
                </a:moveTo>
                <a:cubicBezTo>
                  <a:pt x="391116" y="1047303"/>
                  <a:pt x="405582" y="1183073"/>
                  <a:pt x="418932" y="1255402"/>
                </a:cubicBezTo>
                <a:cubicBezTo>
                  <a:pt x="432282" y="1327731"/>
                  <a:pt x="431166" y="1354450"/>
                  <a:pt x="431166" y="1354450"/>
                </a:cubicBezTo>
                <a:cubicBezTo>
                  <a:pt x="431166" y="1354450"/>
                  <a:pt x="427820" y="1388941"/>
                  <a:pt x="421145" y="1408985"/>
                </a:cubicBezTo>
                <a:cubicBezTo>
                  <a:pt x="414470" y="1429010"/>
                  <a:pt x="400004" y="1493567"/>
                  <a:pt x="411123" y="1611524"/>
                </a:cubicBezTo>
                <a:cubicBezTo>
                  <a:pt x="422242" y="1729482"/>
                  <a:pt x="431148" y="1782901"/>
                  <a:pt x="431148" y="1782901"/>
                </a:cubicBezTo>
                <a:lnTo>
                  <a:pt x="431148" y="1842995"/>
                </a:lnTo>
                <a:cubicBezTo>
                  <a:pt x="431148" y="1842995"/>
                  <a:pt x="437823" y="1864136"/>
                  <a:pt x="411123" y="1883065"/>
                </a:cubicBezTo>
                <a:cubicBezTo>
                  <a:pt x="384422" y="1901974"/>
                  <a:pt x="339891" y="1911996"/>
                  <a:pt x="317635" y="1911996"/>
                </a:cubicBezTo>
                <a:cubicBezTo>
                  <a:pt x="295378" y="1911996"/>
                  <a:pt x="286472" y="1928693"/>
                  <a:pt x="290934" y="1938696"/>
                </a:cubicBezTo>
                <a:cubicBezTo>
                  <a:pt x="295378" y="1948718"/>
                  <a:pt x="331003" y="1954278"/>
                  <a:pt x="361050" y="1956509"/>
                </a:cubicBezTo>
                <a:cubicBezTo>
                  <a:pt x="391098" y="1958740"/>
                  <a:pt x="412238" y="1946487"/>
                  <a:pt x="432264" y="1956509"/>
                </a:cubicBezTo>
                <a:cubicBezTo>
                  <a:pt x="445577" y="1963166"/>
                  <a:pt x="484988" y="1964903"/>
                  <a:pt x="509896" y="1965324"/>
                </a:cubicBezTo>
                <a:cubicBezTo>
                  <a:pt x="524929" y="1965580"/>
                  <a:pt x="537402" y="1953985"/>
                  <a:pt x="538499" y="1938971"/>
                </a:cubicBezTo>
                <a:cubicBezTo>
                  <a:pt x="539340" y="1927559"/>
                  <a:pt x="538023" y="1912783"/>
                  <a:pt x="531312" y="1895299"/>
                </a:cubicBezTo>
                <a:cubicBezTo>
                  <a:pt x="514615" y="1851902"/>
                  <a:pt x="539102" y="1688316"/>
                  <a:pt x="539102" y="1688316"/>
                </a:cubicBezTo>
                <a:lnTo>
                  <a:pt x="552453" y="1614871"/>
                </a:lnTo>
                <a:cubicBezTo>
                  <a:pt x="552453" y="1614871"/>
                  <a:pt x="572478" y="1532520"/>
                  <a:pt x="559128" y="1506917"/>
                </a:cubicBezTo>
                <a:cubicBezTo>
                  <a:pt x="555104" y="1499199"/>
                  <a:pt x="552599" y="1487221"/>
                  <a:pt x="551044" y="1474273"/>
                </a:cubicBezTo>
                <a:cubicBezTo>
                  <a:pt x="547021" y="1440367"/>
                  <a:pt x="552489" y="1405967"/>
                  <a:pt x="566095" y="1374640"/>
                </a:cubicBezTo>
                <a:cubicBezTo>
                  <a:pt x="578531" y="1345964"/>
                  <a:pt x="593162" y="1303280"/>
                  <a:pt x="592521" y="1262095"/>
                </a:cubicBezTo>
                <a:cubicBezTo>
                  <a:pt x="591406" y="1190882"/>
                  <a:pt x="601428" y="1163048"/>
                  <a:pt x="608103" y="1174185"/>
                </a:cubicBezTo>
                <a:cubicBezTo>
                  <a:pt x="614778" y="1185322"/>
                  <a:pt x="639266" y="1265442"/>
                  <a:pt x="639266" y="1265442"/>
                </a:cubicBezTo>
                <a:cubicBezTo>
                  <a:pt x="639266" y="1265442"/>
                  <a:pt x="649288" y="1283255"/>
                  <a:pt x="652616" y="1335558"/>
                </a:cubicBezTo>
                <a:cubicBezTo>
                  <a:pt x="656018" y="1388721"/>
                  <a:pt x="634108" y="1376340"/>
                  <a:pt x="666387" y="1494810"/>
                </a:cubicBezTo>
                <a:cubicBezTo>
                  <a:pt x="676317" y="1531276"/>
                  <a:pt x="684016" y="1568310"/>
                  <a:pt x="689521" y="1605708"/>
                </a:cubicBezTo>
                <a:cubicBezTo>
                  <a:pt x="692100" y="1623210"/>
                  <a:pt x="694514" y="1636030"/>
                  <a:pt x="687546" y="1649234"/>
                </a:cubicBezTo>
                <a:cubicBezTo>
                  <a:pt x="682846" y="1658104"/>
                  <a:pt x="682133" y="1668491"/>
                  <a:pt x="686211" y="1677654"/>
                </a:cubicBezTo>
                <a:cubicBezTo>
                  <a:pt x="692886" y="1692650"/>
                  <a:pt x="697861" y="1708633"/>
                  <a:pt x="700073" y="1724672"/>
                </a:cubicBezTo>
                <a:cubicBezTo>
                  <a:pt x="701518" y="1735133"/>
                  <a:pt x="695062" y="1761778"/>
                  <a:pt x="711595" y="1761778"/>
                </a:cubicBezTo>
                <a:cubicBezTo>
                  <a:pt x="729407" y="1761778"/>
                  <a:pt x="780595" y="1759547"/>
                  <a:pt x="786155" y="1769569"/>
                </a:cubicBezTo>
                <a:cubicBezTo>
                  <a:pt x="791714" y="1779591"/>
                  <a:pt x="868506" y="1782919"/>
                  <a:pt x="868506" y="1782919"/>
                </a:cubicBezTo>
                <a:cubicBezTo>
                  <a:pt x="868506" y="1782919"/>
                  <a:pt x="915250" y="1781804"/>
                  <a:pt x="911903" y="1765107"/>
                </a:cubicBezTo>
                <a:cubicBezTo>
                  <a:pt x="908557" y="1748410"/>
                  <a:pt x="907459" y="1727269"/>
                  <a:pt x="876296" y="1715034"/>
                </a:cubicBezTo>
                <a:cubicBezTo>
                  <a:pt x="845134" y="1702800"/>
                  <a:pt x="809527" y="1681640"/>
                  <a:pt x="809527" y="1681640"/>
                </a:cubicBezTo>
                <a:lnTo>
                  <a:pt x="791714" y="1671618"/>
                </a:lnTo>
                <a:lnTo>
                  <a:pt x="781693" y="1628221"/>
                </a:lnTo>
                <a:cubicBezTo>
                  <a:pt x="781693" y="1628221"/>
                  <a:pt x="806180" y="1443494"/>
                  <a:pt x="799505" y="1402309"/>
                </a:cubicBezTo>
                <a:cubicBezTo>
                  <a:pt x="799505" y="1402309"/>
                  <a:pt x="809527" y="1316612"/>
                  <a:pt x="782808" y="1274330"/>
                </a:cubicBezTo>
                <a:lnTo>
                  <a:pt x="771671" y="1148582"/>
                </a:lnTo>
                <a:lnTo>
                  <a:pt x="862928" y="1240954"/>
                </a:lnTo>
                <a:cubicBezTo>
                  <a:pt x="862928" y="1240954"/>
                  <a:pt x="890744" y="1288814"/>
                  <a:pt x="931929" y="1332212"/>
                </a:cubicBezTo>
                <a:cubicBezTo>
                  <a:pt x="973095" y="1375609"/>
                  <a:pt x="1008720" y="1479101"/>
                  <a:pt x="1008720" y="1479101"/>
                </a:cubicBezTo>
                <a:cubicBezTo>
                  <a:pt x="1008720" y="1479101"/>
                  <a:pt x="1024301" y="1550314"/>
                  <a:pt x="1068814" y="1581477"/>
                </a:cubicBezTo>
                <a:cubicBezTo>
                  <a:pt x="1113327" y="1612640"/>
                  <a:pt x="1160071" y="1755085"/>
                  <a:pt x="1160071" y="1755085"/>
                </a:cubicBezTo>
                <a:lnTo>
                  <a:pt x="1166746" y="1836320"/>
                </a:lnTo>
                <a:cubicBezTo>
                  <a:pt x="1166746" y="1836320"/>
                  <a:pt x="1156725" y="1875274"/>
                  <a:pt x="1166746" y="1881949"/>
                </a:cubicBezTo>
                <a:cubicBezTo>
                  <a:pt x="1175196" y="1887582"/>
                  <a:pt x="1224098" y="1886886"/>
                  <a:pt x="1239130" y="1886521"/>
                </a:cubicBezTo>
                <a:cubicBezTo>
                  <a:pt x="1241965" y="1886448"/>
                  <a:pt x="1244763" y="1885972"/>
                  <a:pt x="1247470" y="1885076"/>
                </a:cubicBezTo>
                <a:cubicBezTo>
                  <a:pt x="1258443" y="1881510"/>
                  <a:pt x="1290099" y="1871927"/>
                  <a:pt x="1313654" y="1871927"/>
                </a:cubicBezTo>
                <a:cubicBezTo>
                  <a:pt x="1342586" y="1871927"/>
                  <a:pt x="1370603" y="1871397"/>
                  <a:pt x="1375980" y="1865252"/>
                </a:cubicBezTo>
                <a:cubicBezTo>
                  <a:pt x="1379637" y="1861064"/>
                  <a:pt x="1396005" y="1832973"/>
                  <a:pt x="1362629" y="1816295"/>
                </a:cubicBezTo>
                <a:cubicBezTo>
                  <a:pt x="1329235" y="1799598"/>
                  <a:pt x="1342604" y="1811851"/>
                  <a:pt x="1292513" y="1781804"/>
                </a:cubicBezTo>
                <a:cubicBezTo>
                  <a:pt x="1242441" y="1751757"/>
                  <a:pt x="1259119" y="1709475"/>
                  <a:pt x="1259119" y="1709475"/>
                </a:cubicBezTo>
                <a:lnTo>
                  <a:pt x="1261168" y="1702397"/>
                </a:lnTo>
                <a:cubicBezTo>
                  <a:pt x="1265465" y="1687602"/>
                  <a:pt x="1255974" y="1672588"/>
                  <a:pt x="1240849" y="1669570"/>
                </a:cubicBezTo>
                <a:cubicBezTo>
                  <a:pt x="1226420" y="1666681"/>
                  <a:pt x="1215136" y="1655416"/>
                  <a:pt x="1212265" y="1640949"/>
                </a:cubicBezTo>
                <a:cubicBezTo>
                  <a:pt x="1201896" y="1588591"/>
                  <a:pt x="1174665" y="1464434"/>
                  <a:pt x="1140028" y="1409003"/>
                </a:cubicBezTo>
                <a:cubicBezTo>
                  <a:pt x="1095515" y="1337789"/>
                  <a:pt x="1012048" y="1115206"/>
                  <a:pt x="1012048" y="1115206"/>
                </a:cubicBezTo>
                <a:cubicBezTo>
                  <a:pt x="1012048" y="1115206"/>
                  <a:pt x="954185" y="926017"/>
                  <a:pt x="891860" y="810290"/>
                </a:cubicBezTo>
                <a:cubicBezTo>
                  <a:pt x="891860" y="810290"/>
                  <a:pt x="858466" y="722380"/>
                  <a:pt x="871834" y="690102"/>
                </a:cubicBezTo>
                <a:cubicBezTo>
                  <a:pt x="885184" y="657823"/>
                  <a:pt x="906325" y="677867"/>
                  <a:pt x="906325" y="677867"/>
                </a:cubicBezTo>
                <a:cubicBezTo>
                  <a:pt x="906325" y="677867"/>
                  <a:pt x="910769" y="721264"/>
                  <a:pt x="983117" y="724611"/>
                </a:cubicBezTo>
                <a:cubicBezTo>
                  <a:pt x="1055446" y="727958"/>
                  <a:pt x="1066583" y="691217"/>
                  <a:pt x="1066583" y="691217"/>
                </a:cubicBezTo>
                <a:cubicBezTo>
                  <a:pt x="1066583" y="691217"/>
                  <a:pt x="1094399" y="637798"/>
                  <a:pt x="1079933" y="594400"/>
                </a:cubicBezTo>
                <a:cubicBezTo>
                  <a:pt x="1065468" y="551003"/>
                  <a:pt x="1045442" y="460861"/>
                  <a:pt x="1045442" y="460861"/>
                </a:cubicBezTo>
                <a:cubicBezTo>
                  <a:pt x="1045442" y="460861"/>
                  <a:pt x="1063255" y="341788"/>
                  <a:pt x="999814" y="310626"/>
                </a:cubicBezTo>
                <a:lnTo>
                  <a:pt x="941950" y="276135"/>
                </a:lnTo>
                <a:cubicBezTo>
                  <a:pt x="941950" y="276135"/>
                  <a:pt x="968651" y="227178"/>
                  <a:pt x="921925" y="180433"/>
                </a:cubicBezTo>
                <a:cubicBezTo>
                  <a:pt x="875181" y="133689"/>
                  <a:pt x="795061" y="165967"/>
                  <a:pt x="795061" y="165967"/>
                </a:cubicBezTo>
                <a:cubicBezTo>
                  <a:pt x="795061" y="165967"/>
                  <a:pt x="760570" y="183780"/>
                  <a:pt x="736082" y="233853"/>
                </a:cubicBezTo>
                <a:cubicBezTo>
                  <a:pt x="711595" y="283925"/>
                  <a:pt x="622569" y="237199"/>
                  <a:pt x="622569" y="237199"/>
                </a:cubicBezTo>
                <a:cubicBezTo>
                  <a:pt x="622569" y="237199"/>
                  <a:pt x="675988" y="144827"/>
                  <a:pt x="639266" y="69151"/>
                </a:cubicBezTo>
                <a:cubicBezTo>
                  <a:pt x="602544" y="-6525"/>
                  <a:pt x="512402" y="150"/>
                  <a:pt x="512402" y="150"/>
                </a:cubicBezTo>
                <a:cubicBezTo>
                  <a:pt x="512402" y="150"/>
                  <a:pt x="434495" y="4594"/>
                  <a:pt x="417816" y="86945"/>
                </a:cubicBezTo>
                <a:cubicBezTo>
                  <a:pt x="417816" y="86945"/>
                  <a:pt x="414470" y="140364"/>
                  <a:pt x="434513" y="180415"/>
                </a:cubicBezTo>
                <a:lnTo>
                  <a:pt x="334350" y="187090"/>
                </a:lnTo>
                <a:cubicBezTo>
                  <a:pt x="334350" y="187090"/>
                  <a:pt x="276487" y="200440"/>
                  <a:pt x="251999" y="243838"/>
                </a:cubicBezTo>
                <a:cubicBezTo>
                  <a:pt x="227511" y="287235"/>
                  <a:pt x="171879" y="319514"/>
                  <a:pt x="171879" y="319514"/>
                </a:cubicBezTo>
                <a:cubicBezTo>
                  <a:pt x="171879" y="319514"/>
                  <a:pt x="115132" y="369586"/>
                  <a:pt x="108438" y="402980"/>
                </a:cubicBezTo>
                <a:cubicBezTo>
                  <a:pt x="108438" y="402980"/>
                  <a:pt x="75044" y="451937"/>
                  <a:pt x="78391" y="473096"/>
                </a:cubicBezTo>
                <a:cubicBezTo>
                  <a:pt x="81738" y="494237"/>
                  <a:pt x="62810" y="536537"/>
                  <a:pt x="141832" y="539866"/>
                </a:cubicBezTo>
                <a:cubicBezTo>
                  <a:pt x="220836" y="543212"/>
                  <a:pt x="245324" y="543212"/>
                  <a:pt x="245324" y="543212"/>
                </a:cubicBezTo>
                <a:cubicBezTo>
                  <a:pt x="245324" y="543212"/>
                  <a:pt x="248671" y="597747"/>
                  <a:pt x="288721" y="657842"/>
                </a:cubicBezTo>
                <a:cubicBezTo>
                  <a:pt x="288721" y="657842"/>
                  <a:pt x="260905" y="799171"/>
                  <a:pt x="220836" y="860381"/>
                </a:cubicBezTo>
                <a:cubicBezTo>
                  <a:pt x="180767" y="921591"/>
                  <a:pt x="132926" y="1082946"/>
                  <a:pt x="134041" y="1138596"/>
                </a:cubicBezTo>
                <a:cubicBezTo>
                  <a:pt x="134041" y="1138596"/>
                  <a:pt x="124020" y="1173088"/>
                  <a:pt x="124020" y="1192016"/>
                </a:cubicBezTo>
                <a:cubicBezTo>
                  <a:pt x="124020" y="1210944"/>
                  <a:pt x="100647" y="1255457"/>
                  <a:pt x="100647" y="1255457"/>
                </a:cubicBezTo>
                <a:cubicBezTo>
                  <a:pt x="100647" y="1255457"/>
                  <a:pt x="78391" y="1323342"/>
                  <a:pt x="101763" y="1385668"/>
                </a:cubicBezTo>
                <a:cubicBezTo>
                  <a:pt x="125135" y="1447993"/>
                  <a:pt x="107323" y="1482484"/>
                  <a:pt x="107323" y="1482484"/>
                </a:cubicBezTo>
                <a:lnTo>
                  <a:pt x="20528" y="1569279"/>
                </a:lnTo>
                <a:cubicBezTo>
                  <a:pt x="20528" y="1569279"/>
                  <a:pt x="-10635" y="1613792"/>
                  <a:pt x="3831" y="1644955"/>
                </a:cubicBezTo>
                <a:cubicBezTo>
                  <a:pt x="25374" y="1691370"/>
                  <a:pt x="86237" y="1657263"/>
                  <a:pt x="100647" y="1622698"/>
                </a:cubicBezTo>
                <a:cubicBezTo>
                  <a:pt x="111767" y="1595998"/>
                  <a:pt x="154067" y="1562604"/>
                  <a:pt x="154067" y="1562604"/>
                </a:cubicBezTo>
                <a:cubicBezTo>
                  <a:pt x="154067" y="1562604"/>
                  <a:pt x="184114" y="1551466"/>
                  <a:pt x="187461" y="1534788"/>
                </a:cubicBezTo>
                <a:cubicBezTo>
                  <a:pt x="190807" y="1518091"/>
                  <a:pt x="194136" y="1472462"/>
                  <a:pt x="194136" y="1472462"/>
                </a:cubicBezTo>
                <a:lnTo>
                  <a:pt x="194136" y="1472462"/>
                </a:lnTo>
                <a:cubicBezTo>
                  <a:pt x="190295" y="1448798"/>
                  <a:pt x="195727" y="1424676"/>
                  <a:pt x="208949" y="1404669"/>
                </a:cubicBezTo>
                <a:cubicBezTo>
                  <a:pt x="222373" y="1384351"/>
                  <a:pt x="237789" y="1352932"/>
                  <a:pt x="241428" y="1312278"/>
                </a:cubicBezTo>
                <a:cubicBezTo>
                  <a:pt x="243349" y="1290954"/>
                  <a:pt x="250225" y="1270362"/>
                  <a:pt x="261070" y="1251891"/>
                </a:cubicBezTo>
                <a:lnTo>
                  <a:pt x="324346" y="1144156"/>
                </a:lnTo>
                <a:cubicBezTo>
                  <a:pt x="324346" y="1144119"/>
                  <a:pt x="390000" y="1037281"/>
                  <a:pt x="391116" y="1047303"/>
                </a:cubicBezTo>
                <a:close/>
              </a:path>
            </a:pathLst>
          </a:custGeom>
          <a:solidFill>
            <a:srgbClr val="0A0CA5"/>
          </a:solidFill>
          <a:ln w="182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67896AA0-A804-1C70-1E8B-9FD31AB6E336}"/>
              </a:ext>
            </a:extLst>
          </p:cNvPr>
          <p:cNvSpPr txBox="1"/>
          <p:nvPr/>
        </p:nvSpPr>
        <p:spPr>
          <a:xfrm>
            <a:off x="3182297" y="4831833"/>
            <a:ext cx="1984903" cy="1284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بار انداز عقابی</a:t>
            </a:r>
          </a:p>
          <a:p>
            <a:pPr algn="justLow" rtl="1">
              <a:lnSpc>
                <a:spcPct val="300000"/>
              </a:lnSpc>
            </a:pPr>
            <a:r>
              <a:rPr lang="fa-IR" sz="9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latin typeface="29LTRavi-Bold" panose="02000800000000000000" pitchFamily="2" charset="-78"/>
              <a:cs typeface="29LTRavi-Bold" panose="02000800000000000000" pitchFamily="2" charset="-78"/>
            </a:endParaRP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7B1EDBBE-BE0A-17CE-F171-77918E2AB0AD}"/>
              </a:ext>
            </a:extLst>
          </p:cNvPr>
          <p:cNvSpPr txBox="1"/>
          <p:nvPr/>
        </p:nvSpPr>
        <p:spPr>
          <a:xfrm>
            <a:off x="551619" y="4860295"/>
            <a:ext cx="1800723" cy="1284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زیر گیری حرفه ای</a:t>
            </a:r>
          </a:p>
          <a:p>
            <a:pPr algn="justLow" rtl="1">
              <a:lnSpc>
                <a:spcPct val="300000"/>
              </a:lnSpc>
            </a:pPr>
            <a:r>
              <a:rPr lang="fa-IR" sz="9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latin typeface="29LTRavi-Bold" panose="02000800000000000000" pitchFamily="2" charset="-78"/>
              <a:cs typeface="29LTRavi-Bold" panose="020008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90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8" grpId="0"/>
      <p:bldP spid="119" grpId="0"/>
      <p:bldP spid="269" grpId="0" animBg="1"/>
      <p:bldP spid="270" grpId="0"/>
      <p:bldP spid="2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E304E99-A239-A0D1-897C-44D71D42E2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3" t="273" r="39763" b="-273"/>
          <a:stretch/>
        </p:blipFill>
        <p:spPr>
          <a:xfrm>
            <a:off x="1884363" y="1403350"/>
            <a:ext cx="3130550" cy="407352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B58163-64E0-BC16-A128-760E9855AF8C}"/>
              </a:ext>
            </a:extLst>
          </p:cNvPr>
          <p:cNvSpPr txBox="1"/>
          <p:nvPr/>
        </p:nvSpPr>
        <p:spPr>
          <a:xfrm>
            <a:off x="5546690" y="341521"/>
            <a:ext cx="575770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44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44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68F013-C171-FD13-C616-E2D207CCEF6B}"/>
              </a:ext>
            </a:extLst>
          </p:cNvPr>
          <p:cNvSpPr txBox="1"/>
          <p:nvPr/>
        </p:nvSpPr>
        <p:spPr>
          <a:xfrm>
            <a:off x="5416063" y="2913566"/>
            <a:ext cx="4742822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146049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5">
            <a:extLst>
              <a:ext uri="{FF2B5EF4-FFF2-40B4-BE49-F238E27FC236}">
                <a16:creationId xmlns:a16="http://schemas.microsoft.com/office/drawing/2014/main" id="{98428E1A-8095-2550-336F-4DFAC8134F4A}"/>
              </a:ext>
            </a:extLst>
          </p:cNvPr>
          <p:cNvGrpSpPr/>
          <p:nvPr/>
        </p:nvGrpSpPr>
        <p:grpSpPr>
          <a:xfrm>
            <a:off x="4402738" y="1962846"/>
            <a:ext cx="3137176" cy="1960735"/>
            <a:chOff x="4739541" y="1981200"/>
            <a:chExt cx="2750984" cy="1719365"/>
          </a:xfrm>
          <a:solidFill>
            <a:srgbClr val="E0131F"/>
          </a:solidFill>
        </p:grpSpPr>
        <p:sp>
          <p:nvSpPr>
            <p:cNvPr id="3" name="íślíḋè-Rectangle: Rounded Corners 5">
              <a:extLst>
                <a:ext uri="{FF2B5EF4-FFF2-40B4-BE49-F238E27FC236}">
                  <a16:creationId xmlns:a16="http://schemas.microsoft.com/office/drawing/2014/main" id="{91D87520-3E37-4282-272F-F763A4F3C822}"/>
                </a:ext>
              </a:extLst>
            </p:cNvPr>
            <p:cNvSpPr/>
            <p:nvPr/>
          </p:nvSpPr>
          <p:spPr>
            <a:xfrm>
              <a:off x="4739541" y="1981200"/>
              <a:ext cx="2750984" cy="1719365"/>
            </a:xfrm>
            <a:prstGeom prst="roundRect">
              <a:avLst>
                <a:gd name="adj" fmla="val 61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íślíḋè-Freeform: Shape 26">
              <a:extLst>
                <a:ext uri="{FF2B5EF4-FFF2-40B4-BE49-F238E27FC236}">
                  <a16:creationId xmlns:a16="http://schemas.microsoft.com/office/drawing/2014/main" id="{08C9EC18-9F50-11C4-4660-03218EEEB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957" y="2131286"/>
              <a:ext cx="290126" cy="488145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组合 67">
            <a:extLst>
              <a:ext uri="{FF2B5EF4-FFF2-40B4-BE49-F238E27FC236}">
                <a16:creationId xmlns:a16="http://schemas.microsoft.com/office/drawing/2014/main" id="{638DF033-0D80-567C-040F-5F48C43FF54A}"/>
              </a:ext>
            </a:extLst>
          </p:cNvPr>
          <p:cNvGrpSpPr/>
          <p:nvPr/>
        </p:nvGrpSpPr>
        <p:grpSpPr>
          <a:xfrm>
            <a:off x="1069489" y="4126109"/>
            <a:ext cx="3137176" cy="1960735"/>
            <a:chOff x="1816621" y="3878161"/>
            <a:chExt cx="2750984" cy="1719365"/>
          </a:xfrm>
          <a:solidFill>
            <a:srgbClr val="E0131F"/>
          </a:solidFill>
        </p:grpSpPr>
        <p:sp>
          <p:nvSpPr>
            <p:cNvPr id="8" name="íślíḋè-Rectangle: Rounded Corners 9">
              <a:extLst>
                <a:ext uri="{FF2B5EF4-FFF2-40B4-BE49-F238E27FC236}">
                  <a16:creationId xmlns:a16="http://schemas.microsoft.com/office/drawing/2014/main" id="{A89816E8-13B9-501A-61EF-255DFD133E6F}"/>
                </a:ext>
              </a:extLst>
            </p:cNvPr>
            <p:cNvSpPr/>
            <p:nvPr/>
          </p:nvSpPr>
          <p:spPr>
            <a:xfrm>
              <a:off x="1816621" y="3878161"/>
              <a:ext cx="2750984" cy="1719365"/>
            </a:xfrm>
            <a:prstGeom prst="roundRect">
              <a:avLst>
                <a:gd name="adj" fmla="val 61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ślíḋè-Freeform: Shape 20">
              <a:extLst>
                <a:ext uri="{FF2B5EF4-FFF2-40B4-BE49-F238E27FC236}">
                  <a16:creationId xmlns:a16="http://schemas.microsoft.com/office/drawing/2014/main" id="{815639A1-75CC-9120-FAAF-4D135326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539" y="4097698"/>
              <a:ext cx="429750" cy="462348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66">
            <a:extLst>
              <a:ext uri="{FF2B5EF4-FFF2-40B4-BE49-F238E27FC236}">
                <a16:creationId xmlns:a16="http://schemas.microsoft.com/office/drawing/2014/main" id="{3D5D3B68-C3D1-D0F2-998A-C211B421974C}"/>
              </a:ext>
            </a:extLst>
          </p:cNvPr>
          <p:cNvGrpSpPr/>
          <p:nvPr/>
        </p:nvGrpSpPr>
        <p:grpSpPr>
          <a:xfrm>
            <a:off x="7709673" y="4136971"/>
            <a:ext cx="3137176" cy="1960735"/>
            <a:chOff x="7639387" y="3887686"/>
            <a:chExt cx="2750984" cy="1719365"/>
          </a:xfrm>
          <a:solidFill>
            <a:srgbClr val="E0131F"/>
          </a:solidFill>
        </p:grpSpPr>
        <p:sp>
          <p:nvSpPr>
            <p:cNvPr id="13" name="íślíḋè-Rectangle: Rounded Corners 13">
              <a:extLst>
                <a:ext uri="{FF2B5EF4-FFF2-40B4-BE49-F238E27FC236}">
                  <a16:creationId xmlns:a16="http://schemas.microsoft.com/office/drawing/2014/main" id="{76D854BC-F62F-322D-5AA8-6941535C5C5B}"/>
                </a:ext>
              </a:extLst>
            </p:cNvPr>
            <p:cNvSpPr/>
            <p:nvPr/>
          </p:nvSpPr>
          <p:spPr>
            <a:xfrm>
              <a:off x="7639387" y="3887686"/>
              <a:ext cx="2750984" cy="1719365"/>
            </a:xfrm>
            <a:prstGeom prst="roundRect">
              <a:avLst>
                <a:gd name="adj" fmla="val 61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líḋè-Freeform: Shape 17">
              <a:extLst>
                <a:ext uri="{FF2B5EF4-FFF2-40B4-BE49-F238E27FC236}">
                  <a16:creationId xmlns:a16="http://schemas.microsoft.com/office/drawing/2014/main" id="{9F7C96CC-C7EF-7572-A9D0-6CC796EA3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5309" y="4086759"/>
              <a:ext cx="484226" cy="48422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CFB6C0B9-AA5E-054D-9AAA-2595AA5DC1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4"/>
          <a:stretch/>
        </p:blipFill>
        <p:spPr>
          <a:xfrm>
            <a:off x="1069489" y="1968277"/>
            <a:ext cx="3137175" cy="1949873"/>
          </a:xfrm>
          <a:prstGeom prst="roundRect">
            <a:avLst>
              <a:gd name="adj" fmla="val 6246"/>
            </a:avLst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E5C77A-5D7E-D5F2-2C01-A7ACA282AD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8"/>
          <a:stretch/>
        </p:blipFill>
        <p:spPr>
          <a:xfrm>
            <a:off x="4404762" y="4139103"/>
            <a:ext cx="3137174" cy="1947741"/>
          </a:xfrm>
          <a:prstGeom prst="roundRect">
            <a:avLst>
              <a:gd name="adj" fmla="val 5075"/>
            </a:avLst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4359C62-9346-3665-AE8D-9AF2237D81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30"/>
          <a:stretch/>
        </p:blipFill>
        <p:spPr>
          <a:xfrm>
            <a:off x="7709675" y="1968276"/>
            <a:ext cx="3137174" cy="1949874"/>
          </a:xfrm>
          <a:prstGeom prst="roundRect">
            <a:avLst>
              <a:gd name="adj" fmla="val 6246"/>
            </a:avLst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85ABE75-6705-66A2-E57F-3B34AA327829}"/>
              </a:ext>
            </a:extLst>
          </p:cNvPr>
          <p:cNvSpPr txBox="1"/>
          <p:nvPr/>
        </p:nvSpPr>
        <p:spPr>
          <a:xfrm>
            <a:off x="1124192" y="4193416"/>
            <a:ext cx="3035555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2D86BCE-7BAE-4077-2D82-DEB13F4C7739}"/>
              </a:ext>
            </a:extLst>
          </p:cNvPr>
          <p:cNvSpPr txBox="1"/>
          <p:nvPr/>
        </p:nvSpPr>
        <p:spPr>
          <a:xfrm>
            <a:off x="4470492" y="1969326"/>
            <a:ext cx="3035555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4990C9-03DA-3DE9-E842-F2128C101ECB}"/>
              </a:ext>
            </a:extLst>
          </p:cNvPr>
          <p:cNvSpPr txBox="1"/>
          <p:nvPr/>
        </p:nvSpPr>
        <p:spPr>
          <a:xfrm>
            <a:off x="7769112" y="4148687"/>
            <a:ext cx="3035555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42D431D-0F26-B140-5E53-4B08EA0E1C37}"/>
              </a:ext>
            </a:extLst>
          </p:cNvPr>
          <p:cNvSpPr txBox="1"/>
          <p:nvPr/>
        </p:nvSpPr>
        <p:spPr>
          <a:xfrm>
            <a:off x="146756" y="351055"/>
            <a:ext cx="119210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3115916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6B8D9156-9166-353C-944E-34A32F560330}"/>
              </a:ext>
            </a:extLst>
          </p:cNvPr>
          <p:cNvSpPr/>
          <p:nvPr/>
        </p:nvSpPr>
        <p:spPr>
          <a:xfrm rot="20263372">
            <a:off x="6828684" y="2648631"/>
            <a:ext cx="2976073" cy="2129883"/>
          </a:xfrm>
          <a:prstGeom prst="rect">
            <a:avLst/>
          </a:prstGeom>
          <a:solidFill>
            <a:srgbClr val="1C6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B286B6-6A1E-63DA-AA25-0DC509305D8A}"/>
              </a:ext>
            </a:extLst>
          </p:cNvPr>
          <p:cNvSpPr/>
          <p:nvPr/>
        </p:nvSpPr>
        <p:spPr>
          <a:xfrm>
            <a:off x="462844" y="1227138"/>
            <a:ext cx="4368800" cy="568208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9855DCA-CF90-8326-13AC-57E682A6486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94" t="237" r="18194" b="-237"/>
          <a:stretch/>
        </p:blipFill>
        <p:spPr>
          <a:xfrm>
            <a:off x="8415338" y="364777"/>
            <a:ext cx="2854325" cy="4760912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9B396F5-450B-2CF0-91C6-D57F77F1E3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9" r="29129"/>
          <a:stretch>
            <a:fillRect/>
          </a:stretch>
        </p:blipFill>
        <p:spPr/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29C3404-B044-5526-8881-332A78820805}"/>
              </a:ext>
            </a:extLst>
          </p:cNvPr>
          <p:cNvSpPr txBox="1"/>
          <p:nvPr/>
        </p:nvSpPr>
        <p:spPr>
          <a:xfrm>
            <a:off x="462844" y="1511242"/>
            <a:ext cx="4594578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5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CB7FDB-6DFA-00D8-4BA0-BD97577EA329}"/>
              </a:ext>
            </a:extLst>
          </p:cNvPr>
          <p:cNvSpPr txBox="1"/>
          <p:nvPr/>
        </p:nvSpPr>
        <p:spPr>
          <a:xfrm>
            <a:off x="509996" y="1056682"/>
            <a:ext cx="43216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2800" b="1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عنوان را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28362953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7F868977-5E4C-F24B-9E30-031890923FD3}"/>
              </a:ext>
            </a:extLst>
          </p:cNvPr>
          <p:cNvSpPr/>
          <p:nvPr/>
        </p:nvSpPr>
        <p:spPr>
          <a:xfrm>
            <a:off x="1548578" y="2440858"/>
            <a:ext cx="1976284" cy="197628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D96B877-883E-97A1-4664-C42F75D75994}"/>
              </a:ext>
            </a:extLst>
          </p:cNvPr>
          <p:cNvSpPr/>
          <p:nvPr/>
        </p:nvSpPr>
        <p:spPr>
          <a:xfrm>
            <a:off x="5132436" y="2440858"/>
            <a:ext cx="1976284" cy="197628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43576D3-E964-45ED-B1C2-EE6971ADA190}"/>
              </a:ext>
            </a:extLst>
          </p:cNvPr>
          <p:cNvSpPr/>
          <p:nvPr/>
        </p:nvSpPr>
        <p:spPr>
          <a:xfrm>
            <a:off x="8716295" y="2440858"/>
            <a:ext cx="1976284" cy="197628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Placeholder 13">
            <a:extLst>
              <a:ext uri="{FF2B5EF4-FFF2-40B4-BE49-F238E27FC236}">
                <a16:creationId xmlns:a16="http://schemas.microsoft.com/office/drawing/2014/main" id="{13D409F2-3EEA-AF8B-45FB-4E2F6FCE39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r="16750"/>
          <a:stretch>
            <a:fillRect/>
          </a:stretch>
        </p:blipFill>
        <p:spPr>
          <a:xfrm>
            <a:off x="1627660" y="2506520"/>
            <a:ext cx="1832804" cy="1833670"/>
          </a:xfrm>
          <a:prstGeom prst="roundRect">
            <a:avLst>
              <a:gd name="adj" fmla="val 50000"/>
            </a:avLst>
          </a:prstGeom>
        </p:spPr>
      </p:pic>
      <p:pic>
        <p:nvPicPr>
          <p:cNvPr id="16" name="Picture Placeholder 17">
            <a:extLst>
              <a:ext uri="{FF2B5EF4-FFF2-40B4-BE49-F238E27FC236}">
                <a16:creationId xmlns:a16="http://schemas.microsoft.com/office/drawing/2014/main" id="{4900BE34-91AE-11D0-8A95-4CD53E7700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7" r="15187"/>
          <a:stretch>
            <a:fillRect/>
          </a:stretch>
        </p:blipFill>
        <p:spPr>
          <a:xfrm>
            <a:off x="5207847" y="2506520"/>
            <a:ext cx="1832804" cy="1833670"/>
          </a:xfrm>
          <a:prstGeom prst="roundRect">
            <a:avLst>
              <a:gd name="adj" fmla="val 50000"/>
            </a:avLst>
          </a:prstGeom>
        </p:spPr>
      </p:pic>
      <p:pic>
        <p:nvPicPr>
          <p:cNvPr id="17" name="Picture Placeholder 19">
            <a:extLst>
              <a:ext uri="{FF2B5EF4-FFF2-40B4-BE49-F238E27FC236}">
                <a16:creationId xmlns:a16="http://schemas.microsoft.com/office/drawing/2014/main" id="{77F2E194-40BC-D6C5-F695-48254102993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6" r="8079"/>
          <a:stretch/>
        </p:blipFill>
        <p:spPr>
          <a:xfrm>
            <a:off x="8788035" y="2506520"/>
            <a:ext cx="1832804" cy="1833670"/>
          </a:xfrm>
          <a:prstGeom prst="roundRect">
            <a:avLst>
              <a:gd name="adj" fmla="val 50000"/>
            </a:avLst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FF15CA2-35C6-3D10-3F6C-D4E707BA680D}"/>
              </a:ext>
            </a:extLst>
          </p:cNvPr>
          <p:cNvSpPr txBox="1"/>
          <p:nvPr/>
        </p:nvSpPr>
        <p:spPr>
          <a:xfrm>
            <a:off x="993944" y="4350897"/>
            <a:ext cx="3100236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F3143B-751E-DC5F-F8CA-04494F101068}"/>
              </a:ext>
            </a:extLst>
          </p:cNvPr>
          <p:cNvSpPr txBox="1"/>
          <p:nvPr/>
        </p:nvSpPr>
        <p:spPr>
          <a:xfrm>
            <a:off x="4618393" y="4350897"/>
            <a:ext cx="3041220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8E7A3F-9E38-312A-F0A1-74FC100B07A1}"/>
              </a:ext>
            </a:extLst>
          </p:cNvPr>
          <p:cNvSpPr txBox="1"/>
          <p:nvPr/>
        </p:nvSpPr>
        <p:spPr>
          <a:xfrm>
            <a:off x="8183826" y="4350897"/>
            <a:ext cx="3041221" cy="1638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783E5C-6879-1A2B-95CD-0F6812743B14}"/>
              </a:ext>
            </a:extLst>
          </p:cNvPr>
          <p:cNvSpPr txBox="1"/>
          <p:nvPr/>
        </p:nvSpPr>
        <p:spPr>
          <a:xfrm>
            <a:off x="146756" y="91408"/>
            <a:ext cx="119210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عنوان را وارد نمایید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5366F5-C565-8308-5910-159FDBCE0198}"/>
              </a:ext>
            </a:extLst>
          </p:cNvPr>
          <p:cNvSpPr txBox="1"/>
          <p:nvPr/>
        </p:nvSpPr>
        <p:spPr>
          <a:xfrm>
            <a:off x="521773" y="977672"/>
            <a:ext cx="11139649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555156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27319CF-AD32-AC58-4B72-BBA6D12E2B31}"/>
              </a:ext>
            </a:extLst>
          </p:cNvPr>
          <p:cNvSpPr/>
          <p:nvPr/>
        </p:nvSpPr>
        <p:spPr>
          <a:xfrm>
            <a:off x="478465" y="5082363"/>
            <a:ext cx="1871330" cy="489097"/>
          </a:xfrm>
          <a:prstGeom prst="round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fa-IR" b="1" dirty="0">
              <a:latin typeface="Kalameh" pitchFamily="2" charset="-78"/>
              <a:cs typeface="B Yekan" panose="00000400000000000000" pitchFamily="2" charset="-78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9EB784C-CBD5-6A88-DD28-F25D3992BF1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7" r="16727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10DCA6D-1470-D4AD-4CE6-D56E4F08D8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7" t="1655" r="8181" b="-1655"/>
          <a:stretch/>
        </p:blipFill>
        <p:spPr>
          <a:xfrm>
            <a:off x="9081468" y="966151"/>
            <a:ext cx="2771900" cy="2773210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9CF86ED-DBD7-F007-8E87-028D0E5B90CA}"/>
              </a:ext>
            </a:extLst>
          </p:cNvPr>
          <p:cNvSpPr txBox="1"/>
          <p:nvPr/>
        </p:nvSpPr>
        <p:spPr>
          <a:xfrm>
            <a:off x="654757" y="351055"/>
            <a:ext cx="50355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1ECA39-5B23-8C0A-E4A7-BB625FD2B5FB}"/>
              </a:ext>
            </a:extLst>
          </p:cNvPr>
          <p:cNvSpPr txBox="1"/>
          <p:nvPr/>
        </p:nvSpPr>
        <p:spPr>
          <a:xfrm>
            <a:off x="454041" y="1297169"/>
            <a:ext cx="5236313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FDDBD4-DC10-D6D4-F307-204C03FAC890}"/>
              </a:ext>
            </a:extLst>
          </p:cNvPr>
          <p:cNvSpPr txBox="1"/>
          <p:nvPr/>
        </p:nvSpPr>
        <p:spPr>
          <a:xfrm>
            <a:off x="602607" y="5005577"/>
            <a:ext cx="162304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solidFill>
                  <a:schemeClr val="bg1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عنوان</a:t>
            </a:r>
          </a:p>
        </p:txBody>
      </p:sp>
    </p:spTree>
    <p:extLst>
      <p:ext uri="{BB962C8B-B14F-4D97-AF65-F5344CB8AC3E}">
        <p14:creationId xmlns:p14="http://schemas.microsoft.com/office/powerpoint/2010/main" val="4081117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A93F061-5A15-B61C-C28C-1EB3A58123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8" r="15198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1629D4D-956E-7DD1-1F1D-BA7DD01B47F2}"/>
              </a:ext>
            </a:extLst>
          </p:cNvPr>
          <p:cNvSpPr/>
          <p:nvPr/>
        </p:nvSpPr>
        <p:spPr>
          <a:xfrm>
            <a:off x="4408510" y="4343352"/>
            <a:ext cx="4517252" cy="11845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147996-1710-8E6D-DB5B-F0E243107446}"/>
              </a:ext>
            </a:extLst>
          </p:cNvPr>
          <p:cNvSpPr/>
          <p:nvPr/>
        </p:nvSpPr>
        <p:spPr>
          <a:xfrm>
            <a:off x="7883316" y="4468602"/>
            <a:ext cx="914400" cy="914400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24A5AE-2CD9-C976-946E-0141C567DEF4}"/>
              </a:ext>
            </a:extLst>
          </p:cNvPr>
          <p:cNvSpPr/>
          <p:nvPr/>
        </p:nvSpPr>
        <p:spPr>
          <a:xfrm>
            <a:off x="4399058" y="1330084"/>
            <a:ext cx="247564" cy="247564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00ADF1-A1B3-BCBF-49A8-11E3594EC843}"/>
              </a:ext>
            </a:extLst>
          </p:cNvPr>
          <p:cNvSpPr/>
          <p:nvPr/>
        </p:nvSpPr>
        <p:spPr>
          <a:xfrm>
            <a:off x="4794716" y="1022969"/>
            <a:ext cx="247564" cy="247564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CEC8AD-E1AE-2B1A-A6A9-99ADD6881C06}"/>
              </a:ext>
            </a:extLst>
          </p:cNvPr>
          <p:cNvSpPr/>
          <p:nvPr/>
        </p:nvSpPr>
        <p:spPr>
          <a:xfrm rot="1052979">
            <a:off x="11396495" y="3228228"/>
            <a:ext cx="324554" cy="324554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 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0496D0-2956-7D10-D5E1-82C22103EAC9}"/>
              </a:ext>
            </a:extLst>
          </p:cNvPr>
          <p:cNvSpPr txBox="1"/>
          <p:nvPr/>
        </p:nvSpPr>
        <p:spPr>
          <a:xfrm>
            <a:off x="248625" y="62920"/>
            <a:ext cx="50355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12698A-B46C-5719-1317-A3324156AE0F}"/>
              </a:ext>
            </a:extLst>
          </p:cNvPr>
          <p:cNvSpPr txBox="1"/>
          <p:nvPr/>
        </p:nvSpPr>
        <p:spPr>
          <a:xfrm>
            <a:off x="248625" y="1851023"/>
            <a:ext cx="503559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دهید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519C56-3A0B-DF01-38E5-6872F2D7C8B0}"/>
              </a:ext>
            </a:extLst>
          </p:cNvPr>
          <p:cNvSpPr txBox="1"/>
          <p:nvPr/>
        </p:nvSpPr>
        <p:spPr>
          <a:xfrm>
            <a:off x="4549422" y="4441796"/>
            <a:ext cx="3205848" cy="869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کشتی فرنگی ایران</a:t>
            </a:r>
          </a:p>
          <a:p>
            <a:pPr algn="justLow" rtl="1">
              <a:lnSpc>
                <a:spcPct val="300000"/>
              </a:lnSpc>
            </a:pPr>
            <a:r>
              <a:rPr lang="fa-IR" sz="9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latin typeface="29LTRavi-Bold" panose="02000800000000000000" pitchFamily="2" charset="-78"/>
              <a:cs typeface="29LTRavi-Bold" panose="02000800000000000000" pitchFamily="2" charset="-78"/>
            </a:endParaRPr>
          </a:p>
        </p:txBody>
      </p:sp>
      <p:grpSp>
        <p:nvGrpSpPr>
          <p:cNvPr id="21" name="Graphic 2">
            <a:extLst>
              <a:ext uri="{FF2B5EF4-FFF2-40B4-BE49-F238E27FC236}">
                <a16:creationId xmlns:a16="http://schemas.microsoft.com/office/drawing/2014/main" id="{318B46A8-F18C-F22A-7237-78D8CBE3195B}"/>
              </a:ext>
            </a:extLst>
          </p:cNvPr>
          <p:cNvGrpSpPr/>
          <p:nvPr/>
        </p:nvGrpSpPr>
        <p:grpSpPr>
          <a:xfrm>
            <a:off x="8010983" y="4630968"/>
            <a:ext cx="652535" cy="549661"/>
            <a:chOff x="8152798" y="4702982"/>
            <a:chExt cx="2285368" cy="1925073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9CF204A-EAA6-0519-C460-16881278E9C3}"/>
                </a:ext>
              </a:extLst>
            </p:cNvPr>
            <p:cNvSpPr/>
            <p:nvPr/>
          </p:nvSpPr>
          <p:spPr>
            <a:xfrm>
              <a:off x="8152798" y="4702982"/>
              <a:ext cx="2285368" cy="1925073"/>
            </a:xfrm>
            <a:custGeom>
              <a:avLst/>
              <a:gdLst>
                <a:gd name="connsiteX0" fmla="*/ 554618 w 2285368"/>
                <a:gd name="connsiteY0" fmla="*/ 1013553 h 1925073"/>
                <a:gd name="connsiteX1" fmla="*/ 449261 w 2285368"/>
                <a:gd name="connsiteY1" fmla="*/ 1229644 h 1925073"/>
                <a:gd name="connsiteX2" fmla="*/ 399810 w 2285368"/>
                <a:gd name="connsiteY2" fmla="*/ 1285551 h 1925073"/>
                <a:gd name="connsiteX3" fmla="*/ 313802 w 2285368"/>
                <a:gd name="connsiteY3" fmla="*/ 1356508 h 1925073"/>
                <a:gd name="connsiteX4" fmla="*/ 154696 w 2285368"/>
                <a:gd name="connsiteY4" fmla="*/ 1545716 h 1925073"/>
                <a:gd name="connsiteX5" fmla="*/ 191254 w 2285368"/>
                <a:gd name="connsiteY5" fmla="*/ 1669343 h 1925073"/>
                <a:gd name="connsiteX6" fmla="*/ 210603 w 2285368"/>
                <a:gd name="connsiteY6" fmla="*/ 1684394 h 1925073"/>
                <a:gd name="connsiteX7" fmla="*/ 254676 w 2285368"/>
                <a:gd name="connsiteY7" fmla="*/ 1692989 h 1925073"/>
                <a:gd name="connsiteX8" fmla="*/ 254676 w 2285368"/>
                <a:gd name="connsiteY8" fmla="*/ 1716636 h 1925073"/>
                <a:gd name="connsiteX9" fmla="*/ 169747 w 2285368"/>
                <a:gd name="connsiteY9" fmla="*/ 1729529 h 1925073"/>
                <a:gd name="connsiteX10" fmla="*/ 75143 w 2285368"/>
                <a:gd name="connsiteY10" fmla="*/ 1706943 h 1925073"/>
                <a:gd name="connsiteX11" fmla="*/ 7404 w 2285368"/>
                <a:gd name="connsiteY11" fmla="*/ 1645660 h 1925073"/>
                <a:gd name="connsiteX12" fmla="*/ 7404 w 2285368"/>
                <a:gd name="connsiteY12" fmla="*/ 1589753 h 1925073"/>
                <a:gd name="connsiteX13" fmla="*/ 51479 w 2285368"/>
                <a:gd name="connsiteY13" fmla="*/ 1534926 h 1925073"/>
                <a:gd name="connsiteX14" fmla="*/ 60074 w 2285368"/>
                <a:gd name="connsiteY14" fmla="*/ 1528470 h 1925073"/>
                <a:gd name="connsiteX15" fmla="*/ 123497 w 2285368"/>
                <a:gd name="connsiteY15" fmla="*/ 1354313 h 1925073"/>
                <a:gd name="connsiteX16" fmla="*/ 198752 w 2285368"/>
                <a:gd name="connsiteY16" fmla="*/ 1264008 h 1925073"/>
                <a:gd name="connsiteX17" fmla="*/ 266418 w 2285368"/>
                <a:gd name="connsiteY17" fmla="*/ 1172622 h 1925073"/>
                <a:gd name="connsiteX18" fmla="*/ 278030 w 2285368"/>
                <a:gd name="connsiteY18" fmla="*/ 1090326 h 1925073"/>
                <a:gd name="connsiteX19" fmla="*/ 307767 w 2285368"/>
                <a:gd name="connsiteY19" fmla="*/ 893529 h 1925073"/>
                <a:gd name="connsiteX20" fmla="*/ 311644 w 2285368"/>
                <a:gd name="connsiteY20" fmla="*/ 874839 h 1925073"/>
                <a:gd name="connsiteX21" fmla="*/ 382601 w 2285368"/>
                <a:gd name="connsiteY21" fmla="*/ 721110 h 1925073"/>
                <a:gd name="connsiteX22" fmla="*/ 454802 w 2285368"/>
                <a:gd name="connsiteY22" fmla="*/ 630365 h 1925073"/>
                <a:gd name="connsiteX23" fmla="*/ 496572 w 2285368"/>
                <a:gd name="connsiteY23" fmla="*/ 566284 h 1925073"/>
                <a:gd name="connsiteX24" fmla="*/ 520218 w 2285368"/>
                <a:gd name="connsiteY24" fmla="*/ 436201 h 1925073"/>
                <a:gd name="connsiteX25" fmla="*/ 540994 w 2285368"/>
                <a:gd name="connsiteY25" fmla="*/ 315318 h 1925073"/>
                <a:gd name="connsiteX26" fmla="*/ 632031 w 2285368"/>
                <a:gd name="connsiteY26" fmla="*/ 243756 h 1925073"/>
                <a:gd name="connsiteX27" fmla="*/ 724495 w 2285368"/>
                <a:gd name="connsiteY27" fmla="*/ 215812 h 1925073"/>
                <a:gd name="connsiteX28" fmla="*/ 778792 w 2285368"/>
                <a:gd name="connsiteY28" fmla="*/ 196464 h 1925073"/>
                <a:gd name="connsiteX29" fmla="*/ 795453 w 2285368"/>
                <a:gd name="connsiteY29" fmla="*/ 186789 h 1925073"/>
                <a:gd name="connsiteX30" fmla="*/ 833089 w 2285368"/>
                <a:gd name="connsiteY30" fmla="*/ 37358 h 1925073"/>
                <a:gd name="connsiteX31" fmla="*/ 902968 w 2285368"/>
                <a:gd name="connsiteY31" fmla="*/ 10475 h 1925073"/>
                <a:gd name="connsiteX32" fmla="*/ 982521 w 2285368"/>
                <a:gd name="connsiteY32" fmla="*/ 16930 h 1925073"/>
                <a:gd name="connsiteX33" fmla="*/ 1048101 w 2285368"/>
                <a:gd name="connsiteY33" fmla="*/ 114771 h 1925073"/>
                <a:gd name="connsiteX34" fmla="*/ 1029832 w 2285368"/>
                <a:gd name="connsiteY34" fmla="*/ 164222 h 1925073"/>
                <a:gd name="connsiteX35" fmla="*/ 1029539 w 2285368"/>
                <a:gd name="connsiteY35" fmla="*/ 168355 h 1925073"/>
                <a:gd name="connsiteX36" fmla="*/ 1016554 w 2285368"/>
                <a:gd name="connsiteY36" fmla="*/ 190868 h 1925073"/>
                <a:gd name="connsiteX37" fmla="*/ 1002967 w 2285368"/>
                <a:gd name="connsiteY37" fmla="*/ 197561 h 1925073"/>
                <a:gd name="connsiteX38" fmla="*/ 1000608 w 2285368"/>
                <a:gd name="connsiteY38" fmla="*/ 224298 h 1925073"/>
                <a:gd name="connsiteX39" fmla="*/ 997389 w 2285368"/>
                <a:gd name="connsiteY39" fmla="*/ 242842 h 1925073"/>
                <a:gd name="connsiteX40" fmla="*/ 997590 w 2285368"/>
                <a:gd name="connsiteY40" fmla="*/ 245933 h 1925073"/>
                <a:gd name="connsiteX41" fmla="*/ 979320 w 2285368"/>
                <a:gd name="connsiteY41" fmla="*/ 256686 h 1925073"/>
                <a:gd name="connsiteX42" fmla="*/ 968567 w 2285368"/>
                <a:gd name="connsiteY42" fmla="*/ 269579 h 1925073"/>
                <a:gd name="connsiteX43" fmla="*/ 953516 w 2285368"/>
                <a:gd name="connsiteY43" fmla="*/ 272798 h 1925073"/>
                <a:gd name="connsiteX44" fmla="*/ 949218 w 2285368"/>
                <a:gd name="connsiteY44" fmla="*/ 291068 h 1925073"/>
                <a:gd name="connsiteX45" fmla="*/ 971274 w 2285368"/>
                <a:gd name="connsiteY45" fmla="*/ 307106 h 1925073"/>
                <a:gd name="connsiteX46" fmla="*/ 1017688 w 2285368"/>
                <a:gd name="connsiteY46" fmla="*/ 321389 h 1925073"/>
                <a:gd name="connsiteX47" fmla="*/ 1100661 w 2285368"/>
                <a:gd name="connsiteY47" fmla="*/ 312556 h 1925073"/>
                <a:gd name="connsiteX48" fmla="*/ 1159933 w 2285368"/>
                <a:gd name="connsiteY48" fmla="*/ 303979 h 1925073"/>
                <a:gd name="connsiteX49" fmla="*/ 1194333 w 2285368"/>
                <a:gd name="connsiteY49" fmla="*/ 293225 h 1925073"/>
                <a:gd name="connsiteX50" fmla="*/ 1228732 w 2285368"/>
                <a:gd name="connsiteY50" fmla="*/ 268500 h 1925073"/>
                <a:gd name="connsiteX51" fmla="*/ 1205323 w 2285368"/>
                <a:gd name="connsiteY51" fmla="*/ 254857 h 1925073"/>
                <a:gd name="connsiteX52" fmla="*/ 1190565 w 2285368"/>
                <a:gd name="connsiteY52" fmla="*/ 234411 h 1925073"/>
                <a:gd name="connsiteX53" fmla="*/ 1195393 w 2285368"/>
                <a:gd name="connsiteY53" fmla="*/ 137339 h 1925073"/>
                <a:gd name="connsiteX54" fmla="*/ 1262053 w 2285368"/>
                <a:gd name="connsiteY54" fmla="*/ 67460 h 1925073"/>
                <a:gd name="connsiteX55" fmla="*/ 1335168 w 2285368"/>
                <a:gd name="connsiteY55" fmla="*/ 71758 h 1925073"/>
                <a:gd name="connsiteX56" fmla="*/ 1407205 w 2285368"/>
                <a:gd name="connsiteY56" fmla="*/ 135181 h 1925073"/>
                <a:gd name="connsiteX57" fmla="*/ 1446981 w 2285368"/>
                <a:gd name="connsiteY57" fmla="*/ 179255 h 1925073"/>
                <a:gd name="connsiteX58" fmla="*/ 1508264 w 2285368"/>
                <a:gd name="connsiteY58" fmla="*/ 182473 h 1925073"/>
                <a:gd name="connsiteX59" fmla="*/ 1584836 w 2285368"/>
                <a:gd name="connsiteY59" fmla="*/ 187064 h 1925073"/>
                <a:gd name="connsiteX60" fmla="*/ 1645570 w 2285368"/>
                <a:gd name="connsiteY60" fmla="*/ 220878 h 1925073"/>
                <a:gd name="connsiteX61" fmla="*/ 1673112 w 2285368"/>
                <a:gd name="connsiteY61" fmla="*/ 261697 h 1925073"/>
                <a:gd name="connsiteX62" fmla="*/ 1703946 w 2285368"/>
                <a:gd name="connsiteY62" fmla="*/ 311495 h 1925073"/>
                <a:gd name="connsiteX63" fmla="*/ 1708243 w 2285368"/>
                <a:gd name="connsiteY63" fmla="*/ 339439 h 1925073"/>
                <a:gd name="connsiteX64" fmla="*/ 1778122 w 2285368"/>
                <a:gd name="connsiteY64" fmla="*/ 475977 h 1925073"/>
                <a:gd name="connsiteX65" fmla="*/ 1820057 w 2285368"/>
                <a:gd name="connsiteY65" fmla="*/ 563065 h 1925073"/>
                <a:gd name="connsiteX66" fmla="*/ 1858333 w 2285368"/>
                <a:gd name="connsiteY66" fmla="*/ 611163 h 1925073"/>
                <a:gd name="connsiteX67" fmla="*/ 1911825 w 2285368"/>
                <a:gd name="connsiteY67" fmla="*/ 672994 h 1925073"/>
                <a:gd name="connsiteX68" fmla="*/ 1961038 w 2285368"/>
                <a:gd name="connsiteY68" fmla="*/ 733948 h 1925073"/>
                <a:gd name="connsiteX69" fmla="*/ 2019432 w 2285368"/>
                <a:gd name="connsiteY69" fmla="*/ 875168 h 1925073"/>
                <a:gd name="connsiteX70" fmla="*/ 2019506 w 2285368"/>
                <a:gd name="connsiteY70" fmla="*/ 876814 h 1925073"/>
                <a:gd name="connsiteX71" fmla="*/ 2017859 w 2285368"/>
                <a:gd name="connsiteY71" fmla="*/ 913554 h 1925073"/>
                <a:gd name="connsiteX72" fmla="*/ 2044743 w 2285368"/>
                <a:gd name="connsiteY72" fmla="*/ 1022130 h 1925073"/>
                <a:gd name="connsiteX73" fmla="*/ 2095272 w 2285368"/>
                <a:gd name="connsiteY73" fmla="*/ 1191989 h 1925073"/>
                <a:gd name="connsiteX74" fmla="*/ 2137207 w 2285368"/>
                <a:gd name="connsiteY74" fmla="*/ 1279077 h 1925073"/>
                <a:gd name="connsiteX75" fmla="*/ 2187737 w 2285368"/>
                <a:gd name="connsiteY75" fmla="*/ 1370462 h 1925073"/>
                <a:gd name="connsiteX76" fmla="*/ 2214620 w 2285368"/>
                <a:gd name="connsiteY76" fmla="*/ 1559670 h 1925073"/>
                <a:gd name="connsiteX77" fmla="*/ 2232889 w 2285368"/>
                <a:gd name="connsiteY77" fmla="*/ 1706961 h 1925073"/>
                <a:gd name="connsiteX78" fmla="*/ 2246862 w 2285368"/>
                <a:gd name="connsiteY78" fmla="*/ 1772542 h 1925073"/>
                <a:gd name="connsiteX79" fmla="*/ 2256554 w 2285368"/>
                <a:gd name="connsiteY79" fmla="*/ 1790702 h 1925073"/>
                <a:gd name="connsiteX80" fmla="*/ 2282597 w 2285368"/>
                <a:gd name="connsiteY80" fmla="*/ 1803430 h 1925073"/>
                <a:gd name="connsiteX81" fmla="*/ 2278134 w 2285368"/>
                <a:gd name="connsiteY81" fmla="*/ 1833350 h 1925073"/>
                <a:gd name="connsiteX82" fmla="*/ 2266924 w 2285368"/>
                <a:gd name="connsiteY82" fmla="*/ 1861568 h 1925073"/>
                <a:gd name="connsiteX83" fmla="*/ 2258603 w 2285368"/>
                <a:gd name="connsiteY83" fmla="*/ 1893846 h 1925073"/>
                <a:gd name="connsiteX84" fmla="*/ 2237955 w 2285368"/>
                <a:gd name="connsiteY84" fmla="*/ 1920108 h 1925073"/>
                <a:gd name="connsiteX85" fmla="*/ 2162627 w 2285368"/>
                <a:gd name="connsiteY85" fmla="*/ 1892676 h 1925073"/>
                <a:gd name="connsiteX86" fmla="*/ 2153136 w 2285368"/>
                <a:gd name="connsiteY86" fmla="*/ 1848492 h 1925073"/>
                <a:gd name="connsiteX87" fmla="*/ 2152276 w 2285368"/>
                <a:gd name="connsiteY87" fmla="*/ 1804784 h 1925073"/>
                <a:gd name="connsiteX88" fmla="*/ 2140791 w 2285368"/>
                <a:gd name="connsiteY88" fmla="*/ 1677993 h 1925073"/>
                <a:gd name="connsiteX89" fmla="*/ 2124625 w 2285368"/>
                <a:gd name="connsiteY89" fmla="*/ 1633736 h 1925073"/>
                <a:gd name="connsiteX90" fmla="*/ 2096370 w 2285368"/>
                <a:gd name="connsiteY90" fmla="*/ 1571483 h 1925073"/>
                <a:gd name="connsiteX91" fmla="*/ 2052040 w 2285368"/>
                <a:gd name="connsiteY91" fmla="*/ 1438054 h 1925073"/>
                <a:gd name="connsiteX92" fmla="*/ 1993170 w 2285368"/>
                <a:gd name="connsiteY92" fmla="*/ 1350016 h 1925073"/>
                <a:gd name="connsiteX93" fmla="*/ 1782456 w 2285368"/>
                <a:gd name="connsiteY93" fmla="*/ 1024270 h 1925073"/>
                <a:gd name="connsiteX94" fmla="*/ 1490031 w 2285368"/>
                <a:gd name="connsiteY94" fmla="*/ 1247896 h 1925073"/>
                <a:gd name="connsiteX95" fmla="*/ 1474980 w 2285368"/>
                <a:gd name="connsiteY95" fmla="*/ 1299504 h 1925073"/>
                <a:gd name="connsiteX96" fmla="*/ 1482497 w 2285368"/>
                <a:gd name="connsiteY96" fmla="*/ 1411317 h 1925073"/>
                <a:gd name="connsiteX97" fmla="*/ 1459929 w 2285368"/>
                <a:gd name="connsiteY97" fmla="*/ 1508079 h 1925073"/>
                <a:gd name="connsiteX98" fmla="*/ 1440581 w 2285368"/>
                <a:gd name="connsiteY98" fmla="*/ 1729547 h 1925073"/>
                <a:gd name="connsiteX99" fmla="*/ 1445957 w 2285368"/>
                <a:gd name="connsiteY99" fmla="*/ 1766105 h 1925073"/>
                <a:gd name="connsiteX100" fmla="*/ 1451334 w 2285368"/>
                <a:gd name="connsiteY100" fmla="*/ 1822011 h 1925073"/>
                <a:gd name="connsiteX101" fmla="*/ 1335223 w 2285368"/>
                <a:gd name="connsiteY101" fmla="*/ 1831685 h 1925073"/>
                <a:gd name="connsiteX102" fmla="*/ 1248136 w 2285368"/>
                <a:gd name="connsiteY102" fmla="*/ 1831685 h 1925073"/>
                <a:gd name="connsiteX103" fmla="*/ 1137402 w 2285368"/>
                <a:gd name="connsiteY103" fmla="*/ 1812337 h 1925073"/>
                <a:gd name="connsiteX104" fmla="*/ 1142778 w 2285368"/>
                <a:gd name="connsiteY104" fmla="*/ 1767183 h 1925073"/>
                <a:gd name="connsiteX105" fmla="*/ 1211578 w 2285368"/>
                <a:gd name="connsiteY105" fmla="*/ 1770402 h 1925073"/>
                <a:gd name="connsiteX106" fmla="*/ 1305103 w 2285368"/>
                <a:gd name="connsiteY106" fmla="*/ 1734924 h 1925073"/>
                <a:gd name="connsiteX107" fmla="*/ 1317996 w 2285368"/>
                <a:gd name="connsiteY107" fmla="*/ 1692989 h 1925073"/>
                <a:gd name="connsiteX108" fmla="*/ 1305103 w 2285368"/>
                <a:gd name="connsiteY108" fmla="*/ 1645678 h 1925073"/>
                <a:gd name="connsiteX109" fmla="*/ 1336284 w 2285368"/>
                <a:gd name="connsiteY109" fmla="*/ 1645678 h 1925073"/>
                <a:gd name="connsiteX110" fmla="*/ 1329828 w 2285368"/>
                <a:gd name="connsiteY110" fmla="*/ 1489791 h 1925073"/>
                <a:gd name="connsiteX111" fmla="*/ 1326555 w 2285368"/>
                <a:gd name="connsiteY111" fmla="*/ 1383922 h 1925073"/>
                <a:gd name="connsiteX112" fmla="*/ 1333266 w 2285368"/>
                <a:gd name="connsiteY112" fmla="*/ 1267135 h 1925073"/>
                <a:gd name="connsiteX113" fmla="*/ 1336284 w 2285368"/>
                <a:gd name="connsiteY113" fmla="*/ 1182333 h 1925073"/>
                <a:gd name="connsiteX114" fmla="*/ 1436264 w 2285368"/>
                <a:gd name="connsiteY114" fmla="*/ 993125 h 1925073"/>
                <a:gd name="connsiteX115" fmla="*/ 1550217 w 2285368"/>
                <a:gd name="connsiteY115" fmla="*/ 834020 h 1925073"/>
                <a:gd name="connsiteX116" fmla="*/ 1451608 w 2285368"/>
                <a:gd name="connsiteY116" fmla="*/ 667124 h 1925073"/>
                <a:gd name="connsiteX117" fmla="*/ 1424797 w 2285368"/>
                <a:gd name="connsiteY117" fmla="*/ 611730 h 1925073"/>
                <a:gd name="connsiteX118" fmla="*/ 1390032 w 2285368"/>
                <a:gd name="connsiteY118" fmla="*/ 553427 h 1925073"/>
                <a:gd name="connsiteX119" fmla="*/ 1344879 w 2285368"/>
                <a:gd name="connsiteY119" fmla="*/ 454526 h 1925073"/>
                <a:gd name="connsiteX120" fmla="*/ 1207262 w 2285368"/>
                <a:gd name="connsiteY120" fmla="*/ 505056 h 1925073"/>
                <a:gd name="connsiteX121" fmla="*/ 1196380 w 2285368"/>
                <a:gd name="connsiteY121" fmla="*/ 517400 h 1925073"/>
                <a:gd name="connsiteX122" fmla="*/ 1166535 w 2285368"/>
                <a:gd name="connsiteY122" fmla="*/ 547977 h 1925073"/>
                <a:gd name="connsiteX123" fmla="*/ 1072845 w 2285368"/>
                <a:gd name="connsiteY123" fmla="*/ 618185 h 1925073"/>
                <a:gd name="connsiteX124" fmla="*/ 989525 w 2285368"/>
                <a:gd name="connsiteY124" fmla="*/ 634443 h 1925073"/>
                <a:gd name="connsiteX125" fmla="*/ 943641 w 2285368"/>
                <a:gd name="connsiteY125" fmla="*/ 615296 h 1925073"/>
                <a:gd name="connsiteX126" fmla="*/ 906022 w 2285368"/>
                <a:gd name="connsiteY126" fmla="*/ 581408 h 1925073"/>
                <a:gd name="connsiteX127" fmla="*/ 879669 w 2285368"/>
                <a:gd name="connsiteY127" fmla="*/ 556426 h 1925073"/>
                <a:gd name="connsiteX128" fmla="*/ 867179 w 2285368"/>
                <a:gd name="connsiteY128" fmla="*/ 555421 h 1925073"/>
                <a:gd name="connsiteX129" fmla="*/ 856864 w 2285368"/>
                <a:gd name="connsiteY129" fmla="*/ 564601 h 1925073"/>
                <a:gd name="connsiteX130" fmla="*/ 822153 w 2285368"/>
                <a:gd name="connsiteY130" fmla="*/ 598580 h 1925073"/>
                <a:gd name="connsiteX131" fmla="*/ 801543 w 2285368"/>
                <a:gd name="connsiteY131" fmla="*/ 653097 h 1925073"/>
                <a:gd name="connsiteX132" fmla="*/ 754817 w 2285368"/>
                <a:gd name="connsiteY132" fmla="*/ 761837 h 1925073"/>
                <a:gd name="connsiteX133" fmla="*/ 738138 w 2285368"/>
                <a:gd name="connsiteY133" fmla="*/ 790769 h 1925073"/>
                <a:gd name="connsiteX134" fmla="*/ 756152 w 2285368"/>
                <a:gd name="connsiteY134" fmla="*/ 821749 h 1925073"/>
                <a:gd name="connsiteX135" fmla="*/ 800464 w 2285368"/>
                <a:gd name="connsiteY135" fmla="*/ 881532 h 1925073"/>
                <a:gd name="connsiteX136" fmla="*/ 839253 w 2285368"/>
                <a:gd name="connsiteY136" fmla="*/ 917084 h 1925073"/>
                <a:gd name="connsiteX137" fmla="*/ 879157 w 2285368"/>
                <a:gd name="connsiteY137" fmla="*/ 967852 h 1925073"/>
                <a:gd name="connsiteX138" fmla="*/ 940477 w 2285368"/>
                <a:gd name="connsiteY138" fmla="*/ 1057957 h 1925073"/>
                <a:gd name="connsiteX139" fmla="*/ 955710 w 2285368"/>
                <a:gd name="connsiteY139" fmla="*/ 1088315 h 1925073"/>
                <a:gd name="connsiteX140" fmla="*/ 976980 w 2285368"/>
                <a:gd name="connsiteY140" fmla="*/ 1149232 h 1925073"/>
                <a:gd name="connsiteX141" fmla="*/ 984258 w 2285368"/>
                <a:gd name="connsiteY141" fmla="*/ 1215764 h 1925073"/>
                <a:gd name="connsiteX142" fmla="*/ 1000882 w 2285368"/>
                <a:gd name="connsiteY142" fmla="*/ 1283923 h 1925073"/>
                <a:gd name="connsiteX143" fmla="*/ 1014397 w 2285368"/>
                <a:gd name="connsiteY143" fmla="*/ 1359928 h 1925073"/>
                <a:gd name="connsiteX144" fmla="*/ 1028296 w 2285368"/>
                <a:gd name="connsiteY144" fmla="*/ 1495351 h 1925073"/>
                <a:gd name="connsiteX145" fmla="*/ 1028862 w 2285368"/>
                <a:gd name="connsiteY145" fmla="*/ 1551733 h 1925073"/>
                <a:gd name="connsiteX146" fmla="*/ 1039524 w 2285368"/>
                <a:gd name="connsiteY146" fmla="*/ 1591984 h 1925073"/>
                <a:gd name="connsiteX147" fmla="*/ 1058873 w 2285368"/>
                <a:gd name="connsiteY147" fmla="*/ 1598440 h 1925073"/>
                <a:gd name="connsiteX148" fmla="*/ 1066097 w 2285368"/>
                <a:gd name="connsiteY148" fmla="*/ 1628762 h 1925073"/>
                <a:gd name="connsiteX149" fmla="*/ 1142742 w 2285368"/>
                <a:gd name="connsiteY149" fmla="*/ 1696262 h 1925073"/>
                <a:gd name="connsiteX150" fmla="*/ 1185737 w 2285368"/>
                <a:gd name="connsiteY150" fmla="*/ 1708095 h 1925073"/>
                <a:gd name="connsiteX151" fmla="*/ 1205086 w 2285368"/>
                <a:gd name="connsiteY151" fmla="*/ 1733899 h 1925073"/>
                <a:gd name="connsiteX152" fmla="*/ 1197551 w 2285368"/>
                <a:gd name="connsiteY152" fmla="*/ 1757546 h 1925073"/>
                <a:gd name="connsiteX153" fmla="*/ 1112622 w 2285368"/>
                <a:gd name="connsiteY153" fmla="*/ 1777974 h 1925073"/>
                <a:gd name="connsiteX154" fmla="*/ 1036287 w 2285368"/>
                <a:gd name="connsiteY154" fmla="*/ 1769378 h 1925073"/>
                <a:gd name="connsiteX155" fmla="*/ 999437 w 2285368"/>
                <a:gd name="connsiteY155" fmla="*/ 1770622 h 1925073"/>
                <a:gd name="connsiteX156" fmla="*/ 962605 w 2285368"/>
                <a:gd name="connsiteY156" fmla="*/ 1764404 h 1925073"/>
                <a:gd name="connsiteX157" fmla="*/ 950864 w 2285368"/>
                <a:gd name="connsiteY157" fmla="*/ 1750596 h 1925073"/>
                <a:gd name="connsiteX158" fmla="*/ 949968 w 2285368"/>
                <a:gd name="connsiteY158" fmla="*/ 1703907 h 1925073"/>
                <a:gd name="connsiteX159" fmla="*/ 950626 w 2285368"/>
                <a:gd name="connsiteY159" fmla="*/ 1644288 h 1925073"/>
                <a:gd name="connsiteX160" fmla="*/ 938904 w 2285368"/>
                <a:gd name="connsiteY160" fmla="*/ 1597764 h 1925073"/>
                <a:gd name="connsiteX161" fmla="*/ 898670 w 2285368"/>
                <a:gd name="connsiteY161" fmla="*/ 1501678 h 1925073"/>
                <a:gd name="connsiteX162" fmla="*/ 848140 w 2285368"/>
                <a:gd name="connsiteY162" fmla="*/ 1247951 h 1925073"/>
                <a:gd name="connsiteX163" fmla="*/ 818386 w 2285368"/>
                <a:gd name="connsiteY163" fmla="*/ 1220281 h 1925073"/>
                <a:gd name="connsiteX164" fmla="*/ 785632 w 2285368"/>
                <a:gd name="connsiteY164" fmla="*/ 1191678 h 1925073"/>
                <a:gd name="connsiteX165" fmla="*/ 714583 w 2285368"/>
                <a:gd name="connsiteY165" fmla="*/ 1143105 h 1925073"/>
                <a:gd name="connsiteX166" fmla="*/ 629398 w 2285368"/>
                <a:gd name="connsiteY166" fmla="*/ 1081548 h 1925073"/>
                <a:gd name="connsiteX167" fmla="*/ 554618 w 2285368"/>
                <a:gd name="connsiteY167" fmla="*/ 1013553 h 192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2285368" h="1925073">
                  <a:moveTo>
                    <a:pt x="554618" y="1013553"/>
                  </a:moveTo>
                  <a:cubicBezTo>
                    <a:pt x="554618" y="1013553"/>
                    <a:pt x="455717" y="1228035"/>
                    <a:pt x="449261" y="1229644"/>
                  </a:cubicBezTo>
                  <a:cubicBezTo>
                    <a:pt x="442805" y="1231253"/>
                    <a:pt x="417001" y="1268890"/>
                    <a:pt x="399810" y="1285551"/>
                  </a:cubicBezTo>
                  <a:cubicBezTo>
                    <a:pt x="382601" y="1302211"/>
                    <a:pt x="370787" y="1326936"/>
                    <a:pt x="313802" y="1356508"/>
                  </a:cubicBezTo>
                  <a:cubicBezTo>
                    <a:pt x="313802" y="1356508"/>
                    <a:pt x="177264" y="1496814"/>
                    <a:pt x="154696" y="1545716"/>
                  </a:cubicBezTo>
                  <a:cubicBezTo>
                    <a:pt x="132129" y="1594636"/>
                    <a:pt x="191254" y="1669343"/>
                    <a:pt x="191254" y="1669343"/>
                  </a:cubicBezTo>
                  <a:cubicBezTo>
                    <a:pt x="191254" y="1669343"/>
                    <a:pt x="202537" y="1683864"/>
                    <a:pt x="210603" y="1684394"/>
                  </a:cubicBezTo>
                  <a:cubicBezTo>
                    <a:pt x="218668" y="1684924"/>
                    <a:pt x="235858" y="1682784"/>
                    <a:pt x="254676" y="1692989"/>
                  </a:cubicBezTo>
                  <a:cubicBezTo>
                    <a:pt x="254676" y="1692989"/>
                    <a:pt x="265430" y="1709649"/>
                    <a:pt x="254676" y="1716636"/>
                  </a:cubicBezTo>
                  <a:cubicBezTo>
                    <a:pt x="243923" y="1723622"/>
                    <a:pt x="237468" y="1726840"/>
                    <a:pt x="169747" y="1729529"/>
                  </a:cubicBezTo>
                  <a:cubicBezTo>
                    <a:pt x="102008" y="1732217"/>
                    <a:pt x="75143" y="1706943"/>
                    <a:pt x="75143" y="1706943"/>
                  </a:cubicBezTo>
                  <a:lnTo>
                    <a:pt x="7404" y="1645660"/>
                  </a:lnTo>
                  <a:cubicBezTo>
                    <a:pt x="7404" y="1645660"/>
                    <a:pt x="-9256" y="1624153"/>
                    <a:pt x="7404" y="1589753"/>
                  </a:cubicBezTo>
                  <a:cubicBezTo>
                    <a:pt x="24065" y="1555354"/>
                    <a:pt x="51479" y="1534926"/>
                    <a:pt x="51479" y="1534926"/>
                  </a:cubicBezTo>
                  <a:lnTo>
                    <a:pt x="60074" y="1528470"/>
                  </a:lnTo>
                  <a:lnTo>
                    <a:pt x="123497" y="1354313"/>
                  </a:lnTo>
                  <a:cubicBezTo>
                    <a:pt x="123497" y="1354313"/>
                    <a:pt x="136939" y="1305942"/>
                    <a:pt x="198752" y="1264008"/>
                  </a:cubicBezTo>
                  <a:cubicBezTo>
                    <a:pt x="233225" y="1240635"/>
                    <a:pt x="260492" y="1215142"/>
                    <a:pt x="266418" y="1172622"/>
                  </a:cubicBezTo>
                  <a:cubicBezTo>
                    <a:pt x="270240" y="1145190"/>
                    <a:pt x="274117" y="1117740"/>
                    <a:pt x="278030" y="1090326"/>
                  </a:cubicBezTo>
                  <a:cubicBezTo>
                    <a:pt x="287394" y="1024691"/>
                    <a:pt x="296081" y="958799"/>
                    <a:pt x="307767" y="893529"/>
                  </a:cubicBezTo>
                  <a:cubicBezTo>
                    <a:pt x="308882" y="887348"/>
                    <a:pt x="309687" y="880837"/>
                    <a:pt x="311644" y="874839"/>
                  </a:cubicBezTo>
                  <a:cubicBezTo>
                    <a:pt x="311644" y="874839"/>
                    <a:pt x="324007" y="803881"/>
                    <a:pt x="382601" y="721110"/>
                  </a:cubicBezTo>
                  <a:cubicBezTo>
                    <a:pt x="404949" y="689600"/>
                    <a:pt x="427169" y="657577"/>
                    <a:pt x="454802" y="630365"/>
                  </a:cubicBezTo>
                  <a:cubicBezTo>
                    <a:pt x="473767" y="611693"/>
                    <a:pt x="486605" y="591046"/>
                    <a:pt x="496572" y="566284"/>
                  </a:cubicBezTo>
                  <a:cubicBezTo>
                    <a:pt x="496572" y="566284"/>
                    <a:pt x="520218" y="436201"/>
                    <a:pt x="520218" y="436201"/>
                  </a:cubicBezTo>
                  <a:cubicBezTo>
                    <a:pt x="525888" y="396132"/>
                    <a:pt x="523510" y="352790"/>
                    <a:pt x="540994" y="315318"/>
                  </a:cubicBezTo>
                  <a:cubicBezTo>
                    <a:pt x="557745" y="279418"/>
                    <a:pt x="595199" y="255059"/>
                    <a:pt x="632031" y="243756"/>
                  </a:cubicBezTo>
                  <a:cubicBezTo>
                    <a:pt x="632031" y="243756"/>
                    <a:pt x="670198" y="235161"/>
                    <a:pt x="724495" y="215812"/>
                  </a:cubicBezTo>
                  <a:cubicBezTo>
                    <a:pt x="778792" y="196464"/>
                    <a:pt x="778792" y="196464"/>
                    <a:pt x="778792" y="196464"/>
                  </a:cubicBezTo>
                  <a:lnTo>
                    <a:pt x="795453" y="186789"/>
                  </a:lnTo>
                  <a:cubicBezTo>
                    <a:pt x="795453" y="186789"/>
                    <a:pt x="773416" y="92186"/>
                    <a:pt x="833089" y="37358"/>
                  </a:cubicBezTo>
                  <a:cubicBezTo>
                    <a:pt x="833089" y="37358"/>
                    <a:pt x="854047" y="-809"/>
                    <a:pt x="902968" y="10475"/>
                  </a:cubicBezTo>
                  <a:cubicBezTo>
                    <a:pt x="902968" y="10475"/>
                    <a:pt x="948651" y="-16939"/>
                    <a:pt x="982521" y="16930"/>
                  </a:cubicBezTo>
                  <a:cubicBezTo>
                    <a:pt x="1016390" y="50800"/>
                    <a:pt x="1031441" y="58316"/>
                    <a:pt x="1048101" y="114771"/>
                  </a:cubicBezTo>
                  <a:cubicBezTo>
                    <a:pt x="1048101" y="114771"/>
                    <a:pt x="1052399" y="161534"/>
                    <a:pt x="1029832" y="164222"/>
                  </a:cubicBezTo>
                  <a:lnTo>
                    <a:pt x="1029539" y="168355"/>
                  </a:lnTo>
                  <a:cubicBezTo>
                    <a:pt x="1028881" y="177462"/>
                    <a:pt x="1024181" y="185875"/>
                    <a:pt x="1016554" y="190868"/>
                  </a:cubicBezTo>
                  <a:cubicBezTo>
                    <a:pt x="1012970" y="193208"/>
                    <a:pt x="1008508" y="195549"/>
                    <a:pt x="1002967" y="197561"/>
                  </a:cubicBezTo>
                  <a:cubicBezTo>
                    <a:pt x="1002967" y="197561"/>
                    <a:pt x="1004320" y="214752"/>
                    <a:pt x="1000608" y="224298"/>
                  </a:cubicBezTo>
                  <a:cubicBezTo>
                    <a:pt x="998303" y="230242"/>
                    <a:pt x="996968" y="236496"/>
                    <a:pt x="997389" y="242842"/>
                  </a:cubicBezTo>
                  <a:lnTo>
                    <a:pt x="997590" y="245933"/>
                  </a:lnTo>
                  <a:cubicBezTo>
                    <a:pt x="997590" y="245933"/>
                    <a:pt x="993292" y="262063"/>
                    <a:pt x="979320" y="256686"/>
                  </a:cubicBezTo>
                  <a:cubicBezTo>
                    <a:pt x="965348" y="251310"/>
                    <a:pt x="968567" y="269579"/>
                    <a:pt x="968567" y="269579"/>
                  </a:cubicBezTo>
                  <a:cubicBezTo>
                    <a:pt x="968567" y="269579"/>
                    <a:pt x="962111" y="277095"/>
                    <a:pt x="953516" y="272798"/>
                  </a:cubicBezTo>
                  <a:cubicBezTo>
                    <a:pt x="953516" y="272798"/>
                    <a:pt x="961032" y="285161"/>
                    <a:pt x="949218" y="291068"/>
                  </a:cubicBezTo>
                  <a:cubicBezTo>
                    <a:pt x="942873" y="294250"/>
                    <a:pt x="969281" y="306228"/>
                    <a:pt x="971274" y="307106"/>
                  </a:cubicBezTo>
                  <a:cubicBezTo>
                    <a:pt x="985209" y="313196"/>
                    <a:pt x="1002327" y="322779"/>
                    <a:pt x="1017688" y="321389"/>
                  </a:cubicBezTo>
                  <a:cubicBezTo>
                    <a:pt x="1045395" y="318884"/>
                    <a:pt x="1073046" y="315811"/>
                    <a:pt x="1100661" y="312556"/>
                  </a:cubicBezTo>
                  <a:cubicBezTo>
                    <a:pt x="1120083" y="310270"/>
                    <a:pt x="1141041" y="309374"/>
                    <a:pt x="1159933" y="303979"/>
                  </a:cubicBezTo>
                  <a:cubicBezTo>
                    <a:pt x="1178751" y="298602"/>
                    <a:pt x="1194333" y="293225"/>
                    <a:pt x="1194333" y="293225"/>
                  </a:cubicBezTo>
                  <a:cubicBezTo>
                    <a:pt x="1194333" y="293225"/>
                    <a:pt x="1228531" y="268646"/>
                    <a:pt x="1228732" y="268500"/>
                  </a:cubicBezTo>
                  <a:cubicBezTo>
                    <a:pt x="1231859" y="266251"/>
                    <a:pt x="1207280" y="255900"/>
                    <a:pt x="1205323" y="254857"/>
                  </a:cubicBezTo>
                  <a:cubicBezTo>
                    <a:pt x="1197258" y="250523"/>
                    <a:pt x="1194241" y="242970"/>
                    <a:pt x="1190565" y="234411"/>
                  </a:cubicBezTo>
                  <a:cubicBezTo>
                    <a:pt x="1177050" y="202865"/>
                    <a:pt x="1176977" y="167038"/>
                    <a:pt x="1195393" y="137339"/>
                  </a:cubicBezTo>
                  <a:cubicBezTo>
                    <a:pt x="1210828" y="112449"/>
                    <a:pt x="1233377" y="78525"/>
                    <a:pt x="1262053" y="67460"/>
                  </a:cubicBezTo>
                  <a:cubicBezTo>
                    <a:pt x="1262053" y="67460"/>
                    <a:pt x="1301299" y="55097"/>
                    <a:pt x="1335168" y="71758"/>
                  </a:cubicBezTo>
                  <a:cubicBezTo>
                    <a:pt x="1369038" y="88418"/>
                    <a:pt x="1388387" y="108846"/>
                    <a:pt x="1407205" y="135181"/>
                  </a:cubicBezTo>
                  <a:cubicBezTo>
                    <a:pt x="1426023" y="161515"/>
                    <a:pt x="1446981" y="179255"/>
                    <a:pt x="1446981" y="179255"/>
                  </a:cubicBezTo>
                  <a:cubicBezTo>
                    <a:pt x="1446981" y="179255"/>
                    <a:pt x="1474395" y="192148"/>
                    <a:pt x="1508264" y="182473"/>
                  </a:cubicBezTo>
                  <a:cubicBezTo>
                    <a:pt x="1532569" y="175524"/>
                    <a:pt x="1560824" y="181413"/>
                    <a:pt x="1584836" y="187064"/>
                  </a:cubicBezTo>
                  <a:cubicBezTo>
                    <a:pt x="1606654" y="192203"/>
                    <a:pt x="1631544" y="202700"/>
                    <a:pt x="1645570" y="220878"/>
                  </a:cubicBezTo>
                  <a:cubicBezTo>
                    <a:pt x="1655519" y="233789"/>
                    <a:pt x="1663218" y="248530"/>
                    <a:pt x="1673112" y="261697"/>
                  </a:cubicBezTo>
                  <a:cubicBezTo>
                    <a:pt x="1684872" y="277352"/>
                    <a:pt x="1695606" y="293738"/>
                    <a:pt x="1703946" y="311495"/>
                  </a:cubicBezTo>
                  <a:cubicBezTo>
                    <a:pt x="1703946" y="311495"/>
                    <a:pt x="1714699" y="333532"/>
                    <a:pt x="1708243" y="339439"/>
                  </a:cubicBezTo>
                  <a:cubicBezTo>
                    <a:pt x="1708243" y="339439"/>
                    <a:pt x="1761462" y="428136"/>
                    <a:pt x="1778122" y="475977"/>
                  </a:cubicBezTo>
                  <a:cubicBezTo>
                    <a:pt x="1794728" y="523654"/>
                    <a:pt x="1819874" y="562773"/>
                    <a:pt x="1820057" y="563065"/>
                  </a:cubicBezTo>
                  <a:cubicBezTo>
                    <a:pt x="1831962" y="581572"/>
                    <a:pt x="1841691" y="596203"/>
                    <a:pt x="1858333" y="611163"/>
                  </a:cubicBezTo>
                  <a:cubicBezTo>
                    <a:pt x="1879035" y="629780"/>
                    <a:pt x="1894251" y="651707"/>
                    <a:pt x="1911825" y="672994"/>
                  </a:cubicBezTo>
                  <a:cubicBezTo>
                    <a:pt x="1928467" y="693129"/>
                    <a:pt x="1945439" y="712990"/>
                    <a:pt x="1961038" y="733948"/>
                  </a:cubicBezTo>
                  <a:cubicBezTo>
                    <a:pt x="1992018" y="775535"/>
                    <a:pt x="2017037" y="822334"/>
                    <a:pt x="2019432" y="875168"/>
                  </a:cubicBezTo>
                  <a:cubicBezTo>
                    <a:pt x="2019450" y="875717"/>
                    <a:pt x="2019487" y="876265"/>
                    <a:pt x="2019506" y="876814"/>
                  </a:cubicBezTo>
                  <a:cubicBezTo>
                    <a:pt x="2019963" y="889085"/>
                    <a:pt x="2019377" y="901375"/>
                    <a:pt x="2017859" y="913554"/>
                  </a:cubicBezTo>
                  <a:cubicBezTo>
                    <a:pt x="2017859" y="913554"/>
                    <a:pt x="2028064" y="973228"/>
                    <a:pt x="2044743" y="1022130"/>
                  </a:cubicBezTo>
                  <a:cubicBezTo>
                    <a:pt x="2061422" y="1071033"/>
                    <a:pt x="2095272" y="1191989"/>
                    <a:pt x="2095272" y="1191989"/>
                  </a:cubicBezTo>
                  <a:cubicBezTo>
                    <a:pt x="2095272" y="1191989"/>
                    <a:pt x="2106556" y="1239831"/>
                    <a:pt x="2137207" y="1279077"/>
                  </a:cubicBezTo>
                  <a:cubicBezTo>
                    <a:pt x="2167839" y="1318323"/>
                    <a:pt x="2187737" y="1370462"/>
                    <a:pt x="2187737" y="1370462"/>
                  </a:cubicBezTo>
                  <a:cubicBezTo>
                    <a:pt x="2187737" y="1370462"/>
                    <a:pt x="2207634" y="1441950"/>
                    <a:pt x="2214620" y="1559670"/>
                  </a:cubicBezTo>
                  <a:cubicBezTo>
                    <a:pt x="2221606" y="1677390"/>
                    <a:pt x="2232889" y="1706961"/>
                    <a:pt x="2232889" y="1706961"/>
                  </a:cubicBezTo>
                  <a:cubicBezTo>
                    <a:pt x="2232889" y="1706961"/>
                    <a:pt x="2250099" y="1696756"/>
                    <a:pt x="2246862" y="1772542"/>
                  </a:cubicBezTo>
                  <a:cubicBezTo>
                    <a:pt x="2248691" y="1778138"/>
                    <a:pt x="2251598" y="1787136"/>
                    <a:pt x="2256554" y="1790702"/>
                  </a:cubicBezTo>
                  <a:cubicBezTo>
                    <a:pt x="2264967" y="1796737"/>
                    <a:pt x="2275866" y="1791909"/>
                    <a:pt x="2282597" y="1803430"/>
                  </a:cubicBezTo>
                  <a:cubicBezTo>
                    <a:pt x="2288741" y="1813964"/>
                    <a:pt x="2283511" y="1823894"/>
                    <a:pt x="2278134" y="1833350"/>
                  </a:cubicBezTo>
                  <a:cubicBezTo>
                    <a:pt x="2272794" y="1842750"/>
                    <a:pt x="2269594" y="1851107"/>
                    <a:pt x="2266924" y="1861568"/>
                  </a:cubicBezTo>
                  <a:cubicBezTo>
                    <a:pt x="2264181" y="1872339"/>
                    <a:pt x="2261364" y="1883093"/>
                    <a:pt x="2258603" y="1893846"/>
                  </a:cubicBezTo>
                  <a:cubicBezTo>
                    <a:pt x="2255037" y="1907672"/>
                    <a:pt x="2251617" y="1913707"/>
                    <a:pt x="2237955" y="1920108"/>
                  </a:cubicBezTo>
                  <a:cubicBezTo>
                    <a:pt x="2209353" y="1933513"/>
                    <a:pt x="2178117" y="1918242"/>
                    <a:pt x="2162627" y="1892676"/>
                  </a:cubicBezTo>
                  <a:cubicBezTo>
                    <a:pt x="2154324" y="1878996"/>
                    <a:pt x="2152551" y="1864238"/>
                    <a:pt x="2153136" y="1848492"/>
                  </a:cubicBezTo>
                  <a:cubicBezTo>
                    <a:pt x="2153647" y="1834520"/>
                    <a:pt x="2157507" y="1818262"/>
                    <a:pt x="2152276" y="1804784"/>
                  </a:cubicBezTo>
                  <a:cubicBezTo>
                    <a:pt x="2137371" y="1766452"/>
                    <a:pt x="2143260" y="1718062"/>
                    <a:pt x="2140791" y="1677993"/>
                  </a:cubicBezTo>
                  <a:cubicBezTo>
                    <a:pt x="2139822" y="1662302"/>
                    <a:pt x="2130002" y="1648531"/>
                    <a:pt x="2124625" y="1633736"/>
                  </a:cubicBezTo>
                  <a:cubicBezTo>
                    <a:pt x="2116816" y="1612266"/>
                    <a:pt x="2108239" y="1591088"/>
                    <a:pt x="2096370" y="1571483"/>
                  </a:cubicBezTo>
                  <a:cubicBezTo>
                    <a:pt x="2072376" y="1531854"/>
                    <a:pt x="2062957" y="1482458"/>
                    <a:pt x="2052040" y="1438054"/>
                  </a:cubicBezTo>
                  <a:cubicBezTo>
                    <a:pt x="2044048" y="1405575"/>
                    <a:pt x="2014604" y="1374284"/>
                    <a:pt x="1993170" y="1350016"/>
                  </a:cubicBezTo>
                  <a:cubicBezTo>
                    <a:pt x="1993170" y="1350016"/>
                    <a:pt x="1811480" y="1045758"/>
                    <a:pt x="1782456" y="1024270"/>
                  </a:cubicBezTo>
                  <a:cubicBezTo>
                    <a:pt x="1782456" y="1024270"/>
                    <a:pt x="1552393" y="1208650"/>
                    <a:pt x="1490031" y="1247896"/>
                  </a:cubicBezTo>
                  <a:cubicBezTo>
                    <a:pt x="1490031" y="1247896"/>
                    <a:pt x="1467994" y="1259179"/>
                    <a:pt x="1474980" y="1299504"/>
                  </a:cubicBezTo>
                  <a:cubicBezTo>
                    <a:pt x="1481966" y="1339830"/>
                    <a:pt x="1482497" y="1411317"/>
                    <a:pt x="1482497" y="1411317"/>
                  </a:cubicBezTo>
                  <a:cubicBezTo>
                    <a:pt x="1482497" y="1411317"/>
                    <a:pt x="1482497" y="1455940"/>
                    <a:pt x="1459929" y="1508079"/>
                  </a:cubicBezTo>
                  <a:cubicBezTo>
                    <a:pt x="1437344" y="1560218"/>
                    <a:pt x="1440581" y="1729547"/>
                    <a:pt x="1440581" y="1729547"/>
                  </a:cubicBezTo>
                  <a:cubicBezTo>
                    <a:pt x="1440581" y="1729547"/>
                    <a:pt x="1440050" y="1751584"/>
                    <a:pt x="1445957" y="1766105"/>
                  </a:cubicBezTo>
                  <a:cubicBezTo>
                    <a:pt x="1451864" y="1780625"/>
                    <a:pt x="1451334" y="1822011"/>
                    <a:pt x="1451334" y="1822011"/>
                  </a:cubicBezTo>
                  <a:cubicBezTo>
                    <a:pt x="1451334" y="1822011"/>
                    <a:pt x="1472840" y="1839220"/>
                    <a:pt x="1335223" y="1831685"/>
                  </a:cubicBezTo>
                  <a:cubicBezTo>
                    <a:pt x="1335223" y="1831685"/>
                    <a:pt x="1302963" y="1826839"/>
                    <a:pt x="1248136" y="1831685"/>
                  </a:cubicBezTo>
                  <a:cubicBezTo>
                    <a:pt x="1193309" y="1836532"/>
                    <a:pt x="1137402" y="1812337"/>
                    <a:pt x="1137402" y="1812337"/>
                  </a:cubicBezTo>
                  <a:cubicBezTo>
                    <a:pt x="1137402" y="1812337"/>
                    <a:pt x="1108909" y="1785453"/>
                    <a:pt x="1142778" y="1767183"/>
                  </a:cubicBezTo>
                  <a:cubicBezTo>
                    <a:pt x="1142778" y="1767183"/>
                    <a:pt x="1204592" y="1772560"/>
                    <a:pt x="1211578" y="1770402"/>
                  </a:cubicBezTo>
                  <a:cubicBezTo>
                    <a:pt x="1218564" y="1768244"/>
                    <a:pt x="1305103" y="1734924"/>
                    <a:pt x="1305103" y="1734924"/>
                  </a:cubicBezTo>
                  <a:cubicBezTo>
                    <a:pt x="1305103" y="1734924"/>
                    <a:pt x="1333047" y="1722030"/>
                    <a:pt x="1317996" y="1692989"/>
                  </a:cubicBezTo>
                  <a:cubicBezTo>
                    <a:pt x="1302945" y="1663966"/>
                    <a:pt x="1305103" y="1645678"/>
                    <a:pt x="1305103" y="1645678"/>
                  </a:cubicBezTo>
                  <a:cubicBezTo>
                    <a:pt x="1305103" y="1645678"/>
                    <a:pt x="1320684" y="1630097"/>
                    <a:pt x="1336284" y="1645678"/>
                  </a:cubicBezTo>
                  <a:cubicBezTo>
                    <a:pt x="1336284" y="1645678"/>
                    <a:pt x="1342740" y="1540321"/>
                    <a:pt x="1329828" y="1489791"/>
                  </a:cubicBezTo>
                  <a:cubicBezTo>
                    <a:pt x="1321251" y="1456232"/>
                    <a:pt x="1324872" y="1418084"/>
                    <a:pt x="1326555" y="1383922"/>
                  </a:cubicBezTo>
                  <a:cubicBezTo>
                    <a:pt x="1328420" y="1346047"/>
                    <a:pt x="1340252" y="1304680"/>
                    <a:pt x="1333266" y="1267135"/>
                  </a:cubicBezTo>
                  <a:cubicBezTo>
                    <a:pt x="1328274" y="1240306"/>
                    <a:pt x="1323574" y="1207754"/>
                    <a:pt x="1336284" y="1182333"/>
                  </a:cubicBezTo>
                  <a:cubicBezTo>
                    <a:pt x="1352945" y="1149012"/>
                    <a:pt x="1436264" y="993125"/>
                    <a:pt x="1436264" y="993125"/>
                  </a:cubicBezTo>
                  <a:cubicBezTo>
                    <a:pt x="1436264" y="993125"/>
                    <a:pt x="1526040" y="852290"/>
                    <a:pt x="1550217" y="834020"/>
                  </a:cubicBezTo>
                  <a:cubicBezTo>
                    <a:pt x="1550217" y="834020"/>
                    <a:pt x="1495462" y="735923"/>
                    <a:pt x="1451608" y="667124"/>
                  </a:cubicBezTo>
                  <a:cubicBezTo>
                    <a:pt x="1440544" y="649750"/>
                    <a:pt x="1431620" y="631170"/>
                    <a:pt x="1424797" y="611730"/>
                  </a:cubicBezTo>
                  <a:cubicBezTo>
                    <a:pt x="1418562" y="593953"/>
                    <a:pt x="1407662" y="570472"/>
                    <a:pt x="1390032" y="553427"/>
                  </a:cubicBezTo>
                  <a:cubicBezTo>
                    <a:pt x="1357772" y="522246"/>
                    <a:pt x="1344879" y="454526"/>
                    <a:pt x="1344879" y="454526"/>
                  </a:cubicBezTo>
                  <a:cubicBezTo>
                    <a:pt x="1344879" y="454526"/>
                    <a:pt x="1277140" y="501288"/>
                    <a:pt x="1207262" y="505056"/>
                  </a:cubicBezTo>
                  <a:cubicBezTo>
                    <a:pt x="1204976" y="505184"/>
                    <a:pt x="1197881" y="515754"/>
                    <a:pt x="1196380" y="517400"/>
                  </a:cubicBezTo>
                  <a:cubicBezTo>
                    <a:pt x="1186779" y="527934"/>
                    <a:pt x="1176813" y="538120"/>
                    <a:pt x="1166535" y="547977"/>
                  </a:cubicBezTo>
                  <a:cubicBezTo>
                    <a:pt x="1138462" y="574897"/>
                    <a:pt x="1107666" y="600446"/>
                    <a:pt x="1072845" y="618185"/>
                  </a:cubicBezTo>
                  <a:cubicBezTo>
                    <a:pt x="1047169" y="631279"/>
                    <a:pt x="1018238" y="636967"/>
                    <a:pt x="989525" y="634443"/>
                  </a:cubicBezTo>
                  <a:cubicBezTo>
                    <a:pt x="968439" y="632596"/>
                    <a:pt x="958636" y="627585"/>
                    <a:pt x="943641" y="615296"/>
                  </a:cubicBezTo>
                  <a:cubicBezTo>
                    <a:pt x="930583" y="604579"/>
                    <a:pt x="918256" y="593021"/>
                    <a:pt x="906022" y="581408"/>
                  </a:cubicBezTo>
                  <a:cubicBezTo>
                    <a:pt x="897244" y="573068"/>
                    <a:pt x="888648" y="564528"/>
                    <a:pt x="879669" y="556426"/>
                  </a:cubicBezTo>
                  <a:cubicBezTo>
                    <a:pt x="873159" y="550538"/>
                    <a:pt x="873981" y="550611"/>
                    <a:pt x="867179" y="555421"/>
                  </a:cubicBezTo>
                  <a:cubicBezTo>
                    <a:pt x="863411" y="558072"/>
                    <a:pt x="860046" y="561255"/>
                    <a:pt x="856864" y="564601"/>
                  </a:cubicBezTo>
                  <a:cubicBezTo>
                    <a:pt x="845983" y="576086"/>
                    <a:pt x="829651" y="583840"/>
                    <a:pt x="822153" y="598580"/>
                  </a:cubicBezTo>
                  <a:cubicBezTo>
                    <a:pt x="813540" y="615497"/>
                    <a:pt x="808437" y="635358"/>
                    <a:pt x="801543" y="653097"/>
                  </a:cubicBezTo>
                  <a:cubicBezTo>
                    <a:pt x="787260" y="689874"/>
                    <a:pt x="772154" y="726377"/>
                    <a:pt x="754817" y="761837"/>
                  </a:cubicBezTo>
                  <a:cubicBezTo>
                    <a:pt x="751214" y="769207"/>
                    <a:pt x="738742" y="783125"/>
                    <a:pt x="738138" y="790769"/>
                  </a:cubicBezTo>
                  <a:cubicBezTo>
                    <a:pt x="737516" y="798486"/>
                    <a:pt x="751982" y="815055"/>
                    <a:pt x="756152" y="821749"/>
                  </a:cubicBezTo>
                  <a:cubicBezTo>
                    <a:pt x="769283" y="842816"/>
                    <a:pt x="783273" y="863519"/>
                    <a:pt x="800464" y="881532"/>
                  </a:cubicBezTo>
                  <a:cubicBezTo>
                    <a:pt x="812644" y="894297"/>
                    <a:pt x="827311" y="904100"/>
                    <a:pt x="839253" y="917084"/>
                  </a:cubicBezTo>
                  <a:cubicBezTo>
                    <a:pt x="853846" y="932940"/>
                    <a:pt x="865861" y="950954"/>
                    <a:pt x="879157" y="967852"/>
                  </a:cubicBezTo>
                  <a:cubicBezTo>
                    <a:pt x="901652" y="996417"/>
                    <a:pt x="921896" y="1026684"/>
                    <a:pt x="940477" y="1057957"/>
                  </a:cubicBezTo>
                  <a:cubicBezTo>
                    <a:pt x="946219" y="1067594"/>
                    <a:pt x="952199" y="1077689"/>
                    <a:pt x="955710" y="1088315"/>
                  </a:cubicBezTo>
                  <a:cubicBezTo>
                    <a:pt x="962496" y="1108815"/>
                    <a:pt x="972243" y="1128054"/>
                    <a:pt x="976980" y="1149232"/>
                  </a:cubicBezTo>
                  <a:cubicBezTo>
                    <a:pt x="981753" y="1170556"/>
                    <a:pt x="982100" y="1193635"/>
                    <a:pt x="984258" y="1215764"/>
                  </a:cubicBezTo>
                  <a:cubicBezTo>
                    <a:pt x="986581" y="1239703"/>
                    <a:pt x="993841" y="1261136"/>
                    <a:pt x="1000882" y="1283923"/>
                  </a:cubicBezTo>
                  <a:cubicBezTo>
                    <a:pt x="1008581" y="1308795"/>
                    <a:pt x="1010629" y="1334307"/>
                    <a:pt x="1014397" y="1359928"/>
                  </a:cubicBezTo>
                  <a:cubicBezTo>
                    <a:pt x="1020999" y="1404807"/>
                    <a:pt x="1026047" y="1450033"/>
                    <a:pt x="1028296" y="1495351"/>
                  </a:cubicBezTo>
                  <a:cubicBezTo>
                    <a:pt x="1029228" y="1514096"/>
                    <a:pt x="1025754" y="1533097"/>
                    <a:pt x="1028862" y="1551733"/>
                  </a:cubicBezTo>
                  <a:cubicBezTo>
                    <a:pt x="1029722" y="1556890"/>
                    <a:pt x="1035739" y="1590704"/>
                    <a:pt x="1039524" y="1591984"/>
                  </a:cubicBezTo>
                  <a:cubicBezTo>
                    <a:pt x="1045962" y="1594161"/>
                    <a:pt x="1052436" y="1596282"/>
                    <a:pt x="1058873" y="1598440"/>
                  </a:cubicBezTo>
                  <a:cubicBezTo>
                    <a:pt x="1061543" y="1599318"/>
                    <a:pt x="1065237" y="1625141"/>
                    <a:pt x="1066097" y="1628762"/>
                  </a:cubicBezTo>
                  <a:cubicBezTo>
                    <a:pt x="1074271" y="1663216"/>
                    <a:pt x="1112713" y="1683497"/>
                    <a:pt x="1142742" y="1696262"/>
                  </a:cubicBezTo>
                  <a:cubicBezTo>
                    <a:pt x="1142742" y="1696262"/>
                    <a:pt x="1166937" y="1706467"/>
                    <a:pt x="1185737" y="1708095"/>
                  </a:cubicBezTo>
                  <a:cubicBezTo>
                    <a:pt x="1204556" y="1709704"/>
                    <a:pt x="1205086" y="1733899"/>
                    <a:pt x="1205086" y="1733899"/>
                  </a:cubicBezTo>
                  <a:cubicBezTo>
                    <a:pt x="1205086" y="1733899"/>
                    <a:pt x="1209384" y="1749481"/>
                    <a:pt x="1197551" y="1757546"/>
                  </a:cubicBezTo>
                  <a:cubicBezTo>
                    <a:pt x="1185718" y="1765611"/>
                    <a:pt x="1178202" y="1784429"/>
                    <a:pt x="1112622" y="1777974"/>
                  </a:cubicBezTo>
                  <a:cubicBezTo>
                    <a:pt x="1112622" y="1777974"/>
                    <a:pt x="1051338" y="1760234"/>
                    <a:pt x="1036287" y="1769378"/>
                  </a:cubicBezTo>
                  <a:cubicBezTo>
                    <a:pt x="1026558" y="1775285"/>
                    <a:pt x="1009935" y="1771884"/>
                    <a:pt x="999437" y="1770622"/>
                  </a:cubicBezTo>
                  <a:cubicBezTo>
                    <a:pt x="987129" y="1769140"/>
                    <a:pt x="974785" y="1767019"/>
                    <a:pt x="962605" y="1764404"/>
                  </a:cubicBezTo>
                  <a:cubicBezTo>
                    <a:pt x="956003" y="1762977"/>
                    <a:pt x="951175" y="1757345"/>
                    <a:pt x="950864" y="1750596"/>
                  </a:cubicBezTo>
                  <a:cubicBezTo>
                    <a:pt x="950151" y="1735033"/>
                    <a:pt x="949218" y="1719489"/>
                    <a:pt x="949968" y="1703907"/>
                  </a:cubicBezTo>
                  <a:cubicBezTo>
                    <a:pt x="950993" y="1682583"/>
                    <a:pt x="955473" y="1665612"/>
                    <a:pt x="950626" y="1644288"/>
                  </a:cubicBezTo>
                  <a:cubicBezTo>
                    <a:pt x="947079" y="1628688"/>
                    <a:pt x="943257" y="1613162"/>
                    <a:pt x="938904" y="1597764"/>
                  </a:cubicBezTo>
                  <a:cubicBezTo>
                    <a:pt x="929723" y="1565211"/>
                    <a:pt x="919482" y="1528982"/>
                    <a:pt x="898670" y="1501678"/>
                  </a:cubicBezTo>
                  <a:cubicBezTo>
                    <a:pt x="864270" y="1456525"/>
                    <a:pt x="844373" y="1311392"/>
                    <a:pt x="848140" y="1247951"/>
                  </a:cubicBezTo>
                  <a:cubicBezTo>
                    <a:pt x="848415" y="1243177"/>
                    <a:pt x="822793" y="1224304"/>
                    <a:pt x="818386" y="1220281"/>
                  </a:cubicBezTo>
                  <a:cubicBezTo>
                    <a:pt x="807688" y="1210515"/>
                    <a:pt x="796824" y="1200896"/>
                    <a:pt x="785632" y="1191678"/>
                  </a:cubicBezTo>
                  <a:cubicBezTo>
                    <a:pt x="763138" y="1173171"/>
                    <a:pt x="738906" y="1158815"/>
                    <a:pt x="714583" y="1143105"/>
                  </a:cubicBezTo>
                  <a:cubicBezTo>
                    <a:pt x="685267" y="1124159"/>
                    <a:pt x="656848" y="1103110"/>
                    <a:pt x="629398" y="1081548"/>
                  </a:cubicBezTo>
                  <a:cubicBezTo>
                    <a:pt x="602954" y="1060773"/>
                    <a:pt x="576747" y="1038919"/>
                    <a:pt x="554618" y="1013553"/>
                  </a:cubicBez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2C1A7A7-23BE-C2F0-88D4-5A1C4FEECB53}"/>
                </a:ext>
              </a:extLst>
            </p:cNvPr>
            <p:cNvSpPr/>
            <p:nvPr/>
          </p:nvSpPr>
          <p:spPr>
            <a:xfrm>
              <a:off x="9180454" y="5145676"/>
              <a:ext cx="67738" cy="19348"/>
            </a:xfrm>
            <a:custGeom>
              <a:avLst/>
              <a:gdLst>
                <a:gd name="connsiteX0" fmla="*/ 0 w 67738"/>
                <a:gd name="connsiteY0" fmla="*/ 8595 h 19348"/>
                <a:gd name="connsiteX1" fmla="*/ 67739 w 67738"/>
                <a:gd name="connsiteY1" fmla="*/ 0 h 19348"/>
                <a:gd name="connsiteX2" fmla="*/ 19367 w 67738"/>
                <a:gd name="connsiteY2" fmla="*/ 19349 h 19348"/>
                <a:gd name="connsiteX3" fmla="*/ 0 w 67738"/>
                <a:gd name="connsiteY3" fmla="*/ 8595 h 1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38" h="19348">
                  <a:moveTo>
                    <a:pt x="0" y="8595"/>
                  </a:moveTo>
                  <a:lnTo>
                    <a:pt x="67739" y="0"/>
                  </a:lnTo>
                  <a:cubicBezTo>
                    <a:pt x="67739" y="0"/>
                    <a:pt x="61283" y="15581"/>
                    <a:pt x="19367" y="19349"/>
                  </a:cubicBezTo>
                  <a:lnTo>
                    <a:pt x="0" y="8595"/>
                  </a:ln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7519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/>
      <p:bldP spid="12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6C91CB55-102A-5B9F-9B0F-00E8BBF5D0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3" r="17133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7EFA3C61-79CF-81BF-93C3-D8E4F16AB22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4" r="10096"/>
          <a:stretch/>
        </p:blipFill>
        <p:spPr>
          <a:xfrm>
            <a:off x="3631582" y="2765424"/>
            <a:ext cx="2252276" cy="2386013"/>
          </a:xfrm>
        </p:spPr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63D14301-89E5-1500-4841-BB4C766FF8A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3" r="17153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69F9218C-7BC3-07F4-112A-E8D9BD5B6A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 r="18372"/>
          <a:stretch>
            <a:fillRect/>
          </a:stretch>
        </p:blipFill>
        <p:spPr/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5383657-F6B0-5CE5-533A-D430AF0DC90B}"/>
              </a:ext>
            </a:extLst>
          </p:cNvPr>
          <p:cNvSpPr txBox="1"/>
          <p:nvPr/>
        </p:nvSpPr>
        <p:spPr>
          <a:xfrm>
            <a:off x="994108" y="4971787"/>
            <a:ext cx="22522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2D1F0D-A86A-48D0-B80B-5CC243268247}"/>
              </a:ext>
            </a:extLst>
          </p:cNvPr>
          <p:cNvSpPr txBox="1"/>
          <p:nvPr/>
        </p:nvSpPr>
        <p:spPr>
          <a:xfrm>
            <a:off x="3610927" y="4976463"/>
            <a:ext cx="22522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CF7384-EB12-6DED-DCE4-293A211B57AB}"/>
              </a:ext>
            </a:extLst>
          </p:cNvPr>
          <p:cNvSpPr txBox="1"/>
          <p:nvPr/>
        </p:nvSpPr>
        <p:spPr>
          <a:xfrm>
            <a:off x="6250324" y="4998067"/>
            <a:ext cx="22522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9CDAF1F-78D6-E0A1-BB5C-58FFF86C227B}"/>
              </a:ext>
            </a:extLst>
          </p:cNvPr>
          <p:cNvSpPr txBox="1"/>
          <p:nvPr/>
        </p:nvSpPr>
        <p:spPr>
          <a:xfrm>
            <a:off x="8867143" y="5002743"/>
            <a:ext cx="22522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BBA1F9-D8C4-F36B-B3D4-38FB7946C233}"/>
              </a:ext>
            </a:extLst>
          </p:cNvPr>
          <p:cNvSpPr txBox="1"/>
          <p:nvPr/>
        </p:nvSpPr>
        <p:spPr>
          <a:xfrm>
            <a:off x="146756" y="91408"/>
            <a:ext cx="119210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0CDD629-713E-129B-3F09-601EF7A1B311}"/>
              </a:ext>
            </a:extLst>
          </p:cNvPr>
          <p:cNvSpPr txBox="1"/>
          <p:nvPr/>
        </p:nvSpPr>
        <p:spPr>
          <a:xfrm>
            <a:off x="521773" y="977672"/>
            <a:ext cx="11139649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9062925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1B02885-733C-6A29-692B-CA13BB75DB30}"/>
              </a:ext>
            </a:extLst>
          </p:cNvPr>
          <p:cNvSpPr/>
          <p:nvPr/>
        </p:nvSpPr>
        <p:spPr>
          <a:xfrm>
            <a:off x="1121611" y="2565746"/>
            <a:ext cx="3061192" cy="3717747"/>
          </a:xfrm>
          <a:custGeom>
            <a:avLst/>
            <a:gdLst>
              <a:gd name="connsiteX0" fmla="*/ 1739265 w 1946655"/>
              <a:gd name="connsiteY0" fmla="*/ 2364169 h 2364168"/>
              <a:gd name="connsiteX1" fmla="*/ 207454 w 1946655"/>
              <a:gd name="connsiteY1" fmla="*/ 2364169 h 2364168"/>
              <a:gd name="connsiteX2" fmla="*/ 0 w 1946655"/>
              <a:gd name="connsiteY2" fmla="*/ 2156714 h 2364168"/>
              <a:gd name="connsiteX3" fmla="*/ 0 w 1946655"/>
              <a:gd name="connsiteY3" fmla="*/ 207454 h 2364168"/>
              <a:gd name="connsiteX4" fmla="*/ 207454 w 1946655"/>
              <a:gd name="connsiteY4" fmla="*/ 0 h 2364168"/>
              <a:gd name="connsiteX5" fmla="*/ 1739202 w 1946655"/>
              <a:gd name="connsiteY5" fmla="*/ 0 h 2364168"/>
              <a:gd name="connsiteX6" fmla="*/ 1946656 w 1946655"/>
              <a:gd name="connsiteY6" fmla="*/ 207454 h 2364168"/>
              <a:gd name="connsiteX7" fmla="*/ 1946656 w 1946655"/>
              <a:gd name="connsiteY7" fmla="*/ 2156714 h 2364168"/>
              <a:gd name="connsiteX8" fmla="*/ 1739265 w 1946655"/>
              <a:gd name="connsiteY8" fmla="*/ 2364169 h 236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6655" h="2364168">
                <a:moveTo>
                  <a:pt x="1739265" y="2364169"/>
                </a:moveTo>
                <a:lnTo>
                  <a:pt x="207454" y="2364169"/>
                </a:lnTo>
                <a:cubicBezTo>
                  <a:pt x="92901" y="2364169"/>
                  <a:pt x="0" y="2271268"/>
                  <a:pt x="0" y="2156714"/>
                </a:cubicBezTo>
                <a:lnTo>
                  <a:pt x="0" y="207454"/>
                </a:lnTo>
                <a:cubicBezTo>
                  <a:pt x="0" y="92900"/>
                  <a:pt x="92901" y="0"/>
                  <a:pt x="207454" y="0"/>
                </a:cubicBezTo>
                <a:lnTo>
                  <a:pt x="1739202" y="0"/>
                </a:lnTo>
                <a:cubicBezTo>
                  <a:pt x="1853756" y="0"/>
                  <a:pt x="1946656" y="92900"/>
                  <a:pt x="1946656" y="207454"/>
                </a:cubicBezTo>
                <a:lnTo>
                  <a:pt x="1946656" y="2156714"/>
                </a:lnTo>
                <a:cubicBezTo>
                  <a:pt x="1946656" y="2271268"/>
                  <a:pt x="1853819" y="2364169"/>
                  <a:pt x="1739265" y="2364169"/>
                </a:cubicBezTo>
                <a:close/>
              </a:path>
            </a:pathLst>
          </a:custGeom>
          <a:noFill/>
          <a:ln w="28575" cap="flat">
            <a:solidFill>
              <a:srgbClr val="0A0CA5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B5EC85C-0055-A76F-5BD6-17F56E7129A3}"/>
              </a:ext>
            </a:extLst>
          </p:cNvPr>
          <p:cNvSpPr/>
          <p:nvPr/>
        </p:nvSpPr>
        <p:spPr>
          <a:xfrm>
            <a:off x="4565354" y="2565746"/>
            <a:ext cx="3061193" cy="3717747"/>
          </a:xfrm>
          <a:custGeom>
            <a:avLst/>
            <a:gdLst>
              <a:gd name="connsiteX0" fmla="*/ 1739265 w 1946656"/>
              <a:gd name="connsiteY0" fmla="*/ 2364169 h 2364168"/>
              <a:gd name="connsiteX1" fmla="*/ 207454 w 1946656"/>
              <a:gd name="connsiteY1" fmla="*/ 2364169 h 2364168"/>
              <a:gd name="connsiteX2" fmla="*/ 0 w 1946656"/>
              <a:gd name="connsiteY2" fmla="*/ 2156714 h 2364168"/>
              <a:gd name="connsiteX3" fmla="*/ 0 w 1946656"/>
              <a:gd name="connsiteY3" fmla="*/ 207454 h 2364168"/>
              <a:gd name="connsiteX4" fmla="*/ 207454 w 1946656"/>
              <a:gd name="connsiteY4" fmla="*/ 0 h 2364168"/>
              <a:gd name="connsiteX5" fmla="*/ 1739201 w 1946656"/>
              <a:gd name="connsiteY5" fmla="*/ 0 h 2364168"/>
              <a:gd name="connsiteX6" fmla="*/ 1946656 w 1946656"/>
              <a:gd name="connsiteY6" fmla="*/ 207454 h 2364168"/>
              <a:gd name="connsiteX7" fmla="*/ 1946656 w 1946656"/>
              <a:gd name="connsiteY7" fmla="*/ 2156714 h 2364168"/>
              <a:gd name="connsiteX8" fmla="*/ 1739265 w 1946656"/>
              <a:gd name="connsiteY8" fmla="*/ 2364169 h 236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6656" h="2364168">
                <a:moveTo>
                  <a:pt x="1739265" y="2364169"/>
                </a:moveTo>
                <a:lnTo>
                  <a:pt x="207454" y="2364169"/>
                </a:lnTo>
                <a:cubicBezTo>
                  <a:pt x="92901" y="2364169"/>
                  <a:pt x="0" y="2271268"/>
                  <a:pt x="0" y="2156714"/>
                </a:cubicBezTo>
                <a:lnTo>
                  <a:pt x="0" y="207454"/>
                </a:lnTo>
                <a:cubicBezTo>
                  <a:pt x="0" y="92900"/>
                  <a:pt x="92901" y="0"/>
                  <a:pt x="207454" y="0"/>
                </a:cubicBezTo>
                <a:lnTo>
                  <a:pt x="1739201" y="0"/>
                </a:lnTo>
                <a:cubicBezTo>
                  <a:pt x="1853756" y="0"/>
                  <a:pt x="1946656" y="92900"/>
                  <a:pt x="1946656" y="207454"/>
                </a:cubicBezTo>
                <a:lnTo>
                  <a:pt x="1946656" y="2156714"/>
                </a:lnTo>
                <a:cubicBezTo>
                  <a:pt x="1946720" y="2271268"/>
                  <a:pt x="1853819" y="2364169"/>
                  <a:pt x="1739265" y="2364169"/>
                </a:cubicBezTo>
                <a:close/>
              </a:path>
            </a:pathLst>
          </a:custGeom>
          <a:noFill/>
          <a:ln w="28575" cap="flat">
            <a:solidFill>
              <a:srgbClr val="0A0CA5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51817AF-44C9-5E70-53E9-880D6C523487}"/>
              </a:ext>
            </a:extLst>
          </p:cNvPr>
          <p:cNvSpPr/>
          <p:nvPr/>
        </p:nvSpPr>
        <p:spPr>
          <a:xfrm>
            <a:off x="8009195" y="2565746"/>
            <a:ext cx="3061193" cy="3717747"/>
          </a:xfrm>
          <a:custGeom>
            <a:avLst/>
            <a:gdLst>
              <a:gd name="connsiteX0" fmla="*/ 1739202 w 1946656"/>
              <a:gd name="connsiteY0" fmla="*/ 2364169 h 2364168"/>
              <a:gd name="connsiteX1" fmla="*/ 207455 w 1946656"/>
              <a:gd name="connsiteY1" fmla="*/ 2364169 h 2364168"/>
              <a:gd name="connsiteX2" fmla="*/ 0 w 1946656"/>
              <a:gd name="connsiteY2" fmla="*/ 2156714 h 2364168"/>
              <a:gd name="connsiteX3" fmla="*/ 0 w 1946656"/>
              <a:gd name="connsiteY3" fmla="*/ 207454 h 2364168"/>
              <a:gd name="connsiteX4" fmla="*/ 207455 w 1946656"/>
              <a:gd name="connsiteY4" fmla="*/ 0 h 2364168"/>
              <a:gd name="connsiteX5" fmla="*/ 1739202 w 1946656"/>
              <a:gd name="connsiteY5" fmla="*/ 0 h 2364168"/>
              <a:gd name="connsiteX6" fmla="*/ 1946656 w 1946656"/>
              <a:gd name="connsiteY6" fmla="*/ 207454 h 2364168"/>
              <a:gd name="connsiteX7" fmla="*/ 1946656 w 1946656"/>
              <a:gd name="connsiteY7" fmla="*/ 2156714 h 2364168"/>
              <a:gd name="connsiteX8" fmla="*/ 1739202 w 1946656"/>
              <a:gd name="connsiteY8" fmla="*/ 2364169 h 236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6656" h="2364168">
                <a:moveTo>
                  <a:pt x="1739202" y="2364169"/>
                </a:moveTo>
                <a:lnTo>
                  <a:pt x="207455" y="2364169"/>
                </a:lnTo>
                <a:cubicBezTo>
                  <a:pt x="92901" y="2364169"/>
                  <a:pt x="0" y="2271268"/>
                  <a:pt x="0" y="2156714"/>
                </a:cubicBezTo>
                <a:lnTo>
                  <a:pt x="0" y="207454"/>
                </a:lnTo>
                <a:cubicBezTo>
                  <a:pt x="0" y="92900"/>
                  <a:pt x="92901" y="0"/>
                  <a:pt x="207455" y="0"/>
                </a:cubicBezTo>
                <a:lnTo>
                  <a:pt x="1739202" y="0"/>
                </a:lnTo>
                <a:cubicBezTo>
                  <a:pt x="1853756" y="0"/>
                  <a:pt x="1946656" y="92900"/>
                  <a:pt x="1946656" y="207454"/>
                </a:cubicBezTo>
                <a:lnTo>
                  <a:pt x="1946656" y="2156714"/>
                </a:lnTo>
                <a:cubicBezTo>
                  <a:pt x="1946656" y="2271268"/>
                  <a:pt x="1853756" y="2364169"/>
                  <a:pt x="1739202" y="2364169"/>
                </a:cubicBezTo>
                <a:close/>
              </a:path>
            </a:pathLst>
          </a:custGeom>
          <a:noFill/>
          <a:ln w="28575" cap="flat">
            <a:solidFill>
              <a:srgbClr val="0A0CA5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" name="Graphic 2">
            <a:extLst>
              <a:ext uri="{FF2B5EF4-FFF2-40B4-BE49-F238E27FC236}">
                <a16:creationId xmlns:a16="http://schemas.microsoft.com/office/drawing/2014/main" id="{2F329B9C-2B66-6405-366B-4EDBF0864C6F}"/>
              </a:ext>
            </a:extLst>
          </p:cNvPr>
          <p:cNvGrpSpPr/>
          <p:nvPr/>
        </p:nvGrpSpPr>
        <p:grpSpPr>
          <a:xfrm rot="17848988">
            <a:off x="8918945" y="2569242"/>
            <a:ext cx="1286720" cy="361339"/>
            <a:chOff x="5690800" y="1550885"/>
            <a:chExt cx="2285270" cy="641753"/>
          </a:xfrm>
          <a:solidFill>
            <a:srgbClr val="0A0CA5"/>
          </a:solidFill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C46285DE-2F37-06D6-2FB9-55D78CB9C063}"/>
                </a:ext>
              </a:extLst>
            </p:cNvPr>
            <p:cNvGrpSpPr/>
            <p:nvPr/>
          </p:nvGrpSpPr>
          <p:grpSpPr>
            <a:xfrm>
              <a:off x="5690800" y="1940242"/>
              <a:ext cx="175227" cy="252396"/>
              <a:chOff x="5690800" y="1940242"/>
              <a:chExt cx="175227" cy="252396"/>
            </a:xfrm>
            <a:grpFill/>
          </p:grpSpPr>
          <p:grpSp>
            <p:nvGrpSpPr>
              <p:cNvPr id="164" name="Graphic 2">
                <a:extLst>
                  <a:ext uri="{FF2B5EF4-FFF2-40B4-BE49-F238E27FC236}">
                    <a16:creationId xmlns:a16="http://schemas.microsoft.com/office/drawing/2014/main" id="{CC7ABB9F-FED3-E5D9-39B8-032101AC6576}"/>
                  </a:ext>
                </a:extLst>
              </p:cNvPr>
              <p:cNvGrpSpPr/>
              <p:nvPr/>
            </p:nvGrpSpPr>
            <p:grpSpPr>
              <a:xfrm>
                <a:off x="5691103" y="1940574"/>
                <a:ext cx="174567" cy="251772"/>
                <a:chOff x="5691103" y="1940574"/>
                <a:chExt cx="174567" cy="251772"/>
              </a:xfrm>
              <a:grpFill/>
            </p:grpSpPr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71A9A882-3928-A672-6EF7-7FE175881954}"/>
                    </a:ext>
                  </a:extLst>
                </p:cNvPr>
                <p:cNvSpPr/>
                <p:nvPr/>
              </p:nvSpPr>
              <p:spPr>
                <a:xfrm>
                  <a:off x="5695609" y="1945083"/>
                  <a:ext cx="165499" cy="242684"/>
                </a:xfrm>
                <a:custGeom>
                  <a:avLst/>
                  <a:gdLst>
                    <a:gd name="connsiteX0" fmla="*/ 160909 w 165499"/>
                    <a:gd name="connsiteY0" fmla="*/ 107232 h 242684"/>
                    <a:gd name="connsiteX1" fmla="*/ 165499 w 165499"/>
                    <a:gd name="connsiteY1" fmla="*/ 38597 h 242684"/>
                    <a:gd name="connsiteX2" fmla="*/ 128046 w 165499"/>
                    <a:gd name="connsiteY2" fmla="*/ 26418 h 242684"/>
                    <a:gd name="connsiteX3" fmla="*/ 108240 w 165499"/>
                    <a:gd name="connsiteY3" fmla="*/ 13689 h 242684"/>
                    <a:gd name="connsiteX4" fmla="*/ 83569 w 165499"/>
                    <a:gd name="connsiteY4" fmla="*/ 632 h 242684"/>
                    <a:gd name="connsiteX5" fmla="*/ 67256 w 165499"/>
                    <a:gd name="connsiteY5" fmla="*/ 3978 h 242684"/>
                    <a:gd name="connsiteX6" fmla="*/ 51016 w 165499"/>
                    <a:gd name="connsiteY6" fmla="*/ 28247 h 242684"/>
                    <a:gd name="connsiteX7" fmla="*/ 43482 w 165499"/>
                    <a:gd name="connsiteY7" fmla="*/ 51399 h 242684"/>
                    <a:gd name="connsiteX8" fmla="*/ 6485 w 165499"/>
                    <a:gd name="connsiteY8" fmla="*/ 147941 h 242684"/>
                    <a:gd name="connsiteX9" fmla="*/ 16763 w 165499"/>
                    <a:gd name="connsiteY9" fmla="*/ 236328 h 242684"/>
                    <a:gd name="connsiteX10" fmla="*/ 24901 w 165499"/>
                    <a:gd name="connsiteY10" fmla="*/ 241905 h 242684"/>
                    <a:gd name="connsiteX11" fmla="*/ 45475 w 165499"/>
                    <a:gd name="connsiteY11" fmla="*/ 226269 h 242684"/>
                    <a:gd name="connsiteX12" fmla="*/ 57838 w 165499"/>
                    <a:gd name="connsiteY12" fmla="*/ 193021 h 242684"/>
                    <a:gd name="connsiteX13" fmla="*/ 129655 w 165499"/>
                    <a:gd name="connsiteY13" fmla="*/ 123765 h 242684"/>
                    <a:gd name="connsiteX14" fmla="*/ 160909 w 165499"/>
                    <a:gd name="connsiteY14" fmla="*/ 107232 h 242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5499" h="242684">
                      <a:moveTo>
                        <a:pt x="160909" y="107232"/>
                      </a:moveTo>
                      <a:cubicBezTo>
                        <a:pt x="153905" y="84190"/>
                        <a:pt x="156429" y="60013"/>
                        <a:pt x="165499" y="38597"/>
                      </a:cubicBezTo>
                      <a:cubicBezTo>
                        <a:pt x="150704" y="36494"/>
                        <a:pt x="137574" y="31228"/>
                        <a:pt x="128046" y="26418"/>
                      </a:cubicBezTo>
                      <a:cubicBezTo>
                        <a:pt x="121005" y="22870"/>
                        <a:pt x="114421" y="18536"/>
                        <a:pt x="108240" y="13689"/>
                      </a:cubicBezTo>
                      <a:cubicBezTo>
                        <a:pt x="102918" y="9538"/>
                        <a:pt x="93097" y="2735"/>
                        <a:pt x="83569" y="632"/>
                      </a:cubicBezTo>
                      <a:cubicBezTo>
                        <a:pt x="77625" y="-667"/>
                        <a:pt x="71810" y="-155"/>
                        <a:pt x="67256" y="3978"/>
                      </a:cubicBezTo>
                      <a:cubicBezTo>
                        <a:pt x="60197" y="10397"/>
                        <a:pt x="54784" y="19889"/>
                        <a:pt x="51016" y="28247"/>
                      </a:cubicBezTo>
                      <a:cubicBezTo>
                        <a:pt x="47669" y="35671"/>
                        <a:pt x="45311" y="43462"/>
                        <a:pt x="43482" y="51399"/>
                      </a:cubicBezTo>
                      <a:cubicBezTo>
                        <a:pt x="38087" y="74753"/>
                        <a:pt x="16397" y="120052"/>
                        <a:pt x="6485" y="147941"/>
                      </a:cubicBezTo>
                      <a:cubicBezTo>
                        <a:pt x="-4232" y="178080"/>
                        <a:pt x="-2238" y="217527"/>
                        <a:pt x="16763" y="236328"/>
                      </a:cubicBezTo>
                      <a:cubicBezTo>
                        <a:pt x="19707" y="239235"/>
                        <a:pt x="22414" y="240991"/>
                        <a:pt x="24901" y="241905"/>
                      </a:cubicBezTo>
                      <a:cubicBezTo>
                        <a:pt x="38525" y="246898"/>
                        <a:pt x="45475" y="226269"/>
                        <a:pt x="45475" y="226269"/>
                      </a:cubicBezTo>
                      <a:cubicBezTo>
                        <a:pt x="45475" y="226269"/>
                        <a:pt x="54308" y="201781"/>
                        <a:pt x="57838" y="193021"/>
                      </a:cubicBezTo>
                      <a:cubicBezTo>
                        <a:pt x="61368" y="184280"/>
                        <a:pt x="91415" y="130037"/>
                        <a:pt x="129655" y="123765"/>
                      </a:cubicBezTo>
                      <a:cubicBezTo>
                        <a:pt x="167859" y="117510"/>
                        <a:pt x="160708" y="107269"/>
                        <a:pt x="160909" y="10723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9AEB1318-6878-5FC2-B2A9-3273782F054E}"/>
                    </a:ext>
                  </a:extLst>
                </p:cNvPr>
                <p:cNvSpPr/>
                <p:nvPr/>
              </p:nvSpPr>
              <p:spPr>
                <a:xfrm>
                  <a:off x="5691103" y="1940574"/>
                  <a:ext cx="174567" cy="251772"/>
                </a:xfrm>
                <a:custGeom>
                  <a:avLst/>
                  <a:gdLst>
                    <a:gd name="connsiteX0" fmla="*/ 33559 w 174567"/>
                    <a:gd name="connsiteY0" fmla="*/ 251773 h 251772"/>
                    <a:gd name="connsiteX1" fmla="*/ 27816 w 174567"/>
                    <a:gd name="connsiteY1" fmla="*/ 250730 h 251772"/>
                    <a:gd name="connsiteX2" fmla="*/ 18032 w 174567"/>
                    <a:gd name="connsiteY2" fmla="*/ 244110 h 251772"/>
                    <a:gd name="connsiteX3" fmla="*/ 6657 w 174567"/>
                    <a:gd name="connsiteY3" fmla="*/ 150951 h 251772"/>
                    <a:gd name="connsiteX4" fmla="*/ 21928 w 174567"/>
                    <a:gd name="connsiteY4" fmla="*/ 112784 h 251772"/>
                    <a:gd name="connsiteX5" fmla="*/ 43507 w 174567"/>
                    <a:gd name="connsiteY5" fmla="*/ 54921 h 251772"/>
                    <a:gd name="connsiteX6" fmla="*/ 51335 w 174567"/>
                    <a:gd name="connsiteY6" fmla="*/ 30927 h 251772"/>
                    <a:gd name="connsiteX7" fmla="*/ 68672 w 174567"/>
                    <a:gd name="connsiteY7" fmla="*/ 5159 h 251772"/>
                    <a:gd name="connsiteX8" fmla="*/ 89045 w 174567"/>
                    <a:gd name="connsiteY8" fmla="*/ 733 h 251772"/>
                    <a:gd name="connsiteX9" fmla="*/ 115544 w 174567"/>
                    <a:gd name="connsiteY9" fmla="*/ 14650 h 251772"/>
                    <a:gd name="connsiteX10" fmla="*/ 134600 w 174567"/>
                    <a:gd name="connsiteY10" fmla="*/ 26903 h 251772"/>
                    <a:gd name="connsiteX11" fmla="*/ 170645 w 174567"/>
                    <a:gd name="connsiteY11" fmla="*/ 38626 h 251772"/>
                    <a:gd name="connsiteX12" fmla="*/ 173974 w 174567"/>
                    <a:gd name="connsiteY12" fmla="*/ 40912 h 251772"/>
                    <a:gd name="connsiteX13" fmla="*/ 174212 w 174567"/>
                    <a:gd name="connsiteY13" fmla="*/ 44935 h 251772"/>
                    <a:gd name="connsiteX14" fmla="*/ 169768 w 174567"/>
                    <a:gd name="connsiteY14" fmla="*/ 110425 h 251772"/>
                    <a:gd name="connsiteX15" fmla="*/ 169091 w 174567"/>
                    <a:gd name="connsiteY15" fmla="*/ 118472 h 251772"/>
                    <a:gd name="connsiteX16" fmla="*/ 134856 w 174567"/>
                    <a:gd name="connsiteY16" fmla="*/ 132846 h 251772"/>
                    <a:gd name="connsiteX17" fmla="*/ 66550 w 174567"/>
                    <a:gd name="connsiteY17" fmla="*/ 199304 h 251772"/>
                    <a:gd name="connsiteX18" fmla="*/ 54242 w 174567"/>
                    <a:gd name="connsiteY18" fmla="*/ 232387 h 251772"/>
                    <a:gd name="connsiteX19" fmla="*/ 40325 w 174567"/>
                    <a:gd name="connsiteY19" fmla="*/ 250255 h 251772"/>
                    <a:gd name="connsiteX20" fmla="*/ 33559 w 174567"/>
                    <a:gd name="connsiteY20" fmla="*/ 251773 h 251772"/>
                    <a:gd name="connsiteX21" fmla="*/ 82607 w 174567"/>
                    <a:gd name="connsiteY21" fmla="*/ 9091 h 251772"/>
                    <a:gd name="connsiteX22" fmla="*/ 74835 w 174567"/>
                    <a:gd name="connsiteY22" fmla="*/ 11889 h 251772"/>
                    <a:gd name="connsiteX23" fmla="*/ 59674 w 174567"/>
                    <a:gd name="connsiteY23" fmla="*/ 34657 h 251772"/>
                    <a:gd name="connsiteX24" fmla="*/ 52414 w 174567"/>
                    <a:gd name="connsiteY24" fmla="*/ 56951 h 251772"/>
                    <a:gd name="connsiteX25" fmla="*/ 30358 w 174567"/>
                    <a:gd name="connsiteY25" fmla="*/ 116295 h 251772"/>
                    <a:gd name="connsiteX26" fmla="*/ 15271 w 174567"/>
                    <a:gd name="connsiteY26" fmla="*/ 154005 h 251772"/>
                    <a:gd name="connsiteX27" fmla="*/ 24451 w 174567"/>
                    <a:gd name="connsiteY27" fmla="*/ 237618 h 251772"/>
                    <a:gd name="connsiteX28" fmla="*/ 30944 w 174567"/>
                    <a:gd name="connsiteY28" fmla="*/ 242153 h 251772"/>
                    <a:gd name="connsiteX29" fmla="*/ 36357 w 174567"/>
                    <a:gd name="connsiteY29" fmla="*/ 241989 h 251772"/>
                    <a:gd name="connsiteX30" fmla="*/ 45611 w 174567"/>
                    <a:gd name="connsiteY30" fmla="*/ 229352 h 251772"/>
                    <a:gd name="connsiteX31" fmla="*/ 58065 w 174567"/>
                    <a:gd name="connsiteY31" fmla="*/ 195848 h 251772"/>
                    <a:gd name="connsiteX32" fmla="*/ 133375 w 174567"/>
                    <a:gd name="connsiteY32" fmla="*/ 123793 h 251772"/>
                    <a:gd name="connsiteX33" fmla="*/ 161227 w 174567"/>
                    <a:gd name="connsiteY33" fmla="*/ 113662 h 251772"/>
                    <a:gd name="connsiteX34" fmla="*/ 161026 w 174567"/>
                    <a:gd name="connsiteY34" fmla="*/ 113076 h 251772"/>
                    <a:gd name="connsiteX35" fmla="*/ 161026 w 174567"/>
                    <a:gd name="connsiteY35" fmla="*/ 113076 h 251772"/>
                    <a:gd name="connsiteX36" fmla="*/ 163678 w 174567"/>
                    <a:gd name="connsiteY36" fmla="*/ 46673 h 251772"/>
                    <a:gd name="connsiteX37" fmla="*/ 130485 w 174567"/>
                    <a:gd name="connsiteY37" fmla="*/ 35023 h 251772"/>
                    <a:gd name="connsiteX38" fmla="*/ 109911 w 174567"/>
                    <a:gd name="connsiteY38" fmla="*/ 21819 h 251772"/>
                    <a:gd name="connsiteX39" fmla="*/ 87069 w 174567"/>
                    <a:gd name="connsiteY39" fmla="*/ 9621 h 251772"/>
                    <a:gd name="connsiteX40" fmla="*/ 82607 w 174567"/>
                    <a:gd name="connsiteY40" fmla="*/ 9091 h 25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74567" h="251772">
                      <a:moveTo>
                        <a:pt x="33559" y="251773"/>
                      </a:moveTo>
                      <a:cubicBezTo>
                        <a:pt x="31657" y="251773"/>
                        <a:pt x="29737" y="251425"/>
                        <a:pt x="27816" y="250730"/>
                      </a:cubicBezTo>
                      <a:cubicBezTo>
                        <a:pt x="24561" y="249541"/>
                        <a:pt x="21269" y="247310"/>
                        <a:pt x="18032" y="244110"/>
                      </a:cubicBezTo>
                      <a:cubicBezTo>
                        <a:pt x="-3346" y="222951"/>
                        <a:pt x="-3767" y="180303"/>
                        <a:pt x="6657" y="150951"/>
                      </a:cubicBezTo>
                      <a:cubicBezTo>
                        <a:pt x="10534" y="140033"/>
                        <a:pt x="16075" y="126792"/>
                        <a:pt x="21928" y="112784"/>
                      </a:cubicBezTo>
                      <a:cubicBezTo>
                        <a:pt x="30962" y="91186"/>
                        <a:pt x="40288" y="68838"/>
                        <a:pt x="43507" y="54921"/>
                      </a:cubicBezTo>
                      <a:cubicBezTo>
                        <a:pt x="45629" y="45740"/>
                        <a:pt x="48189" y="37894"/>
                        <a:pt x="51335" y="30927"/>
                      </a:cubicBezTo>
                      <a:cubicBezTo>
                        <a:pt x="56419" y="19661"/>
                        <a:pt x="62252" y="10993"/>
                        <a:pt x="68672" y="5159"/>
                      </a:cubicBezTo>
                      <a:cubicBezTo>
                        <a:pt x="72275" y="1886"/>
                        <a:pt x="78730" y="-1534"/>
                        <a:pt x="89045" y="733"/>
                      </a:cubicBezTo>
                      <a:cubicBezTo>
                        <a:pt x="99030" y="2928"/>
                        <a:pt x="108960" y="9511"/>
                        <a:pt x="115544" y="14650"/>
                      </a:cubicBezTo>
                      <a:cubicBezTo>
                        <a:pt x="121963" y="19661"/>
                        <a:pt x="128199" y="23667"/>
                        <a:pt x="134600" y="26903"/>
                      </a:cubicBezTo>
                      <a:cubicBezTo>
                        <a:pt x="142921" y="31091"/>
                        <a:pt x="155942" y="36541"/>
                        <a:pt x="170645" y="38626"/>
                      </a:cubicBezTo>
                      <a:cubicBezTo>
                        <a:pt x="172054" y="38827"/>
                        <a:pt x="173279" y="39669"/>
                        <a:pt x="173974" y="40912"/>
                      </a:cubicBezTo>
                      <a:cubicBezTo>
                        <a:pt x="174669" y="42156"/>
                        <a:pt x="174760" y="43637"/>
                        <a:pt x="174212" y="44935"/>
                      </a:cubicBezTo>
                      <a:cubicBezTo>
                        <a:pt x="165068" y="66479"/>
                        <a:pt x="163495" y="89741"/>
                        <a:pt x="169768" y="110425"/>
                      </a:cubicBezTo>
                      <a:cubicBezTo>
                        <a:pt x="171103" y="113973"/>
                        <a:pt x="169932" y="116972"/>
                        <a:pt x="169091" y="118472"/>
                      </a:cubicBezTo>
                      <a:cubicBezTo>
                        <a:pt x="165470" y="124964"/>
                        <a:pt x="154278" y="129664"/>
                        <a:pt x="134856" y="132846"/>
                      </a:cubicBezTo>
                      <a:cubicBezTo>
                        <a:pt x="98719" y="138771"/>
                        <a:pt x="69677" y="191532"/>
                        <a:pt x="66550" y="199304"/>
                      </a:cubicBezTo>
                      <a:cubicBezTo>
                        <a:pt x="63094" y="207863"/>
                        <a:pt x="54334" y="232150"/>
                        <a:pt x="54242" y="232387"/>
                      </a:cubicBezTo>
                      <a:cubicBezTo>
                        <a:pt x="53822" y="233668"/>
                        <a:pt x="49487" y="245847"/>
                        <a:pt x="40325" y="250255"/>
                      </a:cubicBezTo>
                      <a:cubicBezTo>
                        <a:pt x="38167" y="251242"/>
                        <a:pt x="35881" y="251773"/>
                        <a:pt x="33559" y="251773"/>
                      </a:cubicBezTo>
                      <a:close/>
                      <a:moveTo>
                        <a:pt x="82607" y="9091"/>
                      </a:moveTo>
                      <a:cubicBezTo>
                        <a:pt x="79462" y="9091"/>
                        <a:pt x="76883" y="10024"/>
                        <a:pt x="74835" y="11889"/>
                      </a:cubicBezTo>
                      <a:cubicBezTo>
                        <a:pt x="69422" y="16809"/>
                        <a:pt x="64191" y="24672"/>
                        <a:pt x="59674" y="34657"/>
                      </a:cubicBezTo>
                      <a:cubicBezTo>
                        <a:pt x="56784" y="41077"/>
                        <a:pt x="54407" y="48373"/>
                        <a:pt x="52414" y="56951"/>
                      </a:cubicBezTo>
                      <a:cubicBezTo>
                        <a:pt x="49030" y="71636"/>
                        <a:pt x="39539" y="94331"/>
                        <a:pt x="30358" y="116295"/>
                      </a:cubicBezTo>
                      <a:cubicBezTo>
                        <a:pt x="24543" y="130194"/>
                        <a:pt x="19056" y="143325"/>
                        <a:pt x="15271" y="154005"/>
                      </a:cubicBezTo>
                      <a:cubicBezTo>
                        <a:pt x="5633" y="181090"/>
                        <a:pt x="6438" y="219769"/>
                        <a:pt x="24451" y="237618"/>
                      </a:cubicBezTo>
                      <a:cubicBezTo>
                        <a:pt x="26737" y="239886"/>
                        <a:pt x="28932" y="241422"/>
                        <a:pt x="30944" y="242153"/>
                      </a:cubicBezTo>
                      <a:cubicBezTo>
                        <a:pt x="32901" y="242867"/>
                        <a:pt x="34619" y="242812"/>
                        <a:pt x="36357" y="241989"/>
                      </a:cubicBezTo>
                      <a:cubicBezTo>
                        <a:pt x="41221" y="239648"/>
                        <a:pt x="44751" y="231894"/>
                        <a:pt x="45611" y="229352"/>
                      </a:cubicBezTo>
                      <a:cubicBezTo>
                        <a:pt x="46013" y="228254"/>
                        <a:pt x="54553" y="204590"/>
                        <a:pt x="58065" y="195848"/>
                      </a:cubicBezTo>
                      <a:cubicBezTo>
                        <a:pt x="62070" y="185918"/>
                        <a:pt x="93013" y="130414"/>
                        <a:pt x="133375" y="123793"/>
                      </a:cubicBezTo>
                      <a:cubicBezTo>
                        <a:pt x="159691" y="119477"/>
                        <a:pt x="161227" y="113717"/>
                        <a:pt x="161227" y="113662"/>
                      </a:cubicBezTo>
                      <a:cubicBezTo>
                        <a:pt x="161136" y="113461"/>
                        <a:pt x="161081" y="113278"/>
                        <a:pt x="161026" y="113076"/>
                      </a:cubicBezTo>
                      <a:lnTo>
                        <a:pt x="161026" y="113076"/>
                      </a:lnTo>
                      <a:cubicBezTo>
                        <a:pt x="154643" y="92045"/>
                        <a:pt x="155594" y="68673"/>
                        <a:pt x="163678" y="46673"/>
                      </a:cubicBezTo>
                      <a:cubicBezTo>
                        <a:pt x="152705" y="44515"/>
                        <a:pt x="141568" y="40601"/>
                        <a:pt x="130485" y="35023"/>
                      </a:cubicBezTo>
                      <a:cubicBezTo>
                        <a:pt x="123536" y="31530"/>
                        <a:pt x="116806" y="27196"/>
                        <a:pt x="109911" y="21819"/>
                      </a:cubicBezTo>
                      <a:cubicBezTo>
                        <a:pt x="105138" y="18089"/>
                        <a:pt x="95829" y="11542"/>
                        <a:pt x="87069" y="9621"/>
                      </a:cubicBezTo>
                      <a:cubicBezTo>
                        <a:pt x="85479" y="9274"/>
                        <a:pt x="83979" y="9091"/>
                        <a:pt x="82607" y="909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5" name="Graphic 2">
                <a:extLst>
                  <a:ext uri="{FF2B5EF4-FFF2-40B4-BE49-F238E27FC236}">
                    <a16:creationId xmlns:a16="http://schemas.microsoft.com/office/drawing/2014/main" id="{024AB426-B241-2DB3-DD11-1715FE57C471}"/>
                  </a:ext>
                </a:extLst>
              </p:cNvPr>
              <p:cNvGrpSpPr/>
              <p:nvPr/>
            </p:nvGrpSpPr>
            <p:grpSpPr>
              <a:xfrm>
                <a:off x="5690800" y="1940242"/>
                <a:ext cx="175227" cy="252396"/>
                <a:chOff x="5690800" y="1940242"/>
                <a:chExt cx="175227" cy="252396"/>
              </a:xfrm>
              <a:grpFill/>
            </p:grpSpPr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92D4B5CF-26BF-BDAF-F06A-8D2DF3AEA3BA}"/>
                    </a:ext>
                  </a:extLst>
                </p:cNvPr>
                <p:cNvSpPr/>
                <p:nvPr/>
              </p:nvSpPr>
              <p:spPr>
                <a:xfrm>
                  <a:off x="5695316" y="1944822"/>
                  <a:ext cx="166195" cy="243263"/>
                </a:xfrm>
                <a:custGeom>
                  <a:avLst/>
                  <a:gdLst>
                    <a:gd name="connsiteX0" fmla="*/ 29346 w 166195"/>
                    <a:gd name="connsiteY0" fmla="*/ 243264 h 243263"/>
                    <a:gd name="connsiteX1" fmla="*/ 25067 w 166195"/>
                    <a:gd name="connsiteY1" fmla="*/ 242477 h 243263"/>
                    <a:gd name="connsiteX2" fmla="*/ 16819 w 166195"/>
                    <a:gd name="connsiteY2" fmla="*/ 236826 h 243263"/>
                    <a:gd name="connsiteX3" fmla="*/ 6467 w 166195"/>
                    <a:gd name="connsiteY3" fmla="*/ 148129 h 243263"/>
                    <a:gd name="connsiteX4" fmla="*/ 21665 w 166195"/>
                    <a:gd name="connsiteY4" fmla="*/ 110164 h 243263"/>
                    <a:gd name="connsiteX5" fmla="*/ 43464 w 166195"/>
                    <a:gd name="connsiteY5" fmla="*/ 51624 h 243263"/>
                    <a:gd name="connsiteX6" fmla="*/ 51017 w 166195"/>
                    <a:gd name="connsiteY6" fmla="*/ 28416 h 243263"/>
                    <a:gd name="connsiteX7" fmla="*/ 67330 w 166195"/>
                    <a:gd name="connsiteY7" fmla="*/ 4057 h 243263"/>
                    <a:gd name="connsiteX8" fmla="*/ 83899 w 166195"/>
                    <a:gd name="connsiteY8" fmla="*/ 637 h 243263"/>
                    <a:gd name="connsiteX9" fmla="*/ 108679 w 166195"/>
                    <a:gd name="connsiteY9" fmla="*/ 13749 h 243263"/>
                    <a:gd name="connsiteX10" fmla="*/ 128448 w 166195"/>
                    <a:gd name="connsiteY10" fmla="*/ 26441 h 243263"/>
                    <a:gd name="connsiteX11" fmla="*/ 165811 w 166195"/>
                    <a:gd name="connsiteY11" fmla="*/ 38585 h 243263"/>
                    <a:gd name="connsiteX12" fmla="*/ 166195 w 166195"/>
                    <a:gd name="connsiteY12" fmla="*/ 38639 h 243263"/>
                    <a:gd name="connsiteX13" fmla="*/ 166049 w 166195"/>
                    <a:gd name="connsiteY13" fmla="*/ 38987 h 243263"/>
                    <a:gd name="connsiteX14" fmla="*/ 161458 w 166195"/>
                    <a:gd name="connsiteY14" fmla="*/ 107421 h 243263"/>
                    <a:gd name="connsiteX15" fmla="*/ 161495 w 166195"/>
                    <a:gd name="connsiteY15" fmla="*/ 107549 h 243263"/>
                    <a:gd name="connsiteX16" fmla="*/ 161111 w 166195"/>
                    <a:gd name="connsiteY16" fmla="*/ 112139 h 243263"/>
                    <a:gd name="connsiteX17" fmla="*/ 129930 w 166195"/>
                    <a:gd name="connsiteY17" fmla="*/ 124355 h 243263"/>
                    <a:gd name="connsiteX18" fmla="*/ 81192 w 166195"/>
                    <a:gd name="connsiteY18" fmla="*/ 157950 h 243263"/>
                    <a:gd name="connsiteX19" fmla="*/ 58351 w 166195"/>
                    <a:gd name="connsiteY19" fmla="*/ 193429 h 243263"/>
                    <a:gd name="connsiteX20" fmla="*/ 45988 w 166195"/>
                    <a:gd name="connsiteY20" fmla="*/ 226658 h 243263"/>
                    <a:gd name="connsiteX21" fmla="*/ 34192 w 166195"/>
                    <a:gd name="connsiteY21" fmla="*/ 242148 h 243263"/>
                    <a:gd name="connsiteX22" fmla="*/ 29346 w 166195"/>
                    <a:gd name="connsiteY22" fmla="*/ 243264 h 243263"/>
                    <a:gd name="connsiteX23" fmla="*/ 78413 w 166195"/>
                    <a:gd name="connsiteY23" fmla="*/ 582 h 243263"/>
                    <a:gd name="connsiteX24" fmla="*/ 67751 w 166195"/>
                    <a:gd name="connsiteY24" fmla="*/ 4477 h 243263"/>
                    <a:gd name="connsiteX25" fmla="*/ 51584 w 166195"/>
                    <a:gd name="connsiteY25" fmla="*/ 28654 h 243263"/>
                    <a:gd name="connsiteX26" fmla="*/ 44068 w 166195"/>
                    <a:gd name="connsiteY26" fmla="*/ 51752 h 243263"/>
                    <a:gd name="connsiteX27" fmla="*/ 22232 w 166195"/>
                    <a:gd name="connsiteY27" fmla="*/ 110383 h 243263"/>
                    <a:gd name="connsiteX28" fmla="*/ 7053 w 166195"/>
                    <a:gd name="connsiteY28" fmla="*/ 148313 h 243263"/>
                    <a:gd name="connsiteX29" fmla="*/ 17258 w 166195"/>
                    <a:gd name="connsiteY29" fmla="*/ 236387 h 243263"/>
                    <a:gd name="connsiteX30" fmla="*/ 25286 w 166195"/>
                    <a:gd name="connsiteY30" fmla="*/ 241892 h 243263"/>
                    <a:gd name="connsiteX31" fmla="*/ 33973 w 166195"/>
                    <a:gd name="connsiteY31" fmla="*/ 241581 h 243263"/>
                    <a:gd name="connsiteX32" fmla="*/ 45476 w 166195"/>
                    <a:gd name="connsiteY32" fmla="*/ 226439 h 243263"/>
                    <a:gd name="connsiteX33" fmla="*/ 57857 w 166195"/>
                    <a:gd name="connsiteY33" fmla="*/ 193173 h 243263"/>
                    <a:gd name="connsiteX34" fmla="*/ 80790 w 166195"/>
                    <a:gd name="connsiteY34" fmla="*/ 157548 h 243263"/>
                    <a:gd name="connsiteX35" fmla="*/ 129893 w 166195"/>
                    <a:gd name="connsiteY35" fmla="*/ 123752 h 243263"/>
                    <a:gd name="connsiteX36" fmla="*/ 160635 w 166195"/>
                    <a:gd name="connsiteY36" fmla="*/ 111828 h 243263"/>
                    <a:gd name="connsiteX37" fmla="*/ 160983 w 166195"/>
                    <a:gd name="connsiteY37" fmla="*/ 107750 h 243263"/>
                    <a:gd name="connsiteX38" fmla="*/ 160910 w 166195"/>
                    <a:gd name="connsiteY38" fmla="*/ 107530 h 243263"/>
                    <a:gd name="connsiteX39" fmla="*/ 165372 w 166195"/>
                    <a:gd name="connsiteY39" fmla="*/ 39096 h 243263"/>
                    <a:gd name="connsiteX40" fmla="*/ 128211 w 166195"/>
                    <a:gd name="connsiteY40" fmla="*/ 26953 h 243263"/>
                    <a:gd name="connsiteX41" fmla="*/ 108350 w 166195"/>
                    <a:gd name="connsiteY41" fmla="*/ 14188 h 243263"/>
                    <a:gd name="connsiteX42" fmla="*/ 83807 w 166195"/>
                    <a:gd name="connsiteY42" fmla="*/ 1185 h 243263"/>
                    <a:gd name="connsiteX43" fmla="*/ 78413 w 166195"/>
                    <a:gd name="connsiteY43" fmla="*/ 582 h 24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66195" h="243263">
                      <a:moveTo>
                        <a:pt x="29346" y="243264"/>
                      </a:moveTo>
                      <a:cubicBezTo>
                        <a:pt x="27938" y="243264"/>
                        <a:pt x="26511" y="242990"/>
                        <a:pt x="25067" y="242477"/>
                      </a:cubicBezTo>
                      <a:cubicBezTo>
                        <a:pt x="22396" y="241490"/>
                        <a:pt x="19616" y="239606"/>
                        <a:pt x="16819" y="236826"/>
                      </a:cubicBezTo>
                      <a:cubicBezTo>
                        <a:pt x="-3298" y="216911"/>
                        <a:pt x="-3518" y="176256"/>
                        <a:pt x="6467" y="148129"/>
                      </a:cubicBezTo>
                      <a:cubicBezTo>
                        <a:pt x="10308" y="137321"/>
                        <a:pt x="15831" y="124136"/>
                        <a:pt x="21665" y="110164"/>
                      </a:cubicBezTo>
                      <a:cubicBezTo>
                        <a:pt x="30754" y="88401"/>
                        <a:pt x="40173" y="65907"/>
                        <a:pt x="43464" y="51624"/>
                      </a:cubicBezTo>
                      <a:cubicBezTo>
                        <a:pt x="45513" y="42736"/>
                        <a:pt x="47999" y="35146"/>
                        <a:pt x="51017" y="28416"/>
                      </a:cubicBezTo>
                      <a:cubicBezTo>
                        <a:pt x="55863" y="17681"/>
                        <a:pt x="61350" y="9488"/>
                        <a:pt x="67330" y="4057"/>
                      </a:cubicBezTo>
                      <a:cubicBezTo>
                        <a:pt x="71481" y="289"/>
                        <a:pt x="77059" y="-863"/>
                        <a:pt x="83899" y="637"/>
                      </a:cubicBezTo>
                      <a:cubicBezTo>
                        <a:pt x="93592" y="2777"/>
                        <a:pt x="103595" y="9763"/>
                        <a:pt x="108679" y="13749"/>
                      </a:cubicBezTo>
                      <a:cubicBezTo>
                        <a:pt x="115318" y="18943"/>
                        <a:pt x="121792" y="23094"/>
                        <a:pt x="128448" y="26441"/>
                      </a:cubicBezTo>
                      <a:cubicBezTo>
                        <a:pt x="137062" y="30776"/>
                        <a:pt x="150522" y="36408"/>
                        <a:pt x="165811" y="38585"/>
                      </a:cubicBezTo>
                      <a:lnTo>
                        <a:pt x="166195" y="38639"/>
                      </a:lnTo>
                      <a:lnTo>
                        <a:pt x="166049" y="38987"/>
                      </a:lnTo>
                      <a:cubicBezTo>
                        <a:pt x="156521" y="61463"/>
                        <a:pt x="154893" y="85767"/>
                        <a:pt x="161458" y="107421"/>
                      </a:cubicBezTo>
                      <a:lnTo>
                        <a:pt x="161495" y="107549"/>
                      </a:lnTo>
                      <a:cubicBezTo>
                        <a:pt x="162117" y="109048"/>
                        <a:pt x="161989" y="110603"/>
                        <a:pt x="161111" y="112139"/>
                      </a:cubicBezTo>
                      <a:cubicBezTo>
                        <a:pt x="159099" y="115705"/>
                        <a:pt x="152058" y="120716"/>
                        <a:pt x="129930" y="124355"/>
                      </a:cubicBezTo>
                      <a:cubicBezTo>
                        <a:pt x="109831" y="127647"/>
                        <a:pt x="92330" y="144436"/>
                        <a:pt x="81192" y="157950"/>
                      </a:cubicBezTo>
                      <a:cubicBezTo>
                        <a:pt x="68702" y="173093"/>
                        <a:pt x="60271" y="188656"/>
                        <a:pt x="58351" y="193429"/>
                      </a:cubicBezTo>
                      <a:cubicBezTo>
                        <a:pt x="54857" y="202079"/>
                        <a:pt x="46080" y="226421"/>
                        <a:pt x="45988" y="226658"/>
                      </a:cubicBezTo>
                      <a:cubicBezTo>
                        <a:pt x="45823" y="227134"/>
                        <a:pt x="41946" y="238454"/>
                        <a:pt x="34192" y="242148"/>
                      </a:cubicBezTo>
                      <a:cubicBezTo>
                        <a:pt x="32638" y="242880"/>
                        <a:pt x="31010" y="243264"/>
                        <a:pt x="29346" y="243264"/>
                      </a:cubicBezTo>
                      <a:close/>
                      <a:moveTo>
                        <a:pt x="78413" y="582"/>
                      </a:moveTo>
                      <a:cubicBezTo>
                        <a:pt x="74188" y="582"/>
                        <a:pt x="70622" y="1880"/>
                        <a:pt x="67751" y="4477"/>
                      </a:cubicBezTo>
                      <a:cubicBezTo>
                        <a:pt x="61825" y="9854"/>
                        <a:pt x="56394" y="17992"/>
                        <a:pt x="51584" y="28654"/>
                      </a:cubicBezTo>
                      <a:cubicBezTo>
                        <a:pt x="48566" y="35329"/>
                        <a:pt x="46098" y="42900"/>
                        <a:pt x="44068" y="51752"/>
                      </a:cubicBezTo>
                      <a:cubicBezTo>
                        <a:pt x="40757" y="66071"/>
                        <a:pt x="31339" y="88602"/>
                        <a:pt x="22232" y="110383"/>
                      </a:cubicBezTo>
                      <a:cubicBezTo>
                        <a:pt x="16398" y="124337"/>
                        <a:pt x="10893" y="137523"/>
                        <a:pt x="7053" y="148313"/>
                      </a:cubicBezTo>
                      <a:cubicBezTo>
                        <a:pt x="-2877" y="176275"/>
                        <a:pt x="-2695" y="216636"/>
                        <a:pt x="17258" y="236387"/>
                      </a:cubicBezTo>
                      <a:cubicBezTo>
                        <a:pt x="20001" y="239094"/>
                        <a:pt x="22689" y="240959"/>
                        <a:pt x="25286" y="241892"/>
                      </a:cubicBezTo>
                      <a:cubicBezTo>
                        <a:pt x="28303" y="242990"/>
                        <a:pt x="31211" y="242898"/>
                        <a:pt x="33973" y="241581"/>
                      </a:cubicBezTo>
                      <a:cubicBezTo>
                        <a:pt x="41489" y="237997"/>
                        <a:pt x="45439" y="226548"/>
                        <a:pt x="45476" y="226439"/>
                      </a:cubicBezTo>
                      <a:cubicBezTo>
                        <a:pt x="45567" y="226183"/>
                        <a:pt x="54346" y="201842"/>
                        <a:pt x="57857" y="193173"/>
                      </a:cubicBezTo>
                      <a:cubicBezTo>
                        <a:pt x="59796" y="188363"/>
                        <a:pt x="68263" y="172727"/>
                        <a:pt x="80790" y="157548"/>
                      </a:cubicBezTo>
                      <a:cubicBezTo>
                        <a:pt x="92000" y="143960"/>
                        <a:pt x="109612" y="127080"/>
                        <a:pt x="129893" y="123752"/>
                      </a:cubicBezTo>
                      <a:cubicBezTo>
                        <a:pt x="151766" y="120167"/>
                        <a:pt x="158697" y="115284"/>
                        <a:pt x="160635" y="111828"/>
                      </a:cubicBezTo>
                      <a:cubicBezTo>
                        <a:pt x="161422" y="110456"/>
                        <a:pt x="161532" y="109066"/>
                        <a:pt x="160983" y="107750"/>
                      </a:cubicBezTo>
                      <a:cubicBezTo>
                        <a:pt x="160946" y="107676"/>
                        <a:pt x="160928" y="107603"/>
                        <a:pt x="160910" y="107530"/>
                      </a:cubicBezTo>
                      <a:cubicBezTo>
                        <a:pt x="154344" y="85877"/>
                        <a:pt x="155935" y="61591"/>
                        <a:pt x="165372" y="39096"/>
                      </a:cubicBezTo>
                      <a:cubicBezTo>
                        <a:pt x="150156" y="36865"/>
                        <a:pt x="136769" y="31269"/>
                        <a:pt x="128211" y="26953"/>
                      </a:cubicBezTo>
                      <a:cubicBezTo>
                        <a:pt x="121518" y="23588"/>
                        <a:pt x="115025" y="19400"/>
                        <a:pt x="108350" y="14188"/>
                      </a:cubicBezTo>
                      <a:cubicBezTo>
                        <a:pt x="103284" y="10238"/>
                        <a:pt x="93372" y="3289"/>
                        <a:pt x="83807" y="1185"/>
                      </a:cubicBezTo>
                      <a:cubicBezTo>
                        <a:pt x="81887" y="783"/>
                        <a:pt x="80095" y="582"/>
                        <a:pt x="78413" y="58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437C7490-D3BA-CBDE-61C4-EB7C7F882A3D}"/>
                    </a:ext>
                  </a:extLst>
                </p:cNvPr>
                <p:cNvSpPr/>
                <p:nvPr/>
              </p:nvSpPr>
              <p:spPr>
                <a:xfrm>
                  <a:off x="5690800" y="1940242"/>
                  <a:ext cx="175227" cy="252396"/>
                </a:xfrm>
                <a:custGeom>
                  <a:avLst/>
                  <a:gdLst>
                    <a:gd name="connsiteX0" fmla="*/ 33862 w 175227"/>
                    <a:gd name="connsiteY0" fmla="*/ 252397 h 252396"/>
                    <a:gd name="connsiteX1" fmla="*/ 28010 w 175227"/>
                    <a:gd name="connsiteY1" fmla="*/ 251318 h 252396"/>
                    <a:gd name="connsiteX2" fmla="*/ 18116 w 175227"/>
                    <a:gd name="connsiteY2" fmla="*/ 244624 h 252396"/>
                    <a:gd name="connsiteX3" fmla="*/ 6668 w 175227"/>
                    <a:gd name="connsiteY3" fmla="*/ 151154 h 252396"/>
                    <a:gd name="connsiteX4" fmla="*/ 21902 w 175227"/>
                    <a:gd name="connsiteY4" fmla="*/ 113097 h 252396"/>
                    <a:gd name="connsiteX5" fmla="*/ 43518 w 175227"/>
                    <a:gd name="connsiteY5" fmla="*/ 55142 h 252396"/>
                    <a:gd name="connsiteX6" fmla="*/ 51364 w 175227"/>
                    <a:gd name="connsiteY6" fmla="*/ 31094 h 252396"/>
                    <a:gd name="connsiteX7" fmla="*/ 68774 w 175227"/>
                    <a:gd name="connsiteY7" fmla="*/ 5235 h 252396"/>
                    <a:gd name="connsiteX8" fmla="*/ 89403 w 175227"/>
                    <a:gd name="connsiteY8" fmla="*/ 736 h 252396"/>
                    <a:gd name="connsiteX9" fmla="*/ 116030 w 175227"/>
                    <a:gd name="connsiteY9" fmla="*/ 14708 h 252396"/>
                    <a:gd name="connsiteX10" fmla="*/ 135031 w 175227"/>
                    <a:gd name="connsiteY10" fmla="*/ 26924 h 252396"/>
                    <a:gd name="connsiteX11" fmla="*/ 170985 w 175227"/>
                    <a:gd name="connsiteY11" fmla="*/ 38629 h 252396"/>
                    <a:gd name="connsiteX12" fmla="*/ 174515 w 175227"/>
                    <a:gd name="connsiteY12" fmla="*/ 40933 h 252396"/>
                    <a:gd name="connsiteX13" fmla="*/ 174936 w 175227"/>
                    <a:gd name="connsiteY13" fmla="*/ 44993 h 252396"/>
                    <a:gd name="connsiteX14" fmla="*/ 170364 w 175227"/>
                    <a:gd name="connsiteY14" fmla="*/ 110683 h 252396"/>
                    <a:gd name="connsiteX15" fmla="*/ 169632 w 175227"/>
                    <a:gd name="connsiteY15" fmla="*/ 118968 h 252396"/>
                    <a:gd name="connsiteX16" fmla="*/ 135214 w 175227"/>
                    <a:gd name="connsiteY16" fmla="*/ 133433 h 252396"/>
                    <a:gd name="connsiteX17" fmla="*/ 89275 w 175227"/>
                    <a:gd name="connsiteY17" fmla="*/ 165419 h 252396"/>
                    <a:gd name="connsiteX18" fmla="*/ 67146 w 175227"/>
                    <a:gd name="connsiteY18" fmla="*/ 199709 h 252396"/>
                    <a:gd name="connsiteX19" fmla="*/ 54857 w 175227"/>
                    <a:gd name="connsiteY19" fmla="*/ 232755 h 252396"/>
                    <a:gd name="connsiteX20" fmla="*/ 40702 w 175227"/>
                    <a:gd name="connsiteY20" fmla="*/ 250842 h 252396"/>
                    <a:gd name="connsiteX21" fmla="*/ 33862 w 175227"/>
                    <a:gd name="connsiteY21" fmla="*/ 252397 h 252396"/>
                    <a:gd name="connsiteX22" fmla="*/ 82929 w 175227"/>
                    <a:gd name="connsiteY22" fmla="*/ 9733 h 252396"/>
                    <a:gd name="connsiteX23" fmla="*/ 75339 w 175227"/>
                    <a:gd name="connsiteY23" fmla="*/ 12440 h 252396"/>
                    <a:gd name="connsiteX24" fmla="*/ 60270 w 175227"/>
                    <a:gd name="connsiteY24" fmla="*/ 35099 h 252396"/>
                    <a:gd name="connsiteX25" fmla="*/ 53028 w 175227"/>
                    <a:gd name="connsiteY25" fmla="*/ 57337 h 252396"/>
                    <a:gd name="connsiteX26" fmla="*/ 30954 w 175227"/>
                    <a:gd name="connsiteY26" fmla="*/ 116718 h 252396"/>
                    <a:gd name="connsiteX27" fmla="*/ 15867 w 175227"/>
                    <a:gd name="connsiteY27" fmla="*/ 154428 h 252396"/>
                    <a:gd name="connsiteX28" fmla="*/ 24974 w 175227"/>
                    <a:gd name="connsiteY28" fmla="*/ 237730 h 252396"/>
                    <a:gd name="connsiteX29" fmla="*/ 31357 w 175227"/>
                    <a:gd name="connsiteY29" fmla="*/ 242192 h 252396"/>
                    <a:gd name="connsiteX30" fmla="*/ 36514 w 175227"/>
                    <a:gd name="connsiteY30" fmla="*/ 242046 h 252396"/>
                    <a:gd name="connsiteX31" fmla="*/ 45639 w 175227"/>
                    <a:gd name="connsiteY31" fmla="*/ 229555 h 252396"/>
                    <a:gd name="connsiteX32" fmla="*/ 58112 w 175227"/>
                    <a:gd name="connsiteY32" fmla="*/ 196052 h 252396"/>
                    <a:gd name="connsiteX33" fmla="*/ 81758 w 175227"/>
                    <a:gd name="connsiteY33" fmla="*/ 159220 h 252396"/>
                    <a:gd name="connsiteX34" fmla="*/ 133641 w 175227"/>
                    <a:gd name="connsiteY34" fmla="*/ 123814 h 252396"/>
                    <a:gd name="connsiteX35" fmla="*/ 161147 w 175227"/>
                    <a:gd name="connsiteY35" fmla="*/ 114158 h 252396"/>
                    <a:gd name="connsiteX36" fmla="*/ 160964 w 175227"/>
                    <a:gd name="connsiteY36" fmla="*/ 113189 h 252396"/>
                    <a:gd name="connsiteX37" fmla="*/ 163597 w 175227"/>
                    <a:gd name="connsiteY37" fmla="*/ 47224 h 252396"/>
                    <a:gd name="connsiteX38" fmla="*/ 130660 w 175227"/>
                    <a:gd name="connsiteY38" fmla="*/ 35611 h 252396"/>
                    <a:gd name="connsiteX39" fmla="*/ 110050 w 175227"/>
                    <a:gd name="connsiteY39" fmla="*/ 22370 h 252396"/>
                    <a:gd name="connsiteX40" fmla="*/ 87336 w 175227"/>
                    <a:gd name="connsiteY40" fmla="*/ 10227 h 252396"/>
                    <a:gd name="connsiteX41" fmla="*/ 82929 w 175227"/>
                    <a:gd name="connsiteY41" fmla="*/ 9733 h 252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75227" h="252396">
                      <a:moveTo>
                        <a:pt x="33862" y="252397"/>
                      </a:moveTo>
                      <a:cubicBezTo>
                        <a:pt x="31923" y="252397"/>
                        <a:pt x="29967" y="252031"/>
                        <a:pt x="28010" y="251318"/>
                      </a:cubicBezTo>
                      <a:cubicBezTo>
                        <a:pt x="24718" y="250111"/>
                        <a:pt x="21389" y="247861"/>
                        <a:pt x="18116" y="244624"/>
                      </a:cubicBezTo>
                      <a:cubicBezTo>
                        <a:pt x="-3336" y="223374"/>
                        <a:pt x="-3793" y="180616"/>
                        <a:pt x="6668" y="151154"/>
                      </a:cubicBezTo>
                      <a:cubicBezTo>
                        <a:pt x="10545" y="140273"/>
                        <a:pt x="16050" y="127069"/>
                        <a:pt x="21902" y="113097"/>
                      </a:cubicBezTo>
                      <a:cubicBezTo>
                        <a:pt x="30973" y="91371"/>
                        <a:pt x="40318" y="69060"/>
                        <a:pt x="43518" y="55142"/>
                      </a:cubicBezTo>
                      <a:cubicBezTo>
                        <a:pt x="45639" y="45962"/>
                        <a:pt x="48200" y="38080"/>
                        <a:pt x="51364" y="31094"/>
                      </a:cubicBezTo>
                      <a:cubicBezTo>
                        <a:pt x="56466" y="19792"/>
                        <a:pt x="62318" y="11087"/>
                        <a:pt x="68774" y="5235"/>
                      </a:cubicBezTo>
                      <a:cubicBezTo>
                        <a:pt x="72432" y="1924"/>
                        <a:pt x="78961" y="-1550"/>
                        <a:pt x="89403" y="736"/>
                      </a:cubicBezTo>
                      <a:cubicBezTo>
                        <a:pt x="99973" y="3058"/>
                        <a:pt x="110617" y="10483"/>
                        <a:pt x="116030" y="14708"/>
                      </a:cubicBezTo>
                      <a:cubicBezTo>
                        <a:pt x="122431" y="19700"/>
                        <a:pt x="128649" y="23705"/>
                        <a:pt x="135031" y="26924"/>
                      </a:cubicBezTo>
                      <a:cubicBezTo>
                        <a:pt x="143334" y="31112"/>
                        <a:pt x="156318" y="36525"/>
                        <a:pt x="170985" y="38629"/>
                      </a:cubicBezTo>
                      <a:cubicBezTo>
                        <a:pt x="172394" y="38830"/>
                        <a:pt x="173820" y="39689"/>
                        <a:pt x="174515" y="40933"/>
                      </a:cubicBezTo>
                      <a:cubicBezTo>
                        <a:pt x="175210" y="42176"/>
                        <a:pt x="175484" y="43676"/>
                        <a:pt x="174936" y="44993"/>
                      </a:cubicBezTo>
                      <a:cubicBezTo>
                        <a:pt x="165664" y="66847"/>
                        <a:pt x="164091" y="90054"/>
                        <a:pt x="170364" y="110683"/>
                      </a:cubicBezTo>
                      <a:cubicBezTo>
                        <a:pt x="171406" y="113189"/>
                        <a:pt x="171168" y="116243"/>
                        <a:pt x="169632" y="118968"/>
                      </a:cubicBezTo>
                      <a:cubicBezTo>
                        <a:pt x="165938" y="125515"/>
                        <a:pt x="154673" y="130251"/>
                        <a:pt x="135214" y="133433"/>
                      </a:cubicBezTo>
                      <a:cubicBezTo>
                        <a:pt x="116505" y="136506"/>
                        <a:pt x="99900" y="152526"/>
                        <a:pt x="89275" y="165419"/>
                      </a:cubicBezTo>
                      <a:cubicBezTo>
                        <a:pt x="76875" y="180452"/>
                        <a:pt x="68719" y="195796"/>
                        <a:pt x="67146" y="199709"/>
                      </a:cubicBezTo>
                      <a:cubicBezTo>
                        <a:pt x="63690" y="208250"/>
                        <a:pt x="54930" y="232536"/>
                        <a:pt x="54857" y="232755"/>
                      </a:cubicBezTo>
                      <a:cubicBezTo>
                        <a:pt x="54399" y="234090"/>
                        <a:pt x="49992" y="246435"/>
                        <a:pt x="40702" y="250842"/>
                      </a:cubicBezTo>
                      <a:cubicBezTo>
                        <a:pt x="38507" y="251885"/>
                        <a:pt x="36203" y="252397"/>
                        <a:pt x="33862" y="252397"/>
                      </a:cubicBezTo>
                      <a:close/>
                      <a:moveTo>
                        <a:pt x="82929" y="9733"/>
                      </a:moveTo>
                      <a:cubicBezTo>
                        <a:pt x="79838" y="9733"/>
                        <a:pt x="77351" y="10611"/>
                        <a:pt x="75339" y="12440"/>
                      </a:cubicBezTo>
                      <a:cubicBezTo>
                        <a:pt x="69889" y="17396"/>
                        <a:pt x="64806" y="25022"/>
                        <a:pt x="60270" y="35099"/>
                      </a:cubicBezTo>
                      <a:cubicBezTo>
                        <a:pt x="57381" y="41500"/>
                        <a:pt x="55021" y="48778"/>
                        <a:pt x="53028" y="57337"/>
                      </a:cubicBezTo>
                      <a:cubicBezTo>
                        <a:pt x="49626" y="72059"/>
                        <a:pt x="40135" y="94754"/>
                        <a:pt x="30954" y="116718"/>
                      </a:cubicBezTo>
                      <a:cubicBezTo>
                        <a:pt x="25139" y="130617"/>
                        <a:pt x="19670" y="143730"/>
                        <a:pt x="15867" y="154428"/>
                      </a:cubicBezTo>
                      <a:cubicBezTo>
                        <a:pt x="6393" y="181055"/>
                        <a:pt x="6375" y="219314"/>
                        <a:pt x="24974" y="237730"/>
                      </a:cubicBezTo>
                      <a:cubicBezTo>
                        <a:pt x="27205" y="239943"/>
                        <a:pt x="29418" y="241479"/>
                        <a:pt x="31357" y="242192"/>
                      </a:cubicBezTo>
                      <a:cubicBezTo>
                        <a:pt x="33222" y="242869"/>
                        <a:pt x="34868" y="242832"/>
                        <a:pt x="36514" y="242046"/>
                      </a:cubicBezTo>
                      <a:cubicBezTo>
                        <a:pt x="41250" y="239797"/>
                        <a:pt x="44707" y="232262"/>
                        <a:pt x="45639" y="229555"/>
                      </a:cubicBezTo>
                      <a:cubicBezTo>
                        <a:pt x="47194" y="225239"/>
                        <a:pt x="54857" y="204117"/>
                        <a:pt x="58112" y="196052"/>
                      </a:cubicBezTo>
                      <a:cubicBezTo>
                        <a:pt x="60142" y="191041"/>
                        <a:pt x="68902" y="174819"/>
                        <a:pt x="81758" y="159220"/>
                      </a:cubicBezTo>
                      <a:cubicBezTo>
                        <a:pt x="93463" y="145028"/>
                        <a:pt x="111952" y="127362"/>
                        <a:pt x="133641" y="123814"/>
                      </a:cubicBezTo>
                      <a:cubicBezTo>
                        <a:pt x="156776" y="120028"/>
                        <a:pt x="160616" y="115109"/>
                        <a:pt x="161147" y="114158"/>
                      </a:cubicBezTo>
                      <a:cubicBezTo>
                        <a:pt x="161165" y="113975"/>
                        <a:pt x="161055" y="113646"/>
                        <a:pt x="160964" y="113189"/>
                      </a:cubicBezTo>
                      <a:cubicBezTo>
                        <a:pt x="154691" y="92285"/>
                        <a:pt x="155642" y="69078"/>
                        <a:pt x="163597" y="47224"/>
                      </a:cubicBezTo>
                      <a:cubicBezTo>
                        <a:pt x="150119" y="44499"/>
                        <a:pt x="138451" y="39543"/>
                        <a:pt x="130660" y="35611"/>
                      </a:cubicBezTo>
                      <a:cubicBezTo>
                        <a:pt x="123693" y="32100"/>
                        <a:pt x="116944" y="27765"/>
                        <a:pt x="110050" y="22370"/>
                      </a:cubicBezTo>
                      <a:cubicBezTo>
                        <a:pt x="105295" y="18658"/>
                        <a:pt x="96023" y="12147"/>
                        <a:pt x="87336" y="10227"/>
                      </a:cubicBezTo>
                      <a:cubicBezTo>
                        <a:pt x="85764" y="9898"/>
                        <a:pt x="84282" y="9733"/>
                        <a:pt x="82929" y="973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" name="Graphic 2">
              <a:extLst>
                <a:ext uri="{FF2B5EF4-FFF2-40B4-BE49-F238E27FC236}">
                  <a16:creationId xmlns:a16="http://schemas.microsoft.com/office/drawing/2014/main" id="{A5F14A88-B41D-3B0B-3949-4ECF948C8A8A}"/>
                </a:ext>
              </a:extLst>
            </p:cNvPr>
            <p:cNvGrpSpPr/>
            <p:nvPr/>
          </p:nvGrpSpPr>
          <p:grpSpPr>
            <a:xfrm>
              <a:off x="5847693" y="1941780"/>
              <a:ext cx="513495" cy="158303"/>
              <a:chOff x="5847693" y="1941780"/>
              <a:chExt cx="513495" cy="158303"/>
            </a:xfrm>
            <a:grpFill/>
          </p:grpSpPr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3439CE26-BC4C-71A7-A43E-DF526DABDE7A}"/>
                  </a:ext>
                </a:extLst>
              </p:cNvPr>
              <p:cNvSpPr/>
              <p:nvPr/>
            </p:nvSpPr>
            <p:spPr>
              <a:xfrm>
                <a:off x="5852209" y="1946300"/>
                <a:ext cx="504357" cy="149211"/>
              </a:xfrm>
              <a:custGeom>
                <a:avLst/>
                <a:gdLst>
                  <a:gd name="connsiteX0" fmla="*/ 503535 w 504357"/>
                  <a:gd name="connsiteY0" fmla="*/ 140397 h 149211"/>
                  <a:gd name="connsiteX1" fmla="*/ 469427 w 504357"/>
                  <a:gd name="connsiteY1" fmla="*/ 122475 h 149211"/>
                  <a:gd name="connsiteX2" fmla="*/ 469410 w 504357"/>
                  <a:gd name="connsiteY2" fmla="*/ 122456 h 149211"/>
                  <a:gd name="connsiteX3" fmla="*/ 418313 w 504357"/>
                  <a:gd name="connsiteY3" fmla="*/ 15984 h 149211"/>
                  <a:gd name="connsiteX4" fmla="*/ 425097 w 504357"/>
                  <a:gd name="connsiteY4" fmla="*/ 1061 h 149211"/>
                  <a:gd name="connsiteX5" fmla="*/ 426067 w 504357"/>
                  <a:gd name="connsiteY5" fmla="*/ 0 h 149211"/>
                  <a:gd name="connsiteX6" fmla="*/ 424750 w 504357"/>
                  <a:gd name="connsiteY6" fmla="*/ 585 h 149211"/>
                  <a:gd name="connsiteX7" fmla="*/ 369904 w 504357"/>
                  <a:gd name="connsiteY7" fmla="*/ 25201 h 149211"/>
                  <a:gd name="connsiteX8" fmla="*/ 313285 w 504357"/>
                  <a:gd name="connsiteY8" fmla="*/ 33376 h 149211"/>
                  <a:gd name="connsiteX9" fmla="*/ 278903 w 504357"/>
                  <a:gd name="connsiteY9" fmla="*/ 28621 h 149211"/>
                  <a:gd name="connsiteX10" fmla="*/ 225704 w 504357"/>
                  <a:gd name="connsiteY10" fmla="*/ 28255 h 149211"/>
                  <a:gd name="connsiteX11" fmla="*/ 214182 w 504357"/>
                  <a:gd name="connsiteY11" fmla="*/ 29005 h 149211"/>
                  <a:gd name="connsiteX12" fmla="*/ 158788 w 504357"/>
                  <a:gd name="connsiteY12" fmla="*/ 29791 h 149211"/>
                  <a:gd name="connsiteX13" fmla="*/ 32217 w 504357"/>
                  <a:gd name="connsiteY13" fmla="*/ 37435 h 149211"/>
                  <a:gd name="connsiteX14" fmla="*/ 32217 w 504357"/>
                  <a:gd name="connsiteY14" fmla="*/ 37435 h 149211"/>
                  <a:gd name="connsiteX15" fmla="*/ 31905 w 504357"/>
                  <a:gd name="connsiteY15" fmla="*/ 37472 h 149211"/>
                  <a:gd name="connsiteX16" fmla="*/ 31576 w 504357"/>
                  <a:gd name="connsiteY16" fmla="*/ 37509 h 149211"/>
                  <a:gd name="connsiteX17" fmla="*/ 31430 w 504357"/>
                  <a:gd name="connsiteY17" fmla="*/ 37527 h 149211"/>
                  <a:gd name="connsiteX18" fmla="*/ 31430 w 504357"/>
                  <a:gd name="connsiteY18" fmla="*/ 37527 h 149211"/>
                  <a:gd name="connsiteX19" fmla="*/ 29656 w 504357"/>
                  <a:gd name="connsiteY19" fmla="*/ 37692 h 149211"/>
                  <a:gd name="connsiteX20" fmla="*/ 8936 w 504357"/>
                  <a:gd name="connsiteY20" fmla="*/ 37088 h 149211"/>
                  <a:gd name="connsiteX21" fmla="*/ 8698 w 504357"/>
                  <a:gd name="connsiteY21" fmla="*/ 37052 h 149211"/>
                  <a:gd name="connsiteX22" fmla="*/ 8606 w 504357"/>
                  <a:gd name="connsiteY22" fmla="*/ 37271 h 149211"/>
                  <a:gd name="connsiteX23" fmla="*/ 3998 w 504357"/>
                  <a:gd name="connsiteY23" fmla="*/ 106107 h 149211"/>
                  <a:gd name="connsiteX24" fmla="*/ 4071 w 504357"/>
                  <a:gd name="connsiteY24" fmla="*/ 106345 h 149211"/>
                  <a:gd name="connsiteX25" fmla="*/ 4327 w 504357"/>
                  <a:gd name="connsiteY25" fmla="*/ 106308 h 149211"/>
                  <a:gd name="connsiteX26" fmla="*/ 23621 w 504357"/>
                  <a:gd name="connsiteY26" fmla="*/ 106985 h 149211"/>
                  <a:gd name="connsiteX27" fmla="*/ 54290 w 504357"/>
                  <a:gd name="connsiteY27" fmla="*/ 113843 h 149211"/>
                  <a:gd name="connsiteX28" fmla="*/ 105624 w 504357"/>
                  <a:gd name="connsiteY28" fmla="*/ 124596 h 149211"/>
                  <a:gd name="connsiteX29" fmla="*/ 173235 w 504357"/>
                  <a:gd name="connsiteY29" fmla="*/ 134362 h 149211"/>
                  <a:gd name="connsiteX30" fmla="*/ 283585 w 504357"/>
                  <a:gd name="connsiteY30" fmla="*/ 141366 h 149211"/>
                  <a:gd name="connsiteX31" fmla="*/ 295161 w 504357"/>
                  <a:gd name="connsiteY31" fmla="*/ 141805 h 149211"/>
                  <a:gd name="connsiteX32" fmla="*/ 350757 w 504357"/>
                  <a:gd name="connsiteY32" fmla="*/ 144439 h 149211"/>
                  <a:gd name="connsiteX33" fmla="*/ 367783 w 504357"/>
                  <a:gd name="connsiteY33" fmla="*/ 145755 h 149211"/>
                  <a:gd name="connsiteX34" fmla="*/ 428901 w 504357"/>
                  <a:gd name="connsiteY34" fmla="*/ 149193 h 149211"/>
                  <a:gd name="connsiteX35" fmla="*/ 432449 w 504357"/>
                  <a:gd name="connsiteY35" fmla="*/ 149212 h 149211"/>
                  <a:gd name="connsiteX36" fmla="*/ 503462 w 504357"/>
                  <a:gd name="connsiteY36" fmla="*/ 140946 h 149211"/>
                  <a:gd name="connsiteX37" fmla="*/ 504358 w 504357"/>
                  <a:gd name="connsiteY37" fmla="*/ 140726 h 149211"/>
                  <a:gd name="connsiteX38" fmla="*/ 503535 w 504357"/>
                  <a:gd name="connsiteY38" fmla="*/ 140397 h 1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04357" h="149211">
                    <a:moveTo>
                      <a:pt x="503535" y="140397"/>
                    </a:moveTo>
                    <a:cubicBezTo>
                      <a:pt x="492489" y="135807"/>
                      <a:pt x="479980" y="130613"/>
                      <a:pt x="469427" y="122475"/>
                    </a:cubicBezTo>
                    <a:lnTo>
                      <a:pt x="469410" y="122456"/>
                    </a:lnTo>
                    <a:cubicBezTo>
                      <a:pt x="429688" y="96231"/>
                      <a:pt x="421221" y="49122"/>
                      <a:pt x="418313" y="15984"/>
                    </a:cubicBezTo>
                    <a:cubicBezTo>
                      <a:pt x="418313" y="11229"/>
                      <a:pt x="420855" y="5651"/>
                      <a:pt x="425097" y="1061"/>
                    </a:cubicBezTo>
                    <a:lnTo>
                      <a:pt x="426067" y="0"/>
                    </a:lnTo>
                    <a:lnTo>
                      <a:pt x="424750" y="585"/>
                    </a:lnTo>
                    <a:cubicBezTo>
                      <a:pt x="403316" y="10077"/>
                      <a:pt x="383090" y="19221"/>
                      <a:pt x="369904" y="25201"/>
                    </a:cubicBezTo>
                    <a:cubicBezTo>
                      <a:pt x="352165" y="33248"/>
                      <a:pt x="332579" y="36082"/>
                      <a:pt x="313285" y="33376"/>
                    </a:cubicBezTo>
                    <a:cubicBezTo>
                      <a:pt x="296149" y="30980"/>
                      <a:pt x="284573" y="29371"/>
                      <a:pt x="278903" y="28621"/>
                    </a:cubicBezTo>
                    <a:cubicBezTo>
                      <a:pt x="267620" y="27139"/>
                      <a:pt x="237938" y="27871"/>
                      <a:pt x="225704" y="28255"/>
                    </a:cubicBezTo>
                    <a:cubicBezTo>
                      <a:pt x="221863" y="28383"/>
                      <a:pt x="217986" y="28621"/>
                      <a:pt x="214182" y="29005"/>
                    </a:cubicBezTo>
                    <a:cubicBezTo>
                      <a:pt x="202020" y="30212"/>
                      <a:pt x="171004" y="31455"/>
                      <a:pt x="158788" y="29791"/>
                    </a:cubicBezTo>
                    <a:cubicBezTo>
                      <a:pt x="146919" y="28164"/>
                      <a:pt x="69652" y="34034"/>
                      <a:pt x="32217" y="37435"/>
                    </a:cubicBezTo>
                    <a:lnTo>
                      <a:pt x="32217" y="37435"/>
                    </a:lnTo>
                    <a:lnTo>
                      <a:pt x="31905" y="37472"/>
                    </a:lnTo>
                    <a:cubicBezTo>
                      <a:pt x="31796" y="37490"/>
                      <a:pt x="31686" y="37490"/>
                      <a:pt x="31576" y="37509"/>
                    </a:cubicBezTo>
                    <a:lnTo>
                      <a:pt x="31430" y="37527"/>
                    </a:lnTo>
                    <a:lnTo>
                      <a:pt x="31430" y="37527"/>
                    </a:lnTo>
                    <a:lnTo>
                      <a:pt x="29656" y="37692"/>
                    </a:lnTo>
                    <a:cubicBezTo>
                      <a:pt x="22999" y="38313"/>
                      <a:pt x="16031" y="38094"/>
                      <a:pt x="8936" y="37088"/>
                    </a:cubicBezTo>
                    <a:lnTo>
                      <a:pt x="8698" y="37052"/>
                    </a:lnTo>
                    <a:lnTo>
                      <a:pt x="8606" y="37271"/>
                    </a:lnTo>
                    <a:cubicBezTo>
                      <a:pt x="-976" y="59875"/>
                      <a:pt x="-2622" y="84326"/>
                      <a:pt x="3998" y="106107"/>
                    </a:cubicBezTo>
                    <a:lnTo>
                      <a:pt x="4071" y="106345"/>
                    </a:lnTo>
                    <a:lnTo>
                      <a:pt x="4327" y="106308"/>
                    </a:lnTo>
                    <a:cubicBezTo>
                      <a:pt x="9265" y="105650"/>
                      <a:pt x="15757" y="105869"/>
                      <a:pt x="23621" y="106985"/>
                    </a:cubicBezTo>
                    <a:cubicBezTo>
                      <a:pt x="32417" y="108228"/>
                      <a:pt x="42732" y="110551"/>
                      <a:pt x="54290" y="113843"/>
                    </a:cubicBezTo>
                    <a:cubicBezTo>
                      <a:pt x="70695" y="118543"/>
                      <a:pt x="87958" y="122146"/>
                      <a:pt x="105624" y="124596"/>
                    </a:cubicBezTo>
                    <a:cubicBezTo>
                      <a:pt x="126198" y="127449"/>
                      <a:pt x="154618" y="131454"/>
                      <a:pt x="173235" y="134362"/>
                    </a:cubicBezTo>
                    <a:cubicBezTo>
                      <a:pt x="200082" y="138568"/>
                      <a:pt x="258604" y="140525"/>
                      <a:pt x="283585" y="141366"/>
                    </a:cubicBezTo>
                    <a:cubicBezTo>
                      <a:pt x="289913" y="141586"/>
                      <a:pt x="294101" y="141714"/>
                      <a:pt x="295161" y="141805"/>
                    </a:cubicBezTo>
                    <a:cubicBezTo>
                      <a:pt x="299038" y="142134"/>
                      <a:pt x="331664" y="143597"/>
                      <a:pt x="350757" y="144439"/>
                    </a:cubicBezTo>
                    <a:cubicBezTo>
                      <a:pt x="356609" y="144695"/>
                      <a:pt x="362333" y="145134"/>
                      <a:pt x="367783" y="145755"/>
                    </a:cubicBezTo>
                    <a:cubicBezTo>
                      <a:pt x="385632" y="147767"/>
                      <a:pt x="406188" y="148919"/>
                      <a:pt x="428901" y="149193"/>
                    </a:cubicBezTo>
                    <a:cubicBezTo>
                      <a:pt x="430090" y="149212"/>
                      <a:pt x="431261" y="149212"/>
                      <a:pt x="432449" y="149212"/>
                    </a:cubicBezTo>
                    <a:cubicBezTo>
                      <a:pt x="456315" y="149212"/>
                      <a:pt x="480181" y="146432"/>
                      <a:pt x="503462" y="140946"/>
                    </a:cubicBezTo>
                    <a:lnTo>
                      <a:pt x="504358" y="140726"/>
                    </a:lnTo>
                    <a:lnTo>
                      <a:pt x="503535" y="140397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F2A5B898-A4E8-FBE5-0A0B-E6DFC6924BA7}"/>
                  </a:ext>
                </a:extLst>
              </p:cNvPr>
              <p:cNvSpPr/>
              <p:nvPr/>
            </p:nvSpPr>
            <p:spPr>
              <a:xfrm>
                <a:off x="5847693" y="1941780"/>
                <a:ext cx="513495" cy="158303"/>
              </a:xfrm>
              <a:custGeom>
                <a:avLst/>
                <a:gdLst>
                  <a:gd name="connsiteX0" fmla="*/ 437002 w 513495"/>
                  <a:gd name="connsiteY0" fmla="*/ 158303 h 158303"/>
                  <a:gd name="connsiteX1" fmla="*/ 433400 w 513495"/>
                  <a:gd name="connsiteY1" fmla="*/ 158285 h 158303"/>
                  <a:gd name="connsiteX2" fmla="*/ 371824 w 513495"/>
                  <a:gd name="connsiteY2" fmla="*/ 154829 h 158303"/>
                  <a:gd name="connsiteX3" fmla="*/ 355109 w 513495"/>
                  <a:gd name="connsiteY3" fmla="*/ 153530 h 158303"/>
                  <a:gd name="connsiteX4" fmla="*/ 299330 w 513495"/>
                  <a:gd name="connsiteY4" fmla="*/ 150897 h 158303"/>
                  <a:gd name="connsiteX5" fmla="*/ 288961 w 513495"/>
                  <a:gd name="connsiteY5" fmla="*/ 150494 h 158303"/>
                  <a:gd name="connsiteX6" fmla="*/ 287973 w 513495"/>
                  <a:gd name="connsiteY6" fmla="*/ 150458 h 158303"/>
                  <a:gd name="connsiteX7" fmla="*/ 177075 w 513495"/>
                  <a:gd name="connsiteY7" fmla="*/ 143417 h 158303"/>
                  <a:gd name="connsiteX8" fmla="*/ 109556 w 513495"/>
                  <a:gd name="connsiteY8" fmla="*/ 133669 h 158303"/>
                  <a:gd name="connsiteX9" fmla="*/ 57600 w 513495"/>
                  <a:gd name="connsiteY9" fmla="*/ 122788 h 158303"/>
                  <a:gd name="connsiteX10" fmla="*/ 27534 w 513495"/>
                  <a:gd name="connsiteY10" fmla="*/ 116058 h 158303"/>
                  <a:gd name="connsiteX11" fmla="*/ 9484 w 513495"/>
                  <a:gd name="connsiteY11" fmla="*/ 115381 h 158303"/>
                  <a:gd name="connsiteX12" fmla="*/ 4254 w 513495"/>
                  <a:gd name="connsiteY12" fmla="*/ 112218 h 158303"/>
                  <a:gd name="connsiteX13" fmla="*/ 8954 w 513495"/>
                  <a:gd name="connsiteY13" fmla="*/ 40017 h 158303"/>
                  <a:gd name="connsiteX14" fmla="*/ 13928 w 513495"/>
                  <a:gd name="connsiteY14" fmla="*/ 37072 h 158303"/>
                  <a:gd name="connsiteX15" fmla="*/ 33789 w 513495"/>
                  <a:gd name="connsiteY15" fmla="*/ 37676 h 158303"/>
                  <a:gd name="connsiteX16" fmla="*/ 35562 w 513495"/>
                  <a:gd name="connsiteY16" fmla="*/ 37511 h 158303"/>
                  <a:gd name="connsiteX17" fmla="*/ 36440 w 513495"/>
                  <a:gd name="connsiteY17" fmla="*/ 42028 h 158303"/>
                  <a:gd name="connsiteX18" fmla="*/ 36020 w 513495"/>
                  <a:gd name="connsiteY18" fmla="*/ 37475 h 158303"/>
                  <a:gd name="connsiteX19" fmla="*/ 163945 w 513495"/>
                  <a:gd name="connsiteY19" fmla="*/ 29830 h 158303"/>
                  <a:gd name="connsiteX20" fmla="*/ 218260 w 513495"/>
                  <a:gd name="connsiteY20" fmla="*/ 29026 h 158303"/>
                  <a:gd name="connsiteX21" fmla="*/ 230092 w 513495"/>
                  <a:gd name="connsiteY21" fmla="*/ 28257 h 158303"/>
                  <a:gd name="connsiteX22" fmla="*/ 284042 w 513495"/>
                  <a:gd name="connsiteY22" fmla="*/ 28660 h 158303"/>
                  <a:gd name="connsiteX23" fmla="*/ 318460 w 513495"/>
                  <a:gd name="connsiteY23" fmla="*/ 33415 h 158303"/>
                  <a:gd name="connsiteX24" fmla="*/ 372555 w 513495"/>
                  <a:gd name="connsiteY24" fmla="*/ 25606 h 158303"/>
                  <a:gd name="connsiteX25" fmla="*/ 427438 w 513495"/>
                  <a:gd name="connsiteY25" fmla="*/ 972 h 158303"/>
                  <a:gd name="connsiteX26" fmla="*/ 428773 w 513495"/>
                  <a:gd name="connsiteY26" fmla="*/ 386 h 158303"/>
                  <a:gd name="connsiteX27" fmla="*/ 434332 w 513495"/>
                  <a:gd name="connsiteY27" fmla="*/ 1904 h 158303"/>
                  <a:gd name="connsiteX28" fmla="*/ 433967 w 513495"/>
                  <a:gd name="connsiteY28" fmla="*/ 7665 h 158303"/>
                  <a:gd name="connsiteX29" fmla="*/ 432997 w 513495"/>
                  <a:gd name="connsiteY29" fmla="*/ 8726 h 158303"/>
                  <a:gd name="connsiteX30" fmla="*/ 427419 w 513495"/>
                  <a:gd name="connsiteY30" fmla="*/ 20540 h 158303"/>
                  <a:gd name="connsiteX31" fmla="*/ 476468 w 513495"/>
                  <a:gd name="connsiteY31" fmla="*/ 123209 h 158303"/>
                  <a:gd name="connsiteX32" fmla="*/ 509825 w 513495"/>
                  <a:gd name="connsiteY32" fmla="*/ 140729 h 158303"/>
                  <a:gd name="connsiteX33" fmla="*/ 510666 w 513495"/>
                  <a:gd name="connsiteY33" fmla="*/ 141076 h 158303"/>
                  <a:gd name="connsiteX34" fmla="*/ 513483 w 513495"/>
                  <a:gd name="connsiteY34" fmla="*/ 145666 h 158303"/>
                  <a:gd name="connsiteX35" fmla="*/ 509972 w 513495"/>
                  <a:gd name="connsiteY35" fmla="*/ 149745 h 158303"/>
                  <a:gd name="connsiteX36" fmla="*/ 509076 w 513495"/>
                  <a:gd name="connsiteY36" fmla="*/ 149946 h 158303"/>
                  <a:gd name="connsiteX37" fmla="*/ 437002 w 513495"/>
                  <a:gd name="connsiteY37" fmla="*/ 158303 h 158303"/>
                  <a:gd name="connsiteX38" fmla="*/ 15062 w 513495"/>
                  <a:gd name="connsiteY38" fmla="*/ 105908 h 158303"/>
                  <a:gd name="connsiteX39" fmla="*/ 28796 w 513495"/>
                  <a:gd name="connsiteY39" fmla="*/ 107006 h 158303"/>
                  <a:gd name="connsiteX40" fmla="*/ 60087 w 513495"/>
                  <a:gd name="connsiteY40" fmla="*/ 114010 h 158303"/>
                  <a:gd name="connsiteX41" fmla="*/ 110781 w 513495"/>
                  <a:gd name="connsiteY41" fmla="*/ 124635 h 158303"/>
                  <a:gd name="connsiteX42" fmla="*/ 178465 w 513495"/>
                  <a:gd name="connsiteY42" fmla="*/ 134419 h 158303"/>
                  <a:gd name="connsiteX43" fmla="*/ 288248 w 513495"/>
                  <a:gd name="connsiteY43" fmla="*/ 141369 h 158303"/>
                  <a:gd name="connsiteX44" fmla="*/ 289253 w 513495"/>
                  <a:gd name="connsiteY44" fmla="*/ 141405 h 158303"/>
                  <a:gd name="connsiteX45" fmla="*/ 300080 w 513495"/>
                  <a:gd name="connsiteY45" fmla="*/ 141826 h 158303"/>
                  <a:gd name="connsiteX46" fmla="*/ 355511 w 513495"/>
                  <a:gd name="connsiteY46" fmla="*/ 144441 h 158303"/>
                  <a:gd name="connsiteX47" fmla="*/ 372848 w 513495"/>
                  <a:gd name="connsiteY47" fmla="*/ 145776 h 158303"/>
                  <a:gd name="connsiteX48" fmla="*/ 433509 w 513495"/>
                  <a:gd name="connsiteY48" fmla="*/ 149178 h 158303"/>
                  <a:gd name="connsiteX49" fmla="*/ 437002 w 513495"/>
                  <a:gd name="connsiteY49" fmla="*/ 149196 h 158303"/>
                  <a:gd name="connsiteX50" fmla="*/ 493896 w 513495"/>
                  <a:gd name="connsiteY50" fmla="*/ 143838 h 158303"/>
                  <a:gd name="connsiteX51" fmla="*/ 471165 w 513495"/>
                  <a:gd name="connsiteY51" fmla="*/ 130652 h 158303"/>
                  <a:gd name="connsiteX52" fmla="*/ 418275 w 513495"/>
                  <a:gd name="connsiteY52" fmla="*/ 20942 h 158303"/>
                  <a:gd name="connsiteX53" fmla="*/ 419190 w 513495"/>
                  <a:gd name="connsiteY53" fmla="*/ 14633 h 158303"/>
                  <a:gd name="connsiteX54" fmla="*/ 376323 w 513495"/>
                  <a:gd name="connsiteY54" fmla="*/ 33927 h 158303"/>
                  <a:gd name="connsiteX55" fmla="*/ 317179 w 513495"/>
                  <a:gd name="connsiteY55" fmla="*/ 42467 h 158303"/>
                  <a:gd name="connsiteX56" fmla="*/ 282834 w 513495"/>
                  <a:gd name="connsiteY56" fmla="*/ 37731 h 158303"/>
                  <a:gd name="connsiteX57" fmla="*/ 230385 w 513495"/>
                  <a:gd name="connsiteY57" fmla="*/ 37401 h 158303"/>
                  <a:gd name="connsiteX58" fmla="*/ 219156 w 513495"/>
                  <a:gd name="connsiteY58" fmla="*/ 38133 h 158303"/>
                  <a:gd name="connsiteX59" fmla="*/ 162701 w 513495"/>
                  <a:gd name="connsiteY59" fmla="*/ 38901 h 158303"/>
                  <a:gd name="connsiteX60" fmla="*/ 37154 w 513495"/>
                  <a:gd name="connsiteY60" fmla="*/ 46564 h 158303"/>
                  <a:gd name="connsiteX61" fmla="*/ 36258 w 513495"/>
                  <a:gd name="connsiteY61" fmla="*/ 42047 h 158303"/>
                  <a:gd name="connsiteX62" fmla="*/ 36678 w 513495"/>
                  <a:gd name="connsiteY62" fmla="*/ 46600 h 158303"/>
                  <a:gd name="connsiteX63" fmla="*/ 34593 w 513495"/>
                  <a:gd name="connsiteY63" fmla="*/ 46783 h 158303"/>
                  <a:gd name="connsiteX64" fmla="*/ 16159 w 513495"/>
                  <a:gd name="connsiteY64" fmla="*/ 46582 h 158303"/>
                  <a:gd name="connsiteX65" fmla="*/ 11989 w 513495"/>
                  <a:gd name="connsiteY65" fmla="*/ 106000 h 158303"/>
                  <a:gd name="connsiteX66" fmla="*/ 15062 w 513495"/>
                  <a:gd name="connsiteY66" fmla="*/ 105908 h 158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513495" h="158303">
                    <a:moveTo>
                      <a:pt x="437002" y="158303"/>
                    </a:moveTo>
                    <a:lnTo>
                      <a:pt x="433400" y="158285"/>
                    </a:lnTo>
                    <a:cubicBezTo>
                      <a:pt x="410540" y="158029"/>
                      <a:pt x="389819" y="156859"/>
                      <a:pt x="371824" y="154829"/>
                    </a:cubicBezTo>
                    <a:cubicBezTo>
                      <a:pt x="366448" y="154225"/>
                      <a:pt x="360833" y="153786"/>
                      <a:pt x="355109" y="153530"/>
                    </a:cubicBezTo>
                    <a:cubicBezTo>
                      <a:pt x="321020" y="152031"/>
                      <a:pt x="302256" y="151135"/>
                      <a:pt x="299330" y="150897"/>
                    </a:cubicBezTo>
                    <a:cubicBezTo>
                      <a:pt x="298343" y="150805"/>
                      <a:pt x="294612" y="150696"/>
                      <a:pt x="288961" y="150494"/>
                    </a:cubicBezTo>
                    <a:lnTo>
                      <a:pt x="287973" y="150458"/>
                    </a:lnTo>
                    <a:cubicBezTo>
                      <a:pt x="262882" y="149617"/>
                      <a:pt x="204178" y="147642"/>
                      <a:pt x="177075" y="143417"/>
                    </a:cubicBezTo>
                    <a:cubicBezTo>
                      <a:pt x="158458" y="140509"/>
                      <a:pt x="130075" y="136504"/>
                      <a:pt x="109556" y="133669"/>
                    </a:cubicBezTo>
                    <a:cubicBezTo>
                      <a:pt x="91689" y="131201"/>
                      <a:pt x="74205" y="127543"/>
                      <a:pt x="57600" y="122788"/>
                    </a:cubicBezTo>
                    <a:cubicBezTo>
                      <a:pt x="46243" y="119533"/>
                      <a:pt x="36129" y="117265"/>
                      <a:pt x="27534" y="116058"/>
                    </a:cubicBezTo>
                    <a:cubicBezTo>
                      <a:pt x="20091" y="114997"/>
                      <a:pt x="14019" y="114778"/>
                      <a:pt x="9484" y="115381"/>
                    </a:cubicBezTo>
                    <a:cubicBezTo>
                      <a:pt x="7253" y="115674"/>
                      <a:pt x="4912" y="114357"/>
                      <a:pt x="4254" y="112218"/>
                    </a:cubicBezTo>
                    <a:cubicBezTo>
                      <a:pt x="-2751" y="89175"/>
                      <a:pt x="-1050" y="63608"/>
                      <a:pt x="8954" y="40017"/>
                    </a:cubicBezTo>
                    <a:cubicBezTo>
                      <a:pt x="9758" y="38096"/>
                      <a:pt x="11843" y="36761"/>
                      <a:pt x="13928" y="37072"/>
                    </a:cubicBezTo>
                    <a:cubicBezTo>
                      <a:pt x="20877" y="38060"/>
                      <a:pt x="27498" y="38261"/>
                      <a:pt x="33789" y="37676"/>
                    </a:cubicBezTo>
                    <a:lnTo>
                      <a:pt x="35562" y="37511"/>
                    </a:lnTo>
                    <a:lnTo>
                      <a:pt x="36440" y="42028"/>
                    </a:lnTo>
                    <a:lnTo>
                      <a:pt x="36020" y="37475"/>
                    </a:lnTo>
                    <a:cubicBezTo>
                      <a:pt x="65756" y="34768"/>
                      <a:pt x="150649" y="28001"/>
                      <a:pt x="163945" y="29830"/>
                    </a:cubicBezTo>
                    <a:cubicBezTo>
                      <a:pt x="175392" y="31403"/>
                      <a:pt x="206025" y="30233"/>
                      <a:pt x="218260" y="29026"/>
                    </a:cubicBezTo>
                    <a:cubicBezTo>
                      <a:pt x="222192" y="28641"/>
                      <a:pt x="226160" y="28367"/>
                      <a:pt x="230092" y="28257"/>
                    </a:cubicBezTo>
                    <a:cubicBezTo>
                      <a:pt x="242436" y="27855"/>
                      <a:pt x="272410" y="27124"/>
                      <a:pt x="284042" y="28660"/>
                    </a:cubicBezTo>
                    <a:cubicBezTo>
                      <a:pt x="289729" y="29410"/>
                      <a:pt x="301305" y="31001"/>
                      <a:pt x="318460" y="33415"/>
                    </a:cubicBezTo>
                    <a:cubicBezTo>
                      <a:pt x="336912" y="35993"/>
                      <a:pt x="355602" y="33305"/>
                      <a:pt x="372555" y="25606"/>
                    </a:cubicBezTo>
                    <a:cubicBezTo>
                      <a:pt x="385759" y="19607"/>
                      <a:pt x="406004" y="10463"/>
                      <a:pt x="427438" y="972"/>
                    </a:cubicBezTo>
                    <a:lnTo>
                      <a:pt x="428773" y="386"/>
                    </a:lnTo>
                    <a:cubicBezTo>
                      <a:pt x="430730" y="-473"/>
                      <a:pt x="433071" y="130"/>
                      <a:pt x="434332" y="1904"/>
                    </a:cubicBezTo>
                    <a:cubicBezTo>
                      <a:pt x="435594" y="3660"/>
                      <a:pt x="435448" y="6074"/>
                      <a:pt x="433967" y="7665"/>
                    </a:cubicBezTo>
                    <a:lnTo>
                      <a:pt x="432997" y="8726"/>
                    </a:lnTo>
                    <a:cubicBezTo>
                      <a:pt x="429559" y="12438"/>
                      <a:pt x="427419" y="16974"/>
                      <a:pt x="427419" y="20540"/>
                    </a:cubicBezTo>
                    <a:cubicBezTo>
                      <a:pt x="430236" y="52343"/>
                      <a:pt x="438392" y="98063"/>
                      <a:pt x="476468" y="123209"/>
                    </a:cubicBezTo>
                    <a:cubicBezTo>
                      <a:pt x="486837" y="131182"/>
                      <a:pt x="499054" y="136248"/>
                      <a:pt x="509825" y="140729"/>
                    </a:cubicBezTo>
                    <a:lnTo>
                      <a:pt x="510666" y="141076"/>
                    </a:lnTo>
                    <a:cubicBezTo>
                      <a:pt x="512495" y="141844"/>
                      <a:pt x="513629" y="143691"/>
                      <a:pt x="513483" y="145666"/>
                    </a:cubicBezTo>
                    <a:cubicBezTo>
                      <a:pt x="513318" y="147642"/>
                      <a:pt x="511910" y="149287"/>
                      <a:pt x="509972" y="149745"/>
                    </a:cubicBezTo>
                    <a:lnTo>
                      <a:pt x="509076" y="149946"/>
                    </a:lnTo>
                    <a:cubicBezTo>
                      <a:pt x="485466" y="155487"/>
                      <a:pt x="461216" y="158303"/>
                      <a:pt x="437002" y="158303"/>
                    </a:cubicBezTo>
                    <a:close/>
                    <a:moveTo>
                      <a:pt x="15062" y="105908"/>
                    </a:moveTo>
                    <a:cubicBezTo>
                      <a:pt x="19140" y="105908"/>
                      <a:pt x="23712" y="106274"/>
                      <a:pt x="28796" y="107006"/>
                    </a:cubicBezTo>
                    <a:cubicBezTo>
                      <a:pt x="37812" y="108286"/>
                      <a:pt x="48327" y="110645"/>
                      <a:pt x="60087" y="114010"/>
                    </a:cubicBezTo>
                    <a:cubicBezTo>
                      <a:pt x="76290" y="118637"/>
                      <a:pt x="93353" y="122221"/>
                      <a:pt x="110781" y="124635"/>
                    </a:cubicBezTo>
                    <a:cubicBezTo>
                      <a:pt x="131337" y="127488"/>
                      <a:pt x="159775" y="131493"/>
                      <a:pt x="178465" y="134419"/>
                    </a:cubicBezTo>
                    <a:cubicBezTo>
                      <a:pt x="205019" y="138571"/>
                      <a:pt x="263340" y="140527"/>
                      <a:pt x="288248" y="141369"/>
                    </a:cubicBezTo>
                    <a:lnTo>
                      <a:pt x="289253" y="141405"/>
                    </a:lnTo>
                    <a:cubicBezTo>
                      <a:pt x="295161" y="141606"/>
                      <a:pt x="299056" y="141735"/>
                      <a:pt x="300080" y="141826"/>
                    </a:cubicBezTo>
                    <a:cubicBezTo>
                      <a:pt x="302001" y="141991"/>
                      <a:pt x="313193" y="142576"/>
                      <a:pt x="355511" y="144441"/>
                    </a:cubicBezTo>
                    <a:cubicBezTo>
                      <a:pt x="361437" y="144697"/>
                      <a:pt x="367289" y="145154"/>
                      <a:pt x="372848" y="145776"/>
                    </a:cubicBezTo>
                    <a:cubicBezTo>
                      <a:pt x="390551" y="147769"/>
                      <a:pt x="410942" y="148922"/>
                      <a:pt x="433509" y="149178"/>
                    </a:cubicBezTo>
                    <a:lnTo>
                      <a:pt x="437002" y="149196"/>
                    </a:lnTo>
                    <a:cubicBezTo>
                      <a:pt x="456059" y="149196"/>
                      <a:pt x="475133" y="147404"/>
                      <a:pt x="493896" y="143838"/>
                    </a:cubicBezTo>
                    <a:cubicBezTo>
                      <a:pt x="486161" y="140308"/>
                      <a:pt x="478297" y="136138"/>
                      <a:pt x="471165" y="130652"/>
                    </a:cubicBezTo>
                    <a:cubicBezTo>
                      <a:pt x="430035" y="103513"/>
                      <a:pt x="421275" y="55031"/>
                      <a:pt x="418275" y="20942"/>
                    </a:cubicBezTo>
                    <a:cubicBezTo>
                      <a:pt x="418275" y="18839"/>
                      <a:pt x="418587" y="16736"/>
                      <a:pt x="419190" y="14633"/>
                    </a:cubicBezTo>
                    <a:cubicBezTo>
                      <a:pt x="402347" y="22149"/>
                      <a:pt x="387022" y="29062"/>
                      <a:pt x="376323" y="33927"/>
                    </a:cubicBezTo>
                    <a:cubicBezTo>
                      <a:pt x="357797" y="42339"/>
                      <a:pt x="337333" y="45302"/>
                      <a:pt x="317179" y="42467"/>
                    </a:cubicBezTo>
                    <a:cubicBezTo>
                      <a:pt x="300062" y="40071"/>
                      <a:pt x="288504" y="38480"/>
                      <a:pt x="282834" y="37731"/>
                    </a:cubicBezTo>
                    <a:cubicBezTo>
                      <a:pt x="271569" y="36249"/>
                      <a:pt x="239840" y="37109"/>
                      <a:pt x="230385" y="37401"/>
                    </a:cubicBezTo>
                    <a:cubicBezTo>
                      <a:pt x="226654" y="37511"/>
                      <a:pt x="222887" y="37767"/>
                      <a:pt x="219156" y="38133"/>
                    </a:cubicBezTo>
                    <a:cubicBezTo>
                      <a:pt x="206482" y="39395"/>
                      <a:pt x="175429" y="40638"/>
                      <a:pt x="162701" y="38901"/>
                    </a:cubicBezTo>
                    <a:cubicBezTo>
                      <a:pt x="151783" y="37420"/>
                      <a:pt x="76326" y="43016"/>
                      <a:pt x="37154" y="46564"/>
                    </a:cubicBezTo>
                    <a:lnTo>
                      <a:pt x="36258" y="42047"/>
                    </a:lnTo>
                    <a:lnTo>
                      <a:pt x="36678" y="46600"/>
                    </a:lnTo>
                    <a:lnTo>
                      <a:pt x="34593" y="46783"/>
                    </a:lnTo>
                    <a:cubicBezTo>
                      <a:pt x="28649" y="47332"/>
                      <a:pt x="22450" y="47259"/>
                      <a:pt x="16159" y="46582"/>
                    </a:cubicBezTo>
                    <a:cubicBezTo>
                      <a:pt x="8514" y="66315"/>
                      <a:pt x="7070" y="87108"/>
                      <a:pt x="11989" y="106000"/>
                    </a:cubicBezTo>
                    <a:cubicBezTo>
                      <a:pt x="12977" y="105926"/>
                      <a:pt x="14001" y="105908"/>
                      <a:pt x="15062" y="10590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FA2EDDB7-C61E-B59E-1FEC-4079B0887E22}"/>
                </a:ext>
              </a:extLst>
            </p:cNvPr>
            <p:cNvGrpSpPr/>
            <p:nvPr/>
          </p:nvGrpSpPr>
          <p:grpSpPr>
            <a:xfrm>
              <a:off x="7781270" y="1926748"/>
              <a:ext cx="194799" cy="109144"/>
              <a:chOff x="7781270" y="1926748"/>
              <a:chExt cx="194799" cy="109144"/>
            </a:xfrm>
            <a:grpFill/>
          </p:grpSpPr>
          <p:grpSp>
            <p:nvGrpSpPr>
              <p:cNvPr id="156" name="Graphic 2">
                <a:extLst>
                  <a:ext uri="{FF2B5EF4-FFF2-40B4-BE49-F238E27FC236}">
                    <a16:creationId xmlns:a16="http://schemas.microsoft.com/office/drawing/2014/main" id="{09A6D832-020C-E742-9DE0-3E38887C8AE2}"/>
                  </a:ext>
                </a:extLst>
              </p:cNvPr>
              <p:cNvGrpSpPr/>
              <p:nvPr/>
            </p:nvGrpSpPr>
            <p:grpSpPr>
              <a:xfrm>
                <a:off x="7781529" y="1927068"/>
                <a:ext cx="194203" cy="108532"/>
                <a:chOff x="7781529" y="1927068"/>
                <a:chExt cx="194203" cy="108532"/>
              </a:xfrm>
              <a:grpFill/>
            </p:grpSpPr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EF31BB73-06D1-BB1F-92B0-48313448C7C4}"/>
                    </a:ext>
                  </a:extLst>
                </p:cNvPr>
                <p:cNvSpPr/>
                <p:nvPr/>
              </p:nvSpPr>
              <p:spPr>
                <a:xfrm>
                  <a:off x="7786103" y="1931669"/>
                  <a:ext cx="185083" cy="99357"/>
                </a:xfrm>
                <a:custGeom>
                  <a:avLst/>
                  <a:gdLst>
                    <a:gd name="connsiteX0" fmla="*/ 184654 w 185083"/>
                    <a:gd name="connsiteY0" fmla="*/ 66496 h 99357"/>
                    <a:gd name="connsiteX1" fmla="*/ 159453 w 185083"/>
                    <a:gd name="connsiteY1" fmla="*/ 44221 h 99357"/>
                    <a:gd name="connsiteX2" fmla="*/ 144512 w 185083"/>
                    <a:gd name="connsiteY2" fmla="*/ 37857 h 99357"/>
                    <a:gd name="connsiteX3" fmla="*/ 112928 w 185083"/>
                    <a:gd name="connsiteY3" fmla="*/ 29920 h 99357"/>
                    <a:gd name="connsiteX4" fmla="*/ 96854 w 185083"/>
                    <a:gd name="connsiteY4" fmla="*/ 27963 h 99357"/>
                    <a:gd name="connsiteX5" fmla="*/ 45062 w 185083"/>
                    <a:gd name="connsiteY5" fmla="*/ 10498 h 99357"/>
                    <a:gd name="connsiteX6" fmla="*/ 3512 w 185083"/>
                    <a:gd name="connsiteY6" fmla="*/ 3420 h 99357"/>
                    <a:gd name="connsiteX7" fmla="*/ 28274 w 185083"/>
                    <a:gd name="connsiteY7" fmla="*/ 53365 h 99357"/>
                    <a:gd name="connsiteX8" fmla="*/ 0 w 185083"/>
                    <a:gd name="connsiteY8" fmla="*/ 70867 h 99357"/>
                    <a:gd name="connsiteX9" fmla="*/ 21196 w 185083"/>
                    <a:gd name="connsiteY9" fmla="*/ 77871 h 99357"/>
                    <a:gd name="connsiteX10" fmla="*/ 113075 w 185083"/>
                    <a:gd name="connsiteY10" fmla="*/ 93617 h 99357"/>
                    <a:gd name="connsiteX11" fmla="*/ 129059 w 185083"/>
                    <a:gd name="connsiteY11" fmla="*/ 95683 h 99357"/>
                    <a:gd name="connsiteX12" fmla="*/ 136484 w 185083"/>
                    <a:gd name="connsiteY12" fmla="*/ 97256 h 99357"/>
                    <a:gd name="connsiteX13" fmla="*/ 163769 w 185083"/>
                    <a:gd name="connsiteY13" fmla="*/ 97841 h 99357"/>
                    <a:gd name="connsiteX14" fmla="*/ 172986 w 185083"/>
                    <a:gd name="connsiteY14" fmla="*/ 93343 h 99357"/>
                    <a:gd name="connsiteX15" fmla="*/ 184654 w 185083"/>
                    <a:gd name="connsiteY15" fmla="*/ 66496 h 9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5083" h="99357">
                      <a:moveTo>
                        <a:pt x="184654" y="66496"/>
                      </a:moveTo>
                      <a:cubicBezTo>
                        <a:pt x="182332" y="53877"/>
                        <a:pt x="168616" y="47275"/>
                        <a:pt x="159453" y="44221"/>
                      </a:cubicBezTo>
                      <a:cubicBezTo>
                        <a:pt x="154314" y="42502"/>
                        <a:pt x="149322" y="40344"/>
                        <a:pt x="144512" y="37857"/>
                      </a:cubicBezTo>
                      <a:cubicBezTo>
                        <a:pt x="133247" y="32023"/>
                        <a:pt x="119677" y="30395"/>
                        <a:pt x="112928" y="29920"/>
                      </a:cubicBezTo>
                      <a:cubicBezTo>
                        <a:pt x="107534" y="29554"/>
                        <a:pt x="102175" y="28932"/>
                        <a:pt x="96854" y="27963"/>
                      </a:cubicBezTo>
                      <a:cubicBezTo>
                        <a:pt x="84088" y="25622"/>
                        <a:pt x="63130" y="20556"/>
                        <a:pt x="45062" y="10498"/>
                      </a:cubicBezTo>
                      <a:cubicBezTo>
                        <a:pt x="20153" y="-3383"/>
                        <a:pt x="10333" y="-950"/>
                        <a:pt x="3512" y="3420"/>
                      </a:cubicBezTo>
                      <a:cubicBezTo>
                        <a:pt x="25219" y="12400"/>
                        <a:pt x="48957" y="32882"/>
                        <a:pt x="28274" y="53365"/>
                      </a:cubicBezTo>
                      <a:cubicBezTo>
                        <a:pt x="21214" y="62107"/>
                        <a:pt x="12363" y="69111"/>
                        <a:pt x="0" y="70867"/>
                      </a:cubicBezTo>
                      <a:cubicBezTo>
                        <a:pt x="1774" y="79608"/>
                        <a:pt x="14137" y="81364"/>
                        <a:pt x="21196" y="77871"/>
                      </a:cubicBezTo>
                      <a:cubicBezTo>
                        <a:pt x="51225" y="63881"/>
                        <a:pt x="95409" y="60369"/>
                        <a:pt x="113075" y="93617"/>
                      </a:cubicBezTo>
                      <a:lnTo>
                        <a:pt x="129059" y="95683"/>
                      </a:lnTo>
                      <a:cubicBezTo>
                        <a:pt x="131564" y="96013"/>
                        <a:pt x="134051" y="96543"/>
                        <a:pt x="136484" y="97256"/>
                      </a:cubicBezTo>
                      <a:cubicBezTo>
                        <a:pt x="148060" y="100639"/>
                        <a:pt x="158082" y="99250"/>
                        <a:pt x="163769" y="97841"/>
                      </a:cubicBezTo>
                      <a:cubicBezTo>
                        <a:pt x="167134" y="97000"/>
                        <a:pt x="170280" y="95500"/>
                        <a:pt x="172986" y="93343"/>
                      </a:cubicBezTo>
                      <a:cubicBezTo>
                        <a:pt x="178509" y="88972"/>
                        <a:pt x="187105" y="79846"/>
                        <a:pt x="184654" y="6649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DE423618-383A-8490-DC64-87C369BEA562}"/>
                    </a:ext>
                  </a:extLst>
                </p:cNvPr>
                <p:cNvSpPr/>
                <p:nvPr/>
              </p:nvSpPr>
              <p:spPr>
                <a:xfrm>
                  <a:off x="7781529" y="1927068"/>
                  <a:ext cx="194203" cy="108532"/>
                </a:xfrm>
                <a:custGeom>
                  <a:avLst/>
                  <a:gdLst>
                    <a:gd name="connsiteX0" fmla="*/ 155798 w 194203"/>
                    <a:gd name="connsiteY0" fmla="*/ 108532 h 108532"/>
                    <a:gd name="connsiteX1" fmla="*/ 139796 w 194203"/>
                    <a:gd name="connsiteY1" fmla="*/ 106228 h 108532"/>
                    <a:gd name="connsiteX2" fmla="*/ 133066 w 194203"/>
                    <a:gd name="connsiteY2" fmla="*/ 104802 h 108532"/>
                    <a:gd name="connsiteX3" fmla="*/ 117082 w 194203"/>
                    <a:gd name="connsiteY3" fmla="*/ 102735 h 108532"/>
                    <a:gd name="connsiteX4" fmla="*/ 113626 w 194203"/>
                    <a:gd name="connsiteY4" fmla="*/ 100339 h 108532"/>
                    <a:gd name="connsiteX5" fmla="*/ 27709 w 194203"/>
                    <a:gd name="connsiteY5" fmla="*/ 86587 h 108532"/>
                    <a:gd name="connsiteX6" fmla="*/ 8287 w 194203"/>
                    <a:gd name="connsiteY6" fmla="*/ 86587 h 108532"/>
                    <a:gd name="connsiteX7" fmla="*/ 94 w 194203"/>
                    <a:gd name="connsiteY7" fmla="*/ 76364 h 108532"/>
                    <a:gd name="connsiteX8" fmla="*/ 844 w 194203"/>
                    <a:gd name="connsiteY8" fmla="*/ 72816 h 108532"/>
                    <a:gd name="connsiteX9" fmla="*/ 3934 w 194203"/>
                    <a:gd name="connsiteY9" fmla="*/ 70932 h 108532"/>
                    <a:gd name="connsiteX10" fmla="*/ 29281 w 194203"/>
                    <a:gd name="connsiteY10" fmla="*/ 55095 h 108532"/>
                    <a:gd name="connsiteX11" fmla="*/ 29629 w 194203"/>
                    <a:gd name="connsiteY11" fmla="*/ 54729 h 108532"/>
                    <a:gd name="connsiteX12" fmla="*/ 35957 w 194203"/>
                    <a:gd name="connsiteY12" fmla="*/ 38800 h 108532"/>
                    <a:gd name="connsiteX13" fmla="*/ 6330 w 194203"/>
                    <a:gd name="connsiteY13" fmla="*/ 12264 h 108532"/>
                    <a:gd name="connsiteX14" fmla="*/ 3514 w 194203"/>
                    <a:gd name="connsiteY14" fmla="*/ 8442 h 108532"/>
                    <a:gd name="connsiteX15" fmla="*/ 5598 w 194203"/>
                    <a:gd name="connsiteY15" fmla="*/ 4181 h 108532"/>
                    <a:gd name="connsiteX16" fmla="*/ 51830 w 194203"/>
                    <a:gd name="connsiteY16" fmla="*/ 11112 h 108532"/>
                    <a:gd name="connsiteX17" fmla="*/ 102214 w 194203"/>
                    <a:gd name="connsiteY17" fmla="*/ 28083 h 108532"/>
                    <a:gd name="connsiteX18" fmla="*/ 117777 w 194203"/>
                    <a:gd name="connsiteY18" fmla="*/ 29985 h 108532"/>
                    <a:gd name="connsiteX19" fmla="*/ 151153 w 194203"/>
                    <a:gd name="connsiteY19" fmla="*/ 38416 h 108532"/>
                    <a:gd name="connsiteX20" fmla="*/ 165436 w 194203"/>
                    <a:gd name="connsiteY20" fmla="*/ 44488 h 108532"/>
                    <a:gd name="connsiteX21" fmla="*/ 193691 w 194203"/>
                    <a:gd name="connsiteY21" fmla="*/ 70274 h 108532"/>
                    <a:gd name="connsiteX22" fmla="*/ 180377 w 194203"/>
                    <a:gd name="connsiteY22" fmla="*/ 101528 h 108532"/>
                    <a:gd name="connsiteX23" fmla="*/ 169422 w 194203"/>
                    <a:gd name="connsiteY23" fmla="*/ 106868 h 108532"/>
                    <a:gd name="connsiteX24" fmla="*/ 155798 w 194203"/>
                    <a:gd name="connsiteY24" fmla="*/ 108532 h 108532"/>
                    <a:gd name="connsiteX25" fmla="*/ 120539 w 194203"/>
                    <a:gd name="connsiteY25" fmla="*/ 93975 h 108532"/>
                    <a:gd name="connsiteX26" fmla="*/ 134236 w 194203"/>
                    <a:gd name="connsiteY26" fmla="*/ 95749 h 108532"/>
                    <a:gd name="connsiteX27" fmla="*/ 142356 w 194203"/>
                    <a:gd name="connsiteY27" fmla="*/ 97450 h 108532"/>
                    <a:gd name="connsiteX28" fmla="*/ 167246 w 194203"/>
                    <a:gd name="connsiteY28" fmla="*/ 97980 h 108532"/>
                    <a:gd name="connsiteX29" fmla="*/ 174744 w 194203"/>
                    <a:gd name="connsiteY29" fmla="*/ 94341 h 108532"/>
                    <a:gd name="connsiteX30" fmla="*/ 184729 w 194203"/>
                    <a:gd name="connsiteY30" fmla="*/ 71920 h 108532"/>
                    <a:gd name="connsiteX31" fmla="*/ 184729 w 194203"/>
                    <a:gd name="connsiteY31" fmla="*/ 71920 h 108532"/>
                    <a:gd name="connsiteX32" fmla="*/ 162583 w 194203"/>
                    <a:gd name="connsiteY32" fmla="*/ 53156 h 108532"/>
                    <a:gd name="connsiteX33" fmla="*/ 147001 w 194203"/>
                    <a:gd name="connsiteY33" fmla="*/ 46518 h 108532"/>
                    <a:gd name="connsiteX34" fmla="*/ 117192 w 194203"/>
                    <a:gd name="connsiteY34" fmla="*/ 39093 h 108532"/>
                    <a:gd name="connsiteX35" fmla="*/ 100604 w 194203"/>
                    <a:gd name="connsiteY35" fmla="*/ 37063 h 108532"/>
                    <a:gd name="connsiteX36" fmla="*/ 47423 w 194203"/>
                    <a:gd name="connsiteY36" fmla="*/ 19086 h 108532"/>
                    <a:gd name="connsiteX37" fmla="*/ 20686 w 194203"/>
                    <a:gd name="connsiteY37" fmla="*/ 9155 h 108532"/>
                    <a:gd name="connsiteX38" fmla="*/ 44936 w 194203"/>
                    <a:gd name="connsiteY38" fmla="*/ 37008 h 108532"/>
                    <a:gd name="connsiteX39" fmla="*/ 36249 w 194203"/>
                    <a:gd name="connsiteY39" fmla="*/ 61020 h 108532"/>
                    <a:gd name="connsiteX40" fmla="*/ 12310 w 194203"/>
                    <a:gd name="connsiteY40" fmla="*/ 78375 h 108532"/>
                    <a:gd name="connsiteX41" fmla="*/ 12310 w 194203"/>
                    <a:gd name="connsiteY41" fmla="*/ 78375 h 108532"/>
                    <a:gd name="connsiteX42" fmla="*/ 23740 w 194203"/>
                    <a:gd name="connsiteY42" fmla="*/ 78357 h 108532"/>
                    <a:gd name="connsiteX43" fmla="*/ 120539 w 194203"/>
                    <a:gd name="connsiteY43" fmla="*/ 93975 h 108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94203" h="108532">
                      <a:moveTo>
                        <a:pt x="155798" y="108532"/>
                      </a:moveTo>
                      <a:cubicBezTo>
                        <a:pt x="150988" y="108532"/>
                        <a:pt x="145556" y="107911"/>
                        <a:pt x="139796" y="106228"/>
                      </a:cubicBezTo>
                      <a:cubicBezTo>
                        <a:pt x="137547" y="105570"/>
                        <a:pt x="135297" y="105094"/>
                        <a:pt x="133066" y="104802"/>
                      </a:cubicBezTo>
                      <a:lnTo>
                        <a:pt x="117082" y="102735"/>
                      </a:lnTo>
                      <a:cubicBezTo>
                        <a:pt x="115619" y="102552"/>
                        <a:pt x="114320" y="101656"/>
                        <a:pt x="113626" y="100339"/>
                      </a:cubicBezTo>
                      <a:cubicBezTo>
                        <a:pt x="97880" y="70713"/>
                        <a:pt x="58067" y="72450"/>
                        <a:pt x="27709" y="86587"/>
                      </a:cubicBezTo>
                      <a:cubicBezTo>
                        <a:pt x="21984" y="89440"/>
                        <a:pt x="14120" y="89440"/>
                        <a:pt x="8287" y="86587"/>
                      </a:cubicBezTo>
                      <a:cubicBezTo>
                        <a:pt x="3898" y="84429"/>
                        <a:pt x="990" y="80808"/>
                        <a:pt x="94" y="76364"/>
                      </a:cubicBezTo>
                      <a:cubicBezTo>
                        <a:pt x="-162" y="75120"/>
                        <a:pt x="112" y="73840"/>
                        <a:pt x="844" y="72816"/>
                      </a:cubicBezTo>
                      <a:cubicBezTo>
                        <a:pt x="1575" y="71792"/>
                        <a:pt x="2690" y="71097"/>
                        <a:pt x="3934" y="70932"/>
                      </a:cubicBezTo>
                      <a:cubicBezTo>
                        <a:pt x="13609" y="69561"/>
                        <a:pt x="21655" y="64531"/>
                        <a:pt x="29281" y="55095"/>
                      </a:cubicBezTo>
                      <a:cubicBezTo>
                        <a:pt x="29391" y="54967"/>
                        <a:pt x="29501" y="54839"/>
                        <a:pt x="29629" y="54729"/>
                      </a:cubicBezTo>
                      <a:cubicBezTo>
                        <a:pt x="34969" y="49444"/>
                        <a:pt x="37035" y="44250"/>
                        <a:pt x="35957" y="38800"/>
                      </a:cubicBezTo>
                      <a:cubicBezTo>
                        <a:pt x="33689" y="27315"/>
                        <a:pt x="18583" y="17330"/>
                        <a:pt x="6330" y="12264"/>
                      </a:cubicBezTo>
                      <a:cubicBezTo>
                        <a:pt x="4757" y="11606"/>
                        <a:pt x="3678" y="10143"/>
                        <a:pt x="3514" y="8442"/>
                      </a:cubicBezTo>
                      <a:cubicBezTo>
                        <a:pt x="3367" y="6741"/>
                        <a:pt x="4172" y="5095"/>
                        <a:pt x="5598" y="4181"/>
                      </a:cubicBezTo>
                      <a:cubicBezTo>
                        <a:pt x="13773" y="-1049"/>
                        <a:pt x="25020" y="-3829"/>
                        <a:pt x="51830" y="11112"/>
                      </a:cubicBezTo>
                      <a:cubicBezTo>
                        <a:pt x="68912" y="20622"/>
                        <a:pt x="88662" y="25578"/>
                        <a:pt x="102214" y="28083"/>
                      </a:cubicBezTo>
                      <a:cubicBezTo>
                        <a:pt x="107078" y="28980"/>
                        <a:pt x="112163" y="29583"/>
                        <a:pt x="117777" y="29985"/>
                      </a:cubicBezTo>
                      <a:cubicBezTo>
                        <a:pt x="125129" y="30479"/>
                        <a:pt x="139229" y="32253"/>
                        <a:pt x="151153" y="38416"/>
                      </a:cubicBezTo>
                      <a:cubicBezTo>
                        <a:pt x="155944" y="40885"/>
                        <a:pt x="160754" y="42933"/>
                        <a:pt x="165436" y="44488"/>
                      </a:cubicBezTo>
                      <a:cubicBezTo>
                        <a:pt x="181584" y="49864"/>
                        <a:pt x="191624" y="59027"/>
                        <a:pt x="193691" y="70274"/>
                      </a:cubicBezTo>
                      <a:cubicBezTo>
                        <a:pt x="196580" y="86020"/>
                        <a:pt x="186595" y="96609"/>
                        <a:pt x="180377" y="101528"/>
                      </a:cubicBezTo>
                      <a:cubicBezTo>
                        <a:pt x="177177" y="104052"/>
                        <a:pt x="173501" y="105844"/>
                        <a:pt x="169422" y="106868"/>
                      </a:cubicBezTo>
                      <a:cubicBezTo>
                        <a:pt x="165893" y="107746"/>
                        <a:pt x="161211" y="108532"/>
                        <a:pt x="155798" y="108532"/>
                      </a:cubicBezTo>
                      <a:close/>
                      <a:moveTo>
                        <a:pt x="120539" y="93975"/>
                      </a:moveTo>
                      <a:lnTo>
                        <a:pt x="134236" y="95749"/>
                      </a:lnTo>
                      <a:cubicBezTo>
                        <a:pt x="136925" y="96097"/>
                        <a:pt x="139650" y="96663"/>
                        <a:pt x="142356" y="97450"/>
                      </a:cubicBezTo>
                      <a:cubicBezTo>
                        <a:pt x="153201" y="100614"/>
                        <a:pt x="162601" y="99151"/>
                        <a:pt x="167246" y="97980"/>
                      </a:cubicBezTo>
                      <a:cubicBezTo>
                        <a:pt x="170044" y="97285"/>
                        <a:pt x="172568" y="96060"/>
                        <a:pt x="174744" y="94341"/>
                      </a:cubicBezTo>
                      <a:cubicBezTo>
                        <a:pt x="180359" y="89897"/>
                        <a:pt x="186650" y="82399"/>
                        <a:pt x="184729" y="71920"/>
                      </a:cubicBezTo>
                      <a:lnTo>
                        <a:pt x="184729" y="71920"/>
                      </a:lnTo>
                      <a:cubicBezTo>
                        <a:pt x="182791" y="61368"/>
                        <a:pt x="170026" y="55644"/>
                        <a:pt x="162583" y="53156"/>
                      </a:cubicBezTo>
                      <a:cubicBezTo>
                        <a:pt x="157444" y="51456"/>
                        <a:pt x="152213" y="49224"/>
                        <a:pt x="147001" y="46518"/>
                      </a:cubicBezTo>
                      <a:cubicBezTo>
                        <a:pt x="136541" y="41104"/>
                        <a:pt x="123831" y="39550"/>
                        <a:pt x="117192" y="39093"/>
                      </a:cubicBezTo>
                      <a:cubicBezTo>
                        <a:pt x="111230" y="38691"/>
                        <a:pt x="105817" y="38014"/>
                        <a:pt x="100604" y="37063"/>
                      </a:cubicBezTo>
                      <a:cubicBezTo>
                        <a:pt x="86358" y="34448"/>
                        <a:pt x="65583" y="29217"/>
                        <a:pt x="47423" y="19086"/>
                      </a:cubicBezTo>
                      <a:cubicBezTo>
                        <a:pt x="34475" y="11862"/>
                        <a:pt x="26209" y="9448"/>
                        <a:pt x="20686" y="9155"/>
                      </a:cubicBezTo>
                      <a:cubicBezTo>
                        <a:pt x="32208" y="15867"/>
                        <a:pt x="42686" y="25560"/>
                        <a:pt x="44936" y="37008"/>
                      </a:cubicBezTo>
                      <a:cubicBezTo>
                        <a:pt x="46088" y="42860"/>
                        <a:pt x="45503" y="51748"/>
                        <a:pt x="36249" y="61020"/>
                      </a:cubicBezTo>
                      <a:cubicBezTo>
                        <a:pt x="29080" y="69835"/>
                        <a:pt x="21198" y="75559"/>
                        <a:pt x="12310" y="78375"/>
                      </a:cubicBezTo>
                      <a:cubicBezTo>
                        <a:pt x="12310" y="78375"/>
                        <a:pt x="12310" y="78375"/>
                        <a:pt x="12310" y="78375"/>
                      </a:cubicBezTo>
                      <a:cubicBezTo>
                        <a:pt x="15565" y="79966"/>
                        <a:pt x="20503" y="79966"/>
                        <a:pt x="23740" y="78357"/>
                      </a:cubicBezTo>
                      <a:cubicBezTo>
                        <a:pt x="57299" y="62739"/>
                        <a:pt x="101336" y="61240"/>
                        <a:pt x="120539" y="93975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7" name="Graphic 2">
                <a:extLst>
                  <a:ext uri="{FF2B5EF4-FFF2-40B4-BE49-F238E27FC236}">
                    <a16:creationId xmlns:a16="http://schemas.microsoft.com/office/drawing/2014/main" id="{62D42A70-510E-5EAB-D4DA-37AA1D03EED0}"/>
                  </a:ext>
                </a:extLst>
              </p:cNvPr>
              <p:cNvGrpSpPr/>
              <p:nvPr/>
            </p:nvGrpSpPr>
            <p:grpSpPr>
              <a:xfrm>
                <a:off x="7781270" y="1926748"/>
                <a:ext cx="194799" cy="109144"/>
                <a:chOff x="7781270" y="1926748"/>
                <a:chExt cx="194799" cy="109144"/>
              </a:xfrm>
              <a:grpFill/>
            </p:grpSpPr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B1F77D18-3848-EA6C-A287-FA1EEF459E63}"/>
                    </a:ext>
                  </a:extLst>
                </p:cNvPr>
                <p:cNvSpPr/>
                <p:nvPr/>
              </p:nvSpPr>
              <p:spPr>
                <a:xfrm>
                  <a:off x="7785792" y="1931394"/>
                  <a:ext cx="185727" cy="99926"/>
                </a:xfrm>
                <a:custGeom>
                  <a:avLst/>
                  <a:gdLst>
                    <a:gd name="connsiteX0" fmla="*/ 151535 w 185727"/>
                    <a:gd name="connsiteY0" fmla="*/ 99927 h 99926"/>
                    <a:gd name="connsiteX1" fmla="*/ 136721 w 185727"/>
                    <a:gd name="connsiteY1" fmla="*/ 97805 h 99926"/>
                    <a:gd name="connsiteX2" fmla="*/ 129351 w 185727"/>
                    <a:gd name="connsiteY2" fmla="*/ 96251 h 99926"/>
                    <a:gd name="connsiteX3" fmla="*/ 113221 w 185727"/>
                    <a:gd name="connsiteY3" fmla="*/ 94166 h 99926"/>
                    <a:gd name="connsiteX4" fmla="*/ 113148 w 185727"/>
                    <a:gd name="connsiteY4" fmla="*/ 94038 h 99926"/>
                    <a:gd name="connsiteX5" fmla="*/ 72091 w 185727"/>
                    <a:gd name="connsiteY5" fmla="*/ 68618 h 99926"/>
                    <a:gd name="connsiteX6" fmla="*/ 21671 w 185727"/>
                    <a:gd name="connsiteY6" fmla="*/ 78438 h 99926"/>
                    <a:gd name="connsiteX7" fmla="*/ 5999 w 185727"/>
                    <a:gd name="connsiteY7" fmla="*/ 78493 h 99926"/>
                    <a:gd name="connsiteX8" fmla="*/ 55 w 185727"/>
                    <a:gd name="connsiteY8" fmla="*/ 71233 h 99926"/>
                    <a:gd name="connsiteX9" fmla="*/ 0 w 185727"/>
                    <a:gd name="connsiteY9" fmla="*/ 70922 h 99926"/>
                    <a:gd name="connsiteX10" fmla="*/ 311 w 185727"/>
                    <a:gd name="connsiteY10" fmla="*/ 70885 h 99926"/>
                    <a:gd name="connsiteX11" fmla="*/ 28383 w 185727"/>
                    <a:gd name="connsiteY11" fmla="*/ 53493 h 99926"/>
                    <a:gd name="connsiteX12" fmla="*/ 35917 w 185727"/>
                    <a:gd name="connsiteY12" fmla="*/ 33633 h 99926"/>
                    <a:gd name="connsiteX13" fmla="*/ 3749 w 185727"/>
                    <a:gd name="connsiteY13" fmla="*/ 4006 h 99926"/>
                    <a:gd name="connsiteX14" fmla="*/ 3219 w 185727"/>
                    <a:gd name="connsiteY14" fmla="*/ 3787 h 99926"/>
                    <a:gd name="connsiteX15" fmla="*/ 3694 w 185727"/>
                    <a:gd name="connsiteY15" fmla="*/ 3476 h 99926"/>
                    <a:gd name="connsiteX16" fmla="*/ 45555 w 185727"/>
                    <a:gd name="connsiteY16" fmla="*/ 10553 h 99926"/>
                    <a:gd name="connsiteX17" fmla="*/ 97255 w 185727"/>
                    <a:gd name="connsiteY17" fmla="*/ 27982 h 99926"/>
                    <a:gd name="connsiteX18" fmla="*/ 113294 w 185727"/>
                    <a:gd name="connsiteY18" fmla="*/ 29938 h 99926"/>
                    <a:gd name="connsiteX19" fmla="*/ 145006 w 185727"/>
                    <a:gd name="connsiteY19" fmla="*/ 37894 h 99926"/>
                    <a:gd name="connsiteX20" fmla="*/ 159892 w 185727"/>
                    <a:gd name="connsiteY20" fmla="*/ 44240 h 99926"/>
                    <a:gd name="connsiteX21" fmla="*/ 185294 w 185727"/>
                    <a:gd name="connsiteY21" fmla="*/ 66734 h 99926"/>
                    <a:gd name="connsiteX22" fmla="*/ 173535 w 185727"/>
                    <a:gd name="connsiteY22" fmla="*/ 93855 h 99926"/>
                    <a:gd name="connsiteX23" fmla="*/ 164190 w 185727"/>
                    <a:gd name="connsiteY23" fmla="*/ 98409 h 99926"/>
                    <a:gd name="connsiteX24" fmla="*/ 151535 w 185727"/>
                    <a:gd name="connsiteY24" fmla="*/ 99927 h 99926"/>
                    <a:gd name="connsiteX25" fmla="*/ 113605 w 185727"/>
                    <a:gd name="connsiteY25" fmla="*/ 93617 h 99926"/>
                    <a:gd name="connsiteX26" fmla="*/ 129443 w 185727"/>
                    <a:gd name="connsiteY26" fmla="*/ 95666 h 99926"/>
                    <a:gd name="connsiteX27" fmla="*/ 136904 w 185727"/>
                    <a:gd name="connsiteY27" fmla="*/ 97238 h 99926"/>
                    <a:gd name="connsiteX28" fmla="*/ 164025 w 185727"/>
                    <a:gd name="connsiteY28" fmla="*/ 97823 h 99926"/>
                    <a:gd name="connsiteX29" fmla="*/ 173132 w 185727"/>
                    <a:gd name="connsiteY29" fmla="*/ 93380 h 99926"/>
                    <a:gd name="connsiteX30" fmla="*/ 184672 w 185727"/>
                    <a:gd name="connsiteY30" fmla="*/ 66825 h 99926"/>
                    <a:gd name="connsiteX31" fmla="*/ 159673 w 185727"/>
                    <a:gd name="connsiteY31" fmla="*/ 44788 h 99926"/>
                    <a:gd name="connsiteX32" fmla="*/ 144695 w 185727"/>
                    <a:gd name="connsiteY32" fmla="*/ 38406 h 99926"/>
                    <a:gd name="connsiteX33" fmla="*/ 113221 w 185727"/>
                    <a:gd name="connsiteY33" fmla="*/ 30505 h 99926"/>
                    <a:gd name="connsiteX34" fmla="*/ 97109 w 185727"/>
                    <a:gd name="connsiteY34" fmla="*/ 28549 h 99926"/>
                    <a:gd name="connsiteX35" fmla="*/ 45226 w 185727"/>
                    <a:gd name="connsiteY35" fmla="*/ 11047 h 99926"/>
                    <a:gd name="connsiteX36" fmla="*/ 4480 w 185727"/>
                    <a:gd name="connsiteY36" fmla="*/ 3659 h 99926"/>
                    <a:gd name="connsiteX37" fmla="*/ 36484 w 185727"/>
                    <a:gd name="connsiteY37" fmla="*/ 33486 h 99926"/>
                    <a:gd name="connsiteX38" fmla="*/ 28822 w 185727"/>
                    <a:gd name="connsiteY38" fmla="*/ 53859 h 99926"/>
                    <a:gd name="connsiteX39" fmla="*/ 695 w 185727"/>
                    <a:gd name="connsiteY39" fmla="*/ 71397 h 99926"/>
                    <a:gd name="connsiteX40" fmla="*/ 6254 w 185727"/>
                    <a:gd name="connsiteY40" fmla="*/ 77944 h 99926"/>
                    <a:gd name="connsiteX41" fmla="*/ 21415 w 185727"/>
                    <a:gd name="connsiteY41" fmla="*/ 77889 h 99926"/>
                    <a:gd name="connsiteX42" fmla="*/ 72146 w 185727"/>
                    <a:gd name="connsiteY42" fmla="*/ 68014 h 99926"/>
                    <a:gd name="connsiteX43" fmla="*/ 113605 w 185727"/>
                    <a:gd name="connsiteY43" fmla="*/ 93617 h 99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85727" h="99926">
                      <a:moveTo>
                        <a:pt x="151535" y="99927"/>
                      </a:moveTo>
                      <a:cubicBezTo>
                        <a:pt x="147072" y="99927"/>
                        <a:pt x="142061" y="99360"/>
                        <a:pt x="136721" y="97805"/>
                      </a:cubicBezTo>
                      <a:cubicBezTo>
                        <a:pt x="134270" y="97092"/>
                        <a:pt x="131783" y="96562"/>
                        <a:pt x="129351" y="96251"/>
                      </a:cubicBezTo>
                      <a:lnTo>
                        <a:pt x="113221" y="94166"/>
                      </a:lnTo>
                      <a:lnTo>
                        <a:pt x="113148" y="94038"/>
                      </a:lnTo>
                      <a:cubicBezTo>
                        <a:pt x="105211" y="79097"/>
                        <a:pt x="91019" y="70318"/>
                        <a:pt x="72091" y="68618"/>
                      </a:cubicBezTo>
                      <a:cubicBezTo>
                        <a:pt x="56455" y="67209"/>
                        <a:pt x="38076" y="70794"/>
                        <a:pt x="21671" y="78438"/>
                      </a:cubicBezTo>
                      <a:cubicBezTo>
                        <a:pt x="17081" y="80724"/>
                        <a:pt x="10625" y="80743"/>
                        <a:pt x="5999" y="78493"/>
                      </a:cubicBezTo>
                      <a:cubicBezTo>
                        <a:pt x="2762" y="76920"/>
                        <a:pt x="695" y="74415"/>
                        <a:pt x="55" y="71233"/>
                      </a:cubicBezTo>
                      <a:lnTo>
                        <a:pt x="0" y="70922"/>
                      </a:lnTo>
                      <a:lnTo>
                        <a:pt x="311" y="70885"/>
                      </a:lnTo>
                      <a:cubicBezTo>
                        <a:pt x="11119" y="69349"/>
                        <a:pt x="20044" y="63826"/>
                        <a:pt x="28383" y="53493"/>
                      </a:cubicBezTo>
                      <a:cubicBezTo>
                        <a:pt x="34747" y="47184"/>
                        <a:pt x="37289" y="40509"/>
                        <a:pt x="35917" y="33633"/>
                      </a:cubicBezTo>
                      <a:cubicBezTo>
                        <a:pt x="33302" y="20520"/>
                        <a:pt x="16953" y="9474"/>
                        <a:pt x="3749" y="4006"/>
                      </a:cubicBezTo>
                      <a:lnTo>
                        <a:pt x="3219" y="3787"/>
                      </a:lnTo>
                      <a:lnTo>
                        <a:pt x="3694" y="3476"/>
                      </a:lnTo>
                      <a:cubicBezTo>
                        <a:pt x="10735" y="-1041"/>
                        <a:pt x="20684" y="-3309"/>
                        <a:pt x="45555" y="10553"/>
                      </a:cubicBezTo>
                      <a:cubicBezTo>
                        <a:pt x="63149" y="20356"/>
                        <a:pt x="83375" y="25440"/>
                        <a:pt x="97255" y="27982"/>
                      </a:cubicBezTo>
                      <a:cubicBezTo>
                        <a:pt x="102266" y="28896"/>
                        <a:pt x="107515" y="29536"/>
                        <a:pt x="113294" y="29938"/>
                      </a:cubicBezTo>
                      <a:cubicBezTo>
                        <a:pt x="120317" y="30414"/>
                        <a:pt x="133758" y="32096"/>
                        <a:pt x="145006" y="37894"/>
                      </a:cubicBezTo>
                      <a:cubicBezTo>
                        <a:pt x="149998" y="40472"/>
                        <a:pt x="155009" y="42612"/>
                        <a:pt x="159892" y="44240"/>
                      </a:cubicBezTo>
                      <a:cubicBezTo>
                        <a:pt x="168359" y="47056"/>
                        <a:pt x="182898" y="53713"/>
                        <a:pt x="185294" y="66734"/>
                      </a:cubicBezTo>
                      <a:cubicBezTo>
                        <a:pt x="187781" y="80285"/>
                        <a:pt x="179003" y="89539"/>
                        <a:pt x="173535" y="93855"/>
                      </a:cubicBezTo>
                      <a:cubicBezTo>
                        <a:pt x="170810" y="96013"/>
                        <a:pt x="167664" y="97531"/>
                        <a:pt x="164190" y="98409"/>
                      </a:cubicBezTo>
                      <a:cubicBezTo>
                        <a:pt x="160861" y="99213"/>
                        <a:pt x="156545" y="99927"/>
                        <a:pt x="151535" y="99927"/>
                      </a:cubicBezTo>
                      <a:close/>
                      <a:moveTo>
                        <a:pt x="113605" y="93617"/>
                      </a:moveTo>
                      <a:lnTo>
                        <a:pt x="129443" y="95666"/>
                      </a:lnTo>
                      <a:cubicBezTo>
                        <a:pt x="131912" y="95976"/>
                        <a:pt x="134435" y="96507"/>
                        <a:pt x="136904" y="97238"/>
                      </a:cubicBezTo>
                      <a:cubicBezTo>
                        <a:pt x="148115" y="100512"/>
                        <a:pt x="157844" y="99360"/>
                        <a:pt x="164025" y="97823"/>
                      </a:cubicBezTo>
                      <a:cubicBezTo>
                        <a:pt x="167408" y="96982"/>
                        <a:pt x="170481" y="95483"/>
                        <a:pt x="173132" y="93380"/>
                      </a:cubicBezTo>
                      <a:cubicBezTo>
                        <a:pt x="178491" y="89155"/>
                        <a:pt x="187105" y="80066"/>
                        <a:pt x="184672" y="66825"/>
                      </a:cubicBezTo>
                      <a:cubicBezTo>
                        <a:pt x="182331" y="54097"/>
                        <a:pt x="168012" y="47550"/>
                        <a:pt x="159673" y="44788"/>
                      </a:cubicBezTo>
                      <a:cubicBezTo>
                        <a:pt x="154753" y="43161"/>
                        <a:pt x="149724" y="41003"/>
                        <a:pt x="144695" y="38406"/>
                      </a:cubicBezTo>
                      <a:cubicBezTo>
                        <a:pt x="133557" y="32645"/>
                        <a:pt x="120189" y="30981"/>
                        <a:pt x="113221" y="30505"/>
                      </a:cubicBezTo>
                      <a:cubicBezTo>
                        <a:pt x="107424" y="30103"/>
                        <a:pt x="102157" y="29463"/>
                        <a:pt x="97109" y="28549"/>
                      </a:cubicBezTo>
                      <a:cubicBezTo>
                        <a:pt x="83192" y="25988"/>
                        <a:pt x="62892" y="20886"/>
                        <a:pt x="45226" y="11047"/>
                      </a:cubicBezTo>
                      <a:cubicBezTo>
                        <a:pt x="21214" y="-2340"/>
                        <a:pt x="11338" y="-548"/>
                        <a:pt x="4480" y="3659"/>
                      </a:cubicBezTo>
                      <a:cubicBezTo>
                        <a:pt x="18325" y="9493"/>
                        <a:pt x="33851" y="20319"/>
                        <a:pt x="36484" y="33486"/>
                      </a:cubicBezTo>
                      <a:cubicBezTo>
                        <a:pt x="37893" y="40564"/>
                        <a:pt x="35314" y="47422"/>
                        <a:pt x="28822" y="53859"/>
                      </a:cubicBezTo>
                      <a:cubicBezTo>
                        <a:pt x="20482" y="64192"/>
                        <a:pt x="11522" y="69770"/>
                        <a:pt x="695" y="71397"/>
                      </a:cubicBezTo>
                      <a:cubicBezTo>
                        <a:pt x="1536" y="74982"/>
                        <a:pt x="4170" y="76939"/>
                        <a:pt x="6254" y="77944"/>
                      </a:cubicBezTo>
                      <a:cubicBezTo>
                        <a:pt x="10735" y="80121"/>
                        <a:pt x="16953" y="80084"/>
                        <a:pt x="21415" y="77889"/>
                      </a:cubicBezTo>
                      <a:cubicBezTo>
                        <a:pt x="37929" y="70190"/>
                        <a:pt x="56419" y="66606"/>
                        <a:pt x="72146" y="68014"/>
                      </a:cubicBezTo>
                      <a:cubicBezTo>
                        <a:pt x="91221" y="69715"/>
                        <a:pt x="105558" y="78566"/>
                        <a:pt x="113605" y="9361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BCB17E2C-0086-5133-CEEB-8AFEF7331C0B}"/>
                    </a:ext>
                  </a:extLst>
                </p:cNvPr>
                <p:cNvSpPr/>
                <p:nvPr/>
              </p:nvSpPr>
              <p:spPr>
                <a:xfrm>
                  <a:off x="7781270" y="1926748"/>
                  <a:ext cx="194799" cy="109144"/>
                </a:xfrm>
                <a:custGeom>
                  <a:avLst/>
                  <a:gdLst>
                    <a:gd name="connsiteX0" fmla="*/ 156057 w 194799"/>
                    <a:gd name="connsiteY0" fmla="*/ 109145 h 109144"/>
                    <a:gd name="connsiteX1" fmla="*/ 139964 w 194799"/>
                    <a:gd name="connsiteY1" fmla="*/ 106840 h 109144"/>
                    <a:gd name="connsiteX2" fmla="*/ 133288 w 194799"/>
                    <a:gd name="connsiteY2" fmla="*/ 105432 h 109144"/>
                    <a:gd name="connsiteX3" fmla="*/ 117159 w 194799"/>
                    <a:gd name="connsiteY3" fmla="*/ 103347 h 109144"/>
                    <a:gd name="connsiteX4" fmla="*/ 113757 w 194799"/>
                    <a:gd name="connsiteY4" fmla="*/ 101043 h 109144"/>
                    <a:gd name="connsiteX5" fmla="*/ 76211 w 194799"/>
                    <a:gd name="connsiteY5" fmla="*/ 77799 h 109144"/>
                    <a:gd name="connsiteX6" fmla="*/ 28132 w 194799"/>
                    <a:gd name="connsiteY6" fmla="*/ 87199 h 109144"/>
                    <a:gd name="connsiteX7" fmla="*/ 8528 w 194799"/>
                    <a:gd name="connsiteY7" fmla="*/ 87236 h 109144"/>
                    <a:gd name="connsiteX8" fmla="*/ 97 w 194799"/>
                    <a:gd name="connsiteY8" fmla="*/ 76757 h 109144"/>
                    <a:gd name="connsiteX9" fmla="*/ 810 w 194799"/>
                    <a:gd name="connsiteY9" fmla="*/ 73063 h 109144"/>
                    <a:gd name="connsiteX10" fmla="*/ 3864 w 194799"/>
                    <a:gd name="connsiteY10" fmla="*/ 71014 h 109144"/>
                    <a:gd name="connsiteX11" fmla="*/ 29339 w 194799"/>
                    <a:gd name="connsiteY11" fmla="*/ 55232 h 109144"/>
                    <a:gd name="connsiteX12" fmla="*/ 29687 w 194799"/>
                    <a:gd name="connsiteY12" fmla="*/ 54848 h 109144"/>
                    <a:gd name="connsiteX13" fmla="*/ 35960 w 194799"/>
                    <a:gd name="connsiteY13" fmla="*/ 39120 h 109144"/>
                    <a:gd name="connsiteX14" fmla="*/ 6516 w 194799"/>
                    <a:gd name="connsiteY14" fmla="*/ 12840 h 109144"/>
                    <a:gd name="connsiteX15" fmla="*/ 6004 w 194799"/>
                    <a:gd name="connsiteY15" fmla="*/ 12621 h 109144"/>
                    <a:gd name="connsiteX16" fmla="*/ 3188 w 194799"/>
                    <a:gd name="connsiteY16" fmla="*/ 8798 h 109144"/>
                    <a:gd name="connsiteX17" fmla="*/ 5272 w 194799"/>
                    <a:gd name="connsiteY17" fmla="*/ 4537 h 109144"/>
                    <a:gd name="connsiteX18" fmla="*/ 5748 w 194799"/>
                    <a:gd name="connsiteY18" fmla="*/ 4226 h 109144"/>
                    <a:gd name="connsiteX19" fmla="*/ 52291 w 194799"/>
                    <a:gd name="connsiteY19" fmla="*/ 11158 h 109144"/>
                    <a:gd name="connsiteX20" fmla="*/ 102583 w 194799"/>
                    <a:gd name="connsiteY20" fmla="*/ 28092 h 109144"/>
                    <a:gd name="connsiteX21" fmla="*/ 118110 w 194799"/>
                    <a:gd name="connsiteY21" fmla="*/ 29976 h 109144"/>
                    <a:gd name="connsiteX22" fmla="*/ 151595 w 194799"/>
                    <a:gd name="connsiteY22" fmla="*/ 38443 h 109144"/>
                    <a:gd name="connsiteX23" fmla="*/ 165823 w 194799"/>
                    <a:gd name="connsiteY23" fmla="*/ 44497 h 109144"/>
                    <a:gd name="connsiteX24" fmla="*/ 194279 w 194799"/>
                    <a:gd name="connsiteY24" fmla="*/ 70502 h 109144"/>
                    <a:gd name="connsiteX25" fmla="*/ 180874 w 194799"/>
                    <a:gd name="connsiteY25" fmla="*/ 102031 h 109144"/>
                    <a:gd name="connsiteX26" fmla="*/ 169810 w 194799"/>
                    <a:gd name="connsiteY26" fmla="*/ 107426 h 109144"/>
                    <a:gd name="connsiteX27" fmla="*/ 156057 w 194799"/>
                    <a:gd name="connsiteY27" fmla="*/ 109145 h 109144"/>
                    <a:gd name="connsiteX28" fmla="*/ 120980 w 194799"/>
                    <a:gd name="connsiteY28" fmla="*/ 94020 h 109144"/>
                    <a:gd name="connsiteX29" fmla="*/ 134532 w 194799"/>
                    <a:gd name="connsiteY29" fmla="*/ 95776 h 109144"/>
                    <a:gd name="connsiteX30" fmla="*/ 142688 w 194799"/>
                    <a:gd name="connsiteY30" fmla="*/ 97495 h 109144"/>
                    <a:gd name="connsiteX31" fmla="*/ 167432 w 194799"/>
                    <a:gd name="connsiteY31" fmla="*/ 98026 h 109144"/>
                    <a:gd name="connsiteX32" fmla="*/ 174821 w 194799"/>
                    <a:gd name="connsiteY32" fmla="*/ 94441 h 109144"/>
                    <a:gd name="connsiteX33" fmla="*/ 184696 w 194799"/>
                    <a:gd name="connsiteY33" fmla="*/ 72313 h 109144"/>
                    <a:gd name="connsiteX34" fmla="*/ 162750 w 194799"/>
                    <a:gd name="connsiteY34" fmla="*/ 53787 h 109144"/>
                    <a:gd name="connsiteX35" fmla="*/ 147114 w 194799"/>
                    <a:gd name="connsiteY35" fmla="*/ 47130 h 109144"/>
                    <a:gd name="connsiteX36" fmla="*/ 117433 w 194799"/>
                    <a:gd name="connsiteY36" fmla="*/ 39724 h 109144"/>
                    <a:gd name="connsiteX37" fmla="*/ 100827 w 194799"/>
                    <a:gd name="connsiteY37" fmla="*/ 37694 h 109144"/>
                    <a:gd name="connsiteX38" fmla="*/ 47554 w 194799"/>
                    <a:gd name="connsiteY38" fmla="*/ 19698 h 109144"/>
                    <a:gd name="connsiteX39" fmla="*/ 22280 w 194799"/>
                    <a:gd name="connsiteY39" fmla="*/ 9951 h 109144"/>
                    <a:gd name="connsiteX40" fmla="*/ 45506 w 194799"/>
                    <a:gd name="connsiteY40" fmla="*/ 37255 h 109144"/>
                    <a:gd name="connsiteX41" fmla="*/ 36746 w 194799"/>
                    <a:gd name="connsiteY41" fmla="*/ 61596 h 109144"/>
                    <a:gd name="connsiteX42" fmla="*/ 13465 w 194799"/>
                    <a:gd name="connsiteY42" fmla="*/ 78787 h 109144"/>
                    <a:gd name="connsiteX43" fmla="*/ 23908 w 194799"/>
                    <a:gd name="connsiteY43" fmla="*/ 78439 h 109144"/>
                    <a:gd name="connsiteX44" fmla="*/ 77071 w 194799"/>
                    <a:gd name="connsiteY44" fmla="*/ 68107 h 109144"/>
                    <a:gd name="connsiteX45" fmla="*/ 120980 w 194799"/>
                    <a:gd name="connsiteY45" fmla="*/ 94020 h 109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94799" h="109144">
                      <a:moveTo>
                        <a:pt x="156057" y="109145"/>
                      </a:moveTo>
                      <a:cubicBezTo>
                        <a:pt x="150625" y="109145"/>
                        <a:pt x="145212" y="108377"/>
                        <a:pt x="139964" y="106840"/>
                      </a:cubicBezTo>
                      <a:cubicBezTo>
                        <a:pt x="137733" y="106182"/>
                        <a:pt x="135483" y="105707"/>
                        <a:pt x="133288" y="105432"/>
                      </a:cubicBezTo>
                      <a:lnTo>
                        <a:pt x="117159" y="103347"/>
                      </a:lnTo>
                      <a:cubicBezTo>
                        <a:pt x="115714" y="103164"/>
                        <a:pt x="114452" y="102305"/>
                        <a:pt x="113757" y="101043"/>
                      </a:cubicBezTo>
                      <a:cubicBezTo>
                        <a:pt x="106460" y="87327"/>
                        <a:pt x="93512" y="79372"/>
                        <a:pt x="76211" y="77799"/>
                      </a:cubicBezTo>
                      <a:cubicBezTo>
                        <a:pt x="61343" y="76446"/>
                        <a:pt x="43823" y="79884"/>
                        <a:pt x="28132" y="87199"/>
                      </a:cubicBezTo>
                      <a:cubicBezTo>
                        <a:pt x="22353" y="90070"/>
                        <a:pt x="14435" y="90089"/>
                        <a:pt x="8528" y="87236"/>
                      </a:cubicBezTo>
                      <a:cubicBezTo>
                        <a:pt x="4010" y="85041"/>
                        <a:pt x="1030" y="81329"/>
                        <a:pt x="97" y="76757"/>
                      </a:cubicBezTo>
                      <a:cubicBezTo>
                        <a:pt x="-159" y="75531"/>
                        <a:pt x="97" y="74087"/>
                        <a:pt x="810" y="73063"/>
                      </a:cubicBezTo>
                      <a:cubicBezTo>
                        <a:pt x="1542" y="72038"/>
                        <a:pt x="2621" y="71197"/>
                        <a:pt x="3864" y="71014"/>
                      </a:cubicBezTo>
                      <a:cubicBezTo>
                        <a:pt x="13776" y="69606"/>
                        <a:pt x="21768" y="64613"/>
                        <a:pt x="29339" y="55232"/>
                      </a:cubicBezTo>
                      <a:cubicBezTo>
                        <a:pt x="29449" y="55104"/>
                        <a:pt x="29559" y="54976"/>
                        <a:pt x="29687" y="54848"/>
                      </a:cubicBezTo>
                      <a:cubicBezTo>
                        <a:pt x="34972" y="49617"/>
                        <a:pt x="37020" y="44478"/>
                        <a:pt x="35960" y="39120"/>
                      </a:cubicBezTo>
                      <a:cubicBezTo>
                        <a:pt x="33838" y="28495"/>
                        <a:pt x="19647" y="18272"/>
                        <a:pt x="6516" y="12840"/>
                      </a:cubicBezTo>
                      <a:lnTo>
                        <a:pt x="6004" y="12621"/>
                      </a:lnTo>
                      <a:cubicBezTo>
                        <a:pt x="4431" y="11981"/>
                        <a:pt x="3334" y="10499"/>
                        <a:pt x="3188" y="8798"/>
                      </a:cubicBezTo>
                      <a:cubicBezTo>
                        <a:pt x="3041" y="7098"/>
                        <a:pt x="3846" y="5452"/>
                        <a:pt x="5272" y="4537"/>
                      </a:cubicBezTo>
                      <a:lnTo>
                        <a:pt x="5748" y="4226"/>
                      </a:lnTo>
                      <a:cubicBezTo>
                        <a:pt x="13977" y="-1041"/>
                        <a:pt x="25335" y="-3875"/>
                        <a:pt x="52291" y="11158"/>
                      </a:cubicBezTo>
                      <a:cubicBezTo>
                        <a:pt x="69335" y="20649"/>
                        <a:pt x="89050" y="25605"/>
                        <a:pt x="102583" y="28092"/>
                      </a:cubicBezTo>
                      <a:cubicBezTo>
                        <a:pt x="107447" y="28988"/>
                        <a:pt x="112513" y="29610"/>
                        <a:pt x="118110" y="29976"/>
                      </a:cubicBezTo>
                      <a:cubicBezTo>
                        <a:pt x="125479" y="30488"/>
                        <a:pt x="139635" y="32262"/>
                        <a:pt x="151595" y="38443"/>
                      </a:cubicBezTo>
                      <a:cubicBezTo>
                        <a:pt x="156368" y="40912"/>
                        <a:pt x="161159" y="42942"/>
                        <a:pt x="165823" y="44497"/>
                      </a:cubicBezTo>
                      <a:cubicBezTo>
                        <a:pt x="175241" y="47624"/>
                        <a:pt x="191462" y="55177"/>
                        <a:pt x="194279" y="70502"/>
                      </a:cubicBezTo>
                      <a:cubicBezTo>
                        <a:pt x="197205" y="86395"/>
                        <a:pt x="187128" y="97075"/>
                        <a:pt x="180874" y="102031"/>
                      </a:cubicBezTo>
                      <a:cubicBezTo>
                        <a:pt x="177637" y="104591"/>
                        <a:pt x="173925" y="106401"/>
                        <a:pt x="169810" y="107426"/>
                      </a:cubicBezTo>
                      <a:cubicBezTo>
                        <a:pt x="165347" y="108578"/>
                        <a:pt x="160720" y="109145"/>
                        <a:pt x="156057" y="109145"/>
                      </a:cubicBezTo>
                      <a:close/>
                      <a:moveTo>
                        <a:pt x="120980" y="94020"/>
                      </a:moveTo>
                      <a:lnTo>
                        <a:pt x="134532" y="95776"/>
                      </a:lnTo>
                      <a:cubicBezTo>
                        <a:pt x="137220" y="96124"/>
                        <a:pt x="139982" y="96709"/>
                        <a:pt x="142688" y="97495"/>
                      </a:cubicBezTo>
                      <a:cubicBezTo>
                        <a:pt x="152929" y="100495"/>
                        <a:pt x="161781" y="99434"/>
                        <a:pt x="167432" y="98026"/>
                      </a:cubicBezTo>
                      <a:cubicBezTo>
                        <a:pt x="170194" y="97331"/>
                        <a:pt x="172662" y="96124"/>
                        <a:pt x="174821" y="94441"/>
                      </a:cubicBezTo>
                      <a:cubicBezTo>
                        <a:pt x="179374" y="90838"/>
                        <a:pt x="186690" y="83194"/>
                        <a:pt x="184696" y="72313"/>
                      </a:cubicBezTo>
                      <a:cubicBezTo>
                        <a:pt x="182776" y="61907"/>
                        <a:pt x="170120" y="56238"/>
                        <a:pt x="162750" y="53787"/>
                      </a:cubicBezTo>
                      <a:cubicBezTo>
                        <a:pt x="157611" y="52086"/>
                        <a:pt x="152363" y="49837"/>
                        <a:pt x="147114" y="47130"/>
                      </a:cubicBezTo>
                      <a:cubicBezTo>
                        <a:pt x="136708" y="41753"/>
                        <a:pt x="124053" y="40181"/>
                        <a:pt x="117433" y="39724"/>
                      </a:cubicBezTo>
                      <a:cubicBezTo>
                        <a:pt x="111452" y="39321"/>
                        <a:pt x="106021" y="38644"/>
                        <a:pt x="100827" y="37694"/>
                      </a:cubicBezTo>
                      <a:cubicBezTo>
                        <a:pt x="86581" y="35078"/>
                        <a:pt x="65769" y="29830"/>
                        <a:pt x="47554" y="19698"/>
                      </a:cubicBezTo>
                      <a:cubicBezTo>
                        <a:pt x="35630" y="13059"/>
                        <a:pt x="27712" y="10536"/>
                        <a:pt x="22280" y="9951"/>
                      </a:cubicBezTo>
                      <a:cubicBezTo>
                        <a:pt x="31717" y="15602"/>
                        <a:pt x="43019" y="24800"/>
                        <a:pt x="45506" y="37255"/>
                      </a:cubicBezTo>
                      <a:cubicBezTo>
                        <a:pt x="46695" y="43198"/>
                        <a:pt x="46109" y="52214"/>
                        <a:pt x="36746" y="61596"/>
                      </a:cubicBezTo>
                      <a:cubicBezTo>
                        <a:pt x="29650" y="70319"/>
                        <a:pt x="22116" y="75915"/>
                        <a:pt x="13465" y="78787"/>
                      </a:cubicBezTo>
                      <a:cubicBezTo>
                        <a:pt x="16611" y="80012"/>
                        <a:pt x="20963" y="79902"/>
                        <a:pt x="23908" y="78439"/>
                      </a:cubicBezTo>
                      <a:cubicBezTo>
                        <a:pt x="41208" y="70374"/>
                        <a:pt x="60557" y="66625"/>
                        <a:pt x="77071" y="68107"/>
                      </a:cubicBezTo>
                      <a:cubicBezTo>
                        <a:pt x="96859" y="69880"/>
                        <a:pt x="112001" y="78823"/>
                        <a:pt x="120980" y="9402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" name="Graphic 2">
              <a:extLst>
                <a:ext uri="{FF2B5EF4-FFF2-40B4-BE49-F238E27FC236}">
                  <a16:creationId xmlns:a16="http://schemas.microsoft.com/office/drawing/2014/main" id="{8F8997D5-0B83-29A8-74C2-60BE0C5A618B}"/>
                </a:ext>
              </a:extLst>
            </p:cNvPr>
            <p:cNvGrpSpPr/>
            <p:nvPr/>
          </p:nvGrpSpPr>
          <p:grpSpPr>
            <a:xfrm>
              <a:off x="7542878" y="1982205"/>
              <a:ext cx="13438" cy="11241"/>
              <a:chOff x="7542878" y="1982205"/>
              <a:chExt cx="13438" cy="11241"/>
            </a:xfrm>
            <a:grpFill/>
          </p:grpSpPr>
          <p:grpSp>
            <p:nvGrpSpPr>
              <p:cNvPr id="150" name="Graphic 2">
                <a:extLst>
                  <a:ext uri="{FF2B5EF4-FFF2-40B4-BE49-F238E27FC236}">
                    <a16:creationId xmlns:a16="http://schemas.microsoft.com/office/drawing/2014/main" id="{914146A4-CAFC-28F6-B359-4383DC798FAF}"/>
                  </a:ext>
                </a:extLst>
              </p:cNvPr>
              <p:cNvGrpSpPr/>
              <p:nvPr/>
            </p:nvGrpSpPr>
            <p:grpSpPr>
              <a:xfrm>
                <a:off x="7542989" y="1982481"/>
                <a:ext cx="13221" cy="10691"/>
                <a:chOff x="7542989" y="1982481"/>
                <a:chExt cx="13221" cy="10691"/>
              </a:xfrm>
              <a:grpFill/>
            </p:grpSpPr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F3BEF8B8-1795-FE42-3D7C-75BA315EADF8}"/>
                    </a:ext>
                  </a:extLst>
                </p:cNvPr>
                <p:cNvSpPr/>
                <p:nvPr/>
              </p:nvSpPr>
              <p:spPr>
                <a:xfrm>
                  <a:off x="7547555" y="1987064"/>
                  <a:ext cx="4078" cy="1536"/>
                </a:xfrm>
                <a:custGeom>
                  <a:avLst/>
                  <a:gdLst>
                    <a:gd name="connsiteX0" fmla="*/ 4078 w 4078"/>
                    <a:gd name="connsiteY0" fmla="*/ 1536 h 1536"/>
                    <a:gd name="connsiteX1" fmla="*/ 0 w 4078"/>
                    <a:gd name="connsiteY1" fmla="*/ 0 h 1536"/>
                    <a:gd name="connsiteX2" fmla="*/ 4078 w 4078"/>
                    <a:gd name="connsiteY2" fmla="*/ 1536 h 1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8" h="1536">
                      <a:moveTo>
                        <a:pt x="4078" y="1536"/>
                      </a:moveTo>
                      <a:cubicBezTo>
                        <a:pt x="2780" y="914"/>
                        <a:pt x="1427" y="384"/>
                        <a:pt x="0" y="0"/>
                      </a:cubicBezTo>
                      <a:cubicBezTo>
                        <a:pt x="1353" y="494"/>
                        <a:pt x="2725" y="1024"/>
                        <a:pt x="4078" y="153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FB508CC6-68E9-1AA6-98C4-3C4D45320D72}"/>
                    </a:ext>
                  </a:extLst>
                </p:cNvPr>
                <p:cNvSpPr/>
                <p:nvPr/>
              </p:nvSpPr>
              <p:spPr>
                <a:xfrm>
                  <a:off x="7542989" y="1982481"/>
                  <a:ext cx="13221" cy="10691"/>
                </a:xfrm>
                <a:custGeom>
                  <a:avLst/>
                  <a:gdLst>
                    <a:gd name="connsiteX0" fmla="*/ 8643 w 13221"/>
                    <a:gd name="connsiteY0" fmla="*/ 10692 h 10691"/>
                    <a:gd name="connsiteX1" fmla="*/ 7034 w 13221"/>
                    <a:gd name="connsiteY1" fmla="*/ 10399 h 10691"/>
                    <a:gd name="connsiteX2" fmla="*/ 2974 w 13221"/>
                    <a:gd name="connsiteY2" fmla="*/ 8863 h 10691"/>
                    <a:gd name="connsiteX3" fmla="*/ 231 w 13221"/>
                    <a:gd name="connsiteY3" fmla="*/ 3157 h 10691"/>
                    <a:gd name="connsiteX4" fmla="*/ 5809 w 13221"/>
                    <a:gd name="connsiteY4" fmla="*/ 176 h 10691"/>
                    <a:gd name="connsiteX5" fmla="*/ 10619 w 13221"/>
                    <a:gd name="connsiteY5" fmla="*/ 1986 h 10691"/>
                    <a:gd name="connsiteX6" fmla="*/ 12850 w 13221"/>
                    <a:gd name="connsiteY6" fmla="*/ 7912 h 10691"/>
                    <a:gd name="connsiteX7" fmla="*/ 8643 w 13221"/>
                    <a:gd name="connsiteY7" fmla="*/ 10692 h 10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21" h="10691">
                      <a:moveTo>
                        <a:pt x="8643" y="10692"/>
                      </a:moveTo>
                      <a:cubicBezTo>
                        <a:pt x="8095" y="10692"/>
                        <a:pt x="7565" y="10600"/>
                        <a:pt x="7034" y="10399"/>
                      </a:cubicBezTo>
                      <a:lnTo>
                        <a:pt x="2974" y="8863"/>
                      </a:lnTo>
                      <a:cubicBezTo>
                        <a:pt x="670" y="8003"/>
                        <a:pt x="-537" y="5498"/>
                        <a:pt x="231" y="3157"/>
                      </a:cubicBezTo>
                      <a:cubicBezTo>
                        <a:pt x="981" y="834"/>
                        <a:pt x="3450" y="-501"/>
                        <a:pt x="5809" y="176"/>
                      </a:cubicBezTo>
                      <a:cubicBezTo>
                        <a:pt x="7418" y="633"/>
                        <a:pt x="9046" y="1237"/>
                        <a:pt x="10619" y="1986"/>
                      </a:cubicBezTo>
                      <a:cubicBezTo>
                        <a:pt x="12831" y="3047"/>
                        <a:pt x="13819" y="5662"/>
                        <a:pt x="12850" y="7912"/>
                      </a:cubicBezTo>
                      <a:cubicBezTo>
                        <a:pt x="12100" y="9649"/>
                        <a:pt x="10417" y="10692"/>
                        <a:pt x="8643" y="1069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" name="Graphic 2">
                <a:extLst>
                  <a:ext uri="{FF2B5EF4-FFF2-40B4-BE49-F238E27FC236}">
                    <a16:creationId xmlns:a16="http://schemas.microsoft.com/office/drawing/2014/main" id="{70AA1005-CC98-AB21-2DF8-FBD51E708423}"/>
                  </a:ext>
                </a:extLst>
              </p:cNvPr>
              <p:cNvGrpSpPr/>
              <p:nvPr/>
            </p:nvGrpSpPr>
            <p:grpSpPr>
              <a:xfrm>
                <a:off x="7542878" y="1982205"/>
                <a:ext cx="13438" cy="11241"/>
                <a:chOff x="7542878" y="1982205"/>
                <a:chExt cx="13438" cy="11241"/>
              </a:xfrm>
              <a:grpFill/>
            </p:grpSpPr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6566A5A4-E4B5-DB5B-0F72-1EED86BD45FD}"/>
                    </a:ext>
                  </a:extLst>
                </p:cNvPr>
                <p:cNvSpPr/>
                <p:nvPr/>
              </p:nvSpPr>
              <p:spPr>
                <a:xfrm>
                  <a:off x="7547445" y="1986771"/>
                  <a:ext cx="4297" cy="2103"/>
                </a:xfrm>
                <a:custGeom>
                  <a:avLst/>
                  <a:gdLst>
                    <a:gd name="connsiteX0" fmla="*/ 4078 w 4297"/>
                    <a:gd name="connsiteY0" fmla="*/ 2103 h 2103"/>
                    <a:gd name="connsiteX1" fmla="*/ 2762 w 4297"/>
                    <a:gd name="connsiteY1" fmla="*/ 1609 h 2103"/>
                    <a:gd name="connsiteX2" fmla="*/ 0 w 4297"/>
                    <a:gd name="connsiteY2" fmla="*/ 567 h 2103"/>
                    <a:gd name="connsiteX3" fmla="*/ 183 w 4297"/>
                    <a:gd name="connsiteY3" fmla="*/ 0 h 2103"/>
                    <a:gd name="connsiteX4" fmla="*/ 4298 w 4297"/>
                    <a:gd name="connsiteY4" fmla="*/ 1554 h 2103"/>
                    <a:gd name="connsiteX5" fmla="*/ 4078 w 4297"/>
                    <a:gd name="connsiteY5" fmla="*/ 2103 h 2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97" h="2103">
                      <a:moveTo>
                        <a:pt x="4078" y="2103"/>
                      </a:moveTo>
                      <a:lnTo>
                        <a:pt x="2762" y="1609"/>
                      </a:lnTo>
                      <a:cubicBezTo>
                        <a:pt x="1847" y="1262"/>
                        <a:pt x="914" y="914"/>
                        <a:pt x="0" y="567"/>
                      </a:cubicBezTo>
                      <a:lnTo>
                        <a:pt x="183" y="0"/>
                      </a:lnTo>
                      <a:cubicBezTo>
                        <a:pt x="1555" y="384"/>
                        <a:pt x="2945" y="914"/>
                        <a:pt x="4298" y="1554"/>
                      </a:cubicBezTo>
                      <a:lnTo>
                        <a:pt x="4078" y="2103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C588C7B8-F08A-0E3C-3C7D-F95656601298}"/>
                    </a:ext>
                  </a:extLst>
                </p:cNvPr>
                <p:cNvSpPr/>
                <p:nvPr/>
              </p:nvSpPr>
              <p:spPr>
                <a:xfrm>
                  <a:off x="7542878" y="1982205"/>
                  <a:ext cx="13438" cy="11241"/>
                </a:xfrm>
                <a:custGeom>
                  <a:avLst/>
                  <a:gdLst>
                    <a:gd name="connsiteX0" fmla="*/ 8645 w 13438"/>
                    <a:gd name="connsiteY0" fmla="*/ 11242 h 11241"/>
                    <a:gd name="connsiteX1" fmla="*/ 7018 w 13438"/>
                    <a:gd name="connsiteY1" fmla="*/ 10949 h 11241"/>
                    <a:gd name="connsiteX2" fmla="*/ 2958 w 13438"/>
                    <a:gd name="connsiteY2" fmla="*/ 9413 h 11241"/>
                    <a:gd name="connsiteX3" fmla="*/ 233 w 13438"/>
                    <a:gd name="connsiteY3" fmla="*/ 3689 h 11241"/>
                    <a:gd name="connsiteX4" fmla="*/ 415 w 13438"/>
                    <a:gd name="connsiteY4" fmla="*/ 3122 h 11241"/>
                    <a:gd name="connsiteX5" fmla="*/ 5993 w 13438"/>
                    <a:gd name="connsiteY5" fmla="*/ 178 h 11241"/>
                    <a:gd name="connsiteX6" fmla="*/ 10840 w 13438"/>
                    <a:gd name="connsiteY6" fmla="*/ 2025 h 11241"/>
                    <a:gd name="connsiteX7" fmla="*/ 13053 w 13438"/>
                    <a:gd name="connsiteY7" fmla="*/ 7968 h 11241"/>
                    <a:gd name="connsiteX8" fmla="*/ 12815 w 13438"/>
                    <a:gd name="connsiteY8" fmla="*/ 8517 h 11241"/>
                    <a:gd name="connsiteX9" fmla="*/ 8645 w 13438"/>
                    <a:gd name="connsiteY9" fmla="*/ 11242 h 11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38" h="11241">
                      <a:moveTo>
                        <a:pt x="8645" y="11242"/>
                      </a:moveTo>
                      <a:cubicBezTo>
                        <a:pt x="8097" y="11242"/>
                        <a:pt x="7548" y="11150"/>
                        <a:pt x="7018" y="10949"/>
                      </a:cubicBezTo>
                      <a:lnTo>
                        <a:pt x="2958" y="9413"/>
                      </a:lnTo>
                      <a:cubicBezTo>
                        <a:pt x="653" y="8554"/>
                        <a:pt x="-535" y="6012"/>
                        <a:pt x="233" y="3689"/>
                      </a:cubicBezTo>
                      <a:lnTo>
                        <a:pt x="415" y="3122"/>
                      </a:lnTo>
                      <a:cubicBezTo>
                        <a:pt x="1184" y="818"/>
                        <a:pt x="3634" y="-499"/>
                        <a:pt x="5993" y="178"/>
                      </a:cubicBezTo>
                      <a:cubicBezTo>
                        <a:pt x="7621" y="635"/>
                        <a:pt x="9249" y="1256"/>
                        <a:pt x="10840" y="2025"/>
                      </a:cubicBezTo>
                      <a:cubicBezTo>
                        <a:pt x="13071" y="3085"/>
                        <a:pt x="14040" y="5719"/>
                        <a:pt x="13053" y="7968"/>
                      </a:cubicBezTo>
                      <a:lnTo>
                        <a:pt x="12815" y="8517"/>
                      </a:lnTo>
                      <a:cubicBezTo>
                        <a:pt x="12083" y="10218"/>
                        <a:pt x="10419" y="11242"/>
                        <a:pt x="8645" y="1124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323BE822-1C1A-31CF-99DF-D1DF4019F510}"/>
                </a:ext>
              </a:extLst>
            </p:cNvPr>
            <p:cNvGrpSpPr/>
            <p:nvPr/>
          </p:nvGrpSpPr>
          <p:grpSpPr>
            <a:xfrm>
              <a:off x="7546916" y="1983723"/>
              <a:ext cx="10839" cy="10253"/>
              <a:chOff x="7546916" y="1983723"/>
              <a:chExt cx="10839" cy="10253"/>
            </a:xfrm>
            <a:grpFill/>
          </p:grpSpPr>
          <p:grpSp>
            <p:nvGrpSpPr>
              <p:cNvPr id="144" name="Graphic 2">
                <a:extLst>
                  <a:ext uri="{FF2B5EF4-FFF2-40B4-BE49-F238E27FC236}">
                    <a16:creationId xmlns:a16="http://schemas.microsoft.com/office/drawing/2014/main" id="{0FF6EB9F-9DD9-2092-9FFD-ECFE1A254BC9}"/>
                  </a:ext>
                </a:extLst>
              </p:cNvPr>
              <p:cNvGrpSpPr/>
              <p:nvPr/>
            </p:nvGrpSpPr>
            <p:grpSpPr>
              <a:xfrm>
                <a:off x="7547055" y="1984037"/>
                <a:ext cx="9972" cy="9574"/>
                <a:chOff x="7547055" y="1984037"/>
                <a:chExt cx="9972" cy="9574"/>
              </a:xfrm>
              <a:grpFill/>
            </p:grpSpPr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F27778CB-7D3C-6A25-4D6F-73842B9371DB}"/>
                    </a:ext>
                  </a:extLst>
                </p:cNvPr>
                <p:cNvSpPr/>
                <p:nvPr/>
              </p:nvSpPr>
              <p:spPr>
                <a:xfrm>
                  <a:off x="7551633" y="1988600"/>
                  <a:ext cx="987" cy="457"/>
                </a:xfrm>
                <a:custGeom>
                  <a:avLst/>
                  <a:gdLst>
                    <a:gd name="connsiteX0" fmla="*/ 896 w 987"/>
                    <a:gd name="connsiteY0" fmla="*/ 457 h 457"/>
                    <a:gd name="connsiteX1" fmla="*/ 988 w 987"/>
                    <a:gd name="connsiteY1" fmla="*/ 384 h 457"/>
                    <a:gd name="connsiteX2" fmla="*/ 0 w 987"/>
                    <a:gd name="connsiteY2" fmla="*/ 0 h 457"/>
                    <a:gd name="connsiteX3" fmla="*/ 896 w 987"/>
                    <a:gd name="connsiteY3" fmla="*/ 457 h 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7" h="457">
                      <a:moveTo>
                        <a:pt x="896" y="457"/>
                      </a:moveTo>
                      <a:cubicBezTo>
                        <a:pt x="933" y="439"/>
                        <a:pt x="951" y="402"/>
                        <a:pt x="988" y="384"/>
                      </a:cubicBezTo>
                      <a:cubicBezTo>
                        <a:pt x="659" y="256"/>
                        <a:pt x="329" y="128"/>
                        <a:pt x="0" y="0"/>
                      </a:cubicBezTo>
                      <a:cubicBezTo>
                        <a:pt x="293" y="146"/>
                        <a:pt x="585" y="311"/>
                        <a:pt x="896" y="45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69005B16-6A6C-573B-E3CC-1EB3E8E28B58}"/>
                    </a:ext>
                  </a:extLst>
                </p:cNvPr>
                <p:cNvSpPr/>
                <p:nvPr/>
              </p:nvSpPr>
              <p:spPr>
                <a:xfrm>
                  <a:off x="7547055" y="1984037"/>
                  <a:ext cx="9972" cy="9574"/>
                </a:xfrm>
                <a:custGeom>
                  <a:avLst/>
                  <a:gdLst>
                    <a:gd name="connsiteX0" fmla="*/ 5456 w 9972"/>
                    <a:gd name="connsiteY0" fmla="*/ 9574 h 9574"/>
                    <a:gd name="connsiteX1" fmla="*/ 3371 w 9972"/>
                    <a:gd name="connsiteY1" fmla="*/ 9081 h 9574"/>
                    <a:gd name="connsiteX2" fmla="*/ 3115 w 9972"/>
                    <a:gd name="connsiteY2" fmla="*/ 8953 h 9574"/>
                    <a:gd name="connsiteX3" fmla="*/ 2603 w 9972"/>
                    <a:gd name="connsiteY3" fmla="*/ 8697 h 9574"/>
                    <a:gd name="connsiteX4" fmla="*/ 372 w 9972"/>
                    <a:gd name="connsiteY4" fmla="*/ 2771 h 9574"/>
                    <a:gd name="connsiteX5" fmla="*/ 6188 w 9972"/>
                    <a:gd name="connsiteY5" fmla="*/ 302 h 9574"/>
                    <a:gd name="connsiteX6" fmla="*/ 6846 w 9972"/>
                    <a:gd name="connsiteY6" fmla="*/ 558 h 9574"/>
                    <a:gd name="connsiteX7" fmla="*/ 9845 w 9972"/>
                    <a:gd name="connsiteY7" fmla="*/ 3942 h 9574"/>
                    <a:gd name="connsiteX8" fmla="*/ 8785 w 9972"/>
                    <a:gd name="connsiteY8" fmla="*/ 8184 h 9574"/>
                    <a:gd name="connsiteX9" fmla="*/ 8419 w 9972"/>
                    <a:gd name="connsiteY9" fmla="*/ 8514 h 9574"/>
                    <a:gd name="connsiteX10" fmla="*/ 5456 w 9972"/>
                    <a:gd name="connsiteY10" fmla="*/ 9574 h 9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972" h="9574">
                      <a:moveTo>
                        <a:pt x="5456" y="9574"/>
                      </a:moveTo>
                      <a:cubicBezTo>
                        <a:pt x="4743" y="9574"/>
                        <a:pt x="4029" y="9410"/>
                        <a:pt x="3371" y="9081"/>
                      </a:cubicBezTo>
                      <a:cubicBezTo>
                        <a:pt x="3371" y="9081"/>
                        <a:pt x="3115" y="8953"/>
                        <a:pt x="3115" y="8953"/>
                      </a:cubicBezTo>
                      <a:lnTo>
                        <a:pt x="2603" y="8697"/>
                      </a:lnTo>
                      <a:cubicBezTo>
                        <a:pt x="390" y="7636"/>
                        <a:pt x="-597" y="5021"/>
                        <a:pt x="372" y="2771"/>
                      </a:cubicBezTo>
                      <a:cubicBezTo>
                        <a:pt x="1341" y="522"/>
                        <a:pt x="3902" y="-576"/>
                        <a:pt x="6188" y="302"/>
                      </a:cubicBezTo>
                      <a:lnTo>
                        <a:pt x="6846" y="558"/>
                      </a:lnTo>
                      <a:cubicBezTo>
                        <a:pt x="8291" y="1107"/>
                        <a:pt x="9534" y="2424"/>
                        <a:pt x="9845" y="3942"/>
                      </a:cubicBezTo>
                      <a:cubicBezTo>
                        <a:pt x="10174" y="5460"/>
                        <a:pt x="9882" y="7087"/>
                        <a:pt x="8785" y="8184"/>
                      </a:cubicBezTo>
                      <a:cubicBezTo>
                        <a:pt x="8693" y="8276"/>
                        <a:pt x="8529" y="8422"/>
                        <a:pt x="8419" y="8514"/>
                      </a:cubicBezTo>
                      <a:cubicBezTo>
                        <a:pt x="7578" y="9209"/>
                        <a:pt x="6517" y="9574"/>
                        <a:pt x="5456" y="957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5" name="Graphic 2">
                <a:extLst>
                  <a:ext uri="{FF2B5EF4-FFF2-40B4-BE49-F238E27FC236}">
                    <a16:creationId xmlns:a16="http://schemas.microsoft.com/office/drawing/2014/main" id="{7429CCC6-28E5-12D5-5455-593C1F391179}"/>
                  </a:ext>
                </a:extLst>
              </p:cNvPr>
              <p:cNvGrpSpPr/>
              <p:nvPr/>
            </p:nvGrpSpPr>
            <p:grpSpPr>
              <a:xfrm>
                <a:off x="7546916" y="1983723"/>
                <a:ext cx="10839" cy="10253"/>
                <a:chOff x="7546916" y="1983723"/>
                <a:chExt cx="10839" cy="10253"/>
              </a:xfrm>
              <a:grpFill/>
            </p:grpSpPr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E2E15641-C2D7-176E-DEA5-90BC8373D44C}"/>
                    </a:ext>
                  </a:extLst>
                </p:cNvPr>
                <p:cNvSpPr/>
                <p:nvPr/>
              </p:nvSpPr>
              <p:spPr>
                <a:xfrm>
                  <a:off x="7551505" y="1988326"/>
                  <a:ext cx="1682" cy="1078"/>
                </a:xfrm>
                <a:custGeom>
                  <a:avLst/>
                  <a:gdLst>
                    <a:gd name="connsiteX0" fmla="*/ 1061 w 1682"/>
                    <a:gd name="connsiteY0" fmla="*/ 1079 h 1078"/>
                    <a:gd name="connsiteX1" fmla="*/ 622 w 1682"/>
                    <a:gd name="connsiteY1" fmla="*/ 859 h 1078"/>
                    <a:gd name="connsiteX2" fmla="*/ 0 w 1682"/>
                    <a:gd name="connsiteY2" fmla="*/ 549 h 1078"/>
                    <a:gd name="connsiteX3" fmla="*/ 238 w 1682"/>
                    <a:gd name="connsiteY3" fmla="*/ 0 h 1078"/>
                    <a:gd name="connsiteX4" fmla="*/ 1683 w 1682"/>
                    <a:gd name="connsiteY4" fmla="*/ 549 h 1078"/>
                    <a:gd name="connsiteX5" fmla="*/ 1061 w 1682"/>
                    <a:gd name="connsiteY5" fmla="*/ 1079 h 1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2" h="1078">
                      <a:moveTo>
                        <a:pt x="1061" y="1079"/>
                      </a:moveTo>
                      <a:lnTo>
                        <a:pt x="622" y="859"/>
                      </a:lnTo>
                      <a:cubicBezTo>
                        <a:pt x="421" y="750"/>
                        <a:pt x="201" y="640"/>
                        <a:pt x="0" y="549"/>
                      </a:cubicBezTo>
                      <a:lnTo>
                        <a:pt x="238" y="0"/>
                      </a:lnTo>
                      <a:lnTo>
                        <a:pt x="1683" y="549"/>
                      </a:lnTo>
                      <a:lnTo>
                        <a:pt x="1061" y="1079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7F1B3135-D617-8CFC-7ED7-098156C3DF48}"/>
                    </a:ext>
                  </a:extLst>
                </p:cNvPr>
                <p:cNvSpPr/>
                <p:nvPr/>
              </p:nvSpPr>
              <p:spPr>
                <a:xfrm>
                  <a:off x="7546916" y="1983723"/>
                  <a:ext cx="10839" cy="10253"/>
                </a:xfrm>
                <a:custGeom>
                  <a:avLst/>
                  <a:gdLst>
                    <a:gd name="connsiteX0" fmla="*/ 5650 w 10839"/>
                    <a:gd name="connsiteY0" fmla="*/ 10253 h 10253"/>
                    <a:gd name="connsiteX1" fmla="*/ 3547 w 10839"/>
                    <a:gd name="connsiteY1" fmla="*/ 9742 h 10253"/>
                    <a:gd name="connsiteX2" fmla="*/ 2596 w 10839"/>
                    <a:gd name="connsiteY2" fmla="*/ 9248 h 10253"/>
                    <a:gd name="connsiteX3" fmla="*/ 383 w 10839"/>
                    <a:gd name="connsiteY3" fmla="*/ 3304 h 10253"/>
                    <a:gd name="connsiteX4" fmla="*/ 621 w 10839"/>
                    <a:gd name="connsiteY4" fmla="*/ 2755 h 10253"/>
                    <a:gd name="connsiteX5" fmla="*/ 6454 w 10839"/>
                    <a:gd name="connsiteY5" fmla="*/ 305 h 10253"/>
                    <a:gd name="connsiteX6" fmla="*/ 7899 w 10839"/>
                    <a:gd name="connsiteY6" fmla="*/ 854 h 10253"/>
                    <a:gd name="connsiteX7" fmla="*/ 10770 w 10839"/>
                    <a:gd name="connsiteY7" fmla="*/ 4310 h 10253"/>
                    <a:gd name="connsiteX8" fmla="*/ 9289 w 10839"/>
                    <a:gd name="connsiteY8" fmla="*/ 8553 h 10253"/>
                    <a:gd name="connsiteX9" fmla="*/ 8686 w 10839"/>
                    <a:gd name="connsiteY9" fmla="*/ 9083 h 10253"/>
                    <a:gd name="connsiteX10" fmla="*/ 5650 w 10839"/>
                    <a:gd name="connsiteY10" fmla="*/ 10253 h 10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839" h="10253">
                      <a:moveTo>
                        <a:pt x="5650" y="10253"/>
                      </a:moveTo>
                      <a:cubicBezTo>
                        <a:pt x="4937" y="10253"/>
                        <a:pt x="4223" y="10089"/>
                        <a:pt x="3547" y="9742"/>
                      </a:cubicBezTo>
                      <a:lnTo>
                        <a:pt x="2596" y="9248"/>
                      </a:lnTo>
                      <a:cubicBezTo>
                        <a:pt x="383" y="8187"/>
                        <a:pt x="-605" y="5554"/>
                        <a:pt x="383" y="3304"/>
                      </a:cubicBezTo>
                      <a:lnTo>
                        <a:pt x="621" y="2755"/>
                      </a:lnTo>
                      <a:cubicBezTo>
                        <a:pt x="1590" y="506"/>
                        <a:pt x="4187" y="-573"/>
                        <a:pt x="6454" y="305"/>
                      </a:cubicBezTo>
                      <a:lnTo>
                        <a:pt x="7899" y="854"/>
                      </a:lnTo>
                      <a:cubicBezTo>
                        <a:pt x="9399" y="1420"/>
                        <a:pt x="10478" y="2737"/>
                        <a:pt x="10770" y="4310"/>
                      </a:cubicBezTo>
                      <a:cubicBezTo>
                        <a:pt x="11045" y="5883"/>
                        <a:pt x="10496" y="7492"/>
                        <a:pt x="9289" y="8553"/>
                      </a:cubicBezTo>
                      <a:lnTo>
                        <a:pt x="8686" y="9083"/>
                      </a:lnTo>
                      <a:cubicBezTo>
                        <a:pt x="7808" y="9869"/>
                        <a:pt x="6747" y="10253"/>
                        <a:pt x="5650" y="1025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" name="Graphic 2">
              <a:extLst>
                <a:ext uri="{FF2B5EF4-FFF2-40B4-BE49-F238E27FC236}">
                  <a16:creationId xmlns:a16="http://schemas.microsoft.com/office/drawing/2014/main" id="{60C64F54-4CFE-18FE-D3CB-7CDE3C318B16}"/>
                </a:ext>
              </a:extLst>
            </p:cNvPr>
            <p:cNvGrpSpPr/>
            <p:nvPr/>
          </p:nvGrpSpPr>
          <p:grpSpPr>
            <a:xfrm>
              <a:off x="7493731" y="1981251"/>
              <a:ext cx="204848" cy="117150"/>
              <a:chOff x="7493731" y="1981251"/>
              <a:chExt cx="204848" cy="117150"/>
            </a:xfrm>
            <a:grpFill/>
          </p:grpSpPr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40EACABE-A97C-C017-7DE7-3F68694ECEC3}"/>
                  </a:ext>
                </a:extLst>
              </p:cNvPr>
              <p:cNvSpPr/>
              <p:nvPr/>
            </p:nvSpPr>
            <p:spPr>
              <a:xfrm>
                <a:off x="7498305" y="1985801"/>
                <a:ext cx="195738" cy="107991"/>
              </a:xfrm>
              <a:custGeom>
                <a:avLst/>
                <a:gdLst>
                  <a:gd name="connsiteX0" fmla="*/ 187141 w 195738"/>
                  <a:gd name="connsiteY0" fmla="*/ 33011 h 107991"/>
                  <a:gd name="connsiteX1" fmla="*/ 187050 w 195738"/>
                  <a:gd name="connsiteY1" fmla="*/ 32883 h 107991"/>
                  <a:gd name="connsiteX2" fmla="*/ 186885 w 195738"/>
                  <a:gd name="connsiteY2" fmla="*/ 32901 h 107991"/>
                  <a:gd name="connsiteX3" fmla="*/ 151498 w 195738"/>
                  <a:gd name="connsiteY3" fmla="*/ 33816 h 107991"/>
                  <a:gd name="connsiteX4" fmla="*/ 102431 w 195738"/>
                  <a:gd name="connsiteY4" fmla="*/ 23483 h 107991"/>
                  <a:gd name="connsiteX5" fmla="*/ 54407 w 195738"/>
                  <a:gd name="connsiteY5" fmla="*/ 2909 h 107991"/>
                  <a:gd name="connsiteX6" fmla="*/ 54242 w 195738"/>
                  <a:gd name="connsiteY6" fmla="*/ 2836 h 107991"/>
                  <a:gd name="connsiteX7" fmla="*/ 54169 w 195738"/>
                  <a:gd name="connsiteY7" fmla="*/ 2891 h 107991"/>
                  <a:gd name="connsiteX8" fmla="*/ 54096 w 195738"/>
                  <a:gd name="connsiteY8" fmla="*/ 2854 h 107991"/>
                  <a:gd name="connsiteX9" fmla="*/ 53419 w 195738"/>
                  <a:gd name="connsiteY9" fmla="*/ 2507 h 107991"/>
                  <a:gd name="connsiteX10" fmla="*/ 52102 w 195738"/>
                  <a:gd name="connsiteY10" fmla="*/ 2013 h 107991"/>
                  <a:gd name="connsiteX11" fmla="*/ 49304 w 195738"/>
                  <a:gd name="connsiteY11" fmla="*/ 952 h 107991"/>
                  <a:gd name="connsiteX12" fmla="*/ 36850 w 195738"/>
                  <a:gd name="connsiteY12" fmla="*/ 678 h 107991"/>
                  <a:gd name="connsiteX13" fmla="*/ 731 w 195738"/>
                  <a:gd name="connsiteY13" fmla="*/ 4683 h 107991"/>
                  <a:gd name="connsiteX14" fmla="*/ 0 w 195738"/>
                  <a:gd name="connsiteY14" fmla="*/ 4701 h 107991"/>
                  <a:gd name="connsiteX15" fmla="*/ 549 w 195738"/>
                  <a:gd name="connsiteY15" fmla="*/ 5195 h 107991"/>
                  <a:gd name="connsiteX16" fmla="*/ 16642 w 195738"/>
                  <a:gd name="connsiteY16" fmla="*/ 53311 h 107991"/>
                  <a:gd name="connsiteX17" fmla="*/ 2378 w 195738"/>
                  <a:gd name="connsiteY17" fmla="*/ 106895 h 107991"/>
                  <a:gd name="connsiteX18" fmla="*/ 2158 w 195738"/>
                  <a:gd name="connsiteY18" fmla="*/ 107388 h 107991"/>
                  <a:gd name="connsiteX19" fmla="*/ 2688 w 195738"/>
                  <a:gd name="connsiteY19" fmla="*/ 107315 h 107991"/>
                  <a:gd name="connsiteX20" fmla="*/ 4225 w 195738"/>
                  <a:gd name="connsiteY20" fmla="*/ 107096 h 107991"/>
                  <a:gd name="connsiteX21" fmla="*/ 19202 w 195738"/>
                  <a:gd name="connsiteY21" fmla="*/ 107992 h 107991"/>
                  <a:gd name="connsiteX22" fmla="*/ 162470 w 195738"/>
                  <a:gd name="connsiteY22" fmla="*/ 95940 h 107991"/>
                  <a:gd name="connsiteX23" fmla="*/ 162470 w 195738"/>
                  <a:gd name="connsiteY23" fmla="*/ 95940 h 107991"/>
                  <a:gd name="connsiteX24" fmla="*/ 162855 w 195738"/>
                  <a:gd name="connsiteY24" fmla="*/ 95904 h 107991"/>
                  <a:gd name="connsiteX25" fmla="*/ 186154 w 195738"/>
                  <a:gd name="connsiteY25" fmla="*/ 93124 h 107991"/>
                  <a:gd name="connsiteX26" fmla="*/ 191219 w 195738"/>
                  <a:gd name="connsiteY26" fmla="*/ 96470 h 107991"/>
                  <a:gd name="connsiteX27" fmla="*/ 191384 w 195738"/>
                  <a:gd name="connsiteY27" fmla="*/ 96269 h 107991"/>
                  <a:gd name="connsiteX28" fmla="*/ 192700 w 195738"/>
                  <a:gd name="connsiteY28" fmla="*/ 93745 h 107991"/>
                  <a:gd name="connsiteX29" fmla="*/ 187141 w 195738"/>
                  <a:gd name="connsiteY29" fmla="*/ 33011 h 10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5738" h="107991">
                    <a:moveTo>
                      <a:pt x="187141" y="33011"/>
                    </a:moveTo>
                    <a:lnTo>
                      <a:pt x="187050" y="32883"/>
                    </a:lnTo>
                    <a:lnTo>
                      <a:pt x="186885" y="32901"/>
                    </a:lnTo>
                    <a:cubicBezTo>
                      <a:pt x="174888" y="33560"/>
                      <a:pt x="163147" y="34145"/>
                      <a:pt x="151498" y="33816"/>
                    </a:cubicBezTo>
                    <a:cubicBezTo>
                      <a:pt x="131125" y="33249"/>
                      <a:pt x="115543" y="29975"/>
                      <a:pt x="102431" y="23483"/>
                    </a:cubicBezTo>
                    <a:cubicBezTo>
                      <a:pt x="88624" y="16643"/>
                      <a:pt x="73810" y="10297"/>
                      <a:pt x="54407" y="2909"/>
                    </a:cubicBezTo>
                    <a:lnTo>
                      <a:pt x="54242" y="2836"/>
                    </a:lnTo>
                    <a:lnTo>
                      <a:pt x="54169" y="2891"/>
                    </a:lnTo>
                    <a:lnTo>
                      <a:pt x="54096" y="2854"/>
                    </a:lnTo>
                    <a:cubicBezTo>
                      <a:pt x="53876" y="2744"/>
                      <a:pt x="53675" y="2635"/>
                      <a:pt x="53419" y="2507"/>
                    </a:cubicBezTo>
                    <a:lnTo>
                      <a:pt x="52102" y="2013"/>
                    </a:lnTo>
                    <a:cubicBezTo>
                      <a:pt x="51188" y="1665"/>
                      <a:pt x="50255" y="1318"/>
                      <a:pt x="49304" y="952"/>
                    </a:cubicBezTo>
                    <a:cubicBezTo>
                      <a:pt x="45153" y="-218"/>
                      <a:pt x="40855" y="-310"/>
                      <a:pt x="36850" y="678"/>
                    </a:cubicBezTo>
                    <a:cubicBezTo>
                      <a:pt x="24762" y="2927"/>
                      <a:pt x="12948" y="4226"/>
                      <a:pt x="731" y="4683"/>
                    </a:cubicBezTo>
                    <a:lnTo>
                      <a:pt x="0" y="4701"/>
                    </a:lnTo>
                    <a:lnTo>
                      <a:pt x="549" y="5195"/>
                    </a:lnTo>
                    <a:cubicBezTo>
                      <a:pt x="12436" y="15912"/>
                      <a:pt x="17867" y="32097"/>
                      <a:pt x="16642" y="53311"/>
                    </a:cubicBezTo>
                    <a:cubicBezTo>
                      <a:pt x="15362" y="75531"/>
                      <a:pt x="7150" y="96434"/>
                      <a:pt x="2378" y="106895"/>
                    </a:cubicBezTo>
                    <a:lnTo>
                      <a:pt x="2158" y="107388"/>
                    </a:lnTo>
                    <a:lnTo>
                      <a:pt x="2688" y="107315"/>
                    </a:lnTo>
                    <a:cubicBezTo>
                      <a:pt x="3548" y="107205"/>
                      <a:pt x="4078" y="107132"/>
                      <a:pt x="4225" y="107096"/>
                    </a:cubicBezTo>
                    <a:cubicBezTo>
                      <a:pt x="7589" y="107718"/>
                      <a:pt x="12747" y="107992"/>
                      <a:pt x="19202" y="107992"/>
                    </a:cubicBezTo>
                    <a:cubicBezTo>
                      <a:pt x="54370" y="107992"/>
                      <a:pt x="128108" y="99927"/>
                      <a:pt x="162470" y="95940"/>
                    </a:cubicBezTo>
                    <a:lnTo>
                      <a:pt x="162470" y="95940"/>
                    </a:lnTo>
                    <a:lnTo>
                      <a:pt x="162855" y="95904"/>
                    </a:lnTo>
                    <a:cubicBezTo>
                      <a:pt x="176095" y="94367"/>
                      <a:pt x="185056" y="93252"/>
                      <a:pt x="186154" y="93124"/>
                    </a:cubicBezTo>
                    <a:lnTo>
                      <a:pt x="191219" y="96470"/>
                    </a:lnTo>
                    <a:lnTo>
                      <a:pt x="191384" y="96269"/>
                    </a:lnTo>
                    <a:cubicBezTo>
                      <a:pt x="192042" y="95483"/>
                      <a:pt x="192463" y="94678"/>
                      <a:pt x="192700" y="93745"/>
                    </a:cubicBezTo>
                    <a:cubicBezTo>
                      <a:pt x="196321" y="72275"/>
                      <a:pt x="198882" y="49891"/>
                      <a:pt x="187141" y="3301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3F28D536-83BB-E180-B436-1060868EF0FD}"/>
                  </a:ext>
                </a:extLst>
              </p:cNvPr>
              <p:cNvSpPr/>
              <p:nvPr/>
            </p:nvSpPr>
            <p:spPr>
              <a:xfrm>
                <a:off x="7493731" y="1981251"/>
                <a:ext cx="204848" cy="117150"/>
              </a:xfrm>
              <a:custGeom>
                <a:avLst/>
                <a:gdLst>
                  <a:gd name="connsiteX0" fmla="*/ 23795 w 204848"/>
                  <a:gd name="connsiteY0" fmla="*/ 117151 h 117150"/>
                  <a:gd name="connsiteX1" fmla="*/ 8726 w 204848"/>
                  <a:gd name="connsiteY1" fmla="*/ 116309 h 117150"/>
                  <a:gd name="connsiteX2" fmla="*/ 7336 w 204848"/>
                  <a:gd name="connsiteY2" fmla="*/ 116492 h 117150"/>
                  <a:gd name="connsiteX3" fmla="*/ 3056 w 204848"/>
                  <a:gd name="connsiteY3" fmla="*/ 114682 h 117150"/>
                  <a:gd name="connsiteX4" fmla="*/ 2581 w 204848"/>
                  <a:gd name="connsiteY4" fmla="*/ 110055 h 117150"/>
                  <a:gd name="connsiteX5" fmla="*/ 2800 w 204848"/>
                  <a:gd name="connsiteY5" fmla="*/ 109561 h 117150"/>
                  <a:gd name="connsiteX6" fmla="*/ 16662 w 204848"/>
                  <a:gd name="connsiteY6" fmla="*/ 57623 h 117150"/>
                  <a:gd name="connsiteX7" fmla="*/ 2069 w 204848"/>
                  <a:gd name="connsiteY7" fmla="*/ 13165 h 117150"/>
                  <a:gd name="connsiteX8" fmla="*/ 1520 w 204848"/>
                  <a:gd name="connsiteY8" fmla="*/ 12690 h 117150"/>
                  <a:gd name="connsiteX9" fmla="*/ 276 w 204848"/>
                  <a:gd name="connsiteY9" fmla="*/ 7733 h 117150"/>
                  <a:gd name="connsiteX10" fmla="*/ 4410 w 204848"/>
                  <a:gd name="connsiteY10" fmla="*/ 4716 h 117150"/>
                  <a:gd name="connsiteX11" fmla="*/ 5141 w 204848"/>
                  <a:gd name="connsiteY11" fmla="*/ 4698 h 117150"/>
                  <a:gd name="connsiteX12" fmla="*/ 40583 w 204848"/>
                  <a:gd name="connsiteY12" fmla="*/ 766 h 117150"/>
                  <a:gd name="connsiteX13" fmla="*/ 55104 w 204848"/>
                  <a:gd name="connsiteY13" fmla="*/ 1131 h 117150"/>
                  <a:gd name="connsiteX14" fmla="*/ 59932 w 204848"/>
                  <a:gd name="connsiteY14" fmla="*/ 2979 h 117150"/>
                  <a:gd name="connsiteX15" fmla="*/ 60408 w 204848"/>
                  <a:gd name="connsiteY15" fmla="*/ 3125 h 117150"/>
                  <a:gd name="connsiteX16" fmla="*/ 108998 w 204848"/>
                  <a:gd name="connsiteY16" fmla="*/ 23937 h 117150"/>
                  <a:gd name="connsiteX17" fmla="*/ 156163 w 204848"/>
                  <a:gd name="connsiteY17" fmla="*/ 33794 h 117150"/>
                  <a:gd name="connsiteX18" fmla="*/ 191167 w 204848"/>
                  <a:gd name="connsiteY18" fmla="*/ 32879 h 117150"/>
                  <a:gd name="connsiteX19" fmla="*/ 195355 w 204848"/>
                  <a:gd name="connsiteY19" fmla="*/ 34836 h 117150"/>
                  <a:gd name="connsiteX20" fmla="*/ 191679 w 204848"/>
                  <a:gd name="connsiteY20" fmla="*/ 37561 h 117150"/>
                  <a:gd name="connsiteX21" fmla="*/ 195428 w 204848"/>
                  <a:gd name="connsiteY21" fmla="*/ 34946 h 117150"/>
                  <a:gd name="connsiteX22" fmla="*/ 201737 w 204848"/>
                  <a:gd name="connsiteY22" fmla="*/ 99064 h 117150"/>
                  <a:gd name="connsiteX23" fmla="*/ 199396 w 204848"/>
                  <a:gd name="connsiteY23" fmla="*/ 103764 h 117150"/>
                  <a:gd name="connsiteX24" fmla="*/ 193215 w 204848"/>
                  <a:gd name="connsiteY24" fmla="*/ 104843 h 117150"/>
                  <a:gd name="connsiteX25" fmla="*/ 189557 w 204848"/>
                  <a:gd name="connsiteY25" fmla="*/ 102429 h 117150"/>
                  <a:gd name="connsiteX26" fmla="*/ 167905 w 204848"/>
                  <a:gd name="connsiteY26" fmla="*/ 105007 h 117150"/>
                  <a:gd name="connsiteX27" fmla="*/ 23795 w 204848"/>
                  <a:gd name="connsiteY27" fmla="*/ 117151 h 117150"/>
                  <a:gd name="connsiteX28" fmla="*/ 13608 w 204848"/>
                  <a:gd name="connsiteY28" fmla="*/ 107677 h 117150"/>
                  <a:gd name="connsiteX29" fmla="*/ 23795 w 204848"/>
                  <a:gd name="connsiteY29" fmla="*/ 108007 h 117150"/>
                  <a:gd name="connsiteX30" fmla="*/ 166533 w 204848"/>
                  <a:gd name="connsiteY30" fmla="*/ 95991 h 117150"/>
                  <a:gd name="connsiteX31" fmla="*/ 190161 w 204848"/>
                  <a:gd name="connsiteY31" fmla="*/ 93157 h 117150"/>
                  <a:gd name="connsiteX32" fmla="*/ 193251 w 204848"/>
                  <a:gd name="connsiteY32" fmla="*/ 93870 h 117150"/>
                  <a:gd name="connsiteX33" fmla="*/ 193380 w 204848"/>
                  <a:gd name="connsiteY33" fmla="*/ 93961 h 117150"/>
                  <a:gd name="connsiteX34" fmla="*/ 189246 w 204848"/>
                  <a:gd name="connsiteY34" fmla="*/ 42115 h 117150"/>
                  <a:gd name="connsiteX35" fmla="*/ 155962 w 204848"/>
                  <a:gd name="connsiteY35" fmla="*/ 42901 h 117150"/>
                  <a:gd name="connsiteX36" fmla="*/ 104994 w 204848"/>
                  <a:gd name="connsiteY36" fmla="*/ 32093 h 117150"/>
                  <a:gd name="connsiteX37" fmla="*/ 57920 w 204848"/>
                  <a:gd name="connsiteY37" fmla="*/ 11903 h 117150"/>
                  <a:gd name="connsiteX38" fmla="*/ 56604 w 204848"/>
                  <a:gd name="connsiteY38" fmla="*/ 11446 h 117150"/>
                  <a:gd name="connsiteX39" fmla="*/ 54592 w 204848"/>
                  <a:gd name="connsiteY39" fmla="*/ 10623 h 117150"/>
                  <a:gd name="connsiteX40" fmla="*/ 52306 w 204848"/>
                  <a:gd name="connsiteY40" fmla="*/ 9763 h 117150"/>
                  <a:gd name="connsiteX41" fmla="*/ 42558 w 204848"/>
                  <a:gd name="connsiteY41" fmla="*/ 9654 h 117150"/>
                  <a:gd name="connsiteX42" fmla="*/ 14596 w 204848"/>
                  <a:gd name="connsiteY42" fmla="*/ 13293 h 117150"/>
                  <a:gd name="connsiteX43" fmla="*/ 25806 w 204848"/>
                  <a:gd name="connsiteY43" fmla="*/ 58117 h 117150"/>
                  <a:gd name="connsiteX44" fmla="*/ 13608 w 204848"/>
                  <a:gd name="connsiteY44" fmla="*/ 107677 h 11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04848" h="117150">
                    <a:moveTo>
                      <a:pt x="23795" y="117151"/>
                    </a:moveTo>
                    <a:cubicBezTo>
                      <a:pt x="17175" y="117151"/>
                      <a:pt x="12237" y="116876"/>
                      <a:pt x="8726" y="116309"/>
                    </a:cubicBezTo>
                    <a:lnTo>
                      <a:pt x="7336" y="116492"/>
                    </a:lnTo>
                    <a:cubicBezTo>
                      <a:pt x="5708" y="116712"/>
                      <a:pt x="4044" y="116017"/>
                      <a:pt x="3056" y="114682"/>
                    </a:cubicBezTo>
                    <a:cubicBezTo>
                      <a:pt x="2069" y="113347"/>
                      <a:pt x="1886" y="111573"/>
                      <a:pt x="2581" y="110055"/>
                    </a:cubicBezTo>
                    <a:lnTo>
                      <a:pt x="2800" y="109561"/>
                    </a:lnTo>
                    <a:cubicBezTo>
                      <a:pt x="7446" y="99393"/>
                      <a:pt x="15419" y="79093"/>
                      <a:pt x="16662" y="57623"/>
                    </a:cubicBezTo>
                    <a:cubicBezTo>
                      <a:pt x="17796" y="37854"/>
                      <a:pt x="12895" y="22894"/>
                      <a:pt x="2069" y="13165"/>
                    </a:cubicBezTo>
                    <a:lnTo>
                      <a:pt x="1520" y="12690"/>
                    </a:lnTo>
                    <a:cubicBezTo>
                      <a:pt x="130" y="11446"/>
                      <a:pt x="-363" y="9489"/>
                      <a:pt x="276" y="7733"/>
                    </a:cubicBezTo>
                    <a:cubicBezTo>
                      <a:pt x="917" y="5978"/>
                      <a:pt x="2544" y="4789"/>
                      <a:pt x="4410" y="4716"/>
                    </a:cubicBezTo>
                    <a:lnTo>
                      <a:pt x="5141" y="4698"/>
                    </a:lnTo>
                    <a:cubicBezTo>
                      <a:pt x="17138" y="4259"/>
                      <a:pt x="28733" y="2960"/>
                      <a:pt x="40583" y="766"/>
                    </a:cubicBezTo>
                    <a:cubicBezTo>
                      <a:pt x="45100" y="-368"/>
                      <a:pt x="50203" y="-240"/>
                      <a:pt x="55104" y="1131"/>
                    </a:cubicBezTo>
                    <a:lnTo>
                      <a:pt x="59932" y="2979"/>
                    </a:lnTo>
                    <a:cubicBezTo>
                      <a:pt x="60096" y="3015"/>
                      <a:pt x="60243" y="3070"/>
                      <a:pt x="60408" y="3125"/>
                    </a:cubicBezTo>
                    <a:cubicBezTo>
                      <a:pt x="80122" y="10623"/>
                      <a:pt x="95063" y="17024"/>
                      <a:pt x="108998" y="23937"/>
                    </a:cubicBezTo>
                    <a:cubicBezTo>
                      <a:pt x="121489" y="30118"/>
                      <a:pt x="136485" y="33245"/>
                      <a:pt x="156163" y="33794"/>
                    </a:cubicBezTo>
                    <a:cubicBezTo>
                      <a:pt x="167667" y="34105"/>
                      <a:pt x="179280" y="33538"/>
                      <a:pt x="191167" y="32879"/>
                    </a:cubicBezTo>
                    <a:cubicBezTo>
                      <a:pt x="192776" y="32788"/>
                      <a:pt x="194459" y="33538"/>
                      <a:pt x="195355" y="34836"/>
                    </a:cubicBezTo>
                    <a:lnTo>
                      <a:pt x="191679" y="37561"/>
                    </a:lnTo>
                    <a:lnTo>
                      <a:pt x="195428" y="34946"/>
                    </a:lnTo>
                    <a:cubicBezTo>
                      <a:pt x="208138" y="53252"/>
                      <a:pt x="205523" y="76661"/>
                      <a:pt x="201737" y="99064"/>
                    </a:cubicBezTo>
                    <a:cubicBezTo>
                      <a:pt x="201262" y="101021"/>
                      <a:pt x="200530" y="102447"/>
                      <a:pt x="199396" y="103764"/>
                    </a:cubicBezTo>
                    <a:cubicBezTo>
                      <a:pt x="197915" y="105538"/>
                      <a:pt x="195153" y="106123"/>
                      <a:pt x="193215" y="104843"/>
                    </a:cubicBezTo>
                    <a:lnTo>
                      <a:pt x="189557" y="102429"/>
                    </a:lnTo>
                    <a:cubicBezTo>
                      <a:pt x="186211" y="102849"/>
                      <a:pt x="178402" y="103800"/>
                      <a:pt x="167905" y="105007"/>
                    </a:cubicBezTo>
                    <a:cubicBezTo>
                      <a:pt x="136321" y="108702"/>
                      <a:pt x="59731" y="117151"/>
                      <a:pt x="23795" y="117151"/>
                    </a:cubicBezTo>
                    <a:close/>
                    <a:moveTo>
                      <a:pt x="13608" y="107677"/>
                    </a:moveTo>
                    <a:cubicBezTo>
                      <a:pt x="16297" y="107897"/>
                      <a:pt x="19717" y="108007"/>
                      <a:pt x="23795" y="108007"/>
                    </a:cubicBezTo>
                    <a:cubicBezTo>
                      <a:pt x="59237" y="108007"/>
                      <a:pt x="135425" y="99612"/>
                      <a:pt x="166533" y="95991"/>
                    </a:cubicBezTo>
                    <a:cubicBezTo>
                      <a:pt x="180139" y="94400"/>
                      <a:pt x="189082" y="93303"/>
                      <a:pt x="190161" y="93157"/>
                    </a:cubicBezTo>
                    <a:cubicBezTo>
                      <a:pt x="191258" y="93010"/>
                      <a:pt x="192337" y="93285"/>
                      <a:pt x="193251" y="93870"/>
                    </a:cubicBezTo>
                    <a:lnTo>
                      <a:pt x="193380" y="93961"/>
                    </a:lnTo>
                    <a:cubicBezTo>
                      <a:pt x="196324" y="75582"/>
                      <a:pt x="197988" y="56563"/>
                      <a:pt x="189246" y="42115"/>
                    </a:cubicBezTo>
                    <a:cubicBezTo>
                      <a:pt x="177926" y="42737"/>
                      <a:pt x="166935" y="43212"/>
                      <a:pt x="155962" y="42901"/>
                    </a:cubicBezTo>
                    <a:cubicBezTo>
                      <a:pt x="134913" y="42316"/>
                      <a:pt x="118710" y="38896"/>
                      <a:pt x="104994" y="32093"/>
                    </a:cubicBezTo>
                    <a:cubicBezTo>
                      <a:pt x="91442" y="25381"/>
                      <a:pt x="76903" y="19145"/>
                      <a:pt x="57920" y="11903"/>
                    </a:cubicBezTo>
                    <a:cubicBezTo>
                      <a:pt x="57463" y="11830"/>
                      <a:pt x="57024" y="11684"/>
                      <a:pt x="56604" y="11446"/>
                    </a:cubicBezTo>
                    <a:lnTo>
                      <a:pt x="54592" y="10623"/>
                    </a:lnTo>
                    <a:lnTo>
                      <a:pt x="52306" y="9763"/>
                    </a:lnTo>
                    <a:cubicBezTo>
                      <a:pt x="49270" y="8922"/>
                      <a:pt x="45777" y="8849"/>
                      <a:pt x="42558" y="9654"/>
                    </a:cubicBezTo>
                    <a:cubicBezTo>
                      <a:pt x="33067" y="11428"/>
                      <a:pt x="23887" y="12616"/>
                      <a:pt x="14596" y="13293"/>
                    </a:cubicBezTo>
                    <a:cubicBezTo>
                      <a:pt x="23100" y="24559"/>
                      <a:pt x="26867" y="39591"/>
                      <a:pt x="25806" y="58117"/>
                    </a:cubicBezTo>
                    <a:cubicBezTo>
                      <a:pt x="24691" y="77594"/>
                      <a:pt x="18473" y="95955"/>
                      <a:pt x="13608" y="10767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66C1EDB4-C117-FCB7-F4B9-243BDB5E3C7C}"/>
                </a:ext>
              </a:extLst>
            </p:cNvPr>
            <p:cNvGrpSpPr/>
            <p:nvPr/>
          </p:nvGrpSpPr>
          <p:grpSpPr>
            <a:xfrm>
              <a:off x="7680054" y="1994519"/>
              <a:ext cx="226645" cy="96091"/>
              <a:chOff x="7680054" y="1994519"/>
              <a:chExt cx="226645" cy="96091"/>
            </a:xfrm>
            <a:grpFill/>
          </p:grpSpPr>
          <p:grpSp>
            <p:nvGrpSpPr>
              <p:cNvPr id="136" name="Graphic 2">
                <a:extLst>
                  <a:ext uri="{FF2B5EF4-FFF2-40B4-BE49-F238E27FC236}">
                    <a16:creationId xmlns:a16="http://schemas.microsoft.com/office/drawing/2014/main" id="{E5EC3A55-42E5-1243-A764-E318E4926271}"/>
                  </a:ext>
                </a:extLst>
              </p:cNvPr>
              <p:cNvGrpSpPr/>
              <p:nvPr/>
            </p:nvGrpSpPr>
            <p:grpSpPr>
              <a:xfrm>
                <a:off x="7680679" y="1994712"/>
                <a:ext cx="225827" cy="95606"/>
                <a:chOff x="7680679" y="1994712"/>
                <a:chExt cx="225827" cy="95606"/>
              </a:xfrm>
              <a:grpFill/>
            </p:grpSpPr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F1527846-BB69-9972-DEE8-CAD9E68A0458}"/>
                    </a:ext>
                  </a:extLst>
                </p:cNvPr>
                <p:cNvSpPr/>
                <p:nvPr/>
              </p:nvSpPr>
              <p:spPr>
                <a:xfrm>
                  <a:off x="7685190" y="1999394"/>
                  <a:ext cx="216712" cy="86335"/>
                </a:xfrm>
                <a:custGeom>
                  <a:avLst/>
                  <a:gdLst>
                    <a:gd name="connsiteX0" fmla="*/ 215158 w 216712"/>
                    <a:gd name="connsiteY0" fmla="*/ 25892 h 86335"/>
                    <a:gd name="connsiteX1" fmla="*/ 214006 w 216712"/>
                    <a:gd name="connsiteY1" fmla="*/ 25892 h 86335"/>
                    <a:gd name="connsiteX2" fmla="*/ 122127 w 216712"/>
                    <a:gd name="connsiteY2" fmla="*/ 10146 h 86335"/>
                    <a:gd name="connsiteX3" fmla="*/ 100931 w 216712"/>
                    <a:gd name="connsiteY3" fmla="*/ 3142 h 86335"/>
                    <a:gd name="connsiteX4" fmla="*/ 12582 w 216712"/>
                    <a:gd name="connsiteY4" fmla="*/ 18887 h 86335"/>
                    <a:gd name="connsiteX5" fmla="*/ 0 w 216712"/>
                    <a:gd name="connsiteY5" fmla="*/ 19582 h 86335"/>
                    <a:gd name="connsiteX6" fmla="*/ 5505 w 216712"/>
                    <a:gd name="connsiteY6" fmla="*/ 80116 h 86335"/>
                    <a:gd name="connsiteX7" fmla="*/ 4243 w 216712"/>
                    <a:gd name="connsiteY7" fmla="*/ 82493 h 86335"/>
                    <a:gd name="connsiteX8" fmla="*/ 4609 w 216712"/>
                    <a:gd name="connsiteY8" fmla="*/ 82731 h 86335"/>
                    <a:gd name="connsiteX9" fmla="*/ 75273 w 216712"/>
                    <a:gd name="connsiteY9" fmla="*/ 82731 h 86335"/>
                    <a:gd name="connsiteX10" fmla="*/ 151242 w 216712"/>
                    <a:gd name="connsiteY10" fmla="*/ 86224 h 86335"/>
                    <a:gd name="connsiteX11" fmla="*/ 190067 w 216712"/>
                    <a:gd name="connsiteY11" fmla="*/ 72490 h 86335"/>
                    <a:gd name="connsiteX12" fmla="*/ 200400 w 216712"/>
                    <a:gd name="connsiteY12" fmla="*/ 66308 h 86335"/>
                    <a:gd name="connsiteX13" fmla="*/ 215158 w 216712"/>
                    <a:gd name="connsiteY13" fmla="*/ 25892 h 86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6712" h="86335">
                      <a:moveTo>
                        <a:pt x="215158" y="25892"/>
                      </a:moveTo>
                      <a:lnTo>
                        <a:pt x="214006" y="25892"/>
                      </a:lnTo>
                      <a:cubicBezTo>
                        <a:pt x="196340" y="-7356"/>
                        <a:pt x="152174" y="-3844"/>
                        <a:pt x="122127" y="10146"/>
                      </a:cubicBezTo>
                      <a:cubicBezTo>
                        <a:pt x="115068" y="13639"/>
                        <a:pt x="102687" y="11902"/>
                        <a:pt x="100931" y="3142"/>
                      </a:cubicBezTo>
                      <a:cubicBezTo>
                        <a:pt x="69129" y="1386"/>
                        <a:pt x="42629" y="17132"/>
                        <a:pt x="12582" y="18887"/>
                      </a:cubicBezTo>
                      <a:cubicBezTo>
                        <a:pt x="8413" y="19107"/>
                        <a:pt x="4206" y="19345"/>
                        <a:pt x="0" y="19582"/>
                      </a:cubicBezTo>
                      <a:cubicBezTo>
                        <a:pt x="12015" y="36901"/>
                        <a:pt x="8778" y="60749"/>
                        <a:pt x="5505" y="80116"/>
                      </a:cubicBezTo>
                      <a:cubicBezTo>
                        <a:pt x="5285" y="81012"/>
                        <a:pt x="4846" y="81798"/>
                        <a:pt x="4243" y="82493"/>
                      </a:cubicBezTo>
                      <a:lnTo>
                        <a:pt x="4609" y="82731"/>
                      </a:lnTo>
                      <a:cubicBezTo>
                        <a:pt x="8138" y="87980"/>
                        <a:pt x="64685" y="84487"/>
                        <a:pt x="75273" y="82731"/>
                      </a:cubicBezTo>
                      <a:cubicBezTo>
                        <a:pt x="85880" y="80975"/>
                        <a:pt x="131820" y="84487"/>
                        <a:pt x="151242" y="86224"/>
                      </a:cubicBezTo>
                      <a:cubicBezTo>
                        <a:pt x="165141" y="87467"/>
                        <a:pt x="181728" y="77994"/>
                        <a:pt x="190067" y="72490"/>
                      </a:cubicBezTo>
                      <a:cubicBezTo>
                        <a:pt x="193414" y="70277"/>
                        <a:pt x="196907" y="68302"/>
                        <a:pt x="200400" y="66308"/>
                      </a:cubicBezTo>
                      <a:cubicBezTo>
                        <a:pt x="221779" y="54238"/>
                        <a:pt x="216494" y="30665"/>
                        <a:pt x="215158" y="2589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738C5989-F58F-ED73-93DD-3779C72A9BF0}"/>
                    </a:ext>
                  </a:extLst>
                </p:cNvPr>
                <p:cNvSpPr/>
                <p:nvPr/>
              </p:nvSpPr>
              <p:spPr>
                <a:xfrm>
                  <a:off x="7680679" y="1994712"/>
                  <a:ext cx="225827" cy="95606"/>
                </a:xfrm>
                <a:custGeom>
                  <a:avLst/>
                  <a:gdLst>
                    <a:gd name="connsiteX0" fmla="*/ 158332 w 225827"/>
                    <a:gd name="connsiteY0" fmla="*/ 95606 h 95606"/>
                    <a:gd name="connsiteX1" fmla="*/ 155406 w 225827"/>
                    <a:gd name="connsiteY1" fmla="*/ 95478 h 95606"/>
                    <a:gd name="connsiteX2" fmla="*/ 80590 w 225827"/>
                    <a:gd name="connsiteY2" fmla="*/ 91930 h 95606"/>
                    <a:gd name="connsiteX3" fmla="*/ 6688 w 225827"/>
                    <a:gd name="connsiteY3" fmla="*/ 91199 h 95606"/>
                    <a:gd name="connsiteX4" fmla="*/ 6669 w 225827"/>
                    <a:gd name="connsiteY4" fmla="*/ 91235 h 95606"/>
                    <a:gd name="connsiteX5" fmla="*/ 4475 w 225827"/>
                    <a:gd name="connsiteY5" fmla="*/ 87962 h 95606"/>
                    <a:gd name="connsiteX6" fmla="*/ 5316 w 225827"/>
                    <a:gd name="connsiteY6" fmla="*/ 84231 h 95606"/>
                    <a:gd name="connsiteX7" fmla="*/ 5645 w 225827"/>
                    <a:gd name="connsiteY7" fmla="*/ 83664 h 95606"/>
                    <a:gd name="connsiteX8" fmla="*/ 817 w 225827"/>
                    <a:gd name="connsiteY8" fmla="*/ 26862 h 95606"/>
                    <a:gd name="connsiteX9" fmla="*/ 470 w 225827"/>
                    <a:gd name="connsiteY9" fmla="*/ 22253 h 95606"/>
                    <a:gd name="connsiteX10" fmla="*/ 4328 w 225827"/>
                    <a:gd name="connsiteY10" fmla="*/ 19693 h 95606"/>
                    <a:gd name="connsiteX11" fmla="*/ 16929 w 225827"/>
                    <a:gd name="connsiteY11" fmla="*/ 18998 h 95606"/>
                    <a:gd name="connsiteX12" fmla="*/ 54401 w 225827"/>
                    <a:gd name="connsiteY12" fmla="*/ 11372 h 95606"/>
                    <a:gd name="connsiteX13" fmla="*/ 105754 w 225827"/>
                    <a:gd name="connsiteY13" fmla="*/ 3252 h 95606"/>
                    <a:gd name="connsiteX14" fmla="*/ 109978 w 225827"/>
                    <a:gd name="connsiteY14" fmla="*/ 6909 h 95606"/>
                    <a:gd name="connsiteX15" fmla="*/ 113233 w 225827"/>
                    <a:gd name="connsiteY15" fmla="*/ 10750 h 95606"/>
                    <a:gd name="connsiteX16" fmla="*/ 124663 w 225827"/>
                    <a:gd name="connsiteY16" fmla="*/ 10732 h 95606"/>
                    <a:gd name="connsiteX17" fmla="*/ 221444 w 225827"/>
                    <a:gd name="connsiteY17" fmla="*/ 26350 h 95606"/>
                    <a:gd name="connsiteX18" fmla="*/ 224114 w 225827"/>
                    <a:gd name="connsiteY18" fmla="*/ 29349 h 95606"/>
                    <a:gd name="connsiteX19" fmla="*/ 207271 w 225827"/>
                    <a:gd name="connsiteY19" fmla="*/ 75014 h 95606"/>
                    <a:gd name="connsiteX20" fmla="*/ 197194 w 225827"/>
                    <a:gd name="connsiteY20" fmla="*/ 81031 h 95606"/>
                    <a:gd name="connsiteX21" fmla="*/ 158332 w 225827"/>
                    <a:gd name="connsiteY21" fmla="*/ 95606 h 95606"/>
                    <a:gd name="connsiteX22" fmla="*/ 89514 w 225827"/>
                    <a:gd name="connsiteY22" fmla="*/ 82384 h 95606"/>
                    <a:gd name="connsiteX23" fmla="*/ 156210 w 225827"/>
                    <a:gd name="connsiteY23" fmla="*/ 86371 h 95606"/>
                    <a:gd name="connsiteX24" fmla="*/ 192110 w 225827"/>
                    <a:gd name="connsiteY24" fmla="*/ 73386 h 95606"/>
                    <a:gd name="connsiteX25" fmla="*/ 202552 w 225827"/>
                    <a:gd name="connsiteY25" fmla="*/ 67132 h 95606"/>
                    <a:gd name="connsiteX26" fmla="*/ 215866 w 225827"/>
                    <a:gd name="connsiteY26" fmla="*/ 34287 h 95606"/>
                    <a:gd name="connsiteX27" fmla="*/ 214494 w 225827"/>
                    <a:gd name="connsiteY27" fmla="*/ 32714 h 95606"/>
                    <a:gd name="connsiteX28" fmla="*/ 128577 w 225827"/>
                    <a:gd name="connsiteY28" fmla="*/ 18961 h 95606"/>
                    <a:gd name="connsiteX29" fmla="*/ 109155 w 225827"/>
                    <a:gd name="connsiteY29" fmla="*/ 18961 h 95606"/>
                    <a:gd name="connsiteX30" fmla="*/ 102187 w 225827"/>
                    <a:gd name="connsiteY30" fmla="*/ 12286 h 95606"/>
                    <a:gd name="connsiteX31" fmla="*/ 56779 w 225827"/>
                    <a:gd name="connsiteY31" fmla="*/ 20205 h 95606"/>
                    <a:gd name="connsiteX32" fmla="*/ 17368 w 225827"/>
                    <a:gd name="connsiteY32" fmla="*/ 28160 h 95606"/>
                    <a:gd name="connsiteX33" fmla="*/ 12156 w 225827"/>
                    <a:gd name="connsiteY33" fmla="*/ 28453 h 95606"/>
                    <a:gd name="connsiteX34" fmla="*/ 14680 w 225827"/>
                    <a:gd name="connsiteY34" fmla="*/ 84835 h 95606"/>
                    <a:gd name="connsiteX35" fmla="*/ 79090 w 225827"/>
                    <a:gd name="connsiteY35" fmla="*/ 82951 h 95606"/>
                    <a:gd name="connsiteX36" fmla="*/ 89514 w 225827"/>
                    <a:gd name="connsiteY36" fmla="*/ 82384 h 95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25827" h="95606">
                      <a:moveTo>
                        <a:pt x="158332" y="95606"/>
                      </a:moveTo>
                      <a:cubicBezTo>
                        <a:pt x="157344" y="95606"/>
                        <a:pt x="156375" y="95570"/>
                        <a:pt x="155406" y="95478"/>
                      </a:cubicBezTo>
                      <a:cubicBezTo>
                        <a:pt x="131321" y="93302"/>
                        <a:pt x="89715" y="90431"/>
                        <a:pt x="80590" y="91930"/>
                      </a:cubicBezTo>
                      <a:cubicBezTo>
                        <a:pt x="79968" y="92040"/>
                        <a:pt x="18063" y="98807"/>
                        <a:pt x="6688" y="91199"/>
                      </a:cubicBezTo>
                      <a:lnTo>
                        <a:pt x="6669" y="91235"/>
                      </a:lnTo>
                      <a:cubicBezTo>
                        <a:pt x="5572" y="90522"/>
                        <a:pt x="4658" y="89242"/>
                        <a:pt x="4475" y="87962"/>
                      </a:cubicBezTo>
                      <a:cubicBezTo>
                        <a:pt x="4292" y="86663"/>
                        <a:pt x="4475" y="85237"/>
                        <a:pt x="5316" y="84231"/>
                      </a:cubicBezTo>
                      <a:cubicBezTo>
                        <a:pt x="5554" y="83957"/>
                        <a:pt x="5609" y="83774"/>
                        <a:pt x="5645" y="83664"/>
                      </a:cubicBezTo>
                      <a:cubicBezTo>
                        <a:pt x="9010" y="63529"/>
                        <a:pt x="11497" y="42242"/>
                        <a:pt x="817" y="26862"/>
                      </a:cubicBezTo>
                      <a:cubicBezTo>
                        <a:pt x="-134" y="25508"/>
                        <a:pt x="-262" y="23734"/>
                        <a:pt x="470" y="22253"/>
                      </a:cubicBezTo>
                      <a:cubicBezTo>
                        <a:pt x="1201" y="20772"/>
                        <a:pt x="2664" y="19784"/>
                        <a:pt x="4328" y="19693"/>
                      </a:cubicBezTo>
                      <a:lnTo>
                        <a:pt x="16929" y="18998"/>
                      </a:lnTo>
                      <a:cubicBezTo>
                        <a:pt x="29676" y="18248"/>
                        <a:pt x="41673" y="14920"/>
                        <a:pt x="54401" y="11372"/>
                      </a:cubicBezTo>
                      <a:cubicBezTo>
                        <a:pt x="70550" y="6873"/>
                        <a:pt x="87210" y="2246"/>
                        <a:pt x="105754" y="3252"/>
                      </a:cubicBezTo>
                      <a:cubicBezTo>
                        <a:pt x="107839" y="3362"/>
                        <a:pt x="109576" y="4880"/>
                        <a:pt x="109978" y="6909"/>
                      </a:cubicBezTo>
                      <a:cubicBezTo>
                        <a:pt x="110308" y="8574"/>
                        <a:pt x="111386" y="9835"/>
                        <a:pt x="113233" y="10750"/>
                      </a:cubicBezTo>
                      <a:cubicBezTo>
                        <a:pt x="116489" y="12341"/>
                        <a:pt x="121426" y="12341"/>
                        <a:pt x="124663" y="10732"/>
                      </a:cubicBezTo>
                      <a:cubicBezTo>
                        <a:pt x="158185" y="-4905"/>
                        <a:pt x="202223" y="-6404"/>
                        <a:pt x="221444" y="26350"/>
                      </a:cubicBezTo>
                      <a:cubicBezTo>
                        <a:pt x="222724" y="26880"/>
                        <a:pt x="223730" y="27959"/>
                        <a:pt x="224114" y="29349"/>
                      </a:cubicBezTo>
                      <a:cubicBezTo>
                        <a:pt x="225559" y="34561"/>
                        <a:pt x="231575" y="61206"/>
                        <a:pt x="207271" y="75014"/>
                      </a:cubicBezTo>
                      <a:cubicBezTo>
                        <a:pt x="203650" y="77062"/>
                        <a:pt x="200376" y="78928"/>
                        <a:pt x="197194" y="81031"/>
                      </a:cubicBezTo>
                      <a:cubicBezTo>
                        <a:pt x="188653" y="86627"/>
                        <a:pt x="172798" y="95606"/>
                        <a:pt x="158332" y="95606"/>
                      </a:cubicBezTo>
                      <a:close/>
                      <a:moveTo>
                        <a:pt x="89514" y="82384"/>
                      </a:moveTo>
                      <a:cubicBezTo>
                        <a:pt x="111588" y="82384"/>
                        <a:pt x="154071" y="86188"/>
                        <a:pt x="156210" y="86371"/>
                      </a:cubicBezTo>
                      <a:cubicBezTo>
                        <a:pt x="169122" y="87559"/>
                        <a:pt x="185599" y="77666"/>
                        <a:pt x="192110" y="73386"/>
                      </a:cubicBezTo>
                      <a:cubicBezTo>
                        <a:pt x="195548" y="71119"/>
                        <a:pt x="199114" y="69089"/>
                        <a:pt x="202552" y="67132"/>
                      </a:cubicBezTo>
                      <a:cubicBezTo>
                        <a:pt x="218554" y="58061"/>
                        <a:pt x="217420" y="41858"/>
                        <a:pt x="215866" y="34287"/>
                      </a:cubicBezTo>
                      <a:cubicBezTo>
                        <a:pt x="215299" y="33884"/>
                        <a:pt x="214823" y="33354"/>
                        <a:pt x="214494" y="32714"/>
                      </a:cubicBezTo>
                      <a:cubicBezTo>
                        <a:pt x="198748" y="3087"/>
                        <a:pt x="158935" y="4825"/>
                        <a:pt x="128577" y="18961"/>
                      </a:cubicBezTo>
                      <a:cubicBezTo>
                        <a:pt x="122853" y="21814"/>
                        <a:pt x="114989" y="21814"/>
                        <a:pt x="109155" y="18961"/>
                      </a:cubicBezTo>
                      <a:cubicBezTo>
                        <a:pt x="106010" y="17425"/>
                        <a:pt x="103614" y="15102"/>
                        <a:pt x="102187" y="12286"/>
                      </a:cubicBezTo>
                      <a:cubicBezTo>
                        <a:pt x="86185" y="11994"/>
                        <a:pt x="71299" y="16163"/>
                        <a:pt x="56779" y="20205"/>
                      </a:cubicBezTo>
                      <a:cubicBezTo>
                        <a:pt x="44160" y="23716"/>
                        <a:pt x="31102" y="27356"/>
                        <a:pt x="17368" y="28160"/>
                      </a:cubicBezTo>
                      <a:lnTo>
                        <a:pt x="12156" y="28453"/>
                      </a:lnTo>
                      <a:cubicBezTo>
                        <a:pt x="20824" y="47033"/>
                        <a:pt x="17148" y="70076"/>
                        <a:pt x="14680" y="84835"/>
                      </a:cubicBezTo>
                      <a:cubicBezTo>
                        <a:pt x="26548" y="86956"/>
                        <a:pt x="68282" y="84743"/>
                        <a:pt x="79090" y="82951"/>
                      </a:cubicBezTo>
                      <a:cubicBezTo>
                        <a:pt x="81376" y="82530"/>
                        <a:pt x="85015" y="82384"/>
                        <a:pt x="89514" y="8238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7" name="Graphic 2">
                <a:extLst>
                  <a:ext uri="{FF2B5EF4-FFF2-40B4-BE49-F238E27FC236}">
                    <a16:creationId xmlns:a16="http://schemas.microsoft.com/office/drawing/2014/main" id="{2A67A385-F774-6066-73FF-97283150286A}"/>
                  </a:ext>
                </a:extLst>
              </p:cNvPr>
              <p:cNvGrpSpPr/>
              <p:nvPr/>
            </p:nvGrpSpPr>
            <p:grpSpPr>
              <a:xfrm>
                <a:off x="7680054" y="1994519"/>
                <a:ext cx="226645" cy="96091"/>
                <a:chOff x="7680054" y="1994519"/>
                <a:chExt cx="226645" cy="96091"/>
              </a:xfrm>
              <a:grpFill/>
            </p:grpSpPr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3F10DFA3-0B4D-AAEA-E39D-CD4979F0B71D}"/>
                    </a:ext>
                  </a:extLst>
                </p:cNvPr>
                <p:cNvSpPr/>
                <p:nvPr/>
              </p:nvSpPr>
              <p:spPr>
                <a:xfrm>
                  <a:off x="7684641" y="1999090"/>
                  <a:ext cx="217515" cy="86948"/>
                </a:xfrm>
                <a:custGeom>
                  <a:avLst/>
                  <a:gdLst>
                    <a:gd name="connsiteX0" fmla="*/ 154406 w 217515"/>
                    <a:gd name="connsiteY0" fmla="*/ 86949 h 86948"/>
                    <a:gd name="connsiteX1" fmla="*/ 151809 w 217515"/>
                    <a:gd name="connsiteY1" fmla="*/ 86839 h 86948"/>
                    <a:gd name="connsiteX2" fmla="*/ 75914 w 217515"/>
                    <a:gd name="connsiteY2" fmla="*/ 83346 h 86948"/>
                    <a:gd name="connsiteX3" fmla="*/ 4974 w 217515"/>
                    <a:gd name="connsiteY3" fmla="*/ 83273 h 86948"/>
                    <a:gd name="connsiteX4" fmla="*/ 4371 w 217515"/>
                    <a:gd name="connsiteY4" fmla="*/ 82871 h 86948"/>
                    <a:gd name="connsiteX5" fmla="*/ 4590 w 217515"/>
                    <a:gd name="connsiteY5" fmla="*/ 82615 h 86948"/>
                    <a:gd name="connsiteX6" fmla="*/ 5779 w 217515"/>
                    <a:gd name="connsiteY6" fmla="*/ 80347 h 86948"/>
                    <a:gd name="connsiteX7" fmla="*/ 311 w 217515"/>
                    <a:gd name="connsiteY7" fmla="*/ 20051 h 86948"/>
                    <a:gd name="connsiteX8" fmla="*/ 0 w 217515"/>
                    <a:gd name="connsiteY8" fmla="*/ 19612 h 86948"/>
                    <a:gd name="connsiteX9" fmla="*/ 4170 w 217515"/>
                    <a:gd name="connsiteY9" fmla="*/ 19375 h 86948"/>
                    <a:gd name="connsiteX10" fmla="*/ 13113 w 217515"/>
                    <a:gd name="connsiteY10" fmla="*/ 18881 h 86948"/>
                    <a:gd name="connsiteX11" fmla="*/ 51499 w 217515"/>
                    <a:gd name="connsiteY11" fmla="*/ 11108 h 86948"/>
                    <a:gd name="connsiteX12" fmla="*/ 101480 w 217515"/>
                    <a:gd name="connsiteY12" fmla="*/ 3135 h 86948"/>
                    <a:gd name="connsiteX13" fmla="*/ 101718 w 217515"/>
                    <a:gd name="connsiteY13" fmla="*/ 3153 h 86948"/>
                    <a:gd name="connsiteX14" fmla="*/ 101755 w 217515"/>
                    <a:gd name="connsiteY14" fmla="*/ 3373 h 86948"/>
                    <a:gd name="connsiteX15" fmla="*/ 107369 w 217515"/>
                    <a:gd name="connsiteY15" fmla="*/ 10231 h 86948"/>
                    <a:gd name="connsiteX16" fmla="*/ 122530 w 217515"/>
                    <a:gd name="connsiteY16" fmla="*/ 10176 h 86948"/>
                    <a:gd name="connsiteX17" fmla="*/ 173261 w 217515"/>
                    <a:gd name="connsiteY17" fmla="*/ 300 h 86948"/>
                    <a:gd name="connsiteX18" fmla="*/ 214720 w 217515"/>
                    <a:gd name="connsiteY18" fmla="*/ 25885 h 86948"/>
                    <a:gd name="connsiteX19" fmla="*/ 215908 w 217515"/>
                    <a:gd name="connsiteY19" fmla="*/ 25885 h 86948"/>
                    <a:gd name="connsiteX20" fmla="*/ 215963 w 217515"/>
                    <a:gd name="connsiteY20" fmla="*/ 26105 h 86948"/>
                    <a:gd name="connsiteX21" fmla="*/ 201113 w 217515"/>
                    <a:gd name="connsiteY21" fmla="*/ 66887 h 86948"/>
                    <a:gd name="connsiteX22" fmla="*/ 201022 w 217515"/>
                    <a:gd name="connsiteY22" fmla="*/ 66942 h 86948"/>
                    <a:gd name="connsiteX23" fmla="*/ 190799 w 217515"/>
                    <a:gd name="connsiteY23" fmla="*/ 73050 h 86948"/>
                    <a:gd name="connsiteX24" fmla="*/ 154406 w 217515"/>
                    <a:gd name="connsiteY24" fmla="*/ 86949 h 86948"/>
                    <a:gd name="connsiteX25" fmla="*/ 85441 w 217515"/>
                    <a:gd name="connsiteY25" fmla="*/ 82267 h 86948"/>
                    <a:gd name="connsiteX26" fmla="*/ 151864 w 217515"/>
                    <a:gd name="connsiteY26" fmla="*/ 86254 h 86948"/>
                    <a:gd name="connsiteX27" fmla="*/ 190506 w 217515"/>
                    <a:gd name="connsiteY27" fmla="*/ 72575 h 86948"/>
                    <a:gd name="connsiteX28" fmla="*/ 200766 w 217515"/>
                    <a:gd name="connsiteY28" fmla="*/ 66448 h 86948"/>
                    <a:gd name="connsiteX29" fmla="*/ 200857 w 217515"/>
                    <a:gd name="connsiteY29" fmla="*/ 66393 h 86948"/>
                    <a:gd name="connsiteX30" fmla="*/ 215488 w 217515"/>
                    <a:gd name="connsiteY30" fmla="*/ 26489 h 86948"/>
                    <a:gd name="connsiteX31" fmla="*/ 214390 w 217515"/>
                    <a:gd name="connsiteY31" fmla="*/ 26489 h 86948"/>
                    <a:gd name="connsiteX32" fmla="*/ 214299 w 217515"/>
                    <a:gd name="connsiteY32" fmla="*/ 26324 h 86948"/>
                    <a:gd name="connsiteX33" fmla="*/ 173242 w 217515"/>
                    <a:gd name="connsiteY33" fmla="*/ 904 h 86948"/>
                    <a:gd name="connsiteX34" fmla="*/ 122822 w 217515"/>
                    <a:gd name="connsiteY34" fmla="*/ 10724 h 86948"/>
                    <a:gd name="connsiteX35" fmla="*/ 107150 w 217515"/>
                    <a:gd name="connsiteY35" fmla="*/ 10779 h 86948"/>
                    <a:gd name="connsiteX36" fmla="*/ 101261 w 217515"/>
                    <a:gd name="connsiteY36" fmla="*/ 3739 h 86948"/>
                    <a:gd name="connsiteX37" fmla="*/ 51700 w 217515"/>
                    <a:gd name="connsiteY37" fmla="*/ 11694 h 86948"/>
                    <a:gd name="connsiteX38" fmla="*/ 13186 w 217515"/>
                    <a:gd name="connsiteY38" fmla="*/ 19485 h 86948"/>
                    <a:gd name="connsiteX39" fmla="*/ 4243 w 217515"/>
                    <a:gd name="connsiteY39" fmla="*/ 19978 h 86948"/>
                    <a:gd name="connsiteX40" fmla="*/ 1134 w 217515"/>
                    <a:gd name="connsiteY40" fmla="*/ 20161 h 86948"/>
                    <a:gd name="connsiteX41" fmla="*/ 6401 w 217515"/>
                    <a:gd name="connsiteY41" fmla="*/ 80475 h 86948"/>
                    <a:gd name="connsiteX42" fmla="*/ 5285 w 217515"/>
                    <a:gd name="connsiteY42" fmla="*/ 82743 h 86948"/>
                    <a:gd name="connsiteX43" fmla="*/ 5468 w 217515"/>
                    <a:gd name="connsiteY43" fmla="*/ 82889 h 86948"/>
                    <a:gd name="connsiteX44" fmla="*/ 75840 w 217515"/>
                    <a:gd name="connsiteY44" fmla="*/ 82761 h 86948"/>
                    <a:gd name="connsiteX45" fmla="*/ 85441 w 217515"/>
                    <a:gd name="connsiteY45" fmla="*/ 82267 h 86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17515" h="86948">
                      <a:moveTo>
                        <a:pt x="154406" y="86949"/>
                      </a:moveTo>
                      <a:cubicBezTo>
                        <a:pt x="153528" y="86949"/>
                        <a:pt x="152668" y="86912"/>
                        <a:pt x="151809" y="86839"/>
                      </a:cubicBezTo>
                      <a:cubicBezTo>
                        <a:pt x="130083" y="84882"/>
                        <a:pt x="86246" y="81627"/>
                        <a:pt x="75914" y="83346"/>
                      </a:cubicBezTo>
                      <a:cubicBezTo>
                        <a:pt x="66916" y="84827"/>
                        <a:pt x="9052" y="88741"/>
                        <a:pt x="4974" y="83273"/>
                      </a:cubicBezTo>
                      <a:lnTo>
                        <a:pt x="4371" y="82871"/>
                      </a:lnTo>
                      <a:lnTo>
                        <a:pt x="4590" y="82615"/>
                      </a:lnTo>
                      <a:cubicBezTo>
                        <a:pt x="5194" y="81901"/>
                        <a:pt x="5578" y="81170"/>
                        <a:pt x="5779" y="80347"/>
                      </a:cubicBezTo>
                      <a:cubicBezTo>
                        <a:pt x="9364" y="59005"/>
                        <a:pt x="11906" y="36748"/>
                        <a:pt x="311" y="20051"/>
                      </a:cubicBezTo>
                      <a:lnTo>
                        <a:pt x="0" y="19612"/>
                      </a:lnTo>
                      <a:lnTo>
                        <a:pt x="4170" y="19375"/>
                      </a:lnTo>
                      <a:cubicBezTo>
                        <a:pt x="7169" y="19210"/>
                        <a:pt x="10150" y="19046"/>
                        <a:pt x="13113" y="18881"/>
                      </a:cubicBezTo>
                      <a:cubicBezTo>
                        <a:pt x="26335" y="18113"/>
                        <a:pt x="39118" y="14547"/>
                        <a:pt x="51499" y="11108"/>
                      </a:cubicBezTo>
                      <a:cubicBezTo>
                        <a:pt x="67318" y="6701"/>
                        <a:pt x="83668" y="2166"/>
                        <a:pt x="101480" y="3135"/>
                      </a:cubicBezTo>
                      <a:lnTo>
                        <a:pt x="101718" y="3153"/>
                      </a:lnTo>
                      <a:lnTo>
                        <a:pt x="101755" y="3373"/>
                      </a:lnTo>
                      <a:cubicBezTo>
                        <a:pt x="102523" y="7158"/>
                        <a:pt x="105229" y="9188"/>
                        <a:pt x="107369" y="10231"/>
                      </a:cubicBezTo>
                      <a:cubicBezTo>
                        <a:pt x="111850" y="12407"/>
                        <a:pt x="118067" y="12370"/>
                        <a:pt x="122530" y="10176"/>
                      </a:cubicBezTo>
                      <a:cubicBezTo>
                        <a:pt x="139044" y="2477"/>
                        <a:pt x="157533" y="-1108"/>
                        <a:pt x="173261" y="300"/>
                      </a:cubicBezTo>
                      <a:cubicBezTo>
                        <a:pt x="192335" y="2019"/>
                        <a:pt x="206654" y="10871"/>
                        <a:pt x="214720" y="25885"/>
                      </a:cubicBezTo>
                      <a:lnTo>
                        <a:pt x="215908" y="25885"/>
                      </a:lnTo>
                      <a:lnTo>
                        <a:pt x="215963" y="26105"/>
                      </a:lnTo>
                      <a:cubicBezTo>
                        <a:pt x="217262" y="30768"/>
                        <a:pt x="222656" y="54671"/>
                        <a:pt x="201113" y="66887"/>
                      </a:cubicBezTo>
                      <a:lnTo>
                        <a:pt x="201022" y="66942"/>
                      </a:lnTo>
                      <a:cubicBezTo>
                        <a:pt x="197620" y="68862"/>
                        <a:pt x="194109" y="70855"/>
                        <a:pt x="190799" y="73050"/>
                      </a:cubicBezTo>
                      <a:cubicBezTo>
                        <a:pt x="182752" y="78390"/>
                        <a:pt x="167719" y="86949"/>
                        <a:pt x="154406" y="86949"/>
                      </a:cubicBezTo>
                      <a:close/>
                      <a:moveTo>
                        <a:pt x="85441" y="82267"/>
                      </a:moveTo>
                      <a:cubicBezTo>
                        <a:pt x="102651" y="82267"/>
                        <a:pt x="134399" y="84681"/>
                        <a:pt x="151864" y="86254"/>
                      </a:cubicBezTo>
                      <a:cubicBezTo>
                        <a:pt x="165580" y="87479"/>
                        <a:pt x="181966" y="78207"/>
                        <a:pt x="190506" y="72575"/>
                      </a:cubicBezTo>
                      <a:cubicBezTo>
                        <a:pt x="193835" y="70380"/>
                        <a:pt x="197364" y="68387"/>
                        <a:pt x="200766" y="66448"/>
                      </a:cubicBezTo>
                      <a:lnTo>
                        <a:pt x="200857" y="66393"/>
                      </a:lnTo>
                      <a:cubicBezTo>
                        <a:pt x="221705" y="54561"/>
                        <a:pt x="216859" y="31573"/>
                        <a:pt x="215488" y="26489"/>
                      </a:cubicBezTo>
                      <a:lnTo>
                        <a:pt x="214390" y="26489"/>
                      </a:lnTo>
                      <a:lnTo>
                        <a:pt x="214299" y="26324"/>
                      </a:lnTo>
                      <a:cubicBezTo>
                        <a:pt x="206362" y="11383"/>
                        <a:pt x="192170" y="2605"/>
                        <a:pt x="173242" y="904"/>
                      </a:cubicBezTo>
                      <a:cubicBezTo>
                        <a:pt x="157606" y="-504"/>
                        <a:pt x="139227" y="3080"/>
                        <a:pt x="122822" y="10724"/>
                      </a:cubicBezTo>
                      <a:cubicBezTo>
                        <a:pt x="118232" y="13010"/>
                        <a:pt x="111776" y="13029"/>
                        <a:pt x="107150" y="10779"/>
                      </a:cubicBezTo>
                      <a:cubicBezTo>
                        <a:pt x="103986" y="9243"/>
                        <a:pt x="101956" y="6811"/>
                        <a:pt x="101261" y="3739"/>
                      </a:cubicBezTo>
                      <a:cubicBezTo>
                        <a:pt x="83631" y="2806"/>
                        <a:pt x="67391" y="7323"/>
                        <a:pt x="51700" y="11694"/>
                      </a:cubicBezTo>
                      <a:cubicBezTo>
                        <a:pt x="39301" y="15150"/>
                        <a:pt x="26463" y="18716"/>
                        <a:pt x="13186" y="19485"/>
                      </a:cubicBezTo>
                      <a:cubicBezTo>
                        <a:pt x="10223" y="19631"/>
                        <a:pt x="7224" y="19814"/>
                        <a:pt x="4243" y="19978"/>
                      </a:cubicBezTo>
                      <a:lnTo>
                        <a:pt x="1134" y="20161"/>
                      </a:lnTo>
                      <a:cubicBezTo>
                        <a:pt x="12527" y="37004"/>
                        <a:pt x="9985" y="59188"/>
                        <a:pt x="6401" y="80475"/>
                      </a:cubicBezTo>
                      <a:cubicBezTo>
                        <a:pt x="6200" y="81298"/>
                        <a:pt x="5834" y="82029"/>
                        <a:pt x="5285" y="82743"/>
                      </a:cubicBezTo>
                      <a:lnTo>
                        <a:pt x="5468" y="82889"/>
                      </a:lnTo>
                      <a:cubicBezTo>
                        <a:pt x="8852" y="87936"/>
                        <a:pt x="65105" y="84535"/>
                        <a:pt x="75840" y="82761"/>
                      </a:cubicBezTo>
                      <a:cubicBezTo>
                        <a:pt x="77870" y="82414"/>
                        <a:pt x="81217" y="82267"/>
                        <a:pt x="85441" y="8226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A9B279AE-05FC-D81D-6FA2-75EC9F4A81FF}"/>
                    </a:ext>
                  </a:extLst>
                </p:cNvPr>
                <p:cNvSpPr/>
                <p:nvPr/>
              </p:nvSpPr>
              <p:spPr>
                <a:xfrm>
                  <a:off x="7680054" y="1994519"/>
                  <a:ext cx="226645" cy="96091"/>
                </a:xfrm>
                <a:custGeom>
                  <a:avLst/>
                  <a:gdLst>
                    <a:gd name="connsiteX0" fmla="*/ 158994 w 226645"/>
                    <a:gd name="connsiteY0" fmla="*/ 96092 h 96091"/>
                    <a:gd name="connsiteX1" fmla="*/ 155976 w 226645"/>
                    <a:gd name="connsiteY1" fmla="*/ 95963 h 96091"/>
                    <a:gd name="connsiteX2" fmla="*/ 81233 w 226645"/>
                    <a:gd name="connsiteY2" fmla="*/ 92416 h 96091"/>
                    <a:gd name="connsiteX3" fmla="*/ 7039 w 226645"/>
                    <a:gd name="connsiteY3" fmla="*/ 91629 h 96091"/>
                    <a:gd name="connsiteX4" fmla="*/ 7020 w 226645"/>
                    <a:gd name="connsiteY4" fmla="*/ 91648 h 96091"/>
                    <a:gd name="connsiteX5" fmla="*/ 6417 w 226645"/>
                    <a:gd name="connsiteY5" fmla="*/ 91245 h 96091"/>
                    <a:gd name="connsiteX6" fmla="*/ 4405 w 226645"/>
                    <a:gd name="connsiteY6" fmla="*/ 88100 h 96091"/>
                    <a:gd name="connsiteX7" fmla="*/ 5393 w 226645"/>
                    <a:gd name="connsiteY7" fmla="*/ 84515 h 96091"/>
                    <a:gd name="connsiteX8" fmla="*/ 5886 w 226645"/>
                    <a:gd name="connsiteY8" fmla="*/ 83802 h 96091"/>
                    <a:gd name="connsiteX9" fmla="*/ 1113 w 226645"/>
                    <a:gd name="connsiteY9" fmla="*/ 27201 h 96091"/>
                    <a:gd name="connsiteX10" fmla="*/ 821 w 226645"/>
                    <a:gd name="connsiteY10" fmla="*/ 26780 h 96091"/>
                    <a:gd name="connsiteX11" fmla="*/ 455 w 226645"/>
                    <a:gd name="connsiteY11" fmla="*/ 22171 h 96091"/>
                    <a:gd name="connsiteX12" fmla="*/ 4314 w 226645"/>
                    <a:gd name="connsiteY12" fmla="*/ 19611 h 96091"/>
                    <a:gd name="connsiteX13" fmla="*/ 17444 w 226645"/>
                    <a:gd name="connsiteY13" fmla="*/ 18879 h 96091"/>
                    <a:gd name="connsiteX14" fmla="*/ 54843 w 226645"/>
                    <a:gd name="connsiteY14" fmla="*/ 11272 h 96091"/>
                    <a:gd name="connsiteX15" fmla="*/ 106306 w 226645"/>
                    <a:gd name="connsiteY15" fmla="*/ 3134 h 96091"/>
                    <a:gd name="connsiteX16" fmla="*/ 110768 w 226645"/>
                    <a:gd name="connsiteY16" fmla="*/ 6828 h 96091"/>
                    <a:gd name="connsiteX17" fmla="*/ 113932 w 226645"/>
                    <a:gd name="connsiteY17" fmla="*/ 10686 h 96091"/>
                    <a:gd name="connsiteX18" fmla="*/ 125069 w 226645"/>
                    <a:gd name="connsiteY18" fmla="*/ 10650 h 96091"/>
                    <a:gd name="connsiteX19" fmla="*/ 178232 w 226645"/>
                    <a:gd name="connsiteY19" fmla="*/ 317 h 96091"/>
                    <a:gd name="connsiteX20" fmla="*/ 222123 w 226645"/>
                    <a:gd name="connsiteY20" fmla="*/ 26195 h 96091"/>
                    <a:gd name="connsiteX21" fmla="*/ 224867 w 226645"/>
                    <a:gd name="connsiteY21" fmla="*/ 29194 h 96091"/>
                    <a:gd name="connsiteX22" fmla="*/ 207932 w 226645"/>
                    <a:gd name="connsiteY22" fmla="*/ 75444 h 96091"/>
                    <a:gd name="connsiteX23" fmla="*/ 197874 w 226645"/>
                    <a:gd name="connsiteY23" fmla="*/ 81443 h 96091"/>
                    <a:gd name="connsiteX24" fmla="*/ 158994 w 226645"/>
                    <a:gd name="connsiteY24" fmla="*/ 96092 h 96091"/>
                    <a:gd name="connsiteX25" fmla="*/ 90029 w 226645"/>
                    <a:gd name="connsiteY25" fmla="*/ 82266 h 96091"/>
                    <a:gd name="connsiteX26" fmla="*/ 156872 w 226645"/>
                    <a:gd name="connsiteY26" fmla="*/ 86253 h 96091"/>
                    <a:gd name="connsiteX27" fmla="*/ 192570 w 226645"/>
                    <a:gd name="connsiteY27" fmla="*/ 73305 h 96091"/>
                    <a:gd name="connsiteX28" fmla="*/ 203049 w 226645"/>
                    <a:gd name="connsiteY28" fmla="*/ 67032 h 96091"/>
                    <a:gd name="connsiteX29" fmla="*/ 216235 w 226645"/>
                    <a:gd name="connsiteY29" fmla="*/ 34699 h 96091"/>
                    <a:gd name="connsiteX30" fmla="*/ 214936 w 226645"/>
                    <a:gd name="connsiteY30" fmla="*/ 33199 h 96091"/>
                    <a:gd name="connsiteX31" fmla="*/ 177409 w 226645"/>
                    <a:gd name="connsiteY31" fmla="*/ 10010 h 96091"/>
                    <a:gd name="connsiteX32" fmla="*/ 129330 w 226645"/>
                    <a:gd name="connsiteY32" fmla="*/ 19410 h 96091"/>
                    <a:gd name="connsiteX33" fmla="*/ 109726 w 226645"/>
                    <a:gd name="connsiteY33" fmla="*/ 19447 h 96091"/>
                    <a:gd name="connsiteX34" fmla="*/ 102630 w 226645"/>
                    <a:gd name="connsiteY34" fmla="*/ 12753 h 96091"/>
                    <a:gd name="connsiteX35" fmla="*/ 57495 w 226645"/>
                    <a:gd name="connsiteY35" fmla="*/ 20654 h 96091"/>
                    <a:gd name="connsiteX36" fmla="*/ 18011 w 226645"/>
                    <a:gd name="connsiteY36" fmla="*/ 28609 h 96091"/>
                    <a:gd name="connsiteX37" fmla="*/ 13275 w 226645"/>
                    <a:gd name="connsiteY37" fmla="*/ 28865 h 96091"/>
                    <a:gd name="connsiteX38" fmla="*/ 15634 w 226645"/>
                    <a:gd name="connsiteY38" fmla="*/ 84753 h 96091"/>
                    <a:gd name="connsiteX39" fmla="*/ 79642 w 226645"/>
                    <a:gd name="connsiteY39" fmla="*/ 82814 h 96091"/>
                    <a:gd name="connsiteX40" fmla="*/ 90029 w 226645"/>
                    <a:gd name="connsiteY40" fmla="*/ 82266 h 9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226645" h="96091">
                      <a:moveTo>
                        <a:pt x="158994" y="96092"/>
                      </a:moveTo>
                      <a:cubicBezTo>
                        <a:pt x="157988" y="96092"/>
                        <a:pt x="156982" y="96055"/>
                        <a:pt x="155976" y="95963"/>
                      </a:cubicBezTo>
                      <a:cubicBezTo>
                        <a:pt x="130958" y="93714"/>
                        <a:pt x="90395" y="90916"/>
                        <a:pt x="81233" y="92416"/>
                      </a:cubicBezTo>
                      <a:cubicBezTo>
                        <a:pt x="80593" y="92525"/>
                        <a:pt x="18322" y="99347"/>
                        <a:pt x="7039" y="91629"/>
                      </a:cubicBezTo>
                      <a:lnTo>
                        <a:pt x="7020" y="91648"/>
                      </a:lnTo>
                      <a:lnTo>
                        <a:pt x="6417" y="91245"/>
                      </a:lnTo>
                      <a:cubicBezTo>
                        <a:pt x="5338" y="90532"/>
                        <a:pt x="4606" y="89398"/>
                        <a:pt x="4405" y="88100"/>
                      </a:cubicBezTo>
                      <a:cubicBezTo>
                        <a:pt x="4222" y="86819"/>
                        <a:pt x="4570" y="85521"/>
                        <a:pt x="5393" y="84515"/>
                      </a:cubicBezTo>
                      <a:cubicBezTo>
                        <a:pt x="5850" y="83967"/>
                        <a:pt x="5868" y="83857"/>
                        <a:pt x="5886" y="83802"/>
                      </a:cubicBezTo>
                      <a:cubicBezTo>
                        <a:pt x="9251" y="63722"/>
                        <a:pt x="11720" y="42508"/>
                        <a:pt x="1113" y="27201"/>
                      </a:cubicBezTo>
                      <a:lnTo>
                        <a:pt x="821" y="26780"/>
                      </a:lnTo>
                      <a:cubicBezTo>
                        <a:pt x="-130" y="25427"/>
                        <a:pt x="-258" y="23653"/>
                        <a:pt x="455" y="22171"/>
                      </a:cubicBezTo>
                      <a:cubicBezTo>
                        <a:pt x="1187" y="20672"/>
                        <a:pt x="2650" y="19703"/>
                        <a:pt x="4314" y="19611"/>
                      </a:cubicBezTo>
                      <a:lnTo>
                        <a:pt x="17444" y="18879"/>
                      </a:lnTo>
                      <a:cubicBezTo>
                        <a:pt x="30154" y="18130"/>
                        <a:pt x="42700" y="14637"/>
                        <a:pt x="54843" y="11272"/>
                      </a:cubicBezTo>
                      <a:cubicBezTo>
                        <a:pt x="71010" y="6773"/>
                        <a:pt x="87743" y="2128"/>
                        <a:pt x="106306" y="3134"/>
                      </a:cubicBezTo>
                      <a:cubicBezTo>
                        <a:pt x="108391" y="3243"/>
                        <a:pt x="110366" y="4779"/>
                        <a:pt x="110768" y="6828"/>
                      </a:cubicBezTo>
                      <a:cubicBezTo>
                        <a:pt x="110933" y="7614"/>
                        <a:pt x="111280" y="9388"/>
                        <a:pt x="113932" y="10686"/>
                      </a:cubicBezTo>
                      <a:cubicBezTo>
                        <a:pt x="117114" y="12223"/>
                        <a:pt x="121906" y="12205"/>
                        <a:pt x="125069" y="10650"/>
                      </a:cubicBezTo>
                      <a:cubicBezTo>
                        <a:pt x="142370" y="2585"/>
                        <a:pt x="161719" y="-1164"/>
                        <a:pt x="178232" y="317"/>
                      </a:cubicBezTo>
                      <a:cubicBezTo>
                        <a:pt x="198002" y="2091"/>
                        <a:pt x="213126" y="11034"/>
                        <a:pt x="222123" y="26195"/>
                      </a:cubicBezTo>
                      <a:cubicBezTo>
                        <a:pt x="223422" y="26707"/>
                        <a:pt x="224464" y="27804"/>
                        <a:pt x="224867" y="29194"/>
                      </a:cubicBezTo>
                      <a:cubicBezTo>
                        <a:pt x="226403" y="34680"/>
                        <a:pt x="232438" y="61527"/>
                        <a:pt x="207932" y="75444"/>
                      </a:cubicBezTo>
                      <a:cubicBezTo>
                        <a:pt x="204512" y="77383"/>
                        <a:pt x="201074" y="79340"/>
                        <a:pt x="197874" y="81443"/>
                      </a:cubicBezTo>
                      <a:cubicBezTo>
                        <a:pt x="189662" y="86911"/>
                        <a:pt x="173569" y="96092"/>
                        <a:pt x="158994" y="96092"/>
                      </a:cubicBezTo>
                      <a:close/>
                      <a:moveTo>
                        <a:pt x="90029" y="82266"/>
                      </a:moveTo>
                      <a:cubicBezTo>
                        <a:pt x="107714" y="82266"/>
                        <a:pt x="140358" y="84771"/>
                        <a:pt x="156872" y="86253"/>
                      </a:cubicBezTo>
                      <a:cubicBezTo>
                        <a:pt x="169600" y="87368"/>
                        <a:pt x="186096" y="77584"/>
                        <a:pt x="192570" y="73305"/>
                      </a:cubicBezTo>
                      <a:cubicBezTo>
                        <a:pt x="196009" y="71037"/>
                        <a:pt x="199593" y="69007"/>
                        <a:pt x="203049" y="67032"/>
                      </a:cubicBezTo>
                      <a:cubicBezTo>
                        <a:pt x="218704" y="58144"/>
                        <a:pt x="217716" y="42160"/>
                        <a:pt x="216235" y="34699"/>
                      </a:cubicBezTo>
                      <a:cubicBezTo>
                        <a:pt x="215705" y="34296"/>
                        <a:pt x="215265" y="33803"/>
                        <a:pt x="214936" y="33199"/>
                      </a:cubicBezTo>
                      <a:cubicBezTo>
                        <a:pt x="207676" y="19520"/>
                        <a:pt x="194728" y="11564"/>
                        <a:pt x="177409" y="10010"/>
                      </a:cubicBezTo>
                      <a:cubicBezTo>
                        <a:pt x="162541" y="8675"/>
                        <a:pt x="145021" y="12095"/>
                        <a:pt x="129330" y="19410"/>
                      </a:cubicBezTo>
                      <a:cubicBezTo>
                        <a:pt x="123551" y="22281"/>
                        <a:pt x="115633" y="22300"/>
                        <a:pt x="109726" y="19447"/>
                      </a:cubicBezTo>
                      <a:cubicBezTo>
                        <a:pt x="106543" y="17910"/>
                        <a:pt x="104111" y="15588"/>
                        <a:pt x="102630" y="12753"/>
                      </a:cubicBezTo>
                      <a:cubicBezTo>
                        <a:pt x="86811" y="12497"/>
                        <a:pt x="71943" y="16630"/>
                        <a:pt x="57495" y="20654"/>
                      </a:cubicBezTo>
                      <a:cubicBezTo>
                        <a:pt x="44858" y="24165"/>
                        <a:pt x="31801" y="27804"/>
                        <a:pt x="18011" y="28609"/>
                      </a:cubicBezTo>
                      <a:lnTo>
                        <a:pt x="13275" y="28865"/>
                      </a:lnTo>
                      <a:cubicBezTo>
                        <a:pt x="21047" y="45598"/>
                        <a:pt x="18834" y="65514"/>
                        <a:pt x="15634" y="84753"/>
                      </a:cubicBezTo>
                      <a:cubicBezTo>
                        <a:pt x="27503" y="86637"/>
                        <a:pt x="68340" y="84680"/>
                        <a:pt x="79642" y="82814"/>
                      </a:cubicBezTo>
                      <a:cubicBezTo>
                        <a:pt x="81873" y="82449"/>
                        <a:pt x="85275" y="82266"/>
                        <a:pt x="90029" y="8226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DDA74630-5E67-8962-8D13-FFC7C3248CE9}"/>
                </a:ext>
              </a:extLst>
            </p:cNvPr>
            <p:cNvGrpSpPr/>
            <p:nvPr/>
          </p:nvGrpSpPr>
          <p:grpSpPr>
            <a:xfrm>
              <a:off x="6920538" y="1550885"/>
              <a:ext cx="269931" cy="388392"/>
              <a:chOff x="6920538" y="1550885"/>
              <a:chExt cx="269931" cy="388392"/>
            </a:xfrm>
            <a:grpFill/>
          </p:grpSpPr>
          <p:grpSp>
            <p:nvGrpSpPr>
              <p:cNvPr id="130" name="Graphic 2">
                <a:extLst>
                  <a:ext uri="{FF2B5EF4-FFF2-40B4-BE49-F238E27FC236}">
                    <a16:creationId xmlns:a16="http://schemas.microsoft.com/office/drawing/2014/main" id="{E62F6A0B-9587-6578-466C-E9504F33B4B6}"/>
                  </a:ext>
                </a:extLst>
              </p:cNvPr>
              <p:cNvGrpSpPr/>
              <p:nvPr/>
            </p:nvGrpSpPr>
            <p:grpSpPr>
              <a:xfrm>
                <a:off x="6920812" y="1551089"/>
                <a:ext cx="269340" cy="387785"/>
                <a:chOff x="6920812" y="1551089"/>
                <a:chExt cx="269340" cy="387785"/>
              </a:xfrm>
              <a:grpFill/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DF72B7EF-3EC4-5A11-9D85-BFC872BD606A}"/>
                    </a:ext>
                  </a:extLst>
                </p:cNvPr>
                <p:cNvSpPr/>
                <p:nvPr/>
              </p:nvSpPr>
              <p:spPr>
                <a:xfrm>
                  <a:off x="6925399" y="1555749"/>
                  <a:ext cx="260199" cy="378553"/>
                </a:xfrm>
                <a:custGeom>
                  <a:avLst/>
                  <a:gdLst>
                    <a:gd name="connsiteX0" fmla="*/ 2064 w 260199"/>
                    <a:gd name="connsiteY0" fmla="*/ 89878 h 378553"/>
                    <a:gd name="connsiteX1" fmla="*/ 58611 w 260199"/>
                    <a:gd name="connsiteY1" fmla="*/ 161603 h 378553"/>
                    <a:gd name="connsiteX2" fmla="*/ 74503 w 260199"/>
                    <a:gd name="connsiteY2" fmla="*/ 264821 h 378553"/>
                    <a:gd name="connsiteX3" fmla="*/ 83337 w 260199"/>
                    <a:gd name="connsiteY3" fmla="*/ 292820 h 378553"/>
                    <a:gd name="connsiteX4" fmla="*/ 51534 w 260199"/>
                    <a:gd name="connsiteY4" fmla="*/ 378554 h 378553"/>
                    <a:gd name="connsiteX5" fmla="*/ 161079 w 260199"/>
                    <a:gd name="connsiteY5" fmla="*/ 294575 h 378553"/>
                    <a:gd name="connsiteX6" fmla="*/ 166382 w 260199"/>
                    <a:gd name="connsiteY6" fmla="*/ 131867 h 378553"/>
                    <a:gd name="connsiteX7" fmla="*/ 260200 w 260199"/>
                    <a:gd name="connsiteY7" fmla="*/ 64878 h 378553"/>
                    <a:gd name="connsiteX8" fmla="*/ 204933 w 260199"/>
                    <a:gd name="connsiteY8" fmla="*/ 32819 h 378553"/>
                    <a:gd name="connsiteX9" fmla="*/ 121339 w 260199"/>
                    <a:gd name="connsiteY9" fmla="*/ 8533 h 378553"/>
                    <a:gd name="connsiteX10" fmla="*/ 18871 w 260199"/>
                    <a:gd name="connsiteY10" fmla="*/ 17274 h 378553"/>
                    <a:gd name="connsiteX11" fmla="*/ 11977 w 260199"/>
                    <a:gd name="connsiteY11" fmla="*/ 24919 h 378553"/>
                    <a:gd name="connsiteX12" fmla="*/ 2064 w 260199"/>
                    <a:gd name="connsiteY12" fmla="*/ 89878 h 37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0199" h="378553">
                      <a:moveTo>
                        <a:pt x="2064" y="89878"/>
                      </a:moveTo>
                      <a:cubicBezTo>
                        <a:pt x="9124" y="119614"/>
                        <a:pt x="33867" y="144120"/>
                        <a:pt x="58611" y="161603"/>
                      </a:cubicBezTo>
                      <a:cubicBezTo>
                        <a:pt x="92188" y="182598"/>
                        <a:pt x="76277" y="226343"/>
                        <a:pt x="74503" y="264821"/>
                      </a:cubicBezTo>
                      <a:cubicBezTo>
                        <a:pt x="74503" y="273562"/>
                        <a:pt x="83337" y="284060"/>
                        <a:pt x="83337" y="292820"/>
                      </a:cubicBezTo>
                      <a:cubicBezTo>
                        <a:pt x="88640" y="324311"/>
                        <a:pt x="70974" y="354048"/>
                        <a:pt x="51534" y="378554"/>
                      </a:cubicBezTo>
                      <a:cubicBezTo>
                        <a:pt x="101003" y="371549"/>
                        <a:pt x="134580" y="334809"/>
                        <a:pt x="161079" y="294575"/>
                      </a:cubicBezTo>
                      <a:cubicBezTo>
                        <a:pt x="192882" y="245582"/>
                        <a:pt x="192882" y="182598"/>
                        <a:pt x="166382" y="131867"/>
                      </a:cubicBezTo>
                      <a:cubicBezTo>
                        <a:pt x="201440" y="121955"/>
                        <a:pt x="249099" y="101088"/>
                        <a:pt x="260200" y="64878"/>
                      </a:cubicBezTo>
                      <a:cubicBezTo>
                        <a:pt x="243082" y="52040"/>
                        <a:pt x="225105" y="40134"/>
                        <a:pt x="204933" y="32819"/>
                      </a:cubicBezTo>
                      <a:cubicBezTo>
                        <a:pt x="177904" y="23017"/>
                        <a:pt x="148881" y="17110"/>
                        <a:pt x="121339" y="8533"/>
                      </a:cubicBezTo>
                      <a:cubicBezTo>
                        <a:pt x="91091" y="-886"/>
                        <a:pt x="44090" y="-7689"/>
                        <a:pt x="18871" y="17274"/>
                      </a:cubicBezTo>
                      <a:cubicBezTo>
                        <a:pt x="16988" y="19140"/>
                        <a:pt x="14226" y="23419"/>
                        <a:pt x="11977" y="24919"/>
                      </a:cubicBezTo>
                      <a:cubicBezTo>
                        <a:pt x="-898" y="42054"/>
                        <a:pt x="-1922" y="67457"/>
                        <a:pt x="2064" y="8987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480F6D84-DE57-B9A7-4A16-88D58DC41032}"/>
                    </a:ext>
                  </a:extLst>
                </p:cNvPr>
                <p:cNvSpPr/>
                <p:nvPr/>
              </p:nvSpPr>
              <p:spPr>
                <a:xfrm>
                  <a:off x="6920812" y="1551089"/>
                  <a:ext cx="269340" cy="387785"/>
                </a:xfrm>
                <a:custGeom>
                  <a:avLst/>
                  <a:gdLst>
                    <a:gd name="connsiteX0" fmla="*/ 56120 w 269340"/>
                    <a:gd name="connsiteY0" fmla="*/ 387786 h 387785"/>
                    <a:gd name="connsiteX1" fmla="*/ 52152 w 269340"/>
                    <a:gd name="connsiteY1" fmla="*/ 385482 h 387785"/>
                    <a:gd name="connsiteX2" fmla="*/ 52536 w 269340"/>
                    <a:gd name="connsiteY2" fmla="*/ 380361 h 387785"/>
                    <a:gd name="connsiteX3" fmla="*/ 83406 w 269340"/>
                    <a:gd name="connsiteY3" fmla="*/ 298229 h 387785"/>
                    <a:gd name="connsiteX4" fmla="*/ 83351 w 269340"/>
                    <a:gd name="connsiteY4" fmla="*/ 297461 h 387785"/>
                    <a:gd name="connsiteX5" fmla="*/ 79346 w 269340"/>
                    <a:gd name="connsiteY5" fmla="*/ 285373 h 387785"/>
                    <a:gd name="connsiteX6" fmla="*/ 74518 w 269340"/>
                    <a:gd name="connsiteY6" fmla="*/ 269462 h 387785"/>
                    <a:gd name="connsiteX7" fmla="*/ 77152 w 269340"/>
                    <a:gd name="connsiteY7" fmla="*/ 242542 h 387785"/>
                    <a:gd name="connsiteX8" fmla="*/ 60747 w 269340"/>
                    <a:gd name="connsiteY8" fmla="*/ 170122 h 387785"/>
                    <a:gd name="connsiteX9" fmla="*/ 2189 w 269340"/>
                    <a:gd name="connsiteY9" fmla="*/ 95580 h 387785"/>
                    <a:gd name="connsiteX10" fmla="*/ 2134 w 269340"/>
                    <a:gd name="connsiteY10" fmla="*/ 95324 h 387785"/>
                    <a:gd name="connsiteX11" fmla="*/ 12869 w 269340"/>
                    <a:gd name="connsiteY11" fmla="*/ 26817 h 387785"/>
                    <a:gd name="connsiteX12" fmla="*/ 14003 w 269340"/>
                    <a:gd name="connsiteY12" fmla="*/ 25756 h 387785"/>
                    <a:gd name="connsiteX13" fmla="*/ 17405 w 269340"/>
                    <a:gd name="connsiteY13" fmla="*/ 21953 h 387785"/>
                    <a:gd name="connsiteX14" fmla="*/ 20203 w 269340"/>
                    <a:gd name="connsiteY14" fmla="*/ 18661 h 387785"/>
                    <a:gd name="connsiteX15" fmla="*/ 127261 w 269340"/>
                    <a:gd name="connsiteY15" fmla="*/ 8804 h 387785"/>
                    <a:gd name="connsiteX16" fmla="*/ 161350 w 269340"/>
                    <a:gd name="connsiteY16" fmla="*/ 18368 h 387785"/>
                    <a:gd name="connsiteX17" fmla="*/ 211056 w 269340"/>
                    <a:gd name="connsiteY17" fmla="*/ 33145 h 387785"/>
                    <a:gd name="connsiteX18" fmla="*/ 267512 w 269340"/>
                    <a:gd name="connsiteY18" fmla="*/ 65844 h 387785"/>
                    <a:gd name="connsiteX19" fmla="*/ 269139 w 269340"/>
                    <a:gd name="connsiteY19" fmla="*/ 70836 h 387785"/>
                    <a:gd name="connsiteX20" fmla="*/ 177498 w 269340"/>
                    <a:gd name="connsiteY20" fmla="*/ 139325 h 387785"/>
                    <a:gd name="connsiteX21" fmla="*/ 169488 w 269340"/>
                    <a:gd name="connsiteY21" fmla="*/ 301686 h 387785"/>
                    <a:gd name="connsiteX22" fmla="*/ 56742 w 269340"/>
                    <a:gd name="connsiteY22" fmla="*/ 387694 h 387785"/>
                    <a:gd name="connsiteX23" fmla="*/ 56120 w 269340"/>
                    <a:gd name="connsiteY23" fmla="*/ 387786 h 387785"/>
                    <a:gd name="connsiteX24" fmla="*/ 92495 w 269340"/>
                    <a:gd name="connsiteY24" fmla="*/ 297077 h 387785"/>
                    <a:gd name="connsiteX25" fmla="*/ 67038 w 269340"/>
                    <a:gd name="connsiteY25" fmla="*/ 376429 h 387785"/>
                    <a:gd name="connsiteX26" fmla="*/ 161843 w 269340"/>
                    <a:gd name="connsiteY26" fmla="*/ 296730 h 387785"/>
                    <a:gd name="connsiteX27" fmla="*/ 166909 w 269340"/>
                    <a:gd name="connsiteY27" fmla="*/ 138648 h 387785"/>
                    <a:gd name="connsiteX28" fmla="*/ 166763 w 269340"/>
                    <a:gd name="connsiteY28" fmla="*/ 134716 h 387785"/>
                    <a:gd name="connsiteX29" fmla="*/ 169707 w 269340"/>
                    <a:gd name="connsiteY29" fmla="*/ 132119 h 387785"/>
                    <a:gd name="connsiteX30" fmla="*/ 259373 w 269340"/>
                    <a:gd name="connsiteY30" fmla="*/ 71202 h 387785"/>
                    <a:gd name="connsiteX31" fmla="*/ 207947 w 269340"/>
                    <a:gd name="connsiteY31" fmla="*/ 41758 h 387785"/>
                    <a:gd name="connsiteX32" fmla="*/ 158990 w 269340"/>
                    <a:gd name="connsiteY32" fmla="*/ 27220 h 387785"/>
                    <a:gd name="connsiteX33" fmla="*/ 124536 w 269340"/>
                    <a:gd name="connsiteY33" fmla="*/ 17545 h 387785"/>
                    <a:gd name="connsiteX34" fmla="*/ 26640 w 269340"/>
                    <a:gd name="connsiteY34" fmla="*/ 25171 h 387785"/>
                    <a:gd name="connsiteX35" fmla="*/ 24555 w 269340"/>
                    <a:gd name="connsiteY35" fmla="*/ 27658 h 387785"/>
                    <a:gd name="connsiteX36" fmla="*/ 19801 w 269340"/>
                    <a:gd name="connsiteY36" fmla="*/ 32834 h 387785"/>
                    <a:gd name="connsiteX37" fmla="*/ 11114 w 269340"/>
                    <a:gd name="connsiteY37" fmla="*/ 93587 h 387785"/>
                    <a:gd name="connsiteX38" fmla="*/ 65813 w 269340"/>
                    <a:gd name="connsiteY38" fmla="*/ 162514 h 387785"/>
                    <a:gd name="connsiteX39" fmla="*/ 86222 w 269340"/>
                    <a:gd name="connsiteY39" fmla="*/ 243676 h 387785"/>
                    <a:gd name="connsiteX40" fmla="*/ 83644 w 269340"/>
                    <a:gd name="connsiteY40" fmla="*/ 269682 h 387785"/>
                    <a:gd name="connsiteX41" fmla="*/ 87649 w 269340"/>
                    <a:gd name="connsiteY41" fmla="*/ 281569 h 387785"/>
                    <a:gd name="connsiteX42" fmla="*/ 92495 w 269340"/>
                    <a:gd name="connsiteY42" fmla="*/ 297077 h 387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69340" h="387785">
                      <a:moveTo>
                        <a:pt x="56120" y="387786"/>
                      </a:moveTo>
                      <a:cubicBezTo>
                        <a:pt x="54493" y="387786"/>
                        <a:pt x="52975" y="386926"/>
                        <a:pt x="52152" y="385482"/>
                      </a:cubicBezTo>
                      <a:cubicBezTo>
                        <a:pt x="51219" y="383854"/>
                        <a:pt x="51366" y="381842"/>
                        <a:pt x="52536" y="380361"/>
                      </a:cubicBezTo>
                      <a:cubicBezTo>
                        <a:pt x="68355" y="360409"/>
                        <a:pt x="88783" y="330178"/>
                        <a:pt x="83406" y="298229"/>
                      </a:cubicBezTo>
                      <a:cubicBezTo>
                        <a:pt x="83370" y="297973"/>
                        <a:pt x="83351" y="297717"/>
                        <a:pt x="83351" y="297461"/>
                      </a:cubicBezTo>
                      <a:cubicBezTo>
                        <a:pt x="83351" y="294096"/>
                        <a:pt x="81321" y="289652"/>
                        <a:pt x="79346" y="285373"/>
                      </a:cubicBezTo>
                      <a:cubicBezTo>
                        <a:pt x="76969" y="280197"/>
                        <a:pt x="74518" y="274839"/>
                        <a:pt x="74518" y="269462"/>
                      </a:cubicBezTo>
                      <a:cubicBezTo>
                        <a:pt x="74921" y="260446"/>
                        <a:pt x="76055" y="251339"/>
                        <a:pt x="77152" y="242542"/>
                      </a:cubicBezTo>
                      <a:cubicBezTo>
                        <a:pt x="80846" y="212879"/>
                        <a:pt x="84321" y="184862"/>
                        <a:pt x="60747" y="170122"/>
                      </a:cubicBezTo>
                      <a:cubicBezTo>
                        <a:pt x="38235" y="154211"/>
                        <a:pt x="10016" y="128498"/>
                        <a:pt x="2189" y="95580"/>
                      </a:cubicBezTo>
                      <a:cubicBezTo>
                        <a:pt x="2171" y="95489"/>
                        <a:pt x="2152" y="95415"/>
                        <a:pt x="2134" y="95324"/>
                      </a:cubicBezTo>
                      <a:cubicBezTo>
                        <a:pt x="-773" y="78975"/>
                        <a:pt x="-3261" y="48324"/>
                        <a:pt x="12869" y="26817"/>
                      </a:cubicBezTo>
                      <a:cubicBezTo>
                        <a:pt x="13180" y="26397"/>
                        <a:pt x="13564" y="26049"/>
                        <a:pt x="14003" y="25756"/>
                      </a:cubicBezTo>
                      <a:cubicBezTo>
                        <a:pt x="14808" y="25226"/>
                        <a:pt x="16362" y="23269"/>
                        <a:pt x="17405" y="21953"/>
                      </a:cubicBezTo>
                      <a:cubicBezTo>
                        <a:pt x="18429" y="20672"/>
                        <a:pt x="19398" y="19484"/>
                        <a:pt x="20203" y="18661"/>
                      </a:cubicBezTo>
                      <a:cubicBezTo>
                        <a:pt x="50140" y="-10984"/>
                        <a:pt x="105041" y="1891"/>
                        <a:pt x="127261" y="8804"/>
                      </a:cubicBezTo>
                      <a:cubicBezTo>
                        <a:pt x="138435" y="12278"/>
                        <a:pt x="150084" y="15387"/>
                        <a:pt x="161350" y="18368"/>
                      </a:cubicBezTo>
                      <a:cubicBezTo>
                        <a:pt x="177845" y="22757"/>
                        <a:pt x="194890" y="27293"/>
                        <a:pt x="211056" y="33145"/>
                      </a:cubicBezTo>
                      <a:cubicBezTo>
                        <a:pt x="232965" y="41082"/>
                        <a:pt x="251894" y="54121"/>
                        <a:pt x="267512" y="65844"/>
                      </a:cubicBezTo>
                      <a:cubicBezTo>
                        <a:pt x="269047" y="66996"/>
                        <a:pt x="269706" y="69008"/>
                        <a:pt x="269139" y="70836"/>
                      </a:cubicBezTo>
                      <a:cubicBezTo>
                        <a:pt x="257362" y="109205"/>
                        <a:pt x="208844" y="129815"/>
                        <a:pt x="177498" y="139325"/>
                      </a:cubicBezTo>
                      <a:cubicBezTo>
                        <a:pt x="203211" y="192525"/>
                        <a:pt x="200285" y="254247"/>
                        <a:pt x="169488" y="301686"/>
                      </a:cubicBezTo>
                      <a:cubicBezTo>
                        <a:pt x="145787" y="337677"/>
                        <a:pt x="111570" y="379940"/>
                        <a:pt x="56742" y="387694"/>
                      </a:cubicBezTo>
                      <a:cubicBezTo>
                        <a:pt x="56541" y="387768"/>
                        <a:pt x="56340" y="387786"/>
                        <a:pt x="56120" y="387786"/>
                      </a:cubicBezTo>
                      <a:close/>
                      <a:moveTo>
                        <a:pt x="92495" y="297077"/>
                      </a:moveTo>
                      <a:cubicBezTo>
                        <a:pt x="97451" y="327490"/>
                        <a:pt x="82144" y="355635"/>
                        <a:pt x="67038" y="376429"/>
                      </a:cubicBezTo>
                      <a:cubicBezTo>
                        <a:pt x="111661" y="365237"/>
                        <a:pt x="140977" y="328423"/>
                        <a:pt x="161843" y="296730"/>
                      </a:cubicBezTo>
                      <a:cubicBezTo>
                        <a:pt x="191799" y="250589"/>
                        <a:pt x="193738" y="190019"/>
                        <a:pt x="166909" y="138648"/>
                      </a:cubicBezTo>
                      <a:cubicBezTo>
                        <a:pt x="166269" y="137423"/>
                        <a:pt x="166214" y="135978"/>
                        <a:pt x="166763" y="134716"/>
                      </a:cubicBezTo>
                      <a:cubicBezTo>
                        <a:pt x="167312" y="133454"/>
                        <a:pt x="168391" y="132503"/>
                        <a:pt x="169707" y="132119"/>
                      </a:cubicBezTo>
                      <a:cubicBezTo>
                        <a:pt x="192476" y="125682"/>
                        <a:pt x="245822" y="107065"/>
                        <a:pt x="259373" y="71202"/>
                      </a:cubicBezTo>
                      <a:cubicBezTo>
                        <a:pt x="244816" y="60430"/>
                        <a:pt x="227515" y="48854"/>
                        <a:pt x="207947" y="41758"/>
                      </a:cubicBezTo>
                      <a:cubicBezTo>
                        <a:pt x="192147" y="36034"/>
                        <a:pt x="175304" y="31554"/>
                        <a:pt x="158990" y="27220"/>
                      </a:cubicBezTo>
                      <a:cubicBezTo>
                        <a:pt x="147634" y="24202"/>
                        <a:pt x="135893" y="21075"/>
                        <a:pt x="124536" y="17545"/>
                      </a:cubicBezTo>
                      <a:cubicBezTo>
                        <a:pt x="108443" y="12534"/>
                        <a:pt x="53798" y="-1712"/>
                        <a:pt x="26640" y="25171"/>
                      </a:cubicBezTo>
                      <a:cubicBezTo>
                        <a:pt x="26018" y="25775"/>
                        <a:pt x="25305" y="26689"/>
                        <a:pt x="24555" y="27658"/>
                      </a:cubicBezTo>
                      <a:cubicBezTo>
                        <a:pt x="23056" y="29542"/>
                        <a:pt x="21501" y="31499"/>
                        <a:pt x="19801" y="32834"/>
                      </a:cubicBezTo>
                      <a:cubicBezTo>
                        <a:pt x="6212" y="51506"/>
                        <a:pt x="8498" y="78810"/>
                        <a:pt x="11114" y="93587"/>
                      </a:cubicBezTo>
                      <a:cubicBezTo>
                        <a:pt x="18319" y="123670"/>
                        <a:pt x="44819" y="147664"/>
                        <a:pt x="65813" y="162514"/>
                      </a:cubicBezTo>
                      <a:cubicBezTo>
                        <a:pt x="94123" y="180199"/>
                        <a:pt x="90100" y="212477"/>
                        <a:pt x="86222" y="243676"/>
                      </a:cubicBezTo>
                      <a:cubicBezTo>
                        <a:pt x="85144" y="252308"/>
                        <a:pt x="84046" y="261233"/>
                        <a:pt x="83644" y="269682"/>
                      </a:cubicBezTo>
                      <a:cubicBezTo>
                        <a:pt x="83644" y="272846"/>
                        <a:pt x="85674" y="277271"/>
                        <a:pt x="87649" y="281569"/>
                      </a:cubicBezTo>
                      <a:cubicBezTo>
                        <a:pt x="89972" y="286635"/>
                        <a:pt x="92367" y="291847"/>
                        <a:pt x="92495" y="29707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1" name="Graphic 2">
                <a:extLst>
                  <a:ext uri="{FF2B5EF4-FFF2-40B4-BE49-F238E27FC236}">
                    <a16:creationId xmlns:a16="http://schemas.microsoft.com/office/drawing/2014/main" id="{1E1085CA-8F8A-DB8E-0F4D-B4A91AC7CA95}"/>
                  </a:ext>
                </a:extLst>
              </p:cNvPr>
              <p:cNvGrpSpPr/>
              <p:nvPr/>
            </p:nvGrpSpPr>
            <p:grpSpPr>
              <a:xfrm>
                <a:off x="6920538" y="1550885"/>
                <a:ext cx="269931" cy="388392"/>
                <a:chOff x="6920538" y="1550885"/>
                <a:chExt cx="269931" cy="388392"/>
              </a:xfrm>
              <a:grpFill/>
            </p:grpSpPr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6C78B97-40E0-9B85-0AC8-CB1494650948}"/>
                    </a:ext>
                  </a:extLst>
                </p:cNvPr>
                <p:cNvSpPr/>
                <p:nvPr/>
              </p:nvSpPr>
              <p:spPr>
                <a:xfrm>
                  <a:off x="6925091" y="1555439"/>
                  <a:ext cx="260855" cy="379266"/>
                </a:xfrm>
                <a:custGeom>
                  <a:avLst/>
                  <a:gdLst>
                    <a:gd name="connsiteX0" fmla="*/ 51147 w 260855"/>
                    <a:gd name="connsiteY0" fmla="*/ 379266 h 379266"/>
                    <a:gd name="connsiteX1" fmla="*/ 51604 w 260855"/>
                    <a:gd name="connsiteY1" fmla="*/ 378681 h 379266"/>
                    <a:gd name="connsiteX2" fmla="*/ 83352 w 260855"/>
                    <a:gd name="connsiteY2" fmla="*/ 293185 h 379266"/>
                    <a:gd name="connsiteX3" fmla="*/ 78963 w 260855"/>
                    <a:gd name="connsiteY3" fmla="*/ 279268 h 379266"/>
                    <a:gd name="connsiteX4" fmla="*/ 74519 w 260855"/>
                    <a:gd name="connsiteY4" fmla="*/ 265149 h 379266"/>
                    <a:gd name="connsiteX5" fmla="*/ 77116 w 260855"/>
                    <a:gd name="connsiteY5" fmla="*/ 238741 h 379266"/>
                    <a:gd name="connsiteX6" fmla="*/ 58755 w 260855"/>
                    <a:gd name="connsiteY6" fmla="*/ 162170 h 379266"/>
                    <a:gd name="connsiteX7" fmla="*/ 2080 w 260855"/>
                    <a:gd name="connsiteY7" fmla="*/ 90261 h 379266"/>
                    <a:gd name="connsiteX8" fmla="*/ 2080 w 260855"/>
                    <a:gd name="connsiteY8" fmla="*/ 90243 h 379266"/>
                    <a:gd name="connsiteX9" fmla="*/ 12029 w 260855"/>
                    <a:gd name="connsiteY9" fmla="*/ 25046 h 379266"/>
                    <a:gd name="connsiteX10" fmla="*/ 12102 w 260855"/>
                    <a:gd name="connsiteY10" fmla="*/ 24973 h 379266"/>
                    <a:gd name="connsiteX11" fmla="*/ 16473 w 260855"/>
                    <a:gd name="connsiteY11" fmla="*/ 20273 h 379266"/>
                    <a:gd name="connsiteX12" fmla="*/ 18942 w 260855"/>
                    <a:gd name="connsiteY12" fmla="*/ 17365 h 379266"/>
                    <a:gd name="connsiteX13" fmla="*/ 68502 w 260855"/>
                    <a:gd name="connsiteY13" fmla="*/ 10 h 379266"/>
                    <a:gd name="connsiteX14" fmla="*/ 121720 w 260855"/>
                    <a:gd name="connsiteY14" fmla="*/ 8550 h 379266"/>
                    <a:gd name="connsiteX15" fmla="*/ 155992 w 260855"/>
                    <a:gd name="connsiteY15" fmla="*/ 18170 h 379266"/>
                    <a:gd name="connsiteX16" fmla="*/ 205333 w 260855"/>
                    <a:gd name="connsiteY16" fmla="*/ 32837 h 379266"/>
                    <a:gd name="connsiteX17" fmla="*/ 260691 w 260855"/>
                    <a:gd name="connsiteY17" fmla="*/ 64932 h 379266"/>
                    <a:gd name="connsiteX18" fmla="*/ 260855 w 260855"/>
                    <a:gd name="connsiteY18" fmla="*/ 65060 h 379266"/>
                    <a:gd name="connsiteX19" fmla="*/ 260801 w 260855"/>
                    <a:gd name="connsiteY19" fmla="*/ 65261 h 379266"/>
                    <a:gd name="connsiteX20" fmla="*/ 222743 w 260855"/>
                    <a:gd name="connsiteY20" fmla="*/ 108787 h 379266"/>
                    <a:gd name="connsiteX21" fmla="*/ 167129 w 260855"/>
                    <a:gd name="connsiteY21" fmla="*/ 132360 h 379266"/>
                    <a:gd name="connsiteX22" fmla="*/ 186204 w 260855"/>
                    <a:gd name="connsiteY22" fmla="*/ 214199 h 379266"/>
                    <a:gd name="connsiteX23" fmla="*/ 161643 w 260855"/>
                    <a:gd name="connsiteY23" fmla="*/ 295050 h 379266"/>
                    <a:gd name="connsiteX24" fmla="*/ 115429 w 260855"/>
                    <a:gd name="connsiteY24" fmla="*/ 349567 h 379266"/>
                    <a:gd name="connsiteX25" fmla="*/ 51897 w 260855"/>
                    <a:gd name="connsiteY25" fmla="*/ 379157 h 379266"/>
                    <a:gd name="connsiteX26" fmla="*/ 51147 w 260855"/>
                    <a:gd name="connsiteY26" fmla="*/ 379266 h 379266"/>
                    <a:gd name="connsiteX27" fmla="*/ 2666 w 260855"/>
                    <a:gd name="connsiteY27" fmla="*/ 90133 h 379266"/>
                    <a:gd name="connsiteX28" fmla="*/ 59084 w 260855"/>
                    <a:gd name="connsiteY28" fmla="*/ 161676 h 379266"/>
                    <a:gd name="connsiteX29" fmla="*/ 79658 w 260855"/>
                    <a:gd name="connsiteY29" fmla="*/ 194942 h 379266"/>
                    <a:gd name="connsiteX30" fmla="*/ 77720 w 260855"/>
                    <a:gd name="connsiteY30" fmla="*/ 238815 h 379266"/>
                    <a:gd name="connsiteX31" fmla="*/ 75122 w 260855"/>
                    <a:gd name="connsiteY31" fmla="*/ 265168 h 379266"/>
                    <a:gd name="connsiteX32" fmla="*/ 79512 w 260855"/>
                    <a:gd name="connsiteY32" fmla="*/ 279030 h 379266"/>
                    <a:gd name="connsiteX33" fmla="*/ 83956 w 260855"/>
                    <a:gd name="connsiteY33" fmla="*/ 293148 h 379266"/>
                    <a:gd name="connsiteX34" fmla="*/ 52555 w 260855"/>
                    <a:gd name="connsiteY34" fmla="*/ 378480 h 379266"/>
                    <a:gd name="connsiteX35" fmla="*/ 161149 w 260855"/>
                    <a:gd name="connsiteY35" fmla="*/ 294739 h 379266"/>
                    <a:gd name="connsiteX36" fmla="*/ 166435 w 260855"/>
                    <a:gd name="connsiteY36" fmla="*/ 132324 h 379266"/>
                    <a:gd name="connsiteX37" fmla="*/ 166270 w 260855"/>
                    <a:gd name="connsiteY37" fmla="*/ 131994 h 379266"/>
                    <a:gd name="connsiteX38" fmla="*/ 166617 w 260855"/>
                    <a:gd name="connsiteY38" fmla="*/ 131903 h 379266"/>
                    <a:gd name="connsiteX39" fmla="*/ 222432 w 260855"/>
                    <a:gd name="connsiteY39" fmla="*/ 108293 h 379266"/>
                    <a:gd name="connsiteX40" fmla="*/ 260179 w 260855"/>
                    <a:gd name="connsiteY40" fmla="*/ 65298 h 379266"/>
                    <a:gd name="connsiteX41" fmla="*/ 205150 w 260855"/>
                    <a:gd name="connsiteY41" fmla="*/ 33404 h 379266"/>
                    <a:gd name="connsiteX42" fmla="*/ 155864 w 260855"/>
                    <a:gd name="connsiteY42" fmla="*/ 18755 h 379266"/>
                    <a:gd name="connsiteX43" fmla="*/ 121556 w 260855"/>
                    <a:gd name="connsiteY43" fmla="*/ 9117 h 379266"/>
                    <a:gd name="connsiteX44" fmla="*/ 68521 w 260855"/>
                    <a:gd name="connsiteY44" fmla="*/ 613 h 379266"/>
                    <a:gd name="connsiteX45" fmla="*/ 19381 w 260855"/>
                    <a:gd name="connsiteY45" fmla="*/ 17804 h 379266"/>
                    <a:gd name="connsiteX46" fmla="*/ 16949 w 260855"/>
                    <a:gd name="connsiteY46" fmla="*/ 20657 h 379266"/>
                    <a:gd name="connsiteX47" fmla="*/ 12486 w 260855"/>
                    <a:gd name="connsiteY47" fmla="*/ 25448 h 379266"/>
                    <a:gd name="connsiteX48" fmla="*/ 2666 w 260855"/>
                    <a:gd name="connsiteY48" fmla="*/ 90133 h 379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60855" h="379266">
                      <a:moveTo>
                        <a:pt x="51147" y="379266"/>
                      </a:moveTo>
                      <a:lnTo>
                        <a:pt x="51604" y="378681"/>
                      </a:lnTo>
                      <a:cubicBezTo>
                        <a:pt x="67935" y="358089"/>
                        <a:pt x="89003" y="326835"/>
                        <a:pt x="83352" y="293185"/>
                      </a:cubicBezTo>
                      <a:cubicBezTo>
                        <a:pt x="83352" y="288832"/>
                        <a:pt x="81121" y="283968"/>
                        <a:pt x="78963" y="279268"/>
                      </a:cubicBezTo>
                      <a:cubicBezTo>
                        <a:pt x="76787" y="274513"/>
                        <a:pt x="74519" y="269593"/>
                        <a:pt x="74519" y="265149"/>
                      </a:cubicBezTo>
                      <a:cubicBezTo>
                        <a:pt x="74922" y="256499"/>
                        <a:pt x="76037" y="247465"/>
                        <a:pt x="77116" y="238741"/>
                      </a:cubicBezTo>
                      <a:cubicBezTo>
                        <a:pt x="80975" y="207688"/>
                        <a:pt x="84632" y="178354"/>
                        <a:pt x="58755" y="162170"/>
                      </a:cubicBezTo>
                      <a:cubicBezTo>
                        <a:pt x="37047" y="146808"/>
                        <a:pt x="9597" y="121881"/>
                        <a:pt x="2080" y="90261"/>
                      </a:cubicBezTo>
                      <a:lnTo>
                        <a:pt x="2080" y="90243"/>
                      </a:lnTo>
                      <a:cubicBezTo>
                        <a:pt x="-718" y="74570"/>
                        <a:pt x="-3132" y="45273"/>
                        <a:pt x="12029" y="25046"/>
                      </a:cubicBezTo>
                      <a:lnTo>
                        <a:pt x="12102" y="24973"/>
                      </a:lnTo>
                      <a:cubicBezTo>
                        <a:pt x="13455" y="24077"/>
                        <a:pt x="15065" y="22047"/>
                        <a:pt x="16473" y="20273"/>
                      </a:cubicBezTo>
                      <a:cubicBezTo>
                        <a:pt x="17369" y="19139"/>
                        <a:pt x="18210" y="18078"/>
                        <a:pt x="18942" y="17365"/>
                      </a:cubicBezTo>
                      <a:cubicBezTo>
                        <a:pt x="30299" y="6136"/>
                        <a:pt x="46959" y="284"/>
                        <a:pt x="68502" y="10"/>
                      </a:cubicBezTo>
                      <a:cubicBezTo>
                        <a:pt x="90064" y="-264"/>
                        <a:pt x="111095" y="5240"/>
                        <a:pt x="121720" y="8550"/>
                      </a:cubicBezTo>
                      <a:cubicBezTo>
                        <a:pt x="132986" y="12062"/>
                        <a:pt x="144672" y="15171"/>
                        <a:pt x="155992" y="18170"/>
                      </a:cubicBezTo>
                      <a:cubicBezTo>
                        <a:pt x="172378" y="22541"/>
                        <a:pt x="189331" y="27039"/>
                        <a:pt x="205333" y="32837"/>
                      </a:cubicBezTo>
                      <a:cubicBezTo>
                        <a:pt x="226730" y="40591"/>
                        <a:pt x="245311" y="53411"/>
                        <a:pt x="260691" y="64932"/>
                      </a:cubicBezTo>
                      <a:lnTo>
                        <a:pt x="260855" y="65060"/>
                      </a:lnTo>
                      <a:lnTo>
                        <a:pt x="260801" y="65261"/>
                      </a:lnTo>
                      <a:cubicBezTo>
                        <a:pt x="255790" y="81556"/>
                        <a:pt x="242988" y="96205"/>
                        <a:pt x="222743" y="108787"/>
                      </a:cubicBezTo>
                      <a:cubicBezTo>
                        <a:pt x="203742" y="120583"/>
                        <a:pt x="182071" y="128099"/>
                        <a:pt x="167129" y="132360"/>
                      </a:cubicBezTo>
                      <a:cubicBezTo>
                        <a:pt x="180278" y="157652"/>
                        <a:pt x="186881" y="185944"/>
                        <a:pt x="186204" y="214199"/>
                      </a:cubicBezTo>
                      <a:cubicBezTo>
                        <a:pt x="185509" y="243405"/>
                        <a:pt x="177023" y="271349"/>
                        <a:pt x="161643" y="295050"/>
                      </a:cubicBezTo>
                      <a:cubicBezTo>
                        <a:pt x="145934" y="318898"/>
                        <a:pt x="131249" y="336216"/>
                        <a:pt x="115429" y="349567"/>
                      </a:cubicBezTo>
                      <a:cubicBezTo>
                        <a:pt x="95678" y="366227"/>
                        <a:pt x="74903" y="375901"/>
                        <a:pt x="51897" y="379157"/>
                      </a:cubicBezTo>
                      <a:lnTo>
                        <a:pt x="51147" y="379266"/>
                      </a:lnTo>
                      <a:close/>
                      <a:moveTo>
                        <a:pt x="2666" y="90133"/>
                      </a:moveTo>
                      <a:cubicBezTo>
                        <a:pt x="10145" y="121570"/>
                        <a:pt x="37468" y="146387"/>
                        <a:pt x="59084" y="161676"/>
                      </a:cubicBezTo>
                      <a:cubicBezTo>
                        <a:pt x="70843" y="169028"/>
                        <a:pt x="77573" y="179909"/>
                        <a:pt x="79658" y="194942"/>
                      </a:cubicBezTo>
                      <a:cubicBezTo>
                        <a:pt x="81505" y="208328"/>
                        <a:pt x="79585" y="223818"/>
                        <a:pt x="77720" y="238815"/>
                      </a:cubicBezTo>
                      <a:cubicBezTo>
                        <a:pt x="76640" y="247538"/>
                        <a:pt x="75506" y="256536"/>
                        <a:pt x="75122" y="265168"/>
                      </a:cubicBezTo>
                      <a:cubicBezTo>
                        <a:pt x="75122" y="269465"/>
                        <a:pt x="77354" y="274330"/>
                        <a:pt x="79512" y="279030"/>
                      </a:cubicBezTo>
                      <a:cubicBezTo>
                        <a:pt x="81688" y="283785"/>
                        <a:pt x="83956" y="288704"/>
                        <a:pt x="83956" y="293148"/>
                      </a:cubicBezTo>
                      <a:cubicBezTo>
                        <a:pt x="89607" y="326652"/>
                        <a:pt x="68886" y="357796"/>
                        <a:pt x="52555" y="378480"/>
                      </a:cubicBezTo>
                      <a:cubicBezTo>
                        <a:pt x="105005" y="370726"/>
                        <a:pt x="138143" y="329688"/>
                        <a:pt x="161149" y="294739"/>
                      </a:cubicBezTo>
                      <a:cubicBezTo>
                        <a:pt x="191946" y="247300"/>
                        <a:pt x="193976" y="185066"/>
                        <a:pt x="166435" y="132324"/>
                      </a:cubicBezTo>
                      <a:lnTo>
                        <a:pt x="166270" y="131994"/>
                      </a:lnTo>
                      <a:lnTo>
                        <a:pt x="166617" y="131903"/>
                      </a:lnTo>
                      <a:cubicBezTo>
                        <a:pt x="181541" y="127678"/>
                        <a:pt x="203340" y="120162"/>
                        <a:pt x="222432" y="108293"/>
                      </a:cubicBezTo>
                      <a:cubicBezTo>
                        <a:pt x="242476" y="95839"/>
                        <a:pt x="255168" y="81373"/>
                        <a:pt x="260179" y="65298"/>
                      </a:cubicBezTo>
                      <a:cubicBezTo>
                        <a:pt x="244872" y="53831"/>
                        <a:pt x="226382" y="41103"/>
                        <a:pt x="205150" y="33404"/>
                      </a:cubicBezTo>
                      <a:cubicBezTo>
                        <a:pt x="189185" y="27625"/>
                        <a:pt x="172250" y="23108"/>
                        <a:pt x="155864" y="18755"/>
                      </a:cubicBezTo>
                      <a:cubicBezTo>
                        <a:pt x="144544" y="15738"/>
                        <a:pt x="132839" y="12629"/>
                        <a:pt x="121556" y="9117"/>
                      </a:cubicBezTo>
                      <a:cubicBezTo>
                        <a:pt x="110967" y="5825"/>
                        <a:pt x="89991" y="321"/>
                        <a:pt x="68521" y="613"/>
                      </a:cubicBezTo>
                      <a:cubicBezTo>
                        <a:pt x="47142" y="888"/>
                        <a:pt x="30610" y="6667"/>
                        <a:pt x="19381" y="17804"/>
                      </a:cubicBezTo>
                      <a:cubicBezTo>
                        <a:pt x="18686" y="18499"/>
                        <a:pt x="17845" y="19541"/>
                        <a:pt x="16949" y="20657"/>
                      </a:cubicBezTo>
                      <a:cubicBezTo>
                        <a:pt x="15522" y="22449"/>
                        <a:pt x="13894" y="24479"/>
                        <a:pt x="12486" y="25448"/>
                      </a:cubicBezTo>
                      <a:cubicBezTo>
                        <a:pt x="-2510" y="45474"/>
                        <a:pt x="-114" y="74570"/>
                        <a:pt x="2666" y="9013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A58F6193-FF53-0C9A-9141-7F74151251A2}"/>
                    </a:ext>
                  </a:extLst>
                </p:cNvPr>
                <p:cNvSpPr/>
                <p:nvPr/>
              </p:nvSpPr>
              <p:spPr>
                <a:xfrm>
                  <a:off x="6920538" y="1550885"/>
                  <a:ext cx="269931" cy="388392"/>
                </a:xfrm>
                <a:custGeom>
                  <a:avLst/>
                  <a:gdLst>
                    <a:gd name="connsiteX0" fmla="*/ 55700 w 269931"/>
                    <a:gd name="connsiteY0" fmla="*/ 388392 h 388392"/>
                    <a:gd name="connsiteX1" fmla="*/ 51731 w 269931"/>
                    <a:gd name="connsiteY1" fmla="*/ 386088 h 388392"/>
                    <a:gd name="connsiteX2" fmla="*/ 52116 w 269931"/>
                    <a:gd name="connsiteY2" fmla="*/ 380967 h 388392"/>
                    <a:gd name="connsiteX3" fmla="*/ 52573 w 269931"/>
                    <a:gd name="connsiteY3" fmla="*/ 380382 h 388392"/>
                    <a:gd name="connsiteX4" fmla="*/ 83388 w 269931"/>
                    <a:gd name="connsiteY4" fmla="*/ 298488 h 388392"/>
                    <a:gd name="connsiteX5" fmla="*/ 83333 w 269931"/>
                    <a:gd name="connsiteY5" fmla="*/ 297738 h 388392"/>
                    <a:gd name="connsiteX6" fmla="*/ 79364 w 269931"/>
                    <a:gd name="connsiteY6" fmla="*/ 285741 h 388392"/>
                    <a:gd name="connsiteX7" fmla="*/ 74500 w 269931"/>
                    <a:gd name="connsiteY7" fmla="*/ 269703 h 388392"/>
                    <a:gd name="connsiteX8" fmla="*/ 77133 w 269931"/>
                    <a:gd name="connsiteY8" fmla="*/ 242728 h 388392"/>
                    <a:gd name="connsiteX9" fmla="*/ 60875 w 269931"/>
                    <a:gd name="connsiteY9" fmla="*/ 170600 h 388392"/>
                    <a:gd name="connsiteX10" fmla="*/ 2189 w 269931"/>
                    <a:gd name="connsiteY10" fmla="*/ 95875 h 388392"/>
                    <a:gd name="connsiteX11" fmla="*/ 2116 w 269931"/>
                    <a:gd name="connsiteY11" fmla="*/ 95473 h 388392"/>
                    <a:gd name="connsiteX12" fmla="*/ 12924 w 269931"/>
                    <a:gd name="connsiteY12" fmla="*/ 26875 h 388392"/>
                    <a:gd name="connsiteX13" fmla="*/ 13491 w 269931"/>
                    <a:gd name="connsiteY13" fmla="*/ 26235 h 388392"/>
                    <a:gd name="connsiteX14" fmla="*/ 14113 w 269931"/>
                    <a:gd name="connsiteY14" fmla="*/ 25741 h 388392"/>
                    <a:gd name="connsiteX15" fmla="*/ 17441 w 269931"/>
                    <a:gd name="connsiteY15" fmla="*/ 22010 h 388392"/>
                    <a:gd name="connsiteX16" fmla="*/ 20258 w 269931"/>
                    <a:gd name="connsiteY16" fmla="*/ 18700 h 388392"/>
                    <a:gd name="connsiteX17" fmla="*/ 72982 w 269931"/>
                    <a:gd name="connsiteY17" fmla="*/ 10 h 388392"/>
                    <a:gd name="connsiteX18" fmla="*/ 127608 w 269931"/>
                    <a:gd name="connsiteY18" fmla="*/ 8751 h 388392"/>
                    <a:gd name="connsiteX19" fmla="*/ 161569 w 269931"/>
                    <a:gd name="connsiteY19" fmla="*/ 18298 h 388392"/>
                    <a:gd name="connsiteX20" fmla="*/ 211422 w 269931"/>
                    <a:gd name="connsiteY20" fmla="*/ 33111 h 388392"/>
                    <a:gd name="connsiteX21" fmla="*/ 267950 w 269931"/>
                    <a:gd name="connsiteY21" fmla="*/ 65865 h 388392"/>
                    <a:gd name="connsiteX22" fmla="*/ 269743 w 269931"/>
                    <a:gd name="connsiteY22" fmla="*/ 71022 h 388392"/>
                    <a:gd name="connsiteX23" fmla="*/ 229673 w 269931"/>
                    <a:gd name="connsiteY23" fmla="*/ 117254 h 388392"/>
                    <a:gd name="connsiteX24" fmla="*/ 178175 w 269931"/>
                    <a:gd name="connsiteY24" fmla="*/ 139785 h 388392"/>
                    <a:gd name="connsiteX25" fmla="*/ 195292 w 269931"/>
                    <a:gd name="connsiteY25" fmla="*/ 218880 h 388392"/>
                    <a:gd name="connsiteX26" fmla="*/ 170000 w 269931"/>
                    <a:gd name="connsiteY26" fmla="*/ 302109 h 388392"/>
                    <a:gd name="connsiteX27" fmla="*/ 122890 w 269931"/>
                    <a:gd name="connsiteY27" fmla="*/ 357631 h 388392"/>
                    <a:gd name="connsiteX28" fmla="*/ 57053 w 269931"/>
                    <a:gd name="connsiteY28" fmla="*/ 388264 h 388392"/>
                    <a:gd name="connsiteX29" fmla="*/ 56321 w 269931"/>
                    <a:gd name="connsiteY29" fmla="*/ 388374 h 388392"/>
                    <a:gd name="connsiteX30" fmla="*/ 55700 w 269931"/>
                    <a:gd name="connsiteY30" fmla="*/ 388392 h 388392"/>
                    <a:gd name="connsiteX31" fmla="*/ 93062 w 269931"/>
                    <a:gd name="connsiteY31" fmla="*/ 297281 h 388392"/>
                    <a:gd name="connsiteX32" fmla="*/ 68044 w 269931"/>
                    <a:gd name="connsiteY32" fmla="*/ 376139 h 388392"/>
                    <a:gd name="connsiteX33" fmla="*/ 161880 w 269931"/>
                    <a:gd name="connsiteY33" fmla="*/ 296751 h 388392"/>
                    <a:gd name="connsiteX34" fmla="*/ 166927 w 269931"/>
                    <a:gd name="connsiteY34" fmla="*/ 138980 h 388392"/>
                    <a:gd name="connsiteX35" fmla="*/ 166690 w 269931"/>
                    <a:gd name="connsiteY35" fmla="*/ 134902 h 388392"/>
                    <a:gd name="connsiteX36" fmla="*/ 169543 w 269931"/>
                    <a:gd name="connsiteY36" fmla="*/ 132140 h 388392"/>
                    <a:gd name="connsiteX37" fmla="*/ 224571 w 269931"/>
                    <a:gd name="connsiteY37" fmla="*/ 108951 h 388392"/>
                    <a:gd name="connsiteX38" fmla="*/ 259318 w 269931"/>
                    <a:gd name="connsiteY38" fmla="*/ 71516 h 388392"/>
                    <a:gd name="connsiteX39" fmla="*/ 208148 w 269931"/>
                    <a:gd name="connsiteY39" fmla="*/ 42255 h 388392"/>
                    <a:gd name="connsiteX40" fmla="*/ 159356 w 269931"/>
                    <a:gd name="connsiteY40" fmla="*/ 27753 h 388392"/>
                    <a:gd name="connsiteX41" fmla="*/ 124755 w 269931"/>
                    <a:gd name="connsiteY41" fmla="*/ 18042 h 388392"/>
                    <a:gd name="connsiteX42" fmla="*/ 73147 w 269931"/>
                    <a:gd name="connsiteY42" fmla="*/ 9739 h 388392"/>
                    <a:gd name="connsiteX43" fmla="*/ 27152 w 269931"/>
                    <a:gd name="connsiteY43" fmla="*/ 25595 h 388392"/>
                    <a:gd name="connsiteX44" fmla="*/ 25141 w 269931"/>
                    <a:gd name="connsiteY44" fmla="*/ 27972 h 388392"/>
                    <a:gd name="connsiteX45" fmla="*/ 20312 w 269931"/>
                    <a:gd name="connsiteY45" fmla="*/ 33239 h 388392"/>
                    <a:gd name="connsiteX46" fmla="*/ 11699 w 269931"/>
                    <a:gd name="connsiteY46" fmla="*/ 93736 h 388392"/>
                    <a:gd name="connsiteX47" fmla="*/ 66270 w 269931"/>
                    <a:gd name="connsiteY47" fmla="*/ 162480 h 388392"/>
                    <a:gd name="connsiteX48" fmla="*/ 88728 w 269931"/>
                    <a:gd name="connsiteY48" fmla="*/ 198855 h 388392"/>
                    <a:gd name="connsiteX49" fmla="*/ 86789 w 269931"/>
                    <a:gd name="connsiteY49" fmla="*/ 243917 h 388392"/>
                    <a:gd name="connsiteX50" fmla="*/ 84229 w 269931"/>
                    <a:gd name="connsiteY50" fmla="*/ 269904 h 388392"/>
                    <a:gd name="connsiteX51" fmla="*/ 88198 w 269931"/>
                    <a:gd name="connsiteY51" fmla="*/ 281627 h 388392"/>
                    <a:gd name="connsiteX52" fmla="*/ 93062 w 269931"/>
                    <a:gd name="connsiteY52" fmla="*/ 297281 h 388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69931" h="388392">
                      <a:moveTo>
                        <a:pt x="55700" y="388392"/>
                      </a:moveTo>
                      <a:cubicBezTo>
                        <a:pt x="54072" y="388392"/>
                        <a:pt x="52554" y="387532"/>
                        <a:pt x="51731" y="386088"/>
                      </a:cubicBezTo>
                      <a:cubicBezTo>
                        <a:pt x="50798" y="384460"/>
                        <a:pt x="50963" y="382430"/>
                        <a:pt x="52116" y="380967"/>
                      </a:cubicBezTo>
                      <a:lnTo>
                        <a:pt x="52573" y="380382"/>
                      </a:lnTo>
                      <a:cubicBezTo>
                        <a:pt x="68355" y="360485"/>
                        <a:pt x="88746" y="330328"/>
                        <a:pt x="83388" y="298488"/>
                      </a:cubicBezTo>
                      <a:cubicBezTo>
                        <a:pt x="83351" y="298232"/>
                        <a:pt x="83333" y="297994"/>
                        <a:pt x="83333" y="297738"/>
                      </a:cubicBezTo>
                      <a:cubicBezTo>
                        <a:pt x="83333" y="294373"/>
                        <a:pt x="81321" y="289984"/>
                        <a:pt x="79364" y="285741"/>
                      </a:cubicBezTo>
                      <a:cubicBezTo>
                        <a:pt x="76969" y="280511"/>
                        <a:pt x="74500" y="275134"/>
                        <a:pt x="74500" y="269703"/>
                      </a:cubicBezTo>
                      <a:cubicBezTo>
                        <a:pt x="74902" y="260650"/>
                        <a:pt x="76036" y="251543"/>
                        <a:pt x="77133" y="242728"/>
                      </a:cubicBezTo>
                      <a:cubicBezTo>
                        <a:pt x="80974" y="211876"/>
                        <a:pt x="84284" y="185249"/>
                        <a:pt x="60875" y="170600"/>
                      </a:cubicBezTo>
                      <a:cubicBezTo>
                        <a:pt x="38308" y="154653"/>
                        <a:pt x="10016" y="128885"/>
                        <a:pt x="2189" y="95875"/>
                      </a:cubicBezTo>
                      <a:cubicBezTo>
                        <a:pt x="2153" y="95747"/>
                        <a:pt x="2134" y="95601"/>
                        <a:pt x="2116" y="95473"/>
                      </a:cubicBezTo>
                      <a:cubicBezTo>
                        <a:pt x="-792" y="79032"/>
                        <a:pt x="-3224" y="48418"/>
                        <a:pt x="12924" y="26875"/>
                      </a:cubicBezTo>
                      <a:cubicBezTo>
                        <a:pt x="13089" y="26655"/>
                        <a:pt x="13290" y="26436"/>
                        <a:pt x="13491" y="26235"/>
                      </a:cubicBezTo>
                      <a:cubicBezTo>
                        <a:pt x="13674" y="26070"/>
                        <a:pt x="13930" y="25869"/>
                        <a:pt x="14113" y="25741"/>
                      </a:cubicBezTo>
                      <a:cubicBezTo>
                        <a:pt x="14881" y="25229"/>
                        <a:pt x="16490" y="23217"/>
                        <a:pt x="17441" y="22010"/>
                      </a:cubicBezTo>
                      <a:cubicBezTo>
                        <a:pt x="18465" y="20730"/>
                        <a:pt x="19435" y="19523"/>
                        <a:pt x="20258" y="18700"/>
                      </a:cubicBezTo>
                      <a:cubicBezTo>
                        <a:pt x="32492" y="6593"/>
                        <a:pt x="50232" y="302"/>
                        <a:pt x="72982" y="10"/>
                      </a:cubicBezTo>
                      <a:cubicBezTo>
                        <a:pt x="95165" y="-265"/>
                        <a:pt x="116727" y="5368"/>
                        <a:pt x="127608" y="8751"/>
                      </a:cubicBezTo>
                      <a:cubicBezTo>
                        <a:pt x="138727" y="12208"/>
                        <a:pt x="150340" y="15299"/>
                        <a:pt x="161569" y="18298"/>
                      </a:cubicBezTo>
                      <a:cubicBezTo>
                        <a:pt x="178175" y="22705"/>
                        <a:pt x="195201" y="27241"/>
                        <a:pt x="211422" y="33111"/>
                      </a:cubicBezTo>
                      <a:cubicBezTo>
                        <a:pt x="233368" y="41066"/>
                        <a:pt x="252314" y="54124"/>
                        <a:pt x="267950" y="65865"/>
                      </a:cubicBezTo>
                      <a:cubicBezTo>
                        <a:pt x="269505" y="67035"/>
                        <a:pt x="270328" y="69175"/>
                        <a:pt x="269743" y="71022"/>
                      </a:cubicBezTo>
                      <a:cubicBezTo>
                        <a:pt x="264347" y="88578"/>
                        <a:pt x="250888" y="104068"/>
                        <a:pt x="229673" y="117254"/>
                      </a:cubicBezTo>
                      <a:cubicBezTo>
                        <a:pt x="212355" y="128007"/>
                        <a:pt x="192915" y="135268"/>
                        <a:pt x="178175" y="139785"/>
                      </a:cubicBezTo>
                      <a:cubicBezTo>
                        <a:pt x="190025" y="164474"/>
                        <a:pt x="195932" y="191704"/>
                        <a:pt x="195292" y="218880"/>
                      </a:cubicBezTo>
                      <a:cubicBezTo>
                        <a:pt x="194579" y="248928"/>
                        <a:pt x="185837" y="277713"/>
                        <a:pt x="170000" y="302109"/>
                      </a:cubicBezTo>
                      <a:cubicBezTo>
                        <a:pt x="154016" y="326359"/>
                        <a:pt x="139056" y="344007"/>
                        <a:pt x="122890" y="357631"/>
                      </a:cubicBezTo>
                      <a:cubicBezTo>
                        <a:pt x="102462" y="374859"/>
                        <a:pt x="80937" y="384881"/>
                        <a:pt x="57053" y="388264"/>
                      </a:cubicBezTo>
                      <a:lnTo>
                        <a:pt x="56321" y="388374"/>
                      </a:lnTo>
                      <a:cubicBezTo>
                        <a:pt x="56120" y="388374"/>
                        <a:pt x="55901" y="388392"/>
                        <a:pt x="55700" y="388392"/>
                      </a:cubicBezTo>
                      <a:close/>
                      <a:moveTo>
                        <a:pt x="93062" y="297281"/>
                      </a:moveTo>
                      <a:cubicBezTo>
                        <a:pt x="98000" y="327548"/>
                        <a:pt x="82949" y="355474"/>
                        <a:pt x="68044" y="376139"/>
                      </a:cubicBezTo>
                      <a:cubicBezTo>
                        <a:pt x="112118" y="364727"/>
                        <a:pt x="141178" y="328188"/>
                        <a:pt x="161880" y="296751"/>
                      </a:cubicBezTo>
                      <a:cubicBezTo>
                        <a:pt x="191762" y="250720"/>
                        <a:pt x="193701" y="190241"/>
                        <a:pt x="166927" y="138980"/>
                      </a:cubicBezTo>
                      <a:cubicBezTo>
                        <a:pt x="166287" y="137755"/>
                        <a:pt x="166159" y="136164"/>
                        <a:pt x="166690" y="134902"/>
                      </a:cubicBezTo>
                      <a:cubicBezTo>
                        <a:pt x="167238" y="133640"/>
                        <a:pt x="168226" y="132525"/>
                        <a:pt x="169543" y="132140"/>
                      </a:cubicBezTo>
                      <a:cubicBezTo>
                        <a:pt x="184557" y="127898"/>
                        <a:pt x="205917" y="120528"/>
                        <a:pt x="224571" y="108951"/>
                      </a:cubicBezTo>
                      <a:cubicBezTo>
                        <a:pt x="242365" y="97905"/>
                        <a:pt x="254033" y="85323"/>
                        <a:pt x="259318" y="71516"/>
                      </a:cubicBezTo>
                      <a:cubicBezTo>
                        <a:pt x="244853" y="60817"/>
                        <a:pt x="227644" y="49314"/>
                        <a:pt x="208148" y="42255"/>
                      </a:cubicBezTo>
                      <a:cubicBezTo>
                        <a:pt x="192403" y="36549"/>
                        <a:pt x="175596" y="32069"/>
                        <a:pt x="159356" y="27753"/>
                      </a:cubicBezTo>
                      <a:cubicBezTo>
                        <a:pt x="147890" y="24698"/>
                        <a:pt x="136149" y="21590"/>
                        <a:pt x="124755" y="18042"/>
                      </a:cubicBezTo>
                      <a:cubicBezTo>
                        <a:pt x="114404" y="14823"/>
                        <a:pt x="93757" y="9519"/>
                        <a:pt x="73147" y="9739"/>
                      </a:cubicBezTo>
                      <a:cubicBezTo>
                        <a:pt x="52993" y="9995"/>
                        <a:pt x="37521" y="15335"/>
                        <a:pt x="27152" y="25595"/>
                      </a:cubicBezTo>
                      <a:cubicBezTo>
                        <a:pt x="26567" y="26180"/>
                        <a:pt x="25890" y="27058"/>
                        <a:pt x="25141" y="27972"/>
                      </a:cubicBezTo>
                      <a:cubicBezTo>
                        <a:pt x="23641" y="29856"/>
                        <a:pt x="22031" y="31867"/>
                        <a:pt x="20312" y="33239"/>
                      </a:cubicBezTo>
                      <a:cubicBezTo>
                        <a:pt x="6816" y="51838"/>
                        <a:pt x="9084" y="79014"/>
                        <a:pt x="11699" y="93736"/>
                      </a:cubicBezTo>
                      <a:cubicBezTo>
                        <a:pt x="18886" y="123728"/>
                        <a:pt x="45330" y="147667"/>
                        <a:pt x="66270" y="162480"/>
                      </a:cubicBezTo>
                      <a:cubicBezTo>
                        <a:pt x="79035" y="170454"/>
                        <a:pt x="86460" y="182396"/>
                        <a:pt x="88728" y="198855"/>
                      </a:cubicBezTo>
                      <a:cubicBezTo>
                        <a:pt x="90666" y="212845"/>
                        <a:pt x="88692" y="228646"/>
                        <a:pt x="86789" y="243917"/>
                      </a:cubicBezTo>
                      <a:cubicBezTo>
                        <a:pt x="85692" y="252750"/>
                        <a:pt x="84595" y="261565"/>
                        <a:pt x="84229" y="269904"/>
                      </a:cubicBezTo>
                      <a:cubicBezTo>
                        <a:pt x="84229" y="272995"/>
                        <a:pt x="86241" y="277384"/>
                        <a:pt x="88198" y="281627"/>
                      </a:cubicBezTo>
                      <a:cubicBezTo>
                        <a:pt x="90539" y="286747"/>
                        <a:pt x="92952" y="291996"/>
                        <a:pt x="93062" y="29728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2" name="Graphic 2">
              <a:extLst>
                <a:ext uri="{FF2B5EF4-FFF2-40B4-BE49-F238E27FC236}">
                  <a16:creationId xmlns:a16="http://schemas.microsoft.com/office/drawing/2014/main" id="{54DCDFE5-0BA2-ACEC-DA41-DD4C130A22AF}"/>
                </a:ext>
              </a:extLst>
            </p:cNvPr>
            <p:cNvGrpSpPr/>
            <p:nvPr/>
          </p:nvGrpSpPr>
          <p:grpSpPr>
            <a:xfrm>
              <a:off x="6723940" y="1567863"/>
              <a:ext cx="130387" cy="131420"/>
              <a:chOff x="6723940" y="1567863"/>
              <a:chExt cx="130387" cy="131420"/>
            </a:xfrm>
            <a:grpFill/>
          </p:grpSpPr>
          <p:grpSp>
            <p:nvGrpSpPr>
              <p:cNvPr id="124" name="Graphic 2">
                <a:extLst>
                  <a:ext uri="{FF2B5EF4-FFF2-40B4-BE49-F238E27FC236}">
                    <a16:creationId xmlns:a16="http://schemas.microsoft.com/office/drawing/2014/main" id="{CAA2C640-47CA-ADF1-6914-4C9C677FC689}"/>
                  </a:ext>
                </a:extLst>
              </p:cNvPr>
              <p:cNvGrpSpPr/>
              <p:nvPr/>
            </p:nvGrpSpPr>
            <p:grpSpPr>
              <a:xfrm>
                <a:off x="6724179" y="1568180"/>
                <a:ext cx="129865" cy="129769"/>
                <a:chOff x="6724179" y="1568180"/>
                <a:chExt cx="129865" cy="129769"/>
              </a:xfrm>
              <a:grpFill/>
            </p:grpSpPr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C8A5A0F5-3EBF-4DB4-F3ED-A5349290CF85}"/>
                    </a:ext>
                  </a:extLst>
                </p:cNvPr>
                <p:cNvSpPr/>
                <p:nvPr/>
              </p:nvSpPr>
              <p:spPr>
                <a:xfrm>
                  <a:off x="6728820" y="1572737"/>
                  <a:ext cx="120667" cy="120639"/>
                </a:xfrm>
                <a:custGeom>
                  <a:avLst/>
                  <a:gdLst>
                    <a:gd name="connsiteX0" fmla="*/ 18434 w 120667"/>
                    <a:gd name="connsiteY0" fmla="*/ 97377 h 120639"/>
                    <a:gd name="connsiteX1" fmla="*/ 59069 w 120667"/>
                    <a:gd name="connsiteY1" fmla="*/ 36149 h 120639"/>
                    <a:gd name="connsiteX2" fmla="*/ 108703 w 120667"/>
                    <a:gd name="connsiteY2" fmla="*/ 37923 h 120639"/>
                    <a:gd name="connsiteX3" fmla="*/ 120608 w 120667"/>
                    <a:gd name="connsiteY3" fmla="*/ 28870 h 120639"/>
                    <a:gd name="connsiteX4" fmla="*/ 118432 w 120667"/>
                    <a:gd name="connsiteY4" fmla="*/ 13618 h 120639"/>
                    <a:gd name="connsiteX5" fmla="*/ 118267 w 120667"/>
                    <a:gd name="connsiteY5" fmla="*/ 14276 h 120639"/>
                    <a:gd name="connsiteX6" fmla="*/ 79405 w 120667"/>
                    <a:gd name="connsiteY6" fmla="*/ 286 h 120639"/>
                    <a:gd name="connsiteX7" fmla="*/ 5193 w 120667"/>
                    <a:gd name="connsiteY7" fmla="*/ 98255 h 120639"/>
                    <a:gd name="connsiteX8" fmla="*/ 18287 w 120667"/>
                    <a:gd name="connsiteY8" fmla="*/ 120640 h 120639"/>
                    <a:gd name="connsiteX9" fmla="*/ 18434 w 120667"/>
                    <a:gd name="connsiteY9" fmla="*/ 97377 h 120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667" h="120639">
                      <a:moveTo>
                        <a:pt x="18434" y="97377"/>
                      </a:moveTo>
                      <a:cubicBezTo>
                        <a:pt x="41403" y="79876"/>
                        <a:pt x="43177" y="53632"/>
                        <a:pt x="59069" y="36149"/>
                      </a:cubicBezTo>
                      <a:cubicBezTo>
                        <a:pt x="71615" y="23731"/>
                        <a:pt x="90762" y="30900"/>
                        <a:pt x="108703" y="37923"/>
                      </a:cubicBezTo>
                      <a:cubicBezTo>
                        <a:pt x="114848" y="40337"/>
                        <a:pt x="121358" y="35363"/>
                        <a:pt x="120608" y="28870"/>
                      </a:cubicBezTo>
                      <a:cubicBezTo>
                        <a:pt x="120023" y="23768"/>
                        <a:pt x="119438" y="18647"/>
                        <a:pt x="118432" y="13618"/>
                      </a:cubicBezTo>
                      <a:cubicBezTo>
                        <a:pt x="118304" y="14021"/>
                        <a:pt x="118267" y="14276"/>
                        <a:pt x="118267" y="14276"/>
                      </a:cubicBezTo>
                      <a:cubicBezTo>
                        <a:pt x="107660" y="2024"/>
                        <a:pt x="79405" y="286"/>
                        <a:pt x="79405" y="286"/>
                      </a:cubicBezTo>
                      <a:cubicBezTo>
                        <a:pt x="8741" y="-4962"/>
                        <a:pt x="-10700" y="63270"/>
                        <a:pt x="5193" y="98255"/>
                      </a:cubicBezTo>
                      <a:cubicBezTo>
                        <a:pt x="9673" y="108131"/>
                        <a:pt x="14172" y="115354"/>
                        <a:pt x="18287" y="120640"/>
                      </a:cubicBezTo>
                      <a:cubicBezTo>
                        <a:pt x="15855" y="111441"/>
                        <a:pt x="13057" y="101382"/>
                        <a:pt x="18434" y="9737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7FAB8349-58AB-6C57-1689-0496F7A0CCDE}"/>
                    </a:ext>
                  </a:extLst>
                </p:cNvPr>
                <p:cNvSpPr/>
                <p:nvPr/>
              </p:nvSpPr>
              <p:spPr>
                <a:xfrm>
                  <a:off x="6724179" y="1568180"/>
                  <a:ext cx="129865" cy="129769"/>
                </a:xfrm>
                <a:custGeom>
                  <a:avLst/>
                  <a:gdLst>
                    <a:gd name="connsiteX0" fmla="*/ 22929 w 129865"/>
                    <a:gd name="connsiteY0" fmla="*/ 129769 h 129769"/>
                    <a:gd name="connsiteX1" fmla="*/ 19326 w 129865"/>
                    <a:gd name="connsiteY1" fmla="*/ 128013 h 129769"/>
                    <a:gd name="connsiteX2" fmla="*/ 5665 w 129865"/>
                    <a:gd name="connsiteY2" fmla="*/ 104714 h 129769"/>
                    <a:gd name="connsiteX3" fmla="*/ 14297 w 129865"/>
                    <a:gd name="connsiteY3" fmla="*/ 30429 h 129769"/>
                    <a:gd name="connsiteX4" fmla="*/ 84376 w 129865"/>
                    <a:gd name="connsiteY4" fmla="*/ 290 h 129769"/>
                    <a:gd name="connsiteX5" fmla="*/ 124354 w 129865"/>
                    <a:gd name="connsiteY5" fmla="*/ 13805 h 129769"/>
                    <a:gd name="connsiteX6" fmla="*/ 127554 w 129865"/>
                    <a:gd name="connsiteY6" fmla="*/ 17298 h 129769"/>
                    <a:gd name="connsiteX7" fmla="*/ 129767 w 129865"/>
                    <a:gd name="connsiteY7" fmla="*/ 32660 h 129769"/>
                    <a:gd name="connsiteX8" fmla="*/ 124720 w 129865"/>
                    <a:gd name="connsiteY8" fmla="*/ 44913 h 129769"/>
                    <a:gd name="connsiteX9" fmla="*/ 111680 w 129865"/>
                    <a:gd name="connsiteY9" fmla="*/ 46760 h 129769"/>
                    <a:gd name="connsiteX10" fmla="*/ 66930 w 129865"/>
                    <a:gd name="connsiteY10" fmla="*/ 43980 h 129769"/>
                    <a:gd name="connsiteX11" fmla="*/ 52702 w 129865"/>
                    <a:gd name="connsiteY11" fmla="*/ 67992 h 129769"/>
                    <a:gd name="connsiteX12" fmla="*/ 25837 w 129865"/>
                    <a:gd name="connsiteY12" fmla="*/ 105611 h 129769"/>
                    <a:gd name="connsiteX13" fmla="*/ 25782 w 129865"/>
                    <a:gd name="connsiteY13" fmla="*/ 105647 h 129769"/>
                    <a:gd name="connsiteX14" fmla="*/ 27153 w 129865"/>
                    <a:gd name="connsiteY14" fmla="*/ 123441 h 129769"/>
                    <a:gd name="connsiteX15" fmla="*/ 27318 w 129865"/>
                    <a:gd name="connsiteY15" fmla="*/ 124063 h 129769"/>
                    <a:gd name="connsiteX16" fmla="*/ 24922 w 129865"/>
                    <a:gd name="connsiteY16" fmla="*/ 129330 h 129769"/>
                    <a:gd name="connsiteX17" fmla="*/ 22929 w 129865"/>
                    <a:gd name="connsiteY17" fmla="*/ 129769 h 129769"/>
                    <a:gd name="connsiteX18" fmla="*/ 76384 w 129865"/>
                    <a:gd name="connsiteY18" fmla="*/ 9123 h 129769"/>
                    <a:gd name="connsiteX19" fmla="*/ 21795 w 129865"/>
                    <a:gd name="connsiteY19" fmla="*/ 35641 h 129769"/>
                    <a:gd name="connsiteX20" fmla="*/ 13986 w 129865"/>
                    <a:gd name="connsiteY20" fmla="*/ 100929 h 129769"/>
                    <a:gd name="connsiteX21" fmla="*/ 15943 w 129865"/>
                    <a:gd name="connsiteY21" fmla="*/ 105044 h 129769"/>
                    <a:gd name="connsiteX22" fmla="*/ 20332 w 129865"/>
                    <a:gd name="connsiteY22" fmla="*/ 98277 h 129769"/>
                    <a:gd name="connsiteX23" fmla="*/ 44435 w 129865"/>
                    <a:gd name="connsiteY23" fmla="*/ 64060 h 129769"/>
                    <a:gd name="connsiteX24" fmla="*/ 60328 w 129865"/>
                    <a:gd name="connsiteY24" fmla="*/ 37634 h 129769"/>
                    <a:gd name="connsiteX25" fmla="*/ 115008 w 129865"/>
                    <a:gd name="connsiteY25" fmla="*/ 38238 h 129769"/>
                    <a:gd name="connsiteX26" fmla="*/ 119142 w 129865"/>
                    <a:gd name="connsiteY26" fmla="*/ 37652 h 129769"/>
                    <a:gd name="connsiteX27" fmla="*/ 120715 w 129865"/>
                    <a:gd name="connsiteY27" fmla="*/ 33958 h 129769"/>
                    <a:gd name="connsiteX28" fmla="*/ 119014 w 129865"/>
                    <a:gd name="connsiteY28" fmla="*/ 21339 h 129769"/>
                    <a:gd name="connsiteX29" fmla="*/ 83755 w 129865"/>
                    <a:gd name="connsiteY29" fmla="*/ 9397 h 129769"/>
                    <a:gd name="connsiteX30" fmla="*/ 76384 w 129865"/>
                    <a:gd name="connsiteY30" fmla="*/ 9123 h 129769"/>
                    <a:gd name="connsiteX31" fmla="*/ 23075 w 129865"/>
                    <a:gd name="connsiteY31" fmla="*/ 101935 h 129769"/>
                    <a:gd name="connsiteX32" fmla="*/ 23111 w 129865"/>
                    <a:gd name="connsiteY32" fmla="*/ 101935 h 129769"/>
                    <a:gd name="connsiteX33" fmla="*/ 23075 w 129865"/>
                    <a:gd name="connsiteY33" fmla="*/ 101935 h 129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9865" h="129769">
                      <a:moveTo>
                        <a:pt x="22929" y="129769"/>
                      </a:moveTo>
                      <a:cubicBezTo>
                        <a:pt x="21557" y="129769"/>
                        <a:pt x="20222" y="129147"/>
                        <a:pt x="19326" y="128013"/>
                      </a:cubicBezTo>
                      <a:cubicBezTo>
                        <a:pt x="14461" y="121777"/>
                        <a:pt x="9871" y="113932"/>
                        <a:pt x="5665" y="104714"/>
                      </a:cubicBezTo>
                      <a:cubicBezTo>
                        <a:pt x="-4375" y="82641"/>
                        <a:pt x="-809" y="52082"/>
                        <a:pt x="14297" y="30429"/>
                      </a:cubicBezTo>
                      <a:cubicBezTo>
                        <a:pt x="29403" y="8757"/>
                        <a:pt x="54274" y="-1941"/>
                        <a:pt x="84376" y="290"/>
                      </a:cubicBezTo>
                      <a:cubicBezTo>
                        <a:pt x="85492" y="363"/>
                        <a:pt x="111625" y="2101"/>
                        <a:pt x="124354" y="13805"/>
                      </a:cubicBezTo>
                      <a:cubicBezTo>
                        <a:pt x="125963" y="14280"/>
                        <a:pt x="127207" y="15597"/>
                        <a:pt x="127554" y="17298"/>
                      </a:cubicBezTo>
                      <a:cubicBezTo>
                        <a:pt x="128578" y="22437"/>
                        <a:pt x="129182" y="27631"/>
                        <a:pt x="129767" y="32660"/>
                      </a:cubicBezTo>
                      <a:cubicBezTo>
                        <a:pt x="130334" y="37579"/>
                        <a:pt x="128432" y="42060"/>
                        <a:pt x="124720" y="44913"/>
                      </a:cubicBezTo>
                      <a:cubicBezTo>
                        <a:pt x="120970" y="47802"/>
                        <a:pt x="116088" y="48497"/>
                        <a:pt x="111680" y="46760"/>
                      </a:cubicBezTo>
                      <a:cubicBezTo>
                        <a:pt x="92350" y="39207"/>
                        <a:pt x="76805" y="34196"/>
                        <a:pt x="66930" y="43980"/>
                      </a:cubicBezTo>
                      <a:cubicBezTo>
                        <a:pt x="60895" y="50637"/>
                        <a:pt x="56908" y="59068"/>
                        <a:pt x="52702" y="67992"/>
                      </a:cubicBezTo>
                      <a:cubicBezTo>
                        <a:pt x="46502" y="81160"/>
                        <a:pt x="40083" y="94766"/>
                        <a:pt x="25837" y="105611"/>
                      </a:cubicBezTo>
                      <a:cubicBezTo>
                        <a:pt x="25818" y="105629"/>
                        <a:pt x="25800" y="105629"/>
                        <a:pt x="25782" y="105647"/>
                      </a:cubicBezTo>
                      <a:cubicBezTo>
                        <a:pt x="23020" y="107714"/>
                        <a:pt x="25507" y="117169"/>
                        <a:pt x="27153" y="123441"/>
                      </a:cubicBezTo>
                      <a:lnTo>
                        <a:pt x="27318" y="124063"/>
                      </a:lnTo>
                      <a:cubicBezTo>
                        <a:pt x="27866" y="126166"/>
                        <a:pt x="26879" y="128361"/>
                        <a:pt x="24922" y="129330"/>
                      </a:cubicBezTo>
                      <a:cubicBezTo>
                        <a:pt x="24300" y="129623"/>
                        <a:pt x="23605" y="129769"/>
                        <a:pt x="22929" y="129769"/>
                      </a:cubicBezTo>
                      <a:close/>
                      <a:moveTo>
                        <a:pt x="76384" y="9123"/>
                      </a:moveTo>
                      <a:cubicBezTo>
                        <a:pt x="46776" y="9123"/>
                        <a:pt x="30426" y="23260"/>
                        <a:pt x="21795" y="35641"/>
                      </a:cubicBezTo>
                      <a:cubicBezTo>
                        <a:pt x="6890" y="57001"/>
                        <a:pt x="6579" y="84653"/>
                        <a:pt x="13986" y="100929"/>
                      </a:cubicBezTo>
                      <a:cubicBezTo>
                        <a:pt x="14626" y="102337"/>
                        <a:pt x="15284" y="103709"/>
                        <a:pt x="15943" y="105044"/>
                      </a:cubicBezTo>
                      <a:cubicBezTo>
                        <a:pt x="16601" y="102374"/>
                        <a:pt x="17954" y="100051"/>
                        <a:pt x="20332" y="98277"/>
                      </a:cubicBezTo>
                      <a:cubicBezTo>
                        <a:pt x="32767" y="88786"/>
                        <a:pt x="38711" y="76222"/>
                        <a:pt x="44435" y="64060"/>
                      </a:cubicBezTo>
                      <a:cubicBezTo>
                        <a:pt x="48751" y="54916"/>
                        <a:pt x="53195" y="45461"/>
                        <a:pt x="60328" y="37634"/>
                      </a:cubicBezTo>
                      <a:cubicBezTo>
                        <a:pt x="75379" y="22711"/>
                        <a:pt x="97361" y="31306"/>
                        <a:pt x="115008" y="38238"/>
                      </a:cubicBezTo>
                      <a:cubicBezTo>
                        <a:pt x="117057" y="39024"/>
                        <a:pt x="118575" y="38091"/>
                        <a:pt x="119142" y="37652"/>
                      </a:cubicBezTo>
                      <a:cubicBezTo>
                        <a:pt x="119690" y="37232"/>
                        <a:pt x="120952" y="36025"/>
                        <a:pt x="120715" y="33958"/>
                      </a:cubicBezTo>
                      <a:cubicBezTo>
                        <a:pt x="120221" y="29661"/>
                        <a:pt x="119727" y="25418"/>
                        <a:pt x="119014" y="21339"/>
                      </a:cubicBezTo>
                      <a:cubicBezTo>
                        <a:pt x="111040" y="12872"/>
                        <a:pt x="90960" y="9855"/>
                        <a:pt x="83755" y="9397"/>
                      </a:cubicBezTo>
                      <a:cubicBezTo>
                        <a:pt x="81212" y="9215"/>
                        <a:pt x="78762" y="9123"/>
                        <a:pt x="76384" y="9123"/>
                      </a:cubicBezTo>
                      <a:close/>
                      <a:moveTo>
                        <a:pt x="23075" y="101935"/>
                      </a:moveTo>
                      <a:lnTo>
                        <a:pt x="23111" y="101935"/>
                      </a:lnTo>
                      <a:lnTo>
                        <a:pt x="23075" y="101935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5" name="Graphic 2">
                <a:extLst>
                  <a:ext uri="{FF2B5EF4-FFF2-40B4-BE49-F238E27FC236}">
                    <a16:creationId xmlns:a16="http://schemas.microsoft.com/office/drawing/2014/main" id="{75E67D7F-B6BE-D283-07E6-494DE01C64EE}"/>
                  </a:ext>
                </a:extLst>
              </p:cNvPr>
              <p:cNvGrpSpPr/>
              <p:nvPr/>
            </p:nvGrpSpPr>
            <p:grpSpPr>
              <a:xfrm>
                <a:off x="6723940" y="1567863"/>
                <a:ext cx="130387" cy="131420"/>
                <a:chOff x="6723940" y="1567863"/>
                <a:chExt cx="130387" cy="131420"/>
              </a:xfrm>
              <a:grpFill/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DF32F577-DB59-90A6-0D32-80E5199AC30C}"/>
                    </a:ext>
                  </a:extLst>
                </p:cNvPr>
                <p:cNvSpPr/>
                <p:nvPr/>
              </p:nvSpPr>
              <p:spPr>
                <a:xfrm>
                  <a:off x="6728513" y="1572446"/>
                  <a:ext cx="121323" cy="122266"/>
                </a:xfrm>
                <a:custGeom>
                  <a:avLst/>
                  <a:gdLst>
                    <a:gd name="connsiteX0" fmla="*/ 19252 w 121323"/>
                    <a:gd name="connsiteY0" fmla="*/ 122266 h 122266"/>
                    <a:gd name="connsiteX1" fmla="*/ 18356 w 121323"/>
                    <a:gd name="connsiteY1" fmla="*/ 121114 h 122266"/>
                    <a:gd name="connsiteX2" fmla="*/ 5226 w 121323"/>
                    <a:gd name="connsiteY2" fmla="*/ 98675 h 122266"/>
                    <a:gd name="connsiteX3" fmla="*/ 434 w 121323"/>
                    <a:gd name="connsiteY3" fmla="*/ 64330 h 122266"/>
                    <a:gd name="connsiteX4" fmla="*/ 13748 w 121323"/>
                    <a:gd name="connsiteY4" fmla="*/ 28230 h 122266"/>
                    <a:gd name="connsiteX5" fmla="*/ 39497 w 121323"/>
                    <a:gd name="connsiteY5" fmla="*/ 6704 h 122266"/>
                    <a:gd name="connsiteX6" fmla="*/ 79749 w 121323"/>
                    <a:gd name="connsiteY6" fmla="*/ 285 h 122266"/>
                    <a:gd name="connsiteX7" fmla="*/ 118446 w 121323"/>
                    <a:gd name="connsiteY7" fmla="*/ 13947 h 122266"/>
                    <a:gd name="connsiteX8" fmla="*/ 118483 w 121323"/>
                    <a:gd name="connsiteY8" fmla="*/ 13819 h 122266"/>
                    <a:gd name="connsiteX9" fmla="*/ 118831 w 121323"/>
                    <a:gd name="connsiteY9" fmla="*/ 12648 h 122266"/>
                    <a:gd name="connsiteX10" fmla="*/ 119068 w 121323"/>
                    <a:gd name="connsiteY10" fmla="*/ 13837 h 122266"/>
                    <a:gd name="connsiteX11" fmla="*/ 121208 w 121323"/>
                    <a:gd name="connsiteY11" fmla="*/ 28705 h 122266"/>
                    <a:gd name="connsiteX12" fmla="*/ 121263 w 121323"/>
                    <a:gd name="connsiteY12" fmla="*/ 29107 h 122266"/>
                    <a:gd name="connsiteX13" fmla="*/ 117770 w 121323"/>
                    <a:gd name="connsiteY13" fmla="*/ 37245 h 122266"/>
                    <a:gd name="connsiteX14" fmla="*/ 108937 w 121323"/>
                    <a:gd name="connsiteY14" fmla="*/ 38471 h 122266"/>
                    <a:gd name="connsiteX15" fmla="*/ 59632 w 121323"/>
                    <a:gd name="connsiteY15" fmla="*/ 36624 h 122266"/>
                    <a:gd name="connsiteX16" fmla="*/ 44545 w 121323"/>
                    <a:gd name="connsiteY16" fmla="*/ 61843 h 122266"/>
                    <a:gd name="connsiteX17" fmla="*/ 18960 w 121323"/>
                    <a:gd name="connsiteY17" fmla="*/ 97888 h 122266"/>
                    <a:gd name="connsiteX18" fmla="*/ 18960 w 121323"/>
                    <a:gd name="connsiteY18" fmla="*/ 97888 h 122266"/>
                    <a:gd name="connsiteX19" fmla="*/ 18759 w 121323"/>
                    <a:gd name="connsiteY19" fmla="*/ 120236 h 122266"/>
                    <a:gd name="connsiteX20" fmla="*/ 19252 w 121323"/>
                    <a:gd name="connsiteY20" fmla="*/ 122266 h 122266"/>
                    <a:gd name="connsiteX21" fmla="*/ 71977 w 121323"/>
                    <a:gd name="connsiteY21" fmla="*/ 578 h 122266"/>
                    <a:gd name="connsiteX22" fmla="*/ 14205 w 121323"/>
                    <a:gd name="connsiteY22" fmla="*/ 28559 h 122266"/>
                    <a:gd name="connsiteX23" fmla="*/ 5756 w 121323"/>
                    <a:gd name="connsiteY23" fmla="*/ 98419 h 122266"/>
                    <a:gd name="connsiteX24" fmla="*/ 17917 w 121323"/>
                    <a:gd name="connsiteY24" fmla="*/ 119560 h 122266"/>
                    <a:gd name="connsiteX25" fmla="*/ 18558 w 121323"/>
                    <a:gd name="connsiteY25" fmla="*/ 97431 h 122266"/>
                    <a:gd name="connsiteX26" fmla="*/ 43959 w 121323"/>
                    <a:gd name="connsiteY26" fmla="*/ 61623 h 122266"/>
                    <a:gd name="connsiteX27" fmla="*/ 59157 w 121323"/>
                    <a:gd name="connsiteY27" fmla="*/ 36240 h 122266"/>
                    <a:gd name="connsiteX28" fmla="*/ 109120 w 121323"/>
                    <a:gd name="connsiteY28" fmla="*/ 37940 h 122266"/>
                    <a:gd name="connsiteX29" fmla="*/ 117368 w 121323"/>
                    <a:gd name="connsiteY29" fmla="*/ 36788 h 122266"/>
                    <a:gd name="connsiteX30" fmla="*/ 120623 w 121323"/>
                    <a:gd name="connsiteY30" fmla="*/ 29181 h 122266"/>
                    <a:gd name="connsiteX31" fmla="*/ 120568 w 121323"/>
                    <a:gd name="connsiteY31" fmla="*/ 28778 h 122266"/>
                    <a:gd name="connsiteX32" fmla="*/ 118666 w 121323"/>
                    <a:gd name="connsiteY32" fmla="*/ 15135 h 122266"/>
                    <a:gd name="connsiteX33" fmla="*/ 118337 w 121323"/>
                    <a:gd name="connsiteY33" fmla="*/ 14770 h 122266"/>
                    <a:gd name="connsiteX34" fmla="*/ 79676 w 121323"/>
                    <a:gd name="connsiteY34" fmla="*/ 871 h 122266"/>
                    <a:gd name="connsiteX35" fmla="*/ 71977 w 121323"/>
                    <a:gd name="connsiteY35" fmla="*/ 578 h 122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1323" h="122266">
                      <a:moveTo>
                        <a:pt x="19252" y="122266"/>
                      </a:moveTo>
                      <a:lnTo>
                        <a:pt x="18356" y="121114"/>
                      </a:lnTo>
                      <a:cubicBezTo>
                        <a:pt x="13693" y="115134"/>
                        <a:pt x="9267" y="107581"/>
                        <a:pt x="5226" y="98675"/>
                      </a:cubicBezTo>
                      <a:cubicBezTo>
                        <a:pt x="818" y="89000"/>
                        <a:pt x="-883" y="76802"/>
                        <a:pt x="434" y="64330"/>
                      </a:cubicBezTo>
                      <a:cubicBezTo>
                        <a:pt x="1824" y="51053"/>
                        <a:pt x="6432" y="38562"/>
                        <a:pt x="13748" y="28230"/>
                      </a:cubicBezTo>
                      <a:cubicBezTo>
                        <a:pt x="20460" y="18756"/>
                        <a:pt x="29110" y="11514"/>
                        <a:pt x="39497" y="6704"/>
                      </a:cubicBezTo>
                      <a:cubicBezTo>
                        <a:pt x="51129" y="1328"/>
                        <a:pt x="64662" y="-830"/>
                        <a:pt x="79749" y="285"/>
                      </a:cubicBezTo>
                      <a:cubicBezTo>
                        <a:pt x="80024" y="304"/>
                        <a:pt x="107583" y="2132"/>
                        <a:pt x="118446" y="13947"/>
                      </a:cubicBezTo>
                      <a:cubicBezTo>
                        <a:pt x="118465" y="13910"/>
                        <a:pt x="118465" y="13873"/>
                        <a:pt x="118483" y="13819"/>
                      </a:cubicBezTo>
                      <a:lnTo>
                        <a:pt x="118831" y="12648"/>
                      </a:lnTo>
                      <a:lnTo>
                        <a:pt x="119068" y="13837"/>
                      </a:lnTo>
                      <a:cubicBezTo>
                        <a:pt x="120056" y="18738"/>
                        <a:pt x="120641" y="23804"/>
                        <a:pt x="121208" y="28705"/>
                      </a:cubicBezTo>
                      <a:lnTo>
                        <a:pt x="121263" y="29107"/>
                      </a:lnTo>
                      <a:cubicBezTo>
                        <a:pt x="121629" y="32271"/>
                        <a:pt x="120330" y="35307"/>
                        <a:pt x="117770" y="37245"/>
                      </a:cubicBezTo>
                      <a:cubicBezTo>
                        <a:pt x="115228" y="39184"/>
                        <a:pt x="111918" y="39641"/>
                        <a:pt x="108937" y="38471"/>
                      </a:cubicBezTo>
                      <a:cubicBezTo>
                        <a:pt x="91746" y="31741"/>
                        <a:pt x="72269" y="24115"/>
                        <a:pt x="59632" y="36624"/>
                      </a:cubicBezTo>
                      <a:cubicBezTo>
                        <a:pt x="53012" y="43902"/>
                        <a:pt x="48898" y="52626"/>
                        <a:pt x="44545" y="61843"/>
                      </a:cubicBezTo>
                      <a:cubicBezTo>
                        <a:pt x="38565" y="74535"/>
                        <a:pt x="32365" y="87666"/>
                        <a:pt x="18960" y="97888"/>
                      </a:cubicBezTo>
                      <a:lnTo>
                        <a:pt x="18960" y="97888"/>
                      </a:lnTo>
                      <a:cubicBezTo>
                        <a:pt x="13857" y="101674"/>
                        <a:pt x="16345" y="111111"/>
                        <a:pt x="18759" y="120236"/>
                      </a:cubicBezTo>
                      <a:lnTo>
                        <a:pt x="19252" y="122266"/>
                      </a:lnTo>
                      <a:close/>
                      <a:moveTo>
                        <a:pt x="71977" y="578"/>
                      </a:moveTo>
                      <a:cubicBezTo>
                        <a:pt x="40832" y="578"/>
                        <a:pt x="23459" y="15483"/>
                        <a:pt x="14205" y="28559"/>
                      </a:cubicBezTo>
                      <a:cubicBezTo>
                        <a:pt x="14" y="48602"/>
                        <a:pt x="-3534" y="77991"/>
                        <a:pt x="5756" y="98419"/>
                      </a:cubicBezTo>
                      <a:cubicBezTo>
                        <a:pt x="9523" y="106703"/>
                        <a:pt x="13602" y="113817"/>
                        <a:pt x="17917" y="119560"/>
                      </a:cubicBezTo>
                      <a:cubicBezTo>
                        <a:pt x="15540" y="110507"/>
                        <a:pt x="13309" y="101345"/>
                        <a:pt x="18558" y="97431"/>
                      </a:cubicBezTo>
                      <a:cubicBezTo>
                        <a:pt x="31853" y="87318"/>
                        <a:pt x="37998" y="74242"/>
                        <a:pt x="43959" y="61623"/>
                      </a:cubicBezTo>
                      <a:cubicBezTo>
                        <a:pt x="48331" y="52351"/>
                        <a:pt x="52464" y="43610"/>
                        <a:pt x="59157" y="36240"/>
                      </a:cubicBezTo>
                      <a:cubicBezTo>
                        <a:pt x="72087" y="23438"/>
                        <a:pt x="91765" y="31137"/>
                        <a:pt x="109120" y="37940"/>
                      </a:cubicBezTo>
                      <a:cubicBezTo>
                        <a:pt x="111900" y="39038"/>
                        <a:pt x="114990" y="38599"/>
                        <a:pt x="117368" y="36788"/>
                      </a:cubicBezTo>
                      <a:cubicBezTo>
                        <a:pt x="119745" y="34978"/>
                        <a:pt x="120970" y="32143"/>
                        <a:pt x="120623" y="29181"/>
                      </a:cubicBezTo>
                      <a:lnTo>
                        <a:pt x="120568" y="28778"/>
                      </a:lnTo>
                      <a:cubicBezTo>
                        <a:pt x="120038" y="24279"/>
                        <a:pt x="119507" y="19652"/>
                        <a:pt x="118666" y="15135"/>
                      </a:cubicBezTo>
                      <a:lnTo>
                        <a:pt x="118337" y="14770"/>
                      </a:lnTo>
                      <a:cubicBezTo>
                        <a:pt x="107949" y="2754"/>
                        <a:pt x="79951" y="889"/>
                        <a:pt x="79676" y="871"/>
                      </a:cubicBezTo>
                      <a:cubicBezTo>
                        <a:pt x="77024" y="669"/>
                        <a:pt x="74464" y="578"/>
                        <a:pt x="71977" y="57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1EE49138-92A2-132C-A8BB-795FB7B85584}"/>
                    </a:ext>
                  </a:extLst>
                </p:cNvPr>
                <p:cNvSpPr/>
                <p:nvPr/>
              </p:nvSpPr>
              <p:spPr>
                <a:xfrm>
                  <a:off x="6723940" y="1567863"/>
                  <a:ext cx="130387" cy="131420"/>
                </a:xfrm>
                <a:custGeom>
                  <a:avLst/>
                  <a:gdLst>
                    <a:gd name="connsiteX0" fmla="*/ 23825 w 130387"/>
                    <a:gd name="connsiteY0" fmla="*/ 131421 h 131420"/>
                    <a:gd name="connsiteX1" fmla="*/ 20222 w 130387"/>
                    <a:gd name="connsiteY1" fmla="*/ 129665 h 131420"/>
                    <a:gd name="connsiteX2" fmla="*/ 19326 w 130387"/>
                    <a:gd name="connsiteY2" fmla="*/ 128513 h 131420"/>
                    <a:gd name="connsiteX3" fmla="*/ 5629 w 130387"/>
                    <a:gd name="connsiteY3" fmla="*/ 105141 h 131420"/>
                    <a:gd name="connsiteX4" fmla="*/ 453 w 130387"/>
                    <a:gd name="connsiteY4" fmla="*/ 68419 h 131420"/>
                    <a:gd name="connsiteX5" fmla="*/ 14572 w 130387"/>
                    <a:gd name="connsiteY5" fmla="*/ 30160 h 131420"/>
                    <a:gd name="connsiteX6" fmla="*/ 42131 w 130387"/>
                    <a:gd name="connsiteY6" fmla="*/ 7136 h 131420"/>
                    <a:gd name="connsiteX7" fmla="*/ 84633 w 130387"/>
                    <a:gd name="connsiteY7" fmla="*/ 296 h 131420"/>
                    <a:gd name="connsiteX8" fmla="*/ 123385 w 130387"/>
                    <a:gd name="connsiteY8" fmla="*/ 12659 h 131420"/>
                    <a:gd name="connsiteX9" fmla="*/ 123568 w 130387"/>
                    <a:gd name="connsiteY9" fmla="*/ 12659 h 131420"/>
                    <a:gd name="connsiteX10" fmla="*/ 127847 w 130387"/>
                    <a:gd name="connsiteY10" fmla="*/ 16335 h 131420"/>
                    <a:gd name="connsiteX11" fmla="*/ 128085 w 130387"/>
                    <a:gd name="connsiteY11" fmla="*/ 17523 h 131420"/>
                    <a:gd name="connsiteX12" fmla="*/ 130280 w 130387"/>
                    <a:gd name="connsiteY12" fmla="*/ 32757 h 131420"/>
                    <a:gd name="connsiteX13" fmla="*/ 125068 w 130387"/>
                    <a:gd name="connsiteY13" fmla="*/ 45486 h 131420"/>
                    <a:gd name="connsiteX14" fmla="*/ 111809 w 130387"/>
                    <a:gd name="connsiteY14" fmla="*/ 47333 h 131420"/>
                    <a:gd name="connsiteX15" fmla="*/ 67387 w 130387"/>
                    <a:gd name="connsiteY15" fmla="*/ 44480 h 131420"/>
                    <a:gd name="connsiteX16" fmla="*/ 53214 w 130387"/>
                    <a:gd name="connsiteY16" fmla="*/ 68401 h 131420"/>
                    <a:gd name="connsiteX17" fmla="*/ 26276 w 130387"/>
                    <a:gd name="connsiteY17" fmla="*/ 106129 h 131420"/>
                    <a:gd name="connsiteX18" fmla="*/ 27721 w 130387"/>
                    <a:gd name="connsiteY18" fmla="*/ 123667 h 131420"/>
                    <a:gd name="connsiteX19" fmla="*/ 28251 w 130387"/>
                    <a:gd name="connsiteY19" fmla="*/ 125660 h 131420"/>
                    <a:gd name="connsiteX20" fmla="*/ 25873 w 130387"/>
                    <a:gd name="connsiteY20" fmla="*/ 130927 h 131420"/>
                    <a:gd name="connsiteX21" fmla="*/ 23825 w 130387"/>
                    <a:gd name="connsiteY21" fmla="*/ 131421 h 131420"/>
                    <a:gd name="connsiteX22" fmla="*/ 76549 w 130387"/>
                    <a:gd name="connsiteY22" fmla="*/ 9733 h 131420"/>
                    <a:gd name="connsiteX23" fmla="*/ 22527 w 130387"/>
                    <a:gd name="connsiteY23" fmla="*/ 35775 h 131420"/>
                    <a:gd name="connsiteX24" fmla="*/ 14498 w 130387"/>
                    <a:gd name="connsiteY24" fmla="*/ 101118 h 131420"/>
                    <a:gd name="connsiteX25" fmla="*/ 16089 w 130387"/>
                    <a:gd name="connsiteY25" fmla="*/ 104519 h 131420"/>
                    <a:gd name="connsiteX26" fmla="*/ 20405 w 130387"/>
                    <a:gd name="connsiteY26" fmla="*/ 98356 h 131420"/>
                    <a:gd name="connsiteX27" fmla="*/ 44399 w 130387"/>
                    <a:gd name="connsiteY27" fmla="*/ 64268 h 131420"/>
                    <a:gd name="connsiteX28" fmla="*/ 60347 w 130387"/>
                    <a:gd name="connsiteY28" fmla="*/ 37768 h 131420"/>
                    <a:gd name="connsiteX29" fmla="*/ 115357 w 130387"/>
                    <a:gd name="connsiteY29" fmla="*/ 38280 h 131420"/>
                    <a:gd name="connsiteX30" fmla="*/ 119161 w 130387"/>
                    <a:gd name="connsiteY30" fmla="*/ 37750 h 131420"/>
                    <a:gd name="connsiteX31" fmla="*/ 120642 w 130387"/>
                    <a:gd name="connsiteY31" fmla="*/ 34312 h 131420"/>
                    <a:gd name="connsiteX32" fmla="*/ 118959 w 130387"/>
                    <a:gd name="connsiteY32" fmla="*/ 21803 h 131420"/>
                    <a:gd name="connsiteX33" fmla="*/ 83956 w 130387"/>
                    <a:gd name="connsiteY33" fmla="*/ 10025 h 131420"/>
                    <a:gd name="connsiteX34" fmla="*/ 76549 w 130387"/>
                    <a:gd name="connsiteY34" fmla="*/ 9733 h 131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30387" h="131420">
                      <a:moveTo>
                        <a:pt x="23825" y="131421"/>
                      </a:moveTo>
                      <a:cubicBezTo>
                        <a:pt x="22453" y="131421"/>
                        <a:pt x="21118" y="130799"/>
                        <a:pt x="20222" y="129665"/>
                      </a:cubicBezTo>
                      <a:lnTo>
                        <a:pt x="19326" y="128513"/>
                      </a:lnTo>
                      <a:cubicBezTo>
                        <a:pt x="14443" y="122240"/>
                        <a:pt x="9835" y="114395"/>
                        <a:pt x="5629" y="105141"/>
                      </a:cubicBezTo>
                      <a:cubicBezTo>
                        <a:pt x="892" y="94735"/>
                        <a:pt x="-937" y="81696"/>
                        <a:pt x="453" y="68419"/>
                      </a:cubicBezTo>
                      <a:cubicBezTo>
                        <a:pt x="1934" y="54355"/>
                        <a:pt x="6818" y="41133"/>
                        <a:pt x="14572" y="30160"/>
                      </a:cubicBezTo>
                      <a:cubicBezTo>
                        <a:pt x="21740" y="20029"/>
                        <a:pt x="31013" y="12275"/>
                        <a:pt x="42131" y="7136"/>
                      </a:cubicBezTo>
                      <a:cubicBezTo>
                        <a:pt x="54476" y="1430"/>
                        <a:pt x="68795" y="-874"/>
                        <a:pt x="84633" y="296"/>
                      </a:cubicBezTo>
                      <a:cubicBezTo>
                        <a:pt x="84834" y="296"/>
                        <a:pt x="109962" y="1851"/>
                        <a:pt x="123385" y="12659"/>
                      </a:cubicBezTo>
                      <a:cubicBezTo>
                        <a:pt x="123440" y="12659"/>
                        <a:pt x="123513" y="12659"/>
                        <a:pt x="123568" y="12659"/>
                      </a:cubicBezTo>
                      <a:cubicBezTo>
                        <a:pt x="125671" y="12750"/>
                        <a:pt x="127427" y="14268"/>
                        <a:pt x="127847" y="16335"/>
                      </a:cubicBezTo>
                      <a:lnTo>
                        <a:pt x="128085" y="17523"/>
                      </a:lnTo>
                      <a:cubicBezTo>
                        <a:pt x="129109" y="22644"/>
                        <a:pt x="129713" y="27783"/>
                        <a:pt x="130280" y="32757"/>
                      </a:cubicBezTo>
                      <a:cubicBezTo>
                        <a:pt x="130883" y="37951"/>
                        <a:pt x="128927" y="42560"/>
                        <a:pt x="125068" y="45486"/>
                      </a:cubicBezTo>
                      <a:cubicBezTo>
                        <a:pt x="121227" y="48394"/>
                        <a:pt x="116289" y="49088"/>
                        <a:pt x="111809" y="47333"/>
                      </a:cubicBezTo>
                      <a:cubicBezTo>
                        <a:pt x="95130" y="40804"/>
                        <a:pt x="77903" y="34056"/>
                        <a:pt x="67387" y="44480"/>
                      </a:cubicBezTo>
                      <a:cubicBezTo>
                        <a:pt x="61389" y="51100"/>
                        <a:pt x="57420" y="59494"/>
                        <a:pt x="53214" y="68401"/>
                      </a:cubicBezTo>
                      <a:cubicBezTo>
                        <a:pt x="46996" y="81586"/>
                        <a:pt x="40559" y="95229"/>
                        <a:pt x="26276" y="106129"/>
                      </a:cubicBezTo>
                      <a:cubicBezTo>
                        <a:pt x="23606" y="108104"/>
                        <a:pt x="26093" y="117467"/>
                        <a:pt x="27721" y="123667"/>
                      </a:cubicBezTo>
                      <a:lnTo>
                        <a:pt x="28251" y="125660"/>
                      </a:lnTo>
                      <a:cubicBezTo>
                        <a:pt x="28800" y="127763"/>
                        <a:pt x="27812" y="129958"/>
                        <a:pt x="25873" y="130927"/>
                      </a:cubicBezTo>
                      <a:cubicBezTo>
                        <a:pt x="25197" y="131256"/>
                        <a:pt x="24520" y="131421"/>
                        <a:pt x="23825" y="131421"/>
                      </a:cubicBezTo>
                      <a:close/>
                      <a:moveTo>
                        <a:pt x="76549" y="9733"/>
                      </a:moveTo>
                      <a:cubicBezTo>
                        <a:pt x="47124" y="9733"/>
                        <a:pt x="30921" y="23906"/>
                        <a:pt x="22527" y="35775"/>
                      </a:cubicBezTo>
                      <a:cubicBezTo>
                        <a:pt x="9213" y="54575"/>
                        <a:pt x="5830" y="82062"/>
                        <a:pt x="14498" y="101118"/>
                      </a:cubicBezTo>
                      <a:cubicBezTo>
                        <a:pt x="15029" y="102270"/>
                        <a:pt x="15559" y="103404"/>
                        <a:pt x="16089" y="104519"/>
                      </a:cubicBezTo>
                      <a:cubicBezTo>
                        <a:pt x="16839" y="102124"/>
                        <a:pt x="18174" y="100002"/>
                        <a:pt x="20405" y="98356"/>
                      </a:cubicBezTo>
                      <a:cubicBezTo>
                        <a:pt x="32768" y="88938"/>
                        <a:pt x="38675" y="76392"/>
                        <a:pt x="44399" y="64268"/>
                      </a:cubicBezTo>
                      <a:cubicBezTo>
                        <a:pt x="48917" y="54685"/>
                        <a:pt x="53177" y="45632"/>
                        <a:pt x="60347" y="37768"/>
                      </a:cubicBezTo>
                      <a:cubicBezTo>
                        <a:pt x="75544" y="22699"/>
                        <a:pt x="97617" y="31349"/>
                        <a:pt x="115357" y="38280"/>
                      </a:cubicBezTo>
                      <a:cubicBezTo>
                        <a:pt x="116655" y="38792"/>
                        <a:pt x="118045" y="38609"/>
                        <a:pt x="119161" y="37750"/>
                      </a:cubicBezTo>
                      <a:cubicBezTo>
                        <a:pt x="120258" y="36909"/>
                        <a:pt x="120806" y="35665"/>
                        <a:pt x="120642" y="34312"/>
                      </a:cubicBezTo>
                      <a:cubicBezTo>
                        <a:pt x="120130" y="29959"/>
                        <a:pt x="119654" y="25808"/>
                        <a:pt x="118959" y="21803"/>
                      </a:cubicBezTo>
                      <a:cubicBezTo>
                        <a:pt x="111077" y="13518"/>
                        <a:pt x="91125" y="10501"/>
                        <a:pt x="83956" y="10025"/>
                      </a:cubicBezTo>
                      <a:cubicBezTo>
                        <a:pt x="81378" y="9824"/>
                        <a:pt x="78927" y="9733"/>
                        <a:pt x="76549" y="973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3" name="Graphic 2">
              <a:extLst>
                <a:ext uri="{FF2B5EF4-FFF2-40B4-BE49-F238E27FC236}">
                  <a16:creationId xmlns:a16="http://schemas.microsoft.com/office/drawing/2014/main" id="{ECB590A8-8FB7-68D1-25A3-F85F510C4DB0}"/>
                </a:ext>
              </a:extLst>
            </p:cNvPr>
            <p:cNvGrpSpPr/>
            <p:nvPr/>
          </p:nvGrpSpPr>
          <p:grpSpPr>
            <a:xfrm>
              <a:off x="6739292" y="1576235"/>
              <a:ext cx="185445" cy="168000"/>
              <a:chOff x="6739292" y="1576235"/>
              <a:chExt cx="185445" cy="168000"/>
            </a:xfrm>
            <a:grpFill/>
          </p:grpSpPr>
          <p:grpSp>
            <p:nvGrpSpPr>
              <p:cNvPr id="118" name="Graphic 2">
                <a:extLst>
                  <a:ext uri="{FF2B5EF4-FFF2-40B4-BE49-F238E27FC236}">
                    <a16:creationId xmlns:a16="http://schemas.microsoft.com/office/drawing/2014/main" id="{18145B66-9A82-BB8B-9993-E062E27AC728}"/>
                  </a:ext>
                </a:extLst>
              </p:cNvPr>
              <p:cNvGrpSpPr/>
              <p:nvPr/>
            </p:nvGrpSpPr>
            <p:grpSpPr>
              <a:xfrm>
                <a:off x="6739586" y="1576571"/>
                <a:ext cx="184903" cy="167372"/>
                <a:chOff x="6739586" y="1576571"/>
                <a:chExt cx="184903" cy="167372"/>
              </a:xfrm>
              <a:grpFill/>
            </p:grpSpPr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8B17B470-6E8D-0BB5-E5BD-E6EFE902938C}"/>
                    </a:ext>
                  </a:extLst>
                </p:cNvPr>
                <p:cNvSpPr/>
                <p:nvPr/>
              </p:nvSpPr>
              <p:spPr>
                <a:xfrm>
                  <a:off x="6744172" y="1581113"/>
                  <a:ext cx="175703" cy="158254"/>
                </a:xfrm>
                <a:custGeom>
                  <a:avLst/>
                  <a:gdLst>
                    <a:gd name="connsiteX0" fmla="*/ 156792 w 175703"/>
                    <a:gd name="connsiteY0" fmla="*/ 50523 h 158254"/>
                    <a:gd name="connsiteX1" fmla="*/ 157597 w 175703"/>
                    <a:gd name="connsiteY1" fmla="*/ 33881 h 158254"/>
                    <a:gd name="connsiteX2" fmla="*/ 152385 w 175703"/>
                    <a:gd name="connsiteY2" fmla="*/ 32162 h 158254"/>
                    <a:gd name="connsiteX3" fmla="*/ 148855 w 175703"/>
                    <a:gd name="connsiteY3" fmla="*/ 25158 h 158254"/>
                    <a:gd name="connsiteX4" fmla="*/ 117052 w 175703"/>
                    <a:gd name="connsiteY4" fmla="*/ 2408 h 158254"/>
                    <a:gd name="connsiteX5" fmla="*/ 103080 w 175703"/>
                    <a:gd name="connsiteY5" fmla="*/ 5242 h 158254"/>
                    <a:gd name="connsiteX6" fmla="*/ 105256 w 175703"/>
                    <a:gd name="connsiteY6" fmla="*/ 20495 h 158254"/>
                    <a:gd name="connsiteX7" fmla="*/ 93351 w 175703"/>
                    <a:gd name="connsiteY7" fmla="*/ 29547 h 158254"/>
                    <a:gd name="connsiteX8" fmla="*/ 43717 w 175703"/>
                    <a:gd name="connsiteY8" fmla="*/ 27773 h 158254"/>
                    <a:gd name="connsiteX9" fmla="*/ 3082 w 175703"/>
                    <a:gd name="connsiteY9" fmla="*/ 89001 h 158254"/>
                    <a:gd name="connsiteX10" fmla="*/ 2935 w 175703"/>
                    <a:gd name="connsiteY10" fmla="*/ 112264 h 158254"/>
                    <a:gd name="connsiteX11" fmla="*/ 20071 w 175703"/>
                    <a:gd name="connsiteY11" fmla="*/ 126236 h 158254"/>
                    <a:gd name="connsiteX12" fmla="*/ 24478 w 175703"/>
                    <a:gd name="connsiteY12" fmla="*/ 127955 h 158254"/>
                    <a:gd name="connsiteX13" fmla="*/ 48143 w 175703"/>
                    <a:gd name="connsiteY13" fmla="*/ 142366 h 158254"/>
                    <a:gd name="connsiteX14" fmla="*/ 81025 w 175703"/>
                    <a:gd name="connsiteY14" fmla="*/ 157874 h 158254"/>
                    <a:gd name="connsiteX15" fmla="*/ 135870 w 175703"/>
                    <a:gd name="connsiteY15" fmla="*/ 154802 h 158254"/>
                    <a:gd name="connsiteX16" fmla="*/ 170928 w 175703"/>
                    <a:gd name="connsiteY16" fmla="*/ 130991 h 158254"/>
                    <a:gd name="connsiteX17" fmla="*/ 156792 w 175703"/>
                    <a:gd name="connsiteY17" fmla="*/ 50523 h 15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5703" h="158254">
                      <a:moveTo>
                        <a:pt x="156792" y="50523"/>
                      </a:moveTo>
                      <a:cubicBezTo>
                        <a:pt x="155585" y="44525"/>
                        <a:pt x="156061" y="39350"/>
                        <a:pt x="157597" y="33881"/>
                      </a:cubicBezTo>
                      <a:lnTo>
                        <a:pt x="152385" y="32162"/>
                      </a:lnTo>
                      <a:cubicBezTo>
                        <a:pt x="152385" y="32162"/>
                        <a:pt x="154158" y="26914"/>
                        <a:pt x="148855" y="25158"/>
                      </a:cubicBezTo>
                      <a:cubicBezTo>
                        <a:pt x="143551" y="23402"/>
                        <a:pt x="129415" y="9412"/>
                        <a:pt x="117052" y="2408"/>
                      </a:cubicBezTo>
                      <a:cubicBezTo>
                        <a:pt x="106610" y="-3499"/>
                        <a:pt x="103720" y="3048"/>
                        <a:pt x="103080" y="5242"/>
                      </a:cubicBezTo>
                      <a:cubicBezTo>
                        <a:pt x="104086" y="10272"/>
                        <a:pt x="104671" y="15392"/>
                        <a:pt x="105256" y="20495"/>
                      </a:cubicBezTo>
                      <a:cubicBezTo>
                        <a:pt x="106006" y="27005"/>
                        <a:pt x="99496" y="31961"/>
                        <a:pt x="93351" y="29547"/>
                      </a:cubicBezTo>
                      <a:cubicBezTo>
                        <a:pt x="75410" y="22525"/>
                        <a:pt x="56263" y="15337"/>
                        <a:pt x="43717" y="27773"/>
                      </a:cubicBezTo>
                      <a:cubicBezTo>
                        <a:pt x="27825" y="45275"/>
                        <a:pt x="26051" y="71518"/>
                        <a:pt x="3082" y="89001"/>
                      </a:cubicBezTo>
                      <a:cubicBezTo>
                        <a:pt x="-2295" y="92988"/>
                        <a:pt x="503" y="103047"/>
                        <a:pt x="2935" y="112264"/>
                      </a:cubicBezTo>
                      <a:cubicBezTo>
                        <a:pt x="10689" y="122194"/>
                        <a:pt x="17200" y="125303"/>
                        <a:pt x="20071" y="126236"/>
                      </a:cubicBezTo>
                      <a:cubicBezTo>
                        <a:pt x="21570" y="126730"/>
                        <a:pt x="23052" y="127278"/>
                        <a:pt x="24478" y="127955"/>
                      </a:cubicBezTo>
                      <a:cubicBezTo>
                        <a:pt x="30147" y="130662"/>
                        <a:pt x="42748" y="137026"/>
                        <a:pt x="48143" y="142366"/>
                      </a:cubicBezTo>
                      <a:cubicBezTo>
                        <a:pt x="54544" y="148693"/>
                        <a:pt x="76837" y="156466"/>
                        <a:pt x="81025" y="157874"/>
                      </a:cubicBezTo>
                      <a:cubicBezTo>
                        <a:pt x="99221" y="159099"/>
                        <a:pt x="117546" y="157179"/>
                        <a:pt x="135870" y="154802"/>
                      </a:cubicBezTo>
                      <a:cubicBezTo>
                        <a:pt x="151525" y="151254"/>
                        <a:pt x="165662" y="144048"/>
                        <a:pt x="170928" y="130991"/>
                      </a:cubicBezTo>
                      <a:cubicBezTo>
                        <a:pt x="183291" y="106503"/>
                        <a:pt x="169155" y="76767"/>
                        <a:pt x="156792" y="5052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F9848059-A400-9D7F-44DD-E4B3F579E390}"/>
                    </a:ext>
                  </a:extLst>
                </p:cNvPr>
                <p:cNvSpPr/>
                <p:nvPr/>
              </p:nvSpPr>
              <p:spPr>
                <a:xfrm>
                  <a:off x="6739586" y="1576571"/>
                  <a:ext cx="184903" cy="167372"/>
                </a:xfrm>
                <a:custGeom>
                  <a:avLst/>
                  <a:gdLst>
                    <a:gd name="connsiteX0" fmla="*/ 97206 w 184903"/>
                    <a:gd name="connsiteY0" fmla="*/ 167372 h 167372"/>
                    <a:gd name="connsiteX1" fmla="*/ 85282 w 184903"/>
                    <a:gd name="connsiteY1" fmla="*/ 166988 h 167372"/>
                    <a:gd name="connsiteX2" fmla="*/ 84129 w 184903"/>
                    <a:gd name="connsiteY2" fmla="*/ 166750 h 167372"/>
                    <a:gd name="connsiteX3" fmla="*/ 49492 w 184903"/>
                    <a:gd name="connsiteY3" fmla="*/ 150163 h 167372"/>
                    <a:gd name="connsiteX4" fmla="*/ 27071 w 184903"/>
                    <a:gd name="connsiteY4" fmla="*/ 136630 h 167372"/>
                    <a:gd name="connsiteX5" fmla="*/ 23212 w 184903"/>
                    <a:gd name="connsiteY5" fmla="*/ 135130 h 167372"/>
                    <a:gd name="connsiteX6" fmla="*/ 3900 w 184903"/>
                    <a:gd name="connsiteY6" fmla="*/ 119641 h 167372"/>
                    <a:gd name="connsiteX7" fmla="*/ 3077 w 184903"/>
                    <a:gd name="connsiteY7" fmla="*/ 117995 h 167372"/>
                    <a:gd name="connsiteX8" fmla="*/ 2913 w 184903"/>
                    <a:gd name="connsiteY8" fmla="*/ 117373 h 167372"/>
                    <a:gd name="connsiteX9" fmla="*/ 4924 w 184903"/>
                    <a:gd name="connsiteY9" fmla="*/ 89904 h 167372"/>
                    <a:gd name="connsiteX10" fmla="*/ 29010 w 184903"/>
                    <a:gd name="connsiteY10" fmla="*/ 55706 h 167372"/>
                    <a:gd name="connsiteX11" fmla="*/ 44902 w 184903"/>
                    <a:gd name="connsiteY11" fmla="*/ 29280 h 167372"/>
                    <a:gd name="connsiteX12" fmla="*/ 99583 w 184903"/>
                    <a:gd name="connsiteY12" fmla="*/ 29883 h 167372"/>
                    <a:gd name="connsiteX13" fmla="*/ 103716 w 184903"/>
                    <a:gd name="connsiteY13" fmla="*/ 29298 h 167372"/>
                    <a:gd name="connsiteX14" fmla="*/ 105289 w 184903"/>
                    <a:gd name="connsiteY14" fmla="*/ 25604 h 167372"/>
                    <a:gd name="connsiteX15" fmla="*/ 103167 w 184903"/>
                    <a:gd name="connsiteY15" fmla="*/ 10717 h 167372"/>
                    <a:gd name="connsiteX16" fmla="*/ 103259 w 184903"/>
                    <a:gd name="connsiteY16" fmla="*/ 8523 h 167372"/>
                    <a:gd name="connsiteX17" fmla="*/ 109916 w 184903"/>
                    <a:gd name="connsiteY17" fmla="*/ 805 h 167372"/>
                    <a:gd name="connsiteX18" fmla="*/ 123869 w 184903"/>
                    <a:gd name="connsiteY18" fmla="*/ 3000 h 167372"/>
                    <a:gd name="connsiteX19" fmla="*/ 143675 w 184903"/>
                    <a:gd name="connsiteY19" fmla="*/ 17264 h 167372"/>
                    <a:gd name="connsiteX20" fmla="*/ 154868 w 184903"/>
                    <a:gd name="connsiteY20" fmla="*/ 25384 h 167372"/>
                    <a:gd name="connsiteX21" fmla="*/ 160811 w 184903"/>
                    <a:gd name="connsiteY21" fmla="*/ 30285 h 167372"/>
                    <a:gd name="connsiteX22" fmla="*/ 161762 w 184903"/>
                    <a:gd name="connsiteY22" fmla="*/ 33486 h 167372"/>
                    <a:gd name="connsiteX23" fmla="*/ 163627 w 184903"/>
                    <a:gd name="connsiteY23" fmla="*/ 34108 h 167372"/>
                    <a:gd name="connsiteX24" fmla="*/ 166590 w 184903"/>
                    <a:gd name="connsiteY24" fmla="*/ 39685 h 167372"/>
                    <a:gd name="connsiteX25" fmla="*/ 165767 w 184903"/>
                    <a:gd name="connsiteY25" fmla="*/ 53657 h 167372"/>
                    <a:gd name="connsiteX26" fmla="*/ 179611 w 184903"/>
                    <a:gd name="connsiteY26" fmla="*/ 137636 h 167372"/>
                    <a:gd name="connsiteX27" fmla="*/ 141481 w 184903"/>
                    <a:gd name="connsiteY27" fmla="*/ 163843 h 167372"/>
                    <a:gd name="connsiteX28" fmla="*/ 97206 w 184903"/>
                    <a:gd name="connsiteY28" fmla="*/ 167372 h 167372"/>
                    <a:gd name="connsiteX29" fmla="*/ 86507 w 184903"/>
                    <a:gd name="connsiteY29" fmla="*/ 157899 h 167372"/>
                    <a:gd name="connsiteX30" fmla="*/ 139853 w 184903"/>
                    <a:gd name="connsiteY30" fmla="*/ 154808 h 167372"/>
                    <a:gd name="connsiteX31" fmla="*/ 171272 w 184903"/>
                    <a:gd name="connsiteY31" fmla="*/ 133814 h 167372"/>
                    <a:gd name="connsiteX32" fmla="*/ 157410 w 184903"/>
                    <a:gd name="connsiteY32" fmla="*/ 57388 h 167372"/>
                    <a:gd name="connsiteX33" fmla="*/ 156879 w 184903"/>
                    <a:gd name="connsiteY33" fmla="*/ 55962 h 167372"/>
                    <a:gd name="connsiteX34" fmla="*/ 156769 w 184903"/>
                    <a:gd name="connsiteY34" fmla="*/ 41441 h 167372"/>
                    <a:gd name="connsiteX35" fmla="*/ 155526 w 184903"/>
                    <a:gd name="connsiteY35" fmla="*/ 41039 h 167372"/>
                    <a:gd name="connsiteX36" fmla="*/ 152874 w 184903"/>
                    <a:gd name="connsiteY36" fmla="*/ 38734 h 167372"/>
                    <a:gd name="connsiteX37" fmla="*/ 152636 w 184903"/>
                    <a:gd name="connsiteY37" fmla="*/ 35241 h 167372"/>
                    <a:gd name="connsiteX38" fmla="*/ 152636 w 184903"/>
                    <a:gd name="connsiteY38" fmla="*/ 34345 h 167372"/>
                    <a:gd name="connsiteX39" fmla="*/ 152015 w 184903"/>
                    <a:gd name="connsiteY39" fmla="*/ 34034 h 167372"/>
                    <a:gd name="connsiteX40" fmla="*/ 137988 w 184903"/>
                    <a:gd name="connsiteY40" fmla="*/ 24378 h 167372"/>
                    <a:gd name="connsiteX41" fmla="*/ 119389 w 184903"/>
                    <a:gd name="connsiteY41" fmla="*/ 10937 h 167372"/>
                    <a:gd name="connsiteX42" fmla="*/ 113354 w 184903"/>
                    <a:gd name="connsiteY42" fmla="*/ 9254 h 167372"/>
                    <a:gd name="connsiteX43" fmla="*/ 112403 w 184903"/>
                    <a:gd name="connsiteY43" fmla="*/ 10223 h 167372"/>
                    <a:gd name="connsiteX44" fmla="*/ 114360 w 184903"/>
                    <a:gd name="connsiteY44" fmla="*/ 24232 h 167372"/>
                    <a:gd name="connsiteX45" fmla="*/ 109312 w 184903"/>
                    <a:gd name="connsiteY45" fmla="*/ 36485 h 167372"/>
                    <a:gd name="connsiteX46" fmla="*/ 96273 w 184903"/>
                    <a:gd name="connsiteY46" fmla="*/ 38332 h 167372"/>
                    <a:gd name="connsiteX47" fmla="*/ 51522 w 184903"/>
                    <a:gd name="connsiteY47" fmla="*/ 35552 h 167372"/>
                    <a:gd name="connsiteX48" fmla="*/ 37294 w 184903"/>
                    <a:gd name="connsiteY48" fmla="*/ 59565 h 167372"/>
                    <a:gd name="connsiteX49" fmla="*/ 10429 w 184903"/>
                    <a:gd name="connsiteY49" fmla="*/ 97183 h 167372"/>
                    <a:gd name="connsiteX50" fmla="*/ 11691 w 184903"/>
                    <a:gd name="connsiteY50" fmla="*/ 114721 h 167372"/>
                    <a:gd name="connsiteX51" fmla="*/ 26065 w 184903"/>
                    <a:gd name="connsiteY51" fmla="*/ 126425 h 167372"/>
                    <a:gd name="connsiteX52" fmla="*/ 31039 w 184903"/>
                    <a:gd name="connsiteY52" fmla="*/ 128364 h 167372"/>
                    <a:gd name="connsiteX53" fmla="*/ 55929 w 184903"/>
                    <a:gd name="connsiteY53" fmla="*/ 143653 h 167372"/>
                    <a:gd name="connsiteX54" fmla="*/ 86507 w 184903"/>
                    <a:gd name="connsiteY54" fmla="*/ 157899 h 167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84903" h="167372">
                      <a:moveTo>
                        <a:pt x="97206" y="167372"/>
                      </a:moveTo>
                      <a:cubicBezTo>
                        <a:pt x="93237" y="167372"/>
                        <a:pt x="89250" y="167262"/>
                        <a:pt x="85282" y="166988"/>
                      </a:cubicBezTo>
                      <a:cubicBezTo>
                        <a:pt x="84879" y="166970"/>
                        <a:pt x="84496" y="166878"/>
                        <a:pt x="84129" y="166750"/>
                      </a:cubicBezTo>
                      <a:cubicBezTo>
                        <a:pt x="75955" y="163971"/>
                        <a:pt x="56222" y="156802"/>
                        <a:pt x="49492" y="150163"/>
                      </a:cubicBezTo>
                      <a:cubicBezTo>
                        <a:pt x="46054" y="146762"/>
                        <a:pt x="37678" y="141696"/>
                        <a:pt x="27071" y="136630"/>
                      </a:cubicBezTo>
                      <a:cubicBezTo>
                        <a:pt x="25992" y="136118"/>
                        <a:pt x="24803" y="135661"/>
                        <a:pt x="23212" y="135130"/>
                      </a:cubicBezTo>
                      <a:cubicBezTo>
                        <a:pt x="19609" y="133960"/>
                        <a:pt x="12294" y="130376"/>
                        <a:pt x="3900" y="119641"/>
                      </a:cubicBezTo>
                      <a:cubicBezTo>
                        <a:pt x="3516" y="119147"/>
                        <a:pt x="3242" y="118598"/>
                        <a:pt x="3077" y="117995"/>
                      </a:cubicBezTo>
                      <a:lnTo>
                        <a:pt x="2913" y="117373"/>
                      </a:lnTo>
                      <a:cubicBezTo>
                        <a:pt x="224" y="107186"/>
                        <a:pt x="-2812" y="95647"/>
                        <a:pt x="4924" y="89904"/>
                      </a:cubicBezTo>
                      <a:cubicBezTo>
                        <a:pt x="17342" y="80449"/>
                        <a:pt x="23267" y="67867"/>
                        <a:pt x="29010" y="55706"/>
                      </a:cubicBezTo>
                      <a:cubicBezTo>
                        <a:pt x="33325" y="46562"/>
                        <a:pt x="37770" y="37107"/>
                        <a:pt x="44902" y="29280"/>
                      </a:cubicBezTo>
                      <a:cubicBezTo>
                        <a:pt x="59953" y="14357"/>
                        <a:pt x="81935" y="22952"/>
                        <a:pt x="99583" y="29883"/>
                      </a:cubicBezTo>
                      <a:cubicBezTo>
                        <a:pt x="101631" y="30669"/>
                        <a:pt x="103149" y="29737"/>
                        <a:pt x="103716" y="29298"/>
                      </a:cubicBezTo>
                      <a:cubicBezTo>
                        <a:pt x="104264" y="28877"/>
                        <a:pt x="105527" y="27670"/>
                        <a:pt x="105289" y="25604"/>
                      </a:cubicBezTo>
                      <a:cubicBezTo>
                        <a:pt x="104703" y="20483"/>
                        <a:pt x="104118" y="15490"/>
                        <a:pt x="103167" y="10717"/>
                      </a:cubicBezTo>
                      <a:cubicBezTo>
                        <a:pt x="103021" y="9986"/>
                        <a:pt x="103058" y="9236"/>
                        <a:pt x="103259" y="8523"/>
                      </a:cubicBezTo>
                      <a:cubicBezTo>
                        <a:pt x="104338" y="4902"/>
                        <a:pt x="106752" y="2085"/>
                        <a:pt x="109916" y="805"/>
                      </a:cubicBezTo>
                      <a:cubicBezTo>
                        <a:pt x="113811" y="-768"/>
                        <a:pt x="118511" y="-36"/>
                        <a:pt x="123869" y="3000"/>
                      </a:cubicBezTo>
                      <a:cubicBezTo>
                        <a:pt x="130599" y="6804"/>
                        <a:pt x="137549" y="12363"/>
                        <a:pt x="143675" y="17264"/>
                      </a:cubicBezTo>
                      <a:cubicBezTo>
                        <a:pt x="147863" y="20629"/>
                        <a:pt x="153093" y="24799"/>
                        <a:pt x="154868" y="25384"/>
                      </a:cubicBezTo>
                      <a:cubicBezTo>
                        <a:pt x="158306" y="26518"/>
                        <a:pt x="160006" y="28676"/>
                        <a:pt x="160811" y="30285"/>
                      </a:cubicBezTo>
                      <a:cubicBezTo>
                        <a:pt x="161360" y="31383"/>
                        <a:pt x="161634" y="32480"/>
                        <a:pt x="161762" y="33486"/>
                      </a:cubicBezTo>
                      <a:lnTo>
                        <a:pt x="163627" y="34108"/>
                      </a:lnTo>
                      <a:cubicBezTo>
                        <a:pt x="165950" y="34876"/>
                        <a:pt x="167249" y="37326"/>
                        <a:pt x="166590" y="39685"/>
                      </a:cubicBezTo>
                      <a:cubicBezTo>
                        <a:pt x="165145" y="44788"/>
                        <a:pt x="164889" y="49012"/>
                        <a:pt x="165767" y="53657"/>
                      </a:cubicBezTo>
                      <a:cubicBezTo>
                        <a:pt x="178514" y="80687"/>
                        <a:pt x="192888" y="111301"/>
                        <a:pt x="179611" y="137636"/>
                      </a:cubicBezTo>
                      <a:cubicBezTo>
                        <a:pt x="174564" y="150163"/>
                        <a:pt x="161323" y="159344"/>
                        <a:pt x="141481" y="163843"/>
                      </a:cubicBezTo>
                      <a:cubicBezTo>
                        <a:pt x="127746" y="165598"/>
                        <a:pt x="112549" y="167372"/>
                        <a:pt x="97206" y="167372"/>
                      </a:cubicBezTo>
                      <a:close/>
                      <a:moveTo>
                        <a:pt x="86507" y="157899"/>
                      </a:moveTo>
                      <a:cubicBezTo>
                        <a:pt x="104813" y="159051"/>
                        <a:pt x="123632" y="156912"/>
                        <a:pt x="139853" y="154808"/>
                      </a:cubicBezTo>
                      <a:cubicBezTo>
                        <a:pt x="151137" y="152230"/>
                        <a:pt x="166170" y="146414"/>
                        <a:pt x="171272" y="133814"/>
                      </a:cubicBezTo>
                      <a:cubicBezTo>
                        <a:pt x="182720" y="111082"/>
                        <a:pt x="169278" y="82552"/>
                        <a:pt x="157410" y="57388"/>
                      </a:cubicBezTo>
                      <a:cubicBezTo>
                        <a:pt x="157245" y="57059"/>
                        <a:pt x="156952" y="56328"/>
                        <a:pt x="156879" y="55962"/>
                      </a:cubicBezTo>
                      <a:cubicBezTo>
                        <a:pt x="155891" y="51042"/>
                        <a:pt x="155837" y="46415"/>
                        <a:pt x="156769" y="41441"/>
                      </a:cubicBezTo>
                      <a:lnTo>
                        <a:pt x="155526" y="41039"/>
                      </a:lnTo>
                      <a:cubicBezTo>
                        <a:pt x="154374" y="40655"/>
                        <a:pt x="153423" y="39832"/>
                        <a:pt x="152874" y="38734"/>
                      </a:cubicBezTo>
                      <a:cubicBezTo>
                        <a:pt x="152325" y="37655"/>
                        <a:pt x="152252" y="36394"/>
                        <a:pt x="152636" y="35241"/>
                      </a:cubicBezTo>
                      <a:cubicBezTo>
                        <a:pt x="152709" y="34985"/>
                        <a:pt x="152709" y="34492"/>
                        <a:pt x="152636" y="34345"/>
                      </a:cubicBezTo>
                      <a:cubicBezTo>
                        <a:pt x="152618" y="34309"/>
                        <a:pt x="152435" y="34162"/>
                        <a:pt x="152015" y="34034"/>
                      </a:cubicBezTo>
                      <a:cubicBezTo>
                        <a:pt x="148833" y="32992"/>
                        <a:pt x="144809" y="29847"/>
                        <a:pt x="137988" y="24378"/>
                      </a:cubicBezTo>
                      <a:cubicBezTo>
                        <a:pt x="132135" y="19697"/>
                        <a:pt x="125497" y="14375"/>
                        <a:pt x="119389" y="10937"/>
                      </a:cubicBezTo>
                      <a:cubicBezTo>
                        <a:pt x="115457" y="8706"/>
                        <a:pt x="113774" y="9090"/>
                        <a:pt x="113354" y="9254"/>
                      </a:cubicBezTo>
                      <a:cubicBezTo>
                        <a:pt x="112933" y="9419"/>
                        <a:pt x="112622" y="9839"/>
                        <a:pt x="112403" y="10223"/>
                      </a:cubicBezTo>
                      <a:cubicBezTo>
                        <a:pt x="113281" y="14923"/>
                        <a:pt x="113829" y="19642"/>
                        <a:pt x="114360" y="24232"/>
                      </a:cubicBezTo>
                      <a:cubicBezTo>
                        <a:pt x="114927" y="29152"/>
                        <a:pt x="113025" y="33632"/>
                        <a:pt x="109312" y="36485"/>
                      </a:cubicBezTo>
                      <a:cubicBezTo>
                        <a:pt x="105563" y="39374"/>
                        <a:pt x="100680" y="40069"/>
                        <a:pt x="96273" y="38332"/>
                      </a:cubicBezTo>
                      <a:cubicBezTo>
                        <a:pt x="76942" y="30779"/>
                        <a:pt x="61398" y="25768"/>
                        <a:pt x="51522" y="35552"/>
                      </a:cubicBezTo>
                      <a:cubicBezTo>
                        <a:pt x="45487" y="42209"/>
                        <a:pt x="41500" y="50640"/>
                        <a:pt x="37294" y="59565"/>
                      </a:cubicBezTo>
                      <a:cubicBezTo>
                        <a:pt x="31094" y="72732"/>
                        <a:pt x="24675" y="86338"/>
                        <a:pt x="10429" y="97183"/>
                      </a:cubicBezTo>
                      <a:cubicBezTo>
                        <a:pt x="7649" y="99249"/>
                        <a:pt x="10026" y="108448"/>
                        <a:pt x="11691" y="114721"/>
                      </a:cubicBezTo>
                      <a:cubicBezTo>
                        <a:pt x="18567" y="123298"/>
                        <a:pt x="23999" y="125767"/>
                        <a:pt x="26065" y="126425"/>
                      </a:cubicBezTo>
                      <a:cubicBezTo>
                        <a:pt x="28040" y="127065"/>
                        <a:pt x="29613" y="127687"/>
                        <a:pt x="31039" y="128364"/>
                      </a:cubicBezTo>
                      <a:cubicBezTo>
                        <a:pt x="37879" y="131637"/>
                        <a:pt x="50206" y="137983"/>
                        <a:pt x="55929" y="143653"/>
                      </a:cubicBezTo>
                      <a:cubicBezTo>
                        <a:pt x="59971" y="147676"/>
                        <a:pt x="74089" y="153656"/>
                        <a:pt x="86507" y="157899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9" name="Graphic 2">
                <a:extLst>
                  <a:ext uri="{FF2B5EF4-FFF2-40B4-BE49-F238E27FC236}">
                    <a16:creationId xmlns:a16="http://schemas.microsoft.com/office/drawing/2014/main" id="{2CC1A8EC-3CD0-984B-BF00-E7E9CD5E6B77}"/>
                  </a:ext>
                </a:extLst>
              </p:cNvPr>
              <p:cNvGrpSpPr/>
              <p:nvPr/>
            </p:nvGrpSpPr>
            <p:grpSpPr>
              <a:xfrm>
                <a:off x="6739292" y="1576235"/>
                <a:ext cx="185445" cy="168000"/>
                <a:chOff x="6739292" y="1576235"/>
                <a:chExt cx="185445" cy="168000"/>
              </a:xfrm>
              <a:grpFill/>
            </p:grpSpPr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8F41BC9F-C9F4-5AE1-973B-15F3D05AE165}"/>
                    </a:ext>
                  </a:extLst>
                </p:cNvPr>
                <p:cNvSpPr/>
                <p:nvPr/>
              </p:nvSpPr>
              <p:spPr>
                <a:xfrm>
                  <a:off x="6743897" y="1580810"/>
                  <a:ext cx="176284" cy="158853"/>
                </a:xfrm>
                <a:custGeom>
                  <a:avLst/>
                  <a:gdLst>
                    <a:gd name="connsiteX0" fmla="*/ 92932 w 176284"/>
                    <a:gd name="connsiteY0" fmla="*/ 158854 h 158853"/>
                    <a:gd name="connsiteX1" fmla="*/ 81282 w 176284"/>
                    <a:gd name="connsiteY1" fmla="*/ 158470 h 158853"/>
                    <a:gd name="connsiteX2" fmla="*/ 81209 w 176284"/>
                    <a:gd name="connsiteY2" fmla="*/ 158451 h 158853"/>
                    <a:gd name="connsiteX3" fmla="*/ 48217 w 176284"/>
                    <a:gd name="connsiteY3" fmla="*/ 142870 h 158853"/>
                    <a:gd name="connsiteX4" fmla="*/ 24644 w 176284"/>
                    <a:gd name="connsiteY4" fmla="*/ 128514 h 158853"/>
                    <a:gd name="connsiteX5" fmla="*/ 20274 w 176284"/>
                    <a:gd name="connsiteY5" fmla="*/ 126813 h 158853"/>
                    <a:gd name="connsiteX6" fmla="*/ 3009 w 176284"/>
                    <a:gd name="connsiteY6" fmla="*/ 112750 h 158853"/>
                    <a:gd name="connsiteX7" fmla="*/ 2954 w 176284"/>
                    <a:gd name="connsiteY7" fmla="*/ 112640 h 158853"/>
                    <a:gd name="connsiteX8" fmla="*/ 2790 w 176284"/>
                    <a:gd name="connsiteY8" fmla="*/ 112036 h 158853"/>
                    <a:gd name="connsiteX9" fmla="*/ 3211 w 176284"/>
                    <a:gd name="connsiteY9" fmla="*/ 89067 h 158853"/>
                    <a:gd name="connsiteX10" fmla="*/ 28613 w 176284"/>
                    <a:gd name="connsiteY10" fmla="*/ 53259 h 158853"/>
                    <a:gd name="connsiteX11" fmla="*/ 43810 w 176284"/>
                    <a:gd name="connsiteY11" fmla="*/ 27875 h 158853"/>
                    <a:gd name="connsiteX12" fmla="*/ 93773 w 176284"/>
                    <a:gd name="connsiteY12" fmla="*/ 29576 h 158853"/>
                    <a:gd name="connsiteX13" fmla="*/ 102021 w 176284"/>
                    <a:gd name="connsiteY13" fmla="*/ 28424 h 158853"/>
                    <a:gd name="connsiteX14" fmla="*/ 105276 w 176284"/>
                    <a:gd name="connsiteY14" fmla="*/ 20816 h 158853"/>
                    <a:gd name="connsiteX15" fmla="*/ 105221 w 176284"/>
                    <a:gd name="connsiteY15" fmla="*/ 20414 h 158853"/>
                    <a:gd name="connsiteX16" fmla="*/ 103081 w 176284"/>
                    <a:gd name="connsiteY16" fmla="*/ 5600 h 158853"/>
                    <a:gd name="connsiteX17" fmla="*/ 103063 w 176284"/>
                    <a:gd name="connsiteY17" fmla="*/ 5527 h 158853"/>
                    <a:gd name="connsiteX18" fmla="*/ 103081 w 176284"/>
                    <a:gd name="connsiteY18" fmla="*/ 5454 h 158853"/>
                    <a:gd name="connsiteX19" fmla="*/ 107251 w 176284"/>
                    <a:gd name="connsiteY19" fmla="*/ 480 h 158853"/>
                    <a:gd name="connsiteX20" fmla="*/ 117474 w 176284"/>
                    <a:gd name="connsiteY20" fmla="*/ 2436 h 158853"/>
                    <a:gd name="connsiteX21" fmla="*/ 136713 w 176284"/>
                    <a:gd name="connsiteY21" fmla="*/ 16317 h 158853"/>
                    <a:gd name="connsiteX22" fmla="*/ 149222 w 176284"/>
                    <a:gd name="connsiteY22" fmla="*/ 25150 h 158853"/>
                    <a:gd name="connsiteX23" fmla="*/ 153172 w 176284"/>
                    <a:gd name="connsiteY23" fmla="*/ 29539 h 158853"/>
                    <a:gd name="connsiteX24" fmla="*/ 153026 w 176284"/>
                    <a:gd name="connsiteY24" fmla="*/ 32228 h 158853"/>
                    <a:gd name="connsiteX25" fmla="*/ 158238 w 176284"/>
                    <a:gd name="connsiteY25" fmla="*/ 33947 h 158853"/>
                    <a:gd name="connsiteX26" fmla="*/ 158165 w 176284"/>
                    <a:gd name="connsiteY26" fmla="*/ 34221 h 158853"/>
                    <a:gd name="connsiteX27" fmla="*/ 157360 w 176284"/>
                    <a:gd name="connsiteY27" fmla="*/ 50699 h 158853"/>
                    <a:gd name="connsiteX28" fmla="*/ 157525 w 176284"/>
                    <a:gd name="connsiteY28" fmla="*/ 51046 h 158853"/>
                    <a:gd name="connsiteX29" fmla="*/ 171479 w 176284"/>
                    <a:gd name="connsiteY29" fmla="*/ 131403 h 158853"/>
                    <a:gd name="connsiteX30" fmla="*/ 136219 w 176284"/>
                    <a:gd name="connsiteY30" fmla="*/ 155379 h 158853"/>
                    <a:gd name="connsiteX31" fmla="*/ 92932 w 176284"/>
                    <a:gd name="connsiteY31" fmla="*/ 158854 h 158853"/>
                    <a:gd name="connsiteX32" fmla="*/ 81355 w 176284"/>
                    <a:gd name="connsiteY32" fmla="*/ 157903 h 158853"/>
                    <a:gd name="connsiteX33" fmla="*/ 136109 w 176284"/>
                    <a:gd name="connsiteY33" fmla="*/ 154830 h 158853"/>
                    <a:gd name="connsiteX34" fmla="*/ 170930 w 176284"/>
                    <a:gd name="connsiteY34" fmla="*/ 131202 h 158853"/>
                    <a:gd name="connsiteX35" fmla="*/ 156976 w 176284"/>
                    <a:gd name="connsiteY35" fmla="*/ 51339 h 158853"/>
                    <a:gd name="connsiteX36" fmla="*/ 156775 w 176284"/>
                    <a:gd name="connsiteY36" fmla="*/ 50881 h 158853"/>
                    <a:gd name="connsiteX37" fmla="*/ 157506 w 176284"/>
                    <a:gd name="connsiteY37" fmla="*/ 34367 h 158853"/>
                    <a:gd name="connsiteX38" fmla="*/ 152276 w 176284"/>
                    <a:gd name="connsiteY38" fmla="*/ 32648 h 158853"/>
                    <a:gd name="connsiteX39" fmla="*/ 152368 w 176284"/>
                    <a:gd name="connsiteY39" fmla="*/ 32374 h 158853"/>
                    <a:gd name="connsiteX40" fmla="*/ 149021 w 176284"/>
                    <a:gd name="connsiteY40" fmla="*/ 25754 h 158853"/>
                    <a:gd name="connsiteX41" fmla="*/ 136329 w 176284"/>
                    <a:gd name="connsiteY41" fmla="*/ 16811 h 158853"/>
                    <a:gd name="connsiteX42" fmla="*/ 117182 w 176284"/>
                    <a:gd name="connsiteY42" fmla="*/ 2985 h 158853"/>
                    <a:gd name="connsiteX43" fmla="*/ 107471 w 176284"/>
                    <a:gd name="connsiteY43" fmla="*/ 1065 h 158853"/>
                    <a:gd name="connsiteX44" fmla="*/ 103667 w 176284"/>
                    <a:gd name="connsiteY44" fmla="*/ 5582 h 158853"/>
                    <a:gd name="connsiteX45" fmla="*/ 105788 w 176284"/>
                    <a:gd name="connsiteY45" fmla="*/ 20377 h 158853"/>
                    <a:gd name="connsiteX46" fmla="*/ 105843 w 176284"/>
                    <a:gd name="connsiteY46" fmla="*/ 20779 h 158853"/>
                    <a:gd name="connsiteX47" fmla="*/ 102350 w 176284"/>
                    <a:gd name="connsiteY47" fmla="*/ 28918 h 158853"/>
                    <a:gd name="connsiteX48" fmla="*/ 93517 w 176284"/>
                    <a:gd name="connsiteY48" fmla="*/ 30143 h 158853"/>
                    <a:gd name="connsiteX49" fmla="*/ 44212 w 176284"/>
                    <a:gd name="connsiteY49" fmla="*/ 28296 h 158853"/>
                    <a:gd name="connsiteX50" fmla="*/ 29125 w 176284"/>
                    <a:gd name="connsiteY50" fmla="*/ 53515 h 158853"/>
                    <a:gd name="connsiteX51" fmla="*/ 3540 w 176284"/>
                    <a:gd name="connsiteY51" fmla="*/ 89561 h 158853"/>
                    <a:gd name="connsiteX52" fmla="*/ 3339 w 176284"/>
                    <a:gd name="connsiteY52" fmla="*/ 111909 h 158853"/>
                    <a:gd name="connsiteX53" fmla="*/ 3485 w 176284"/>
                    <a:gd name="connsiteY53" fmla="*/ 112457 h 158853"/>
                    <a:gd name="connsiteX54" fmla="*/ 20438 w 176284"/>
                    <a:gd name="connsiteY54" fmla="*/ 126283 h 158853"/>
                    <a:gd name="connsiteX55" fmla="*/ 24882 w 176284"/>
                    <a:gd name="connsiteY55" fmla="*/ 128020 h 158853"/>
                    <a:gd name="connsiteX56" fmla="*/ 48620 w 176284"/>
                    <a:gd name="connsiteY56" fmla="*/ 142486 h 158853"/>
                    <a:gd name="connsiteX57" fmla="*/ 81355 w 176284"/>
                    <a:gd name="connsiteY57" fmla="*/ 157903 h 15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76284" h="158853">
                      <a:moveTo>
                        <a:pt x="92932" y="158854"/>
                      </a:moveTo>
                      <a:cubicBezTo>
                        <a:pt x="89036" y="158854"/>
                        <a:pt x="85159" y="158744"/>
                        <a:pt x="81282" y="158470"/>
                      </a:cubicBezTo>
                      <a:lnTo>
                        <a:pt x="81209" y="158451"/>
                      </a:lnTo>
                      <a:cubicBezTo>
                        <a:pt x="76820" y="156970"/>
                        <a:pt x="54636" y="149216"/>
                        <a:pt x="48217" y="142870"/>
                      </a:cubicBezTo>
                      <a:cubicBezTo>
                        <a:pt x="42804" y="137512"/>
                        <a:pt x="29929" y="131038"/>
                        <a:pt x="24644" y="128514"/>
                      </a:cubicBezTo>
                      <a:cubicBezTo>
                        <a:pt x="23401" y="127911"/>
                        <a:pt x="22011" y="127380"/>
                        <a:pt x="20274" y="126813"/>
                      </a:cubicBezTo>
                      <a:cubicBezTo>
                        <a:pt x="17128" y="125789"/>
                        <a:pt x="10691" y="122589"/>
                        <a:pt x="3009" y="112750"/>
                      </a:cubicBezTo>
                      <a:lnTo>
                        <a:pt x="2954" y="112640"/>
                      </a:lnTo>
                      <a:lnTo>
                        <a:pt x="2790" y="112036"/>
                      </a:lnTo>
                      <a:cubicBezTo>
                        <a:pt x="339" y="102728"/>
                        <a:pt x="-2203" y="93090"/>
                        <a:pt x="3211" y="89067"/>
                      </a:cubicBezTo>
                      <a:cubicBezTo>
                        <a:pt x="16488" y="78954"/>
                        <a:pt x="22651" y="65878"/>
                        <a:pt x="28613" y="53259"/>
                      </a:cubicBezTo>
                      <a:cubicBezTo>
                        <a:pt x="32984" y="43987"/>
                        <a:pt x="37117" y="35245"/>
                        <a:pt x="43810" y="27875"/>
                      </a:cubicBezTo>
                      <a:cubicBezTo>
                        <a:pt x="56740" y="15074"/>
                        <a:pt x="76418" y="22773"/>
                        <a:pt x="93773" y="29576"/>
                      </a:cubicBezTo>
                      <a:cubicBezTo>
                        <a:pt x="96553" y="30673"/>
                        <a:pt x="99643" y="30234"/>
                        <a:pt x="102021" y="28424"/>
                      </a:cubicBezTo>
                      <a:cubicBezTo>
                        <a:pt x="104398" y="26613"/>
                        <a:pt x="105623" y="23779"/>
                        <a:pt x="105276" y="20816"/>
                      </a:cubicBezTo>
                      <a:lnTo>
                        <a:pt x="105221" y="20414"/>
                      </a:lnTo>
                      <a:cubicBezTo>
                        <a:pt x="104654" y="15531"/>
                        <a:pt x="104069" y="10483"/>
                        <a:pt x="103081" y="5600"/>
                      </a:cubicBezTo>
                      <a:lnTo>
                        <a:pt x="103063" y="5527"/>
                      </a:lnTo>
                      <a:lnTo>
                        <a:pt x="103081" y="5454"/>
                      </a:lnTo>
                      <a:cubicBezTo>
                        <a:pt x="103411" y="4320"/>
                        <a:pt x="104489" y="1595"/>
                        <a:pt x="107251" y="480"/>
                      </a:cubicBezTo>
                      <a:cubicBezTo>
                        <a:pt x="109885" y="-563"/>
                        <a:pt x="113323" y="96"/>
                        <a:pt x="117474" y="2436"/>
                      </a:cubicBezTo>
                      <a:cubicBezTo>
                        <a:pt x="123911" y="6076"/>
                        <a:pt x="130715" y="11526"/>
                        <a:pt x="136713" y="16317"/>
                      </a:cubicBezTo>
                      <a:cubicBezTo>
                        <a:pt x="142090" y="20615"/>
                        <a:pt x="146735" y="24327"/>
                        <a:pt x="149222" y="25150"/>
                      </a:cubicBezTo>
                      <a:cubicBezTo>
                        <a:pt x="152111" y="26101"/>
                        <a:pt x="152971" y="28058"/>
                        <a:pt x="153172" y="29539"/>
                      </a:cubicBezTo>
                      <a:cubicBezTo>
                        <a:pt x="153337" y="30710"/>
                        <a:pt x="153136" y="31752"/>
                        <a:pt x="153026" y="32228"/>
                      </a:cubicBezTo>
                      <a:lnTo>
                        <a:pt x="158238" y="33947"/>
                      </a:lnTo>
                      <a:lnTo>
                        <a:pt x="158165" y="34221"/>
                      </a:lnTo>
                      <a:cubicBezTo>
                        <a:pt x="156501" y="40128"/>
                        <a:pt x="156263" y="45212"/>
                        <a:pt x="157360" y="50699"/>
                      </a:cubicBezTo>
                      <a:lnTo>
                        <a:pt x="157525" y="51046"/>
                      </a:lnTo>
                      <a:cubicBezTo>
                        <a:pt x="169869" y="77234"/>
                        <a:pt x="183841" y="106898"/>
                        <a:pt x="171479" y="131403"/>
                      </a:cubicBezTo>
                      <a:cubicBezTo>
                        <a:pt x="165608" y="145942"/>
                        <a:pt x="149057" y="152453"/>
                        <a:pt x="136219" y="155379"/>
                      </a:cubicBezTo>
                      <a:cubicBezTo>
                        <a:pt x="122942" y="157116"/>
                        <a:pt x="108001" y="158854"/>
                        <a:pt x="92932" y="158854"/>
                      </a:cubicBezTo>
                      <a:close/>
                      <a:moveTo>
                        <a:pt x="81355" y="157903"/>
                      </a:moveTo>
                      <a:cubicBezTo>
                        <a:pt x="100210" y="159165"/>
                        <a:pt x="119504" y="156970"/>
                        <a:pt x="136109" y="154830"/>
                      </a:cubicBezTo>
                      <a:cubicBezTo>
                        <a:pt x="148783" y="151959"/>
                        <a:pt x="165151" y="145522"/>
                        <a:pt x="170930" y="131202"/>
                      </a:cubicBezTo>
                      <a:cubicBezTo>
                        <a:pt x="183183" y="106934"/>
                        <a:pt x="169266" y="77399"/>
                        <a:pt x="156976" y="51339"/>
                      </a:cubicBezTo>
                      <a:lnTo>
                        <a:pt x="156775" y="50881"/>
                      </a:lnTo>
                      <a:cubicBezTo>
                        <a:pt x="155659" y="45377"/>
                        <a:pt x="155879" y="40256"/>
                        <a:pt x="157506" y="34367"/>
                      </a:cubicBezTo>
                      <a:lnTo>
                        <a:pt x="152276" y="32648"/>
                      </a:lnTo>
                      <a:lnTo>
                        <a:pt x="152368" y="32374"/>
                      </a:lnTo>
                      <a:cubicBezTo>
                        <a:pt x="152440" y="32173"/>
                        <a:pt x="153977" y="27381"/>
                        <a:pt x="149021" y="25754"/>
                      </a:cubicBezTo>
                      <a:cubicBezTo>
                        <a:pt x="146424" y="24894"/>
                        <a:pt x="141742" y="21145"/>
                        <a:pt x="136329" y="16811"/>
                      </a:cubicBezTo>
                      <a:cubicBezTo>
                        <a:pt x="130349" y="12019"/>
                        <a:pt x="123564" y="6606"/>
                        <a:pt x="117182" y="2985"/>
                      </a:cubicBezTo>
                      <a:cubicBezTo>
                        <a:pt x="113195" y="736"/>
                        <a:pt x="109921" y="77"/>
                        <a:pt x="107471" y="1065"/>
                      </a:cubicBezTo>
                      <a:cubicBezTo>
                        <a:pt x="105002" y="2052"/>
                        <a:pt x="103996" y="4503"/>
                        <a:pt x="103667" y="5582"/>
                      </a:cubicBezTo>
                      <a:cubicBezTo>
                        <a:pt x="104636" y="10465"/>
                        <a:pt x="105221" y="15512"/>
                        <a:pt x="105788" y="20377"/>
                      </a:cubicBezTo>
                      <a:lnTo>
                        <a:pt x="105843" y="20779"/>
                      </a:lnTo>
                      <a:cubicBezTo>
                        <a:pt x="106209" y="23943"/>
                        <a:pt x="104910" y="26979"/>
                        <a:pt x="102350" y="28918"/>
                      </a:cubicBezTo>
                      <a:cubicBezTo>
                        <a:pt x="99808" y="30856"/>
                        <a:pt x="96498" y="31313"/>
                        <a:pt x="93517" y="30143"/>
                      </a:cubicBezTo>
                      <a:cubicBezTo>
                        <a:pt x="76326" y="23413"/>
                        <a:pt x="56850" y="15787"/>
                        <a:pt x="44212" y="28296"/>
                      </a:cubicBezTo>
                      <a:cubicBezTo>
                        <a:pt x="37592" y="35574"/>
                        <a:pt x="33477" y="44298"/>
                        <a:pt x="29125" y="53515"/>
                      </a:cubicBezTo>
                      <a:cubicBezTo>
                        <a:pt x="23144" y="66207"/>
                        <a:pt x="16945" y="79338"/>
                        <a:pt x="3540" y="89561"/>
                      </a:cubicBezTo>
                      <a:cubicBezTo>
                        <a:pt x="-1563" y="93346"/>
                        <a:pt x="925" y="102783"/>
                        <a:pt x="3339" y="111909"/>
                      </a:cubicBezTo>
                      <a:lnTo>
                        <a:pt x="3485" y="112457"/>
                      </a:lnTo>
                      <a:cubicBezTo>
                        <a:pt x="11056" y="122131"/>
                        <a:pt x="17347" y="125277"/>
                        <a:pt x="20438" y="126283"/>
                      </a:cubicBezTo>
                      <a:cubicBezTo>
                        <a:pt x="22212" y="126850"/>
                        <a:pt x="23620" y="127417"/>
                        <a:pt x="24882" y="128020"/>
                      </a:cubicBezTo>
                      <a:cubicBezTo>
                        <a:pt x="30204" y="130562"/>
                        <a:pt x="43152" y="137073"/>
                        <a:pt x="48620" y="142486"/>
                      </a:cubicBezTo>
                      <a:cubicBezTo>
                        <a:pt x="54929" y="148704"/>
                        <a:pt x="76893" y="156385"/>
                        <a:pt x="81355" y="15790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4D232D9B-4044-2F51-8F34-61D0F459F5C6}"/>
                    </a:ext>
                  </a:extLst>
                </p:cNvPr>
                <p:cNvSpPr/>
                <p:nvPr/>
              </p:nvSpPr>
              <p:spPr>
                <a:xfrm>
                  <a:off x="6739292" y="1576235"/>
                  <a:ext cx="185445" cy="168000"/>
                </a:xfrm>
                <a:custGeom>
                  <a:avLst/>
                  <a:gdLst>
                    <a:gd name="connsiteX0" fmla="*/ 97536 w 185445"/>
                    <a:gd name="connsiteY0" fmla="*/ 168001 h 168000"/>
                    <a:gd name="connsiteX1" fmla="*/ 85576 w 185445"/>
                    <a:gd name="connsiteY1" fmla="*/ 167617 h 168000"/>
                    <a:gd name="connsiteX2" fmla="*/ 85009 w 185445"/>
                    <a:gd name="connsiteY2" fmla="*/ 167544 h 168000"/>
                    <a:gd name="connsiteX3" fmla="*/ 84332 w 185445"/>
                    <a:gd name="connsiteY3" fmla="*/ 167361 h 168000"/>
                    <a:gd name="connsiteX4" fmla="*/ 49585 w 185445"/>
                    <a:gd name="connsiteY4" fmla="*/ 150700 h 168000"/>
                    <a:gd name="connsiteX5" fmla="*/ 27255 w 185445"/>
                    <a:gd name="connsiteY5" fmla="*/ 137222 h 168000"/>
                    <a:gd name="connsiteX6" fmla="*/ 23433 w 185445"/>
                    <a:gd name="connsiteY6" fmla="*/ 135741 h 168000"/>
                    <a:gd name="connsiteX7" fmla="*/ 3974 w 185445"/>
                    <a:gd name="connsiteY7" fmla="*/ 120141 h 168000"/>
                    <a:gd name="connsiteX8" fmla="*/ 3481 w 185445"/>
                    <a:gd name="connsiteY8" fmla="*/ 119373 h 168000"/>
                    <a:gd name="connsiteX9" fmla="*/ 3097 w 185445"/>
                    <a:gd name="connsiteY9" fmla="*/ 118367 h 168000"/>
                    <a:gd name="connsiteX10" fmla="*/ 2932 w 185445"/>
                    <a:gd name="connsiteY10" fmla="*/ 117764 h 168000"/>
                    <a:gd name="connsiteX11" fmla="*/ 5053 w 185445"/>
                    <a:gd name="connsiteY11" fmla="*/ 89984 h 168000"/>
                    <a:gd name="connsiteX12" fmla="*/ 29047 w 185445"/>
                    <a:gd name="connsiteY12" fmla="*/ 55895 h 168000"/>
                    <a:gd name="connsiteX13" fmla="*/ 44995 w 185445"/>
                    <a:gd name="connsiteY13" fmla="*/ 29396 h 168000"/>
                    <a:gd name="connsiteX14" fmla="*/ 100005 w 185445"/>
                    <a:gd name="connsiteY14" fmla="*/ 29908 h 168000"/>
                    <a:gd name="connsiteX15" fmla="*/ 103809 w 185445"/>
                    <a:gd name="connsiteY15" fmla="*/ 29378 h 168000"/>
                    <a:gd name="connsiteX16" fmla="*/ 105290 w 185445"/>
                    <a:gd name="connsiteY16" fmla="*/ 25940 h 168000"/>
                    <a:gd name="connsiteX17" fmla="*/ 103168 w 185445"/>
                    <a:gd name="connsiteY17" fmla="*/ 11071 h 168000"/>
                    <a:gd name="connsiteX18" fmla="*/ 103278 w 185445"/>
                    <a:gd name="connsiteY18" fmla="*/ 8694 h 168000"/>
                    <a:gd name="connsiteX19" fmla="*/ 110136 w 185445"/>
                    <a:gd name="connsiteY19" fmla="*/ 812 h 168000"/>
                    <a:gd name="connsiteX20" fmla="*/ 124309 w 185445"/>
                    <a:gd name="connsiteY20" fmla="*/ 3043 h 168000"/>
                    <a:gd name="connsiteX21" fmla="*/ 144134 w 185445"/>
                    <a:gd name="connsiteY21" fmla="*/ 17326 h 168000"/>
                    <a:gd name="connsiteX22" fmla="*/ 155234 w 185445"/>
                    <a:gd name="connsiteY22" fmla="*/ 25409 h 168000"/>
                    <a:gd name="connsiteX23" fmla="*/ 162275 w 185445"/>
                    <a:gd name="connsiteY23" fmla="*/ 33511 h 168000"/>
                    <a:gd name="connsiteX24" fmla="*/ 162275 w 185445"/>
                    <a:gd name="connsiteY24" fmla="*/ 33584 h 168000"/>
                    <a:gd name="connsiteX25" fmla="*/ 164232 w 185445"/>
                    <a:gd name="connsiteY25" fmla="*/ 34224 h 168000"/>
                    <a:gd name="connsiteX26" fmla="*/ 167195 w 185445"/>
                    <a:gd name="connsiteY26" fmla="*/ 39802 h 168000"/>
                    <a:gd name="connsiteX27" fmla="*/ 166299 w 185445"/>
                    <a:gd name="connsiteY27" fmla="*/ 53884 h 168000"/>
                    <a:gd name="connsiteX28" fmla="*/ 180124 w 185445"/>
                    <a:gd name="connsiteY28" fmla="*/ 138082 h 168000"/>
                    <a:gd name="connsiteX29" fmla="*/ 141793 w 185445"/>
                    <a:gd name="connsiteY29" fmla="*/ 164453 h 168000"/>
                    <a:gd name="connsiteX30" fmla="*/ 97536 w 185445"/>
                    <a:gd name="connsiteY30" fmla="*/ 168001 h 168000"/>
                    <a:gd name="connsiteX31" fmla="*/ 86856 w 185445"/>
                    <a:gd name="connsiteY31" fmla="*/ 157942 h 168000"/>
                    <a:gd name="connsiteX32" fmla="*/ 140111 w 185445"/>
                    <a:gd name="connsiteY32" fmla="*/ 154852 h 168000"/>
                    <a:gd name="connsiteX33" fmla="*/ 171291 w 185445"/>
                    <a:gd name="connsiteY33" fmla="*/ 134040 h 168000"/>
                    <a:gd name="connsiteX34" fmla="*/ 157448 w 185445"/>
                    <a:gd name="connsiteY34" fmla="*/ 57852 h 168000"/>
                    <a:gd name="connsiteX35" fmla="*/ 157210 w 185445"/>
                    <a:gd name="connsiteY35" fmla="*/ 57340 h 168000"/>
                    <a:gd name="connsiteX36" fmla="*/ 156881 w 185445"/>
                    <a:gd name="connsiteY36" fmla="*/ 56352 h 168000"/>
                    <a:gd name="connsiteX37" fmla="*/ 156716 w 185445"/>
                    <a:gd name="connsiteY37" fmla="*/ 41978 h 168000"/>
                    <a:gd name="connsiteX38" fmla="*/ 155436 w 185445"/>
                    <a:gd name="connsiteY38" fmla="*/ 41557 h 168000"/>
                    <a:gd name="connsiteX39" fmla="*/ 152784 w 185445"/>
                    <a:gd name="connsiteY39" fmla="*/ 39271 h 168000"/>
                    <a:gd name="connsiteX40" fmla="*/ 152528 w 185445"/>
                    <a:gd name="connsiteY40" fmla="*/ 35778 h 168000"/>
                    <a:gd name="connsiteX41" fmla="*/ 152638 w 185445"/>
                    <a:gd name="connsiteY41" fmla="*/ 34846 h 168000"/>
                    <a:gd name="connsiteX42" fmla="*/ 152638 w 185445"/>
                    <a:gd name="connsiteY42" fmla="*/ 34846 h 168000"/>
                    <a:gd name="connsiteX43" fmla="*/ 152180 w 185445"/>
                    <a:gd name="connsiteY43" fmla="*/ 34663 h 168000"/>
                    <a:gd name="connsiteX44" fmla="*/ 138062 w 185445"/>
                    <a:gd name="connsiteY44" fmla="*/ 24952 h 168000"/>
                    <a:gd name="connsiteX45" fmla="*/ 119518 w 185445"/>
                    <a:gd name="connsiteY45" fmla="*/ 11529 h 168000"/>
                    <a:gd name="connsiteX46" fmla="*/ 113757 w 185445"/>
                    <a:gd name="connsiteY46" fmla="*/ 9864 h 168000"/>
                    <a:gd name="connsiteX47" fmla="*/ 113008 w 185445"/>
                    <a:gd name="connsiteY47" fmla="*/ 10614 h 168000"/>
                    <a:gd name="connsiteX48" fmla="*/ 114910 w 185445"/>
                    <a:gd name="connsiteY48" fmla="*/ 24202 h 168000"/>
                    <a:gd name="connsiteX49" fmla="*/ 114982 w 185445"/>
                    <a:gd name="connsiteY49" fmla="*/ 24806 h 168000"/>
                    <a:gd name="connsiteX50" fmla="*/ 109716 w 185445"/>
                    <a:gd name="connsiteY50" fmla="*/ 37113 h 168000"/>
                    <a:gd name="connsiteX51" fmla="*/ 96457 w 185445"/>
                    <a:gd name="connsiteY51" fmla="*/ 38961 h 168000"/>
                    <a:gd name="connsiteX52" fmla="*/ 52035 w 185445"/>
                    <a:gd name="connsiteY52" fmla="*/ 36108 h 168000"/>
                    <a:gd name="connsiteX53" fmla="*/ 37862 w 185445"/>
                    <a:gd name="connsiteY53" fmla="*/ 60028 h 168000"/>
                    <a:gd name="connsiteX54" fmla="*/ 10924 w 185445"/>
                    <a:gd name="connsiteY54" fmla="*/ 97756 h 168000"/>
                    <a:gd name="connsiteX55" fmla="*/ 12259 w 185445"/>
                    <a:gd name="connsiteY55" fmla="*/ 114911 h 168000"/>
                    <a:gd name="connsiteX56" fmla="*/ 26450 w 185445"/>
                    <a:gd name="connsiteY56" fmla="*/ 126487 h 168000"/>
                    <a:gd name="connsiteX57" fmla="*/ 31461 w 185445"/>
                    <a:gd name="connsiteY57" fmla="*/ 128444 h 168000"/>
                    <a:gd name="connsiteX58" fmla="*/ 56443 w 185445"/>
                    <a:gd name="connsiteY58" fmla="*/ 143787 h 168000"/>
                    <a:gd name="connsiteX59" fmla="*/ 86856 w 185445"/>
                    <a:gd name="connsiteY59" fmla="*/ 157942 h 16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185445" h="168000">
                      <a:moveTo>
                        <a:pt x="97536" y="168001"/>
                      </a:moveTo>
                      <a:cubicBezTo>
                        <a:pt x="93385" y="168001"/>
                        <a:pt x="89361" y="167873"/>
                        <a:pt x="85576" y="167617"/>
                      </a:cubicBezTo>
                      <a:cubicBezTo>
                        <a:pt x="85393" y="167598"/>
                        <a:pt x="85192" y="167580"/>
                        <a:pt x="85009" y="167544"/>
                      </a:cubicBezTo>
                      <a:cubicBezTo>
                        <a:pt x="84807" y="167507"/>
                        <a:pt x="84515" y="167434"/>
                        <a:pt x="84332" y="167361"/>
                      </a:cubicBezTo>
                      <a:cubicBezTo>
                        <a:pt x="76139" y="164581"/>
                        <a:pt x="56333" y="157375"/>
                        <a:pt x="49585" y="150700"/>
                      </a:cubicBezTo>
                      <a:cubicBezTo>
                        <a:pt x="46183" y="147335"/>
                        <a:pt x="37825" y="142288"/>
                        <a:pt x="27255" y="137222"/>
                      </a:cubicBezTo>
                      <a:cubicBezTo>
                        <a:pt x="26176" y="136710"/>
                        <a:pt x="24951" y="136234"/>
                        <a:pt x="23433" y="135741"/>
                      </a:cubicBezTo>
                      <a:cubicBezTo>
                        <a:pt x="19794" y="134552"/>
                        <a:pt x="12424" y="130949"/>
                        <a:pt x="3974" y="120141"/>
                      </a:cubicBezTo>
                      <a:cubicBezTo>
                        <a:pt x="3792" y="119903"/>
                        <a:pt x="3627" y="119647"/>
                        <a:pt x="3481" y="119373"/>
                      </a:cubicBezTo>
                      <a:cubicBezTo>
                        <a:pt x="3335" y="119080"/>
                        <a:pt x="3170" y="118678"/>
                        <a:pt x="3097" y="118367"/>
                      </a:cubicBezTo>
                      <a:lnTo>
                        <a:pt x="2932" y="117764"/>
                      </a:lnTo>
                      <a:cubicBezTo>
                        <a:pt x="225" y="107504"/>
                        <a:pt x="-2865" y="95855"/>
                        <a:pt x="5053" y="89984"/>
                      </a:cubicBezTo>
                      <a:cubicBezTo>
                        <a:pt x="17416" y="80566"/>
                        <a:pt x="23323" y="68020"/>
                        <a:pt x="29047" y="55895"/>
                      </a:cubicBezTo>
                      <a:cubicBezTo>
                        <a:pt x="33565" y="46312"/>
                        <a:pt x="37825" y="37260"/>
                        <a:pt x="44995" y="29396"/>
                      </a:cubicBezTo>
                      <a:cubicBezTo>
                        <a:pt x="60192" y="14327"/>
                        <a:pt x="82265" y="22977"/>
                        <a:pt x="100005" y="29908"/>
                      </a:cubicBezTo>
                      <a:cubicBezTo>
                        <a:pt x="101303" y="30420"/>
                        <a:pt x="102693" y="30237"/>
                        <a:pt x="103809" y="29378"/>
                      </a:cubicBezTo>
                      <a:cubicBezTo>
                        <a:pt x="104906" y="28536"/>
                        <a:pt x="105454" y="27293"/>
                        <a:pt x="105290" y="25940"/>
                      </a:cubicBezTo>
                      <a:cubicBezTo>
                        <a:pt x="104686" y="20764"/>
                        <a:pt x="104119" y="15826"/>
                        <a:pt x="103168" y="11071"/>
                      </a:cubicBezTo>
                      <a:cubicBezTo>
                        <a:pt x="103022" y="10303"/>
                        <a:pt x="103041" y="9444"/>
                        <a:pt x="103278" y="8694"/>
                      </a:cubicBezTo>
                      <a:cubicBezTo>
                        <a:pt x="103790" y="6975"/>
                        <a:pt x="105491" y="2677"/>
                        <a:pt x="110136" y="812"/>
                      </a:cubicBezTo>
                      <a:cubicBezTo>
                        <a:pt x="114123" y="-779"/>
                        <a:pt x="118896" y="-29"/>
                        <a:pt x="124309" y="3043"/>
                      </a:cubicBezTo>
                      <a:cubicBezTo>
                        <a:pt x="131058" y="6865"/>
                        <a:pt x="138007" y="12425"/>
                        <a:pt x="144134" y="17326"/>
                      </a:cubicBezTo>
                      <a:cubicBezTo>
                        <a:pt x="148322" y="20673"/>
                        <a:pt x="153515" y="24842"/>
                        <a:pt x="155234" y="25409"/>
                      </a:cubicBezTo>
                      <a:cubicBezTo>
                        <a:pt x="159167" y="26708"/>
                        <a:pt x="161745" y="29670"/>
                        <a:pt x="162275" y="33511"/>
                      </a:cubicBezTo>
                      <a:cubicBezTo>
                        <a:pt x="162275" y="33529"/>
                        <a:pt x="162275" y="33547"/>
                        <a:pt x="162275" y="33584"/>
                      </a:cubicBezTo>
                      <a:lnTo>
                        <a:pt x="164232" y="34224"/>
                      </a:lnTo>
                      <a:cubicBezTo>
                        <a:pt x="166555" y="34992"/>
                        <a:pt x="167853" y="37443"/>
                        <a:pt x="167195" y="39802"/>
                      </a:cubicBezTo>
                      <a:cubicBezTo>
                        <a:pt x="165695" y="45124"/>
                        <a:pt x="165457" y="49293"/>
                        <a:pt x="166299" y="53884"/>
                      </a:cubicBezTo>
                      <a:cubicBezTo>
                        <a:pt x="179192" y="81224"/>
                        <a:pt x="193402" y="111747"/>
                        <a:pt x="180124" y="138082"/>
                      </a:cubicBezTo>
                      <a:cubicBezTo>
                        <a:pt x="173669" y="154102"/>
                        <a:pt x="155692" y="161307"/>
                        <a:pt x="141793" y="164453"/>
                      </a:cubicBezTo>
                      <a:cubicBezTo>
                        <a:pt x="128351" y="166209"/>
                        <a:pt x="113136" y="168001"/>
                        <a:pt x="97536" y="168001"/>
                      </a:cubicBezTo>
                      <a:close/>
                      <a:moveTo>
                        <a:pt x="86856" y="157942"/>
                      </a:moveTo>
                      <a:cubicBezTo>
                        <a:pt x="105144" y="159094"/>
                        <a:pt x="123907" y="156955"/>
                        <a:pt x="140111" y="154852"/>
                      </a:cubicBezTo>
                      <a:cubicBezTo>
                        <a:pt x="151321" y="152291"/>
                        <a:pt x="166244" y="146531"/>
                        <a:pt x="171291" y="134040"/>
                      </a:cubicBezTo>
                      <a:cubicBezTo>
                        <a:pt x="182703" y="111418"/>
                        <a:pt x="169280" y="82962"/>
                        <a:pt x="157448" y="57852"/>
                      </a:cubicBezTo>
                      <a:lnTo>
                        <a:pt x="157210" y="57340"/>
                      </a:lnTo>
                      <a:cubicBezTo>
                        <a:pt x="157063" y="57029"/>
                        <a:pt x="156954" y="56700"/>
                        <a:pt x="156881" y="56352"/>
                      </a:cubicBezTo>
                      <a:cubicBezTo>
                        <a:pt x="155893" y="51470"/>
                        <a:pt x="155838" y="46898"/>
                        <a:pt x="156716" y="41978"/>
                      </a:cubicBezTo>
                      <a:lnTo>
                        <a:pt x="155436" y="41557"/>
                      </a:lnTo>
                      <a:cubicBezTo>
                        <a:pt x="154284" y="41173"/>
                        <a:pt x="153333" y="40350"/>
                        <a:pt x="152784" y="39271"/>
                      </a:cubicBezTo>
                      <a:cubicBezTo>
                        <a:pt x="152235" y="38193"/>
                        <a:pt x="152144" y="36931"/>
                        <a:pt x="152528" y="35778"/>
                      </a:cubicBezTo>
                      <a:cubicBezTo>
                        <a:pt x="152656" y="35358"/>
                        <a:pt x="152674" y="34992"/>
                        <a:pt x="152638" y="34846"/>
                      </a:cubicBezTo>
                      <a:lnTo>
                        <a:pt x="152638" y="34846"/>
                      </a:lnTo>
                      <a:cubicBezTo>
                        <a:pt x="152619" y="34846"/>
                        <a:pt x="152473" y="34754"/>
                        <a:pt x="152180" y="34663"/>
                      </a:cubicBezTo>
                      <a:cubicBezTo>
                        <a:pt x="148943" y="33602"/>
                        <a:pt x="144920" y="30438"/>
                        <a:pt x="138062" y="24952"/>
                      </a:cubicBezTo>
                      <a:cubicBezTo>
                        <a:pt x="132210" y="20270"/>
                        <a:pt x="125590" y="14967"/>
                        <a:pt x="119518" y="11529"/>
                      </a:cubicBezTo>
                      <a:cubicBezTo>
                        <a:pt x="116482" y="9810"/>
                        <a:pt x="114544" y="9553"/>
                        <a:pt x="113757" y="9864"/>
                      </a:cubicBezTo>
                      <a:cubicBezTo>
                        <a:pt x="113447" y="9992"/>
                        <a:pt x="113190" y="10285"/>
                        <a:pt x="113008" y="10614"/>
                      </a:cubicBezTo>
                      <a:cubicBezTo>
                        <a:pt x="113849" y="15168"/>
                        <a:pt x="114379" y="19758"/>
                        <a:pt x="114910" y="24202"/>
                      </a:cubicBezTo>
                      <a:cubicBezTo>
                        <a:pt x="114910" y="24202"/>
                        <a:pt x="114982" y="24806"/>
                        <a:pt x="114982" y="24806"/>
                      </a:cubicBezTo>
                      <a:cubicBezTo>
                        <a:pt x="115531" y="29597"/>
                        <a:pt x="113575" y="34187"/>
                        <a:pt x="109716" y="37113"/>
                      </a:cubicBezTo>
                      <a:cubicBezTo>
                        <a:pt x="105875" y="40021"/>
                        <a:pt x="100937" y="40716"/>
                        <a:pt x="96457" y="38961"/>
                      </a:cubicBezTo>
                      <a:cubicBezTo>
                        <a:pt x="79778" y="32432"/>
                        <a:pt x="62551" y="25683"/>
                        <a:pt x="52035" y="36108"/>
                      </a:cubicBezTo>
                      <a:cubicBezTo>
                        <a:pt x="46037" y="42728"/>
                        <a:pt x="42068" y="51122"/>
                        <a:pt x="37862" y="60028"/>
                      </a:cubicBezTo>
                      <a:cubicBezTo>
                        <a:pt x="31644" y="73214"/>
                        <a:pt x="25207" y="86857"/>
                        <a:pt x="10924" y="97756"/>
                      </a:cubicBezTo>
                      <a:cubicBezTo>
                        <a:pt x="8309" y="99695"/>
                        <a:pt x="10631" y="108711"/>
                        <a:pt x="12259" y="114911"/>
                      </a:cubicBezTo>
                      <a:cubicBezTo>
                        <a:pt x="19080" y="123378"/>
                        <a:pt x="24439" y="125829"/>
                        <a:pt x="26450" y="126487"/>
                      </a:cubicBezTo>
                      <a:cubicBezTo>
                        <a:pt x="28426" y="127127"/>
                        <a:pt x="30016" y="127749"/>
                        <a:pt x="31461" y="128444"/>
                      </a:cubicBezTo>
                      <a:cubicBezTo>
                        <a:pt x="38319" y="131736"/>
                        <a:pt x="50700" y="138100"/>
                        <a:pt x="56443" y="143787"/>
                      </a:cubicBezTo>
                      <a:cubicBezTo>
                        <a:pt x="60448" y="147756"/>
                        <a:pt x="74493" y="153718"/>
                        <a:pt x="86856" y="15794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" name="Graphic 2">
              <a:extLst>
                <a:ext uri="{FF2B5EF4-FFF2-40B4-BE49-F238E27FC236}">
                  <a16:creationId xmlns:a16="http://schemas.microsoft.com/office/drawing/2014/main" id="{FA2CA58E-A8A2-A7B7-3B1C-E92427614C13}"/>
                </a:ext>
              </a:extLst>
            </p:cNvPr>
            <p:cNvGrpSpPr/>
            <p:nvPr/>
          </p:nvGrpSpPr>
          <p:grpSpPr>
            <a:xfrm>
              <a:off x="6895405" y="1574931"/>
              <a:ext cx="113683" cy="178613"/>
              <a:chOff x="6895405" y="1574931"/>
              <a:chExt cx="113683" cy="178613"/>
            </a:xfrm>
            <a:grpFill/>
          </p:grpSpPr>
          <p:grpSp>
            <p:nvGrpSpPr>
              <p:cNvPr id="112" name="Graphic 2">
                <a:extLst>
                  <a:ext uri="{FF2B5EF4-FFF2-40B4-BE49-F238E27FC236}">
                    <a16:creationId xmlns:a16="http://schemas.microsoft.com/office/drawing/2014/main" id="{D5C1A5BB-9E5A-3D1A-4396-E117A1E97FFC}"/>
                  </a:ext>
                </a:extLst>
              </p:cNvPr>
              <p:cNvGrpSpPr/>
              <p:nvPr/>
            </p:nvGrpSpPr>
            <p:grpSpPr>
              <a:xfrm>
                <a:off x="6895642" y="1576065"/>
                <a:ext cx="113081" cy="177369"/>
                <a:chOff x="6895642" y="1576065"/>
                <a:chExt cx="113081" cy="177369"/>
              </a:xfrm>
              <a:grpFill/>
            </p:grpSpPr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4294502A-7103-7006-BE65-A49FD2EBF95D}"/>
                    </a:ext>
                  </a:extLst>
                </p:cNvPr>
                <p:cNvSpPr/>
                <p:nvPr/>
              </p:nvSpPr>
              <p:spPr>
                <a:xfrm>
                  <a:off x="6900264" y="1580668"/>
                  <a:ext cx="103917" cy="168194"/>
                </a:xfrm>
                <a:custGeom>
                  <a:avLst/>
                  <a:gdLst>
                    <a:gd name="connsiteX0" fmla="*/ 83727 w 103917"/>
                    <a:gd name="connsiteY0" fmla="*/ 136685 h 168194"/>
                    <a:gd name="connsiteX1" fmla="*/ 27181 w 103917"/>
                    <a:gd name="connsiteY1" fmla="*/ 64959 h 168194"/>
                    <a:gd name="connsiteX2" fmla="*/ 37075 w 103917"/>
                    <a:gd name="connsiteY2" fmla="*/ 0 h 168194"/>
                    <a:gd name="connsiteX3" fmla="*/ 1559 w 103917"/>
                    <a:gd name="connsiteY3" fmla="*/ 34345 h 168194"/>
                    <a:gd name="connsiteX4" fmla="*/ 1486 w 103917"/>
                    <a:gd name="connsiteY4" fmla="*/ 34327 h 168194"/>
                    <a:gd name="connsiteX5" fmla="*/ 681 w 103917"/>
                    <a:gd name="connsiteY5" fmla="*/ 50969 h 168194"/>
                    <a:gd name="connsiteX6" fmla="*/ 9478 w 103917"/>
                    <a:gd name="connsiteY6" fmla="*/ 70299 h 168194"/>
                    <a:gd name="connsiteX7" fmla="*/ 9515 w 103917"/>
                    <a:gd name="connsiteY7" fmla="*/ 70208 h 168194"/>
                    <a:gd name="connsiteX8" fmla="*/ 9478 w 103917"/>
                    <a:gd name="connsiteY8" fmla="*/ 70299 h 168194"/>
                    <a:gd name="connsiteX9" fmla="*/ 15074 w 103917"/>
                    <a:gd name="connsiteY9" fmla="*/ 85186 h 168194"/>
                    <a:gd name="connsiteX10" fmla="*/ 35392 w 103917"/>
                    <a:gd name="connsiteY10" fmla="*/ 149449 h 168194"/>
                    <a:gd name="connsiteX11" fmla="*/ 97846 w 103917"/>
                    <a:gd name="connsiteY11" fmla="*/ 161190 h 168194"/>
                    <a:gd name="connsiteX12" fmla="*/ 103917 w 103917"/>
                    <a:gd name="connsiteY12" fmla="*/ 168195 h 168194"/>
                    <a:gd name="connsiteX13" fmla="*/ 83727 w 103917"/>
                    <a:gd name="connsiteY13" fmla="*/ 136685 h 16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3917" h="168194">
                      <a:moveTo>
                        <a:pt x="83727" y="136685"/>
                      </a:moveTo>
                      <a:cubicBezTo>
                        <a:pt x="58984" y="119183"/>
                        <a:pt x="34258" y="94695"/>
                        <a:pt x="27181" y="64959"/>
                      </a:cubicBezTo>
                      <a:cubicBezTo>
                        <a:pt x="23194" y="42538"/>
                        <a:pt x="24218" y="17136"/>
                        <a:pt x="37075" y="0"/>
                      </a:cubicBezTo>
                      <a:cubicBezTo>
                        <a:pt x="17250" y="13186"/>
                        <a:pt x="1559" y="34345"/>
                        <a:pt x="1559" y="34345"/>
                      </a:cubicBezTo>
                      <a:lnTo>
                        <a:pt x="1486" y="34327"/>
                      </a:lnTo>
                      <a:cubicBezTo>
                        <a:pt x="-50" y="39795"/>
                        <a:pt x="-526" y="44988"/>
                        <a:pt x="681" y="50969"/>
                      </a:cubicBezTo>
                      <a:cubicBezTo>
                        <a:pt x="3644" y="57260"/>
                        <a:pt x="6698" y="63734"/>
                        <a:pt x="9478" y="70299"/>
                      </a:cubicBezTo>
                      <a:cubicBezTo>
                        <a:pt x="9496" y="70262"/>
                        <a:pt x="9496" y="70244"/>
                        <a:pt x="9515" y="70208"/>
                      </a:cubicBezTo>
                      <a:cubicBezTo>
                        <a:pt x="9496" y="70244"/>
                        <a:pt x="9496" y="70262"/>
                        <a:pt x="9478" y="70299"/>
                      </a:cubicBezTo>
                      <a:cubicBezTo>
                        <a:pt x="11563" y="75237"/>
                        <a:pt x="13483" y="80211"/>
                        <a:pt x="15074" y="85186"/>
                      </a:cubicBezTo>
                      <a:cubicBezTo>
                        <a:pt x="31076" y="103766"/>
                        <a:pt x="54503" y="128656"/>
                        <a:pt x="35392" y="149449"/>
                      </a:cubicBezTo>
                      <a:cubicBezTo>
                        <a:pt x="56496" y="148864"/>
                        <a:pt x="77381" y="151352"/>
                        <a:pt x="97846" y="161190"/>
                      </a:cubicBezTo>
                      <a:cubicBezTo>
                        <a:pt x="100955" y="162416"/>
                        <a:pt x="102747" y="164976"/>
                        <a:pt x="103917" y="168195"/>
                      </a:cubicBezTo>
                      <a:cubicBezTo>
                        <a:pt x="101887" y="155503"/>
                        <a:pt x="96254" y="144512"/>
                        <a:pt x="83727" y="136685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54A1A30B-FCA3-A48B-570E-8995CF633029}"/>
                    </a:ext>
                  </a:extLst>
                </p:cNvPr>
                <p:cNvSpPr/>
                <p:nvPr/>
              </p:nvSpPr>
              <p:spPr>
                <a:xfrm>
                  <a:off x="6895642" y="1576065"/>
                  <a:ext cx="113081" cy="177369"/>
                </a:xfrm>
                <a:custGeom>
                  <a:avLst/>
                  <a:gdLst>
                    <a:gd name="connsiteX0" fmla="*/ 108558 w 113081"/>
                    <a:gd name="connsiteY0" fmla="*/ 177370 h 177369"/>
                    <a:gd name="connsiteX1" fmla="*/ 104261 w 113081"/>
                    <a:gd name="connsiteY1" fmla="*/ 174352 h 177369"/>
                    <a:gd name="connsiteX2" fmla="*/ 100804 w 113081"/>
                    <a:gd name="connsiteY2" fmla="*/ 170036 h 177369"/>
                    <a:gd name="connsiteX3" fmla="*/ 40161 w 113081"/>
                    <a:gd name="connsiteY3" fmla="*/ 158624 h 177369"/>
                    <a:gd name="connsiteX4" fmla="*/ 35864 w 113081"/>
                    <a:gd name="connsiteY4" fmla="*/ 155955 h 177369"/>
                    <a:gd name="connsiteX5" fmla="*/ 36650 w 113081"/>
                    <a:gd name="connsiteY5" fmla="*/ 150962 h 177369"/>
                    <a:gd name="connsiteX6" fmla="*/ 18581 w 113081"/>
                    <a:gd name="connsiteY6" fmla="*/ 95494 h 177369"/>
                    <a:gd name="connsiteX7" fmla="*/ 16222 w 113081"/>
                    <a:gd name="connsiteY7" fmla="*/ 92769 h 177369"/>
                    <a:gd name="connsiteX8" fmla="*/ 15326 w 113081"/>
                    <a:gd name="connsiteY8" fmla="*/ 91178 h 177369"/>
                    <a:gd name="connsiteX9" fmla="*/ 9858 w 113081"/>
                    <a:gd name="connsiteY9" fmla="*/ 76676 h 177369"/>
                    <a:gd name="connsiteX10" fmla="*/ 9858 w 113081"/>
                    <a:gd name="connsiteY10" fmla="*/ 76658 h 177369"/>
                    <a:gd name="connsiteX11" fmla="*/ 1317 w 113081"/>
                    <a:gd name="connsiteY11" fmla="*/ 57894 h 177369"/>
                    <a:gd name="connsiteX12" fmla="*/ 787 w 113081"/>
                    <a:gd name="connsiteY12" fmla="*/ 56449 h 177369"/>
                    <a:gd name="connsiteX13" fmla="*/ 1665 w 113081"/>
                    <a:gd name="connsiteY13" fmla="*/ 37668 h 177369"/>
                    <a:gd name="connsiteX14" fmla="*/ 3000 w 113081"/>
                    <a:gd name="connsiteY14" fmla="*/ 35510 h 177369"/>
                    <a:gd name="connsiteX15" fmla="*/ 39137 w 113081"/>
                    <a:gd name="connsiteY15" fmla="*/ 762 h 177369"/>
                    <a:gd name="connsiteX16" fmla="*/ 44989 w 113081"/>
                    <a:gd name="connsiteY16" fmla="*/ 1421 h 177369"/>
                    <a:gd name="connsiteX17" fmla="*/ 45318 w 113081"/>
                    <a:gd name="connsiteY17" fmla="*/ 7310 h 177369"/>
                    <a:gd name="connsiteX18" fmla="*/ 36266 w 113081"/>
                    <a:gd name="connsiteY18" fmla="*/ 68721 h 177369"/>
                    <a:gd name="connsiteX19" fmla="*/ 90837 w 113081"/>
                    <a:gd name="connsiteY19" fmla="*/ 137447 h 177369"/>
                    <a:gd name="connsiteX20" fmla="*/ 113021 w 113081"/>
                    <a:gd name="connsiteY20" fmla="*/ 172030 h 177369"/>
                    <a:gd name="connsiteX21" fmla="*/ 109655 w 113081"/>
                    <a:gd name="connsiteY21" fmla="*/ 177187 h 177369"/>
                    <a:gd name="connsiteX22" fmla="*/ 108558 w 113081"/>
                    <a:gd name="connsiteY22" fmla="*/ 177370 h 177369"/>
                    <a:gd name="connsiteX23" fmla="*/ 48866 w 113081"/>
                    <a:gd name="connsiteY23" fmla="*/ 149426 h 177369"/>
                    <a:gd name="connsiteX24" fmla="*/ 99524 w 113081"/>
                    <a:gd name="connsiteY24" fmla="*/ 159429 h 177369"/>
                    <a:gd name="connsiteX25" fmla="*/ 85936 w 113081"/>
                    <a:gd name="connsiteY25" fmla="*/ 145165 h 177369"/>
                    <a:gd name="connsiteX26" fmla="*/ 85717 w 113081"/>
                    <a:gd name="connsiteY26" fmla="*/ 145018 h 177369"/>
                    <a:gd name="connsiteX27" fmla="*/ 27378 w 113081"/>
                    <a:gd name="connsiteY27" fmla="*/ 70604 h 177369"/>
                    <a:gd name="connsiteX28" fmla="*/ 28676 w 113081"/>
                    <a:gd name="connsiteY28" fmla="*/ 20934 h 177369"/>
                    <a:gd name="connsiteX29" fmla="*/ 10260 w 113081"/>
                    <a:gd name="connsiteY29" fmla="*/ 41161 h 177369"/>
                    <a:gd name="connsiteX30" fmla="*/ 9712 w 113081"/>
                    <a:gd name="connsiteY30" fmla="*/ 54127 h 177369"/>
                    <a:gd name="connsiteX31" fmla="*/ 17996 w 113081"/>
                    <a:gd name="connsiteY31" fmla="*/ 72305 h 177369"/>
                    <a:gd name="connsiteX32" fmla="*/ 18618 w 113081"/>
                    <a:gd name="connsiteY32" fmla="*/ 73768 h 177369"/>
                    <a:gd name="connsiteX33" fmla="*/ 23793 w 113081"/>
                    <a:gd name="connsiteY33" fmla="*/ 87484 h 177369"/>
                    <a:gd name="connsiteX34" fmla="*/ 25531 w 113081"/>
                    <a:gd name="connsiteY34" fmla="*/ 89496 h 177369"/>
                    <a:gd name="connsiteX35" fmla="*/ 48866 w 113081"/>
                    <a:gd name="connsiteY35" fmla="*/ 149426 h 17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3081" h="177369">
                      <a:moveTo>
                        <a:pt x="108558" y="177370"/>
                      </a:moveTo>
                      <a:cubicBezTo>
                        <a:pt x="106675" y="177370"/>
                        <a:pt x="104937" y="176199"/>
                        <a:pt x="104261" y="174352"/>
                      </a:cubicBezTo>
                      <a:cubicBezTo>
                        <a:pt x="103145" y="171316"/>
                        <a:pt x="101883" y="170457"/>
                        <a:pt x="100804" y="170036"/>
                      </a:cubicBezTo>
                      <a:cubicBezTo>
                        <a:pt x="83083" y="161551"/>
                        <a:pt x="63917" y="157966"/>
                        <a:pt x="40161" y="158624"/>
                      </a:cubicBezTo>
                      <a:cubicBezTo>
                        <a:pt x="38168" y="158734"/>
                        <a:pt x="36632" y="157619"/>
                        <a:pt x="35864" y="155955"/>
                      </a:cubicBezTo>
                      <a:cubicBezTo>
                        <a:pt x="35095" y="154290"/>
                        <a:pt x="35425" y="152315"/>
                        <a:pt x="36650" y="150962"/>
                      </a:cubicBezTo>
                      <a:cubicBezTo>
                        <a:pt x="50951" y="135399"/>
                        <a:pt x="37583" y="117403"/>
                        <a:pt x="18581" y="95494"/>
                      </a:cubicBezTo>
                      <a:lnTo>
                        <a:pt x="16222" y="92769"/>
                      </a:lnTo>
                      <a:cubicBezTo>
                        <a:pt x="15820" y="92312"/>
                        <a:pt x="15527" y="91764"/>
                        <a:pt x="15326" y="91178"/>
                      </a:cubicBezTo>
                      <a:cubicBezTo>
                        <a:pt x="13900" y="86716"/>
                        <a:pt x="12108" y="81980"/>
                        <a:pt x="9858" y="76676"/>
                      </a:cubicBezTo>
                      <a:cubicBezTo>
                        <a:pt x="9858" y="76676"/>
                        <a:pt x="9858" y="76676"/>
                        <a:pt x="9858" y="76658"/>
                      </a:cubicBezTo>
                      <a:cubicBezTo>
                        <a:pt x="7188" y="70312"/>
                        <a:pt x="4207" y="64002"/>
                        <a:pt x="1317" y="57894"/>
                      </a:cubicBezTo>
                      <a:cubicBezTo>
                        <a:pt x="1153" y="57565"/>
                        <a:pt x="860" y="56815"/>
                        <a:pt x="787" y="56449"/>
                      </a:cubicBezTo>
                      <a:cubicBezTo>
                        <a:pt x="-493" y="50158"/>
                        <a:pt x="-219" y="44361"/>
                        <a:pt x="1665" y="37668"/>
                      </a:cubicBezTo>
                      <a:cubicBezTo>
                        <a:pt x="1903" y="36826"/>
                        <a:pt x="2360" y="36095"/>
                        <a:pt x="3000" y="35510"/>
                      </a:cubicBezTo>
                      <a:cubicBezTo>
                        <a:pt x="5963" y="31633"/>
                        <a:pt x="20666" y="13052"/>
                        <a:pt x="39137" y="762"/>
                      </a:cubicBezTo>
                      <a:cubicBezTo>
                        <a:pt x="40984" y="-463"/>
                        <a:pt x="43471" y="-188"/>
                        <a:pt x="44989" y="1421"/>
                      </a:cubicBezTo>
                      <a:cubicBezTo>
                        <a:pt x="46525" y="3048"/>
                        <a:pt x="46653" y="5517"/>
                        <a:pt x="45318" y="7310"/>
                      </a:cubicBezTo>
                      <a:cubicBezTo>
                        <a:pt x="31255" y="26055"/>
                        <a:pt x="33614" y="53834"/>
                        <a:pt x="36266" y="68721"/>
                      </a:cubicBezTo>
                      <a:cubicBezTo>
                        <a:pt x="43361" y="98567"/>
                        <a:pt x="69842" y="122579"/>
                        <a:pt x="90837" y="137447"/>
                      </a:cubicBezTo>
                      <a:cubicBezTo>
                        <a:pt x="103255" y="145256"/>
                        <a:pt x="110515" y="156558"/>
                        <a:pt x="113021" y="172030"/>
                      </a:cubicBezTo>
                      <a:cubicBezTo>
                        <a:pt x="113405" y="174352"/>
                        <a:pt x="111941" y="176602"/>
                        <a:pt x="109655" y="177187"/>
                      </a:cubicBezTo>
                      <a:cubicBezTo>
                        <a:pt x="109326" y="177333"/>
                        <a:pt x="108942" y="177370"/>
                        <a:pt x="108558" y="177370"/>
                      </a:cubicBezTo>
                      <a:close/>
                      <a:moveTo>
                        <a:pt x="48866" y="149426"/>
                      </a:moveTo>
                      <a:cubicBezTo>
                        <a:pt x="68014" y="149755"/>
                        <a:pt x="84400" y="152992"/>
                        <a:pt x="99524" y="159429"/>
                      </a:cubicBezTo>
                      <a:cubicBezTo>
                        <a:pt x="96433" y="153595"/>
                        <a:pt x="91953" y="148950"/>
                        <a:pt x="85936" y="145165"/>
                      </a:cubicBezTo>
                      <a:cubicBezTo>
                        <a:pt x="85863" y="145110"/>
                        <a:pt x="85789" y="145073"/>
                        <a:pt x="85717" y="145018"/>
                      </a:cubicBezTo>
                      <a:cubicBezTo>
                        <a:pt x="63423" y="129254"/>
                        <a:pt x="35187" y="103541"/>
                        <a:pt x="27378" y="70604"/>
                      </a:cubicBezTo>
                      <a:cubicBezTo>
                        <a:pt x="25220" y="58516"/>
                        <a:pt x="23318" y="38966"/>
                        <a:pt x="28676" y="20934"/>
                      </a:cubicBezTo>
                      <a:cubicBezTo>
                        <a:pt x="18947" y="30060"/>
                        <a:pt x="11924" y="39003"/>
                        <a:pt x="10260" y="41161"/>
                      </a:cubicBezTo>
                      <a:cubicBezTo>
                        <a:pt x="9071" y="45824"/>
                        <a:pt x="8907" y="49774"/>
                        <a:pt x="9712" y="54127"/>
                      </a:cubicBezTo>
                      <a:cubicBezTo>
                        <a:pt x="12601" y="60272"/>
                        <a:pt x="15417" y="66252"/>
                        <a:pt x="17996" y="72305"/>
                      </a:cubicBezTo>
                      <a:cubicBezTo>
                        <a:pt x="18289" y="72762"/>
                        <a:pt x="18490" y="73256"/>
                        <a:pt x="18618" y="73768"/>
                      </a:cubicBezTo>
                      <a:cubicBezTo>
                        <a:pt x="20703" y="78706"/>
                        <a:pt x="22403" y="83223"/>
                        <a:pt x="23793" y="87484"/>
                      </a:cubicBezTo>
                      <a:lnTo>
                        <a:pt x="25531" y="89496"/>
                      </a:lnTo>
                      <a:cubicBezTo>
                        <a:pt x="40088" y="106321"/>
                        <a:pt x="59455" y="128669"/>
                        <a:pt x="48866" y="14942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3" name="Graphic 2">
                <a:extLst>
                  <a:ext uri="{FF2B5EF4-FFF2-40B4-BE49-F238E27FC236}">
                    <a16:creationId xmlns:a16="http://schemas.microsoft.com/office/drawing/2014/main" id="{325C668E-6D79-F749-78D2-4FBD81A46790}"/>
                  </a:ext>
                </a:extLst>
              </p:cNvPr>
              <p:cNvGrpSpPr/>
              <p:nvPr/>
            </p:nvGrpSpPr>
            <p:grpSpPr>
              <a:xfrm>
                <a:off x="6895405" y="1574931"/>
                <a:ext cx="113683" cy="178613"/>
                <a:chOff x="6895405" y="1574931"/>
                <a:chExt cx="113683" cy="178613"/>
              </a:xfrm>
              <a:grpFill/>
            </p:grpSpPr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2AE1AF88-F61F-5507-33EE-79A61B64DB52}"/>
                    </a:ext>
                  </a:extLst>
                </p:cNvPr>
                <p:cNvSpPr/>
                <p:nvPr/>
              </p:nvSpPr>
              <p:spPr>
                <a:xfrm>
                  <a:off x="6899962" y="1579461"/>
                  <a:ext cx="104530" cy="169511"/>
                </a:xfrm>
                <a:custGeom>
                  <a:avLst/>
                  <a:gdLst>
                    <a:gd name="connsiteX0" fmla="*/ 103963 w 104530"/>
                    <a:gd name="connsiteY0" fmla="*/ 169511 h 169511"/>
                    <a:gd name="connsiteX1" fmla="*/ 98056 w 104530"/>
                    <a:gd name="connsiteY1" fmla="*/ 162672 h 169511"/>
                    <a:gd name="connsiteX2" fmla="*/ 35713 w 104530"/>
                    <a:gd name="connsiteY2" fmla="*/ 150968 h 169511"/>
                    <a:gd name="connsiteX3" fmla="*/ 34999 w 104530"/>
                    <a:gd name="connsiteY3" fmla="*/ 150986 h 169511"/>
                    <a:gd name="connsiteX4" fmla="*/ 35475 w 104530"/>
                    <a:gd name="connsiteY4" fmla="*/ 150474 h 169511"/>
                    <a:gd name="connsiteX5" fmla="*/ 17498 w 104530"/>
                    <a:gd name="connsiteY5" fmla="*/ 89300 h 169511"/>
                    <a:gd name="connsiteX6" fmla="*/ 15157 w 104530"/>
                    <a:gd name="connsiteY6" fmla="*/ 86594 h 169511"/>
                    <a:gd name="connsiteX7" fmla="*/ 15102 w 104530"/>
                    <a:gd name="connsiteY7" fmla="*/ 86484 h 169511"/>
                    <a:gd name="connsiteX8" fmla="*/ 9543 w 104530"/>
                    <a:gd name="connsiteY8" fmla="*/ 71689 h 169511"/>
                    <a:gd name="connsiteX9" fmla="*/ 9506 w 104530"/>
                    <a:gd name="connsiteY9" fmla="*/ 71616 h 169511"/>
                    <a:gd name="connsiteX10" fmla="*/ 783 w 104530"/>
                    <a:gd name="connsiteY10" fmla="*/ 52432 h 169511"/>
                    <a:gd name="connsiteX11" fmla="*/ 691 w 104530"/>
                    <a:gd name="connsiteY11" fmla="*/ 52231 h 169511"/>
                    <a:gd name="connsiteX12" fmla="*/ 1496 w 104530"/>
                    <a:gd name="connsiteY12" fmla="*/ 35442 h 169511"/>
                    <a:gd name="connsiteX13" fmla="*/ 1587 w 104530"/>
                    <a:gd name="connsiteY13" fmla="*/ 35150 h 169511"/>
                    <a:gd name="connsiteX14" fmla="*/ 1752 w 104530"/>
                    <a:gd name="connsiteY14" fmla="*/ 35204 h 169511"/>
                    <a:gd name="connsiteX15" fmla="*/ 37212 w 104530"/>
                    <a:gd name="connsiteY15" fmla="*/ 969 h 169511"/>
                    <a:gd name="connsiteX16" fmla="*/ 38657 w 104530"/>
                    <a:gd name="connsiteY16" fmla="*/ 0 h 169511"/>
                    <a:gd name="connsiteX17" fmla="*/ 37615 w 104530"/>
                    <a:gd name="connsiteY17" fmla="*/ 1390 h 169511"/>
                    <a:gd name="connsiteX18" fmla="*/ 27776 w 104530"/>
                    <a:gd name="connsiteY18" fmla="*/ 66129 h 169511"/>
                    <a:gd name="connsiteX19" fmla="*/ 84194 w 104530"/>
                    <a:gd name="connsiteY19" fmla="*/ 137672 h 169511"/>
                    <a:gd name="connsiteX20" fmla="*/ 104530 w 104530"/>
                    <a:gd name="connsiteY20" fmla="*/ 169384 h 169511"/>
                    <a:gd name="connsiteX21" fmla="*/ 103963 w 104530"/>
                    <a:gd name="connsiteY21" fmla="*/ 169511 h 169511"/>
                    <a:gd name="connsiteX22" fmla="*/ 41309 w 104530"/>
                    <a:gd name="connsiteY22" fmla="*/ 150291 h 169511"/>
                    <a:gd name="connsiteX23" fmla="*/ 98294 w 104530"/>
                    <a:gd name="connsiteY23" fmla="*/ 162141 h 169511"/>
                    <a:gd name="connsiteX24" fmla="*/ 103488 w 104530"/>
                    <a:gd name="connsiteY24" fmla="*/ 166970 h 169511"/>
                    <a:gd name="connsiteX25" fmla="*/ 83883 w 104530"/>
                    <a:gd name="connsiteY25" fmla="*/ 138166 h 169511"/>
                    <a:gd name="connsiteX26" fmla="*/ 83865 w 104530"/>
                    <a:gd name="connsiteY26" fmla="*/ 138148 h 169511"/>
                    <a:gd name="connsiteX27" fmla="*/ 27209 w 104530"/>
                    <a:gd name="connsiteY27" fmla="*/ 66239 h 169511"/>
                    <a:gd name="connsiteX28" fmla="*/ 36151 w 104530"/>
                    <a:gd name="connsiteY28" fmla="*/ 2396 h 169511"/>
                    <a:gd name="connsiteX29" fmla="*/ 2118 w 104530"/>
                    <a:gd name="connsiteY29" fmla="*/ 35717 h 169511"/>
                    <a:gd name="connsiteX30" fmla="*/ 2008 w 104530"/>
                    <a:gd name="connsiteY30" fmla="*/ 35863 h 169511"/>
                    <a:gd name="connsiteX31" fmla="*/ 1277 w 104530"/>
                    <a:gd name="connsiteY31" fmla="*/ 52066 h 169511"/>
                    <a:gd name="connsiteX32" fmla="*/ 1331 w 104530"/>
                    <a:gd name="connsiteY32" fmla="*/ 52176 h 169511"/>
                    <a:gd name="connsiteX33" fmla="*/ 10073 w 104530"/>
                    <a:gd name="connsiteY33" fmla="*/ 71378 h 169511"/>
                    <a:gd name="connsiteX34" fmla="*/ 10073 w 104530"/>
                    <a:gd name="connsiteY34" fmla="*/ 71378 h 169511"/>
                    <a:gd name="connsiteX35" fmla="*/ 15669 w 104530"/>
                    <a:gd name="connsiteY35" fmla="*/ 86228 h 169511"/>
                    <a:gd name="connsiteX36" fmla="*/ 17973 w 104530"/>
                    <a:gd name="connsiteY36" fmla="*/ 88880 h 169511"/>
                    <a:gd name="connsiteX37" fmla="*/ 39773 w 104530"/>
                    <a:gd name="connsiteY37" fmla="*/ 119146 h 169511"/>
                    <a:gd name="connsiteX38" fmla="*/ 36426 w 104530"/>
                    <a:gd name="connsiteY38" fmla="*/ 150309 h 169511"/>
                    <a:gd name="connsiteX39" fmla="*/ 41309 w 104530"/>
                    <a:gd name="connsiteY39" fmla="*/ 150291 h 169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4530" h="169511">
                      <a:moveTo>
                        <a:pt x="103963" y="169511"/>
                      </a:moveTo>
                      <a:cubicBezTo>
                        <a:pt x="102665" y="165927"/>
                        <a:pt x="100781" y="163751"/>
                        <a:pt x="98056" y="162672"/>
                      </a:cubicBezTo>
                      <a:cubicBezTo>
                        <a:pt x="79988" y="154003"/>
                        <a:pt x="60200" y="150273"/>
                        <a:pt x="35713" y="150968"/>
                      </a:cubicBezTo>
                      <a:lnTo>
                        <a:pt x="34999" y="150986"/>
                      </a:lnTo>
                      <a:lnTo>
                        <a:pt x="35475" y="150474"/>
                      </a:lnTo>
                      <a:cubicBezTo>
                        <a:pt x="53507" y="130869"/>
                        <a:pt x="33536" y="107826"/>
                        <a:pt x="17498" y="89300"/>
                      </a:cubicBezTo>
                      <a:cubicBezTo>
                        <a:pt x="16711" y="88386"/>
                        <a:pt x="15925" y="87490"/>
                        <a:pt x="15157" y="86594"/>
                      </a:cubicBezTo>
                      <a:lnTo>
                        <a:pt x="15102" y="86484"/>
                      </a:lnTo>
                      <a:cubicBezTo>
                        <a:pt x="13639" y="81949"/>
                        <a:pt x="11829" y="77102"/>
                        <a:pt x="9543" y="71689"/>
                      </a:cubicBezTo>
                      <a:lnTo>
                        <a:pt x="9506" y="71616"/>
                      </a:lnTo>
                      <a:cubicBezTo>
                        <a:pt x="6745" y="65105"/>
                        <a:pt x="3709" y="58668"/>
                        <a:pt x="783" y="52432"/>
                      </a:cubicBezTo>
                      <a:lnTo>
                        <a:pt x="691" y="52231"/>
                      </a:lnTo>
                      <a:cubicBezTo>
                        <a:pt x="-442" y="46634"/>
                        <a:pt x="-187" y="41459"/>
                        <a:pt x="1496" y="35442"/>
                      </a:cubicBezTo>
                      <a:lnTo>
                        <a:pt x="1587" y="35150"/>
                      </a:lnTo>
                      <a:lnTo>
                        <a:pt x="1752" y="35204"/>
                      </a:lnTo>
                      <a:cubicBezTo>
                        <a:pt x="3306" y="33138"/>
                        <a:pt x="18504" y="13387"/>
                        <a:pt x="37212" y="969"/>
                      </a:cubicBezTo>
                      <a:lnTo>
                        <a:pt x="38657" y="0"/>
                      </a:lnTo>
                      <a:lnTo>
                        <a:pt x="37615" y="1390"/>
                      </a:lnTo>
                      <a:cubicBezTo>
                        <a:pt x="22582" y="21434"/>
                        <a:pt x="24996" y="50548"/>
                        <a:pt x="27776" y="66129"/>
                      </a:cubicBezTo>
                      <a:cubicBezTo>
                        <a:pt x="35237" y="97548"/>
                        <a:pt x="62578" y="122383"/>
                        <a:pt x="84194" y="137672"/>
                      </a:cubicBezTo>
                      <a:cubicBezTo>
                        <a:pt x="95570" y="144786"/>
                        <a:pt x="102226" y="155155"/>
                        <a:pt x="104530" y="169384"/>
                      </a:cubicBezTo>
                      <a:lnTo>
                        <a:pt x="103963" y="169511"/>
                      </a:lnTo>
                      <a:close/>
                      <a:moveTo>
                        <a:pt x="41309" y="150291"/>
                      </a:moveTo>
                      <a:cubicBezTo>
                        <a:pt x="63328" y="150291"/>
                        <a:pt x="81561" y="154095"/>
                        <a:pt x="98294" y="162141"/>
                      </a:cubicBezTo>
                      <a:cubicBezTo>
                        <a:pt x="100507" y="163019"/>
                        <a:pt x="102190" y="164574"/>
                        <a:pt x="103488" y="166970"/>
                      </a:cubicBezTo>
                      <a:cubicBezTo>
                        <a:pt x="100855" y="154204"/>
                        <a:pt x="94435" y="144750"/>
                        <a:pt x="83883" y="138166"/>
                      </a:cubicBezTo>
                      <a:lnTo>
                        <a:pt x="83865" y="138148"/>
                      </a:lnTo>
                      <a:cubicBezTo>
                        <a:pt x="62176" y="122804"/>
                        <a:pt x="34725" y="97859"/>
                        <a:pt x="27209" y="66239"/>
                      </a:cubicBezTo>
                      <a:cubicBezTo>
                        <a:pt x="24484" y="50896"/>
                        <a:pt x="22106" y="22549"/>
                        <a:pt x="36151" y="2396"/>
                      </a:cubicBezTo>
                      <a:cubicBezTo>
                        <a:pt x="17242" y="15453"/>
                        <a:pt x="2264" y="35515"/>
                        <a:pt x="2118" y="35717"/>
                      </a:cubicBezTo>
                      <a:lnTo>
                        <a:pt x="2008" y="35863"/>
                      </a:lnTo>
                      <a:cubicBezTo>
                        <a:pt x="417" y="41660"/>
                        <a:pt x="197" y="46671"/>
                        <a:pt x="1277" y="52066"/>
                      </a:cubicBezTo>
                      <a:lnTo>
                        <a:pt x="1331" y="52176"/>
                      </a:lnTo>
                      <a:cubicBezTo>
                        <a:pt x="4276" y="58412"/>
                        <a:pt x="7312" y="64868"/>
                        <a:pt x="10073" y="71378"/>
                      </a:cubicBezTo>
                      <a:lnTo>
                        <a:pt x="10073" y="71378"/>
                      </a:lnTo>
                      <a:cubicBezTo>
                        <a:pt x="12377" y="76810"/>
                        <a:pt x="14206" y="81674"/>
                        <a:pt x="15669" y="86228"/>
                      </a:cubicBezTo>
                      <a:cubicBezTo>
                        <a:pt x="16419" y="87106"/>
                        <a:pt x="17187" y="87984"/>
                        <a:pt x="17973" y="88880"/>
                      </a:cubicBezTo>
                      <a:cubicBezTo>
                        <a:pt x="25929" y="98060"/>
                        <a:pt x="34945" y="108466"/>
                        <a:pt x="39773" y="119146"/>
                      </a:cubicBezTo>
                      <a:cubicBezTo>
                        <a:pt x="45278" y="131344"/>
                        <a:pt x="44180" y="141549"/>
                        <a:pt x="36426" y="150309"/>
                      </a:cubicBezTo>
                      <a:cubicBezTo>
                        <a:pt x="38053" y="150309"/>
                        <a:pt x="39700" y="150291"/>
                        <a:pt x="41309" y="15029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D53F45B9-23B6-22FD-BA57-7FD13856B431}"/>
                    </a:ext>
                  </a:extLst>
                </p:cNvPr>
                <p:cNvSpPr/>
                <p:nvPr/>
              </p:nvSpPr>
              <p:spPr>
                <a:xfrm>
                  <a:off x="6895405" y="1574931"/>
                  <a:ext cx="113683" cy="178613"/>
                </a:xfrm>
                <a:custGeom>
                  <a:avLst/>
                  <a:gdLst>
                    <a:gd name="connsiteX0" fmla="*/ 108520 w 113683"/>
                    <a:gd name="connsiteY0" fmla="*/ 178613 h 178613"/>
                    <a:gd name="connsiteX1" fmla="*/ 104223 w 113683"/>
                    <a:gd name="connsiteY1" fmla="*/ 175614 h 178613"/>
                    <a:gd name="connsiteX2" fmla="*/ 100931 w 113683"/>
                    <a:gd name="connsiteY2" fmla="*/ 171463 h 178613"/>
                    <a:gd name="connsiteX3" fmla="*/ 40416 w 113683"/>
                    <a:gd name="connsiteY3" fmla="*/ 160069 h 178613"/>
                    <a:gd name="connsiteX4" fmla="*/ 39703 w 113683"/>
                    <a:gd name="connsiteY4" fmla="*/ 160087 h 178613"/>
                    <a:gd name="connsiteX5" fmla="*/ 35423 w 113683"/>
                    <a:gd name="connsiteY5" fmla="*/ 157418 h 178613"/>
                    <a:gd name="connsiteX6" fmla="*/ 36209 w 113683"/>
                    <a:gd name="connsiteY6" fmla="*/ 152425 h 178613"/>
                    <a:gd name="connsiteX7" fmla="*/ 36685 w 113683"/>
                    <a:gd name="connsiteY7" fmla="*/ 151913 h 178613"/>
                    <a:gd name="connsiteX8" fmla="*/ 18616 w 113683"/>
                    <a:gd name="connsiteY8" fmla="*/ 96829 h 178613"/>
                    <a:gd name="connsiteX9" fmla="*/ 16276 w 113683"/>
                    <a:gd name="connsiteY9" fmla="*/ 94123 h 178613"/>
                    <a:gd name="connsiteX10" fmla="*/ 15763 w 113683"/>
                    <a:gd name="connsiteY10" fmla="*/ 93391 h 178613"/>
                    <a:gd name="connsiteX11" fmla="*/ 15325 w 113683"/>
                    <a:gd name="connsiteY11" fmla="*/ 92440 h 178613"/>
                    <a:gd name="connsiteX12" fmla="*/ 9911 w 113683"/>
                    <a:gd name="connsiteY12" fmla="*/ 78029 h 178613"/>
                    <a:gd name="connsiteX13" fmla="*/ 1225 w 113683"/>
                    <a:gd name="connsiteY13" fmla="*/ 58937 h 178613"/>
                    <a:gd name="connsiteX14" fmla="*/ 786 w 113683"/>
                    <a:gd name="connsiteY14" fmla="*/ 57693 h 178613"/>
                    <a:gd name="connsiteX15" fmla="*/ 1682 w 113683"/>
                    <a:gd name="connsiteY15" fmla="*/ 38765 h 178613"/>
                    <a:gd name="connsiteX16" fmla="*/ 3163 w 113683"/>
                    <a:gd name="connsiteY16" fmla="*/ 36388 h 178613"/>
                    <a:gd name="connsiteX17" fmla="*/ 39264 w 113683"/>
                    <a:gd name="connsiteY17" fmla="*/ 1713 h 178613"/>
                    <a:gd name="connsiteX18" fmla="*/ 40708 w 113683"/>
                    <a:gd name="connsiteY18" fmla="*/ 762 h 178613"/>
                    <a:gd name="connsiteX19" fmla="*/ 46561 w 113683"/>
                    <a:gd name="connsiteY19" fmla="*/ 1421 h 178613"/>
                    <a:gd name="connsiteX20" fmla="*/ 46908 w 113683"/>
                    <a:gd name="connsiteY20" fmla="*/ 7310 h 178613"/>
                    <a:gd name="connsiteX21" fmla="*/ 45865 w 113683"/>
                    <a:gd name="connsiteY21" fmla="*/ 8699 h 178613"/>
                    <a:gd name="connsiteX22" fmla="*/ 36868 w 113683"/>
                    <a:gd name="connsiteY22" fmla="*/ 69891 h 178613"/>
                    <a:gd name="connsiteX23" fmla="*/ 91421 w 113683"/>
                    <a:gd name="connsiteY23" fmla="*/ 138508 h 178613"/>
                    <a:gd name="connsiteX24" fmla="*/ 113623 w 113683"/>
                    <a:gd name="connsiteY24" fmla="*/ 173218 h 178613"/>
                    <a:gd name="connsiteX25" fmla="*/ 110239 w 113683"/>
                    <a:gd name="connsiteY25" fmla="*/ 178375 h 178613"/>
                    <a:gd name="connsiteX26" fmla="*/ 109672 w 113683"/>
                    <a:gd name="connsiteY26" fmla="*/ 178522 h 178613"/>
                    <a:gd name="connsiteX27" fmla="*/ 108520 w 113683"/>
                    <a:gd name="connsiteY27" fmla="*/ 178613 h 178613"/>
                    <a:gd name="connsiteX28" fmla="*/ 49523 w 113683"/>
                    <a:gd name="connsiteY28" fmla="*/ 150267 h 178613"/>
                    <a:gd name="connsiteX29" fmla="*/ 99029 w 113683"/>
                    <a:gd name="connsiteY29" fmla="*/ 159923 h 178613"/>
                    <a:gd name="connsiteX30" fmla="*/ 86026 w 113683"/>
                    <a:gd name="connsiteY30" fmla="*/ 146554 h 178613"/>
                    <a:gd name="connsiteX31" fmla="*/ 27340 w 113683"/>
                    <a:gd name="connsiteY31" fmla="*/ 71830 h 178613"/>
                    <a:gd name="connsiteX32" fmla="*/ 28327 w 113683"/>
                    <a:gd name="connsiteY32" fmla="*/ 23056 h 178613"/>
                    <a:gd name="connsiteX33" fmla="*/ 10771 w 113683"/>
                    <a:gd name="connsiteY33" fmla="*/ 42441 h 178613"/>
                    <a:gd name="connsiteX34" fmla="*/ 10222 w 113683"/>
                    <a:gd name="connsiteY34" fmla="*/ 55188 h 178613"/>
                    <a:gd name="connsiteX35" fmla="*/ 18836 w 113683"/>
                    <a:gd name="connsiteY35" fmla="*/ 74152 h 178613"/>
                    <a:gd name="connsiteX36" fmla="*/ 24285 w 113683"/>
                    <a:gd name="connsiteY36" fmla="*/ 88490 h 178613"/>
                    <a:gd name="connsiteX37" fmla="*/ 25968 w 113683"/>
                    <a:gd name="connsiteY37" fmla="*/ 90447 h 178613"/>
                    <a:gd name="connsiteX38" fmla="*/ 48463 w 113683"/>
                    <a:gd name="connsiteY38" fmla="*/ 121829 h 178613"/>
                    <a:gd name="connsiteX39" fmla="*/ 49523 w 113683"/>
                    <a:gd name="connsiteY39" fmla="*/ 150267 h 17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13683" h="178613">
                      <a:moveTo>
                        <a:pt x="108520" y="178613"/>
                      </a:moveTo>
                      <a:cubicBezTo>
                        <a:pt x="106636" y="178613"/>
                        <a:pt x="104899" y="177443"/>
                        <a:pt x="104223" y="175614"/>
                      </a:cubicBezTo>
                      <a:cubicBezTo>
                        <a:pt x="103144" y="172688"/>
                        <a:pt x="101955" y="171865"/>
                        <a:pt x="100931" y="171463"/>
                      </a:cubicBezTo>
                      <a:cubicBezTo>
                        <a:pt x="83246" y="162977"/>
                        <a:pt x="64062" y="159411"/>
                        <a:pt x="40416" y="160069"/>
                      </a:cubicBezTo>
                      <a:lnTo>
                        <a:pt x="39703" y="160087"/>
                      </a:lnTo>
                      <a:cubicBezTo>
                        <a:pt x="37855" y="160106"/>
                        <a:pt x="36173" y="159082"/>
                        <a:pt x="35423" y="157418"/>
                      </a:cubicBezTo>
                      <a:cubicBezTo>
                        <a:pt x="34655" y="155753"/>
                        <a:pt x="34966" y="153778"/>
                        <a:pt x="36209" y="152425"/>
                      </a:cubicBezTo>
                      <a:lnTo>
                        <a:pt x="36685" y="151913"/>
                      </a:lnTo>
                      <a:cubicBezTo>
                        <a:pt x="50821" y="136533"/>
                        <a:pt x="37508" y="118629"/>
                        <a:pt x="18616" y="96829"/>
                      </a:cubicBezTo>
                      <a:lnTo>
                        <a:pt x="16276" y="94123"/>
                      </a:lnTo>
                      <a:cubicBezTo>
                        <a:pt x="16074" y="93903"/>
                        <a:pt x="15910" y="93647"/>
                        <a:pt x="15763" y="93391"/>
                      </a:cubicBezTo>
                      <a:cubicBezTo>
                        <a:pt x="15599" y="93117"/>
                        <a:pt x="15416" y="92733"/>
                        <a:pt x="15325" y="92440"/>
                      </a:cubicBezTo>
                      <a:cubicBezTo>
                        <a:pt x="13916" y="88033"/>
                        <a:pt x="12142" y="83315"/>
                        <a:pt x="9911" y="78029"/>
                      </a:cubicBezTo>
                      <a:cubicBezTo>
                        <a:pt x="7150" y="71501"/>
                        <a:pt x="4132" y="65118"/>
                        <a:pt x="1225" y="58937"/>
                      </a:cubicBezTo>
                      <a:cubicBezTo>
                        <a:pt x="1060" y="58607"/>
                        <a:pt x="859" y="58040"/>
                        <a:pt x="786" y="57693"/>
                      </a:cubicBezTo>
                      <a:cubicBezTo>
                        <a:pt x="-494" y="51347"/>
                        <a:pt x="-220" y="45513"/>
                        <a:pt x="1682" y="38765"/>
                      </a:cubicBezTo>
                      <a:cubicBezTo>
                        <a:pt x="1938" y="37887"/>
                        <a:pt x="2468" y="37009"/>
                        <a:pt x="3163" y="36388"/>
                      </a:cubicBezTo>
                      <a:cubicBezTo>
                        <a:pt x="6327" y="32291"/>
                        <a:pt x="21103" y="13783"/>
                        <a:pt x="39264" y="1713"/>
                      </a:cubicBezTo>
                      <a:lnTo>
                        <a:pt x="40708" y="762"/>
                      </a:lnTo>
                      <a:cubicBezTo>
                        <a:pt x="42555" y="-463"/>
                        <a:pt x="45024" y="-188"/>
                        <a:pt x="46561" y="1421"/>
                      </a:cubicBezTo>
                      <a:cubicBezTo>
                        <a:pt x="48078" y="3030"/>
                        <a:pt x="48243" y="5517"/>
                        <a:pt x="46908" y="7310"/>
                      </a:cubicBezTo>
                      <a:lnTo>
                        <a:pt x="45865" y="8699"/>
                      </a:lnTo>
                      <a:cubicBezTo>
                        <a:pt x="31875" y="27353"/>
                        <a:pt x="34216" y="55041"/>
                        <a:pt x="36868" y="69891"/>
                      </a:cubicBezTo>
                      <a:cubicBezTo>
                        <a:pt x="43945" y="99682"/>
                        <a:pt x="70444" y="123658"/>
                        <a:pt x="91421" y="138508"/>
                      </a:cubicBezTo>
                      <a:cubicBezTo>
                        <a:pt x="103765" y="146225"/>
                        <a:pt x="111099" y="157619"/>
                        <a:pt x="113623" y="173218"/>
                      </a:cubicBezTo>
                      <a:cubicBezTo>
                        <a:pt x="114006" y="175559"/>
                        <a:pt x="112525" y="177790"/>
                        <a:pt x="110239" y="178375"/>
                      </a:cubicBezTo>
                      <a:lnTo>
                        <a:pt x="109672" y="178522"/>
                      </a:lnTo>
                      <a:cubicBezTo>
                        <a:pt x="109270" y="178558"/>
                        <a:pt x="108904" y="178613"/>
                        <a:pt x="108520" y="178613"/>
                      </a:cubicBezTo>
                      <a:close/>
                      <a:moveTo>
                        <a:pt x="49523" y="150267"/>
                      </a:moveTo>
                      <a:cubicBezTo>
                        <a:pt x="68195" y="150614"/>
                        <a:pt x="84160" y="153723"/>
                        <a:pt x="99029" y="159923"/>
                      </a:cubicBezTo>
                      <a:cubicBezTo>
                        <a:pt x="95956" y="154491"/>
                        <a:pt x="91640" y="150066"/>
                        <a:pt x="86026" y="146554"/>
                      </a:cubicBezTo>
                      <a:cubicBezTo>
                        <a:pt x="63459" y="130589"/>
                        <a:pt x="35167" y="104821"/>
                        <a:pt x="27340" y="71830"/>
                      </a:cubicBezTo>
                      <a:cubicBezTo>
                        <a:pt x="25236" y="60034"/>
                        <a:pt x="23334" y="40905"/>
                        <a:pt x="28327" y="23056"/>
                      </a:cubicBezTo>
                      <a:cubicBezTo>
                        <a:pt x="19110" y="31834"/>
                        <a:pt x="12435" y="40283"/>
                        <a:pt x="10771" y="42441"/>
                      </a:cubicBezTo>
                      <a:cubicBezTo>
                        <a:pt x="9618" y="46976"/>
                        <a:pt x="9454" y="50963"/>
                        <a:pt x="10222" y="55188"/>
                      </a:cubicBezTo>
                      <a:cubicBezTo>
                        <a:pt x="13130" y="61369"/>
                        <a:pt x="16111" y="67678"/>
                        <a:pt x="18836" y="74152"/>
                      </a:cubicBezTo>
                      <a:cubicBezTo>
                        <a:pt x="21031" y="79346"/>
                        <a:pt x="22823" y="84046"/>
                        <a:pt x="24285" y="88490"/>
                      </a:cubicBezTo>
                      <a:lnTo>
                        <a:pt x="25968" y="90447"/>
                      </a:lnTo>
                      <a:cubicBezTo>
                        <a:pt x="34161" y="99902"/>
                        <a:pt x="43397" y="110564"/>
                        <a:pt x="48463" y="121829"/>
                      </a:cubicBezTo>
                      <a:cubicBezTo>
                        <a:pt x="53217" y="132326"/>
                        <a:pt x="53565" y="141854"/>
                        <a:pt x="49523" y="15026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5" name="Graphic 2">
              <a:extLst>
                <a:ext uri="{FF2B5EF4-FFF2-40B4-BE49-F238E27FC236}">
                  <a16:creationId xmlns:a16="http://schemas.microsoft.com/office/drawing/2014/main" id="{0DAC0552-27EB-FEC1-0B38-55EAA4EABE89}"/>
                </a:ext>
              </a:extLst>
            </p:cNvPr>
            <p:cNvGrpSpPr/>
            <p:nvPr/>
          </p:nvGrpSpPr>
          <p:grpSpPr>
            <a:xfrm>
              <a:off x="6875378" y="1659981"/>
              <a:ext cx="72298" cy="80817"/>
              <a:chOff x="6875378" y="1659981"/>
              <a:chExt cx="72298" cy="80817"/>
            </a:xfrm>
            <a:grpFill/>
          </p:grpSpPr>
          <p:grpSp>
            <p:nvGrpSpPr>
              <p:cNvPr id="106" name="Graphic 2">
                <a:extLst>
                  <a:ext uri="{FF2B5EF4-FFF2-40B4-BE49-F238E27FC236}">
                    <a16:creationId xmlns:a16="http://schemas.microsoft.com/office/drawing/2014/main" id="{32E870F1-CD26-7985-35BF-5BB36BEEBBF5}"/>
                  </a:ext>
                </a:extLst>
              </p:cNvPr>
              <p:cNvGrpSpPr/>
              <p:nvPr/>
            </p:nvGrpSpPr>
            <p:grpSpPr>
              <a:xfrm>
                <a:off x="6875456" y="1661285"/>
                <a:ext cx="72081" cy="79202"/>
                <a:chOff x="6875456" y="1661285"/>
                <a:chExt cx="72081" cy="79202"/>
              </a:xfrm>
              <a:grpFill/>
            </p:grpSpPr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24F70A47-53A6-D198-1E6C-4ED12ED87E38}"/>
                    </a:ext>
                  </a:extLst>
                </p:cNvPr>
                <p:cNvSpPr/>
                <p:nvPr/>
              </p:nvSpPr>
              <p:spPr>
                <a:xfrm>
                  <a:off x="6880024" y="1665853"/>
                  <a:ext cx="62819" cy="70061"/>
                </a:xfrm>
                <a:custGeom>
                  <a:avLst/>
                  <a:gdLst>
                    <a:gd name="connsiteX0" fmla="*/ 35333 w 62819"/>
                    <a:gd name="connsiteY0" fmla="*/ 0 h 70061"/>
                    <a:gd name="connsiteX1" fmla="*/ 35058 w 62819"/>
                    <a:gd name="connsiteY1" fmla="*/ 46250 h 70061"/>
                    <a:gd name="connsiteX2" fmla="*/ 0 w 62819"/>
                    <a:gd name="connsiteY2" fmla="*/ 70061 h 70061"/>
                    <a:gd name="connsiteX3" fmla="*/ 55650 w 62819"/>
                    <a:gd name="connsiteY3" fmla="*/ 64264 h 70061"/>
                    <a:gd name="connsiteX4" fmla="*/ 35333 w 62819"/>
                    <a:gd name="connsiteY4" fmla="*/ 0 h 70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19" h="70061">
                      <a:moveTo>
                        <a:pt x="35333" y="0"/>
                      </a:moveTo>
                      <a:cubicBezTo>
                        <a:pt x="40490" y="16039"/>
                        <a:pt x="42245" y="32041"/>
                        <a:pt x="35058" y="46250"/>
                      </a:cubicBezTo>
                      <a:cubicBezTo>
                        <a:pt x="29773" y="59308"/>
                        <a:pt x="15636" y="66513"/>
                        <a:pt x="0" y="70061"/>
                      </a:cubicBezTo>
                      <a:cubicBezTo>
                        <a:pt x="18599" y="67647"/>
                        <a:pt x="37198" y="64776"/>
                        <a:pt x="55650" y="64264"/>
                      </a:cubicBezTo>
                      <a:cubicBezTo>
                        <a:pt x="74780" y="43471"/>
                        <a:pt x="51335" y="18581"/>
                        <a:pt x="35333" y="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ED296E94-36C1-50F4-9100-5F00D0E937A0}"/>
                    </a:ext>
                  </a:extLst>
                </p:cNvPr>
                <p:cNvSpPr/>
                <p:nvPr/>
              </p:nvSpPr>
              <p:spPr>
                <a:xfrm>
                  <a:off x="6875456" y="1661285"/>
                  <a:ext cx="72081" cy="79202"/>
                </a:xfrm>
                <a:custGeom>
                  <a:avLst/>
                  <a:gdLst>
                    <a:gd name="connsiteX0" fmla="*/ 4568 w 72081"/>
                    <a:gd name="connsiteY0" fmla="*/ 79202 h 79202"/>
                    <a:gd name="connsiteX1" fmla="*/ 69 w 72081"/>
                    <a:gd name="connsiteY1" fmla="*/ 75435 h 79202"/>
                    <a:gd name="connsiteX2" fmla="*/ 3562 w 72081"/>
                    <a:gd name="connsiteY2" fmla="*/ 70168 h 79202"/>
                    <a:gd name="connsiteX3" fmla="*/ 35402 w 72081"/>
                    <a:gd name="connsiteY3" fmla="*/ 49100 h 79202"/>
                    <a:gd name="connsiteX4" fmla="*/ 35548 w 72081"/>
                    <a:gd name="connsiteY4" fmla="*/ 5959 h 79202"/>
                    <a:gd name="connsiteX5" fmla="*/ 37669 w 72081"/>
                    <a:gd name="connsiteY5" fmla="*/ 582 h 79202"/>
                    <a:gd name="connsiteX6" fmla="*/ 43375 w 72081"/>
                    <a:gd name="connsiteY6" fmla="*/ 1588 h 79202"/>
                    <a:gd name="connsiteX7" fmla="*/ 45698 w 72081"/>
                    <a:gd name="connsiteY7" fmla="*/ 4276 h 79202"/>
                    <a:gd name="connsiteX8" fmla="*/ 63583 w 72081"/>
                    <a:gd name="connsiteY8" fmla="*/ 71923 h 79202"/>
                    <a:gd name="connsiteX9" fmla="*/ 60346 w 72081"/>
                    <a:gd name="connsiteY9" fmla="*/ 73405 h 79202"/>
                    <a:gd name="connsiteX10" fmla="*/ 14426 w 72081"/>
                    <a:gd name="connsiteY10" fmla="*/ 77940 h 79202"/>
                    <a:gd name="connsiteX11" fmla="*/ 5153 w 72081"/>
                    <a:gd name="connsiteY11" fmla="*/ 79166 h 79202"/>
                    <a:gd name="connsiteX12" fmla="*/ 4568 w 72081"/>
                    <a:gd name="connsiteY12" fmla="*/ 79202 h 79202"/>
                    <a:gd name="connsiteX13" fmla="*/ 60218 w 72081"/>
                    <a:gd name="connsiteY13" fmla="*/ 68833 h 79202"/>
                    <a:gd name="connsiteX14" fmla="*/ 60255 w 72081"/>
                    <a:gd name="connsiteY14" fmla="*/ 68833 h 79202"/>
                    <a:gd name="connsiteX15" fmla="*/ 60218 w 72081"/>
                    <a:gd name="connsiteY15" fmla="*/ 68833 h 79202"/>
                    <a:gd name="connsiteX16" fmla="*/ 48532 w 72081"/>
                    <a:gd name="connsiteY16" fmla="*/ 21942 h 79202"/>
                    <a:gd name="connsiteX17" fmla="*/ 43723 w 72081"/>
                    <a:gd name="connsiteY17" fmla="*/ 52886 h 79202"/>
                    <a:gd name="connsiteX18" fmla="*/ 33792 w 72081"/>
                    <a:gd name="connsiteY18" fmla="*/ 66272 h 79202"/>
                    <a:gd name="connsiteX19" fmla="*/ 58079 w 72081"/>
                    <a:gd name="connsiteY19" fmla="*/ 64334 h 79202"/>
                    <a:gd name="connsiteX20" fmla="*/ 48532 w 72081"/>
                    <a:gd name="connsiteY20" fmla="*/ 21942 h 79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2081" h="79202">
                      <a:moveTo>
                        <a:pt x="4568" y="79202"/>
                      </a:moveTo>
                      <a:cubicBezTo>
                        <a:pt x="2374" y="79202"/>
                        <a:pt x="472" y="77629"/>
                        <a:pt x="69" y="75435"/>
                      </a:cubicBezTo>
                      <a:cubicBezTo>
                        <a:pt x="-351" y="73039"/>
                        <a:pt x="1185" y="70716"/>
                        <a:pt x="3562" y="70168"/>
                      </a:cubicBezTo>
                      <a:cubicBezTo>
                        <a:pt x="15267" y="67516"/>
                        <a:pt x="30299" y="61700"/>
                        <a:pt x="35402" y="49100"/>
                      </a:cubicBezTo>
                      <a:cubicBezTo>
                        <a:pt x="41290" y="37414"/>
                        <a:pt x="41290" y="23808"/>
                        <a:pt x="35548" y="5959"/>
                      </a:cubicBezTo>
                      <a:cubicBezTo>
                        <a:pt x="34890" y="3892"/>
                        <a:pt x="35767" y="1643"/>
                        <a:pt x="37669" y="582"/>
                      </a:cubicBezTo>
                      <a:cubicBezTo>
                        <a:pt x="39572" y="-479"/>
                        <a:pt x="41949" y="-58"/>
                        <a:pt x="43375" y="1588"/>
                      </a:cubicBezTo>
                      <a:lnTo>
                        <a:pt x="45698" y="4276"/>
                      </a:lnTo>
                      <a:cubicBezTo>
                        <a:pt x="62102" y="23204"/>
                        <a:pt x="84560" y="49118"/>
                        <a:pt x="63583" y="71923"/>
                      </a:cubicBezTo>
                      <a:cubicBezTo>
                        <a:pt x="62742" y="72838"/>
                        <a:pt x="61572" y="73368"/>
                        <a:pt x="60346" y="73405"/>
                      </a:cubicBezTo>
                      <a:cubicBezTo>
                        <a:pt x="45204" y="73825"/>
                        <a:pt x="29550" y="75929"/>
                        <a:pt x="14426" y="77940"/>
                      </a:cubicBezTo>
                      <a:lnTo>
                        <a:pt x="5153" y="79166"/>
                      </a:lnTo>
                      <a:cubicBezTo>
                        <a:pt x="4970" y="79202"/>
                        <a:pt x="4769" y="79202"/>
                        <a:pt x="4568" y="79202"/>
                      </a:cubicBezTo>
                      <a:close/>
                      <a:moveTo>
                        <a:pt x="60218" y="68833"/>
                      </a:moveTo>
                      <a:lnTo>
                        <a:pt x="60255" y="68833"/>
                      </a:lnTo>
                      <a:lnTo>
                        <a:pt x="60218" y="68833"/>
                      </a:lnTo>
                      <a:close/>
                      <a:moveTo>
                        <a:pt x="48532" y="21942"/>
                      </a:moveTo>
                      <a:cubicBezTo>
                        <a:pt x="49922" y="33683"/>
                        <a:pt x="48331" y="43778"/>
                        <a:pt x="43723" y="52886"/>
                      </a:cubicBezTo>
                      <a:cubicBezTo>
                        <a:pt x="41693" y="57915"/>
                        <a:pt x="38346" y="62414"/>
                        <a:pt x="33792" y="66272"/>
                      </a:cubicBezTo>
                      <a:cubicBezTo>
                        <a:pt x="41876" y="65358"/>
                        <a:pt x="50014" y="64627"/>
                        <a:pt x="58079" y="64334"/>
                      </a:cubicBezTo>
                      <a:cubicBezTo>
                        <a:pt x="68046" y="51971"/>
                        <a:pt x="61261" y="38091"/>
                        <a:pt x="48532" y="2194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7" name="Graphic 2">
                <a:extLst>
                  <a:ext uri="{FF2B5EF4-FFF2-40B4-BE49-F238E27FC236}">
                    <a16:creationId xmlns:a16="http://schemas.microsoft.com/office/drawing/2014/main" id="{1F770BAA-183E-0730-DFD7-320C475479B9}"/>
                  </a:ext>
                </a:extLst>
              </p:cNvPr>
              <p:cNvGrpSpPr/>
              <p:nvPr/>
            </p:nvGrpSpPr>
            <p:grpSpPr>
              <a:xfrm>
                <a:off x="6875378" y="1659981"/>
                <a:ext cx="72298" cy="80817"/>
                <a:chOff x="6875378" y="1659981"/>
                <a:chExt cx="72298" cy="80817"/>
              </a:xfrm>
              <a:grpFill/>
            </p:grpSpPr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20A872C9-472D-C06D-C8F7-0F5E92CDD46B}"/>
                    </a:ext>
                  </a:extLst>
                </p:cNvPr>
                <p:cNvSpPr/>
                <p:nvPr/>
              </p:nvSpPr>
              <p:spPr>
                <a:xfrm>
                  <a:off x="6879969" y="1664555"/>
                  <a:ext cx="63200" cy="71670"/>
                </a:xfrm>
                <a:custGeom>
                  <a:avLst/>
                  <a:gdLst>
                    <a:gd name="connsiteX0" fmla="*/ 110 w 63200"/>
                    <a:gd name="connsiteY0" fmla="*/ 71671 h 71670"/>
                    <a:gd name="connsiteX1" fmla="*/ 0 w 63200"/>
                    <a:gd name="connsiteY1" fmla="*/ 71085 h 71670"/>
                    <a:gd name="connsiteX2" fmla="*/ 34857 w 63200"/>
                    <a:gd name="connsiteY2" fmla="*/ 47457 h 71670"/>
                    <a:gd name="connsiteX3" fmla="*/ 35113 w 63200"/>
                    <a:gd name="connsiteY3" fmla="*/ 1408 h 71670"/>
                    <a:gd name="connsiteX4" fmla="*/ 34656 w 63200"/>
                    <a:gd name="connsiteY4" fmla="*/ 0 h 71670"/>
                    <a:gd name="connsiteX5" fmla="*/ 35625 w 63200"/>
                    <a:gd name="connsiteY5" fmla="*/ 1116 h 71670"/>
                    <a:gd name="connsiteX6" fmla="*/ 37966 w 63200"/>
                    <a:gd name="connsiteY6" fmla="*/ 3822 h 71670"/>
                    <a:gd name="connsiteX7" fmla="*/ 59766 w 63200"/>
                    <a:gd name="connsiteY7" fmla="*/ 34089 h 71670"/>
                    <a:gd name="connsiteX8" fmla="*/ 55943 w 63200"/>
                    <a:gd name="connsiteY8" fmla="*/ 65782 h 71670"/>
                    <a:gd name="connsiteX9" fmla="*/ 55852 w 63200"/>
                    <a:gd name="connsiteY9" fmla="*/ 65873 h 71670"/>
                    <a:gd name="connsiteX10" fmla="*/ 55723 w 63200"/>
                    <a:gd name="connsiteY10" fmla="*/ 65873 h 71670"/>
                    <a:gd name="connsiteX11" fmla="*/ 9327 w 63200"/>
                    <a:gd name="connsiteY11" fmla="*/ 70445 h 71670"/>
                    <a:gd name="connsiteX12" fmla="*/ 110 w 63200"/>
                    <a:gd name="connsiteY12" fmla="*/ 71671 h 71670"/>
                    <a:gd name="connsiteX13" fmla="*/ 36119 w 63200"/>
                    <a:gd name="connsiteY13" fmla="*/ 2597 h 71670"/>
                    <a:gd name="connsiteX14" fmla="*/ 35406 w 63200"/>
                    <a:gd name="connsiteY14" fmla="*/ 47695 h 71670"/>
                    <a:gd name="connsiteX15" fmla="*/ 4974 w 63200"/>
                    <a:gd name="connsiteY15" fmla="*/ 70427 h 71670"/>
                    <a:gd name="connsiteX16" fmla="*/ 9254 w 63200"/>
                    <a:gd name="connsiteY16" fmla="*/ 69860 h 71670"/>
                    <a:gd name="connsiteX17" fmla="*/ 55577 w 63200"/>
                    <a:gd name="connsiteY17" fmla="*/ 65288 h 71670"/>
                    <a:gd name="connsiteX18" fmla="*/ 37509 w 63200"/>
                    <a:gd name="connsiteY18" fmla="*/ 4225 h 71670"/>
                    <a:gd name="connsiteX19" fmla="*/ 36119 w 63200"/>
                    <a:gd name="connsiteY19" fmla="*/ 2597 h 71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3200" h="71670">
                      <a:moveTo>
                        <a:pt x="110" y="71671"/>
                      </a:moveTo>
                      <a:lnTo>
                        <a:pt x="0" y="71085"/>
                      </a:lnTo>
                      <a:cubicBezTo>
                        <a:pt x="12710" y="68214"/>
                        <a:pt x="29060" y="61777"/>
                        <a:pt x="34857" y="47457"/>
                      </a:cubicBezTo>
                      <a:cubicBezTo>
                        <a:pt x="41130" y="35022"/>
                        <a:pt x="41221" y="20391"/>
                        <a:pt x="35113" y="1408"/>
                      </a:cubicBezTo>
                      <a:lnTo>
                        <a:pt x="34656" y="0"/>
                      </a:lnTo>
                      <a:lnTo>
                        <a:pt x="35625" y="1116"/>
                      </a:lnTo>
                      <a:cubicBezTo>
                        <a:pt x="36393" y="1993"/>
                        <a:pt x="37161" y="2908"/>
                        <a:pt x="37966" y="3822"/>
                      </a:cubicBezTo>
                      <a:cubicBezTo>
                        <a:pt x="45921" y="13003"/>
                        <a:pt x="54937" y="23409"/>
                        <a:pt x="59766" y="34089"/>
                      </a:cubicBezTo>
                      <a:cubicBezTo>
                        <a:pt x="65380" y="46525"/>
                        <a:pt x="64118" y="56894"/>
                        <a:pt x="55943" y="65782"/>
                      </a:cubicBezTo>
                      <a:lnTo>
                        <a:pt x="55852" y="65873"/>
                      </a:lnTo>
                      <a:lnTo>
                        <a:pt x="55723" y="65873"/>
                      </a:lnTo>
                      <a:cubicBezTo>
                        <a:pt x="40343" y="66294"/>
                        <a:pt x="24579" y="68415"/>
                        <a:pt x="9327" y="70445"/>
                      </a:cubicBezTo>
                      <a:cubicBezTo>
                        <a:pt x="6255" y="70848"/>
                        <a:pt x="3182" y="71268"/>
                        <a:pt x="110" y="71671"/>
                      </a:cubicBezTo>
                      <a:close/>
                      <a:moveTo>
                        <a:pt x="36119" y="2597"/>
                      </a:moveTo>
                      <a:cubicBezTo>
                        <a:pt x="41825" y="21068"/>
                        <a:pt x="41587" y="35424"/>
                        <a:pt x="35406" y="47695"/>
                      </a:cubicBezTo>
                      <a:cubicBezTo>
                        <a:pt x="30248" y="60460"/>
                        <a:pt x="16861" y="67044"/>
                        <a:pt x="4974" y="70427"/>
                      </a:cubicBezTo>
                      <a:cubicBezTo>
                        <a:pt x="6401" y="70244"/>
                        <a:pt x="7827" y="70043"/>
                        <a:pt x="9254" y="69860"/>
                      </a:cubicBezTo>
                      <a:cubicBezTo>
                        <a:pt x="24470" y="67830"/>
                        <a:pt x="40215" y="65727"/>
                        <a:pt x="55577" y="65288"/>
                      </a:cubicBezTo>
                      <a:cubicBezTo>
                        <a:pt x="73463" y="45702"/>
                        <a:pt x="53529" y="22695"/>
                        <a:pt x="37509" y="4225"/>
                      </a:cubicBezTo>
                      <a:cubicBezTo>
                        <a:pt x="37033" y="3658"/>
                        <a:pt x="36576" y="3127"/>
                        <a:pt x="36119" y="259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035C1EE9-3835-A560-8EE5-50B95C2BAE3C}"/>
                    </a:ext>
                  </a:extLst>
                </p:cNvPr>
                <p:cNvSpPr/>
                <p:nvPr/>
              </p:nvSpPr>
              <p:spPr>
                <a:xfrm>
                  <a:off x="6875378" y="1659981"/>
                  <a:ext cx="72298" cy="80817"/>
                </a:xfrm>
                <a:custGeom>
                  <a:avLst/>
                  <a:gdLst>
                    <a:gd name="connsiteX0" fmla="*/ 4683 w 72298"/>
                    <a:gd name="connsiteY0" fmla="*/ 80817 h 80817"/>
                    <a:gd name="connsiteX1" fmla="*/ 185 w 72298"/>
                    <a:gd name="connsiteY1" fmla="*/ 77068 h 80817"/>
                    <a:gd name="connsiteX2" fmla="*/ 75 w 72298"/>
                    <a:gd name="connsiteY2" fmla="*/ 76483 h 80817"/>
                    <a:gd name="connsiteX3" fmla="*/ 3568 w 72298"/>
                    <a:gd name="connsiteY3" fmla="*/ 71198 h 80817"/>
                    <a:gd name="connsiteX4" fmla="*/ 35188 w 72298"/>
                    <a:gd name="connsiteY4" fmla="*/ 50313 h 80817"/>
                    <a:gd name="connsiteX5" fmla="*/ 35334 w 72298"/>
                    <a:gd name="connsiteY5" fmla="*/ 7372 h 80817"/>
                    <a:gd name="connsiteX6" fmla="*/ 34877 w 72298"/>
                    <a:gd name="connsiteY6" fmla="*/ 5983 h 80817"/>
                    <a:gd name="connsiteX7" fmla="*/ 36980 w 72298"/>
                    <a:gd name="connsiteY7" fmla="*/ 588 h 80817"/>
                    <a:gd name="connsiteX8" fmla="*/ 42686 w 72298"/>
                    <a:gd name="connsiteY8" fmla="*/ 1575 h 80817"/>
                    <a:gd name="connsiteX9" fmla="*/ 45978 w 72298"/>
                    <a:gd name="connsiteY9" fmla="*/ 5397 h 80817"/>
                    <a:gd name="connsiteX10" fmla="*/ 68472 w 72298"/>
                    <a:gd name="connsiteY10" fmla="*/ 36780 h 80817"/>
                    <a:gd name="connsiteX11" fmla="*/ 63864 w 72298"/>
                    <a:gd name="connsiteY11" fmla="*/ 73447 h 80817"/>
                    <a:gd name="connsiteX12" fmla="*/ 60480 w 72298"/>
                    <a:gd name="connsiteY12" fmla="*/ 75020 h 80817"/>
                    <a:gd name="connsiteX13" fmla="*/ 14486 w 72298"/>
                    <a:gd name="connsiteY13" fmla="*/ 79555 h 80817"/>
                    <a:gd name="connsiteX14" fmla="*/ 5250 w 72298"/>
                    <a:gd name="connsiteY14" fmla="*/ 80781 h 80817"/>
                    <a:gd name="connsiteX15" fmla="*/ 4683 w 72298"/>
                    <a:gd name="connsiteY15" fmla="*/ 80817 h 80817"/>
                    <a:gd name="connsiteX16" fmla="*/ 49032 w 72298"/>
                    <a:gd name="connsiteY16" fmla="*/ 24252 h 80817"/>
                    <a:gd name="connsiteX17" fmla="*/ 44076 w 72298"/>
                    <a:gd name="connsiteY17" fmla="*/ 54318 h 80817"/>
                    <a:gd name="connsiteX18" fmla="*/ 34749 w 72298"/>
                    <a:gd name="connsiteY18" fmla="*/ 67174 h 80817"/>
                    <a:gd name="connsiteX19" fmla="*/ 58011 w 72298"/>
                    <a:gd name="connsiteY19" fmla="*/ 65345 h 80817"/>
                    <a:gd name="connsiteX20" fmla="*/ 49032 w 72298"/>
                    <a:gd name="connsiteY20" fmla="*/ 24252 h 80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2298" h="80817">
                      <a:moveTo>
                        <a:pt x="4683" y="80817"/>
                      </a:moveTo>
                      <a:cubicBezTo>
                        <a:pt x="2507" y="80817"/>
                        <a:pt x="587" y="79263"/>
                        <a:pt x="185" y="77068"/>
                      </a:cubicBezTo>
                      <a:lnTo>
                        <a:pt x="75" y="76483"/>
                      </a:lnTo>
                      <a:cubicBezTo>
                        <a:pt x="-364" y="74069"/>
                        <a:pt x="1172" y="71746"/>
                        <a:pt x="3568" y="71198"/>
                      </a:cubicBezTo>
                      <a:cubicBezTo>
                        <a:pt x="15217" y="68564"/>
                        <a:pt x="30158" y="62785"/>
                        <a:pt x="35188" y="50313"/>
                      </a:cubicBezTo>
                      <a:cubicBezTo>
                        <a:pt x="41040" y="38682"/>
                        <a:pt x="41040" y="25148"/>
                        <a:pt x="35334" y="7372"/>
                      </a:cubicBezTo>
                      <a:lnTo>
                        <a:pt x="34877" y="5983"/>
                      </a:lnTo>
                      <a:cubicBezTo>
                        <a:pt x="34218" y="3916"/>
                        <a:pt x="35097" y="1667"/>
                        <a:pt x="36980" y="588"/>
                      </a:cubicBezTo>
                      <a:cubicBezTo>
                        <a:pt x="38882" y="-473"/>
                        <a:pt x="41259" y="-71"/>
                        <a:pt x="42686" y="1575"/>
                      </a:cubicBezTo>
                      <a:lnTo>
                        <a:pt x="45978" y="5397"/>
                      </a:lnTo>
                      <a:cubicBezTo>
                        <a:pt x="54171" y="14852"/>
                        <a:pt x="63406" y="25514"/>
                        <a:pt x="68472" y="36780"/>
                      </a:cubicBezTo>
                      <a:cubicBezTo>
                        <a:pt x="74818" y="50861"/>
                        <a:pt x="73263" y="63206"/>
                        <a:pt x="63864" y="73447"/>
                      </a:cubicBezTo>
                      <a:cubicBezTo>
                        <a:pt x="63022" y="74361"/>
                        <a:pt x="61742" y="75002"/>
                        <a:pt x="60480" y="75020"/>
                      </a:cubicBezTo>
                      <a:cubicBezTo>
                        <a:pt x="45246" y="75440"/>
                        <a:pt x="29610" y="77544"/>
                        <a:pt x="14486" y="79555"/>
                      </a:cubicBezTo>
                      <a:lnTo>
                        <a:pt x="5250" y="80781"/>
                      </a:lnTo>
                      <a:cubicBezTo>
                        <a:pt x="5086" y="80799"/>
                        <a:pt x="4885" y="80817"/>
                        <a:pt x="4683" y="80817"/>
                      </a:cubicBezTo>
                      <a:close/>
                      <a:moveTo>
                        <a:pt x="49032" y="24252"/>
                      </a:moveTo>
                      <a:cubicBezTo>
                        <a:pt x="50220" y="35609"/>
                        <a:pt x="48575" y="45412"/>
                        <a:pt x="44076" y="54318"/>
                      </a:cubicBezTo>
                      <a:cubicBezTo>
                        <a:pt x="42155" y="59091"/>
                        <a:pt x="39010" y="63407"/>
                        <a:pt x="34749" y="67174"/>
                      </a:cubicBezTo>
                      <a:cubicBezTo>
                        <a:pt x="42503" y="66315"/>
                        <a:pt x="50275" y="65620"/>
                        <a:pt x="58011" y="65345"/>
                      </a:cubicBezTo>
                      <a:cubicBezTo>
                        <a:pt x="67539" y="53385"/>
                        <a:pt x="61230" y="39889"/>
                        <a:pt x="49032" y="2425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6" name="Graphic 2">
              <a:extLst>
                <a:ext uri="{FF2B5EF4-FFF2-40B4-BE49-F238E27FC236}">
                  <a16:creationId xmlns:a16="http://schemas.microsoft.com/office/drawing/2014/main" id="{5671B23B-0EE4-A68D-491E-D39BF91BD5DD}"/>
                </a:ext>
              </a:extLst>
            </p:cNvPr>
            <p:cNvGrpSpPr/>
            <p:nvPr/>
          </p:nvGrpSpPr>
          <p:grpSpPr>
            <a:xfrm>
              <a:off x="7122230" y="1929000"/>
              <a:ext cx="10224" cy="13239"/>
              <a:chOff x="7122230" y="1929000"/>
              <a:chExt cx="10224" cy="13239"/>
            </a:xfrm>
            <a:grpFill/>
          </p:grpSpPr>
          <p:grpSp>
            <p:nvGrpSpPr>
              <p:cNvPr id="100" name="Graphic 2">
                <a:extLst>
                  <a:ext uri="{FF2B5EF4-FFF2-40B4-BE49-F238E27FC236}">
                    <a16:creationId xmlns:a16="http://schemas.microsoft.com/office/drawing/2014/main" id="{FC61E496-D0FB-AE36-2A26-4E98E923BC4C}"/>
                  </a:ext>
                </a:extLst>
              </p:cNvPr>
              <p:cNvGrpSpPr/>
              <p:nvPr/>
            </p:nvGrpSpPr>
            <p:grpSpPr>
              <a:xfrm>
                <a:off x="7122542" y="1929732"/>
                <a:ext cx="9632" cy="11446"/>
                <a:chOff x="7122542" y="1929732"/>
                <a:chExt cx="9632" cy="11446"/>
              </a:xfrm>
              <a:grpFill/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CC87F0D8-FDD0-C1D1-E9C4-89622362CCC4}"/>
                    </a:ext>
                  </a:extLst>
                </p:cNvPr>
                <p:cNvSpPr/>
                <p:nvPr/>
              </p:nvSpPr>
              <p:spPr>
                <a:xfrm>
                  <a:off x="7127114" y="1934303"/>
                  <a:ext cx="489" cy="2304"/>
                </a:xfrm>
                <a:custGeom>
                  <a:avLst/>
                  <a:gdLst>
                    <a:gd name="connsiteX0" fmla="*/ 0 w 489"/>
                    <a:gd name="connsiteY0" fmla="*/ 0 h 2304"/>
                    <a:gd name="connsiteX1" fmla="*/ 256 w 489"/>
                    <a:gd name="connsiteY1" fmla="*/ 2304 h 2304"/>
                    <a:gd name="connsiteX2" fmla="*/ 0 w 489"/>
                    <a:gd name="connsiteY2" fmla="*/ 0 h 2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9" h="2304">
                      <a:moveTo>
                        <a:pt x="0" y="0"/>
                      </a:moveTo>
                      <a:cubicBezTo>
                        <a:pt x="0" y="823"/>
                        <a:pt x="109" y="1573"/>
                        <a:pt x="256" y="2304"/>
                      </a:cubicBezTo>
                      <a:cubicBezTo>
                        <a:pt x="585" y="1481"/>
                        <a:pt x="622" y="622"/>
                        <a:pt x="0" y="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506865D7-F36B-B322-EA80-E00B4D3E45F8}"/>
                    </a:ext>
                  </a:extLst>
                </p:cNvPr>
                <p:cNvSpPr/>
                <p:nvPr/>
              </p:nvSpPr>
              <p:spPr>
                <a:xfrm>
                  <a:off x="7122542" y="1929732"/>
                  <a:ext cx="9632" cy="11446"/>
                </a:xfrm>
                <a:custGeom>
                  <a:avLst/>
                  <a:gdLst>
                    <a:gd name="connsiteX0" fmla="*/ 4828 w 9632"/>
                    <a:gd name="connsiteY0" fmla="*/ 11447 h 11446"/>
                    <a:gd name="connsiteX1" fmla="*/ 4444 w 9632"/>
                    <a:gd name="connsiteY1" fmla="*/ 11429 h 11446"/>
                    <a:gd name="connsiteX2" fmla="*/ 347 w 9632"/>
                    <a:gd name="connsiteY2" fmla="*/ 7808 h 11446"/>
                    <a:gd name="connsiteX3" fmla="*/ 0 w 9632"/>
                    <a:gd name="connsiteY3" fmla="*/ 4571 h 11446"/>
                    <a:gd name="connsiteX4" fmla="*/ 2816 w 9632"/>
                    <a:gd name="connsiteY4" fmla="*/ 346 h 11446"/>
                    <a:gd name="connsiteX5" fmla="*/ 7791 w 9632"/>
                    <a:gd name="connsiteY5" fmla="*/ 1315 h 11446"/>
                    <a:gd name="connsiteX6" fmla="*/ 9107 w 9632"/>
                    <a:gd name="connsiteY6" fmla="*/ 8521 h 11446"/>
                    <a:gd name="connsiteX7" fmla="*/ 4828 w 9632"/>
                    <a:gd name="connsiteY7" fmla="*/ 11447 h 11446"/>
                    <a:gd name="connsiteX8" fmla="*/ 567 w 9632"/>
                    <a:gd name="connsiteY8" fmla="*/ 5229 h 11446"/>
                    <a:gd name="connsiteX9" fmla="*/ 1353 w 9632"/>
                    <a:gd name="connsiteY9" fmla="*/ 7808 h 11446"/>
                    <a:gd name="connsiteX10" fmla="*/ 2981 w 9632"/>
                    <a:gd name="connsiteY10" fmla="*/ 6162 h 11446"/>
                    <a:gd name="connsiteX11" fmla="*/ 567 w 9632"/>
                    <a:gd name="connsiteY11" fmla="*/ 5229 h 11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32" h="11446">
                      <a:moveTo>
                        <a:pt x="4828" y="11447"/>
                      </a:moveTo>
                      <a:cubicBezTo>
                        <a:pt x="4700" y="11447"/>
                        <a:pt x="4572" y="11447"/>
                        <a:pt x="4444" y="11429"/>
                      </a:cubicBezTo>
                      <a:cubicBezTo>
                        <a:pt x="2432" y="11264"/>
                        <a:pt x="750" y="9783"/>
                        <a:pt x="347" y="7808"/>
                      </a:cubicBezTo>
                      <a:cubicBezTo>
                        <a:pt x="109" y="6655"/>
                        <a:pt x="0" y="5595"/>
                        <a:pt x="0" y="4571"/>
                      </a:cubicBezTo>
                      <a:cubicBezTo>
                        <a:pt x="0" y="2724"/>
                        <a:pt x="1115" y="1059"/>
                        <a:pt x="2816" y="346"/>
                      </a:cubicBezTo>
                      <a:cubicBezTo>
                        <a:pt x="4517" y="-349"/>
                        <a:pt x="6474" y="17"/>
                        <a:pt x="7791" y="1315"/>
                      </a:cubicBezTo>
                      <a:cubicBezTo>
                        <a:pt x="9638" y="3144"/>
                        <a:pt x="10132" y="5851"/>
                        <a:pt x="9107" y="8521"/>
                      </a:cubicBezTo>
                      <a:cubicBezTo>
                        <a:pt x="8412" y="10295"/>
                        <a:pt x="6712" y="11447"/>
                        <a:pt x="4828" y="11447"/>
                      </a:cubicBezTo>
                      <a:close/>
                      <a:moveTo>
                        <a:pt x="567" y="5229"/>
                      </a:moveTo>
                      <a:cubicBezTo>
                        <a:pt x="384" y="5686"/>
                        <a:pt x="439" y="6911"/>
                        <a:pt x="1353" y="7808"/>
                      </a:cubicBezTo>
                      <a:lnTo>
                        <a:pt x="2981" y="6162"/>
                      </a:lnTo>
                      <a:lnTo>
                        <a:pt x="567" y="5229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" name="Graphic 2">
                <a:extLst>
                  <a:ext uri="{FF2B5EF4-FFF2-40B4-BE49-F238E27FC236}">
                    <a16:creationId xmlns:a16="http://schemas.microsoft.com/office/drawing/2014/main" id="{C4961AFD-15DF-348E-93CB-D530DCFF469F}"/>
                  </a:ext>
                </a:extLst>
              </p:cNvPr>
              <p:cNvGrpSpPr/>
              <p:nvPr/>
            </p:nvGrpSpPr>
            <p:grpSpPr>
              <a:xfrm>
                <a:off x="7122230" y="1929000"/>
                <a:ext cx="10224" cy="13239"/>
                <a:chOff x="7122230" y="1929000"/>
                <a:chExt cx="10224" cy="13239"/>
              </a:xfrm>
              <a:grpFill/>
            </p:grpSpPr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AFF90E6D-6268-6725-3F1E-E0DF9DC2A57B}"/>
                    </a:ext>
                  </a:extLst>
                </p:cNvPr>
                <p:cNvSpPr/>
                <p:nvPr/>
              </p:nvSpPr>
              <p:spPr>
                <a:xfrm>
                  <a:off x="7126802" y="1933572"/>
                  <a:ext cx="1091" cy="4096"/>
                </a:xfrm>
                <a:custGeom>
                  <a:avLst/>
                  <a:gdLst>
                    <a:gd name="connsiteX0" fmla="*/ 476 w 1091"/>
                    <a:gd name="connsiteY0" fmla="*/ 4096 h 4096"/>
                    <a:gd name="connsiteX1" fmla="*/ 275 w 1091"/>
                    <a:gd name="connsiteY1" fmla="*/ 3091 h 4096"/>
                    <a:gd name="connsiteX2" fmla="*/ 0 w 1091"/>
                    <a:gd name="connsiteY2" fmla="*/ 713 h 4096"/>
                    <a:gd name="connsiteX3" fmla="*/ 0 w 1091"/>
                    <a:gd name="connsiteY3" fmla="*/ 0 h 4096"/>
                    <a:gd name="connsiteX4" fmla="*/ 512 w 1091"/>
                    <a:gd name="connsiteY4" fmla="*/ 512 h 4096"/>
                    <a:gd name="connsiteX5" fmla="*/ 842 w 1091"/>
                    <a:gd name="connsiteY5" fmla="*/ 3145 h 4096"/>
                    <a:gd name="connsiteX6" fmla="*/ 476 w 1091"/>
                    <a:gd name="connsiteY6" fmla="*/ 4096 h 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1" h="4096">
                      <a:moveTo>
                        <a:pt x="476" y="4096"/>
                      </a:moveTo>
                      <a:lnTo>
                        <a:pt x="275" y="3091"/>
                      </a:lnTo>
                      <a:cubicBezTo>
                        <a:pt x="92" y="2213"/>
                        <a:pt x="0" y="1463"/>
                        <a:pt x="0" y="713"/>
                      </a:cubicBezTo>
                      <a:lnTo>
                        <a:pt x="0" y="0"/>
                      </a:lnTo>
                      <a:lnTo>
                        <a:pt x="512" y="512"/>
                      </a:lnTo>
                      <a:cubicBezTo>
                        <a:pt x="1152" y="1152"/>
                        <a:pt x="1262" y="2030"/>
                        <a:pt x="842" y="3145"/>
                      </a:cubicBezTo>
                      <a:lnTo>
                        <a:pt x="476" y="4096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0802D1AA-7096-80CC-B0BC-B63EE8452D6C}"/>
                    </a:ext>
                  </a:extLst>
                </p:cNvPr>
                <p:cNvSpPr/>
                <p:nvPr/>
              </p:nvSpPr>
              <p:spPr>
                <a:xfrm>
                  <a:off x="7122230" y="1929000"/>
                  <a:ext cx="10224" cy="13239"/>
                </a:xfrm>
                <a:custGeom>
                  <a:avLst/>
                  <a:gdLst>
                    <a:gd name="connsiteX0" fmla="*/ 5048 w 10224"/>
                    <a:gd name="connsiteY0" fmla="*/ 13240 h 13239"/>
                    <a:gd name="connsiteX1" fmla="*/ 4664 w 10224"/>
                    <a:gd name="connsiteY1" fmla="*/ 13222 h 13239"/>
                    <a:gd name="connsiteX2" fmla="*/ 567 w 10224"/>
                    <a:gd name="connsiteY2" fmla="*/ 9582 h 13239"/>
                    <a:gd name="connsiteX3" fmla="*/ 366 w 10224"/>
                    <a:gd name="connsiteY3" fmla="*/ 8576 h 13239"/>
                    <a:gd name="connsiteX4" fmla="*/ 0 w 10224"/>
                    <a:gd name="connsiteY4" fmla="*/ 5285 h 13239"/>
                    <a:gd name="connsiteX5" fmla="*/ 0 w 10224"/>
                    <a:gd name="connsiteY5" fmla="*/ 4571 h 13239"/>
                    <a:gd name="connsiteX6" fmla="*/ 2798 w 10224"/>
                    <a:gd name="connsiteY6" fmla="*/ 347 h 13239"/>
                    <a:gd name="connsiteX7" fmla="*/ 7772 w 10224"/>
                    <a:gd name="connsiteY7" fmla="*/ 1298 h 13239"/>
                    <a:gd name="connsiteX8" fmla="*/ 8285 w 10224"/>
                    <a:gd name="connsiteY8" fmla="*/ 1810 h 13239"/>
                    <a:gd name="connsiteX9" fmla="*/ 9674 w 10224"/>
                    <a:gd name="connsiteY9" fmla="*/ 9326 h 13239"/>
                    <a:gd name="connsiteX10" fmla="*/ 9309 w 10224"/>
                    <a:gd name="connsiteY10" fmla="*/ 10277 h 13239"/>
                    <a:gd name="connsiteX11" fmla="*/ 5048 w 10224"/>
                    <a:gd name="connsiteY11" fmla="*/ 13240 h 13239"/>
                    <a:gd name="connsiteX12" fmla="*/ 1207 w 10224"/>
                    <a:gd name="connsiteY12" fmla="*/ 7205 h 13239"/>
                    <a:gd name="connsiteX13" fmla="*/ 1445 w 10224"/>
                    <a:gd name="connsiteY13" fmla="*/ 7790 h 13239"/>
                    <a:gd name="connsiteX14" fmla="*/ 1792 w 10224"/>
                    <a:gd name="connsiteY14" fmla="*/ 7443 h 13239"/>
                    <a:gd name="connsiteX15" fmla="*/ 1207 w 10224"/>
                    <a:gd name="connsiteY15" fmla="*/ 7205 h 1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4" h="13239">
                      <a:moveTo>
                        <a:pt x="5048" y="13240"/>
                      </a:moveTo>
                      <a:cubicBezTo>
                        <a:pt x="4920" y="13240"/>
                        <a:pt x="4810" y="13240"/>
                        <a:pt x="4664" y="13222"/>
                      </a:cubicBezTo>
                      <a:cubicBezTo>
                        <a:pt x="2634" y="13057"/>
                        <a:pt x="969" y="11576"/>
                        <a:pt x="567" y="9582"/>
                      </a:cubicBezTo>
                      <a:lnTo>
                        <a:pt x="366" y="8576"/>
                      </a:lnTo>
                      <a:cubicBezTo>
                        <a:pt x="128" y="7388"/>
                        <a:pt x="0" y="6345"/>
                        <a:pt x="0" y="5285"/>
                      </a:cubicBezTo>
                      <a:lnTo>
                        <a:pt x="0" y="4571"/>
                      </a:lnTo>
                      <a:cubicBezTo>
                        <a:pt x="0" y="2724"/>
                        <a:pt x="1116" y="1060"/>
                        <a:pt x="2798" y="347"/>
                      </a:cubicBezTo>
                      <a:cubicBezTo>
                        <a:pt x="4499" y="-348"/>
                        <a:pt x="6456" y="18"/>
                        <a:pt x="7772" y="1298"/>
                      </a:cubicBezTo>
                      <a:lnTo>
                        <a:pt x="8285" y="1810"/>
                      </a:lnTo>
                      <a:cubicBezTo>
                        <a:pt x="10223" y="3730"/>
                        <a:pt x="10754" y="6546"/>
                        <a:pt x="9674" y="9326"/>
                      </a:cubicBezTo>
                      <a:lnTo>
                        <a:pt x="9309" y="10277"/>
                      </a:lnTo>
                      <a:cubicBezTo>
                        <a:pt x="8650" y="12088"/>
                        <a:pt x="6931" y="13240"/>
                        <a:pt x="5048" y="13240"/>
                      </a:cubicBezTo>
                      <a:close/>
                      <a:moveTo>
                        <a:pt x="1207" y="7205"/>
                      </a:moveTo>
                      <a:cubicBezTo>
                        <a:pt x="1262" y="7388"/>
                        <a:pt x="1335" y="7589"/>
                        <a:pt x="1445" y="7790"/>
                      </a:cubicBezTo>
                      <a:lnTo>
                        <a:pt x="1792" y="7443"/>
                      </a:lnTo>
                      <a:lnTo>
                        <a:pt x="1207" y="7205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7" name="Graphic 2">
              <a:extLst>
                <a:ext uri="{FF2B5EF4-FFF2-40B4-BE49-F238E27FC236}">
                  <a16:creationId xmlns:a16="http://schemas.microsoft.com/office/drawing/2014/main" id="{D8E0DA41-A34A-3755-D211-BDAB530F6D21}"/>
                </a:ext>
              </a:extLst>
            </p:cNvPr>
            <p:cNvGrpSpPr/>
            <p:nvPr/>
          </p:nvGrpSpPr>
          <p:grpSpPr>
            <a:xfrm>
              <a:off x="7074388" y="1922958"/>
              <a:ext cx="218171" cy="181844"/>
              <a:chOff x="7074388" y="1922958"/>
              <a:chExt cx="218171" cy="181844"/>
            </a:xfrm>
            <a:grpFill/>
          </p:grpSpPr>
          <p:grpSp>
            <p:nvGrpSpPr>
              <p:cNvPr id="94" name="Graphic 2">
                <a:extLst>
                  <a:ext uri="{FF2B5EF4-FFF2-40B4-BE49-F238E27FC236}">
                    <a16:creationId xmlns:a16="http://schemas.microsoft.com/office/drawing/2014/main" id="{3AA823D5-013D-4487-BA31-721A583405A5}"/>
                  </a:ext>
                </a:extLst>
              </p:cNvPr>
              <p:cNvGrpSpPr/>
              <p:nvPr/>
            </p:nvGrpSpPr>
            <p:grpSpPr>
              <a:xfrm>
                <a:off x="7074699" y="1924494"/>
                <a:ext cx="217602" cy="179905"/>
                <a:chOff x="7074699" y="1924494"/>
                <a:chExt cx="217602" cy="179905"/>
              </a:xfrm>
              <a:grpFill/>
            </p:grpSpPr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05B68453-B41C-2D89-00C9-65CB5F9126FC}"/>
                    </a:ext>
                  </a:extLst>
                </p:cNvPr>
                <p:cNvSpPr/>
                <p:nvPr/>
              </p:nvSpPr>
              <p:spPr>
                <a:xfrm>
                  <a:off x="7079235" y="1929054"/>
                  <a:ext cx="208442" cy="170820"/>
                </a:xfrm>
                <a:custGeom>
                  <a:avLst/>
                  <a:gdLst>
                    <a:gd name="connsiteX0" fmla="*/ 204241 w 208442"/>
                    <a:gd name="connsiteY0" fmla="*/ 142592 h 170820"/>
                    <a:gd name="connsiteX1" fmla="*/ 149468 w 208442"/>
                    <a:gd name="connsiteY1" fmla="*/ 69110 h 170820"/>
                    <a:gd name="connsiteX2" fmla="*/ 109180 w 208442"/>
                    <a:gd name="connsiteY2" fmla="*/ 16734 h 170820"/>
                    <a:gd name="connsiteX3" fmla="*/ 86740 w 208442"/>
                    <a:gd name="connsiteY3" fmla="*/ 1756 h 170820"/>
                    <a:gd name="connsiteX4" fmla="*/ 86941 w 208442"/>
                    <a:gd name="connsiteY4" fmla="*/ 1646 h 170820"/>
                    <a:gd name="connsiteX5" fmla="*/ 79663 w 208442"/>
                    <a:gd name="connsiteY5" fmla="*/ 1756 h 170820"/>
                    <a:gd name="connsiteX6" fmla="*/ 53163 w 208442"/>
                    <a:gd name="connsiteY6" fmla="*/ 15746 h 170820"/>
                    <a:gd name="connsiteX7" fmla="*/ 48116 w 208442"/>
                    <a:gd name="connsiteY7" fmla="*/ 7553 h 170820"/>
                    <a:gd name="connsiteX8" fmla="*/ 46086 w 208442"/>
                    <a:gd name="connsiteY8" fmla="*/ 10498 h 170820"/>
                    <a:gd name="connsiteX9" fmla="*/ 26646 w 208442"/>
                    <a:gd name="connsiteY9" fmla="*/ 0 h 170820"/>
                    <a:gd name="connsiteX10" fmla="*/ 26646 w 208442"/>
                    <a:gd name="connsiteY10" fmla="*/ 5249 h 170820"/>
                    <a:gd name="connsiteX11" fmla="*/ 0 w 208442"/>
                    <a:gd name="connsiteY11" fmla="*/ 13844 h 170820"/>
                    <a:gd name="connsiteX12" fmla="*/ 1024 w 208442"/>
                    <a:gd name="connsiteY12" fmla="*/ 13113 h 170820"/>
                    <a:gd name="connsiteX13" fmla="*/ 96433 w 208442"/>
                    <a:gd name="connsiteY13" fmla="*/ 149578 h 170820"/>
                    <a:gd name="connsiteX14" fmla="*/ 117629 w 208442"/>
                    <a:gd name="connsiteY14" fmla="*/ 149578 h 170820"/>
                    <a:gd name="connsiteX15" fmla="*/ 133539 w 208442"/>
                    <a:gd name="connsiteY15" fmla="*/ 165324 h 170820"/>
                    <a:gd name="connsiteX16" fmla="*/ 198919 w 208442"/>
                    <a:gd name="connsiteY16" fmla="*/ 167079 h 170820"/>
                    <a:gd name="connsiteX17" fmla="*/ 204241 w 208442"/>
                    <a:gd name="connsiteY17" fmla="*/ 142592 h 17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08442" h="170820">
                      <a:moveTo>
                        <a:pt x="204241" y="142592"/>
                      </a:moveTo>
                      <a:cubicBezTo>
                        <a:pt x="204241" y="142592"/>
                        <a:pt x="190104" y="109344"/>
                        <a:pt x="149468" y="69110"/>
                      </a:cubicBezTo>
                      <a:cubicBezTo>
                        <a:pt x="117116" y="37070"/>
                        <a:pt x="110533" y="21671"/>
                        <a:pt x="109180" y="16734"/>
                      </a:cubicBezTo>
                      <a:cubicBezTo>
                        <a:pt x="102120" y="11887"/>
                        <a:pt x="97512" y="1756"/>
                        <a:pt x="86740" y="1756"/>
                      </a:cubicBezTo>
                      <a:cubicBezTo>
                        <a:pt x="86814" y="1719"/>
                        <a:pt x="86886" y="1683"/>
                        <a:pt x="86941" y="1646"/>
                      </a:cubicBezTo>
                      <a:cubicBezTo>
                        <a:pt x="83960" y="1299"/>
                        <a:pt x="81181" y="256"/>
                        <a:pt x="79663" y="1756"/>
                      </a:cubicBezTo>
                      <a:cubicBezTo>
                        <a:pt x="72604" y="10498"/>
                        <a:pt x="63752" y="20995"/>
                        <a:pt x="53163" y="15746"/>
                      </a:cubicBezTo>
                      <a:cubicBezTo>
                        <a:pt x="51664" y="14265"/>
                        <a:pt x="48939" y="11522"/>
                        <a:pt x="48116" y="7553"/>
                      </a:cubicBezTo>
                      <a:cubicBezTo>
                        <a:pt x="47549" y="9053"/>
                        <a:pt x="46086" y="10498"/>
                        <a:pt x="46086" y="10498"/>
                      </a:cubicBezTo>
                      <a:cubicBezTo>
                        <a:pt x="37253" y="12253"/>
                        <a:pt x="30175" y="8742"/>
                        <a:pt x="26646" y="0"/>
                      </a:cubicBezTo>
                      <a:cubicBezTo>
                        <a:pt x="26646" y="1756"/>
                        <a:pt x="26646" y="3493"/>
                        <a:pt x="26646" y="5249"/>
                      </a:cubicBezTo>
                      <a:cubicBezTo>
                        <a:pt x="13497" y="3621"/>
                        <a:pt x="348" y="-1024"/>
                        <a:pt x="0" y="13844"/>
                      </a:cubicBezTo>
                      <a:cubicBezTo>
                        <a:pt x="604" y="13332"/>
                        <a:pt x="1024" y="13113"/>
                        <a:pt x="1024" y="13113"/>
                      </a:cubicBezTo>
                      <a:cubicBezTo>
                        <a:pt x="1024" y="13113"/>
                        <a:pt x="82296" y="144329"/>
                        <a:pt x="96433" y="149578"/>
                      </a:cubicBezTo>
                      <a:cubicBezTo>
                        <a:pt x="110570" y="154826"/>
                        <a:pt x="117629" y="149578"/>
                        <a:pt x="117629" y="149578"/>
                      </a:cubicBezTo>
                      <a:cubicBezTo>
                        <a:pt x="121158" y="163568"/>
                        <a:pt x="126462" y="158319"/>
                        <a:pt x="133539" y="165324"/>
                      </a:cubicBezTo>
                      <a:cubicBezTo>
                        <a:pt x="140598" y="172328"/>
                        <a:pt x="181234" y="172328"/>
                        <a:pt x="198919" y="167079"/>
                      </a:cubicBezTo>
                      <a:cubicBezTo>
                        <a:pt x="216603" y="161831"/>
                        <a:pt x="204241" y="142592"/>
                        <a:pt x="204241" y="14259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83B55083-5725-7C0B-234B-ECC37E66F68C}"/>
                    </a:ext>
                  </a:extLst>
                </p:cNvPr>
                <p:cNvSpPr/>
                <p:nvPr/>
              </p:nvSpPr>
              <p:spPr>
                <a:xfrm>
                  <a:off x="7074699" y="1924494"/>
                  <a:ext cx="217602" cy="179905"/>
                </a:xfrm>
                <a:custGeom>
                  <a:avLst/>
                  <a:gdLst>
                    <a:gd name="connsiteX0" fmla="*/ 169128 w 217602"/>
                    <a:gd name="connsiteY0" fmla="*/ 179905 h 179905"/>
                    <a:gd name="connsiteX1" fmla="*/ 134893 w 217602"/>
                    <a:gd name="connsiteY1" fmla="*/ 173139 h 179905"/>
                    <a:gd name="connsiteX2" fmla="*/ 129389 w 217602"/>
                    <a:gd name="connsiteY2" fmla="*/ 169847 h 179905"/>
                    <a:gd name="connsiteX3" fmla="*/ 119385 w 217602"/>
                    <a:gd name="connsiteY3" fmla="*/ 160264 h 179905"/>
                    <a:gd name="connsiteX4" fmla="*/ 99415 w 217602"/>
                    <a:gd name="connsiteY4" fmla="*/ 158435 h 179905"/>
                    <a:gd name="connsiteX5" fmla="*/ 3348 w 217602"/>
                    <a:gd name="connsiteY5" fmla="*/ 22720 h 179905"/>
                    <a:gd name="connsiteX6" fmla="*/ 2671 w 217602"/>
                    <a:gd name="connsiteY6" fmla="*/ 22464 h 179905"/>
                    <a:gd name="connsiteX7" fmla="*/ 1 w 217602"/>
                    <a:gd name="connsiteY7" fmla="*/ 18313 h 179905"/>
                    <a:gd name="connsiteX8" fmla="*/ 4793 w 217602"/>
                    <a:gd name="connsiteY8" fmla="*/ 6407 h 179905"/>
                    <a:gd name="connsiteX9" fmla="*/ 26153 w 217602"/>
                    <a:gd name="connsiteY9" fmla="*/ 4469 h 179905"/>
                    <a:gd name="connsiteX10" fmla="*/ 26647 w 217602"/>
                    <a:gd name="connsiteY10" fmla="*/ 4542 h 179905"/>
                    <a:gd name="connsiteX11" fmla="*/ 30341 w 217602"/>
                    <a:gd name="connsiteY11" fmla="*/ 80 h 179905"/>
                    <a:gd name="connsiteX12" fmla="*/ 35462 w 217602"/>
                    <a:gd name="connsiteY12" fmla="*/ 2859 h 179905"/>
                    <a:gd name="connsiteX13" fmla="*/ 48227 w 217602"/>
                    <a:gd name="connsiteY13" fmla="*/ 10833 h 179905"/>
                    <a:gd name="connsiteX14" fmla="*/ 48409 w 217602"/>
                    <a:gd name="connsiteY14" fmla="*/ 10504 h 179905"/>
                    <a:gd name="connsiteX15" fmla="*/ 53054 w 217602"/>
                    <a:gd name="connsiteY15" fmla="*/ 7578 h 179905"/>
                    <a:gd name="connsiteX16" fmla="*/ 57169 w 217602"/>
                    <a:gd name="connsiteY16" fmla="*/ 11199 h 179905"/>
                    <a:gd name="connsiteX17" fmla="*/ 60388 w 217602"/>
                    <a:gd name="connsiteY17" fmla="*/ 16502 h 179905"/>
                    <a:gd name="connsiteX18" fmla="*/ 80688 w 217602"/>
                    <a:gd name="connsiteY18" fmla="*/ 3445 h 179905"/>
                    <a:gd name="connsiteX19" fmla="*/ 81017 w 217602"/>
                    <a:gd name="connsiteY19" fmla="*/ 3061 h 179905"/>
                    <a:gd name="connsiteX20" fmla="*/ 90179 w 217602"/>
                    <a:gd name="connsiteY20" fmla="*/ 1378 h 179905"/>
                    <a:gd name="connsiteX21" fmla="*/ 92026 w 217602"/>
                    <a:gd name="connsiteY21" fmla="*/ 1671 h 179905"/>
                    <a:gd name="connsiteX22" fmla="*/ 92667 w 217602"/>
                    <a:gd name="connsiteY22" fmla="*/ 1780 h 179905"/>
                    <a:gd name="connsiteX23" fmla="*/ 110717 w 217602"/>
                    <a:gd name="connsiteY23" fmla="*/ 12332 h 179905"/>
                    <a:gd name="connsiteX24" fmla="*/ 116331 w 217602"/>
                    <a:gd name="connsiteY24" fmla="*/ 17526 h 179905"/>
                    <a:gd name="connsiteX25" fmla="*/ 118160 w 217602"/>
                    <a:gd name="connsiteY25" fmla="*/ 20105 h 179905"/>
                    <a:gd name="connsiteX26" fmla="*/ 157259 w 217602"/>
                    <a:gd name="connsiteY26" fmla="*/ 70434 h 179905"/>
                    <a:gd name="connsiteX27" fmla="*/ 212873 w 217602"/>
                    <a:gd name="connsiteY27" fmla="*/ 145030 h 179905"/>
                    <a:gd name="connsiteX28" fmla="*/ 216604 w 217602"/>
                    <a:gd name="connsiteY28" fmla="*/ 166062 h 179905"/>
                    <a:gd name="connsiteX29" fmla="*/ 204827 w 217602"/>
                    <a:gd name="connsiteY29" fmla="*/ 176047 h 179905"/>
                    <a:gd name="connsiteX30" fmla="*/ 169128 w 217602"/>
                    <a:gd name="connsiteY30" fmla="*/ 179905 h 179905"/>
                    <a:gd name="connsiteX31" fmla="*/ 122183 w 217602"/>
                    <a:gd name="connsiteY31" fmla="*/ 149621 h 179905"/>
                    <a:gd name="connsiteX32" fmla="*/ 123793 w 217602"/>
                    <a:gd name="connsiteY32" fmla="*/ 149913 h 179905"/>
                    <a:gd name="connsiteX33" fmla="*/ 126627 w 217602"/>
                    <a:gd name="connsiteY33" fmla="*/ 153022 h 179905"/>
                    <a:gd name="connsiteX34" fmla="*/ 132680 w 217602"/>
                    <a:gd name="connsiteY34" fmla="*/ 161307 h 179905"/>
                    <a:gd name="connsiteX35" fmla="*/ 141294 w 217602"/>
                    <a:gd name="connsiteY35" fmla="*/ 166628 h 179905"/>
                    <a:gd name="connsiteX36" fmla="*/ 202157 w 217602"/>
                    <a:gd name="connsiteY36" fmla="*/ 167250 h 179905"/>
                    <a:gd name="connsiteX37" fmla="*/ 207954 w 217602"/>
                    <a:gd name="connsiteY37" fmla="*/ 162861 h 179905"/>
                    <a:gd name="connsiteX38" fmla="*/ 204900 w 217602"/>
                    <a:gd name="connsiteY38" fmla="*/ 149602 h 179905"/>
                    <a:gd name="connsiteX39" fmla="*/ 204552 w 217602"/>
                    <a:gd name="connsiteY39" fmla="*/ 148926 h 179905"/>
                    <a:gd name="connsiteX40" fmla="*/ 150768 w 217602"/>
                    <a:gd name="connsiteY40" fmla="*/ 76908 h 179905"/>
                    <a:gd name="connsiteX41" fmla="*/ 109784 w 217602"/>
                    <a:gd name="connsiteY41" fmla="*/ 24073 h 179905"/>
                    <a:gd name="connsiteX42" fmla="*/ 104078 w 217602"/>
                    <a:gd name="connsiteY42" fmla="*/ 18660 h 179905"/>
                    <a:gd name="connsiteX43" fmla="*/ 91277 w 217602"/>
                    <a:gd name="connsiteY43" fmla="*/ 10888 h 179905"/>
                    <a:gd name="connsiteX44" fmla="*/ 89557 w 217602"/>
                    <a:gd name="connsiteY44" fmla="*/ 10559 h 179905"/>
                    <a:gd name="connsiteX45" fmla="*/ 88588 w 217602"/>
                    <a:gd name="connsiteY45" fmla="*/ 10394 h 179905"/>
                    <a:gd name="connsiteX46" fmla="*/ 86997 w 217602"/>
                    <a:gd name="connsiteY46" fmla="*/ 10138 h 179905"/>
                    <a:gd name="connsiteX47" fmla="*/ 55688 w 217602"/>
                    <a:gd name="connsiteY47" fmla="*/ 24403 h 179905"/>
                    <a:gd name="connsiteX48" fmla="*/ 54499 w 217602"/>
                    <a:gd name="connsiteY48" fmla="*/ 23561 h 179905"/>
                    <a:gd name="connsiteX49" fmla="*/ 51098 w 217602"/>
                    <a:gd name="connsiteY49" fmla="*/ 19630 h 179905"/>
                    <a:gd name="connsiteX50" fmla="*/ 32133 w 217602"/>
                    <a:gd name="connsiteY50" fmla="*/ 14289 h 179905"/>
                    <a:gd name="connsiteX51" fmla="*/ 30652 w 217602"/>
                    <a:gd name="connsiteY51" fmla="*/ 14344 h 179905"/>
                    <a:gd name="connsiteX52" fmla="*/ 24726 w 217602"/>
                    <a:gd name="connsiteY52" fmla="*/ 13485 h 179905"/>
                    <a:gd name="connsiteX53" fmla="*/ 10645 w 217602"/>
                    <a:gd name="connsiteY53" fmla="*/ 13412 h 179905"/>
                    <a:gd name="connsiteX54" fmla="*/ 9547 w 217602"/>
                    <a:gd name="connsiteY54" fmla="*/ 15387 h 179905"/>
                    <a:gd name="connsiteX55" fmla="*/ 102615 w 217602"/>
                    <a:gd name="connsiteY55" fmla="*/ 149877 h 179905"/>
                    <a:gd name="connsiteX56" fmla="*/ 119568 w 217602"/>
                    <a:gd name="connsiteY56" fmla="*/ 150407 h 179905"/>
                    <a:gd name="connsiteX57" fmla="*/ 122183 w 217602"/>
                    <a:gd name="connsiteY57" fmla="*/ 149621 h 17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17602" h="179905">
                      <a:moveTo>
                        <a:pt x="169128" y="179905"/>
                      </a:moveTo>
                      <a:cubicBezTo>
                        <a:pt x="154205" y="179905"/>
                        <a:pt x="139831" y="178022"/>
                        <a:pt x="134893" y="173139"/>
                      </a:cubicBezTo>
                      <a:cubicBezTo>
                        <a:pt x="132973" y="171237"/>
                        <a:pt x="131309" y="170597"/>
                        <a:pt x="129389" y="169847"/>
                      </a:cubicBezTo>
                      <a:cubicBezTo>
                        <a:pt x="125347" y="168274"/>
                        <a:pt x="121927" y="166446"/>
                        <a:pt x="119385" y="160264"/>
                      </a:cubicBezTo>
                      <a:cubicBezTo>
                        <a:pt x="115124" y="161380"/>
                        <a:pt x="108449" y="161782"/>
                        <a:pt x="99415" y="158435"/>
                      </a:cubicBezTo>
                      <a:cubicBezTo>
                        <a:pt x="85315" y="153205"/>
                        <a:pt x="24342" y="56535"/>
                        <a:pt x="3348" y="22720"/>
                      </a:cubicBezTo>
                      <a:cubicBezTo>
                        <a:pt x="3129" y="22647"/>
                        <a:pt x="2891" y="22574"/>
                        <a:pt x="2671" y="22464"/>
                      </a:cubicBezTo>
                      <a:cubicBezTo>
                        <a:pt x="1043" y="21696"/>
                        <a:pt x="-36" y="20105"/>
                        <a:pt x="1" y="18313"/>
                      </a:cubicBezTo>
                      <a:cubicBezTo>
                        <a:pt x="129" y="12954"/>
                        <a:pt x="1739" y="8949"/>
                        <a:pt x="4793" y="6407"/>
                      </a:cubicBezTo>
                      <a:cubicBezTo>
                        <a:pt x="10133" y="1945"/>
                        <a:pt x="17905" y="3170"/>
                        <a:pt x="26153" y="4469"/>
                      </a:cubicBezTo>
                      <a:cubicBezTo>
                        <a:pt x="26318" y="4487"/>
                        <a:pt x="26482" y="4524"/>
                        <a:pt x="26647" y="4542"/>
                      </a:cubicBezTo>
                      <a:cubicBezTo>
                        <a:pt x="26665" y="2366"/>
                        <a:pt x="28201" y="500"/>
                        <a:pt x="30341" y="80"/>
                      </a:cubicBezTo>
                      <a:cubicBezTo>
                        <a:pt x="32480" y="-323"/>
                        <a:pt x="34639" y="829"/>
                        <a:pt x="35462" y="2859"/>
                      </a:cubicBezTo>
                      <a:cubicBezTo>
                        <a:pt x="37876" y="8858"/>
                        <a:pt x="42155" y="11528"/>
                        <a:pt x="48227" y="10833"/>
                      </a:cubicBezTo>
                      <a:cubicBezTo>
                        <a:pt x="48318" y="10705"/>
                        <a:pt x="48373" y="10577"/>
                        <a:pt x="48409" y="10504"/>
                      </a:cubicBezTo>
                      <a:cubicBezTo>
                        <a:pt x="49141" y="8602"/>
                        <a:pt x="51043" y="7450"/>
                        <a:pt x="53054" y="7578"/>
                      </a:cubicBezTo>
                      <a:cubicBezTo>
                        <a:pt x="55085" y="7742"/>
                        <a:pt x="56749" y="9224"/>
                        <a:pt x="57169" y="11199"/>
                      </a:cubicBezTo>
                      <a:cubicBezTo>
                        <a:pt x="57645" y="13485"/>
                        <a:pt x="59181" y="15277"/>
                        <a:pt x="60388" y="16502"/>
                      </a:cubicBezTo>
                      <a:cubicBezTo>
                        <a:pt x="66515" y="19044"/>
                        <a:pt x="72312" y="13814"/>
                        <a:pt x="80688" y="3445"/>
                      </a:cubicBezTo>
                      <a:cubicBezTo>
                        <a:pt x="80798" y="3317"/>
                        <a:pt x="80907" y="3188"/>
                        <a:pt x="81017" y="3061"/>
                      </a:cubicBezTo>
                      <a:cubicBezTo>
                        <a:pt x="83833" y="262"/>
                        <a:pt x="87509" y="902"/>
                        <a:pt x="90179" y="1378"/>
                      </a:cubicBezTo>
                      <a:cubicBezTo>
                        <a:pt x="90764" y="1488"/>
                        <a:pt x="91386" y="1597"/>
                        <a:pt x="92026" y="1671"/>
                      </a:cubicBezTo>
                      <a:cubicBezTo>
                        <a:pt x="92246" y="1689"/>
                        <a:pt x="92447" y="1744"/>
                        <a:pt x="92667" y="1780"/>
                      </a:cubicBezTo>
                      <a:cubicBezTo>
                        <a:pt x="101115" y="2329"/>
                        <a:pt x="106419" y="7852"/>
                        <a:pt x="110717" y="12332"/>
                      </a:cubicBezTo>
                      <a:cubicBezTo>
                        <a:pt x="112637" y="14344"/>
                        <a:pt x="114447" y="16228"/>
                        <a:pt x="116331" y="17526"/>
                      </a:cubicBezTo>
                      <a:cubicBezTo>
                        <a:pt x="117227" y="18148"/>
                        <a:pt x="117867" y="19044"/>
                        <a:pt x="118160" y="20105"/>
                      </a:cubicBezTo>
                      <a:cubicBezTo>
                        <a:pt x="119166" y="23836"/>
                        <a:pt x="124963" y="38466"/>
                        <a:pt x="157259" y="70434"/>
                      </a:cubicBezTo>
                      <a:cubicBezTo>
                        <a:pt x="196323" y="109131"/>
                        <a:pt x="211172" y="141153"/>
                        <a:pt x="212873" y="145030"/>
                      </a:cubicBezTo>
                      <a:cubicBezTo>
                        <a:pt x="214227" y="147243"/>
                        <a:pt x="219859" y="157265"/>
                        <a:pt x="216604" y="166062"/>
                      </a:cubicBezTo>
                      <a:cubicBezTo>
                        <a:pt x="215360" y="169390"/>
                        <a:pt x="212325" y="173816"/>
                        <a:pt x="204827" y="176047"/>
                      </a:cubicBezTo>
                      <a:cubicBezTo>
                        <a:pt x="197054" y="178314"/>
                        <a:pt x="182863" y="179905"/>
                        <a:pt x="169128" y="179905"/>
                      </a:cubicBezTo>
                      <a:close/>
                      <a:moveTo>
                        <a:pt x="122183" y="149621"/>
                      </a:moveTo>
                      <a:cubicBezTo>
                        <a:pt x="122732" y="149621"/>
                        <a:pt x="123281" y="149712"/>
                        <a:pt x="123793" y="149913"/>
                      </a:cubicBezTo>
                      <a:cubicBezTo>
                        <a:pt x="125183" y="150444"/>
                        <a:pt x="126261" y="151577"/>
                        <a:pt x="126627" y="153022"/>
                      </a:cubicBezTo>
                      <a:cubicBezTo>
                        <a:pt x="128291" y="159606"/>
                        <a:pt x="129663" y="160136"/>
                        <a:pt x="132680" y="161307"/>
                      </a:cubicBezTo>
                      <a:cubicBezTo>
                        <a:pt x="134948" y="162184"/>
                        <a:pt x="138039" y="163392"/>
                        <a:pt x="141294" y="166628"/>
                      </a:cubicBezTo>
                      <a:cubicBezTo>
                        <a:pt x="146177" y="171456"/>
                        <a:pt x="183978" y="172645"/>
                        <a:pt x="202157" y="167250"/>
                      </a:cubicBezTo>
                      <a:cubicBezTo>
                        <a:pt x="206838" y="165860"/>
                        <a:pt x="207680" y="163593"/>
                        <a:pt x="207954" y="162861"/>
                      </a:cubicBezTo>
                      <a:cubicBezTo>
                        <a:pt x="209582" y="158527"/>
                        <a:pt x="206216" y="151669"/>
                        <a:pt x="204900" y="149602"/>
                      </a:cubicBezTo>
                      <a:cubicBezTo>
                        <a:pt x="204772" y="149401"/>
                        <a:pt x="204644" y="149163"/>
                        <a:pt x="204552" y="148926"/>
                      </a:cubicBezTo>
                      <a:cubicBezTo>
                        <a:pt x="204406" y="148596"/>
                        <a:pt x="190178" y="115934"/>
                        <a:pt x="150768" y="76908"/>
                      </a:cubicBezTo>
                      <a:cubicBezTo>
                        <a:pt x="121232" y="47665"/>
                        <a:pt x="112363" y="31663"/>
                        <a:pt x="109784" y="24073"/>
                      </a:cubicBezTo>
                      <a:cubicBezTo>
                        <a:pt x="107699" y="22427"/>
                        <a:pt x="105852" y="20526"/>
                        <a:pt x="104078" y="18660"/>
                      </a:cubicBezTo>
                      <a:cubicBezTo>
                        <a:pt x="100073" y="14491"/>
                        <a:pt x="96635" y="10888"/>
                        <a:pt x="91277" y="10888"/>
                      </a:cubicBezTo>
                      <a:cubicBezTo>
                        <a:pt x="90673" y="10888"/>
                        <a:pt x="90106" y="10778"/>
                        <a:pt x="89557" y="10559"/>
                      </a:cubicBezTo>
                      <a:cubicBezTo>
                        <a:pt x="89228" y="10504"/>
                        <a:pt x="88899" y="10449"/>
                        <a:pt x="88588" y="10394"/>
                      </a:cubicBezTo>
                      <a:cubicBezTo>
                        <a:pt x="88113" y="10303"/>
                        <a:pt x="87473" y="10193"/>
                        <a:pt x="86997" y="10138"/>
                      </a:cubicBezTo>
                      <a:cubicBezTo>
                        <a:pt x="80212" y="18514"/>
                        <a:pt x="69276" y="31151"/>
                        <a:pt x="55688" y="24403"/>
                      </a:cubicBezTo>
                      <a:cubicBezTo>
                        <a:pt x="55249" y="24183"/>
                        <a:pt x="54847" y="23909"/>
                        <a:pt x="54499" y="23561"/>
                      </a:cubicBezTo>
                      <a:cubicBezTo>
                        <a:pt x="53713" y="22775"/>
                        <a:pt x="52378" y="21458"/>
                        <a:pt x="51098" y="19630"/>
                      </a:cubicBezTo>
                      <a:cubicBezTo>
                        <a:pt x="43526" y="21001"/>
                        <a:pt x="36906" y="19063"/>
                        <a:pt x="32133" y="14289"/>
                      </a:cubicBezTo>
                      <a:cubicBezTo>
                        <a:pt x="31639" y="14381"/>
                        <a:pt x="31145" y="14399"/>
                        <a:pt x="30652" y="14344"/>
                      </a:cubicBezTo>
                      <a:cubicBezTo>
                        <a:pt x="28659" y="14088"/>
                        <a:pt x="26683" y="13777"/>
                        <a:pt x="24726" y="13485"/>
                      </a:cubicBezTo>
                      <a:cubicBezTo>
                        <a:pt x="19148" y="12607"/>
                        <a:pt x="12803" y="11601"/>
                        <a:pt x="10645" y="13412"/>
                      </a:cubicBezTo>
                      <a:cubicBezTo>
                        <a:pt x="10114" y="13851"/>
                        <a:pt x="9767" y="14564"/>
                        <a:pt x="9547" y="15387"/>
                      </a:cubicBezTo>
                      <a:cubicBezTo>
                        <a:pt x="48684" y="78572"/>
                        <a:pt x="94184" y="146128"/>
                        <a:pt x="102615" y="149877"/>
                      </a:cubicBezTo>
                      <a:cubicBezTo>
                        <a:pt x="113880" y="154046"/>
                        <a:pt x="119330" y="150572"/>
                        <a:pt x="119568" y="150407"/>
                      </a:cubicBezTo>
                      <a:cubicBezTo>
                        <a:pt x="120336" y="149895"/>
                        <a:pt x="121269" y="149621"/>
                        <a:pt x="122183" y="14962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id="{607BAA9B-1FDD-8FFC-D893-4C3639D56264}"/>
                  </a:ext>
                </a:extLst>
              </p:cNvPr>
              <p:cNvGrpSpPr/>
              <p:nvPr/>
            </p:nvGrpSpPr>
            <p:grpSpPr>
              <a:xfrm>
                <a:off x="7074388" y="1922958"/>
                <a:ext cx="218171" cy="181844"/>
                <a:chOff x="7074388" y="1922958"/>
                <a:chExt cx="218171" cy="181844"/>
              </a:xfrm>
              <a:grpFill/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124000C1-4D8B-E5B2-9B71-8F146277817A}"/>
                    </a:ext>
                  </a:extLst>
                </p:cNvPr>
                <p:cNvSpPr/>
                <p:nvPr/>
              </p:nvSpPr>
              <p:spPr>
                <a:xfrm>
                  <a:off x="7078943" y="1927518"/>
                  <a:ext cx="209058" cy="172711"/>
                </a:xfrm>
                <a:custGeom>
                  <a:avLst/>
                  <a:gdLst>
                    <a:gd name="connsiteX0" fmla="*/ 165506 w 209058"/>
                    <a:gd name="connsiteY0" fmla="*/ 172712 h 172711"/>
                    <a:gd name="connsiteX1" fmla="*/ 133649 w 209058"/>
                    <a:gd name="connsiteY1" fmla="*/ 167079 h 172711"/>
                    <a:gd name="connsiteX2" fmla="*/ 126681 w 209058"/>
                    <a:gd name="connsiteY2" fmla="*/ 162836 h 172711"/>
                    <a:gd name="connsiteX3" fmla="*/ 117775 w 209058"/>
                    <a:gd name="connsiteY3" fmla="*/ 151608 h 172711"/>
                    <a:gd name="connsiteX4" fmla="*/ 96652 w 209058"/>
                    <a:gd name="connsiteY4" fmla="*/ 151406 h 172711"/>
                    <a:gd name="connsiteX5" fmla="*/ 1243 w 209058"/>
                    <a:gd name="connsiteY5" fmla="*/ 15069 h 172711"/>
                    <a:gd name="connsiteX6" fmla="*/ 512 w 209058"/>
                    <a:gd name="connsiteY6" fmla="*/ 15618 h 172711"/>
                    <a:gd name="connsiteX7" fmla="*/ 0 w 209058"/>
                    <a:gd name="connsiteY7" fmla="*/ 16039 h 172711"/>
                    <a:gd name="connsiteX8" fmla="*/ 18 w 209058"/>
                    <a:gd name="connsiteY8" fmla="*/ 15380 h 172711"/>
                    <a:gd name="connsiteX9" fmla="*/ 3292 w 209058"/>
                    <a:gd name="connsiteY9" fmla="*/ 6620 h 172711"/>
                    <a:gd name="connsiteX10" fmla="*/ 21233 w 209058"/>
                    <a:gd name="connsiteY10" fmla="*/ 5651 h 172711"/>
                    <a:gd name="connsiteX11" fmla="*/ 26646 w 209058"/>
                    <a:gd name="connsiteY11" fmla="*/ 6456 h 172711"/>
                    <a:gd name="connsiteX12" fmla="*/ 26646 w 209058"/>
                    <a:gd name="connsiteY12" fmla="*/ 0 h 172711"/>
                    <a:gd name="connsiteX13" fmla="*/ 27231 w 209058"/>
                    <a:gd name="connsiteY13" fmla="*/ 1427 h 172711"/>
                    <a:gd name="connsiteX14" fmla="*/ 46232 w 209058"/>
                    <a:gd name="connsiteY14" fmla="*/ 11759 h 172711"/>
                    <a:gd name="connsiteX15" fmla="*/ 48134 w 209058"/>
                    <a:gd name="connsiteY15" fmla="*/ 8979 h 172711"/>
                    <a:gd name="connsiteX16" fmla="*/ 48500 w 209058"/>
                    <a:gd name="connsiteY16" fmla="*/ 8028 h 172711"/>
                    <a:gd name="connsiteX17" fmla="*/ 48701 w 209058"/>
                    <a:gd name="connsiteY17" fmla="*/ 9034 h 172711"/>
                    <a:gd name="connsiteX18" fmla="*/ 53621 w 209058"/>
                    <a:gd name="connsiteY18" fmla="*/ 17045 h 172711"/>
                    <a:gd name="connsiteX19" fmla="*/ 79718 w 209058"/>
                    <a:gd name="connsiteY19" fmla="*/ 3109 h 172711"/>
                    <a:gd name="connsiteX20" fmla="*/ 85167 w 209058"/>
                    <a:gd name="connsiteY20" fmla="*/ 2579 h 172711"/>
                    <a:gd name="connsiteX21" fmla="*/ 87252 w 209058"/>
                    <a:gd name="connsiteY21" fmla="*/ 2908 h 172711"/>
                    <a:gd name="connsiteX22" fmla="*/ 88185 w 209058"/>
                    <a:gd name="connsiteY22" fmla="*/ 3018 h 172711"/>
                    <a:gd name="connsiteX23" fmla="*/ 88130 w 209058"/>
                    <a:gd name="connsiteY23" fmla="*/ 3054 h 172711"/>
                    <a:gd name="connsiteX24" fmla="*/ 103346 w 209058"/>
                    <a:gd name="connsiteY24" fmla="*/ 12289 h 172711"/>
                    <a:gd name="connsiteX25" fmla="*/ 109636 w 209058"/>
                    <a:gd name="connsiteY25" fmla="*/ 18050 h 172711"/>
                    <a:gd name="connsiteX26" fmla="*/ 109728 w 209058"/>
                    <a:gd name="connsiteY26" fmla="*/ 18105 h 172711"/>
                    <a:gd name="connsiteX27" fmla="*/ 109765 w 209058"/>
                    <a:gd name="connsiteY27" fmla="*/ 18215 h 172711"/>
                    <a:gd name="connsiteX28" fmla="*/ 149980 w 209058"/>
                    <a:gd name="connsiteY28" fmla="*/ 70464 h 172711"/>
                    <a:gd name="connsiteX29" fmla="*/ 204807 w 209058"/>
                    <a:gd name="connsiteY29" fmla="*/ 144018 h 172711"/>
                    <a:gd name="connsiteX30" fmla="*/ 208300 w 209058"/>
                    <a:gd name="connsiteY30" fmla="*/ 161593 h 172711"/>
                    <a:gd name="connsiteX31" fmla="*/ 199321 w 209058"/>
                    <a:gd name="connsiteY31" fmla="*/ 168926 h 172711"/>
                    <a:gd name="connsiteX32" fmla="*/ 165506 w 209058"/>
                    <a:gd name="connsiteY32" fmla="*/ 172712 h 172711"/>
                    <a:gd name="connsiteX33" fmla="*/ 118141 w 209058"/>
                    <a:gd name="connsiteY33" fmla="*/ 150620 h 172711"/>
                    <a:gd name="connsiteX34" fmla="*/ 118250 w 209058"/>
                    <a:gd name="connsiteY34" fmla="*/ 151059 h 172711"/>
                    <a:gd name="connsiteX35" fmla="*/ 126901 w 209058"/>
                    <a:gd name="connsiteY35" fmla="*/ 162288 h 172711"/>
                    <a:gd name="connsiteX36" fmla="*/ 134069 w 209058"/>
                    <a:gd name="connsiteY36" fmla="*/ 166659 h 172711"/>
                    <a:gd name="connsiteX37" fmla="*/ 199138 w 209058"/>
                    <a:gd name="connsiteY37" fmla="*/ 168341 h 172711"/>
                    <a:gd name="connsiteX38" fmla="*/ 207715 w 209058"/>
                    <a:gd name="connsiteY38" fmla="*/ 161373 h 172711"/>
                    <a:gd name="connsiteX39" fmla="*/ 204259 w 209058"/>
                    <a:gd name="connsiteY39" fmla="*/ 144292 h 172711"/>
                    <a:gd name="connsiteX40" fmla="*/ 204240 w 209058"/>
                    <a:gd name="connsiteY40" fmla="*/ 144256 h 172711"/>
                    <a:gd name="connsiteX41" fmla="*/ 149541 w 209058"/>
                    <a:gd name="connsiteY41" fmla="*/ 70866 h 172711"/>
                    <a:gd name="connsiteX42" fmla="*/ 109198 w 209058"/>
                    <a:gd name="connsiteY42" fmla="*/ 18453 h 172711"/>
                    <a:gd name="connsiteX43" fmla="*/ 102907 w 209058"/>
                    <a:gd name="connsiteY43" fmla="*/ 12674 h 172711"/>
                    <a:gd name="connsiteX44" fmla="*/ 87014 w 209058"/>
                    <a:gd name="connsiteY44" fmla="*/ 3584 h 172711"/>
                    <a:gd name="connsiteX45" fmla="*/ 85880 w 209058"/>
                    <a:gd name="connsiteY45" fmla="*/ 3584 h 172711"/>
                    <a:gd name="connsiteX46" fmla="*/ 86283 w 209058"/>
                    <a:gd name="connsiteY46" fmla="*/ 3365 h 172711"/>
                    <a:gd name="connsiteX47" fmla="*/ 85058 w 209058"/>
                    <a:gd name="connsiteY47" fmla="*/ 3164 h 172711"/>
                    <a:gd name="connsiteX48" fmla="*/ 80156 w 209058"/>
                    <a:gd name="connsiteY48" fmla="*/ 3511 h 172711"/>
                    <a:gd name="connsiteX49" fmla="*/ 59198 w 209058"/>
                    <a:gd name="connsiteY49" fmla="*/ 19001 h 172711"/>
                    <a:gd name="connsiteX50" fmla="*/ 53309 w 209058"/>
                    <a:gd name="connsiteY50" fmla="*/ 17556 h 172711"/>
                    <a:gd name="connsiteX51" fmla="*/ 53237 w 209058"/>
                    <a:gd name="connsiteY51" fmla="*/ 17502 h 172711"/>
                    <a:gd name="connsiteX52" fmla="*/ 48317 w 209058"/>
                    <a:gd name="connsiteY52" fmla="*/ 9985 h 172711"/>
                    <a:gd name="connsiteX53" fmla="*/ 46598 w 209058"/>
                    <a:gd name="connsiteY53" fmla="*/ 12253 h 172711"/>
                    <a:gd name="connsiteX54" fmla="*/ 46525 w 209058"/>
                    <a:gd name="connsiteY54" fmla="*/ 12326 h 172711"/>
                    <a:gd name="connsiteX55" fmla="*/ 46433 w 209058"/>
                    <a:gd name="connsiteY55" fmla="*/ 12344 h 172711"/>
                    <a:gd name="connsiteX56" fmla="*/ 27231 w 209058"/>
                    <a:gd name="connsiteY56" fmla="*/ 2981 h 172711"/>
                    <a:gd name="connsiteX57" fmla="*/ 27231 w 209058"/>
                    <a:gd name="connsiteY57" fmla="*/ 7132 h 172711"/>
                    <a:gd name="connsiteX58" fmla="*/ 26902 w 209058"/>
                    <a:gd name="connsiteY58" fmla="*/ 7096 h 172711"/>
                    <a:gd name="connsiteX59" fmla="*/ 21123 w 209058"/>
                    <a:gd name="connsiteY59" fmla="*/ 6255 h 172711"/>
                    <a:gd name="connsiteX60" fmla="*/ 3658 w 209058"/>
                    <a:gd name="connsiteY60" fmla="*/ 7096 h 172711"/>
                    <a:gd name="connsiteX61" fmla="*/ 622 w 209058"/>
                    <a:gd name="connsiteY61" fmla="*/ 14777 h 172711"/>
                    <a:gd name="connsiteX62" fmla="*/ 1189 w 209058"/>
                    <a:gd name="connsiteY62" fmla="*/ 14411 h 172711"/>
                    <a:gd name="connsiteX63" fmla="*/ 1445 w 209058"/>
                    <a:gd name="connsiteY63" fmla="*/ 14283 h 172711"/>
                    <a:gd name="connsiteX64" fmla="*/ 1591 w 209058"/>
                    <a:gd name="connsiteY64" fmla="*/ 14521 h 172711"/>
                    <a:gd name="connsiteX65" fmla="*/ 96853 w 209058"/>
                    <a:gd name="connsiteY65" fmla="*/ 150858 h 172711"/>
                    <a:gd name="connsiteX66" fmla="*/ 117775 w 209058"/>
                    <a:gd name="connsiteY66" fmla="*/ 150894 h 172711"/>
                    <a:gd name="connsiteX67" fmla="*/ 118141 w 209058"/>
                    <a:gd name="connsiteY67" fmla="*/ 150620 h 17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09058" h="172711">
                      <a:moveTo>
                        <a:pt x="165506" y="172712"/>
                      </a:moveTo>
                      <a:cubicBezTo>
                        <a:pt x="151022" y="172712"/>
                        <a:pt x="137507" y="170902"/>
                        <a:pt x="133649" y="167079"/>
                      </a:cubicBezTo>
                      <a:cubicBezTo>
                        <a:pt x="131107" y="164555"/>
                        <a:pt x="128747" y="163641"/>
                        <a:pt x="126681" y="162836"/>
                      </a:cubicBezTo>
                      <a:cubicBezTo>
                        <a:pt x="123115" y="161447"/>
                        <a:pt x="120043" y="160239"/>
                        <a:pt x="117775" y="151608"/>
                      </a:cubicBezTo>
                      <a:cubicBezTo>
                        <a:pt x="116147" y="152614"/>
                        <a:pt x="109161" y="156052"/>
                        <a:pt x="96652" y="151406"/>
                      </a:cubicBezTo>
                      <a:cubicBezTo>
                        <a:pt x="82753" y="146249"/>
                        <a:pt x="6328" y="23262"/>
                        <a:pt x="1243" y="15069"/>
                      </a:cubicBezTo>
                      <a:cubicBezTo>
                        <a:pt x="1079" y="15179"/>
                        <a:pt x="823" y="15362"/>
                        <a:pt x="512" y="15618"/>
                      </a:cubicBezTo>
                      <a:lnTo>
                        <a:pt x="0" y="16039"/>
                      </a:lnTo>
                      <a:lnTo>
                        <a:pt x="18" y="15380"/>
                      </a:lnTo>
                      <a:cubicBezTo>
                        <a:pt x="110" y="11229"/>
                        <a:pt x="1189" y="8376"/>
                        <a:pt x="3292" y="6620"/>
                      </a:cubicBezTo>
                      <a:cubicBezTo>
                        <a:pt x="7150" y="3438"/>
                        <a:pt x="13990" y="4499"/>
                        <a:pt x="21233" y="5651"/>
                      </a:cubicBezTo>
                      <a:cubicBezTo>
                        <a:pt x="23006" y="5925"/>
                        <a:pt x="24835" y="6218"/>
                        <a:pt x="26646" y="6456"/>
                      </a:cubicBezTo>
                      <a:lnTo>
                        <a:pt x="26646" y="0"/>
                      </a:lnTo>
                      <a:lnTo>
                        <a:pt x="27231" y="1427"/>
                      </a:lnTo>
                      <a:cubicBezTo>
                        <a:pt x="30614" y="9821"/>
                        <a:pt x="37362" y="13478"/>
                        <a:pt x="46232" y="11759"/>
                      </a:cubicBezTo>
                      <a:cubicBezTo>
                        <a:pt x="46506" y="11467"/>
                        <a:pt x="47659" y="10241"/>
                        <a:pt x="48134" y="8979"/>
                      </a:cubicBezTo>
                      <a:lnTo>
                        <a:pt x="48500" y="8028"/>
                      </a:lnTo>
                      <a:lnTo>
                        <a:pt x="48701" y="9034"/>
                      </a:lnTo>
                      <a:cubicBezTo>
                        <a:pt x="49506" y="12930"/>
                        <a:pt x="52176" y="15600"/>
                        <a:pt x="53621" y="17045"/>
                      </a:cubicBezTo>
                      <a:cubicBezTo>
                        <a:pt x="64228" y="22257"/>
                        <a:pt x="73189" y="11192"/>
                        <a:pt x="79718" y="3109"/>
                      </a:cubicBezTo>
                      <a:cubicBezTo>
                        <a:pt x="80998" y="1847"/>
                        <a:pt x="83027" y="2195"/>
                        <a:pt x="85167" y="2579"/>
                      </a:cubicBezTo>
                      <a:cubicBezTo>
                        <a:pt x="85844" y="2688"/>
                        <a:pt x="86539" y="2816"/>
                        <a:pt x="87252" y="2908"/>
                      </a:cubicBezTo>
                      <a:lnTo>
                        <a:pt x="88185" y="3018"/>
                      </a:lnTo>
                      <a:lnTo>
                        <a:pt x="88130" y="3054"/>
                      </a:lnTo>
                      <a:cubicBezTo>
                        <a:pt x="94915" y="3493"/>
                        <a:pt x="99194" y="7974"/>
                        <a:pt x="103346" y="12289"/>
                      </a:cubicBezTo>
                      <a:cubicBezTo>
                        <a:pt x="105430" y="14466"/>
                        <a:pt x="107387" y="16514"/>
                        <a:pt x="109636" y="18050"/>
                      </a:cubicBezTo>
                      <a:lnTo>
                        <a:pt x="109728" y="18105"/>
                      </a:lnTo>
                      <a:lnTo>
                        <a:pt x="109765" y="18215"/>
                      </a:lnTo>
                      <a:cubicBezTo>
                        <a:pt x="111155" y="23317"/>
                        <a:pt x="117848" y="38643"/>
                        <a:pt x="149980" y="70464"/>
                      </a:cubicBezTo>
                      <a:cubicBezTo>
                        <a:pt x="189738" y="109838"/>
                        <a:pt x="204350" y="142957"/>
                        <a:pt x="204807" y="144018"/>
                      </a:cubicBezTo>
                      <a:cubicBezTo>
                        <a:pt x="205210" y="144658"/>
                        <a:pt x="211117" y="154113"/>
                        <a:pt x="208300" y="161593"/>
                      </a:cubicBezTo>
                      <a:cubicBezTo>
                        <a:pt x="206983" y="165086"/>
                        <a:pt x="203966" y="167555"/>
                        <a:pt x="199321" y="168926"/>
                      </a:cubicBezTo>
                      <a:cubicBezTo>
                        <a:pt x="190927" y="171395"/>
                        <a:pt x="177869" y="172712"/>
                        <a:pt x="165506" y="172712"/>
                      </a:cubicBezTo>
                      <a:close/>
                      <a:moveTo>
                        <a:pt x="118141" y="150620"/>
                      </a:moveTo>
                      <a:lnTo>
                        <a:pt x="118250" y="151059"/>
                      </a:lnTo>
                      <a:cubicBezTo>
                        <a:pt x="120445" y="159764"/>
                        <a:pt x="123298" y="160879"/>
                        <a:pt x="126901" y="162288"/>
                      </a:cubicBezTo>
                      <a:cubicBezTo>
                        <a:pt x="129022" y="163111"/>
                        <a:pt x="131436" y="164062"/>
                        <a:pt x="134069" y="166659"/>
                      </a:cubicBezTo>
                      <a:cubicBezTo>
                        <a:pt x="140946" y="173480"/>
                        <a:pt x="181490" y="173571"/>
                        <a:pt x="199138" y="168341"/>
                      </a:cubicBezTo>
                      <a:cubicBezTo>
                        <a:pt x="203600" y="167024"/>
                        <a:pt x="206471" y="164665"/>
                        <a:pt x="207715" y="161373"/>
                      </a:cubicBezTo>
                      <a:cubicBezTo>
                        <a:pt x="210458" y="154076"/>
                        <a:pt x="204332" y="144402"/>
                        <a:pt x="204259" y="144292"/>
                      </a:cubicBezTo>
                      <a:lnTo>
                        <a:pt x="204240" y="144256"/>
                      </a:lnTo>
                      <a:cubicBezTo>
                        <a:pt x="204094" y="143927"/>
                        <a:pt x="189665" y="110606"/>
                        <a:pt x="149541" y="70866"/>
                      </a:cubicBezTo>
                      <a:cubicBezTo>
                        <a:pt x="117519" y="39173"/>
                        <a:pt x="110661" y="23719"/>
                        <a:pt x="109198" y="18453"/>
                      </a:cubicBezTo>
                      <a:cubicBezTo>
                        <a:pt x="106948" y="16880"/>
                        <a:pt x="104991" y="14850"/>
                        <a:pt x="102907" y="12674"/>
                      </a:cubicBezTo>
                      <a:cubicBezTo>
                        <a:pt x="98627" y="8211"/>
                        <a:pt x="94202" y="3584"/>
                        <a:pt x="87014" y="3584"/>
                      </a:cubicBezTo>
                      <a:lnTo>
                        <a:pt x="85880" y="3584"/>
                      </a:lnTo>
                      <a:lnTo>
                        <a:pt x="86283" y="3365"/>
                      </a:lnTo>
                      <a:cubicBezTo>
                        <a:pt x="85862" y="3292"/>
                        <a:pt x="85460" y="3237"/>
                        <a:pt x="85058" y="3164"/>
                      </a:cubicBezTo>
                      <a:cubicBezTo>
                        <a:pt x="82973" y="2798"/>
                        <a:pt x="81181" y="2487"/>
                        <a:pt x="80156" y="3511"/>
                      </a:cubicBezTo>
                      <a:cubicBezTo>
                        <a:pt x="74725" y="10241"/>
                        <a:pt x="67647" y="19001"/>
                        <a:pt x="59198" y="19001"/>
                      </a:cubicBezTo>
                      <a:cubicBezTo>
                        <a:pt x="57296" y="19001"/>
                        <a:pt x="55340" y="18562"/>
                        <a:pt x="53309" y="17556"/>
                      </a:cubicBezTo>
                      <a:lnTo>
                        <a:pt x="53237" y="17502"/>
                      </a:lnTo>
                      <a:cubicBezTo>
                        <a:pt x="51938" y="16221"/>
                        <a:pt x="49359" y="13661"/>
                        <a:pt x="48317" y="9985"/>
                      </a:cubicBezTo>
                      <a:cubicBezTo>
                        <a:pt x="47640" y="11192"/>
                        <a:pt x="46653" y="12198"/>
                        <a:pt x="46598" y="12253"/>
                      </a:cubicBezTo>
                      <a:lnTo>
                        <a:pt x="46525" y="12326"/>
                      </a:lnTo>
                      <a:lnTo>
                        <a:pt x="46433" y="12344"/>
                      </a:lnTo>
                      <a:cubicBezTo>
                        <a:pt x="37692" y="14082"/>
                        <a:pt x="30925" y="10753"/>
                        <a:pt x="27231" y="2981"/>
                      </a:cubicBezTo>
                      <a:lnTo>
                        <a:pt x="27231" y="7132"/>
                      </a:lnTo>
                      <a:lnTo>
                        <a:pt x="26902" y="7096"/>
                      </a:lnTo>
                      <a:cubicBezTo>
                        <a:pt x="24963" y="6858"/>
                        <a:pt x="23006" y="6547"/>
                        <a:pt x="21123" y="6255"/>
                      </a:cubicBezTo>
                      <a:cubicBezTo>
                        <a:pt x="14027" y="5139"/>
                        <a:pt x="7315" y="4078"/>
                        <a:pt x="3658" y="7096"/>
                      </a:cubicBezTo>
                      <a:cubicBezTo>
                        <a:pt x="1792" y="8632"/>
                        <a:pt x="786" y="11156"/>
                        <a:pt x="622" y="14777"/>
                      </a:cubicBezTo>
                      <a:cubicBezTo>
                        <a:pt x="951" y="14539"/>
                        <a:pt x="1171" y="14429"/>
                        <a:pt x="1189" y="14411"/>
                      </a:cubicBezTo>
                      <a:lnTo>
                        <a:pt x="1445" y="14283"/>
                      </a:lnTo>
                      <a:lnTo>
                        <a:pt x="1591" y="14521"/>
                      </a:lnTo>
                      <a:cubicBezTo>
                        <a:pt x="2396" y="15837"/>
                        <a:pt x="82973" y="145701"/>
                        <a:pt x="96853" y="150858"/>
                      </a:cubicBezTo>
                      <a:cubicBezTo>
                        <a:pt x="110642" y="155978"/>
                        <a:pt x="117702" y="150949"/>
                        <a:pt x="117775" y="150894"/>
                      </a:cubicBezTo>
                      <a:lnTo>
                        <a:pt x="118141" y="150620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18280E27-9648-1A8B-13EF-CF3D476DAD0B}"/>
                    </a:ext>
                  </a:extLst>
                </p:cNvPr>
                <p:cNvSpPr/>
                <p:nvPr/>
              </p:nvSpPr>
              <p:spPr>
                <a:xfrm>
                  <a:off x="7074388" y="1922958"/>
                  <a:ext cx="218171" cy="181844"/>
                </a:xfrm>
                <a:custGeom>
                  <a:avLst/>
                  <a:gdLst>
                    <a:gd name="connsiteX0" fmla="*/ 170061 w 218171"/>
                    <a:gd name="connsiteY0" fmla="*/ 181844 h 181844"/>
                    <a:gd name="connsiteX1" fmla="*/ 134985 w 218171"/>
                    <a:gd name="connsiteY1" fmla="*/ 174895 h 181844"/>
                    <a:gd name="connsiteX2" fmla="*/ 129590 w 218171"/>
                    <a:gd name="connsiteY2" fmla="*/ 171658 h 181844"/>
                    <a:gd name="connsiteX3" fmla="*/ 119513 w 218171"/>
                    <a:gd name="connsiteY3" fmla="*/ 162148 h 181844"/>
                    <a:gd name="connsiteX4" fmla="*/ 99616 w 218171"/>
                    <a:gd name="connsiteY4" fmla="*/ 160246 h 181844"/>
                    <a:gd name="connsiteX5" fmla="*/ 3823 w 218171"/>
                    <a:gd name="connsiteY5" fmla="*/ 25116 h 181844"/>
                    <a:gd name="connsiteX6" fmla="*/ 2598 w 218171"/>
                    <a:gd name="connsiteY6" fmla="*/ 24732 h 181844"/>
                    <a:gd name="connsiteX7" fmla="*/ 1 w 218171"/>
                    <a:gd name="connsiteY7" fmla="*/ 20507 h 181844"/>
                    <a:gd name="connsiteX8" fmla="*/ 19 w 218171"/>
                    <a:gd name="connsiteY8" fmla="*/ 19849 h 181844"/>
                    <a:gd name="connsiteX9" fmla="*/ 4957 w 218171"/>
                    <a:gd name="connsiteY9" fmla="*/ 7669 h 181844"/>
                    <a:gd name="connsiteX10" fmla="*/ 26519 w 218171"/>
                    <a:gd name="connsiteY10" fmla="*/ 5694 h 181844"/>
                    <a:gd name="connsiteX11" fmla="*/ 26665 w 218171"/>
                    <a:gd name="connsiteY11" fmla="*/ 5712 h 181844"/>
                    <a:gd name="connsiteX12" fmla="*/ 26665 w 218171"/>
                    <a:gd name="connsiteY12" fmla="*/ 4560 h 181844"/>
                    <a:gd name="connsiteX13" fmla="*/ 30359 w 218171"/>
                    <a:gd name="connsiteY13" fmla="*/ 80 h 181844"/>
                    <a:gd name="connsiteX14" fmla="*/ 35480 w 218171"/>
                    <a:gd name="connsiteY14" fmla="*/ 2859 h 181844"/>
                    <a:gd name="connsiteX15" fmla="*/ 36065 w 218171"/>
                    <a:gd name="connsiteY15" fmla="*/ 4286 h 181844"/>
                    <a:gd name="connsiteX16" fmla="*/ 48373 w 218171"/>
                    <a:gd name="connsiteY16" fmla="*/ 12076 h 181844"/>
                    <a:gd name="connsiteX17" fmla="*/ 48464 w 218171"/>
                    <a:gd name="connsiteY17" fmla="*/ 11894 h 181844"/>
                    <a:gd name="connsiteX18" fmla="*/ 48830 w 218171"/>
                    <a:gd name="connsiteY18" fmla="*/ 10961 h 181844"/>
                    <a:gd name="connsiteX19" fmla="*/ 53475 w 218171"/>
                    <a:gd name="connsiteY19" fmla="*/ 8035 h 181844"/>
                    <a:gd name="connsiteX20" fmla="*/ 57572 w 218171"/>
                    <a:gd name="connsiteY20" fmla="*/ 11674 h 181844"/>
                    <a:gd name="connsiteX21" fmla="*/ 57773 w 218171"/>
                    <a:gd name="connsiteY21" fmla="*/ 12680 h 181844"/>
                    <a:gd name="connsiteX22" fmla="*/ 60863 w 218171"/>
                    <a:gd name="connsiteY22" fmla="*/ 17782 h 181844"/>
                    <a:gd name="connsiteX23" fmla="*/ 80761 w 218171"/>
                    <a:gd name="connsiteY23" fmla="*/ 4798 h 181844"/>
                    <a:gd name="connsiteX24" fmla="*/ 81090 w 218171"/>
                    <a:gd name="connsiteY24" fmla="*/ 4432 h 181844"/>
                    <a:gd name="connsiteX25" fmla="*/ 90545 w 218171"/>
                    <a:gd name="connsiteY25" fmla="*/ 2640 h 181844"/>
                    <a:gd name="connsiteX26" fmla="*/ 92355 w 218171"/>
                    <a:gd name="connsiteY26" fmla="*/ 2932 h 181844"/>
                    <a:gd name="connsiteX27" fmla="*/ 93288 w 218171"/>
                    <a:gd name="connsiteY27" fmla="*/ 3042 h 181844"/>
                    <a:gd name="connsiteX28" fmla="*/ 93709 w 218171"/>
                    <a:gd name="connsiteY28" fmla="*/ 3115 h 181844"/>
                    <a:gd name="connsiteX29" fmla="*/ 111210 w 218171"/>
                    <a:gd name="connsiteY29" fmla="*/ 13704 h 181844"/>
                    <a:gd name="connsiteX30" fmla="*/ 116770 w 218171"/>
                    <a:gd name="connsiteY30" fmla="*/ 18843 h 181844"/>
                    <a:gd name="connsiteX31" fmla="*/ 118708 w 218171"/>
                    <a:gd name="connsiteY31" fmla="*/ 21550 h 181844"/>
                    <a:gd name="connsiteX32" fmla="*/ 157735 w 218171"/>
                    <a:gd name="connsiteY32" fmla="*/ 71787 h 181844"/>
                    <a:gd name="connsiteX33" fmla="*/ 213385 w 218171"/>
                    <a:gd name="connsiteY33" fmla="*/ 146439 h 181844"/>
                    <a:gd name="connsiteX34" fmla="*/ 217116 w 218171"/>
                    <a:gd name="connsiteY34" fmla="*/ 167762 h 181844"/>
                    <a:gd name="connsiteX35" fmla="*/ 205156 w 218171"/>
                    <a:gd name="connsiteY35" fmla="*/ 177876 h 181844"/>
                    <a:gd name="connsiteX36" fmla="*/ 170061 w 218171"/>
                    <a:gd name="connsiteY36" fmla="*/ 181844 h 181844"/>
                    <a:gd name="connsiteX37" fmla="*/ 122677 w 218171"/>
                    <a:gd name="connsiteY37" fmla="*/ 150700 h 181844"/>
                    <a:gd name="connsiteX38" fmla="*/ 124104 w 218171"/>
                    <a:gd name="connsiteY38" fmla="*/ 150937 h 181844"/>
                    <a:gd name="connsiteX39" fmla="*/ 127121 w 218171"/>
                    <a:gd name="connsiteY39" fmla="*/ 154028 h 181844"/>
                    <a:gd name="connsiteX40" fmla="*/ 127231 w 218171"/>
                    <a:gd name="connsiteY40" fmla="*/ 154467 h 181844"/>
                    <a:gd name="connsiteX41" fmla="*/ 133119 w 218171"/>
                    <a:gd name="connsiteY41" fmla="*/ 162568 h 181844"/>
                    <a:gd name="connsiteX42" fmla="*/ 141843 w 218171"/>
                    <a:gd name="connsiteY42" fmla="*/ 167963 h 181844"/>
                    <a:gd name="connsiteX43" fmla="*/ 202394 w 218171"/>
                    <a:gd name="connsiteY43" fmla="*/ 168512 h 181844"/>
                    <a:gd name="connsiteX44" fmla="*/ 208009 w 218171"/>
                    <a:gd name="connsiteY44" fmla="*/ 164306 h 181844"/>
                    <a:gd name="connsiteX45" fmla="*/ 204973 w 218171"/>
                    <a:gd name="connsiteY45" fmla="*/ 151303 h 181844"/>
                    <a:gd name="connsiteX46" fmla="*/ 204735 w 218171"/>
                    <a:gd name="connsiteY46" fmla="*/ 150901 h 181844"/>
                    <a:gd name="connsiteX47" fmla="*/ 150877 w 218171"/>
                    <a:gd name="connsiteY47" fmla="*/ 78681 h 181844"/>
                    <a:gd name="connsiteX48" fmla="*/ 109839 w 218171"/>
                    <a:gd name="connsiteY48" fmla="*/ 25811 h 181844"/>
                    <a:gd name="connsiteX49" fmla="*/ 104169 w 218171"/>
                    <a:gd name="connsiteY49" fmla="*/ 20416 h 181844"/>
                    <a:gd name="connsiteX50" fmla="*/ 91587 w 218171"/>
                    <a:gd name="connsiteY50" fmla="*/ 12735 h 181844"/>
                    <a:gd name="connsiteX51" fmla="*/ 90453 w 218171"/>
                    <a:gd name="connsiteY51" fmla="*/ 12735 h 181844"/>
                    <a:gd name="connsiteX52" fmla="*/ 88149 w 218171"/>
                    <a:gd name="connsiteY52" fmla="*/ 12113 h 181844"/>
                    <a:gd name="connsiteX53" fmla="*/ 87418 w 218171"/>
                    <a:gd name="connsiteY53" fmla="*/ 12003 h 181844"/>
                    <a:gd name="connsiteX54" fmla="*/ 63753 w 218171"/>
                    <a:gd name="connsiteY54" fmla="*/ 28133 h 181844"/>
                    <a:gd name="connsiteX55" fmla="*/ 55834 w 218171"/>
                    <a:gd name="connsiteY55" fmla="*/ 26213 h 181844"/>
                    <a:gd name="connsiteX56" fmla="*/ 55157 w 218171"/>
                    <a:gd name="connsiteY56" fmla="*/ 25792 h 181844"/>
                    <a:gd name="connsiteX57" fmla="*/ 54573 w 218171"/>
                    <a:gd name="connsiteY57" fmla="*/ 25299 h 181844"/>
                    <a:gd name="connsiteX58" fmla="*/ 51244 w 218171"/>
                    <a:gd name="connsiteY58" fmla="*/ 21495 h 181844"/>
                    <a:gd name="connsiteX59" fmla="*/ 32352 w 218171"/>
                    <a:gd name="connsiteY59" fmla="*/ 16228 h 181844"/>
                    <a:gd name="connsiteX60" fmla="*/ 31237 w 218171"/>
                    <a:gd name="connsiteY60" fmla="*/ 16228 h 181844"/>
                    <a:gd name="connsiteX61" fmla="*/ 24982 w 218171"/>
                    <a:gd name="connsiteY61" fmla="*/ 15313 h 181844"/>
                    <a:gd name="connsiteX62" fmla="*/ 11139 w 218171"/>
                    <a:gd name="connsiteY62" fmla="*/ 15167 h 181844"/>
                    <a:gd name="connsiteX63" fmla="*/ 10151 w 218171"/>
                    <a:gd name="connsiteY63" fmla="*/ 16868 h 181844"/>
                    <a:gd name="connsiteX64" fmla="*/ 103017 w 218171"/>
                    <a:gd name="connsiteY64" fmla="*/ 151138 h 181844"/>
                    <a:gd name="connsiteX65" fmla="*/ 119714 w 218171"/>
                    <a:gd name="connsiteY65" fmla="*/ 151687 h 181844"/>
                    <a:gd name="connsiteX66" fmla="*/ 122677 w 218171"/>
                    <a:gd name="connsiteY66" fmla="*/ 150700 h 181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218171" h="181844">
                      <a:moveTo>
                        <a:pt x="170061" y="181844"/>
                      </a:moveTo>
                      <a:cubicBezTo>
                        <a:pt x="159582" y="181844"/>
                        <a:pt x="141093" y="180948"/>
                        <a:pt x="134985" y="174895"/>
                      </a:cubicBezTo>
                      <a:cubicBezTo>
                        <a:pt x="133119" y="173047"/>
                        <a:pt x="131473" y="172407"/>
                        <a:pt x="129590" y="171658"/>
                      </a:cubicBezTo>
                      <a:cubicBezTo>
                        <a:pt x="125639" y="170121"/>
                        <a:pt x="122110" y="168256"/>
                        <a:pt x="119513" y="162148"/>
                      </a:cubicBezTo>
                      <a:cubicBezTo>
                        <a:pt x="115215" y="163209"/>
                        <a:pt x="108540" y="163574"/>
                        <a:pt x="99616" y="160246"/>
                      </a:cubicBezTo>
                      <a:cubicBezTo>
                        <a:pt x="85936" y="155162"/>
                        <a:pt x="29536" y="66447"/>
                        <a:pt x="3823" y="25116"/>
                      </a:cubicBezTo>
                      <a:cubicBezTo>
                        <a:pt x="3403" y="25043"/>
                        <a:pt x="3000" y="24915"/>
                        <a:pt x="2598" y="24732"/>
                      </a:cubicBezTo>
                      <a:cubicBezTo>
                        <a:pt x="970" y="23964"/>
                        <a:pt x="-36" y="22300"/>
                        <a:pt x="1" y="20507"/>
                      </a:cubicBezTo>
                      <a:lnTo>
                        <a:pt x="19" y="19849"/>
                      </a:lnTo>
                      <a:cubicBezTo>
                        <a:pt x="147" y="14362"/>
                        <a:pt x="1811" y="10266"/>
                        <a:pt x="4957" y="7669"/>
                      </a:cubicBezTo>
                      <a:cubicBezTo>
                        <a:pt x="10407" y="3170"/>
                        <a:pt x="18600" y="4450"/>
                        <a:pt x="26519" y="5694"/>
                      </a:cubicBezTo>
                      <a:cubicBezTo>
                        <a:pt x="26573" y="5694"/>
                        <a:pt x="26610" y="5712"/>
                        <a:pt x="26665" y="5712"/>
                      </a:cubicBezTo>
                      <a:lnTo>
                        <a:pt x="26665" y="4560"/>
                      </a:lnTo>
                      <a:cubicBezTo>
                        <a:pt x="26665" y="2366"/>
                        <a:pt x="28219" y="482"/>
                        <a:pt x="30359" y="80"/>
                      </a:cubicBezTo>
                      <a:cubicBezTo>
                        <a:pt x="32517" y="-323"/>
                        <a:pt x="34657" y="829"/>
                        <a:pt x="35480" y="2859"/>
                      </a:cubicBezTo>
                      <a:lnTo>
                        <a:pt x="36065" y="4286"/>
                      </a:lnTo>
                      <a:cubicBezTo>
                        <a:pt x="38442" y="10156"/>
                        <a:pt x="42429" y="12716"/>
                        <a:pt x="48373" y="12076"/>
                      </a:cubicBezTo>
                      <a:cubicBezTo>
                        <a:pt x="48409" y="12003"/>
                        <a:pt x="48446" y="11949"/>
                        <a:pt x="48464" y="11894"/>
                      </a:cubicBezTo>
                      <a:lnTo>
                        <a:pt x="48830" y="10961"/>
                      </a:lnTo>
                      <a:cubicBezTo>
                        <a:pt x="49562" y="9059"/>
                        <a:pt x="51500" y="7889"/>
                        <a:pt x="53475" y="8035"/>
                      </a:cubicBezTo>
                      <a:cubicBezTo>
                        <a:pt x="55505" y="8199"/>
                        <a:pt x="57169" y="9681"/>
                        <a:pt x="57572" y="11674"/>
                      </a:cubicBezTo>
                      <a:lnTo>
                        <a:pt x="57773" y="12680"/>
                      </a:lnTo>
                      <a:cubicBezTo>
                        <a:pt x="58230" y="14856"/>
                        <a:pt x="59711" y="16594"/>
                        <a:pt x="60863" y="17782"/>
                      </a:cubicBezTo>
                      <a:cubicBezTo>
                        <a:pt x="67447" y="20398"/>
                        <a:pt x="73775" y="13448"/>
                        <a:pt x="80761" y="4798"/>
                      </a:cubicBezTo>
                      <a:cubicBezTo>
                        <a:pt x="80870" y="4670"/>
                        <a:pt x="80980" y="4542"/>
                        <a:pt x="81090" y="4432"/>
                      </a:cubicBezTo>
                      <a:cubicBezTo>
                        <a:pt x="84034" y="1488"/>
                        <a:pt x="87948" y="2183"/>
                        <a:pt x="90545" y="2640"/>
                      </a:cubicBezTo>
                      <a:cubicBezTo>
                        <a:pt x="91149" y="2750"/>
                        <a:pt x="91752" y="2859"/>
                        <a:pt x="92355" y="2932"/>
                      </a:cubicBezTo>
                      <a:lnTo>
                        <a:pt x="93288" y="3042"/>
                      </a:lnTo>
                      <a:cubicBezTo>
                        <a:pt x="93435" y="3061"/>
                        <a:pt x="93581" y="3079"/>
                        <a:pt x="93709" y="3115"/>
                      </a:cubicBezTo>
                      <a:cubicBezTo>
                        <a:pt x="101865" y="3920"/>
                        <a:pt x="107041" y="9333"/>
                        <a:pt x="111210" y="13704"/>
                      </a:cubicBezTo>
                      <a:cubicBezTo>
                        <a:pt x="113131" y="15697"/>
                        <a:pt x="114923" y="17581"/>
                        <a:pt x="116770" y="18843"/>
                      </a:cubicBezTo>
                      <a:cubicBezTo>
                        <a:pt x="117684" y="19465"/>
                        <a:pt x="118434" y="20471"/>
                        <a:pt x="118708" y="21550"/>
                      </a:cubicBezTo>
                      <a:cubicBezTo>
                        <a:pt x="119732" y="25299"/>
                        <a:pt x="125512" y="39874"/>
                        <a:pt x="157735" y="71787"/>
                      </a:cubicBezTo>
                      <a:cubicBezTo>
                        <a:pt x="196469" y="110137"/>
                        <a:pt x="211685" y="142616"/>
                        <a:pt x="213385" y="146439"/>
                      </a:cubicBezTo>
                      <a:cubicBezTo>
                        <a:pt x="214977" y="149017"/>
                        <a:pt x="220445" y="158911"/>
                        <a:pt x="217116" y="167762"/>
                      </a:cubicBezTo>
                      <a:cubicBezTo>
                        <a:pt x="215854" y="171127"/>
                        <a:pt x="212745" y="175626"/>
                        <a:pt x="205156" y="177876"/>
                      </a:cubicBezTo>
                      <a:cubicBezTo>
                        <a:pt x="196762" y="180344"/>
                        <a:pt x="183631" y="181844"/>
                        <a:pt x="170061" y="181844"/>
                      </a:cubicBezTo>
                      <a:close/>
                      <a:moveTo>
                        <a:pt x="122677" y="150700"/>
                      </a:moveTo>
                      <a:cubicBezTo>
                        <a:pt x="123171" y="150700"/>
                        <a:pt x="123646" y="150773"/>
                        <a:pt x="124104" y="150937"/>
                      </a:cubicBezTo>
                      <a:cubicBezTo>
                        <a:pt x="125548" y="151449"/>
                        <a:pt x="126737" y="152547"/>
                        <a:pt x="127121" y="154028"/>
                      </a:cubicBezTo>
                      <a:lnTo>
                        <a:pt x="127231" y="154467"/>
                      </a:lnTo>
                      <a:cubicBezTo>
                        <a:pt x="128858" y="160923"/>
                        <a:pt x="130193" y="161435"/>
                        <a:pt x="133119" y="162568"/>
                      </a:cubicBezTo>
                      <a:cubicBezTo>
                        <a:pt x="135405" y="163465"/>
                        <a:pt x="138533" y="164672"/>
                        <a:pt x="141843" y="167963"/>
                      </a:cubicBezTo>
                      <a:cubicBezTo>
                        <a:pt x="146671" y="172755"/>
                        <a:pt x="184289" y="173889"/>
                        <a:pt x="202394" y="168512"/>
                      </a:cubicBezTo>
                      <a:cubicBezTo>
                        <a:pt x="206930" y="167159"/>
                        <a:pt x="207735" y="165019"/>
                        <a:pt x="208009" y="164306"/>
                      </a:cubicBezTo>
                      <a:cubicBezTo>
                        <a:pt x="209582" y="160100"/>
                        <a:pt x="206271" y="153333"/>
                        <a:pt x="204973" y="151303"/>
                      </a:cubicBezTo>
                      <a:cubicBezTo>
                        <a:pt x="204900" y="151175"/>
                        <a:pt x="204808" y="151029"/>
                        <a:pt x="204735" y="150901"/>
                      </a:cubicBezTo>
                      <a:cubicBezTo>
                        <a:pt x="204461" y="150297"/>
                        <a:pt x="190013" y="117434"/>
                        <a:pt x="150877" y="78681"/>
                      </a:cubicBezTo>
                      <a:cubicBezTo>
                        <a:pt x="121397" y="49476"/>
                        <a:pt x="112472" y="33419"/>
                        <a:pt x="109839" y="25811"/>
                      </a:cubicBezTo>
                      <a:cubicBezTo>
                        <a:pt x="107754" y="24165"/>
                        <a:pt x="105943" y="22263"/>
                        <a:pt x="104169" y="20416"/>
                      </a:cubicBezTo>
                      <a:cubicBezTo>
                        <a:pt x="100219" y="16301"/>
                        <a:pt x="96818" y="12735"/>
                        <a:pt x="91587" y="12735"/>
                      </a:cubicBezTo>
                      <a:lnTo>
                        <a:pt x="90453" y="12735"/>
                      </a:lnTo>
                      <a:cubicBezTo>
                        <a:pt x="89630" y="12735"/>
                        <a:pt x="88844" y="12515"/>
                        <a:pt x="88149" y="12113"/>
                      </a:cubicBezTo>
                      <a:cubicBezTo>
                        <a:pt x="87893" y="12076"/>
                        <a:pt x="87637" y="12040"/>
                        <a:pt x="87418" y="12003"/>
                      </a:cubicBezTo>
                      <a:cubicBezTo>
                        <a:pt x="81638" y="19136"/>
                        <a:pt x="73884" y="28133"/>
                        <a:pt x="63753" y="28133"/>
                      </a:cubicBezTo>
                      <a:cubicBezTo>
                        <a:pt x="61064" y="28133"/>
                        <a:pt x="58413" y="27493"/>
                        <a:pt x="55834" y="26213"/>
                      </a:cubicBezTo>
                      <a:cubicBezTo>
                        <a:pt x="55596" y="26103"/>
                        <a:pt x="55377" y="25957"/>
                        <a:pt x="55157" y="25792"/>
                      </a:cubicBezTo>
                      <a:cubicBezTo>
                        <a:pt x="54975" y="25665"/>
                        <a:pt x="54719" y="25445"/>
                        <a:pt x="54573" y="25299"/>
                      </a:cubicBezTo>
                      <a:cubicBezTo>
                        <a:pt x="53749" y="24494"/>
                        <a:pt x="52487" y="23214"/>
                        <a:pt x="51244" y="21495"/>
                      </a:cubicBezTo>
                      <a:cubicBezTo>
                        <a:pt x="43655" y="22811"/>
                        <a:pt x="37089" y="20928"/>
                        <a:pt x="32352" y="16228"/>
                      </a:cubicBezTo>
                      <a:cubicBezTo>
                        <a:pt x="31987" y="16264"/>
                        <a:pt x="31603" y="16264"/>
                        <a:pt x="31237" y="16228"/>
                      </a:cubicBezTo>
                      <a:cubicBezTo>
                        <a:pt x="28914" y="15935"/>
                        <a:pt x="26921" y="15624"/>
                        <a:pt x="24982" y="15313"/>
                      </a:cubicBezTo>
                      <a:cubicBezTo>
                        <a:pt x="19734" y="14491"/>
                        <a:pt x="13223" y="13466"/>
                        <a:pt x="11139" y="15167"/>
                      </a:cubicBezTo>
                      <a:cubicBezTo>
                        <a:pt x="10681" y="15551"/>
                        <a:pt x="10370" y="16173"/>
                        <a:pt x="10151" y="16868"/>
                      </a:cubicBezTo>
                      <a:cubicBezTo>
                        <a:pt x="43307" y="70397"/>
                        <a:pt x="93709" y="146914"/>
                        <a:pt x="103017" y="151138"/>
                      </a:cubicBezTo>
                      <a:cubicBezTo>
                        <a:pt x="114063" y="155235"/>
                        <a:pt x="119495" y="151833"/>
                        <a:pt x="119714" y="151687"/>
                      </a:cubicBezTo>
                      <a:cubicBezTo>
                        <a:pt x="120574" y="151047"/>
                        <a:pt x="121634" y="150700"/>
                        <a:pt x="122677" y="15070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8" name="Graphic 2">
              <a:extLst>
                <a:ext uri="{FF2B5EF4-FFF2-40B4-BE49-F238E27FC236}">
                  <a16:creationId xmlns:a16="http://schemas.microsoft.com/office/drawing/2014/main" id="{009B22BB-E7DF-1C1E-EDEA-93EF93C1223B}"/>
                </a:ext>
              </a:extLst>
            </p:cNvPr>
            <p:cNvGrpSpPr/>
            <p:nvPr/>
          </p:nvGrpSpPr>
          <p:grpSpPr>
            <a:xfrm>
              <a:off x="7045687" y="1822062"/>
              <a:ext cx="166944" cy="129010"/>
              <a:chOff x="7045687" y="1822062"/>
              <a:chExt cx="166944" cy="129010"/>
            </a:xfrm>
            <a:grpFill/>
          </p:grpSpPr>
          <p:grpSp>
            <p:nvGrpSpPr>
              <p:cNvPr id="88" name="Graphic 2">
                <a:extLst>
                  <a:ext uri="{FF2B5EF4-FFF2-40B4-BE49-F238E27FC236}">
                    <a16:creationId xmlns:a16="http://schemas.microsoft.com/office/drawing/2014/main" id="{563EBC15-5740-F139-61CC-2106FCE98769}"/>
                  </a:ext>
                </a:extLst>
              </p:cNvPr>
              <p:cNvGrpSpPr/>
              <p:nvPr/>
            </p:nvGrpSpPr>
            <p:grpSpPr>
              <a:xfrm>
                <a:off x="7045998" y="1822366"/>
                <a:ext cx="166358" cy="128433"/>
                <a:chOff x="7045998" y="1822366"/>
                <a:chExt cx="166358" cy="128433"/>
              </a:xfrm>
              <a:grpFill/>
            </p:grpSpPr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C5CD8C59-557C-03CC-4F4B-79EDF4AD0FFE}"/>
                    </a:ext>
                  </a:extLst>
                </p:cNvPr>
                <p:cNvSpPr/>
                <p:nvPr/>
              </p:nvSpPr>
              <p:spPr>
                <a:xfrm>
                  <a:off x="7050576" y="1826890"/>
                  <a:ext cx="157242" cy="119299"/>
                </a:xfrm>
                <a:custGeom>
                  <a:avLst/>
                  <a:gdLst>
                    <a:gd name="connsiteX0" fmla="*/ 74764 w 157242"/>
                    <a:gd name="connsiteY0" fmla="*/ 44429 h 119299"/>
                    <a:gd name="connsiteX1" fmla="*/ 85370 w 157242"/>
                    <a:gd name="connsiteY1" fmla="*/ 18186 h 119299"/>
                    <a:gd name="connsiteX2" fmla="*/ 65930 w 157242"/>
                    <a:gd name="connsiteY2" fmla="*/ 684 h 119299"/>
                    <a:gd name="connsiteX3" fmla="*/ 31384 w 157242"/>
                    <a:gd name="connsiteY3" fmla="*/ 30128 h 119299"/>
                    <a:gd name="connsiteX4" fmla="*/ 39 w 157242"/>
                    <a:gd name="connsiteY4" fmla="*/ 68441 h 119299"/>
                    <a:gd name="connsiteX5" fmla="*/ 26885 w 157242"/>
                    <a:gd name="connsiteY5" fmla="*/ 117965 h 119299"/>
                    <a:gd name="connsiteX6" fmla="*/ 28714 w 157242"/>
                    <a:gd name="connsiteY6" fmla="*/ 115990 h 119299"/>
                    <a:gd name="connsiteX7" fmla="*/ 55360 w 157242"/>
                    <a:gd name="connsiteY7" fmla="*/ 107395 h 119299"/>
                    <a:gd name="connsiteX8" fmla="*/ 55360 w 157242"/>
                    <a:gd name="connsiteY8" fmla="*/ 102146 h 119299"/>
                    <a:gd name="connsiteX9" fmla="*/ 74800 w 157242"/>
                    <a:gd name="connsiteY9" fmla="*/ 112643 h 119299"/>
                    <a:gd name="connsiteX10" fmla="*/ 76830 w 157242"/>
                    <a:gd name="connsiteY10" fmla="*/ 109699 h 119299"/>
                    <a:gd name="connsiteX11" fmla="*/ 76574 w 157242"/>
                    <a:gd name="connsiteY11" fmla="*/ 107395 h 119299"/>
                    <a:gd name="connsiteX12" fmla="*/ 76830 w 157242"/>
                    <a:gd name="connsiteY12" fmla="*/ 109699 h 119299"/>
                    <a:gd name="connsiteX13" fmla="*/ 81877 w 157242"/>
                    <a:gd name="connsiteY13" fmla="*/ 117892 h 119299"/>
                    <a:gd name="connsiteX14" fmla="*/ 108377 w 157242"/>
                    <a:gd name="connsiteY14" fmla="*/ 103902 h 119299"/>
                    <a:gd name="connsiteX15" fmla="*/ 115655 w 157242"/>
                    <a:gd name="connsiteY15" fmla="*/ 103792 h 119299"/>
                    <a:gd name="connsiteX16" fmla="*/ 156090 w 157242"/>
                    <a:gd name="connsiteY16" fmla="*/ 100390 h 119299"/>
                    <a:gd name="connsiteX17" fmla="*/ 157242 w 157242"/>
                    <a:gd name="connsiteY17" fmla="*/ 100335 h 119299"/>
                    <a:gd name="connsiteX18" fmla="*/ 74764 w 157242"/>
                    <a:gd name="connsiteY18" fmla="*/ 44429 h 119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7242" h="119299">
                      <a:moveTo>
                        <a:pt x="74764" y="44429"/>
                      </a:moveTo>
                      <a:cubicBezTo>
                        <a:pt x="67704" y="44429"/>
                        <a:pt x="78293" y="28683"/>
                        <a:pt x="85370" y="18186"/>
                      </a:cubicBezTo>
                      <a:cubicBezTo>
                        <a:pt x="90674" y="7688"/>
                        <a:pt x="78311" y="-2809"/>
                        <a:pt x="65930" y="684"/>
                      </a:cubicBezTo>
                      <a:cubicBezTo>
                        <a:pt x="49709" y="6518"/>
                        <a:pt x="43308" y="22081"/>
                        <a:pt x="31384" y="30128"/>
                      </a:cubicBezTo>
                      <a:cubicBezTo>
                        <a:pt x="21948" y="43844"/>
                        <a:pt x="11633" y="56975"/>
                        <a:pt x="39" y="68441"/>
                      </a:cubicBezTo>
                      <a:cubicBezTo>
                        <a:pt x="-656" y="88778"/>
                        <a:pt x="8031" y="108620"/>
                        <a:pt x="26885" y="117965"/>
                      </a:cubicBezTo>
                      <a:cubicBezTo>
                        <a:pt x="27562" y="117051"/>
                        <a:pt x="28202" y="116411"/>
                        <a:pt x="28714" y="115990"/>
                      </a:cubicBezTo>
                      <a:cubicBezTo>
                        <a:pt x="29044" y="101122"/>
                        <a:pt x="42192" y="105767"/>
                        <a:pt x="55360" y="107395"/>
                      </a:cubicBezTo>
                      <a:cubicBezTo>
                        <a:pt x="55360" y="105639"/>
                        <a:pt x="55360" y="103902"/>
                        <a:pt x="55360" y="102146"/>
                      </a:cubicBezTo>
                      <a:cubicBezTo>
                        <a:pt x="58889" y="110888"/>
                        <a:pt x="65967" y="114399"/>
                        <a:pt x="74800" y="112643"/>
                      </a:cubicBezTo>
                      <a:cubicBezTo>
                        <a:pt x="74800" y="112643"/>
                        <a:pt x="76245" y="111199"/>
                        <a:pt x="76830" y="109699"/>
                      </a:cubicBezTo>
                      <a:cubicBezTo>
                        <a:pt x="76683" y="108968"/>
                        <a:pt x="76574" y="108199"/>
                        <a:pt x="76574" y="107395"/>
                      </a:cubicBezTo>
                      <a:cubicBezTo>
                        <a:pt x="77214" y="108017"/>
                        <a:pt x="77159" y="108876"/>
                        <a:pt x="76830" y="109699"/>
                      </a:cubicBezTo>
                      <a:cubicBezTo>
                        <a:pt x="77653" y="113667"/>
                        <a:pt x="80378" y="116411"/>
                        <a:pt x="81877" y="117892"/>
                      </a:cubicBezTo>
                      <a:cubicBezTo>
                        <a:pt x="92484" y="123141"/>
                        <a:pt x="101318" y="112643"/>
                        <a:pt x="108377" y="103902"/>
                      </a:cubicBezTo>
                      <a:cubicBezTo>
                        <a:pt x="109876" y="102402"/>
                        <a:pt x="112675" y="103463"/>
                        <a:pt x="115655" y="103792"/>
                      </a:cubicBezTo>
                      <a:cubicBezTo>
                        <a:pt x="128000" y="96952"/>
                        <a:pt x="143782" y="100390"/>
                        <a:pt x="156090" y="100390"/>
                      </a:cubicBezTo>
                      <a:cubicBezTo>
                        <a:pt x="156474" y="100372"/>
                        <a:pt x="156858" y="100354"/>
                        <a:pt x="157242" y="100335"/>
                      </a:cubicBezTo>
                      <a:cubicBezTo>
                        <a:pt x="151756" y="59645"/>
                        <a:pt x="113278" y="54378"/>
                        <a:pt x="74764" y="44429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7EB68E7E-EDB4-50BA-B85C-7FFC8BD8F03E}"/>
                    </a:ext>
                  </a:extLst>
                </p:cNvPr>
                <p:cNvSpPr/>
                <p:nvPr/>
              </p:nvSpPr>
              <p:spPr>
                <a:xfrm>
                  <a:off x="7045998" y="1822366"/>
                  <a:ext cx="166358" cy="128433"/>
                </a:xfrm>
                <a:custGeom>
                  <a:avLst/>
                  <a:gdLst>
                    <a:gd name="connsiteX0" fmla="*/ 92125 w 166358"/>
                    <a:gd name="connsiteY0" fmla="*/ 128433 h 128433"/>
                    <a:gd name="connsiteX1" fmla="*/ 84389 w 166358"/>
                    <a:gd name="connsiteY1" fmla="*/ 126531 h 128433"/>
                    <a:gd name="connsiteX2" fmla="*/ 83200 w 166358"/>
                    <a:gd name="connsiteY2" fmla="*/ 125690 h 128433"/>
                    <a:gd name="connsiteX3" fmla="*/ 79799 w 166358"/>
                    <a:gd name="connsiteY3" fmla="*/ 121758 h 128433"/>
                    <a:gd name="connsiteX4" fmla="*/ 60834 w 166358"/>
                    <a:gd name="connsiteY4" fmla="*/ 116418 h 128433"/>
                    <a:gd name="connsiteX5" fmla="*/ 59353 w 166358"/>
                    <a:gd name="connsiteY5" fmla="*/ 116473 h 128433"/>
                    <a:gd name="connsiteX6" fmla="*/ 53428 w 166358"/>
                    <a:gd name="connsiteY6" fmla="*/ 115613 h 128433"/>
                    <a:gd name="connsiteX7" fmla="*/ 39346 w 166358"/>
                    <a:gd name="connsiteY7" fmla="*/ 115540 h 128433"/>
                    <a:gd name="connsiteX8" fmla="*/ 37846 w 166358"/>
                    <a:gd name="connsiteY8" fmla="*/ 120642 h 128433"/>
                    <a:gd name="connsiteX9" fmla="*/ 36219 w 166358"/>
                    <a:gd name="connsiteY9" fmla="*/ 124026 h 128433"/>
                    <a:gd name="connsiteX10" fmla="*/ 35140 w 166358"/>
                    <a:gd name="connsiteY10" fmla="*/ 125233 h 128433"/>
                    <a:gd name="connsiteX11" fmla="*/ 29416 w 166358"/>
                    <a:gd name="connsiteY11" fmla="*/ 126604 h 128433"/>
                    <a:gd name="connsiteX12" fmla="*/ 45 w 166358"/>
                    <a:gd name="connsiteY12" fmla="*/ 72819 h 128433"/>
                    <a:gd name="connsiteX13" fmla="*/ 1398 w 166358"/>
                    <a:gd name="connsiteY13" fmla="*/ 69729 h 128433"/>
                    <a:gd name="connsiteX14" fmla="*/ 32195 w 166358"/>
                    <a:gd name="connsiteY14" fmla="*/ 32074 h 128433"/>
                    <a:gd name="connsiteX15" fmla="*/ 33402 w 166358"/>
                    <a:gd name="connsiteY15" fmla="*/ 30867 h 128433"/>
                    <a:gd name="connsiteX16" fmla="*/ 45125 w 166358"/>
                    <a:gd name="connsiteY16" fmla="*/ 19546 h 128433"/>
                    <a:gd name="connsiteX17" fmla="*/ 68972 w 166358"/>
                    <a:gd name="connsiteY17" fmla="*/ 911 h 128433"/>
                    <a:gd name="connsiteX18" fmla="*/ 91997 w 166358"/>
                    <a:gd name="connsiteY18" fmla="*/ 7458 h 128433"/>
                    <a:gd name="connsiteX19" fmla="*/ 94045 w 166358"/>
                    <a:gd name="connsiteY19" fmla="*/ 24777 h 128433"/>
                    <a:gd name="connsiteX20" fmla="*/ 93753 w 166358"/>
                    <a:gd name="connsiteY20" fmla="*/ 25271 h 128433"/>
                    <a:gd name="connsiteX21" fmla="*/ 82012 w 166358"/>
                    <a:gd name="connsiteY21" fmla="*/ 44912 h 128433"/>
                    <a:gd name="connsiteX22" fmla="*/ 91631 w 166358"/>
                    <a:gd name="connsiteY22" fmla="*/ 47308 h 128433"/>
                    <a:gd name="connsiteX23" fmla="*/ 166319 w 166358"/>
                    <a:gd name="connsiteY23" fmla="*/ 104275 h 128433"/>
                    <a:gd name="connsiteX24" fmla="*/ 165296 w 166358"/>
                    <a:gd name="connsiteY24" fmla="*/ 107823 h 128433"/>
                    <a:gd name="connsiteX25" fmla="*/ 161985 w 166358"/>
                    <a:gd name="connsiteY25" fmla="*/ 109450 h 128433"/>
                    <a:gd name="connsiteX26" fmla="*/ 160742 w 166358"/>
                    <a:gd name="connsiteY26" fmla="*/ 109505 h 128433"/>
                    <a:gd name="connsiteX27" fmla="*/ 160724 w 166358"/>
                    <a:gd name="connsiteY27" fmla="*/ 109505 h 128433"/>
                    <a:gd name="connsiteX28" fmla="*/ 150884 w 166358"/>
                    <a:gd name="connsiteY28" fmla="*/ 109085 h 128433"/>
                    <a:gd name="connsiteX29" fmla="*/ 122428 w 166358"/>
                    <a:gd name="connsiteY29" fmla="*/ 112322 h 128433"/>
                    <a:gd name="connsiteX30" fmla="*/ 119685 w 166358"/>
                    <a:gd name="connsiteY30" fmla="*/ 112870 h 128433"/>
                    <a:gd name="connsiteX31" fmla="*/ 117308 w 166358"/>
                    <a:gd name="connsiteY31" fmla="*/ 112504 h 128433"/>
                    <a:gd name="connsiteX32" fmla="*/ 115717 w 166358"/>
                    <a:gd name="connsiteY32" fmla="*/ 112248 h 128433"/>
                    <a:gd name="connsiteX33" fmla="*/ 92125 w 166358"/>
                    <a:gd name="connsiteY33" fmla="*/ 128433 h 128433"/>
                    <a:gd name="connsiteX34" fmla="*/ 89071 w 166358"/>
                    <a:gd name="connsiteY34" fmla="*/ 118612 h 128433"/>
                    <a:gd name="connsiteX35" fmla="*/ 109371 w 166358"/>
                    <a:gd name="connsiteY35" fmla="*/ 105555 h 128433"/>
                    <a:gd name="connsiteX36" fmla="*/ 109700 w 166358"/>
                    <a:gd name="connsiteY36" fmla="*/ 105171 h 128433"/>
                    <a:gd name="connsiteX37" fmla="*/ 118862 w 166358"/>
                    <a:gd name="connsiteY37" fmla="*/ 103488 h 128433"/>
                    <a:gd name="connsiteX38" fmla="*/ 119374 w 166358"/>
                    <a:gd name="connsiteY38" fmla="*/ 103580 h 128433"/>
                    <a:gd name="connsiteX39" fmla="*/ 151433 w 166358"/>
                    <a:gd name="connsiteY39" fmla="*/ 99941 h 128433"/>
                    <a:gd name="connsiteX40" fmla="*/ 156279 w 166358"/>
                    <a:gd name="connsiteY40" fmla="*/ 100233 h 128433"/>
                    <a:gd name="connsiteX41" fmla="*/ 89419 w 166358"/>
                    <a:gd name="connsiteY41" fmla="*/ 56177 h 128433"/>
                    <a:gd name="connsiteX42" fmla="*/ 78665 w 166358"/>
                    <a:gd name="connsiteY42" fmla="*/ 53489 h 128433"/>
                    <a:gd name="connsiteX43" fmla="*/ 73252 w 166358"/>
                    <a:gd name="connsiteY43" fmla="*/ 50106 h 128433"/>
                    <a:gd name="connsiteX44" fmla="*/ 85980 w 166358"/>
                    <a:gd name="connsiteY44" fmla="*/ 20406 h 128433"/>
                    <a:gd name="connsiteX45" fmla="*/ 84938 w 166358"/>
                    <a:gd name="connsiteY45" fmla="*/ 13255 h 128433"/>
                    <a:gd name="connsiteX46" fmla="*/ 71770 w 166358"/>
                    <a:gd name="connsiteY46" fmla="*/ 9598 h 128433"/>
                    <a:gd name="connsiteX47" fmla="*/ 51983 w 166358"/>
                    <a:gd name="connsiteY47" fmla="*/ 25581 h 128433"/>
                    <a:gd name="connsiteX48" fmla="*/ 39254 w 166358"/>
                    <a:gd name="connsiteY48" fmla="*/ 37944 h 128433"/>
                    <a:gd name="connsiteX49" fmla="*/ 9152 w 166358"/>
                    <a:gd name="connsiteY49" fmla="*/ 74904 h 128433"/>
                    <a:gd name="connsiteX50" fmla="*/ 29214 w 166358"/>
                    <a:gd name="connsiteY50" fmla="*/ 115961 h 128433"/>
                    <a:gd name="connsiteX51" fmla="*/ 33494 w 166358"/>
                    <a:gd name="connsiteY51" fmla="*/ 108499 h 128433"/>
                    <a:gd name="connsiteX52" fmla="*/ 54854 w 166358"/>
                    <a:gd name="connsiteY52" fmla="*/ 106561 h 128433"/>
                    <a:gd name="connsiteX53" fmla="*/ 55348 w 166358"/>
                    <a:gd name="connsiteY53" fmla="*/ 106634 h 128433"/>
                    <a:gd name="connsiteX54" fmla="*/ 59042 w 166358"/>
                    <a:gd name="connsiteY54" fmla="*/ 102172 h 128433"/>
                    <a:gd name="connsiteX55" fmla="*/ 64163 w 166358"/>
                    <a:gd name="connsiteY55" fmla="*/ 104951 h 128433"/>
                    <a:gd name="connsiteX56" fmla="*/ 76580 w 166358"/>
                    <a:gd name="connsiteY56" fmla="*/ 112962 h 128433"/>
                    <a:gd name="connsiteX57" fmla="*/ 76544 w 166358"/>
                    <a:gd name="connsiteY57" fmla="*/ 111919 h 128433"/>
                    <a:gd name="connsiteX58" fmla="*/ 79360 w 166358"/>
                    <a:gd name="connsiteY58" fmla="*/ 107695 h 128433"/>
                    <a:gd name="connsiteX59" fmla="*/ 84335 w 166358"/>
                    <a:gd name="connsiteY59" fmla="*/ 108664 h 128433"/>
                    <a:gd name="connsiteX60" fmla="*/ 86090 w 166358"/>
                    <a:gd name="connsiteY60" fmla="*/ 114187 h 128433"/>
                    <a:gd name="connsiteX61" fmla="*/ 89071 w 166358"/>
                    <a:gd name="connsiteY61" fmla="*/ 118612 h 128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66358" h="128433">
                      <a:moveTo>
                        <a:pt x="92125" y="128433"/>
                      </a:moveTo>
                      <a:cubicBezTo>
                        <a:pt x="89656" y="128433"/>
                        <a:pt x="87078" y="127866"/>
                        <a:pt x="84389" y="126531"/>
                      </a:cubicBezTo>
                      <a:cubicBezTo>
                        <a:pt x="83951" y="126312"/>
                        <a:pt x="83548" y="126038"/>
                        <a:pt x="83200" y="125690"/>
                      </a:cubicBezTo>
                      <a:cubicBezTo>
                        <a:pt x="82414" y="124904"/>
                        <a:pt x="81079" y="123587"/>
                        <a:pt x="79799" y="121758"/>
                      </a:cubicBezTo>
                      <a:cubicBezTo>
                        <a:pt x="72228" y="123130"/>
                        <a:pt x="65608" y="121191"/>
                        <a:pt x="60834" y="116418"/>
                      </a:cubicBezTo>
                      <a:cubicBezTo>
                        <a:pt x="60340" y="116509"/>
                        <a:pt x="59847" y="116528"/>
                        <a:pt x="59353" y="116473"/>
                      </a:cubicBezTo>
                      <a:cubicBezTo>
                        <a:pt x="57360" y="116217"/>
                        <a:pt x="55385" y="115906"/>
                        <a:pt x="53428" y="115613"/>
                      </a:cubicBezTo>
                      <a:cubicBezTo>
                        <a:pt x="47850" y="114735"/>
                        <a:pt x="41504" y="113730"/>
                        <a:pt x="39346" y="115540"/>
                      </a:cubicBezTo>
                      <a:cubicBezTo>
                        <a:pt x="38176" y="116509"/>
                        <a:pt x="37883" y="118850"/>
                        <a:pt x="37846" y="120642"/>
                      </a:cubicBezTo>
                      <a:cubicBezTo>
                        <a:pt x="37810" y="121959"/>
                        <a:pt x="37225" y="123184"/>
                        <a:pt x="36219" y="124026"/>
                      </a:cubicBezTo>
                      <a:cubicBezTo>
                        <a:pt x="36017" y="124190"/>
                        <a:pt x="35615" y="124574"/>
                        <a:pt x="35140" y="125233"/>
                      </a:cubicBezTo>
                      <a:cubicBezTo>
                        <a:pt x="33823" y="127007"/>
                        <a:pt x="31427" y="127610"/>
                        <a:pt x="29416" y="126604"/>
                      </a:cubicBezTo>
                      <a:cubicBezTo>
                        <a:pt x="10195" y="117058"/>
                        <a:pt x="-796" y="96941"/>
                        <a:pt x="45" y="72819"/>
                      </a:cubicBezTo>
                      <a:cubicBezTo>
                        <a:pt x="82" y="71649"/>
                        <a:pt x="575" y="70552"/>
                        <a:pt x="1398" y="69729"/>
                      </a:cubicBezTo>
                      <a:cubicBezTo>
                        <a:pt x="11713" y="59524"/>
                        <a:pt x="21789" y="47216"/>
                        <a:pt x="32195" y="32074"/>
                      </a:cubicBezTo>
                      <a:cubicBezTo>
                        <a:pt x="32525" y="31598"/>
                        <a:pt x="32927" y="31196"/>
                        <a:pt x="33402" y="30867"/>
                      </a:cubicBezTo>
                      <a:cubicBezTo>
                        <a:pt x="37664" y="27995"/>
                        <a:pt x="41285" y="23881"/>
                        <a:pt x="45125" y="19546"/>
                      </a:cubicBezTo>
                      <a:cubicBezTo>
                        <a:pt x="51215" y="12652"/>
                        <a:pt x="58109" y="4825"/>
                        <a:pt x="68972" y="911"/>
                      </a:cubicBezTo>
                      <a:cubicBezTo>
                        <a:pt x="77641" y="-1558"/>
                        <a:pt x="86767" y="1112"/>
                        <a:pt x="91997" y="7458"/>
                      </a:cubicBezTo>
                      <a:cubicBezTo>
                        <a:pt x="96185" y="12542"/>
                        <a:pt x="96953" y="19016"/>
                        <a:pt x="94045" y="24777"/>
                      </a:cubicBezTo>
                      <a:cubicBezTo>
                        <a:pt x="93954" y="24941"/>
                        <a:pt x="93863" y="25106"/>
                        <a:pt x="93753" y="25271"/>
                      </a:cubicBezTo>
                      <a:cubicBezTo>
                        <a:pt x="90589" y="29952"/>
                        <a:pt x="83749" y="40139"/>
                        <a:pt x="82012" y="44912"/>
                      </a:cubicBezTo>
                      <a:cubicBezTo>
                        <a:pt x="85231" y="45735"/>
                        <a:pt x="88431" y="46521"/>
                        <a:pt x="91631" y="47308"/>
                      </a:cubicBezTo>
                      <a:cubicBezTo>
                        <a:pt x="125738" y="55720"/>
                        <a:pt x="161016" y="64407"/>
                        <a:pt x="166319" y="104275"/>
                      </a:cubicBezTo>
                      <a:cubicBezTo>
                        <a:pt x="166484" y="105555"/>
                        <a:pt x="166118" y="106835"/>
                        <a:pt x="165296" y="107823"/>
                      </a:cubicBezTo>
                      <a:cubicBezTo>
                        <a:pt x="164472" y="108810"/>
                        <a:pt x="163265" y="109395"/>
                        <a:pt x="161985" y="109450"/>
                      </a:cubicBezTo>
                      <a:lnTo>
                        <a:pt x="160742" y="109505"/>
                      </a:lnTo>
                      <a:cubicBezTo>
                        <a:pt x="160724" y="109505"/>
                        <a:pt x="160724" y="109505"/>
                        <a:pt x="160724" y="109505"/>
                      </a:cubicBezTo>
                      <a:cubicBezTo>
                        <a:pt x="157505" y="109505"/>
                        <a:pt x="154286" y="109304"/>
                        <a:pt x="150884" y="109085"/>
                      </a:cubicBezTo>
                      <a:cubicBezTo>
                        <a:pt x="140918" y="108444"/>
                        <a:pt x="130603" y="107804"/>
                        <a:pt x="122428" y="112322"/>
                      </a:cubicBezTo>
                      <a:cubicBezTo>
                        <a:pt x="121587" y="112779"/>
                        <a:pt x="120636" y="112980"/>
                        <a:pt x="119685" y="112870"/>
                      </a:cubicBezTo>
                      <a:cubicBezTo>
                        <a:pt x="118880" y="112779"/>
                        <a:pt x="118076" y="112632"/>
                        <a:pt x="117308" y="112504"/>
                      </a:cubicBezTo>
                      <a:cubicBezTo>
                        <a:pt x="116832" y="112413"/>
                        <a:pt x="116192" y="112303"/>
                        <a:pt x="115717" y="112248"/>
                      </a:cubicBezTo>
                      <a:cubicBezTo>
                        <a:pt x="110267" y="118978"/>
                        <a:pt x="102147" y="128433"/>
                        <a:pt x="92125" y="128433"/>
                      </a:cubicBezTo>
                      <a:close/>
                      <a:moveTo>
                        <a:pt x="89071" y="118612"/>
                      </a:moveTo>
                      <a:cubicBezTo>
                        <a:pt x="95198" y="121155"/>
                        <a:pt x="100995" y="115924"/>
                        <a:pt x="109371" y="105555"/>
                      </a:cubicBezTo>
                      <a:cubicBezTo>
                        <a:pt x="109481" y="105427"/>
                        <a:pt x="109590" y="105299"/>
                        <a:pt x="109700" y="105171"/>
                      </a:cubicBezTo>
                      <a:cubicBezTo>
                        <a:pt x="112516" y="102373"/>
                        <a:pt x="116192" y="103013"/>
                        <a:pt x="118862" y="103488"/>
                      </a:cubicBezTo>
                      <a:cubicBezTo>
                        <a:pt x="119027" y="103525"/>
                        <a:pt x="119209" y="103543"/>
                        <a:pt x="119374" y="103580"/>
                      </a:cubicBezTo>
                      <a:cubicBezTo>
                        <a:pt x="129561" y="98551"/>
                        <a:pt x="141155" y="99300"/>
                        <a:pt x="151433" y="99941"/>
                      </a:cubicBezTo>
                      <a:cubicBezTo>
                        <a:pt x="153079" y="100050"/>
                        <a:pt x="154707" y="100142"/>
                        <a:pt x="156279" y="100233"/>
                      </a:cubicBezTo>
                      <a:cubicBezTo>
                        <a:pt x="149549" y="71009"/>
                        <a:pt x="121550" y="64096"/>
                        <a:pt x="89419" y="56177"/>
                      </a:cubicBezTo>
                      <a:cubicBezTo>
                        <a:pt x="85852" y="55299"/>
                        <a:pt x="82249" y="54403"/>
                        <a:pt x="78665" y="53489"/>
                      </a:cubicBezTo>
                      <a:cubicBezTo>
                        <a:pt x="76251" y="53306"/>
                        <a:pt x="74313" y="52081"/>
                        <a:pt x="73252" y="50106"/>
                      </a:cubicBezTo>
                      <a:cubicBezTo>
                        <a:pt x="70509" y="44948"/>
                        <a:pt x="74752" y="37103"/>
                        <a:pt x="85980" y="20406"/>
                      </a:cubicBezTo>
                      <a:cubicBezTo>
                        <a:pt x="87425" y="17315"/>
                        <a:pt x="86218" y="14828"/>
                        <a:pt x="84938" y="13255"/>
                      </a:cubicBezTo>
                      <a:cubicBezTo>
                        <a:pt x="82561" y="10366"/>
                        <a:pt x="77403" y="8007"/>
                        <a:pt x="71770" y="9598"/>
                      </a:cubicBezTo>
                      <a:cubicBezTo>
                        <a:pt x="63413" y="12615"/>
                        <a:pt x="57872" y="18906"/>
                        <a:pt x="51983" y="25581"/>
                      </a:cubicBezTo>
                      <a:cubicBezTo>
                        <a:pt x="48124" y="29952"/>
                        <a:pt x="44156" y="34470"/>
                        <a:pt x="39254" y="37944"/>
                      </a:cubicBezTo>
                      <a:cubicBezTo>
                        <a:pt x="29141" y="52611"/>
                        <a:pt x="19266" y="64718"/>
                        <a:pt x="9152" y="74904"/>
                      </a:cubicBezTo>
                      <a:cubicBezTo>
                        <a:pt x="9024" y="92662"/>
                        <a:pt x="16376" y="107585"/>
                        <a:pt x="29214" y="115961"/>
                      </a:cubicBezTo>
                      <a:cubicBezTo>
                        <a:pt x="29928" y="112797"/>
                        <a:pt x="31354" y="110292"/>
                        <a:pt x="33494" y="108499"/>
                      </a:cubicBezTo>
                      <a:cubicBezTo>
                        <a:pt x="38834" y="104037"/>
                        <a:pt x="46606" y="105262"/>
                        <a:pt x="54854" y="106561"/>
                      </a:cubicBezTo>
                      <a:cubicBezTo>
                        <a:pt x="55019" y="106579"/>
                        <a:pt x="55183" y="106616"/>
                        <a:pt x="55348" y="106634"/>
                      </a:cubicBezTo>
                      <a:cubicBezTo>
                        <a:pt x="55366" y="104458"/>
                        <a:pt x="56903" y="102592"/>
                        <a:pt x="59042" y="102172"/>
                      </a:cubicBezTo>
                      <a:cubicBezTo>
                        <a:pt x="61182" y="101769"/>
                        <a:pt x="63340" y="102921"/>
                        <a:pt x="64163" y="104951"/>
                      </a:cubicBezTo>
                      <a:cubicBezTo>
                        <a:pt x="66540" y="110840"/>
                        <a:pt x="70710" y="113529"/>
                        <a:pt x="76580" y="112962"/>
                      </a:cubicBezTo>
                      <a:cubicBezTo>
                        <a:pt x="76562" y="112614"/>
                        <a:pt x="76544" y="112267"/>
                        <a:pt x="76544" y="111919"/>
                      </a:cubicBezTo>
                      <a:cubicBezTo>
                        <a:pt x="76544" y="110072"/>
                        <a:pt x="77659" y="108408"/>
                        <a:pt x="79360" y="107695"/>
                      </a:cubicBezTo>
                      <a:cubicBezTo>
                        <a:pt x="81061" y="107000"/>
                        <a:pt x="83018" y="107365"/>
                        <a:pt x="84335" y="108664"/>
                      </a:cubicBezTo>
                      <a:cubicBezTo>
                        <a:pt x="85797" y="110109"/>
                        <a:pt x="86419" y="112102"/>
                        <a:pt x="86090" y="114187"/>
                      </a:cubicBezTo>
                      <a:cubicBezTo>
                        <a:pt x="86730" y="116070"/>
                        <a:pt x="88029" y="117570"/>
                        <a:pt x="89071" y="11861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9" name="Graphic 2">
                <a:extLst>
                  <a:ext uri="{FF2B5EF4-FFF2-40B4-BE49-F238E27FC236}">
                    <a16:creationId xmlns:a16="http://schemas.microsoft.com/office/drawing/2014/main" id="{12F57445-862C-B0AB-F679-7FE5C7B5B43B}"/>
                  </a:ext>
                </a:extLst>
              </p:cNvPr>
              <p:cNvGrpSpPr/>
              <p:nvPr/>
            </p:nvGrpSpPr>
            <p:grpSpPr>
              <a:xfrm>
                <a:off x="7045687" y="1822062"/>
                <a:ext cx="166944" cy="129010"/>
                <a:chOff x="7045687" y="1822062"/>
                <a:chExt cx="166944" cy="129010"/>
              </a:xfrm>
              <a:grpFill/>
            </p:grpSpPr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80AF65DB-7B83-995C-4FE0-E406AA4D99E2}"/>
                    </a:ext>
                  </a:extLst>
                </p:cNvPr>
                <p:cNvSpPr/>
                <p:nvPr/>
              </p:nvSpPr>
              <p:spPr>
                <a:xfrm>
                  <a:off x="7050245" y="1826583"/>
                  <a:ext cx="157848" cy="119918"/>
                </a:xfrm>
                <a:custGeom>
                  <a:avLst/>
                  <a:gdLst>
                    <a:gd name="connsiteX0" fmla="*/ 87915 w 157848"/>
                    <a:gd name="connsiteY0" fmla="*/ 119918 h 119918"/>
                    <a:gd name="connsiteX1" fmla="*/ 82026 w 157848"/>
                    <a:gd name="connsiteY1" fmla="*/ 118473 h 119918"/>
                    <a:gd name="connsiteX2" fmla="*/ 81953 w 157848"/>
                    <a:gd name="connsiteY2" fmla="*/ 118419 h 119918"/>
                    <a:gd name="connsiteX3" fmla="*/ 77033 w 157848"/>
                    <a:gd name="connsiteY3" fmla="*/ 110902 h 119918"/>
                    <a:gd name="connsiteX4" fmla="*/ 75314 w 157848"/>
                    <a:gd name="connsiteY4" fmla="*/ 113170 h 119918"/>
                    <a:gd name="connsiteX5" fmla="*/ 75241 w 157848"/>
                    <a:gd name="connsiteY5" fmla="*/ 113243 h 119918"/>
                    <a:gd name="connsiteX6" fmla="*/ 75149 w 157848"/>
                    <a:gd name="connsiteY6" fmla="*/ 113261 h 119918"/>
                    <a:gd name="connsiteX7" fmla="*/ 55947 w 157848"/>
                    <a:gd name="connsiteY7" fmla="*/ 103898 h 119918"/>
                    <a:gd name="connsiteX8" fmla="*/ 55947 w 157848"/>
                    <a:gd name="connsiteY8" fmla="*/ 108049 h 119918"/>
                    <a:gd name="connsiteX9" fmla="*/ 55618 w 157848"/>
                    <a:gd name="connsiteY9" fmla="*/ 108013 h 119918"/>
                    <a:gd name="connsiteX10" fmla="*/ 49839 w 157848"/>
                    <a:gd name="connsiteY10" fmla="*/ 107171 h 119918"/>
                    <a:gd name="connsiteX11" fmla="*/ 32374 w 157848"/>
                    <a:gd name="connsiteY11" fmla="*/ 108013 h 119918"/>
                    <a:gd name="connsiteX12" fmla="*/ 29302 w 157848"/>
                    <a:gd name="connsiteY12" fmla="*/ 116315 h 119918"/>
                    <a:gd name="connsiteX13" fmla="*/ 29302 w 157848"/>
                    <a:gd name="connsiteY13" fmla="*/ 116443 h 119918"/>
                    <a:gd name="connsiteX14" fmla="*/ 29192 w 157848"/>
                    <a:gd name="connsiteY14" fmla="*/ 116535 h 119918"/>
                    <a:gd name="connsiteX15" fmla="*/ 27418 w 157848"/>
                    <a:gd name="connsiteY15" fmla="*/ 118455 h 119918"/>
                    <a:gd name="connsiteX16" fmla="*/ 27272 w 157848"/>
                    <a:gd name="connsiteY16" fmla="*/ 118656 h 119918"/>
                    <a:gd name="connsiteX17" fmla="*/ 27052 w 157848"/>
                    <a:gd name="connsiteY17" fmla="*/ 118547 h 119918"/>
                    <a:gd name="connsiteX18" fmla="*/ 41 w 157848"/>
                    <a:gd name="connsiteY18" fmla="*/ 68748 h 119918"/>
                    <a:gd name="connsiteX19" fmla="*/ 41 w 157848"/>
                    <a:gd name="connsiteY19" fmla="*/ 68639 h 119918"/>
                    <a:gd name="connsiteX20" fmla="*/ 132 w 157848"/>
                    <a:gd name="connsiteY20" fmla="*/ 68547 h 119918"/>
                    <a:gd name="connsiteX21" fmla="*/ 31441 w 157848"/>
                    <a:gd name="connsiteY21" fmla="*/ 30270 h 119918"/>
                    <a:gd name="connsiteX22" fmla="*/ 31514 w 157848"/>
                    <a:gd name="connsiteY22" fmla="*/ 30197 h 119918"/>
                    <a:gd name="connsiteX23" fmla="*/ 44042 w 157848"/>
                    <a:gd name="connsiteY23" fmla="*/ 18146 h 119918"/>
                    <a:gd name="connsiteX24" fmla="*/ 66134 w 157848"/>
                    <a:gd name="connsiteY24" fmla="*/ 699 h 119918"/>
                    <a:gd name="connsiteX25" fmla="*/ 84348 w 157848"/>
                    <a:gd name="connsiteY25" fmla="*/ 5856 h 119918"/>
                    <a:gd name="connsiteX26" fmla="*/ 85940 w 157848"/>
                    <a:gd name="connsiteY26" fmla="*/ 18603 h 119918"/>
                    <a:gd name="connsiteX27" fmla="*/ 73284 w 157848"/>
                    <a:gd name="connsiteY27" fmla="*/ 43602 h 119918"/>
                    <a:gd name="connsiteX28" fmla="*/ 75077 w 157848"/>
                    <a:gd name="connsiteY28" fmla="*/ 44425 h 119918"/>
                    <a:gd name="connsiteX29" fmla="*/ 75149 w 157848"/>
                    <a:gd name="connsiteY29" fmla="*/ 44444 h 119918"/>
                    <a:gd name="connsiteX30" fmla="*/ 86324 w 157848"/>
                    <a:gd name="connsiteY30" fmla="*/ 47242 h 119918"/>
                    <a:gd name="connsiteX31" fmla="*/ 157812 w 157848"/>
                    <a:gd name="connsiteY31" fmla="*/ 100624 h 119918"/>
                    <a:gd name="connsiteX32" fmla="*/ 157848 w 157848"/>
                    <a:gd name="connsiteY32" fmla="*/ 100954 h 119918"/>
                    <a:gd name="connsiteX33" fmla="*/ 157519 w 157848"/>
                    <a:gd name="connsiteY33" fmla="*/ 100972 h 119918"/>
                    <a:gd name="connsiteX34" fmla="*/ 157061 w 157848"/>
                    <a:gd name="connsiteY34" fmla="*/ 100990 h 119918"/>
                    <a:gd name="connsiteX35" fmla="*/ 156367 w 157848"/>
                    <a:gd name="connsiteY35" fmla="*/ 101027 h 119918"/>
                    <a:gd name="connsiteX36" fmla="*/ 146875 w 157848"/>
                    <a:gd name="connsiteY36" fmla="*/ 100606 h 119918"/>
                    <a:gd name="connsiteX37" fmla="*/ 116078 w 157848"/>
                    <a:gd name="connsiteY37" fmla="*/ 104373 h 119918"/>
                    <a:gd name="connsiteX38" fmla="*/ 115987 w 157848"/>
                    <a:gd name="connsiteY38" fmla="*/ 104428 h 119918"/>
                    <a:gd name="connsiteX39" fmla="*/ 115895 w 157848"/>
                    <a:gd name="connsiteY39" fmla="*/ 104410 h 119918"/>
                    <a:gd name="connsiteX40" fmla="*/ 113774 w 157848"/>
                    <a:gd name="connsiteY40" fmla="*/ 104081 h 119918"/>
                    <a:gd name="connsiteX41" fmla="*/ 108873 w 157848"/>
                    <a:gd name="connsiteY41" fmla="*/ 104428 h 119918"/>
                    <a:gd name="connsiteX42" fmla="*/ 87915 w 157848"/>
                    <a:gd name="connsiteY42" fmla="*/ 119918 h 119918"/>
                    <a:gd name="connsiteX43" fmla="*/ 82337 w 157848"/>
                    <a:gd name="connsiteY43" fmla="*/ 117980 h 119918"/>
                    <a:gd name="connsiteX44" fmla="*/ 108434 w 157848"/>
                    <a:gd name="connsiteY44" fmla="*/ 104044 h 119918"/>
                    <a:gd name="connsiteX45" fmla="*/ 113884 w 157848"/>
                    <a:gd name="connsiteY45" fmla="*/ 103514 h 119918"/>
                    <a:gd name="connsiteX46" fmla="*/ 115877 w 157848"/>
                    <a:gd name="connsiteY46" fmla="*/ 103825 h 119918"/>
                    <a:gd name="connsiteX47" fmla="*/ 146912 w 157848"/>
                    <a:gd name="connsiteY47" fmla="*/ 100021 h 119918"/>
                    <a:gd name="connsiteX48" fmla="*/ 156367 w 157848"/>
                    <a:gd name="connsiteY48" fmla="*/ 100441 h 119918"/>
                    <a:gd name="connsiteX49" fmla="*/ 157043 w 157848"/>
                    <a:gd name="connsiteY49" fmla="*/ 100405 h 119918"/>
                    <a:gd name="connsiteX50" fmla="*/ 157171 w 157848"/>
                    <a:gd name="connsiteY50" fmla="*/ 100405 h 119918"/>
                    <a:gd name="connsiteX51" fmla="*/ 86177 w 157848"/>
                    <a:gd name="connsiteY51" fmla="*/ 47845 h 119918"/>
                    <a:gd name="connsiteX52" fmla="*/ 75040 w 157848"/>
                    <a:gd name="connsiteY52" fmla="*/ 45047 h 119918"/>
                    <a:gd name="connsiteX53" fmla="*/ 72772 w 157848"/>
                    <a:gd name="connsiteY53" fmla="*/ 43913 h 119918"/>
                    <a:gd name="connsiteX54" fmla="*/ 85446 w 157848"/>
                    <a:gd name="connsiteY54" fmla="*/ 18347 h 119918"/>
                    <a:gd name="connsiteX55" fmla="*/ 83909 w 157848"/>
                    <a:gd name="connsiteY55" fmla="*/ 6277 h 119918"/>
                    <a:gd name="connsiteX56" fmla="*/ 66353 w 157848"/>
                    <a:gd name="connsiteY56" fmla="*/ 1302 h 119918"/>
                    <a:gd name="connsiteX57" fmla="*/ 44535 w 157848"/>
                    <a:gd name="connsiteY57" fmla="*/ 18566 h 119918"/>
                    <a:gd name="connsiteX58" fmla="*/ 31935 w 157848"/>
                    <a:gd name="connsiteY58" fmla="*/ 30673 h 119918"/>
                    <a:gd name="connsiteX59" fmla="*/ 662 w 157848"/>
                    <a:gd name="connsiteY59" fmla="*/ 68895 h 119918"/>
                    <a:gd name="connsiteX60" fmla="*/ 27107 w 157848"/>
                    <a:gd name="connsiteY60" fmla="*/ 117925 h 119918"/>
                    <a:gd name="connsiteX61" fmla="*/ 28716 w 157848"/>
                    <a:gd name="connsiteY61" fmla="*/ 116187 h 119918"/>
                    <a:gd name="connsiteX62" fmla="*/ 31990 w 157848"/>
                    <a:gd name="connsiteY62" fmla="*/ 107574 h 119918"/>
                    <a:gd name="connsiteX63" fmla="*/ 49931 w 157848"/>
                    <a:gd name="connsiteY63" fmla="*/ 106604 h 119918"/>
                    <a:gd name="connsiteX64" fmla="*/ 55344 w 157848"/>
                    <a:gd name="connsiteY64" fmla="*/ 107409 h 119918"/>
                    <a:gd name="connsiteX65" fmla="*/ 55344 w 157848"/>
                    <a:gd name="connsiteY65" fmla="*/ 100954 h 119918"/>
                    <a:gd name="connsiteX66" fmla="*/ 55929 w 157848"/>
                    <a:gd name="connsiteY66" fmla="*/ 102380 h 119918"/>
                    <a:gd name="connsiteX67" fmla="*/ 74930 w 157848"/>
                    <a:gd name="connsiteY67" fmla="*/ 112713 h 119918"/>
                    <a:gd name="connsiteX68" fmla="*/ 76796 w 157848"/>
                    <a:gd name="connsiteY68" fmla="*/ 110024 h 119918"/>
                    <a:gd name="connsiteX69" fmla="*/ 76539 w 157848"/>
                    <a:gd name="connsiteY69" fmla="*/ 107738 h 119918"/>
                    <a:gd name="connsiteX70" fmla="*/ 76539 w 157848"/>
                    <a:gd name="connsiteY70" fmla="*/ 107025 h 119918"/>
                    <a:gd name="connsiteX71" fmla="*/ 77051 w 157848"/>
                    <a:gd name="connsiteY71" fmla="*/ 107537 h 119918"/>
                    <a:gd name="connsiteX72" fmla="*/ 77418 w 157848"/>
                    <a:gd name="connsiteY72" fmla="*/ 110079 h 119918"/>
                    <a:gd name="connsiteX73" fmla="*/ 82337 w 157848"/>
                    <a:gd name="connsiteY73" fmla="*/ 117980 h 11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157848" h="119918">
                      <a:moveTo>
                        <a:pt x="87915" y="119918"/>
                      </a:moveTo>
                      <a:cubicBezTo>
                        <a:pt x="86013" y="119918"/>
                        <a:pt x="84056" y="119479"/>
                        <a:pt x="82026" y="118473"/>
                      </a:cubicBezTo>
                      <a:lnTo>
                        <a:pt x="81953" y="118419"/>
                      </a:lnTo>
                      <a:cubicBezTo>
                        <a:pt x="80654" y="117138"/>
                        <a:pt x="78076" y="114578"/>
                        <a:pt x="77033" y="110902"/>
                      </a:cubicBezTo>
                      <a:cubicBezTo>
                        <a:pt x="76357" y="112109"/>
                        <a:pt x="75369" y="113115"/>
                        <a:pt x="75314" y="113170"/>
                      </a:cubicBezTo>
                      <a:lnTo>
                        <a:pt x="75241" y="113243"/>
                      </a:lnTo>
                      <a:lnTo>
                        <a:pt x="75149" y="113261"/>
                      </a:lnTo>
                      <a:cubicBezTo>
                        <a:pt x="66408" y="114999"/>
                        <a:pt x="59641" y="111670"/>
                        <a:pt x="55947" y="103898"/>
                      </a:cubicBezTo>
                      <a:lnTo>
                        <a:pt x="55947" y="108049"/>
                      </a:lnTo>
                      <a:lnTo>
                        <a:pt x="55618" y="108013"/>
                      </a:lnTo>
                      <a:cubicBezTo>
                        <a:pt x="53679" y="107775"/>
                        <a:pt x="51723" y="107464"/>
                        <a:pt x="49839" y="107171"/>
                      </a:cubicBezTo>
                      <a:cubicBezTo>
                        <a:pt x="42743" y="106056"/>
                        <a:pt x="36032" y="104995"/>
                        <a:pt x="32374" y="108013"/>
                      </a:cubicBezTo>
                      <a:cubicBezTo>
                        <a:pt x="30399" y="109640"/>
                        <a:pt x="29393" y="112365"/>
                        <a:pt x="29302" y="116315"/>
                      </a:cubicBezTo>
                      <a:lnTo>
                        <a:pt x="29302" y="116443"/>
                      </a:lnTo>
                      <a:lnTo>
                        <a:pt x="29192" y="116535"/>
                      </a:lnTo>
                      <a:cubicBezTo>
                        <a:pt x="28771" y="116882"/>
                        <a:pt x="28113" y="117504"/>
                        <a:pt x="27418" y="118455"/>
                      </a:cubicBezTo>
                      <a:lnTo>
                        <a:pt x="27272" y="118656"/>
                      </a:lnTo>
                      <a:lnTo>
                        <a:pt x="27052" y="118547"/>
                      </a:lnTo>
                      <a:cubicBezTo>
                        <a:pt x="9368" y="109768"/>
                        <a:pt x="-727" y="91151"/>
                        <a:pt x="41" y="68748"/>
                      </a:cubicBezTo>
                      <a:lnTo>
                        <a:pt x="41" y="68639"/>
                      </a:lnTo>
                      <a:lnTo>
                        <a:pt x="132" y="68547"/>
                      </a:lnTo>
                      <a:cubicBezTo>
                        <a:pt x="10648" y="58141"/>
                        <a:pt x="20889" y="45632"/>
                        <a:pt x="31441" y="30270"/>
                      </a:cubicBezTo>
                      <a:lnTo>
                        <a:pt x="31514" y="30197"/>
                      </a:lnTo>
                      <a:cubicBezTo>
                        <a:pt x="36233" y="27015"/>
                        <a:pt x="40037" y="22718"/>
                        <a:pt x="44042" y="18146"/>
                      </a:cubicBezTo>
                      <a:cubicBezTo>
                        <a:pt x="50058" y="11306"/>
                        <a:pt x="56295" y="4247"/>
                        <a:pt x="66134" y="699"/>
                      </a:cubicBezTo>
                      <a:cubicBezTo>
                        <a:pt x="72863" y="-1203"/>
                        <a:pt x="80161" y="863"/>
                        <a:pt x="84348" y="5856"/>
                      </a:cubicBezTo>
                      <a:cubicBezTo>
                        <a:pt x="87530" y="9660"/>
                        <a:pt x="88116" y="14305"/>
                        <a:pt x="85940" y="18603"/>
                      </a:cubicBezTo>
                      <a:cubicBezTo>
                        <a:pt x="80142" y="27216"/>
                        <a:pt x="71437" y="40164"/>
                        <a:pt x="73284" y="43602"/>
                      </a:cubicBezTo>
                      <a:cubicBezTo>
                        <a:pt x="73577" y="44151"/>
                        <a:pt x="74162" y="44425"/>
                        <a:pt x="75077" y="44425"/>
                      </a:cubicBezTo>
                      <a:lnTo>
                        <a:pt x="75149" y="44444"/>
                      </a:lnTo>
                      <a:cubicBezTo>
                        <a:pt x="78880" y="45413"/>
                        <a:pt x="82666" y="46346"/>
                        <a:pt x="86324" y="47242"/>
                      </a:cubicBezTo>
                      <a:cubicBezTo>
                        <a:pt x="120540" y="55672"/>
                        <a:pt x="152873" y="63646"/>
                        <a:pt x="157812" y="100624"/>
                      </a:cubicBezTo>
                      <a:lnTo>
                        <a:pt x="157848" y="100954"/>
                      </a:lnTo>
                      <a:lnTo>
                        <a:pt x="157519" y="100972"/>
                      </a:lnTo>
                      <a:cubicBezTo>
                        <a:pt x="157373" y="100972"/>
                        <a:pt x="157208" y="100990"/>
                        <a:pt x="157061" y="100990"/>
                      </a:cubicBezTo>
                      <a:cubicBezTo>
                        <a:pt x="156824" y="101008"/>
                        <a:pt x="156604" y="101008"/>
                        <a:pt x="156367" y="101027"/>
                      </a:cubicBezTo>
                      <a:cubicBezTo>
                        <a:pt x="153367" y="101027"/>
                        <a:pt x="150203" y="100826"/>
                        <a:pt x="146875" y="100606"/>
                      </a:cubicBezTo>
                      <a:cubicBezTo>
                        <a:pt x="136780" y="99966"/>
                        <a:pt x="125350" y="99235"/>
                        <a:pt x="116078" y="104373"/>
                      </a:cubicBezTo>
                      <a:lnTo>
                        <a:pt x="115987" y="104428"/>
                      </a:lnTo>
                      <a:lnTo>
                        <a:pt x="115895" y="104410"/>
                      </a:lnTo>
                      <a:cubicBezTo>
                        <a:pt x="115164" y="104318"/>
                        <a:pt x="114469" y="104209"/>
                        <a:pt x="113774" y="104081"/>
                      </a:cubicBezTo>
                      <a:cubicBezTo>
                        <a:pt x="111689" y="103715"/>
                        <a:pt x="109897" y="103404"/>
                        <a:pt x="108873" y="104428"/>
                      </a:cubicBezTo>
                      <a:cubicBezTo>
                        <a:pt x="103460" y="111158"/>
                        <a:pt x="96364" y="119918"/>
                        <a:pt x="87915" y="119918"/>
                      </a:cubicBezTo>
                      <a:close/>
                      <a:moveTo>
                        <a:pt x="82337" y="117980"/>
                      </a:moveTo>
                      <a:cubicBezTo>
                        <a:pt x="92944" y="123192"/>
                        <a:pt x="101905" y="112127"/>
                        <a:pt x="108434" y="104044"/>
                      </a:cubicBezTo>
                      <a:cubicBezTo>
                        <a:pt x="109714" y="102782"/>
                        <a:pt x="111744" y="103130"/>
                        <a:pt x="113884" y="103514"/>
                      </a:cubicBezTo>
                      <a:cubicBezTo>
                        <a:pt x="114524" y="103624"/>
                        <a:pt x="115200" y="103752"/>
                        <a:pt x="115877" y="103825"/>
                      </a:cubicBezTo>
                      <a:cubicBezTo>
                        <a:pt x="125277" y="98649"/>
                        <a:pt x="136780" y="99381"/>
                        <a:pt x="146912" y="100021"/>
                      </a:cubicBezTo>
                      <a:cubicBezTo>
                        <a:pt x="150240" y="100240"/>
                        <a:pt x="153386" y="100441"/>
                        <a:pt x="156367" y="100441"/>
                      </a:cubicBezTo>
                      <a:cubicBezTo>
                        <a:pt x="156586" y="100441"/>
                        <a:pt x="156824" y="100423"/>
                        <a:pt x="157043" y="100405"/>
                      </a:cubicBezTo>
                      <a:cubicBezTo>
                        <a:pt x="157080" y="100405"/>
                        <a:pt x="157135" y="100405"/>
                        <a:pt x="157171" y="100405"/>
                      </a:cubicBezTo>
                      <a:cubicBezTo>
                        <a:pt x="152142" y="64103"/>
                        <a:pt x="120101" y="56203"/>
                        <a:pt x="86177" y="47845"/>
                      </a:cubicBezTo>
                      <a:cubicBezTo>
                        <a:pt x="82538" y="46949"/>
                        <a:pt x="78771" y="46016"/>
                        <a:pt x="75040" y="45047"/>
                      </a:cubicBezTo>
                      <a:cubicBezTo>
                        <a:pt x="73924" y="45047"/>
                        <a:pt x="73156" y="44663"/>
                        <a:pt x="72772" y="43913"/>
                      </a:cubicBezTo>
                      <a:cubicBezTo>
                        <a:pt x="70742" y="40164"/>
                        <a:pt x="79246" y="27545"/>
                        <a:pt x="85446" y="18347"/>
                      </a:cubicBezTo>
                      <a:cubicBezTo>
                        <a:pt x="87494" y="14287"/>
                        <a:pt x="86927" y="9879"/>
                        <a:pt x="83909" y="6277"/>
                      </a:cubicBezTo>
                      <a:cubicBezTo>
                        <a:pt x="79886" y="1467"/>
                        <a:pt x="72827" y="-527"/>
                        <a:pt x="66353" y="1302"/>
                      </a:cubicBezTo>
                      <a:cubicBezTo>
                        <a:pt x="56679" y="4777"/>
                        <a:pt x="50497" y="11800"/>
                        <a:pt x="44535" y="18566"/>
                      </a:cubicBezTo>
                      <a:cubicBezTo>
                        <a:pt x="40512" y="23138"/>
                        <a:pt x="36690" y="27454"/>
                        <a:pt x="31935" y="30673"/>
                      </a:cubicBezTo>
                      <a:cubicBezTo>
                        <a:pt x="21401" y="45998"/>
                        <a:pt x="11178" y="58489"/>
                        <a:pt x="662" y="68895"/>
                      </a:cubicBezTo>
                      <a:cubicBezTo>
                        <a:pt x="-51" y="90913"/>
                        <a:pt x="9825" y="109220"/>
                        <a:pt x="27107" y="117925"/>
                      </a:cubicBezTo>
                      <a:cubicBezTo>
                        <a:pt x="27729" y="117120"/>
                        <a:pt x="28314" y="116553"/>
                        <a:pt x="28716" y="116187"/>
                      </a:cubicBezTo>
                      <a:cubicBezTo>
                        <a:pt x="28826" y="112109"/>
                        <a:pt x="29905" y="109293"/>
                        <a:pt x="31990" y="107574"/>
                      </a:cubicBezTo>
                      <a:cubicBezTo>
                        <a:pt x="35849" y="104392"/>
                        <a:pt x="42688" y="105452"/>
                        <a:pt x="49931" y="106604"/>
                      </a:cubicBezTo>
                      <a:cubicBezTo>
                        <a:pt x="51705" y="106879"/>
                        <a:pt x="53533" y="107171"/>
                        <a:pt x="55344" y="107409"/>
                      </a:cubicBezTo>
                      <a:lnTo>
                        <a:pt x="55344" y="100954"/>
                      </a:lnTo>
                      <a:lnTo>
                        <a:pt x="55929" y="102380"/>
                      </a:lnTo>
                      <a:cubicBezTo>
                        <a:pt x="59312" y="110774"/>
                        <a:pt x="66060" y="114432"/>
                        <a:pt x="74930" y="112713"/>
                      </a:cubicBezTo>
                      <a:cubicBezTo>
                        <a:pt x="75204" y="112420"/>
                        <a:pt x="76302" y="111231"/>
                        <a:pt x="76796" y="110024"/>
                      </a:cubicBezTo>
                      <a:cubicBezTo>
                        <a:pt x="76631" y="109183"/>
                        <a:pt x="76539" y="108452"/>
                        <a:pt x="76539" y="107738"/>
                      </a:cubicBezTo>
                      <a:lnTo>
                        <a:pt x="76539" y="107025"/>
                      </a:lnTo>
                      <a:lnTo>
                        <a:pt x="77051" y="107537"/>
                      </a:lnTo>
                      <a:cubicBezTo>
                        <a:pt x="77673" y="108159"/>
                        <a:pt x="77802" y="109019"/>
                        <a:pt x="77418" y="110079"/>
                      </a:cubicBezTo>
                      <a:cubicBezTo>
                        <a:pt x="78259" y="113901"/>
                        <a:pt x="80892" y="116535"/>
                        <a:pt x="82337" y="11798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6161261C-0F9F-0942-027C-0F09329C247D}"/>
                    </a:ext>
                  </a:extLst>
                </p:cNvPr>
                <p:cNvSpPr/>
                <p:nvPr/>
              </p:nvSpPr>
              <p:spPr>
                <a:xfrm>
                  <a:off x="7045687" y="1822062"/>
                  <a:ext cx="166944" cy="129010"/>
                </a:xfrm>
                <a:custGeom>
                  <a:avLst/>
                  <a:gdLst>
                    <a:gd name="connsiteX0" fmla="*/ 92472 w 166944"/>
                    <a:gd name="connsiteY0" fmla="*/ 129011 h 129010"/>
                    <a:gd name="connsiteX1" fmla="*/ 84554 w 166944"/>
                    <a:gd name="connsiteY1" fmla="*/ 127091 h 129010"/>
                    <a:gd name="connsiteX2" fmla="*/ 83877 w 166944"/>
                    <a:gd name="connsiteY2" fmla="*/ 126670 h 129010"/>
                    <a:gd name="connsiteX3" fmla="*/ 83292 w 166944"/>
                    <a:gd name="connsiteY3" fmla="*/ 126176 h 129010"/>
                    <a:gd name="connsiteX4" fmla="*/ 79963 w 166944"/>
                    <a:gd name="connsiteY4" fmla="*/ 122372 h 129010"/>
                    <a:gd name="connsiteX5" fmla="*/ 61072 w 166944"/>
                    <a:gd name="connsiteY5" fmla="*/ 117105 h 129010"/>
                    <a:gd name="connsiteX6" fmla="*/ 59956 w 166944"/>
                    <a:gd name="connsiteY6" fmla="*/ 117105 h 129010"/>
                    <a:gd name="connsiteX7" fmla="*/ 53702 w 166944"/>
                    <a:gd name="connsiteY7" fmla="*/ 116191 h 129010"/>
                    <a:gd name="connsiteX8" fmla="*/ 39858 w 166944"/>
                    <a:gd name="connsiteY8" fmla="*/ 116045 h 129010"/>
                    <a:gd name="connsiteX9" fmla="*/ 38450 w 166944"/>
                    <a:gd name="connsiteY9" fmla="*/ 120927 h 129010"/>
                    <a:gd name="connsiteX10" fmla="*/ 36785 w 166944"/>
                    <a:gd name="connsiteY10" fmla="*/ 124475 h 129010"/>
                    <a:gd name="connsiteX11" fmla="*/ 35670 w 166944"/>
                    <a:gd name="connsiteY11" fmla="*/ 125682 h 129010"/>
                    <a:gd name="connsiteX12" fmla="*/ 29763 w 166944"/>
                    <a:gd name="connsiteY12" fmla="*/ 127237 h 129010"/>
                    <a:gd name="connsiteX13" fmla="*/ 45 w 166944"/>
                    <a:gd name="connsiteY13" fmla="*/ 73086 h 129010"/>
                    <a:gd name="connsiteX14" fmla="*/ 1343 w 166944"/>
                    <a:gd name="connsiteY14" fmla="*/ 69941 h 129010"/>
                    <a:gd name="connsiteX15" fmla="*/ 32231 w 166944"/>
                    <a:gd name="connsiteY15" fmla="*/ 32194 h 129010"/>
                    <a:gd name="connsiteX16" fmla="*/ 32817 w 166944"/>
                    <a:gd name="connsiteY16" fmla="*/ 31499 h 129010"/>
                    <a:gd name="connsiteX17" fmla="*/ 33530 w 166944"/>
                    <a:gd name="connsiteY17" fmla="*/ 30914 h 129010"/>
                    <a:gd name="connsiteX18" fmla="*/ 45198 w 166944"/>
                    <a:gd name="connsiteY18" fmla="*/ 19630 h 129010"/>
                    <a:gd name="connsiteX19" fmla="*/ 69174 w 166944"/>
                    <a:gd name="connsiteY19" fmla="*/ 922 h 129010"/>
                    <a:gd name="connsiteX20" fmla="*/ 92436 w 166944"/>
                    <a:gd name="connsiteY20" fmla="*/ 7450 h 129010"/>
                    <a:gd name="connsiteX21" fmla="*/ 94612 w 166944"/>
                    <a:gd name="connsiteY21" fmla="*/ 25190 h 129010"/>
                    <a:gd name="connsiteX22" fmla="*/ 94320 w 166944"/>
                    <a:gd name="connsiteY22" fmla="*/ 25683 h 129010"/>
                    <a:gd name="connsiteX23" fmla="*/ 82688 w 166944"/>
                    <a:gd name="connsiteY23" fmla="*/ 44996 h 129010"/>
                    <a:gd name="connsiteX24" fmla="*/ 91796 w 166944"/>
                    <a:gd name="connsiteY24" fmla="*/ 47263 h 129010"/>
                    <a:gd name="connsiteX25" fmla="*/ 166904 w 166944"/>
                    <a:gd name="connsiteY25" fmla="*/ 104523 h 129010"/>
                    <a:gd name="connsiteX26" fmla="*/ 165899 w 166944"/>
                    <a:gd name="connsiteY26" fmla="*/ 108217 h 129010"/>
                    <a:gd name="connsiteX27" fmla="*/ 162625 w 166944"/>
                    <a:gd name="connsiteY27" fmla="*/ 110009 h 129010"/>
                    <a:gd name="connsiteX28" fmla="*/ 162478 w 166944"/>
                    <a:gd name="connsiteY28" fmla="*/ 109388 h 129010"/>
                    <a:gd name="connsiteX29" fmla="*/ 161949 w 166944"/>
                    <a:gd name="connsiteY29" fmla="*/ 109443 h 129010"/>
                    <a:gd name="connsiteX30" fmla="*/ 161839 w 166944"/>
                    <a:gd name="connsiteY30" fmla="*/ 109443 h 129010"/>
                    <a:gd name="connsiteX31" fmla="*/ 161875 w 166944"/>
                    <a:gd name="connsiteY31" fmla="*/ 110028 h 129010"/>
                    <a:gd name="connsiteX32" fmla="*/ 161034 w 166944"/>
                    <a:gd name="connsiteY32" fmla="*/ 110064 h 129010"/>
                    <a:gd name="connsiteX33" fmla="*/ 160998 w 166944"/>
                    <a:gd name="connsiteY33" fmla="*/ 110064 h 129010"/>
                    <a:gd name="connsiteX34" fmla="*/ 151158 w 166944"/>
                    <a:gd name="connsiteY34" fmla="*/ 109644 h 129010"/>
                    <a:gd name="connsiteX35" fmla="*/ 122849 w 166944"/>
                    <a:gd name="connsiteY35" fmla="*/ 112844 h 129010"/>
                    <a:gd name="connsiteX36" fmla="*/ 120032 w 166944"/>
                    <a:gd name="connsiteY36" fmla="*/ 113429 h 129010"/>
                    <a:gd name="connsiteX37" fmla="*/ 117673 w 166944"/>
                    <a:gd name="connsiteY37" fmla="*/ 113082 h 129010"/>
                    <a:gd name="connsiteX38" fmla="*/ 116119 w 166944"/>
                    <a:gd name="connsiteY38" fmla="*/ 112826 h 129010"/>
                    <a:gd name="connsiteX39" fmla="*/ 92472 w 166944"/>
                    <a:gd name="connsiteY39" fmla="*/ 129011 h 129010"/>
                    <a:gd name="connsiteX40" fmla="*/ 89546 w 166944"/>
                    <a:gd name="connsiteY40" fmla="*/ 118660 h 129010"/>
                    <a:gd name="connsiteX41" fmla="*/ 109443 w 166944"/>
                    <a:gd name="connsiteY41" fmla="*/ 105675 h 129010"/>
                    <a:gd name="connsiteX42" fmla="*/ 109773 w 166944"/>
                    <a:gd name="connsiteY42" fmla="*/ 105309 h 129010"/>
                    <a:gd name="connsiteX43" fmla="*/ 119228 w 166944"/>
                    <a:gd name="connsiteY43" fmla="*/ 103517 h 129010"/>
                    <a:gd name="connsiteX44" fmla="*/ 119648 w 166944"/>
                    <a:gd name="connsiteY44" fmla="*/ 103590 h 129010"/>
                    <a:gd name="connsiteX45" fmla="*/ 151762 w 166944"/>
                    <a:gd name="connsiteY45" fmla="*/ 99969 h 129010"/>
                    <a:gd name="connsiteX46" fmla="*/ 156224 w 166944"/>
                    <a:gd name="connsiteY46" fmla="*/ 100244 h 129010"/>
                    <a:gd name="connsiteX47" fmla="*/ 89656 w 166944"/>
                    <a:gd name="connsiteY47" fmla="*/ 56791 h 129010"/>
                    <a:gd name="connsiteX48" fmla="*/ 78921 w 166944"/>
                    <a:gd name="connsiteY48" fmla="*/ 54103 h 129010"/>
                    <a:gd name="connsiteX49" fmla="*/ 73324 w 166944"/>
                    <a:gd name="connsiteY49" fmla="*/ 50610 h 129010"/>
                    <a:gd name="connsiteX50" fmla="*/ 86035 w 166944"/>
                    <a:gd name="connsiteY50" fmla="*/ 20581 h 129010"/>
                    <a:gd name="connsiteX51" fmla="*/ 84956 w 166944"/>
                    <a:gd name="connsiteY51" fmla="*/ 13723 h 129010"/>
                    <a:gd name="connsiteX52" fmla="*/ 72136 w 166944"/>
                    <a:gd name="connsiteY52" fmla="*/ 10212 h 129010"/>
                    <a:gd name="connsiteX53" fmla="*/ 52513 w 166944"/>
                    <a:gd name="connsiteY53" fmla="*/ 26104 h 129010"/>
                    <a:gd name="connsiteX54" fmla="*/ 39766 w 166944"/>
                    <a:gd name="connsiteY54" fmla="*/ 38485 h 129010"/>
                    <a:gd name="connsiteX55" fmla="*/ 9755 w 166944"/>
                    <a:gd name="connsiteY55" fmla="*/ 75354 h 129010"/>
                    <a:gd name="connsiteX56" fmla="*/ 29324 w 166944"/>
                    <a:gd name="connsiteY56" fmla="*/ 115807 h 129010"/>
                    <a:gd name="connsiteX57" fmla="*/ 33640 w 166944"/>
                    <a:gd name="connsiteY57" fmla="*/ 108565 h 129010"/>
                    <a:gd name="connsiteX58" fmla="*/ 55201 w 166944"/>
                    <a:gd name="connsiteY58" fmla="*/ 106590 h 129010"/>
                    <a:gd name="connsiteX59" fmla="*/ 55348 w 166944"/>
                    <a:gd name="connsiteY59" fmla="*/ 106608 h 129010"/>
                    <a:gd name="connsiteX60" fmla="*/ 55348 w 166944"/>
                    <a:gd name="connsiteY60" fmla="*/ 105456 h 129010"/>
                    <a:gd name="connsiteX61" fmla="*/ 59042 w 166944"/>
                    <a:gd name="connsiteY61" fmla="*/ 100975 h 129010"/>
                    <a:gd name="connsiteX62" fmla="*/ 64162 w 166944"/>
                    <a:gd name="connsiteY62" fmla="*/ 103755 h 129010"/>
                    <a:gd name="connsiteX63" fmla="*/ 64748 w 166944"/>
                    <a:gd name="connsiteY63" fmla="*/ 105181 h 129010"/>
                    <a:gd name="connsiteX64" fmla="*/ 76580 w 166944"/>
                    <a:gd name="connsiteY64" fmla="*/ 113027 h 129010"/>
                    <a:gd name="connsiteX65" fmla="*/ 76562 w 166944"/>
                    <a:gd name="connsiteY65" fmla="*/ 112259 h 129010"/>
                    <a:gd name="connsiteX66" fmla="*/ 76562 w 166944"/>
                    <a:gd name="connsiteY66" fmla="*/ 111546 h 129010"/>
                    <a:gd name="connsiteX67" fmla="*/ 79360 w 166944"/>
                    <a:gd name="connsiteY67" fmla="*/ 107321 h 129010"/>
                    <a:gd name="connsiteX68" fmla="*/ 84334 w 166944"/>
                    <a:gd name="connsiteY68" fmla="*/ 108272 h 129010"/>
                    <a:gd name="connsiteX69" fmla="*/ 84846 w 166944"/>
                    <a:gd name="connsiteY69" fmla="*/ 108784 h 129010"/>
                    <a:gd name="connsiteX70" fmla="*/ 86711 w 166944"/>
                    <a:gd name="connsiteY70" fmla="*/ 114490 h 129010"/>
                    <a:gd name="connsiteX71" fmla="*/ 89546 w 166944"/>
                    <a:gd name="connsiteY71" fmla="*/ 118660 h 129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166944" h="129010">
                      <a:moveTo>
                        <a:pt x="92472" y="129011"/>
                      </a:moveTo>
                      <a:cubicBezTo>
                        <a:pt x="89784" y="129011"/>
                        <a:pt x="87132" y="128371"/>
                        <a:pt x="84554" y="127091"/>
                      </a:cubicBezTo>
                      <a:cubicBezTo>
                        <a:pt x="84316" y="126981"/>
                        <a:pt x="84096" y="126834"/>
                        <a:pt x="83877" y="126670"/>
                      </a:cubicBezTo>
                      <a:cubicBezTo>
                        <a:pt x="83694" y="126542"/>
                        <a:pt x="83438" y="126322"/>
                        <a:pt x="83292" y="126176"/>
                      </a:cubicBezTo>
                      <a:cubicBezTo>
                        <a:pt x="82468" y="125371"/>
                        <a:pt x="81207" y="124091"/>
                        <a:pt x="79963" y="122372"/>
                      </a:cubicBezTo>
                      <a:cubicBezTo>
                        <a:pt x="72374" y="123689"/>
                        <a:pt x="65808" y="121805"/>
                        <a:pt x="61072" y="117105"/>
                      </a:cubicBezTo>
                      <a:cubicBezTo>
                        <a:pt x="60706" y="117142"/>
                        <a:pt x="60322" y="117142"/>
                        <a:pt x="59956" y="117105"/>
                      </a:cubicBezTo>
                      <a:cubicBezTo>
                        <a:pt x="57634" y="116812"/>
                        <a:pt x="55640" y="116502"/>
                        <a:pt x="53702" y="116191"/>
                      </a:cubicBezTo>
                      <a:cubicBezTo>
                        <a:pt x="48453" y="115368"/>
                        <a:pt x="41942" y="114344"/>
                        <a:pt x="39858" y="116045"/>
                      </a:cubicBezTo>
                      <a:cubicBezTo>
                        <a:pt x="38760" y="116941"/>
                        <a:pt x="38486" y="119190"/>
                        <a:pt x="38450" y="120927"/>
                      </a:cubicBezTo>
                      <a:cubicBezTo>
                        <a:pt x="38413" y="122262"/>
                        <a:pt x="37809" y="123634"/>
                        <a:pt x="36785" y="124475"/>
                      </a:cubicBezTo>
                      <a:cubicBezTo>
                        <a:pt x="36529" y="124695"/>
                        <a:pt x="36127" y="125060"/>
                        <a:pt x="35670" y="125682"/>
                      </a:cubicBezTo>
                      <a:cubicBezTo>
                        <a:pt x="34335" y="127475"/>
                        <a:pt x="31756" y="128242"/>
                        <a:pt x="29763" y="127237"/>
                      </a:cubicBezTo>
                      <a:cubicBezTo>
                        <a:pt x="10249" y="117544"/>
                        <a:pt x="-796" y="97336"/>
                        <a:pt x="45" y="73086"/>
                      </a:cubicBezTo>
                      <a:cubicBezTo>
                        <a:pt x="81" y="71952"/>
                        <a:pt x="557" y="70763"/>
                        <a:pt x="1343" y="69941"/>
                      </a:cubicBezTo>
                      <a:cubicBezTo>
                        <a:pt x="11804" y="59608"/>
                        <a:pt x="21862" y="47300"/>
                        <a:pt x="32231" y="32194"/>
                      </a:cubicBezTo>
                      <a:cubicBezTo>
                        <a:pt x="32396" y="31938"/>
                        <a:pt x="32598" y="31718"/>
                        <a:pt x="32817" y="31499"/>
                      </a:cubicBezTo>
                      <a:cubicBezTo>
                        <a:pt x="33018" y="31316"/>
                        <a:pt x="33311" y="31060"/>
                        <a:pt x="33530" y="30914"/>
                      </a:cubicBezTo>
                      <a:cubicBezTo>
                        <a:pt x="37773" y="28061"/>
                        <a:pt x="41375" y="23964"/>
                        <a:pt x="45198" y="19630"/>
                      </a:cubicBezTo>
                      <a:cubicBezTo>
                        <a:pt x="51306" y="12699"/>
                        <a:pt x="58219" y="4853"/>
                        <a:pt x="69174" y="922"/>
                      </a:cubicBezTo>
                      <a:cubicBezTo>
                        <a:pt x="77915" y="-1566"/>
                        <a:pt x="87132" y="1104"/>
                        <a:pt x="92436" y="7450"/>
                      </a:cubicBezTo>
                      <a:cubicBezTo>
                        <a:pt x="96788" y="12644"/>
                        <a:pt x="97593" y="19264"/>
                        <a:pt x="94612" y="25190"/>
                      </a:cubicBezTo>
                      <a:cubicBezTo>
                        <a:pt x="94520" y="25354"/>
                        <a:pt x="94429" y="25519"/>
                        <a:pt x="94320" y="25683"/>
                      </a:cubicBezTo>
                      <a:cubicBezTo>
                        <a:pt x="91229" y="30292"/>
                        <a:pt x="84572" y="40149"/>
                        <a:pt x="82688" y="44996"/>
                      </a:cubicBezTo>
                      <a:cubicBezTo>
                        <a:pt x="85742" y="45764"/>
                        <a:pt x="88815" y="46532"/>
                        <a:pt x="91796" y="47263"/>
                      </a:cubicBezTo>
                      <a:cubicBezTo>
                        <a:pt x="126195" y="55749"/>
                        <a:pt x="161564" y="64454"/>
                        <a:pt x="166904" y="104523"/>
                      </a:cubicBezTo>
                      <a:cubicBezTo>
                        <a:pt x="167069" y="105785"/>
                        <a:pt x="166721" y="107230"/>
                        <a:pt x="165899" y="108217"/>
                      </a:cubicBezTo>
                      <a:cubicBezTo>
                        <a:pt x="165076" y="109205"/>
                        <a:pt x="163905" y="109954"/>
                        <a:pt x="162625" y="110009"/>
                      </a:cubicBezTo>
                      <a:lnTo>
                        <a:pt x="162478" y="109388"/>
                      </a:lnTo>
                      <a:cubicBezTo>
                        <a:pt x="162314" y="109424"/>
                        <a:pt x="162131" y="109443"/>
                        <a:pt x="161949" y="109443"/>
                      </a:cubicBezTo>
                      <a:lnTo>
                        <a:pt x="161839" y="109443"/>
                      </a:lnTo>
                      <a:lnTo>
                        <a:pt x="161875" y="110028"/>
                      </a:lnTo>
                      <a:lnTo>
                        <a:pt x="161034" y="110064"/>
                      </a:lnTo>
                      <a:cubicBezTo>
                        <a:pt x="161016" y="110064"/>
                        <a:pt x="160998" y="110064"/>
                        <a:pt x="160998" y="110064"/>
                      </a:cubicBezTo>
                      <a:cubicBezTo>
                        <a:pt x="157742" y="110064"/>
                        <a:pt x="154542" y="109863"/>
                        <a:pt x="151158" y="109644"/>
                      </a:cubicBezTo>
                      <a:cubicBezTo>
                        <a:pt x="141667" y="109040"/>
                        <a:pt x="130950" y="108363"/>
                        <a:pt x="122849" y="112844"/>
                      </a:cubicBezTo>
                      <a:cubicBezTo>
                        <a:pt x="122007" y="113301"/>
                        <a:pt x="120983" y="113557"/>
                        <a:pt x="120032" y="113429"/>
                      </a:cubicBezTo>
                      <a:cubicBezTo>
                        <a:pt x="119173" y="113338"/>
                        <a:pt x="118405" y="113210"/>
                        <a:pt x="117673" y="113082"/>
                      </a:cubicBezTo>
                      <a:cubicBezTo>
                        <a:pt x="117161" y="112990"/>
                        <a:pt x="116576" y="112899"/>
                        <a:pt x="116119" y="112826"/>
                      </a:cubicBezTo>
                      <a:cubicBezTo>
                        <a:pt x="110358" y="120013"/>
                        <a:pt x="102604" y="129011"/>
                        <a:pt x="92472" y="129011"/>
                      </a:cubicBezTo>
                      <a:close/>
                      <a:moveTo>
                        <a:pt x="89546" y="118660"/>
                      </a:moveTo>
                      <a:cubicBezTo>
                        <a:pt x="96130" y="121275"/>
                        <a:pt x="102458" y="114325"/>
                        <a:pt x="109443" y="105675"/>
                      </a:cubicBezTo>
                      <a:cubicBezTo>
                        <a:pt x="109553" y="105547"/>
                        <a:pt x="109663" y="105419"/>
                        <a:pt x="109773" y="105309"/>
                      </a:cubicBezTo>
                      <a:cubicBezTo>
                        <a:pt x="112717" y="102365"/>
                        <a:pt x="116631" y="103060"/>
                        <a:pt x="119228" y="103517"/>
                      </a:cubicBezTo>
                      <a:cubicBezTo>
                        <a:pt x="119374" y="103536"/>
                        <a:pt x="119502" y="103572"/>
                        <a:pt x="119648" y="103590"/>
                      </a:cubicBezTo>
                      <a:cubicBezTo>
                        <a:pt x="129890" y="98579"/>
                        <a:pt x="141484" y="99311"/>
                        <a:pt x="151762" y="99969"/>
                      </a:cubicBezTo>
                      <a:cubicBezTo>
                        <a:pt x="153298" y="100061"/>
                        <a:pt x="154779" y="100152"/>
                        <a:pt x="156224" y="100244"/>
                      </a:cubicBezTo>
                      <a:cubicBezTo>
                        <a:pt x="149366" y="71513"/>
                        <a:pt x="121568" y="64655"/>
                        <a:pt x="89656" y="56791"/>
                      </a:cubicBezTo>
                      <a:cubicBezTo>
                        <a:pt x="86144" y="55932"/>
                        <a:pt x="82505" y="55036"/>
                        <a:pt x="78921" y="54103"/>
                      </a:cubicBezTo>
                      <a:cubicBezTo>
                        <a:pt x="76452" y="53902"/>
                        <a:pt x="74422" y="52640"/>
                        <a:pt x="73324" y="50610"/>
                      </a:cubicBezTo>
                      <a:cubicBezTo>
                        <a:pt x="70454" y="45307"/>
                        <a:pt x="74714" y="37388"/>
                        <a:pt x="86035" y="20581"/>
                      </a:cubicBezTo>
                      <a:cubicBezTo>
                        <a:pt x="87407" y="17618"/>
                        <a:pt x="86218" y="15223"/>
                        <a:pt x="84956" y="13723"/>
                      </a:cubicBezTo>
                      <a:cubicBezTo>
                        <a:pt x="82066" y="10267"/>
                        <a:pt x="76909" y="8858"/>
                        <a:pt x="72136" y="10212"/>
                      </a:cubicBezTo>
                      <a:cubicBezTo>
                        <a:pt x="63870" y="13193"/>
                        <a:pt x="58347" y="19466"/>
                        <a:pt x="52513" y="26104"/>
                      </a:cubicBezTo>
                      <a:cubicBezTo>
                        <a:pt x="48471" y="30694"/>
                        <a:pt x="44649" y="35010"/>
                        <a:pt x="39766" y="38485"/>
                      </a:cubicBezTo>
                      <a:cubicBezTo>
                        <a:pt x="29671" y="53097"/>
                        <a:pt x="19850" y="65185"/>
                        <a:pt x="9755" y="75354"/>
                      </a:cubicBezTo>
                      <a:cubicBezTo>
                        <a:pt x="9664" y="92764"/>
                        <a:pt x="16833" y="107467"/>
                        <a:pt x="29324" y="115807"/>
                      </a:cubicBezTo>
                      <a:cubicBezTo>
                        <a:pt x="30092" y="112753"/>
                        <a:pt x="31518" y="110320"/>
                        <a:pt x="33640" y="108565"/>
                      </a:cubicBezTo>
                      <a:cubicBezTo>
                        <a:pt x="39089" y="104066"/>
                        <a:pt x="47282" y="105346"/>
                        <a:pt x="55201" y="106590"/>
                      </a:cubicBezTo>
                      <a:cubicBezTo>
                        <a:pt x="55256" y="106590"/>
                        <a:pt x="55293" y="106608"/>
                        <a:pt x="55348" y="106608"/>
                      </a:cubicBezTo>
                      <a:lnTo>
                        <a:pt x="55348" y="105456"/>
                      </a:lnTo>
                      <a:cubicBezTo>
                        <a:pt x="55348" y="103261"/>
                        <a:pt x="56902" y="101378"/>
                        <a:pt x="59042" y="100975"/>
                      </a:cubicBezTo>
                      <a:cubicBezTo>
                        <a:pt x="61200" y="100573"/>
                        <a:pt x="63339" y="101725"/>
                        <a:pt x="64162" y="103755"/>
                      </a:cubicBezTo>
                      <a:lnTo>
                        <a:pt x="64748" y="105181"/>
                      </a:lnTo>
                      <a:cubicBezTo>
                        <a:pt x="67052" y="110905"/>
                        <a:pt x="70911" y="113502"/>
                        <a:pt x="76580" y="113027"/>
                      </a:cubicBezTo>
                      <a:cubicBezTo>
                        <a:pt x="76562" y="112771"/>
                        <a:pt x="76562" y="112515"/>
                        <a:pt x="76562" y="112259"/>
                      </a:cubicBezTo>
                      <a:lnTo>
                        <a:pt x="76562" y="111546"/>
                      </a:lnTo>
                      <a:cubicBezTo>
                        <a:pt x="76562" y="109699"/>
                        <a:pt x="77677" y="108034"/>
                        <a:pt x="79360" y="107321"/>
                      </a:cubicBezTo>
                      <a:cubicBezTo>
                        <a:pt x="81061" y="106626"/>
                        <a:pt x="83017" y="106992"/>
                        <a:pt x="84334" y="108272"/>
                      </a:cubicBezTo>
                      <a:lnTo>
                        <a:pt x="84846" y="108784"/>
                      </a:lnTo>
                      <a:cubicBezTo>
                        <a:pt x="86364" y="110302"/>
                        <a:pt x="87004" y="112350"/>
                        <a:pt x="86711" y="114490"/>
                      </a:cubicBezTo>
                      <a:cubicBezTo>
                        <a:pt x="87333" y="116246"/>
                        <a:pt x="88559" y="117654"/>
                        <a:pt x="89546" y="11866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9" name="Graphic 2">
              <a:extLst>
                <a:ext uri="{FF2B5EF4-FFF2-40B4-BE49-F238E27FC236}">
                  <a16:creationId xmlns:a16="http://schemas.microsoft.com/office/drawing/2014/main" id="{D4976C80-A4E0-D932-B580-04FDE5F24709}"/>
                </a:ext>
              </a:extLst>
            </p:cNvPr>
            <p:cNvGrpSpPr/>
            <p:nvPr/>
          </p:nvGrpSpPr>
          <p:grpSpPr>
            <a:xfrm>
              <a:off x="6988670" y="1996281"/>
              <a:ext cx="73325" cy="73133"/>
              <a:chOff x="6988670" y="1996281"/>
              <a:chExt cx="73325" cy="73133"/>
            </a:xfrm>
            <a:grpFill/>
          </p:grpSpPr>
          <p:grpSp>
            <p:nvGrpSpPr>
              <p:cNvPr id="82" name="Graphic 2">
                <a:extLst>
                  <a:ext uri="{FF2B5EF4-FFF2-40B4-BE49-F238E27FC236}">
                    <a16:creationId xmlns:a16="http://schemas.microsoft.com/office/drawing/2014/main" id="{6F61B8FC-2A1C-095C-17A7-1194C7C4CEB1}"/>
                  </a:ext>
                </a:extLst>
              </p:cNvPr>
              <p:cNvGrpSpPr/>
              <p:nvPr/>
            </p:nvGrpSpPr>
            <p:grpSpPr>
              <a:xfrm>
                <a:off x="6990055" y="1996592"/>
                <a:ext cx="71609" cy="72548"/>
                <a:chOff x="6990055" y="1996592"/>
                <a:chExt cx="71609" cy="72548"/>
              </a:xfrm>
              <a:grpFill/>
            </p:grpSpPr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3663C3AF-A16A-2B88-1E9C-D5FC2B5F587E}"/>
                    </a:ext>
                  </a:extLst>
                </p:cNvPr>
                <p:cNvSpPr/>
                <p:nvPr/>
              </p:nvSpPr>
              <p:spPr>
                <a:xfrm>
                  <a:off x="6994635" y="2001182"/>
                  <a:ext cx="62437" cy="63380"/>
                </a:xfrm>
                <a:custGeom>
                  <a:avLst/>
                  <a:gdLst>
                    <a:gd name="connsiteX0" fmla="*/ 0 w 62437"/>
                    <a:gd name="connsiteY0" fmla="*/ 59088 h 63380"/>
                    <a:gd name="connsiteX1" fmla="*/ 842 w 62437"/>
                    <a:gd name="connsiteY1" fmla="*/ 58211 h 63380"/>
                    <a:gd name="connsiteX2" fmla="*/ 30578 w 62437"/>
                    <a:gd name="connsiteY2" fmla="*/ 62819 h 63380"/>
                    <a:gd name="connsiteX3" fmla="*/ 57242 w 62437"/>
                    <a:gd name="connsiteY3" fmla="*/ 44714 h 63380"/>
                    <a:gd name="connsiteX4" fmla="*/ 53291 w 62437"/>
                    <a:gd name="connsiteY4" fmla="*/ 0 h 63380"/>
                    <a:gd name="connsiteX5" fmla="*/ 0 w 62437"/>
                    <a:gd name="connsiteY5" fmla="*/ 59088 h 63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437" h="63380">
                      <a:moveTo>
                        <a:pt x="0" y="59088"/>
                      </a:moveTo>
                      <a:cubicBezTo>
                        <a:pt x="549" y="58522"/>
                        <a:pt x="842" y="58211"/>
                        <a:pt x="842" y="58211"/>
                      </a:cubicBezTo>
                      <a:cubicBezTo>
                        <a:pt x="7480" y="63843"/>
                        <a:pt x="20190" y="63935"/>
                        <a:pt x="30578" y="62819"/>
                      </a:cubicBezTo>
                      <a:cubicBezTo>
                        <a:pt x="41953" y="61594"/>
                        <a:pt x="52121" y="54846"/>
                        <a:pt x="57242" y="44714"/>
                      </a:cubicBezTo>
                      <a:cubicBezTo>
                        <a:pt x="69220" y="20958"/>
                        <a:pt x="57278" y="4517"/>
                        <a:pt x="53291" y="0"/>
                      </a:cubicBezTo>
                      <a:cubicBezTo>
                        <a:pt x="35808" y="20446"/>
                        <a:pt x="12838" y="36466"/>
                        <a:pt x="0" y="5908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D25445F1-8F9F-4CDF-C99E-2C8C62109667}"/>
                    </a:ext>
                  </a:extLst>
                </p:cNvPr>
                <p:cNvSpPr/>
                <p:nvPr/>
              </p:nvSpPr>
              <p:spPr>
                <a:xfrm>
                  <a:off x="6990055" y="1996592"/>
                  <a:ext cx="71609" cy="72548"/>
                </a:xfrm>
                <a:custGeom>
                  <a:avLst/>
                  <a:gdLst>
                    <a:gd name="connsiteX0" fmla="*/ 25392 w 71609"/>
                    <a:gd name="connsiteY0" fmla="*/ 72549 h 72548"/>
                    <a:gd name="connsiteX1" fmla="*/ 5184 w 71609"/>
                    <a:gd name="connsiteY1" fmla="*/ 68214 h 72548"/>
                    <a:gd name="connsiteX2" fmla="*/ 1837 w 71609"/>
                    <a:gd name="connsiteY2" fmla="*/ 67355 h 72548"/>
                    <a:gd name="connsiteX3" fmla="*/ 594 w 71609"/>
                    <a:gd name="connsiteY3" fmla="*/ 61429 h 72548"/>
                    <a:gd name="connsiteX4" fmla="*/ 33640 w 71609"/>
                    <a:gd name="connsiteY4" fmla="*/ 22915 h 72548"/>
                    <a:gd name="connsiteX5" fmla="*/ 54379 w 71609"/>
                    <a:gd name="connsiteY5" fmla="*/ 1609 h 72548"/>
                    <a:gd name="connsiteX6" fmla="*/ 57817 w 71609"/>
                    <a:gd name="connsiteY6" fmla="*/ 0 h 72548"/>
                    <a:gd name="connsiteX7" fmla="*/ 57854 w 71609"/>
                    <a:gd name="connsiteY7" fmla="*/ 0 h 72548"/>
                    <a:gd name="connsiteX8" fmla="*/ 61292 w 71609"/>
                    <a:gd name="connsiteY8" fmla="*/ 1554 h 72548"/>
                    <a:gd name="connsiteX9" fmla="*/ 65900 w 71609"/>
                    <a:gd name="connsiteY9" fmla="*/ 51353 h 72548"/>
                    <a:gd name="connsiteX10" fmla="*/ 35652 w 71609"/>
                    <a:gd name="connsiteY10" fmla="*/ 71945 h 72548"/>
                    <a:gd name="connsiteX11" fmla="*/ 25392 w 71609"/>
                    <a:gd name="connsiteY11" fmla="*/ 72549 h 72548"/>
                    <a:gd name="connsiteX12" fmla="*/ 11475 w 71609"/>
                    <a:gd name="connsiteY12" fmla="*/ 61173 h 72548"/>
                    <a:gd name="connsiteX13" fmla="*/ 34683 w 71609"/>
                    <a:gd name="connsiteY13" fmla="*/ 62856 h 72548"/>
                    <a:gd name="connsiteX14" fmla="*/ 57744 w 71609"/>
                    <a:gd name="connsiteY14" fmla="*/ 47238 h 72548"/>
                    <a:gd name="connsiteX15" fmla="*/ 57543 w 71609"/>
                    <a:gd name="connsiteY15" fmla="*/ 11851 h 72548"/>
                    <a:gd name="connsiteX16" fmla="*/ 40004 w 71609"/>
                    <a:gd name="connsiteY16" fmla="*/ 29499 h 72548"/>
                    <a:gd name="connsiteX17" fmla="*/ 11475 w 71609"/>
                    <a:gd name="connsiteY17" fmla="*/ 61173 h 72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609" h="72548">
                      <a:moveTo>
                        <a:pt x="25392" y="72549"/>
                      </a:moveTo>
                      <a:cubicBezTo>
                        <a:pt x="16815" y="72549"/>
                        <a:pt x="10049" y="71104"/>
                        <a:pt x="5184" y="68214"/>
                      </a:cubicBezTo>
                      <a:cubicBezTo>
                        <a:pt x="4032" y="68361"/>
                        <a:pt x="2825" y="68086"/>
                        <a:pt x="1837" y="67355"/>
                      </a:cubicBezTo>
                      <a:cubicBezTo>
                        <a:pt x="-9" y="65983"/>
                        <a:pt x="-540" y="63441"/>
                        <a:pt x="594" y="61429"/>
                      </a:cubicBezTo>
                      <a:cubicBezTo>
                        <a:pt x="8970" y="46671"/>
                        <a:pt x="21515" y="34583"/>
                        <a:pt x="33640" y="22915"/>
                      </a:cubicBezTo>
                      <a:cubicBezTo>
                        <a:pt x="40699" y="16112"/>
                        <a:pt x="47997" y="9089"/>
                        <a:pt x="54379" y="1609"/>
                      </a:cubicBezTo>
                      <a:cubicBezTo>
                        <a:pt x="55239" y="603"/>
                        <a:pt x="56500" y="18"/>
                        <a:pt x="57817" y="0"/>
                      </a:cubicBezTo>
                      <a:cubicBezTo>
                        <a:pt x="57817" y="0"/>
                        <a:pt x="57835" y="0"/>
                        <a:pt x="57854" y="0"/>
                      </a:cubicBezTo>
                      <a:cubicBezTo>
                        <a:pt x="59170" y="0"/>
                        <a:pt x="60414" y="567"/>
                        <a:pt x="61292" y="1554"/>
                      </a:cubicBezTo>
                      <a:cubicBezTo>
                        <a:pt x="65736" y="6584"/>
                        <a:pt x="79177" y="25036"/>
                        <a:pt x="65900" y="51353"/>
                      </a:cubicBezTo>
                      <a:cubicBezTo>
                        <a:pt x="60121" y="62819"/>
                        <a:pt x="48801" y="70519"/>
                        <a:pt x="35652" y="71945"/>
                      </a:cubicBezTo>
                      <a:cubicBezTo>
                        <a:pt x="31995" y="72347"/>
                        <a:pt x="28556" y="72549"/>
                        <a:pt x="25392" y="72549"/>
                      </a:cubicBezTo>
                      <a:close/>
                      <a:moveTo>
                        <a:pt x="11475" y="61173"/>
                      </a:moveTo>
                      <a:cubicBezTo>
                        <a:pt x="16468" y="63350"/>
                        <a:pt x="24496" y="63953"/>
                        <a:pt x="34683" y="62856"/>
                      </a:cubicBezTo>
                      <a:cubicBezTo>
                        <a:pt x="44595" y="61777"/>
                        <a:pt x="53428" y="55797"/>
                        <a:pt x="57744" y="47238"/>
                      </a:cubicBezTo>
                      <a:cubicBezTo>
                        <a:pt x="66010" y="30834"/>
                        <a:pt x="61584" y="18434"/>
                        <a:pt x="57543" y="11851"/>
                      </a:cubicBezTo>
                      <a:cubicBezTo>
                        <a:pt x="51910" y="18032"/>
                        <a:pt x="45875" y="23848"/>
                        <a:pt x="40004" y="29499"/>
                      </a:cubicBezTo>
                      <a:cubicBezTo>
                        <a:pt x="29251" y="39831"/>
                        <a:pt x="19028" y="49670"/>
                        <a:pt x="11475" y="6117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3" name="Graphic 2">
                <a:extLst>
                  <a:ext uri="{FF2B5EF4-FFF2-40B4-BE49-F238E27FC236}">
                    <a16:creationId xmlns:a16="http://schemas.microsoft.com/office/drawing/2014/main" id="{170DBB19-98BE-520E-A129-06D1DA44AA1B}"/>
                  </a:ext>
                </a:extLst>
              </p:cNvPr>
              <p:cNvGrpSpPr/>
              <p:nvPr/>
            </p:nvGrpSpPr>
            <p:grpSpPr>
              <a:xfrm>
                <a:off x="6988670" y="1996281"/>
                <a:ext cx="73325" cy="73133"/>
                <a:chOff x="6988670" y="1996281"/>
                <a:chExt cx="73325" cy="73133"/>
              </a:xfrm>
              <a:grpFill/>
            </p:grpSpPr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5648AE65-034A-4271-8A50-E90CDBEA42F0}"/>
                    </a:ext>
                  </a:extLst>
                </p:cNvPr>
                <p:cNvSpPr/>
                <p:nvPr/>
              </p:nvSpPr>
              <p:spPr>
                <a:xfrm>
                  <a:off x="6993227" y="2000725"/>
                  <a:ext cx="64138" cy="64117"/>
                </a:xfrm>
                <a:custGeom>
                  <a:avLst/>
                  <a:gdLst>
                    <a:gd name="connsiteX0" fmla="*/ 22311 w 64138"/>
                    <a:gd name="connsiteY0" fmla="*/ 64118 h 64117"/>
                    <a:gd name="connsiteX1" fmla="*/ 2286 w 64138"/>
                    <a:gd name="connsiteY1" fmla="*/ 59070 h 64117"/>
                    <a:gd name="connsiteX2" fmla="*/ 1627 w 64138"/>
                    <a:gd name="connsiteY2" fmla="*/ 59747 h 64117"/>
                    <a:gd name="connsiteX3" fmla="*/ 0 w 64138"/>
                    <a:gd name="connsiteY3" fmla="*/ 61429 h 64117"/>
                    <a:gd name="connsiteX4" fmla="*/ 1152 w 64138"/>
                    <a:gd name="connsiteY4" fmla="*/ 59399 h 64117"/>
                    <a:gd name="connsiteX5" fmla="*/ 33448 w 64138"/>
                    <a:gd name="connsiteY5" fmla="*/ 21854 h 64117"/>
                    <a:gd name="connsiteX6" fmla="*/ 54461 w 64138"/>
                    <a:gd name="connsiteY6" fmla="*/ 256 h 64117"/>
                    <a:gd name="connsiteX7" fmla="*/ 54681 w 64138"/>
                    <a:gd name="connsiteY7" fmla="*/ 0 h 64117"/>
                    <a:gd name="connsiteX8" fmla="*/ 54918 w 64138"/>
                    <a:gd name="connsiteY8" fmla="*/ 256 h 64117"/>
                    <a:gd name="connsiteX9" fmla="*/ 58924 w 64138"/>
                    <a:gd name="connsiteY9" fmla="*/ 45299 h 64117"/>
                    <a:gd name="connsiteX10" fmla="*/ 32040 w 64138"/>
                    <a:gd name="connsiteY10" fmla="*/ 63569 h 64117"/>
                    <a:gd name="connsiteX11" fmla="*/ 22311 w 64138"/>
                    <a:gd name="connsiteY11" fmla="*/ 64118 h 64117"/>
                    <a:gd name="connsiteX12" fmla="*/ 2414 w 64138"/>
                    <a:gd name="connsiteY12" fmla="*/ 58412 h 64117"/>
                    <a:gd name="connsiteX13" fmla="*/ 2450 w 64138"/>
                    <a:gd name="connsiteY13" fmla="*/ 58448 h 64117"/>
                    <a:gd name="connsiteX14" fmla="*/ 31967 w 64138"/>
                    <a:gd name="connsiteY14" fmla="*/ 62984 h 64117"/>
                    <a:gd name="connsiteX15" fmla="*/ 58393 w 64138"/>
                    <a:gd name="connsiteY15" fmla="*/ 45043 h 64117"/>
                    <a:gd name="connsiteX16" fmla="*/ 54699 w 64138"/>
                    <a:gd name="connsiteY16" fmla="*/ 914 h 64117"/>
                    <a:gd name="connsiteX17" fmla="*/ 33869 w 64138"/>
                    <a:gd name="connsiteY17" fmla="*/ 22293 h 64117"/>
                    <a:gd name="connsiteX18" fmla="*/ 2414 w 64138"/>
                    <a:gd name="connsiteY18" fmla="*/ 58412 h 6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4138" h="64117">
                      <a:moveTo>
                        <a:pt x="22311" y="64118"/>
                      </a:moveTo>
                      <a:cubicBezTo>
                        <a:pt x="14776" y="64118"/>
                        <a:pt x="7059" y="62947"/>
                        <a:pt x="2286" y="59070"/>
                      </a:cubicBezTo>
                      <a:cubicBezTo>
                        <a:pt x="2140" y="59217"/>
                        <a:pt x="1920" y="59454"/>
                        <a:pt x="1627" y="59747"/>
                      </a:cubicBezTo>
                      <a:lnTo>
                        <a:pt x="0" y="61429"/>
                      </a:lnTo>
                      <a:lnTo>
                        <a:pt x="1152" y="59399"/>
                      </a:lnTo>
                      <a:cubicBezTo>
                        <a:pt x="9217" y="45171"/>
                        <a:pt x="21543" y="33321"/>
                        <a:pt x="33448" y="21854"/>
                      </a:cubicBezTo>
                      <a:cubicBezTo>
                        <a:pt x="40581" y="14978"/>
                        <a:pt x="47951" y="7882"/>
                        <a:pt x="54461" y="256"/>
                      </a:cubicBezTo>
                      <a:lnTo>
                        <a:pt x="54681" y="0"/>
                      </a:lnTo>
                      <a:lnTo>
                        <a:pt x="54918" y="256"/>
                      </a:lnTo>
                      <a:cubicBezTo>
                        <a:pt x="58906" y="4773"/>
                        <a:pt x="70975" y="21397"/>
                        <a:pt x="58924" y="45299"/>
                      </a:cubicBezTo>
                      <a:cubicBezTo>
                        <a:pt x="53785" y="55467"/>
                        <a:pt x="43745" y="62307"/>
                        <a:pt x="32040" y="63569"/>
                      </a:cubicBezTo>
                      <a:cubicBezTo>
                        <a:pt x="29005" y="63898"/>
                        <a:pt x="25676" y="64118"/>
                        <a:pt x="22311" y="64118"/>
                      </a:cubicBezTo>
                      <a:close/>
                      <a:moveTo>
                        <a:pt x="2414" y="58412"/>
                      </a:moveTo>
                      <a:lnTo>
                        <a:pt x="2450" y="58448"/>
                      </a:lnTo>
                      <a:cubicBezTo>
                        <a:pt x="9126" y="64118"/>
                        <a:pt x="22183" y="64045"/>
                        <a:pt x="31967" y="62984"/>
                      </a:cubicBezTo>
                      <a:cubicBezTo>
                        <a:pt x="43470" y="61740"/>
                        <a:pt x="53346" y="55029"/>
                        <a:pt x="58393" y="45043"/>
                      </a:cubicBezTo>
                      <a:cubicBezTo>
                        <a:pt x="70061" y="21891"/>
                        <a:pt x="58832" y="5706"/>
                        <a:pt x="54699" y="914"/>
                      </a:cubicBezTo>
                      <a:cubicBezTo>
                        <a:pt x="48225" y="8467"/>
                        <a:pt x="40928" y="15490"/>
                        <a:pt x="33869" y="22293"/>
                      </a:cubicBezTo>
                      <a:cubicBezTo>
                        <a:pt x="22348" y="33376"/>
                        <a:pt x="10442" y="44824"/>
                        <a:pt x="2414" y="5841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80FB357B-2625-3477-E528-EDCE3BC4A496}"/>
                    </a:ext>
                  </a:extLst>
                </p:cNvPr>
                <p:cNvSpPr/>
                <p:nvPr/>
              </p:nvSpPr>
              <p:spPr>
                <a:xfrm>
                  <a:off x="6988670" y="1996281"/>
                  <a:ext cx="73325" cy="73133"/>
                </a:xfrm>
                <a:custGeom>
                  <a:avLst/>
                  <a:gdLst>
                    <a:gd name="connsiteX0" fmla="*/ 26869 w 73325"/>
                    <a:gd name="connsiteY0" fmla="*/ 73134 h 73133"/>
                    <a:gd name="connsiteX1" fmla="*/ 7520 w 73325"/>
                    <a:gd name="connsiteY1" fmla="*/ 69366 h 73133"/>
                    <a:gd name="connsiteX2" fmla="*/ 1833 w 73325"/>
                    <a:gd name="connsiteY2" fmla="*/ 69531 h 73133"/>
                    <a:gd name="connsiteX3" fmla="*/ 607 w 73325"/>
                    <a:gd name="connsiteY3" fmla="*/ 63624 h 73133"/>
                    <a:gd name="connsiteX4" fmla="*/ 1759 w 73325"/>
                    <a:gd name="connsiteY4" fmla="*/ 61594 h 73133"/>
                    <a:gd name="connsiteX5" fmla="*/ 34861 w 73325"/>
                    <a:gd name="connsiteY5" fmla="*/ 23006 h 73133"/>
                    <a:gd name="connsiteX6" fmla="*/ 55563 w 73325"/>
                    <a:gd name="connsiteY6" fmla="*/ 1737 h 73133"/>
                    <a:gd name="connsiteX7" fmla="*/ 59129 w 73325"/>
                    <a:gd name="connsiteY7" fmla="*/ 0 h 73133"/>
                    <a:gd name="connsiteX8" fmla="*/ 62713 w 73325"/>
                    <a:gd name="connsiteY8" fmla="*/ 1427 h 73133"/>
                    <a:gd name="connsiteX9" fmla="*/ 67596 w 73325"/>
                    <a:gd name="connsiteY9" fmla="*/ 51810 h 73133"/>
                    <a:gd name="connsiteX10" fmla="*/ 37110 w 73325"/>
                    <a:gd name="connsiteY10" fmla="*/ 72567 h 73133"/>
                    <a:gd name="connsiteX11" fmla="*/ 26869 w 73325"/>
                    <a:gd name="connsiteY11" fmla="*/ 73134 h 73133"/>
                    <a:gd name="connsiteX12" fmla="*/ 13335 w 73325"/>
                    <a:gd name="connsiteY12" fmla="*/ 61338 h 73133"/>
                    <a:gd name="connsiteX13" fmla="*/ 36031 w 73325"/>
                    <a:gd name="connsiteY13" fmla="*/ 62874 h 73133"/>
                    <a:gd name="connsiteX14" fmla="*/ 58873 w 73325"/>
                    <a:gd name="connsiteY14" fmla="*/ 47421 h 73133"/>
                    <a:gd name="connsiteX15" fmla="*/ 58909 w 73325"/>
                    <a:gd name="connsiteY15" fmla="*/ 12637 h 73133"/>
                    <a:gd name="connsiteX16" fmla="*/ 41591 w 73325"/>
                    <a:gd name="connsiteY16" fmla="*/ 30011 h 73133"/>
                    <a:gd name="connsiteX17" fmla="*/ 13335 w 73325"/>
                    <a:gd name="connsiteY17" fmla="*/ 61338 h 73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3325" h="73133">
                      <a:moveTo>
                        <a:pt x="26869" y="73134"/>
                      </a:moveTo>
                      <a:cubicBezTo>
                        <a:pt x="18804" y="73134"/>
                        <a:pt x="12330" y="71872"/>
                        <a:pt x="7520" y="69366"/>
                      </a:cubicBezTo>
                      <a:cubicBezTo>
                        <a:pt x="5911" y="70738"/>
                        <a:pt x="3552" y="70811"/>
                        <a:pt x="1833" y="69531"/>
                      </a:cubicBezTo>
                      <a:cubicBezTo>
                        <a:pt x="-14" y="68159"/>
                        <a:pt x="-545" y="65617"/>
                        <a:pt x="607" y="63624"/>
                      </a:cubicBezTo>
                      <a:lnTo>
                        <a:pt x="1759" y="61594"/>
                      </a:lnTo>
                      <a:cubicBezTo>
                        <a:pt x="10153" y="46799"/>
                        <a:pt x="22717" y="34693"/>
                        <a:pt x="34861" y="23006"/>
                      </a:cubicBezTo>
                      <a:cubicBezTo>
                        <a:pt x="41902" y="16221"/>
                        <a:pt x="49198" y="9181"/>
                        <a:pt x="55563" y="1737"/>
                      </a:cubicBezTo>
                      <a:cubicBezTo>
                        <a:pt x="56422" y="732"/>
                        <a:pt x="57794" y="18"/>
                        <a:pt x="59129" y="0"/>
                      </a:cubicBezTo>
                      <a:cubicBezTo>
                        <a:pt x="60336" y="73"/>
                        <a:pt x="61835" y="421"/>
                        <a:pt x="62713" y="1427"/>
                      </a:cubicBezTo>
                      <a:cubicBezTo>
                        <a:pt x="67413" y="6748"/>
                        <a:pt x="80946" y="25329"/>
                        <a:pt x="67596" y="51810"/>
                      </a:cubicBezTo>
                      <a:cubicBezTo>
                        <a:pt x="61762" y="63368"/>
                        <a:pt x="50369" y="71140"/>
                        <a:pt x="37110" y="72567"/>
                      </a:cubicBezTo>
                      <a:cubicBezTo>
                        <a:pt x="33471" y="72951"/>
                        <a:pt x="30051" y="73134"/>
                        <a:pt x="26869" y="73134"/>
                      </a:cubicBezTo>
                      <a:close/>
                      <a:moveTo>
                        <a:pt x="13335" y="61338"/>
                      </a:moveTo>
                      <a:cubicBezTo>
                        <a:pt x="18401" y="63423"/>
                        <a:pt x="26210" y="63953"/>
                        <a:pt x="36031" y="62874"/>
                      </a:cubicBezTo>
                      <a:cubicBezTo>
                        <a:pt x="45980" y="61795"/>
                        <a:pt x="54520" y="56016"/>
                        <a:pt x="58873" y="47421"/>
                      </a:cubicBezTo>
                      <a:cubicBezTo>
                        <a:pt x="66938" y="31437"/>
                        <a:pt x="63043" y="19440"/>
                        <a:pt x="58909" y="12637"/>
                      </a:cubicBezTo>
                      <a:cubicBezTo>
                        <a:pt x="53313" y="18727"/>
                        <a:pt x="47388" y="24451"/>
                        <a:pt x="41591" y="30011"/>
                      </a:cubicBezTo>
                      <a:cubicBezTo>
                        <a:pt x="31404" y="39831"/>
                        <a:pt x="20944" y="49908"/>
                        <a:pt x="13335" y="6133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0" name="Graphic 2">
              <a:extLst>
                <a:ext uri="{FF2B5EF4-FFF2-40B4-BE49-F238E27FC236}">
                  <a16:creationId xmlns:a16="http://schemas.microsoft.com/office/drawing/2014/main" id="{70770CF1-3ADD-36CB-BC04-841B8B8A9CAD}"/>
                </a:ext>
              </a:extLst>
            </p:cNvPr>
            <p:cNvGrpSpPr/>
            <p:nvPr/>
          </p:nvGrpSpPr>
          <p:grpSpPr>
            <a:xfrm>
              <a:off x="6568018" y="1952289"/>
              <a:ext cx="242329" cy="102715"/>
              <a:chOff x="6568018" y="1952289"/>
              <a:chExt cx="242329" cy="102715"/>
            </a:xfrm>
            <a:grpFill/>
          </p:grpSpPr>
          <p:grpSp>
            <p:nvGrpSpPr>
              <p:cNvPr id="76" name="Graphic 2">
                <a:extLst>
                  <a:ext uri="{FF2B5EF4-FFF2-40B4-BE49-F238E27FC236}">
                    <a16:creationId xmlns:a16="http://schemas.microsoft.com/office/drawing/2014/main" id="{49DC1B83-A1D1-D9BE-25DE-B314EE5F7225}"/>
                  </a:ext>
                </a:extLst>
              </p:cNvPr>
              <p:cNvGrpSpPr/>
              <p:nvPr/>
            </p:nvGrpSpPr>
            <p:grpSpPr>
              <a:xfrm>
                <a:off x="6569939" y="1952581"/>
                <a:ext cx="240060" cy="102111"/>
                <a:chOff x="6569939" y="1952581"/>
                <a:chExt cx="240060" cy="102111"/>
              </a:xfrm>
              <a:grpFill/>
            </p:grpSpPr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554D39A2-5B24-E599-966A-A4CE64C40EA3}"/>
                    </a:ext>
                  </a:extLst>
                </p:cNvPr>
                <p:cNvSpPr/>
                <p:nvPr/>
              </p:nvSpPr>
              <p:spPr>
                <a:xfrm>
                  <a:off x="6574487" y="1957161"/>
                  <a:ext cx="230997" cy="92988"/>
                </a:xfrm>
                <a:custGeom>
                  <a:avLst/>
                  <a:gdLst>
                    <a:gd name="connsiteX0" fmla="*/ 188659 w 230997"/>
                    <a:gd name="connsiteY0" fmla="*/ 1630 h 92988"/>
                    <a:gd name="connsiteX1" fmla="*/ 49085 w 230997"/>
                    <a:gd name="connsiteY1" fmla="*/ 31366 h 92988"/>
                    <a:gd name="connsiteX2" fmla="*/ 0 w 230997"/>
                    <a:gd name="connsiteY2" fmla="*/ 52434 h 92988"/>
                    <a:gd name="connsiteX3" fmla="*/ 12272 w 230997"/>
                    <a:gd name="connsiteY3" fmla="*/ 52507 h 92988"/>
                    <a:gd name="connsiteX4" fmla="*/ 90599 w 230997"/>
                    <a:gd name="connsiteY4" fmla="*/ 74233 h 92988"/>
                    <a:gd name="connsiteX5" fmla="*/ 200144 w 230997"/>
                    <a:gd name="connsiteY5" fmla="*/ 91735 h 92988"/>
                    <a:gd name="connsiteX6" fmla="*/ 223114 w 230997"/>
                    <a:gd name="connsiteY6" fmla="*/ 72496 h 92988"/>
                    <a:gd name="connsiteX7" fmla="*/ 216055 w 230997"/>
                    <a:gd name="connsiteY7" fmla="*/ 770 h 92988"/>
                    <a:gd name="connsiteX8" fmla="*/ 216146 w 230997"/>
                    <a:gd name="connsiteY8" fmla="*/ 405 h 92988"/>
                    <a:gd name="connsiteX9" fmla="*/ 188659 w 230997"/>
                    <a:gd name="connsiteY9" fmla="*/ 1630 h 92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0997" h="92988">
                      <a:moveTo>
                        <a:pt x="188659" y="1630"/>
                      </a:moveTo>
                      <a:cubicBezTo>
                        <a:pt x="140964" y="13883"/>
                        <a:pt x="98554" y="22625"/>
                        <a:pt x="49085" y="31366"/>
                      </a:cubicBezTo>
                      <a:cubicBezTo>
                        <a:pt x="31730" y="32921"/>
                        <a:pt x="15783" y="42851"/>
                        <a:pt x="0" y="52434"/>
                      </a:cubicBezTo>
                      <a:cubicBezTo>
                        <a:pt x="3987" y="51392"/>
                        <a:pt x="8230" y="51373"/>
                        <a:pt x="12272" y="52507"/>
                      </a:cubicBezTo>
                      <a:lnTo>
                        <a:pt x="90599" y="74233"/>
                      </a:lnTo>
                      <a:cubicBezTo>
                        <a:pt x="90599" y="74233"/>
                        <a:pt x="171871" y="98721"/>
                        <a:pt x="200144" y="91735"/>
                      </a:cubicBezTo>
                      <a:cubicBezTo>
                        <a:pt x="228417" y="84731"/>
                        <a:pt x="223114" y="72496"/>
                        <a:pt x="223114" y="72496"/>
                      </a:cubicBezTo>
                      <a:cubicBezTo>
                        <a:pt x="244310" y="34000"/>
                        <a:pt x="216055" y="770"/>
                        <a:pt x="216055" y="770"/>
                      </a:cubicBezTo>
                      <a:cubicBezTo>
                        <a:pt x="216055" y="642"/>
                        <a:pt x="216110" y="533"/>
                        <a:pt x="216146" y="405"/>
                      </a:cubicBezTo>
                      <a:cubicBezTo>
                        <a:pt x="207514" y="551"/>
                        <a:pt x="198663" y="-1205"/>
                        <a:pt x="188659" y="163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7BFA32D4-77AF-BD41-CB88-6146DCB0120C}"/>
                    </a:ext>
                  </a:extLst>
                </p:cNvPr>
                <p:cNvSpPr/>
                <p:nvPr/>
              </p:nvSpPr>
              <p:spPr>
                <a:xfrm>
                  <a:off x="6569939" y="1952581"/>
                  <a:ext cx="240060" cy="102111"/>
                </a:xfrm>
                <a:custGeom>
                  <a:avLst/>
                  <a:gdLst>
                    <a:gd name="connsiteX0" fmla="*/ 191982 w 240060"/>
                    <a:gd name="connsiteY0" fmla="*/ 102112 h 102111"/>
                    <a:gd name="connsiteX1" fmla="*/ 93848 w 240060"/>
                    <a:gd name="connsiteY1" fmla="*/ 83202 h 102111"/>
                    <a:gd name="connsiteX2" fmla="*/ 15612 w 240060"/>
                    <a:gd name="connsiteY2" fmla="*/ 61512 h 102111"/>
                    <a:gd name="connsiteX3" fmla="*/ 5719 w 240060"/>
                    <a:gd name="connsiteY3" fmla="*/ 61457 h 102111"/>
                    <a:gd name="connsiteX4" fmla="*/ 360 w 240060"/>
                    <a:gd name="connsiteY4" fmla="*/ 58806 h 102111"/>
                    <a:gd name="connsiteX5" fmla="*/ 2207 w 240060"/>
                    <a:gd name="connsiteY5" fmla="*/ 53118 h 102111"/>
                    <a:gd name="connsiteX6" fmla="*/ 3487 w 240060"/>
                    <a:gd name="connsiteY6" fmla="*/ 52332 h 102111"/>
                    <a:gd name="connsiteX7" fmla="*/ 53249 w 240060"/>
                    <a:gd name="connsiteY7" fmla="*/ 31392 h 102111"/>
                    <a:gd name="connsiteX8" fmla="*/ 192037 w 240060"/>
                    <a:gd name="connsiteY8" fmla="*/ 1784 h 102111"/>
                    <a:gd name="connsiteX9" fmla="*/ 213324 w 240060"/>
                    <a:gd name="connsiteY9" fmla="*/ 211 h 102111"/>
                    <a:gd name="connsiteX10" fmla="*/ 220621 w 240060"/>
                    <a:gd name="connsiteY10" fmla="*/ 394 h 102111"/>
                    <a:gd name="connsiteX11" fmla="*/ 224388 w 240060"/>
                    <a:gd name="connsiteY11" fmla="*/ 2259 h 102111"/>
                    <a:gd name="connsiteX12" fmla="*/ 225083 w 240060"/>
                    <a:gd name="connsiteY12" fmla="*/ 3631 h 102111"/>
                    <a:gd name="connsiteX13" fmla="*/ 232508 w 240060"/>
                    <a:gd name="connsiteY13" fmla="*/ 77716 h 102111"/>
                    <a:gd name="connsiteX14" fmla="*/ 231155 w 240060"/>
                    <a:gd name="connsiteY14" fmla="*/ 85579 h 102111"/>
                    <a:gd name="connsiteX15" fmla="*/ 205807 w 240060"/>
                    <a:gd name="connsiteY15" fmla="*/ 100740 h 102111"/>
                    <a:gd name="connsiteX16" fmla="*/ 191982 w 240060"/>
                    <a:gd name="connsiteY16" fmla="*/ 102112 h 102111"/>
                    <a:gd name="connsiteX17" fmla="*/ 19892 w 240060"/>
                    <a:gd name="connsiteY17" fmla="*/ 53210 h 102111"/>
                    <a:gd name="connsiteX18" fmla="*/ 96372 w 240060"/>
                    <a:gd name="connsiteY18" fmla="*/ 74405 h 102111"/>
                    <a:gd name="connsiteX19" fmla="*/ 203595 w 240060"/>
                    <a:gd name="connsiteY19" fmla="*/ 91870 h 102111"/>
                    <a:gd name="connsiteX20" fmla="*/ 222797 w 240060"/>
                    <a:gd name="connsiteY20" fmla="*/ 81812 h 102111"/>
                    <a:gd name="connsiteX21" fmla="*/ 223382 w 240060"/>
                    <a:gd name="connsiteY21" fmla="*/ 78703 h 102111"/>
                    <a:gd name="connsiteX22" fmla="*/ 223638 w 240060"/>
                    <a:gd name="connsiteY22" fmla="*/ 74863 h 102111"/>
                    <a:gd name="connsiteX23" fmla="*/ 218079 w 240060"/>
                    <a:gd name="connsiteY23" fmla="*/ 9538 h 102111"/>
                    <a:gd name="connsiteX24" fmla="*/ 212867 w 240060"/>
                    <a:gd name="connsiteY24" fmla="*/ 9355 h 102111"/>
                    <a:gd name="connsiteX25" fmla="*/ 194432 w 240060"/>
                    <a:gd name="connsiteY25" fmla="*/ 10617 h 102111"/>
                    <a:gd name="connsiteX26" fmla="*/ 194323 w 240060"/>
                    <a:gd name="connsiteY26" fmla="*/ 10653 h 102111"/>
                    <a:gd name="connsiteX27" fmla="*/ 54401 w 240060"/>
                    <a:gd name="connsiteY27" fmla="*/ 40463 h 102111"/>
                    <a:gd name="connsiteX28" fmla="*/ 19892 w 240060"/>
                    <a:gd name="connsiteY28" fmla="*/ 53210 h 102111"/>
                    <a:gd name="connsiteX29" fmla="*/ 193207 w 240060"/>
                    <a:gd name="connsiteY29" fmla="*/ 6209 h 102111"/>
                    <a:gd name="connsiteX30" fmla="*/ 193244 w 240060"/>
                    <a:gd name="connsiteY30" fmla="*/ 6209 h 102111"/>
                    <a:gd name="connsiteX31" fmla="*/ 193207 w 240060"/>
                    <a:gd name="connsiteY31" fmla="*/ 6209 h 102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40060" h="102111">
                      <a:moveTo>
                        <a:pt x="191982" y="102112"/>
                      </a:moveTo>
                      <a:cubicBezTo>
                        <a:pt x="157070" y="102112"/>
                        <a:pt x="96775" y="84080"/>
                        <a:pt x="93848" y="83202"/>
                      </a:cubicBezTo>
                      <a:lnTo>
                        <a:pt x="15612" y="61512"/>
                      </a:lnTo>
                      <a:cubicBezTo>
                        <a:pt x="12412" y="60616"/>
                        <a:pt x="8974" y="60598"/>
                        <a:pt x="5719" y="61457"/>
                      </a:cubicBezTo>
                      <a:cubicBezTo>
                        <a:pt x="3487" y="62024"/>
                        <a:pt x="1238" y="60909"/>
                        <a:pt x="360" y="58806"/>
                      </a:cubicBezTo>
                      <a:cubicBezTo>
                        <a:pt x="-517" y="56721"/>
                        <a:pt x="250" y="54289"/>
                        <a:pt x="2207" y="53118"/>
                      </a:cubicBezTo>
                      <a:lnTo>
                        <a:pt x="3487" y="52332"/>
                      </a:lnTo>
                      <a:cubicBezTo>
                        <a:pt x="19142" y="42840"/>
                        <a:pt x="35327" y="33001"/>
                        <a:pt x="53249" y="31392"/>
                      </a:cubicBezTo>
                      <a:cubicBezTo>
                        <a:pt x="106174" y="22010"/>
                        <a:pt x="147798" y="13141"/>
                        <a:pt x="192037" y="1784"/>
                      </a:cubicBezTo>
                      <a:cubicBezTo>
                        <a:pt x="199827" y="-411"/>
                        <a:pt x="206996" y="-82"/>
                        <a:pt x="213324" y="211"/>
                      </a:cubicBezTo>
                      <a:cubicBezTo>
                        <a:pt x="215793" y="321"/>
                        <a:pt x="218243" y="449"/>
                        <a:pt x="220621" y="394"/>
                      </a:cubicBezTo>
                      <a:cubicBezTo>
                        <a:pt x="222303" y="412"/>
                        <a:pt x="223511" y="1070"/>
                        <a:pt x="224388" y="2259"/>
                      </a:cubicBezTo>
                      <a:cubicBezTo>
                        <a:pt x="224699" y="2680"/>
                        <a:pt x="224937" y="3137"/>
                        <a:pt x="225083" y="3631"/>
                      </a:cubicBezTo>
                      <a:cubicBezTo>
                        <a:pt x="230039" y="10251"/>
                        <a:pt x="251143" y="41889"/>
                        <a:pt x="232508" y="77716"/>
                      </a:cubicBezTo>
                      <a:cubicBezTo>
                        <a:pt x="232782" y="79617"/>
                        <a:pt x="232709" y="82434"/>
                        <a:pt x="231155" y="85579"/>
                      </a:cubicBezTo>
                      <a:cubicBezTo>
                        <a:pt x="227826" y="92309"/>
                        <a:pt x="219304" y="97412"/>
                        <a:pt x="205807" y="100740"/>
                      </a:cubicBezTo>
                      <a:cubicBezTo>
                        <a:pt x="201967" y="101709"/>
                        <a:pt x="197249" y="102112"/>
                        <a:pt x="191982" y="102112"/>
                      </a:cubicBezTo>
                      <a:close/>
                      <a:moveTo>
                        <a:pt x="19892" y="53210"/>
                      </a:moveTo>
                      <a:lnTo>
                        <a:pt x="96372" y="74405"/>
                      </a:lnTo>
                      <a:cubicBezTo>
                        <a:pt x="97268" y="74680"/>
                        <a:pt x="176840" y="98491"/>
                        <a:pt x="203595" y="91870"/>
                      </a:cubicBezTo>
                      <a:cubicBezTo>
                        <a:pt x="217311" y="88469"/>
                        <a:pt x="221517" y="84116"/>
                        <a:pt x="222797" y="81812"/>
                      </a:cubicBezTo>
                      <a:cubicBezTo>
                        <a:pt x="223785" y="80056"/>
                        <a:pt x="223437" y="78831"/>
                        <a:pt x="223382" y="78703"/>
                      </a:cubicBezTo>
                      <a:cubicBezTo>
                        <a:pt x="222998" y="77514"/>
                        <a:pt x="223035" y="75960"/>
                        <a:pt x="223638" y="74863"/>
                      </a:cubicBezTo>
                      <a:cubicBezTo>
                        <a:pt x="241048" y="43261"/>
                        <a:pt x="222742" y="15719"/>
                        <a:pt x="218079" y="9538"/>
                      </a:cubicBezTo>
                      <a:cubicBezTo>
                        <a:pt x="216360" y="9501"/>
                        <a:pt x="214622" y="9428"/>
                        <a:pt x="212867" y="9355"/>
                      </a:cubicBezTo>
                      <a:cubicBezTo>
                        <a:pt x="206685" y="9062"/>
                        <a:pt x="200815" y="8806"/>
                        <a:pt x="194432" y="10617"/>
                      </a:cubicBezTo>
                      <a:cubicBezTo>
                        <a:pt x="194396" y="10617"/>
                        <a:pt x="194359" y="10635"/>
                        <a:pt x="194323" y="10653"/>
                      </a:cubicBezTo>
                      <a:cubicBezTo>
                        <a:pt x="149810" y="22083"/>
                        <a:pt x="107985" y="30990"/>
                        <a:pt x="54401" y="40463"/>
                      </a:cubicBezTo>
                      <a:cubicBezTo>
                        <a:pt x="42459" y="41542"/>
                        <a:pt x="31011" y="46882"/>
                        <a:pt x="19892" y="53210"/>
                      </a:cubicBezTo>
                      <a:close/>
                      <a:moveTo>
                        <a:pt x="193207" y="6209"/>
                      </a:moveTo>
                      <a:lnTo>
                        <a:pt x="193244" y="6209"/>
                      </a:lnTo>
                      <a:lnTo>
                        <a:pt x="193207" y="6209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7" name="Graphic 2">
                <a:extLst>
                  <a:ext uri="{FF2B5EF4-FFF2-40B4-BE49-F238E27FC236}">
                    <a16:creationId xmlns:a16="http://schemas.microsoft.com/office/drawing/2014/main" id="{C47E5EFA-5236-8CD1-3408-20B5DEDED9EB}"/>
                  </a:ext>
                </a:extLst>
              </p:cNvPr>
              <p:cNvGrpSpPr/>
              <p:nvPr/>
            </p:nvGrpSpPr>
            <p:grpSpPr>
              <a:xfrm>
                <a:off x="6568018" y="1952289"/>
                <a:ext cx="242329" cy="102715"/>
                <a:chOff x="6568018" y="1952289"/>
                <a:chExt cx="242329" cy="102715"/>
              </a:xfrm>
              <a:grpFill/>
            </p:grpSpPr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8848CD64-B7B4-5325-E09C-89B40BEDC0AC}"/>
                    </a:ext>
                  </a:extLst>
                </p:cNvPr>
                <p:cNvSpPr/>
                <p:nvPr/>
              </p:nvSpPr>
              <p:spPr>
                <a:xfrm>
                  <a:off x="6572567" y="1956863"/>
                  <a:ext cx="233161" cy="93568"/>
                </a:xfrm>
                <a:custGeom>
                  <a:avLst/>
                  <a:gdLst>
                    <a:gd name="connsiteX0" fmla="*/ 189372 w 233161"/>
                    <a:gd name="connsiteY0" fmla="*/ 93569 h 93568"/>
                    <a:gd name="connsiteX1" fmla="*/ 92427 w 233161"/>
                    <a:gd name="connsiteY1" fmla="*/ 74824 h 93568"/>
                    <a:gd name="connsiteX2" fmla="*/ 14100 w 233161"/>
                    <a:gd name="connsiteY2" fmla="*/ 53098 h 93568"/>
                    <a:gd name="connsiteX3" fmla="*/ 1975 w 233161"/>
                    <a:gd name="connsiteY3" fmla="*/ 53024 h 93568"/>
                    <a:gd name="connsiteX4" fmla="*/ 0 w 233161"/>
                    <a:gd name="connsiteY4" fmla="*/ 53536 h 93568"/>
                    <a:gd name="connsiteX5" fmla="*/ 3017 w 233161"/>
                    <a:gd name="connsiteY5" fmla="*/ 51708 h 93568"/>
                    <a:gd name="connsiteX6" fmla="*/ 50950 w 233161"/>
                    <a:gd name="connsiteY6" fmla="*/ 31371 h 93568"/>
                    <a:gd name="connsiteX7" fmla="*/ 190488 w 233161"/>
                    <a:gd name="connsiteY7" fmla="*/ 1635 h 93568"/>
                    <a:gd name="connsiteX8" fmla="*/ 210476 w 233161"/>
                    <a:gd name="connsiteY8" fmla="*/ 209 h 93568"/>
                    <a:gd name="connsiteX9" fmla="*/ 218048 w 233161"/>
                    <a:gd name="connsiteY9" fmla="*/ 391 h 93568"/>
                    <a:gd name="connsiteX10" fmla="*/ 218468 w 233161"/>
                    <a:gd name="connsiteY10" fmla="*/ 391 h 93568"/>
                    <a:gd name="connsiteX11" fmla="*/ 218304 w 233161"/>
                    <a:gd name="connsiteY11" fmla="*/ 904 h 93568"/>
                    <a:gd name="connsiteX12" fmla="*/ 218267 w 233161"/>
                    <a:gd name="connsiteY12" fmla="*/ 977 h 93568"/>
                    <a:gd name="connsiteX13" fmla="*/ 229715 w 233161"/>
                    <a:gd name="connsiteY13" fmla="*/ 22392 h 93568"/>
                    <a:gd name="connsiteX14" fmla="*/ 225345 w 233161"/>
                    <a:gd name="connsiteY14" fmla="*/ 72812 h 93568"/>
                    <a:gd name="connsiteX15" fmla="*/ 224650 w 233161"/>
                    <a:gd name="connsiteY15" fmla="*/ 79450 h 93568"/>
                    <a:gd name="connsiteX16" fmla="*/ 202119 w 233161"/>
                    <a:gd name="connsiteY16" fmla="*/ 92325 h 93568"/>
                    <a:gd name="connsiteX17" fmla="*/ 189372 w 233161"/>
                    <a:gd name="connsiteY17" fmla="*/ 93569 h 93568"/>
                    <a:gd name="connsiteX18" fmla="*/ 7937 w 233161"/>
                    <a:gd name="connsiteY18" fmla="*/ 51671 h 93568"/>
                    <a:gd name="connsiteX19" fmla="*/ 14264 w 233161"/>
                    <a:gd name="connsiteY19" fmla="*/ 52531 h 93568"/>
                    <a:gd name="connsiteX20" fmla="*/ 92592 w 233161"/>
                    <a:gd name="connsiteY20" fmla="*/ 74257 h 93568"/>
                    <a:gd name="connsiteX21" fmla="*/ 201973 w 233161"/>
                    <a:gd name="connsiteY21" fmla="*/ 91758 h 93568"/>
                    <a:gd name="connsiteX22" fmla="*/ 224101 w 233161"/>
                    <a:gd name="connsiteY22" fmla="*/ 79194 h 93568"/>
                    <a:gd name="connsiteX23" fmla="*/ 224723 w 233161"/>
                    <a:gd name="connsiteY23" fmla="*/ 72903 h 93568"/>
                    <a:gd name="connsiteX24" fmla="*/ 224668 w 233161"/>
                    <a:gd name="connsiteY24" fmla="*/ 72775 h 93568"/>
                    <a:gd name="connsiteX25" fmla="*/ 224741 w 233161"/>
                    <a:gd name="connsiteY25" fmla="*/ 72647 h 93568"/>
                    <a:gd name="connsiteX26" fmla="*/ 229130 w 233161"/>
                    <a:gd name="connsiteY26" fmla="*/ 22575 h 93568"/>
                    <a:gd name="connsiteX27" fmla="*/ 217700 w 233161"/>
                    <a:gd name="connsiteY27" fmla="*/ 1233 h 93568"/>
                    <a:gd name="connsiteX28" fmla="*/ 217627 w 233161"/>
                    <a:gd name="connsiteY28" fmla="*/ 1141 h 93568"/>
                    <a:gd name="connsiteX29" fmla="*/ 217627 w 233161"/>
                    <a:gd name="connsiteY29" fmla="*/ 1031 h 93568"/>
                    <a:gd name="connsiteX30" fmla="*/ 217627 w 233161"/>
                    <a:gd name="connsiteY30" fmla="*/ 977 h 93568"/>
                    <a:gd name="connsiteX31" fmla="*/ 210421 w 233161"/>
                    <a:gd name="connsiteY31" fmla="*/ 775 h 93568"/>
                    <a:gd name="connsiteX32" fmla="*/ 190616 w 233161"/>
                    <a:gd name="connsiteY32" fmla="*/ 2184 h 93568"/>
                    <a:gd name="connsiteX33" fmla="*/ 190616 w 233161"/>
                    <a:gd name="connsiteY33" fmla="*/ 2184 h 93568"/>
                    <a:gd name="connsiteX34" fmla="*/ 51023 w 233161"/>
                    <a:gd name="connsiteY34" fmla="*/ 31938 h 93568"/>
                    <a:gd name="connsiteX35" fmla="*/ 3566 w 233161"/>
                    <a:gd name="connsiteY35" fmla="*/ 52037 h 93568"/>
                    <a:gd name="connsiteX36" fmla="*/ 7937 w 233161"/>
                    <a:gd name="connsiteY36" fmla="*/ 51671 h 9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33161" h="93568">
                      <a:moveTo>
                        <a:pt x="189372" y="93569"/>
                      </a:moveTo>
                      <a:cubicBezTo>
                        <a:pt x="155100" y="93569"/>
                        <a:pt x="93141" y="75025"/>
                        <a:pt x="92427" y="74824"/>
                      </a:cubicBezTo>
                      <a:lnTo>
                        <a:pt x="14100" y="53098"/>
                      </a:lnTo>
                      <a:cubicBezTo>
                        <a:pt x="10168" y="52000"/>
                        <a:pt x="5980" y="51982"/>
                        <a:pt x="1975" y="53024"/>
                      </a:cubicBezTo>
                      <a:lnTo>
                        <a:pt x="0" y="53536"/>
                      </a:lnTo>
                      <a:lnTo>
                        <a:pt x="3017" y="51708"/>
                      </a:lnTo>
                      <a:cubicBezTo>
                        <a:pt x="18251" y="42454"/>
                        <a:pt x="33997" y="32889"/>
                        <a:pt x="50950" y="31371"/>
                      </a:cubicBezTo>
                      <a:cubicBezTo>
                        <a:pt x="104351" y="21935"/>
                        <a:pt x="146084" y="13029"/>
                        <a:pt x="190488" y="1635"/>
                      </a:cubicBezTo>
                      <a:cubicBezTo>
                        <a:pt x="197638" y="-377"/>
                        <a:pt x="204167" y="-84"/>
                        <a:pt x="210476" y="209"/>
                      </a:cubicBezTo>
                      <a:cubicBezTo>
                        <a:pt x="213092" y="337"/>
                        <a:pt x="215560" y="446"/>
                        <a:pt x="218048" y="391"/>
                      </a:cubicBezTo>
                      <a:lnTo>
                        <a:pt x="218468" y="391"/>
                      </a:lnTo>
                      <a:lnTo>
                        <a:pt x="218304" y="904"/>
                      </a:lnTo>
                      <a:cubicBezTo>
                        <a:pt x="218285" y="922"/>
                        <a:pt x="218285" y="958"/>
                        <a:pt x="218267" y="977"/>
                      </a:cubicBezTo>
                      <a:cubicBezTo>
                        <a:pt x="219108" y="2001"/>
                        <a:pt x="225601" y="10157"/>
                        <a:pt x="229715" y="22392"/>
                      </a:cubicBezTo>
                      <a:cubicBezTo>
                        <a:pt x="233757" y="34389"/>
                        <a:pt x="236263" y="52878"/>
                        <a:pt x="225345" y="72812"/>
                      </a:cubicBezTo>
                      <a:cubicBezTo>
                        <a:pt x="225564" y="73434"/>
                        <a:pt x="226332" y="76085"/>
                        <a:pt x="224650" y="79450"/>
                      </a:cubicBezTo>
                      <a:cubicBezTo>
                        <a:pt x="222747" y="83254"/>
                        <a:pt x="217298" y="88558"/>
                        <a:pt x="202119" y="92325"/>
                      </a:cubicBezTo>
                      <a:cubicBezTo>
                        <a:pt x="198626" y="93185"/>
                        <a:pt x="194292" y="93569"/>
                        <a:pt x="189372" y="93569"/>
                      </a:cubicBezTo>
                      <a:close/>
                      <a:moveTo>
                        <a:pt x="7937" y="51671"/>
                      </a:moveTo>
                      <a:cubicBezTo>
                        <a:pt x="10077" y="51671"/>
                        <a:pt x="12216" y="51964"/>
                        <a:pt x="14264" y="52531"/>
                      </a:cubicBezTo>
                      <a:lnTo>
                        <a:pt x="92592" y="74257"/>
                      </a:lnTo>
                      <a:cubicBezTo>
                        <a:pt x="93415" y="74513"/>
                        <a:pt x="174120" y="98653"/>
                        <a:pt x="201973" y="91758"/>
                      </a:cubicBezTo>
                      <a:cubicBezTo>
                        <a:pt x="216932" y="88064"/>
                        <a:pt x="222272" y="82889"/>
                        <a:pt x="224101" y="79194"/>
                      </a:cubicBezTo>
                      <a:cubicBezTo>
                        <a:pt x="225875" y="75647"/>
                        <a:pt x="224741" y="72940"/>
                        <a:pt x="224723" y="72903"/>
                      </a:cubicBezTo>
                      <a:lnTo>
                        <a:pt x="224668" y="72775"/>
                      </a:lnTo>
                      <a:lnTo>
                        <a:pt x="224741" y="72647"/>
                      </a:lnTo>
                      <a:cubicBezTo>
                        <a:pt x="235641" y="52860"/>
                        <a:pt x="233154" y="34499"/>
                        <a:pt x="229130" y="22575"/>
                      </a:cubicBezTo>
                      <a:cubicBezTo>
                        <a:pt x="224778" y="9664"/>
                        <a:pt x="217773" y="1324"/>
                        <a:pt x="217700" y="1233"/>
                      </a:cubicBezTo>
                      <a:lnTo>
                        <a:pt x="217627" y="1141"/>
                      </a:lnTo>
                      <a:lnTo>
                        <a:pt x="217627" y="1031"/>
                      </a:lnTo>
                      <a:cubicBezTo>
                        <a:pt x="217627" y="1013"/>
                        <a:pt x="217627" y="995"/>
                        <a:pt x="217627" y="977"/>
                      </a:cubicBezTo>
                      <a:cubicBezTo>
                        <a:pt x="215250" y="1013"/>
                        <a:pt x="212909" y="904"/>
                        <a:pt x="210421" y="775"/>
                      </a:cubicBezTo>
                      <a:cubicBezTo>
                        <a:pt x="204149" y="483"/>
                        <a:pt x="197675" y="190"/>
                        <a:pt x="190616" y="2184"/>
                      </a:cubicBezTo>
                      <a:lnTo>
                        <a:pt x="190616" y="2184"/>
                      </a:lnTo>
                      <a:cubicBezTo>
                        <a:pt x="146212" y="13577"/>
                        <a:pt x="104461" y="22483"/>
                        <a:pt x="51023" y="31938"/>
                      </a:cubicBezTo>
                      <a:cubicBezTo>
                        <a:pt x="34272" y="33438"/>
                        <a:pt x="18672" y="42874"/>
                        <a:pt x="3566" y="52037"/>
                      </a:cubicBezTo>
                      <a:cubicBezTo>
                        <a:pt x="5048" y="51799"/>
                        <a:pt x="6492" y="51671"/>
                        <a:pt x="7937" y="5167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A8B25715-D1AE-D240-8804-5E311CC51C11}"/>
                    </a:ext>
                  </a:extLst>
                </p:cNvPr>
                <p:cNvSpPr/>
                <p:nvPr/>
              </p:nvSpPr>
              <p:spPr>
                <a:xfrm>
                  <a:off x="6568018" y="1952289"/>
                  <a:ext cx="242329" cy="102715"/>
                </a:xfrm>
                <a:custGeom>
                  <a:avLst/>
                  <a:gdLst>
                    <a:gd name="connsiteX0" fmla="*/ 193921 w 242329"/>
                    <a:gd name="connsiteY0" fmla="*/ 102715 h 102715"/>
                    <a:gd name="connsiteX1" fmla="*/ 95659 w 242329"/>
                    <a:gd name="connsiteY1" fmla="*/ 83769 h 102715"/>
                    <a:gd name="connsiteX2" fmla="*/ 17423 w 242329"/>
                    <a:gd name="connsiteY2" fmla="*/ 62079 h 102715"/>
                    <a:gd name="connsiteX3" fmla="*/ 7694 w 242329"/>
                    <a:gd name="connsiteY3" fmla="*/ 62024 h 102715"/>
                    <a:gd name="connsiteX4" fmla="*/ 5719 w 242329"/>
                    <a:gd name="connsiteY4" fmla="*/ 62536 h 102715"/>
                    <a:gd name="connsiteX5" fmla="*/ 361 w 242329"/>
                    <a:gd name="connsiteY5" fmla="*/ 59903 h 102715"/>
                    <a:gd name="connsiteX6" fmla="*/ 2190 w 242329"/>
                    <a:gd name="connsiteY6" fmla="*/ 54215 h 102715"/>
                    <a:gd name="connsiteX7" fmla="*/ 5207 w 242329"/>
                    <a:gd name="connsiteY7" fmla="*/ 52387 h 102715"/>
                    <a:gd name="connsiteX8" fmla="*/ 55115 w 242329"/>
                    <a:gd name="connsiteY8" fmla="*/ 31392 h 102715"/>
                    <a:gd name="connsiteX9" fmla="*/ 193921 w 242329"/>
                    <a:gd name="connsiteY9" fmla="*/ 1784 h 102715"/>
                    <a:gd name="connsiteX10" fmla="*/ 215245 w 242329"/>
                    <a:gd name="connsiteY10" fmla="*/ 211 h 102715"/>
                    <a:gd name="connsiteX11" fmla="*/ 222542 w 242329"/>
                    <a:gd name="connsiteY11" fmla="*/ 394 h 102715"/>
                    <a:gd name="connsiteX12" fmla="*/ 226492 w 242329"/>
                    <a:gd name="connsiteY12" fmla="*/ 2223 h 102715"/>
                    <a:gd name="connsiteX13" fmla="*/ 227351 w 242329"/>
                    <a:gd name="connsiteY13" fmla="*/ 3887 h 102715"/>
                    <a:gd name="connsiteX14" fmla="*/ 238635 w 242329"/>
                    <a:gd name="connsiteY14" fmla="*/ 25503 h 102715"/>
                    <a:gd name="connsiteX15" fmla="*/ 234758 w 242329"/>
                    <a:gd name="connsiteY15" fmla="*/ 78045 h 102715"/>
                    <a:gd name="connsiteX16" fmla="*/ 233331 w 242329"/>
                    <a:gd name="connsiteY16" fmla="*/ 86073 h 102715"/>
                    <a:gd name="connsiteX17" fmla="*/ 207820 w 242329"/>
                    <a:gd name="connsiteY17" fmla="*/ 101325 h 102715"/>
                    <a:gd name="connsiteX18" fmla="*/ 193921 w 242329"/>
                    <a:gd name="connsiteY18" fmla="*/ 102715 h 102715"/>
                    <a:gd name="connsiteX19" fmla="*/ 193921 w 242329"/>
                    <a:gd name="connsiteY19" fmla="*/ 102715 h 102715"/>
                    <a:gd name="connsiteX20" fmla="*/ 22580 w 242329"/>
                    <a:gd name="connsiteY20" fmla="*/ 53411 h 102715"/>
                    <a:gd name="connsiteX21" fmla="*/ 98384 w 242329"/>
                    <a:gd name="connsiteY21" fmla="*/ 74424 h 102715"/>
                    <a:gd name="connsiteX22" fmla="*/ 205442 w 242329"/>
                    <a:gd name="connsiteY22" fmla="*/ 91889 h 102715"/>
                    <a:gd name="connsiteX23" fmla="*/ 224590 w 242329"/>
                    <a:gd name="connsiteY23" fmla="*/ 81720 h 102715"/>
                    <a:gd name="connsiteX24" fmla="*/ 225047 w 242329"/>
                    <a:gd name="connsiteY24" fmla="*/ 79124 h 102715"/>
                    <a:gd name="connsiteX25" fmla="*/ 225267 w 242329"/>
                    <a:gd name="connsiteY25" fmla="*/ 75119 h 102715"/>
                    <a:gd name="connsiteX26" fmla="*/ 229381 w 242329"/>
                    <a:gd name="connsiteY26" fmla="*/ 28631 h 102715"/>
                    <a:gd name="connsiteX27" fmla="*/ 219835 w 242329"/>
                    <a:gd name="connsiteY27" fmla="*/ 10141 h 102715"/>
                    <a:gd name="connsiteX28" fmla="*/ 214788 w 242329"/>
                    <a:gd name="connsiteY28" fmla="*/ 9958 h 102715"/>
                    <a:gd name="connsiteX29" fmla="*/ 196445 w 242329"/>
                    <a:gd name="connsiteY29" fmla="*/ 11202 h 102715"/>
                    <a:gd name="connsiteX30" fmla="*/ 56395 w 242329"/>
                    <a:gd name="connsiteY30" fmla="*/ 41048 h 102715"/>
                    <a:gd name="connsiteX31" fmla="*/ 22580 w 242329"/>
                    <a:gd name="connsiteY31" fmla="*/ 53411 h 102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42329" h="102715">
                      <a:moveTo>
                        <a:pt x="193921" y="102715"/>
                      </a:moveTo>
                      <a:cubicBezTo>
                        <a:pt x="158826" y="102715"/>
                        <a:pt x="96299" y="83952"/>
                        <a:pt x="95659" y="83769"/>
                      </a:cubicBezTo>
                      <a:lnTo>
                        <a:pt x="17423" y="62079"/>
                      </a:lnTo>
                      <a:cubicBezTo>
                        <a:pt x="14278" y="61201"/>
                        <a:pt x="10913" y="61183"/>
                        <a:pt x="7694" y="62024"/>
                      </a:cubicBezTo>
                      <a:lnTo>
                        <a:pt x="5719" y="62536"/>
                      </a:lnTo>
                      <a:cubicBezTo>
                        <a:pt x="3525" y="63122"/>
                        <a:pt x="1239" y="61988"/>
                        <a:pt x="361" y="59903"/>
                      </a:cubicBezTo>
                      <a:cubicBezTo>
                        <a:pt x="-517" y="57818"/>
                        <a:pt x="251" y="55386"/>
                        <a:pt x="2190" y="54215"/>
                      </a:cubicBezTo>
                      <a:lnTo>
                        <a:pt x="5207" y="52387"/>
                      </a:lnTo>
                      <a:cubicBezTo>
                        <a:pt x="20880" y="42858"/>
                        <a:pt x="37101" y="33020"/>
                        <a:pt x="55115" y="31392"/>
                      </a:cubicBezTo>
                      <a:cubicBezTo>
                        <a:pt x="108040" y="22010"/>
                        <a:pt x="149664" y="13140"/>
                        <a:pt x="193921" y="1784"/>
                      </a:cubicBezTo>
                      <a:cubicBezTo>
                        <a:pt x="201675" y="-411"/>
                        <a:pt x="208881" y="-82"/>
                        <a:pt x="215245" y="211"/>
                      </a:cubicBezTo>
                      <a:cubicBezTo>
                        <a:pt x="217823" y="321"/>
                        <a:pt x="220182" y="430"/>
                        <a:pt x="222542" y="394"/>
                      </a:cubicBezTo>
                      <a:cubicBezTo>
                        <a:pt x="224114" y="375"/>
                        <a:pt x="225614" y="1052"/>
                        <a:pt x="226492" y="2223"/>
                      </a:cubicBezTo>
                      <a:cubicBezTo>
                        <a:pt x="226876" y="2716"/>
                        <a:pt x="227169" y="3283"/>
                        <a:pt x="227351" y="3887"/>
                      </a:cubicBezTo>
                      <a:cubicBezTo>
                        <a:pt x="229601" y="6886"/>
                        <a:pt x="235014" y="14768"/>
                        <a:pt x="238635" y="25503"/>
                      </a:cubicBezTo>
                      <a:cubicBezTo>
                        <a:pt x="242859" y="38067"/>
                        <a:pt x="245530" y="57251"/>
                        <a:pt x="234758" y="78045"/>
                      </a:cubicBezTo>
                      <a:cubicBezTo>
                        <a:pt x="235014" y="79983"/>
                        <a:pt x="234941" y="82854"/>
                        <a:pt x="233331" y="86073"/>
                      </a:cubicBezTo>
                      <a:cubicBezTo>
                        <a:pt x="229930" y="92840"/>
                        <a:pt x="221353" y="97979"/>
                        <a:pt x="207820" y="101325"/>
                      </a:cubicBezTo>
                      <a:cubicBezTo>
                        <a:pt x="204089" y="102258"/>
                        <a:pt x="199425" y="102715"/>
                        <a:pt x="193921" y="102715"/>
                      </a:cubicBezTo>
                      <a:lnTo>
                        <a:pt x="193921" y="102715"/>
                      </a:lnTo>
                      <a:close/>
                      <a:moveTo>
                        <a:pt x="22580" y="53411"/>
                      </a:moveTo>
                      <a:lnTo>
                        <a:pt x="98384" y="74424"/>
                      </a:lnTo>
                      <a:cubicBezTo>
                        <a:pt x="120714" y="81172"/>
                        <a:pt x="183277" y="97393"/>
                        <a:pt x="205442" y="91889"/>
                      </a:cubicBezTo>
                      <a:cubicBezTo>
                        <a:pt x="219927" y="88304"/>
                        <a:pt x="223657" y="83586"/>
                        <a:pt x="224590" y="81720"/>
                      </a:cubicBezTo>
                      <a:cubicBezTo>
                        <a:pt x="225303" y="80312"/>
                        <a:pt x="225102" y="79325"/>
                        <a:pt x="225047" y="79124"/>
                      </a:cubicBezTo>
                      <a:cubicBezTo>
                        <a:pt x="224553" y="77843"/>
                        <a:pt x="224608" y="76307"/>
                        <a:pt x="225267" y="75119"/>
                      </a:cubicBezTo>
                      <a:cubicBezTo>
                        <a:pt x="235416" y="56684"/>
                        <a:pt x="233112" y="39676"/>
                        <a:pt x="229381" y="28631"/>
                      </a:cubicBezTo>
                      <a:cubicBezTo>
                        <a:pt x="226327" y="19578"/>
                        <a:pt x="221865" y="12903"/>
                        <a:pt x="219835" y="10141"/>
                      </a:cubicBezTo>
                      <a:cubicBezTo>
                        <a:pt x="218189" y="10105"/>
                        <a:pt x="216525" y="10032"/>
                        <a:pt x="214788" y="9958"/>
                      </a:cubicBezTo>
                      <a:cubicBezTo>
                        <a:pt x="208606" y="9684"/>
                        <a:pt x="202772" y="9410"/>
                        <a:pt x="196445" y="11202"/>
                      </a:cubicBezTo>
                      <a:cubicBezTo>
                        <a:pt x="151785" y="22669"/>
                        <a:pt x="109942" y="31593"/>
                        <a:pt x="56395" y="41048"/>
                      </a:cubicBezTo>
                      <a:cubicBezTo>
                        <a:pt x="44636" y="42109"/>
                        <a:pt x="33443" y="47266"/>
                        <a:pt x="22580" y="5341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1" name="Graphic 2">
              <a:extLst>
                <a:ext uri="{FF2B5EF4-FFF2-40B4-BE49-F238E27FC236}">
                  <a16:creationId xmlns:a16="http://schemas.microsoft.com/office/drawing/2014/main" id="{B463274A-D831-2BD0-7312-D8B9E896CF31}"/>
                </a:ext>
              </a:extLst>
            </p:cNvPr>
            <p:cNvGrpSpPr/>
            <p:nvPr/>
          </p:nvGrpSpPr>
          <p:grpSpPr>
            <a:xfrm>
              <a:off x="6265365" y="1725192"/>
              <a:ext cx="744685" cy="366643"/>
              <a:chOff x="6265365" y="1725192"/>
              <a:chExt cx="744685" cy="366643"/>
            </a:xfrm>
            <a:grpFill/>
          </p:grpSpPr>
          <p:grpSp>
            <p:nvGrpSpPr>
              <p:cNvPr id="70" name="Graphic 2">
                <a:extLst>
                  <a:ext uri="{FF2B5EF4-FFF2-40B4-BE49-F238E27FC236}">
                    <a16:creationId xmlns:a16="http://schemas.microsoft.com/office/drawing/2014/main" id="{879BA9E2-775A-891B-AD1B-57D3136F6871}"/>
                  </a:ext>
                </a:extLst>
              </p:cNvPr>
              <p:cNvGrpSpPr/>
              <p:nvPr/>
            </p:nvGrpSpPr>
            <p:grpSpPr>
              <a:xfrm>
                <a:off x="6265657" y="1725508"/>
                <a:ext cx="744102" cy="366035"/>
                <a:chOff x="6265657" y="1725508"/>
                <a:chExt cx="744102" cy="366035"/>
              </a:xfrm>
              <a:grpFill/>
            </p:grpSpPr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C518F686-1B72-EB3F-EC85-81DBB9911C34}"/>
                    </a:ext>
                  </a:extLst>
                </p:cNvPr>
                <p:cNvSpPr/>
                <p:nvPr/>
              </p:nvSpPr>
              <p:spPr>
                <a:xfrm>
                  <a:off x="6270211" y="1730044"/>
                  <a:ext cx="734985" cy="356945"/>
                </a:xfrm>
                <a:custGeom>
                  <a:avLst/>
                  <a:gdLst>
                    <a:gd name="connsiteX0" fmla="*/ 733989 w 734985"/>
                    <a:gd name="connsiteY0" fmla="*/ 18818 h 356945"/>
                    <a:gd name="connsiteX1" fmla="*/ 727917 w 734985"/>
                    <a:gd name="connsiteY1" fmla="*/ 11814 h 356945"/>
                    <a:gd name="connsiteX2" fmla="*/ 554968 w 734985"/>
                    <a:gd name="connsiteY2" fmla="*/ 8961 h 356945"/>
                    <a:gd name="connsiteX3" fmla="*/ 555663 w 734985"/>
                    <a:gd name="connsiteY3" fmla="*/ 9199 h 356945"/>
                    <a:gd name="connsiteX4" fmla="*/ 325984 w 734985"/>
                    <a:gd name="connsiteY4" fmla="*/ 7443 h 356945"/>
                    <a:gd name="connsiteX5" fmla="*/ 212433 w 734985"/>
                    <a:gd name="connsiteY5" fmla="*/ 71415 h 356945"/>
                    <a:gd name="connsiteX6" fmla="*/ 179369 w 734985"/>
                    <a:gd name="connsiteY6" fmla="*/ 114081 h 356945"/>
                    <a:gd name="connsiteX7" fmla="*/ 159892 w 734985"/>
                    <a:gd name="connsiteY7" fmla="*/ 150913 h 356945"/>
                    <a:gd name="connsiteX8" fmla="*/ 112197 w 734985"/>
                    <a:gd name="connsiteY8" fmla="*/ 173663 h 356945"/>
                    <a:gd name="connsiteX9" fmla="*/ 6876 w 734985"/>
                    <a:gd name="connsiteY9" fmla="*/ 217152 h 356945"/>
                    <a:gd name="connsiteX10" fmla="*/ 0 w 734985"/>
                    <a:gd name="connsiteY10" fmla="*/ 232276 h 356945"/>
                    <a:gd name="connsiteX11" fmla="*/ 51243 w 734985"/>
                    <a:gd name="connsiteY11" fmla="*/ 339005 h 356945"/>
                    <a:gd name="connsiteX12" fmla="*/ 53913 w 734985"/>
                    <a:gd name="connsiteY12" fmla="*/ 340925 h 356945"/>
                    <a:gd name="connsiteX13" fmla="*/ 63002 w 734985"/>
                    <a:gd name="connsiteY13" fmla="*/ 346576 h 356945"/>
                    <a:gd name="connsiteX14" fmla="*/ 75493 w 734985"/>
                    <a:gd name="connsiteY14" fmla="*/ 352702 h 356945"/>
                    <a:gd name="connsiteX15" fmla="*/ 85423 w 734985"/>
                    <a:gd name="connsiteY15" fmla="*/ 356945 h 356945"/>
                    <a:gd name="connsiteX16" fmla="*/ 96012 w 734985"/>
                    <a:gd name="connsiteY16" fmla="*/ 354257 h 356945"/>
                    <a:gd name="connsiteX17" fmla="*/ 96286 w 734985"/>
                    <a:gd name="connsiteY17" fmla="*/ 354184 h 356945"/>
                    <a:gd name="connsiteX18" fmla="*/ 164043 w 734985"/>
                    <a:gd name="connsiteY18" fmla="*/ 335603 h 356945"/>
                    <a:gd name="connsiteX19" fmla="*/ 180704 w 734985"/>
                    <a:gd name="connsiteY19" fmla="*/ 331635 h 356945"/>
                    <a:gd name="connsiteX20" fmla="*/ 298003 w 734985"/>
                    <a:gd name="connsiteY20" fmla="*/ 282202 h 356945"/>
                    <a:gd name="connsiteX21" fmla="*/ 304257 w 734985"/>
                    <a:gd name="connsiteY21" fmla="*/ 279569 h 356945"/>
                    <a:gd name="connsiteX22" fmla="*/ 353342 w 734985"/>
                    <a:gd name="connsiteY22" fmla="*/ 258501 h 356945"/>
                    <a:gd name="connsiteX23" fmla="*/ 492917 w 734985"/>
                    <a:gd name="connsiteY23" fmla="*/ 228765 h 356945"/>
                    <a:gd name="connsiteX24" fmla="*/ 520403 w 734985"/>
                    <a:gd name="connsiteY24" fmla="*/ 227521 h 356945"/>
                    <a:gd name="connsiteX25" fmla="*/ 579510 w 734985"/>
                    <a:gd name="connsiteY25" fmla="*/ 220883 h 356945"/>
                    <a:gd name="connsiteX26" fmla="*/ 588325 w 734985"/>
                    <a:gd name="connsiteY26" fmla="*/ 200766 h 356945"/>
                    <a:gd name="connsiteX27" fmla="*/ 506340 w 734985"/>
                    <a:gd name="connsiteY27" fmla="*/ 184307 h 356945"/>
                    <a:gd name="connsiteX28" fmla="*/ 495952 w 734985"/>
                    <a:gd name="connsiteY28" fmla="*/ 179424 h 356945"/>
                    <a:gd name="connsiteX29" fmla="*/ 484303 w 734985"/>
                    <a:gd name="connsiteY29" fmla="*/ 171176 h 356945"/>
                    <a:gd name="connsiteX30" fmla="*/ 474775 w 734985"/>
                    <a:gd name="connsiteY30" fmla="*/ 159398 h 356945"/>
                    <a:gd name="connsiteX31" fmla="*/ 468209 w 734985"/>
                    <a:gd name="connsiteY31" fmla="*/ 137782 h 356945"/>
                    <a:gd name="connsiteX32" fmla="*/ 530041 w 734985"/>
                    <a:gd name="connsiteY32" fmla="*/ 45062 h 356945"/>
                    <a:gd name="connsiteX33" fmla="*/ 646646 w 734985"/>
                    <a:gd name="connsiteY33" fmla="*/ 17063 h 356945"/>
                    <a:gd name="connsiteX34" fmla="*/ 732453 w 734985"/>
                    <a:gd name="connsiteY34" fmla="*/ 62911 h 356945"/>
                    <a:gd name="connsiteX35" fmla="*/ 733989 w 734985"/>
                    <a:gd name="connsiteY35" fmla="*/ 18818 h 356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34985" h="356945">
                      <a:moveTo>
                        <a:pt x="733989" y="18818"/>
                      </a:moveTo>
                      <a:cubicBezTo>
                        <a:pt x="732818" y="15581"/>
                        <a:pt x="731026" y="13039"/>
                        <a:pt x="727917" y="11814"/>
                      </a:cubicBezTo>
                      <a:cubicBezTo>
                        <a:pt x="671956" y="-15051"/>
                        <a:pt x="612758" y="12857"/>
                        <a:pt x="554968" y="8961"/>
                      </a:cubicBezTo>
                      <a:cubicBezTo>
                        <a:pt x="555407" y="9107"/>
                        <a:pt x="555663" y="9199"/>
                        <a:pt x="555663" y="9199"/>
                      </a:cubicBezTo>
                      <a:cubicBezTo>
                        <a:pt x="486753" y="23189"/>
                        <a:pt x="412559" y="3950"/>
                        <a:pt x="325984" y="7443"/>
                      </a:cubicBezTo>
                      <a:cubicBezTo>
                        <a:pt x="261061" y="10058"/>
                        <a:pt x="225948" y="51078"/>
                        <a:pt x="212433" y="71415"/>
                      </a:cubicBezTo>
                      <a:cubicBezTo>
                        <a:pt x="202174" y="86868"/>
                        <a:pt x="187544" y="97292"/>
                        <a:pt x="179369" y="114081"/>
                      </a:cubicBezTo>
                      <a:cubicBezTo>
                        <a:pt x="173151" y="126864"/>
                        <a:pt x="168689" y="139300"/>
                        <a:pt x="159892" y="150913"/>
                      </a:cubicBezTo>
                      <a:cubicBezTo>
                        <a:pt x="159892" y="150913"/>
                        <a:pt x="147529" y="163165"/>
                        <a:pt x="112197" y="173663"/>
                      </a:cubicBezTo>
                      <a:cubicBezTo>
                        <a:pt x="94750" y="178838"/>
                        <a:pt x="48865" y="198535"/>
                        <a:pt x="6876" y="217152"/>
                      </a:cubicBezTo>
                      <a:cubicBezTo>
                        <a:pt x="2487" y="221888"/>
                        <a:pt x="0" y="227503"/>
                        <a:pt x="0" y="232276"/>
                      </a:cubicBezTo>
                      <a:cubicBezTo>
                        <a:pt x="3529" y="272510"/>
                        <a:pt x="14137" y="314499"/>
                        <a:pt x="51243" y="339005"/>
                      </a:cubicBezTo>
                      <a:cubicBezTo>
                        <a:pt x="52121" y="339681"/>
                        <a:pt x="53017" y="340303"/>
                        <a:pt x="53913" y="340925"/>
                      </a:cubicBezTo>
                      <a:cubicBezTo>
                        <a:pt x="56839" y="342992"/>
                        <a:pt x="59893" y="344857"/>
                        <a:pt x="63002" y="346576"/>
                      </a:cubicBezTo>
                      <a:cubicBezTo>
                        <a:pt x="67062" y="348825"/>
                        <a:pt x="71250" y="350819"/>
                        <a:pt x="75493" y="352702"/>
                      </a:cubicBezTo>
                      <a:cubicBezTo>
                        <a:pt x="78785" y="354165"/>
                        <a:pt x="82095" y="355574"/>
                        <a:pt x="85423" y="356945"/>
                      </a:cubicBezTo>
                      <a:cubicBezTo>
                        <a:pt x="88971" y="356104"/>
                        <a:pt x="92501" y="355208"/>
                        <a:pt x="96012" y="354257"/>
                      </a:cubicBezTo>
                      <a:cubicBezTo>
                        <a:pt x="96104" y="354238"/>
                        <a:pt x="96195" y="354202"/>
                        <a:pt x="96286" y="354184"/>
                      </a:cubicBezTo>
                      <a:lnTo>
                        <a:pt x="164043" y="335603"/>
                      </a:lnTo>
                      <a:cubicBezTo>
                        <a:pt x="169548" y="334085"/>
                        <a:pt x="175108" y="332768"/>
                        <a:pt x="180704" y="331635"/>
                      </a:cubicBezTo>
                      <a:cubicBezTo>
                        <a:pt x="228856" y="321960"/>
                        <a:pt x="278563" y="293980"/>
                        <a:pt x="298003" y="282202"/>
                      </a:cubicBezTo>
                      <a:cubicBezTo>
                        <a:pt x="299960" y="281013"/>
                        <a:pt x="302081" y="280136"/>
                        <a:pt x="304257" y="279569"/>
                      </a:cubicBezTo>
                      <a:cubicBezTo>
                        <a:pt x="320058" y="269986"/>
                        <a:pt x="335987" y="260055"/>
                        <a:pt x="353342" y="258501"/>
                      </a:cubicBezTo>
                      <a:cubicBezTo>
                        <a:pt x="402812" y="249759"/>
                        <a:pt x="445221" y="240999"/>
                        <a:pt x="492917" y="228765"/>
                      </a:cubicBezTo>
                      <a:cubicBezTo>
                        <a:pt x="502920" y="225930"/>
                        <a:pt x="511772" y="227686"/>
                        <a:pt x="520403" y="227521"/>
                      </a:cubicBezTo>
                      <a:cubicBezTo>
                        <a:pt x="522324" y="221358"/>
                        <a:pt x="572396" y="220919"/>
                        <a:pt x="579510" y="220883"/>
                      </a:cubicBezTo>
                      <a:cubicBezTo>
                        <a:pt x="581083" y="213732"/>
                        <a:pt x="583424" y="206819"/>
                        <a:pt x="588325" y="200766"/>
                      </a:cubicBezTo>
                      <a:cubicBezTo>
                        <a:pt x="563911" y="195938"/>
                        <a:pt x="531413" y="194273"/>
                        <a:pt x="506340" y="184307"/>
                      </a:cubicBezTo>
                      <a:cubicBezTo>
                        <a:pt x="502700" y="182862"/>
                        <a:pt x="499226" y="181252"/>
                        <a:pt x="495952" y="179424"/>
                      </a:cubicBezTo>
                      <a:cubicBezTo>
                        <a:pt x="491691" y="177046"/>
                        <a:pt x="487777" y="174339"/>
                        <a:pt x="484303" y="171176"/>
                      </a:cubicBezTo>
                      <a:cubicBezTo>
                        <a:pt x="480572" y="167774"/>
                        <a:pt x="477335" y="163897"/>
                        <a:pt x="474775" y="159398"/>
                      </a:cubicBezTo>
                      <a:cubicBezTo>
                        <a:pt x="471318" y="153345"/>
                        <a:pt x="468996" y="146231"/>
                        <a:pt x="468209" y="137782"/>
                      </a:cubicBezTo>
                      <a:cubicBezTo>
                        <a:pt x="466436" y="97548"/>
                        <a:pt x="494709" y="62545"/>
                        <a:pt x="530041" y="45062"/>
                      </a:cubicBezTo>
                      <a:cubicBezTo>
                        <a:pt x="567147" y="27560"/>
                        <a:pt x="607784" y="29316"/>
                        <a:pt x="646646" y="17063"/>
                      </a:cubicBezTo>
                      <a:cubicBezTo>
                        <a:pt x="685196" y="3840"/>
                        <a:pt x="722486" y="26371"/>
                        <a:pt x="732453" y="62911"/>
                      </a:cubicBezTo>
                      <a:cubicBezTo>
                        <a:pt x="734373" y="47439"/>
                        <a:pt x="736165" y="32187"/>
                        <a:pt x="733989" y="1881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680EF011-5BB9-29FA-CF34-67F1CE519E43}"/>
                    </a:ext>
                  </a:extLst>
                </p:cNvPr>
                <p:cNvSpPr/>
                <p:nvPr/>
              </p:nvSpPr>
              <p:spPr>
                <a:xfrm>
                  <a:off x="6265657" y="1725508"/>
                  <a:ext cx="744102" cy="366035"/>
                </a:xfrm>
                <a:custGeom>
                  <a:avLst/>
                  <a:gdLst>
                    <a:gd name="connsiteX0" fmla="*/ 89977 w 744102"/>
                    <a:gd name="connsiteY0" fmla="*/ 366035 h 366035"/>
                    <a:gd name="connsiteX1" fmla="*/ 88221 w 744102"/>
                    <a:gd name="connsiteY1" fmla="*/ 365688 h 366035"/>
                    <a:gd name="connsiteX2" fmla="*/ 78181 w 744102"/>
                    <a:gd name="connsiteY2" fmla="*/ 361390 h 366035"/>
                    <a:gd name="connsiteX3" fmla="*/ 65325 w 744102"/>
                    <a:gd name="connsiteY3" fmla="*/ 355081 h 366035"/>
                    <a:gd name="connsiteX4" fmla="*/ 55797 w 744102"/>
                    <a:gd name="connsiteY4" fmla="*/ 349173 h 366035"/>
                    <a:gd name="connsiteX5" fmla="*/ 55395 w 744102"/>
                    <a:gd name="connsiteY5" fmla="*/ 348881 h 366035"/>
                    <a:gd name="connsiteX6" fmla="*/ 52999 w 744102"/>
                    <a:gd name="connsiteY6" fmla="*/ 347144 h 366035"/>
                    <a:gd name="connsiteX7" fmla="*/ 0 w 744102"/>
                    <a:gd name="connsiteY7" fmla="*/ 237196 h 366035"/>
                    <a:gd name="connsiteX8" fmla="*/ 8065 w 744102"/>
                    <a:gd name="connsiteY8" fmla="*/ 218561 h 366035"/>
                    <a:gd name="connsiteX9" fmla="*/ 9565 w 744102"/>
                    <a:gd name="connsiteY9" fmla="*/ 217482 h 366035"/>
                    <a:gd name="connsiteX10" fmla="*/ 115434 w 744102"/>
                    <a:gd name="connsiteY10" fmla="*/ 173792 h 366035"/>
                    <a:gd name="connsiteX11" fmla="*/ 161026 w 744102"/>
                    <a:gd name="connsiteY11" fmla="*/ 152358 h 366035"/>
                    <a:gd name="connsiteX12" fmla="*/ 175254 w 744102"/>
                    <a:gd name="connsiteY12" fmla="*/ 126389 h 366035"/>
                    <a:gd name="connsiteX13" fmla="*/ 179808 w 744102"/>
                    <a:gd name="connsiteY13" fmla="*/ 116623 h 366035"/>
                    <a:gd name="connsiteX14" fmla="*/ 199083 w 744102"/>
                    <a:gd name="connsiteY14" fmla="*/ 90618 h 366035"/>
                    <a:gd name="connsiteX15" fmla="*/ 213165 w 744102"/>
                    <a:gd name="connsiteY15" fmla="*/ 73427 h 366035"/>
                    <a:gd name="connsiteX16" fmla="*/ 330336 w 744102"/>
                    <a:gd name="connsiteY16" fmla="*/ 7426 h 366035"/>
                    <a:gd name="connsiteX17" fmla="*/ 433609 w 744102"/>
                    <a:gd name="connsiteY17" fmla="*/ 10882 h 366035"/>
                    <a:gd name="connsiteX18" fmla="*/ 556961 w 744102"/>
                    <a:gd name="connsiteY18" fmla="*/ 9712 h 366035"/>
                    <a:gd name="connsiteX19" fmla="*/ 559832 w 744102"/>
                    <a:gd name="connsiteY19" fmla="*/ 8944 h 366035"/>
                    <a:gd name="connsiteX20" fmla="*/ 623017 w 744102"/>
                    <a:gd name="connsiteY20" fmla="*/ 4682 h 366035"/>
                    <a:gd name="connsiteX21" fmla="*/ 734446 w 744102"/>
                    <a:gd name="connsiteY21" fmla="*/ 12254 h 366035"/>
                    <a:gd name="connsiteX22" fmla="*/ 742840 w 744102"/>
                    <a:gd name="connsiteY22" fmla="*/ 21818 h 366035"/>
                    <a:gd name="connsiteX23" fmla="*/ 743060 w 744102"/>
                    <a:gd name="connsiteY23" fmla="*/ 22641 h 366035"/>
                    <a:gd name="connsiteX24" fmla="*/ 741542 w 744102"/>
                    <a:gd name="connsiteY24" fmla="*/ 68014 h 366035"/>
                    <a:gd name="connsiteX25" fmla="*/ 737336 w 744102"/>
                    <a:gd name="connsiteY25" fmla="*/ 72019 h 366035"/>
                    <a:gd name="connsiteX26" fmla="*/ 732599 w 744102"/>
                    <a:gd name="connsiteY26" fmla="*/ 68654 h 366035"/>
                    <a:gd name="connsiteX27" fmla="*/ 701564 w 744102"/>
                    <a:gd name="connsiteY27" fmla="*/ 29298 h 366035"/>
                    <a:gd name="connsiteX28" fmla="*/ 652680 w 744102"/>
                    <a:gd name="connsiteY28" fmla="*/ 25933 h 366035"/>
                    <a:gd name="connsiteX29" fmla="*/ 602535 w 744102"/>
                    <a:gd name="connsiteY29" fmla="*/ 36595 h 366035"/>
                    <a:gd name="connsiteX30" fmla="*/ 536533 w 744102"/>
                    <a:gd name="connsiteY30" fmla="*/ 53749 h 366035"/>
                    <a:gd name="connsiteX31" fmla="*/ 477317 w 744102"/>
                    <a:gd name="connsiteY31" fmla="*/ 142135 h 366035"/>
                    <a:gd name="connsiteX32" fmla="*/ 483297 w 744102"/>
                    <a:gd name="connsiteY32" fmla="*/ 161685 h 366035"/>
                    <a:gd name="connsiteX33" fmla="*/ 491947 w 744102"/>
                    <a:gd name="connsiteY33" fmla="*/ 172347 h 366035"/>
                    <a:gd name="connsiteX34" fmla="*/ 502737 w 744102"/>
                    <a:gd name="connsiteY34" fmla="*/ 179973 h 366035"/>
                    <a:gd name="connsiteX35" fmla="*/ 512595 w 744102"/>
                    <a:gd name="connsiteY35" fmla="*/ 184600 h 366035"/>
                    <a:gd name="connsiteX36" fmla="*/ 568446 w 744102"/>
                    <a:gd name="connsiteY36" fmla="*/ 196780 h 366035"/>
                    <a:gd name="connsiteX37" fmla="*/ 593793 w 744102"/>
                    <a:gd name="connsiteY37" fmla="*/ 200821 h 366035"/>
                    <a:gd name="connsiteX38" fmla="*/ 597213 w 744102"/>
                    <a:gd name="connsiteY38" fmla="*/ 203747 h 366035"/>
                    <a:gd name="connsiteX39" fmla="*/ 596463 w 744102"/>
                    <a:gd name="connsiteY39" fmla="*/ 208173 h 366035"/>
                    <a:gd name="connsiteX40" fmla="*/ 588563 w 744102"/>
                    <a:gd name="connsiteY40" fmla="*/ 226406 h 366035"/>
                    <a:gd name="connsiteX41" fmla="*/ 584119 w 744102"/>
                    <a:gd name="connsiteY41" fmla="*/ 229991 h 366035"/>
                    <a:gd name="connsiteX42" fmla="*/ 528852 w 744102"/>
                    <a:gd name="connsiteY42" fmla="*/ 234489 h 366035"/>
                    <a:gd name="connsiteX43" fmla="*/ 525067 w 744102"/>
                    <a:gd name="connsiteY43" fmla="*/ 236629 h 366035"/>
                    <a:gd name="connsiteX44" fmla="*/ 517185 w 744102"/>
                    <a:gd name="connsiteY44" fmla="*/ 236446 h 366035"/>
                    <a:gd name="connsiteX45" fmla="*/ 498750 w 744102"/>
                    <a:gd name="connsiteY45" fmla="*/ 237708 h 366035"/>
                    <a:gd name="connsiteX46" fmla="*/ 358719 w 744102"/>
                    <a:gd name="connsiteY46" fmla="*/ 267554 h 366035"/>
                    <a:gd name="connsiteX47" fmla="*/ 312505 w 744102"/>
                    <a:gd name="connsiteY47" fmla="*/ 287232 h 366035"/>
                    <a:gd name="connsiteX48" fmla="*/ 311189 w 744102"/>
                    <a:gd name="connsiteY48" fmla="*/ 288018 h 366035"/>
                    <a:gd name="connsiteX49" fmla="*/ 309982 w 744102"/>
                    <a:gd name="connsiteY49" fmla="*/ 288531 h 366035"/>
                    <a:gd name="connsiteX50" fmla="*/ 304934 w 744102"/>
                    <a:gd name="connsiteY50" fmla="*/ 290652 h 366035"/>
                    <a:gd name="connsiteX51" fmla="*/ 186172 w 744102"/>
                    <a:gd name="connsiteY51" fmla="*/ 340651 h 366035"/>
                    <a:gd name="connsiteX52" fmla="*/ 169822 w 744102"/>
                    <a:gd name="connsiteY52" fmla="*/ 344547 h 366035"/>
                    <a:gd name="connsiteX53" fmla="*/ 102066 w 744102"/>
                    <a:gd name="connsiteY53" fmla="*/ 363127 h 366035"/>
                    <a:gd name="connsiteX54" fmla="*/ 91038 w 744102"/>
                    <a:gd name="connsiteY54" fmla="*/ 365925 h 366035"/>
                    <a:gd name="connsiteX55" fmla="*/ 89977 w 744102"/>
                    <a:gd name="connsiteY55" fmla="*/ 366035 h 366035"/>
                    <a:gd name="connsiteX56" fmla="*/ 14173 w 744102"/>
                    <a:gd name="connsiteY56" fmla="*/ 225437 h 366035"/>
                    <a:gd name="connsiteX57" fmla="*/ 9126 w 744102"/>
                    <a:gd name="connsiteY57" fmla="*/ 236775 h 366035"/>
                    <a:gd name="connsiteX58" fmla="*/ 58302 w 744102"/>
                    <a:gd name="connsiteY58" fmla="*/ 339682 h 366035"/>
                    <a:gd name="connsiteX59" fmla="*/ 60661 w 744102"/>
                    <a:gd name="connsiteY59" fmla="*/ 341383 h 366035"/>
                    <a:gd name="connsiteX60" fmla="*/ 61082 w 744102"/>
                    <a:gd name="connsiteY60" fmla="*/ 341675 h 366035"/>
                    <a:gd name="connsiteX61" fmla="*/ 69750 w 744102"/>
                    <a:gd name="connsiteY61" fmla="*/ 347052 h 366035"/>
                    <a:gd name="connsiteX62" fmla="*/ 81894 w 744102"/>
                    <a:gd name="connsiteY62" fmla="*/ 353014 h 366035"/>
                    <a:gd name="connsiteX63" fmla="*/ 90343 w 744102"/>
                    <a:gd name="connsiteY63" fmla="*/ 356653 h 366035"/>
                    <a:gd name="connsiteX64" fmla="*/ 99341 w 744102"/>
                    <a:gd name="connsiteY64" fmla="*/ 354349 h 366035"/>
                    <a:gd name="connsiteX65" fmla="*/ 167372 w 744102"/>
                    <a:gd name="connsiteY65" fmla="*/ 335695 h 366035"/>
                    <a:gd name="connsiteX66" fmla="*/ 184343 w 744102"/>
                    <a:gd name="connsiteY66" fmla="*/ 331654 h 366035"/>
                    <a:gd name="connsiteX67" fmla="*/ 300179 w 744102"/>
                    <a:gd name="connsiteY67" fmla="*/ 282788 h 366035"/>
                    <a:gd name="connsiteX68" fmla="*/ 306982 w 744102"/>
                    <a:gd name="connsiteY68" fmla="*/ 279825 h 366035"/>
                    <a:gd name="connsiteX69" fmla="*/ 307732 w 744102"/>
                    <a:gd name="connsiteY69" fmla="*/ 279368 h 366035"/>
                    <a:gd name="connsiteX70" fmla="*/ 357476 w 744102"/>
                    <a:gd name="connsiteY70" fmla="*/ 258447 h 366035"/>
                    <a:gd name="connsiteX71" fmla="*/ 496318 w 744102"/>
                    <a:gd name="connsiteY71" fmla="*/ 228839 h 366035"/>
                    <a:gd name="connsiteX72" fmla="*/ 517551 w 744102"/>
                    <a:gd name="connsiteY72" fmla="*/ 227266 h 366035"/>
                    <a:gd name="connsiteX73" fmla="*/ 522799 w 744102"/>
                    <a:gd name="connsiteY73" fmla="*/ 227449 h 366035"/>
                    <a:gd name="connsiteX74" fmla="*/ 580424 w 744102"/>
                    <a:gd name="connsiteY74" fmla="*/ 220828 h 366035"/>
                    <a:gd name="connsiteX75" fmla="*/ 585198 w 744102"/>
                    <a:gd name="connsiteY75" fmla="*/ 208502 h 366035"/>
                    <a:gd name="connsiteX76" fmla="*/ 567111 w 744102"/>
                    <a:gd name="connsiteY76" fmla="*/ 205777 h 366035"/>
                    <a:gd name="connsiteX77" fmla="*/ 509174 w 744102"/>
                    <a:gd name="connsiteY77" fmla="*/ 193049 h 366035"/>
                    <a:gd name="connsiteX78" fmla="*/ 498238 w 744102"/>
                    <a:gd name="connsiteY78" fmla="*/ 187910 h 366035"/>
                    <a:gd name="connsiteX79" fmla="*/ 485747 w 744102"/>
                    <a:gd name="connsiteY79" fmla="*/ 179059 h 366035"/>
                    <a:gd name="connsiteX80" fmla="*/ 475323 w 744102"/>
                    <a:gd name="connsiteY80" fmla="*/ 166166 h 366035"/>
                    <a:gd name="connsiteX81" fmla="*/ 468173 w 744102"/>
                    <a:gd name="connsiteY81" fmla="*/ 142720 h 366035"/>
                    <a:gd name="connsiteX82" fmla="*/ 532528 w 744102"/>
                    <a:gd name="connsiteY82" fmla="*/ 45465 h 366035"/>
                    <a:gd name="connsiteX83" fmla="*/ 601053 w 744102"/>
                    <a:gd name="connsiteY83" fmla="*/ 27524 h 366035"/>
                    <a:gd name="connsiteX84" fmla="*/ 649791 w 744102"/>
                    <a:gd name="connsiteY84" fmla="*/ 17210 h 366035"/>
                    <a:gd name="connsiteX85" fmla="*/ 705807 w 744102"/>
                    <a:gd name="connsiteY85" fmla="*/ 21197 h 366035"/>
                    <a:gd name="connsiteX86" fmla="*/ 734373 w 744102"/>
                    <a:gd name="connsiteY86" fmla="*/ 49195 h 366035"/>
                    <a:gd name="connsiteX87" fmla="*/ 734080 w 744102"/>
                    <a:gd name="connsiteY87" fmla="*/ 24525 h 366035"/>
                    <a:gd name="connsiteX88" fmla="*/ 730770 w 744102"/>
                    <a:gd name="connsiteY88" fmla="*/ 20593 h 366035"/>
                    <a:gd name="connsiteX89" fmla="*/ 624206 w 744102"/>
                    <a:gd name="connsiteY89" fmla="*/ 13717 h 366035"/>
                    <a:gd name="connsiteX90" fmla="*/ 561204 w 744102"/>
                    <a:gd name="connsiteY90" fmla="*/ 18179 h 366035"/>
                    <a:gd name="connsiteX91" fmla="*/ 561094 w 744102"/>
                    <a:gd name="connsiteY91" fmla="*/ 18197 h 366035"/>
                    <a:gd name="connsiteX92" fmla="*/ 432914 w 744102"/>
                    <a:gd name="connsiteY92" fmla="*/ 19990 h 366035"/>
                    <a:gd name="connsiteX93" fmla="*/ 330684 w 744102"/>
                    <a:gd name="connsiteY93" fmla="*/ 16533 h 366035"/>
                    <a:gd name="connsiteX94" fmla="*/ 220773 w 744102"/>
                    <a:gd name="connsiteY94" fmla="*/ 78456 h 366035"/>
                    <a:gd name="connsiteX95" fmla="*/ 205832 w 744102"/>
                    <a:gd name="connsiteY95" fmla="*/ 96744 h 366035"/>
                    <a:gd name="connsiteX96" fmla="*/ 188001 w 744102"/>
                    <a:gd name="connsiteY96" fmla="*/ 120610 h 366035"/>
                    <a:gd name="connsiteX97" fmla="*/ 183557 w 744102"/>
                    <a:gd name="connsiteY97" fmla="*/ 130175 h 366035"/>
                    <a:gd name="connsiteX98" fmla="*/ 168067 w 744102"/>
                    <a:gd name="connsiteY98" fmla="*/ 158210 h 366035"/>
                    <a:gd name="connsiteX99" fmla="*/ 167646 w 744102"/>
                    <a:gd name="connsiteY99" fmla="*/ 158704 h 366035"/>
                    <a:gd name="connsiteX100" fmla="*/ 118031 w 744102"/>
                    <a:gd name="connsiteY100" fmla="*/ 182588 h 366035"/>
                    <a:gd name="connsiteX101" fmla="*/ 14173 w 744102"/>
                    <a:gd name="connsiteY101" fmla="*/ 225437 h 366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744102" h="366035">
                      <a:moveTo>
                        <a:pt x="89977" y="366035"/>
                      </a:moveTo>
                      <a:cubicBezTo>
                        <a:pt x="89373" y="366035"/>
                        <a:pt x="88788" y="365925"/>
                        <a:pt x="88221" y="365688"/>
                      </a:cubicBezTo>
                      <a:cubicBezTo>
                        <a:pt x="84856" y="364298"/>
                        <a:pt x="81510" y="362871"/>
                        <a:pt x="78181" y="361390"/>
                      </a:cubicBezTo>
                      <a:cubicBezTo>
                        <a:pt x="73097" y="359122"/>
                        <a:pt x="69019" y="357129"/>
                        <a:pt x="65325" y="355081"/>
                      </a:cubicBezTo>
                      <a:cubicBezTo>
                        <a:pt x="61740" y="353087"/>
                        <a:pt x="58632" y="351149"/>
                        <a:pt x="55797" y="349173"/>
                      </a:cubicBezTo>
                      <a:lnTo>
                        <a:pt x="55395" y="348881"/>
                      </a:lnTo>
                      <a:cubicBezTo>
                        <a:pt x="54590" y="348314"/>
                        <a:pt x="53785" y="347747"/>
                        <a:pt x="52999" y="347144"/>
                      </a:cubicBezTo>
                      <a:cubicBezTo>
                        <a:pt x="11777" y="319949"/>
                        <a:pt x="2999" y="271358"/>
                        <a:pt x="0" y="237196"/>
                      </a:cubicBezTo>
                      <a:cubicBezTo>
                        <a:pt x="-18" y="230759"/>
                        <a:pt x="2926" y="224120"/>
                        <a:pt x="8065" y="218561"/>
                      </a:cubicBezTo>
                      <a:cubicBezTo>
                        <a:pt x="8486" y="218103"/>
                        <a:pt x="8998" y="217738"/>
                        <a:pt x="9565" y="217482"/>
                      </a:cubicBezTo>
                      <a:cubicBezTo>
                        <a:pt x="65142" y="192866"/>
                        <a:pt x="100749" y="178162"/>
                        <a:pt x="115434" y="173792"/>
                      </a:cubicBezTo>
                      <a:cubicBezTo>
                        <a:pt x="146560" y="164538"/>
                        <a:pt x="159307" y="153894"/>
                        <a:pt x="161026" y="152358"/>
                      </a:cubicBezTo>
                      <a:cubicBezTo>
                        <a:pt x="167134" y="144202"/>
                        <a:pt x="171084" y="135533"/>
                        <a:pt x="175254" y="126389"/>
                      </a:cubicBezTo>
                      <a:cubicBezTo>
                        <a:pt x="176717" y="123152"/>
                        <a:pt x="178198" y="119897"/>
                        <a:pt x="179808" y="116623"/>
                      </a:cubicBezTo>
                      <a:cubicBezTo>
                        <a:pt x="184819" y="106327"/>
                        <a:pt x="192079" y="98335"/>
                        <a:pt x="199083" y="90618"/>
                      </a:cubicBezTo>
                      <a:cubicBezTo>
                        <a:pt x="203966" y="85223"/>
                        <a:pt x="209032" y="79663"/>
                        <a:pt x="213165" y="73427"/>
                      </a:cubicBezTo>
                      <a:cubicBezTo>
                        <a:pt x="225729" y="54499"/>
                        <a:pt x="262305" y="10169"/>
                        <a:pt x="330336" y="7426"/>
                      </a:cubicBezTo>
                      <a:cubicBezTo>
                        <a:pt x="366839" y="5944"/>
                        <a:pt x="400781" y="8468"/>
                        <a:pt x="433609" y="10882"/>
                      </a:cubicBezTo>
                      <a:cubicBezTo>
                        <a:pt x="477097" y="14101"/>
                        <a:pt x="518209" y="17155"/>
                        <a:pt x="556961" y="9712"/>
                      </a:cubicBezTo>
                      <a:cubicBezTo>
                        <a:pt x="557784" y="9163"/>
                        <a:pt x="558790" y="8852"/>
                        <a:pt x="559832" y="8944"/>
                      </a:cubicBezTo>
                      <a:cubicBezTo>
                        <a:pt x="580608" y="10333"/>
                        <a:pt x="602169" y="7462"/>
                        <a:pt x="623017" y="4682"/>
                      </a:cubicBezTo>
                      <a:cubicBezTo>
                        <a:pt x="659795" y="-237"/>
                        <a:pt x="697834" y="-5339"/>
                        <a:pt x="734446" y="12254"/>
                      </a:cubicBezTo>
                      <a:cubicBezTo>
                        <a:pt x="738213" y="13735"/>
                        <a:pt x="741048" y="16899"/>
                        <a:pt x="742840" y="21818"/>
                      </a:cubicBezTo>
                      <a:cubicBezTo>
                        <a:pt x="742932" y="22093"/>
                        <a:pt x="743005" y="22367"/>
                        <a:pt x="743060" y="22641"/>
                      </a:cubicBezTo>
                      <a:cubicBezTo>
                        <a:pt x="745383" y="36997"/>
                        <a:pt x="743352" y="53475"/>
                        <a:pt x="741542" y="68014"/>
                      </a:cubicBezTo>
                      <a:cubicBezTo>
                        <a:pt x="741268" y="70190"/>
                        <a:pt x="739512" y="71854"/>
                        <a:pt x="737336" y="72019"/>
                      </a:cubicBezTo>
                      <a:cubicBezTo>
                        <a:pt x="735178" y="72147"/>
                        <a:pt x="733166" y="70775"/>
                        <a:pt x="732599" y="68654"/>
                      </a:cubicBezTo>
                      <a:cubicBezTo>
                        <a:pt x="727954" y="51646"/>
                        <a:pt x="716652" y="37290"/>
                        <a:pt x="701564" y="29298"/>
                      </a:cubicBezTo>
                      <a:cubicBezTo>
                        <a:pt x="686696" y="21416"/>
                        <a:pt x="669341" y="20209"/>
                        <a:pt x="652680" y="25933"/>
                      </a:cubicBezTo>
                      <a:cubicBezTo>
                        <a:pt x="635965" y="31200"/>
                        <a:pt x="618976" y="33943"/>
                        <a:pt x="602535" y="36595"/>
                      </a:cubicBezTo>
                      <a:cubicBezTo>
                        <a:pt x="579382" y="40326"/>
                        <a:pt x="557510" y="43855"/>
                        <a:pt x="536533" y="53749"/>
                      </a:cubicBezTo>
                      <a:cubicBezTo>
                        <a:pt x="499043" y="72311"/>
                        <a:pt x="475762" y="107022"/>
                        <a:pt x="477317" y="142135"/>
                      </a:cubicBezTo>
                      <a:cubicBezTo>
                        <a:pt x="477993" y="149304"/>
                        <a:pt x="480005" y="155961"/>
                        <a:pt x="483297" y="161685"/>
                      </a:cubicBezTo>
                      <a:cubicBezTo>
                        <a:pt x="485547" y="165617"/>
                        <a:pt x="488381" y="169110"/>
                        <a:pt x="491947" y="172347"/>
                      </a:cubicBezTo>
                      <a:cubicBezTo>
                        <a:pt x="494983" y="175108"/>
                        <a:pt x="498604" y="177669"/>
                        <a:pt x="502737" y="179973"/>
                      </a:cubicBezTo>
                      <a:cubicBezTo>
                        <a:pt x="505700" y="181619"/>
                        <a:pt x="509010" y="183192"/>
                        <a:pt x="512595" y="184600"/>
                      </a:cubicBezTo>
                      <a:cubicBezTo>
                        <a:pt x="529236" y="191202"/>
                        <a:pt x="549171" y="194036"/>
                        <a:pt x="568446" y="196780"/>
                      </a:cubicBezTo>
                      <a:cubicBezTo>
                        <a:pt x="577444" y="198060"/>
                        <a:pt x="585947" y="199267"/>
                        <a:pt x="593793" y="200821"/>
                      </a:cubicBezTo>
                      <a:cubicBezTo>
                        <a:pt x="595366" y="201132"/>
                        <a:pt x="596646" y="202248"/>
                        <a:pt x="597213" y="203747"/>
                      </a:cubicBezTo>
                      <a:cubicBezTo>
                        <a:pt x="597761" y="205247"/>
                        <a:pt x="597469" y="206930"/>
                        <a:pt x="596463" y="208173"/>
                      </a:cubicBezTo>
                      <a:cubicBezTo>
                        <a:pt x="591708" y="214062"/>
                        <a:pt x="589752" y="221011"/>
                        <a:pt x="588563" y="226406"/>
                      </a:cubicBezTo>
                      <a:cubicBezTo>
                        <a:pt x="588106" y="228491"/>
                        <a:pt x="586259" y="229991"/>
                        <a:pt x="584119" y="229991"/>
                      </a:cubicBezTo>
                      <a:cubicBezTo>
                        <a:pt x="556705" y="230119"/>
                        <a:pt x="533296" y="232021"/>
                        <a:pt x="528852" y="234489"/>
                      </a:cubicBezTo>
                      <a:cubicBezTo>
                        <a:pt x="528048" y="235770"/>
                        <a:pt x="526640" y="236593"/>
                        <a:pt x="525067" y="236629"/>
                      </a:cubicBezTo>
                      <a:cubicBezTo>
                        <a:pt x="522452" y="236666"/>
                        <a:pt x="519837" y="236556"/>
                        <a:pt x="517185" y="236446"/>
                      </a:cubicBezTo>
                      <a:cubicBezTo>
                        <a:pt x="510985" y="236154"/>
                        <a:pt x="505133" y="235898"/>
                        <a:pt x="498750" y="237708"/>
                      </a:cubicBezTo>
                      <a:cubicBezTo>
                        <a:pt x="454146" y="249156"/>
                        <a:pt x="412303" y="258081"/>
                        <a:pt x="358719" y="267554"/>
                      </a:cubicBezTo>
                      <a:cubicBezTo>
                        <a:pt x="342516" y="269036"/>
                        <a:pt x="327264" y="278289"/>
                        <a:pt x="312505" y="287232"/>
                      </a:cubicBezTo>
                      <a:lnTo>
                        <a:pt x="311189" y="288018"/>
                      </a:lnTo>
                      <a:cubicBezTo>
                        <a:pt x="310805" y="288238"/>
                        <a:pt x="310402" y="288421"/>
                        <a:pt x="309982" y="288531"/>
                      </a:cubicBezTo>
                      <a:cubicBezTo>
                        <a:pt x="308171" y="289006"/>
                        <a:pt x="306471" y="289719"/>
                        <a:pt x="304934" y="290652"/>
                      </a:cubicBezTo>
                      <a:cubicBezTo>
                        <a:pt x="285530" y="302411"/>
                        <a:pt x="235092" y="330812"/>
                        <a:pt x="186172" y="340651"/>
                      </a:cubicBezTo>
                      <a:cubicBezTo>
                        <a:pt x="180777" y="341730"/>
                        <a:pt x="175272" y="343047"/>
                        <a:pt x="169822" y="344547"/>
                      </a:cubicBezTo>
                      <a:lnTo>
                        <a:pt x="102066" y="363127"/>
                      </a:lnTo>
                      <a:cubicBezTo>
                        <a:pt x="98207" y="364170"/>
                        <a:pt x="94622" y="365084"/>
                        <a:pt x="91038" y="365925"/>
                      </a:cubicBezTo>
                      <a:cubicBezTo>
                        <a:pt x="90672" y="365999"/>
                        <a:pt x="90324" y="366035"/>
                        <a:pt x="89977" y="366035"/>
                      </a:cubicBezTo>
                      <a:close/>
                      <a:moveTo>
                        <a:pt x="14173" y="225437"/>
                      </a:moveTo>
                      <a:cubicBezTo>
                        <a:pt x="10991" y="229113"/>
                        <a:pt x="9126" y="233301"/>
                        <a:pt x="9126" y="236775"/>
                      </a:cubicBezTo>
                      <a:cubicBezTo>
                        <a:pt x="12180" y="271376"/>
                        <a:pt x="20556" y="314756"/>
                        <a:pt x="58302" y="339682"/>
                      </a:cubicBezTo>
                      <a:cubicBezTo>
                        <a:pt x="59253" y="340395"/>
                        <a:pt x="59967" y="340889"/>
                        <a:pt x="60661" y="341383"/>
                      </a:cubicBezTo>
                      <a:lnTo>
                        <a:pt x="61082" y="341675"/>
                      </a:lnTo>
                      <a:cubicBezTo>
                        <a:pt x="63624" y="343468"/>
                        <a:pt x="66459" y="345242"/>
                        <a:pt x="69750" y="347052"/>
                      </a:cubicBezTo>
                      <a:cubicBezTo>
                        <a:pt x="73207" y="348954"/>
                        <a:pt x="77066" y="350856"/>
                        <a:pt x="81894" y="353014"/>
                      </a:cubicBezTo>
                      <a:cubicBezTo>
                        <a:pt x="84692" y="354258"/>
                        <a:pt x="87508" y="355465"/>
                        <a:pt x="90343" y="356653"/>
                      </a:cubicBezTo>
                      <a:cubicBezTo>
                        <a:pt x="93360" y="355922"/>
                        <a:pt x="96359" y="355154"/>
                        <a:pt x="99341" y="354349"/>
                      </a:cubicBezTo>
                      <a:lnTo>
                        <a:pt x="167372" y="335695"/>
                      </a:lnTo>
                      <a:cubicBezTo>
                        <a:pt x="173023" y="334141"/>
                        <a:pt x="178747" y="332787"/>
                        <a:pt x="184343" y="331654"/>
                      </a:cubicBezTo>
                      <a:cubicBezTo>
                        <a:pt x="231855" y="322107"/>
                        <a:pt x="281178" y="294309"/>
                        <a:pt x="300179" y="282788"/>
                      </a:cubicBezTo>
                      <a:cubicBezTo>
                        <a:pt x="302283" y="281526"/>
                        <a:pt x="304569" y="280520"/>
                        <a:pt x="306982" y="279825"/>
                      </a:cubicBezTo>
                      <a:lnTo>
                        <a:pt x="307732" y="279368"/>
                      </a:lnTo>
                      <a:cubicBezTo>
                        <a:pt x="323369" y="269877"/>
                        <a:pt x="339553" y="260056"/>
                        <a:pt x="357476" y="258447"/>
                      </a:cubicBezTo>
                      <a:cubicBezTo>
                        <a:pt x="410419" y="249065"/>
                        <a:pt x="452061" y="240195"/>
                        <a:pt x="496318" y="228839"/>
                      </a:cubicBezTo>
                      <a:cubicBezTo>
                        <a:pt x="504018" y="226662"/>
                        <a:pt x="511205" y="226991"/>
                        <a:pt x="517551" y="227266"/>
                      </a:cubicBezTo>
                      <a:cubicBezTo>
                        <a:pt x="519324" y="227357"/>
                        <a:pt x="521062" y="227430"/>
                        <a:pt x="522799" y="227449"/>
                      </a:cubicBezTo>
                      <a:cubicBezTo>
                        <a:pt x="526932" y="224431"/>
                        <a:pt x="539368" y="221194"/>
                        <a:pt x="580424" y="220828"/>
                      </a:cubicBezTo>
                      <a:cubicBezTo>
                        <a:pt x="581430" y="216988"/>
                        <a:pt x="582875" y="212727"/>
                        <a:pt x="585198" y="208502"/>
                      </a:cubicBezTo>
                      <a:cubicBezTo>
                        <a:pt x="579492" y="207533"/>
                        <a:pt x="573420" y="206673"/>
                        <a:pt x="567111" y="205777"/>
                      </a:cubicBezTo>
                      <a:cubicBezTo>
                        <a:pt x="548238" y="203089"/>
                        <a:pt x="526823" y="200053"/>
                        <a:pt x="509174" y="193049"/>
                      </a:cubicBezTo>
                      <a:cubicBezTo>
                        <a:pt x="505224" y="191476"/>
                        <a:pt x="501549" y="189757"/>
                        <a:pt x="498238" y="187910"/>
                      </a:cubicBezTo>
                      <a:cubicBezTo>
                        <a:pt x="493502" y="185258"/>
                        <a:pt x="489296" y="182277"/>
                        <a:pt x="485747" y="179059"/>
                      </a:cubicBezTo>
                      <a:cubicBezTo>
                        <a:pt x="481523" y="175218"/>
                        <a:pt x="478012" y="170884"/>
                        <a:pt x="475323" y="166166"/>
                      </a:cubicBezTo>
                      <a:cubicBezTo>
                        <a:pt x="471392" y="159308"/>
                        <a:pt x="468996" y="151407"/>
                        <a:pt x="468173" y="142720"/>
                      </a:cubicBezTo>
                      <a:cubicBezTo>
                        <a:pt x="466454" y="103749"/>
                        <a:pt x="491728" y="65673"/>
                        <a:pt x="532528" y="45465"/>
                      </a:cubicBezTo>
                      <a:cubicBezTo>
                        <a:pt x="554748" y="34986"/>
                        <a:pt x="578285" y="31182"/>
                        <a:pt x="601053" y="27524"/>
                      </a:cubicBezTo>
                      <a:cubicBezTo>
                        <a:pt x="617165" y="24927"/>
                        <a:pt x="633826" y="22239"/>
                        <a:pt x="649791" y="17210"/>
                      </a:cubicBezTo>
                      <a:cubicBezTo>
                        <a:pt x="668756" y="10718"/>
                        <a:pt x="688690" y="12107"/>
                        <a:pt x="705807" y="21197"/>
                      </a:cubicBezTo>
                      <a:cubicBezTo>
                        <a:pt x="717768" y="27542"/>
                        <a:pt x="727661" y="37327"/>
                        <a:pt x="734373" y="49195"/>
                      </a:cubicBezTo>
                      <a:cubicBezTo>
                        <a:pt x="735068" y="40673"/>
                        <a:pt x="735251" y="32151"/>
                        <a:pt x="734080" y="24525"/>
                      </a:cubicBezTo>
                      <a:cubicBezTo>
                        <a:pt x="733002" y="21800"/>
                        <a:pt x="731813" y="20995"/>
                        <a:pt x="730770" y="20593"/>
                      </a:cubicBezTo>
                      <a:cubicBezTo>
                        <a:pt x="696334" y="4079"/>
                        <a:pt x="661294" y="8742"/>
                        <a:pt x="624206" y="13717"/>
                      </a:cubicBezTo>
                      <a:cubicBezTo>
                        <a:pt x="603577" y="16478"/>
                        <a:pt x="582235" y="19313"/>
                        <a:pt x="561204" y="18179"/>
                      </a:cubicBezTo>
                      <a:cubicBezTo>
                        <a:pt x="561168" y="18197"/>
                        <a:pt x="561131" y="18197"/>
                        <a:pt x="561094" y="18197"/>
                      </a:cubicBezTo>
                      <a:cubicBezTo>
                        <a:pt x="520422" y="26463"/>
                        <a:pt x="477921" y="23318"/>
                        <a:pt x="432914" y="19990"/>
                      </a:cubicBezTo>
                      <a:cubicBezTo>
                        <a:pt x="400343" y="17576"/>
                        <a:pt x="366675" y="15088"/>
                        <a:pt x="330684" y="16533"/>
                      </a:cubicBezTo>
                      <a:cubicBezTo>
                        <a:pt x="269163" y="19020"/>
                        <a:pt x="235421" y="56401"/>
                        <a:pt x="220773" y="78456"/>
                      </a:cubicBezTo>
                      <a:cubicBezTo>
                        <a:pt x="216256" y="85259"/>
                        <a:pt x="210952" y="91093"/>
                        <a:pt x="205832" y="96744"/>
                      </a:cubicBezTo>
                      <a:cubicBezTo>
                        <a:pt x="198955" y="104334"/>
                        <a:pt x="192445" y="111484"/>
                        <a:pt x="188001" y="120610"/>
                      </a:cubicBezTo>
                      <a:cubicBezTo>
                        <a:pt x="186446" y="123829"/>
                        <a:pt x="184983" y="127011"/>
                        <a:pt x="183557" y="130175"/>
                      </a:cubicBezTo>
                      <a:cubicBezTo>
                        <a:pt x="179314" y="139502"/>
                        <a:pt x="174925" y="149139"/>
                        <a:pt x="168067" y="158210"/>
                      </a:cubicBezTo>
                      <a:cubicBezTo>
                        <a:pt x="167939" y="158375"/>
                        <a:pt x="167792" y="158539"/>
                        <a:pt x="167646" y="158704"/>
                      </a:cubicBezTo>
                      <a:cubicBezTo>
                        <a:pt x="167116" y="159234"/>
                        <a:pt x="154058" y="171871"/>
                        <a:pt x="118031" y="182588"/>
                      </a:cubicBezTo>
                      <a:cubicBezTo>
                        <a:pt x="104022" y="186721"/>
                        <a:pt x="68105" y="201553"/>
                        <a:pt x="14173" y="22543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1" name="Graphic 2">
                <a:extLst>
                  <a:ext uri="{FF2B5EF4-FFF2-40B4-BE49-F238E27FC236}">
                    <a16:creationId xmlns:a16="http://schemas.microsoft.com/office/drawing/2014/main" id="{969C685E-1693-E7D8-4DD0-890FCE17F9A4}"/>
                  </a:ext>
                </a:extLst>
              </p:cNvPr>
              <p:cNvGrpSpPr/>
              <p:nvPr/>
            </p:nvGrpSpPr>
            <p:grpSpPr>
              <a:xfrm>
                <a:off x="6265365" y="1725192"/>
                <a:ext cx="744685" cy="366643"/>
                <a:chOff x="6265365" y="1725192"/>
                <a:chExt cx="744685" cy="366643"/>
              </a:xfrm>
              <a:grpFill/>
            </p:grpSpPr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2D14345D-2784-7CE9-761A-E04A648FA9AD}"/>
                    </a:ext>
                  </a:extLst>
                </p:cNvPr>
                <p:cNvSpPr/>
                <p:nvPr/>
              </p:nvSpPr>
              <p:spPr>
                <a:xfrm>
                  <a:off x="6269919" y="1729749"/>
                  <a:ext cx="735596" cy="357533"/>
                </a:xfrm>
                <a:custGeom>
                  <a:avLst/>
                  <a:gdLst>
                    <a:gd name="connsiteX0" fmla="*/ 85697 w 735596"/>
                    <a:gd name="connsiteY0" fmla="*/ 357533 h 357533"/>
                    <a:gd name="connsiteX1" fmla="*/ 85606 w 735596"/>
                    <a:gd name="connsiteY1" fmla="*/ 357496 h 357533"/>
                    <a:gd name="connsiteX2" fmla="*/ 75676 w 735596"/>
                    <a:gd name="connsiteY2" fmla="*/ 353235 h 357533"/>
                    <a:gd name="connsiteX3" fmla="*/ 63148 w 735596"/>
                    <a:gd name="connsiteY3" fmla="*/ 347091 h 357533"/>
                    <a:gd name="connsiteX4" fmla="*/ 54022 w 735596"/>
                    <a:gd name="connsiteY4" fmla="*/ 341421 h 357533"/>
                    <a:gd name="connsiteX5" fmla="*/ 53620 w 735596"/>
                    <a:gd name="connsiteY5" fmla="*/ 341129 h 357533"/>
                    <a:gd name="connsiteX6" fmla="*/ 51352 w 735596"/>
                    <a:gd name="connsiteY6" fmla="*/ 339483 h 357533"/>
                    <a:gd name="connsiteX7" fmla="*/ 13057 w 735596"/>
                    <a:gd name="connsiteY7" fmla="*/ 291897 h 357533"/>
                    <a:gd name="connsiteX8" fmla="*/ 0 w 735596"/>
                    <a:gd name="connsiteY8" fmla="*/ 232553 h 357533"/>
                    <a:gd name="connsiteX9" fmla="*/ 6949 w 735596"/>
                    <a:gd name="connsiteY9" fmla="*/ 217191 h 357533"/>
                    <a:gd name="connsiteX10" fmla="*/ 7041 w 735596"/>
                    <a:gd name="connsiteY10" fmla="*/ 217118 h 357533"/>
                    <a:gd name="connsiteX11" fmla="*/ 112398 w 735596"/>
                    <a:gd name="connsiteY11" fmla="*/ 173629 h 357533"/>
                    <a:gd name="connsiteX12" fmla="*/ 159983 w 735596"/>
                    <a:gd name="connsiteY12" fmla="*/ 150952 h 357533"/>
                    <a:gd name="connsiteX13" fmla="*/ 174906 w 735596"/>
                    <a:gd name="connsiteY13" fmla="*/ 123867 h 357533"/>
                    <a:gd name="connsiteX14" fmla="*/ 179405 w 735596"/>
                    <a:gd name="connsiteY14" fmla="*/ 114211 h 357533"/>
                    <a:gd name="connsiteX15" fmla="*/ 198004 w 735596"/>
                    <a:gd name="connsiteY15" fmla="*/ 89212 h 357533"/>
                    <a:gd name="connsiteX16" fmla="*/ 212488 w 735596"/>
                    <a:gd name="connsiteY16" fmla="*/ 71509 h 357533"/>
                    <a:gd name="connsiteX17" fmla="*/ 250052 w 735596"/>
                    <a:gd name="connsiteY17" fmla="*/ 32811 h 357533"/>
                    <a:gd name="connsiteX18" fmla="*/ 326276 w 735596"/>
                    <a:gd name="connsiteY18" fmla="*/ 7409 h 357533"/>
                    <a:gd name="connsiteX19" fmla="*/ 429073 w 735596"/>
                    <a:gd name="connsiteY19" fmla="*/ 10866 h 357533"/>
                    <a:gd name="connsiteX20" fmla="*/ 554839 w 735596"/>
                    <a:gd name="connsiteY20" fmla="*/ 9384 h 357533"/>
                    <a:gd name="connsiteX21" fmla="*/ 553047 w 735596"/>
                    <a:gd name="connsiteY21" fmla="*/ 8781 h 357533"/>
                    <a:gd name="connsiteX22" fmla="*/ 555315 w 735596"/>
                    <a:gd name="connsiteY22" fmla="*/ 8927 h 357533"/>
                    <a:gd name="connsiteX23" fmla="*/ 619360 w 735596"/>
                    <a:gd name="connsiteY23" fmla="*/ 4630 h 357533"/>
                    <a:gd name="connsiteX24" fmla="*/ 728374 w 735596"/>
                    <a:gd name="connsiteY24" fmla="*/ 11817 h 357533"/>
                    <a:gd name="connsiteX25" fmla="*/ 734592 w 735596"/>
                    <a:gd name="connsiteY25" fmla="*/ 19004 h 357533"/>
                    <a:gd name="connsiteX26" fmla="*/ 734611 w 735596"/>
                    <a:gd name="connsiteY26" fmla="*/ 19059 h 357533"/>
                    <a:gd name="connsiteX27" fmla="*/ 733074 w 735596"/>
                    <a:gd name="connsiteY27" fmla="*/ 63224 h 357533"/>
                    <a:gd name="connsiteX28" fmla="*/ 732892 w 735596"/>
                    <a:gd name="connsiteY28" fmla="*/ 64724 h 357533"/>
                    <a:gd name="connsiteX29" fmla="*/ 732489 w 735596"/>
                    <a:gd name="connsiteY29" fmla="*/ 63261 h 357533"/>
                    <a:gd name="connsiteX30" fmla="*/ 699095 w 735596"/>
                    <a:gd name="connsiteY30" fmla="*/ 21125 h 357533"/>
                    <a:gd name="connsiteX31" fmla="*/ 647084 w 735596"/>
                    <a:gd name="connsiteY31" fmla="*/ 17614 h 357533"/>
                    <a:gd name="connsiteX32" fmla="*/ 597652 w 735596"/>
                    <a:gd name="connsiteY32" fmla="*/ 28093 h 357533"/>
                    <a:gd name="connsiteX33" fmla="*/ 530498 w 735596"/>
                    <a:gd name="connsiteY33" fmla="*/ 45595 h 357533"/>
                    <a:gd name="connsiteX34" fmla="*/ 468831 w 735596"/>
                    <a:gd name="connsiteY34" fmla="*/ 138041 h 357533"/>
                    <a:gd name="connsiteX35" fmla="*/ 475360 w 735596"/>
                    <a:gd name="connsiteY35" fmla="*/ 159529 h 357533"/>
                    <a:gd name="connsiteX36" fmla="*/ 484833 w 735596"/>
                    <a:gd name="connsiteY36" fmla="*/ 171233 h 357533"/>
                    <a:gd name="connsiteX37" fmla="*/ 496428 w 735596"/>
                    <a:gd name="connsiteY37" fmla="*/ 179445 h 357533"/>
                    <a:gd name="connsiteX38" fmla="*/ 506779 w 735596"/>
                    <a:gd name="connsiteY38" fmla="*/ 184309 h 357533"/>
                    <a:gd name="connsiteX39" fmla="*/ 563618 w 735596"/>
                    <a:gd name="connsiteY39" fmla="*/ 196745 h 357533"/>
                    <a:gd name="connsiteX40" fmla="*/ 588727 w 735596"/>
                    <a:gd name="connsiteY40" fmla="*/ 200750 h 357533"/>
                    <a:gd name="connsiteX41" fmla="*/ 589203 w 735596"/>
                    <a:gd name="connsiteY41" fmla="*/ 200842 h 357533"/>
                    <a:gd name="connsiteX42" fmla="*/ 588892 w 735596"/>
                    <a:gd name="connsiteY42" fmla="*/ 201226 h 357533"/>
                    <a:gd name="connsiteX43" fmla="*/ 580132 w 735596"/>
                    <a:gd name="connsiteY43" fmla="*/ 221233 h 357533"/>
                    <a:gd name="connsiteX44" fmla="*/ 580077 w 735596"/>
                    <a:gd name="connsiteY44" fmla="*/ 221470 h 357533"/>
                    <a:gd name="connsiteX45" fmla="*/ 579839 w 735596"/>
                    <a:gd name="connsiteY45" fmla="*/ 221470 h 357533"/>
                    <a:gd name="connsiteX46" fmla="*/ 521025 w 735596"/>
                    <a:gd name="connsiteY46" fmla="*/ 227889 h 357533"/>
                    <a:gd name="connsiteX47" fmla="*/ 520970 w 735596"/>
                    <a:gd name="connsiteY47" fmla="*/ 228091 h 357533"/>
                    <a:gd name="connsiteX48" fmla="*/ 520751 w 735596"/>
                    <a:gd name="connsiteY48" fmla="*/ 228091 h 357533"/>
                    <a:gd name="connsiteX49" fmla="*/ 513143 w 735596"/>
                    <a:gd name="connsiteY49" fmla="*/ 227908 h 357533"/>
                    <a:gd name="connsiteX50" fmla="*/ 493337 w 735596"/>
                    <a:gd name="connsiteY50" fmla="*/ 229316 h 357533"/>
                    <a:gd name="connsiteX51" fmla="*/ 353726 w 735596"/>
                    <a:gd name="connsiteY51" fmla="*/ 259071 h 357533"/>
                    <a:gd name="connsiteX52" fmla="*/ 306013 w 735596"/>
                    <a:gd name="connsiteY52" fmla="*/ 279334 h 357533"/>
                    <a:gd name="connsiteX53" fmla="*/ 304660 w 735596"/>
                    <a:gd name="connsiteY53" fmla="*/ 280138 h 357533"/>
                    <a:gd name="connsiteX54" fmla="*/ 298478 w 735596"/>
                    <a:gd name="connsiteY54" fmla="*/ 282735 h 357533"/>
                    <a:gd name="connsiteX55" fmla="*/ 181088 w 735596"/>
                    <a:gd name="connsiteY55" fmla="*/ 332204 h 357533"/>
                    <a:gd name="connsiteX56" fmla="*/ 164446 w 735596"/>
                    <a:gd name="connsiteY56" fmla="*/ 336155 h 357533"/>
                    <a:gd name="connsiteX57" fmla="*/ 96414 w 735596"/>
                    <a:gd name="connsiteY57" fmla="*/ 354808 h 357533"/>
                    <a:gd name="connsiteX58" fmla="*/ 85807 w 735596"/>
                    <a:gd name="connsiteY58" fmla="*/ 357496 h 357533"/>
                    <a:gd name="connsiteX59" fmla="*/ 85697 w 735596"/>
                    <a:gd name="connsiteY59" fmla="*/ 357533 h 357533"/>
                    <a:gd name="connsiteX60" fmla="*/ 7352 w 735596"/>
                    <a:gd name="connsiteY60" fmla="*/ 217667 h 357533"/>
                    <a:gd name="connsiteX61" fmla="*/ 603 w 735596"/>
                    <a:gd name="connsiteY61" fmla="*/ 232553 h 357533"/>
                    <a:gd name="connsiteX62" fmla="*/ 51700 w 735596"/>
                    <a:gd name="connsiteY62" fmla="*/ 339026 h 357533"/>
                    <a:gd name="connsiteX63" fmla="*/ 53968 w 735596"/>
                    <a:gd name="connsiteY63" fmla="*/ 340672 h 357533"/>
                    <a:gd name="connsiteX64" fmla="*/ 54370 w 735596"/>
                    <a:gd name="connsiteY64" fmla="*/ 340964 h 357533"/>
                    <a:gd name="connsiteX65" fmla="*/ 63441 w 735596"/>
                    <a:gd name="connsiteY65" fmla="*/ 346597 h 357533"/>
                    <a:gd name="connsiteX66" fmla="*/ 75914 w 735596"/>
                    <a:gd name="connsiteY66" fmla="*/ 352723 h 357533"/>
                    <a:gd name="connsiteX67" fmla="*/ 85752 w 735596"/>
                    <a:gd name="connsiteY67" fmla="*/ 356930 h 357533"/>
                    <a:gd name="connsiteX68" fmla="*/ 96250 w 735596"/>
                    <a:gd name="connsiteY68" fmla="*/ 354260 h 357533"/>
                    <a:gd name="connsiteX69" fmla="*/ 96524 w 735596"/>
                    <a:gd name="connsiteY69" fmla="*/ 354186 h 357533"/>
                    <a:gd name="connsiteX70" fmla="*/ 164281 w 735596"/>
                    <a:gd name="connsiteY70" fmla="*/ 335606 h 357533"/>
                    <a:gd name="connsiteX71" fmla="*/ 180960 w 735596"/>
                    <a:gd name="connsiteY71" fmla="*/ 331637 h 357533"/>
                    <a:gd name="connsiteX72" fmla="*/ 298167 w 735596"/>
                    <a:gd name="connsiteY72" fmla="*/ 282242 h 357533"/>
                    <a:gd name="connsiteX73" fmla="*/ 304459 w 735596"/>
                    <a:gd name="connsiteY73" fmla="*/ 279590 h 357533"/>
                    <a:gd name="connsiteX74" fmla="*/ 305702 w 735596"/>
                    <a:gd name="connsiteY74" fmla="*/ 278840 h 357533"/>
                    <a:gd name="connsiteX75" fmla="*/ 353635 w 735596"/>
                    <a:gd name="connsiteY75" fmla="*/ 258504 h 357533"/>
                    <a:gd name="connsiteX76" fmla="*/ 493172 w 735596"/>
                    <a:gd name="connsiteY76" fmla="*/ 228767 h 357533"/>
                    <a:gd name="connsiteX77" fmla="*/ 513161 w 735596"/>
                    <a:gd name="connsiteY77" fmla="*/ 227341 h 357533"/>
                    <a:gd name="connsiteX78" fmla="*/ 520531 w 735596"/>
                    <a:gd name="connsiteY78" fmla="*/ 227524 h 357533"/>
                    <a:gd name="connsiteX79" fmla="*/ 579601 w 735596"/>
                    <a:gd name="connsiteY79" fmla="*/ 220885 h 357533"/>
                    <a:gd name="connsiteX80" fmla="*/ 588124 w 735596"/>
                    <a:gd name="connsiteY80" fmla="*/ 201262 h 357533"/>
                    <a:gd name="connsiteX81" fmla="*/ 563526 w 735596"/>
                    <a:gd name="connsiteY81" fmla="*/ 197367 h 357533"/>
                    <a:gd name="connsiteX82" fmla="*/ 506559 w 735596"/>
                    <a:gd name="connsiteY82" fmla="*/ 184894 h 357533"/>
                    <a:gd name="connsiteX83" fmla="*/ 496135 w 735596"/>
                    <a:gd name="connsiteY83" fmla="*/ 179993 h 357533"/>
                    <a:gd name="connsiteX84" fmla="*/ 484431 w 735596"/>
                    <a:gd name="connsiteY84" fmla="*/ 171709 h 357533"/>
                    <a:gd name="connsiteX85" fmla="*/ 474848 w 735596"/>
                    <a:gd name="connsiteY85" fmla="*/ 159858 h 357533"/>
                    <a:gd name="connsiteX86" fmla="*/ 468246 w 735596"/>
                    <a:gd name="connsiteY86" fmla="*/ 138132 h 357533"/>
                    <a:gd name="connsiteX87" fmla="*/ 485308 w 735596"/>
                    <a:gd name="connsiteY87" fmla="*/ 83049 h 357533"/>
                    <a:gd name="connsiteX88" fmla="*/ 530261 w 735596"/>
                    <a:gd name="connsiteY88" fmla="*/ 45119 h 357533"/>
                    <a:gd name="connsiteX89" fmla="*/ 597579 w 735596"/>
                    <a:gd name="connsiteY89" fmla="*/ 27563 h 357533"/>
                    <a:gd name="connsiteX90" fmla="*/ 646920 w 735596"/>
                    <a:gd name="connsiteY90" fmla="*/ 17102 h 357533"/>
                    <a:gd name="connsiteX91" fmla="*/ 699406 w 735596"/>
                    <a:gd name="connsiteY91" fmla="*/ 20650 h 357533"/>
                    <a:gd name="connsiteX92" fmla="*/ 732690 w 735596"/>
                    <a:gd name="connsiteY92" fmla="*/ 61725 h 357533"/>
                    <a:gd name="connsiteX93" fmla="*/ 734062 w 735596"/>
                    <a:gd name="connsiteY93" fmla="*/ 19223 h 357533"/>
                    <a:gd name="connsiteX94" fmla="*/ 728173 w 735596"/>
                    <a:gd name="connsiteY94" fmla="*/ 12420 h 357533"/>
                    <a:gd name="connsiteX95" fmla="*/ 619469 w 735596"/>
                    <a:gd name="connsiteY95" fmla="*/ 5288 h 357533"/>
                    <a:gd name="connsiteX96" fmla="*/ 556741 w 735596"/>
                    <a:gd name="connsiteY96" fmla="*/ 9677 h 357533"/>
                    <a:gd name="connsiteX97" fmla="*/ 556083 w 735596"/>
                    <a:gd name="connsiteY97" fmla="*/ 9805 h 357533"/>
                    <a:gd name="connsiteX98" fmla="*/ 429073 w 735596"/>
                    <a:gd name="connsiteY98" fmla="*/ 11524 h 357533"/>
                    <a:gd name="connsiteX99" fmla="*/ 326349 w 735596"/>
                    <a:gd name="connsiteY99" fmla="*/ 8068 h 357533"/>
                    <a:gd name="connsiteX100" fmla="*/ 213037 w 735596"/>
                    <a:gd name="connsiteY100" fmla="*/ 71893 h 357533"/>
                    <a:gd name="connsiteX101" fmla="*/ 198498 w 735596"/>
                    <a:gd name="connsiteY101" fmla="*/ 89669 h 357533"/>
                    <a:gd name="connsiteX102" fmla="*/ 179990 w 735596"/>
                    <a:gd name="connsiteY102" fmla="*/ 114522 h 357533"/>
                    <a:gd name="connsiteX103" fmla="*/ 175510 w 735596"/>
                    <a:gd name="connsiteY103" fmla="*/ 124160 h 357533"/>
                    <a:gd name="connsiteX104" fmla="*/ 160496 w 735596"/>
                    <a:gd name="connsiteY104" fmla="*/ 151391 h 357533"/>
                    <a:gd name="connsiteX105" fmla="*/ 112636 w 735596"/>
                    <a:gd name="connsiteY105" fmla="*/ 174233 h 357533"/>
                    <a:gd name="connsiteX106" fmla="*/ 7352 w 735596"/>
                    <a:gd name="connsiteY106" fmla="*/ 217667 h 35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735596" h="357533">
                      <a:moveTo>
                        <a:pt x="85697" y="357533"/>
                      </a:moveTo>
                      <a:lnTo>
                        <a:pt x="85606" y="357496"/>
                      </a:lnTo>
                      <a:cubicBezTo>
                        <a:pt x="81711" y="355887"/>
                        <a:pt x="78547" y="354534"/>
                        <a:pt x="75676" y="353235"/>
                      </a:cubicBezTo>
                      <a:cubicBezTo>
                        <a:pt x="70720" y="351023"/>
                        <a:pt x="66733" y="349066"/>
                        <a:pt x="63148" y="347091"/>
                      </a:cubicBezTo>
                      <a:cubicBezTo>
                        <a:pt x="59710" y="345189"/>
                        <a:pt x="56729" y="343342"/>
                        <a:pt x="54022" y="341421"/>
                      </a:cubicBezTo>
                      <a:lnTo>
                        <a:pt x="53620" y="341129"/>
                      </a:lnTo>
                      <a:cubicBezTo>
                        <a:pt x="52870" y="340598"/>
                        <a:pt x="52102" y="340050"/>
                        <a:pt x="51352" y="339483"/>
                      </a:cubicBezTo>
                      <a:cubicBezTo>
                        <a:pt x="34180" y="328144"/>
                        <a:pt x="21653" y="312581"/>
                        <a:pt x="13057" y="291897"/>
                      </a:cubicBezTo>
                      <a:cubicBezTo>
                        <a:pt x="6273" y="275585"/>
                        <a:pt x="2121" y="256730"/>
                        <a:pt x="0" y="232553"/>
                      </a:cubicBezTo>
                      <a:cubicBezTo>
                        <a:pt x="0" y="227634"/>
                        <a:pt x="2597" y="221891"/>
                        <a:pt x="6949" y="217191"/>
                      </a:cubicBezTo>
                      <a:lnTo>
                        <a:pt x="7041" y="217118"/>
                      </a:lnTo>
                      <a:cubicBezTo>
                        <a:pt x="62435" y="192575"/>
                        <a:pt x="97877" y="177945"/>
                        <a:pt x="112398" y="173629"/>
                      </a:cubicBezTo>
                      <a:cubicBezTo>
                        <a:pt x="147237" y="163278"/>
                        <a:pt x="159855" y="151080"/>
                        <a:pt x="159983" y="150952"/>
                      </a:cubicBezTo>
                      <a:cubicBezTo>
                        <a:pt x="166494" y="142338"/>
                        <a:pt x="170590" y="133377"/>
                        <a:pt x="174906" y="123867"/>
                      </a:cubicBezTo>
                      <a:cubicBezTo>
                        <a:pt x="176333" y="120722"/>
                        <a:pt x="177814" y="117448"/>
                        <a:pt x="179405" y="114211"/>
                      </a:cubicBezTo>
                      <a:cubicBezTo>
                        <a:pt x="184142" y="104464"/>
                        <a:pt x="191182" y="96710"/>
                        <a:pt x="198004" y="89212"/>
                      </a:cubicBezTo>
                      <a:cubicBezTo>
                        <a:pt x="202997" y="83707"/>
                        <a:pt x="208172" y="78019"/>
                        <a:pt x="212488" y="71509"/>
                      </a:cubicBezTo>
                      <a:cubicBezTo>
                        <a:pt x="219438" y="61048"/>
                        <a:pt x="231581" y="45851"/>
                        <a:pt x="250052" y="32811"/>
                      </a:cubicBezTo>
                      <a:cubicBezTo>
                        <a:pt x="272290" y="17102"/>
                        <a:pt x="297930" y="8562"/>
                        <a:pt x="326276" y="7409"/>
                      </a:cubicBezTo>
                      <a:cubicBezTo>
                        <a:pt x="362541" y="5946"/>
                        <a:pt x="396356" y="8452"/>
                        <a:pt x="429073" y="10866"/>
                      </a:cubicBezTo>
                      <a:cubicBezTo>
                        <a:pt x="473330" y="14139"/>
                        <a:pt x="515136" y="17230"/>
                        <a:pt x="554839" y="9384"/>
                      </a:cubicBezTo>
                      <a:lnTo>
                        <a:pt x="553047" y="8781"/>
                      </a:lnTo>
                      <a:lnTo>
                        <a:pt x="555315" y="8927"/>
                      </a:lnTo>
                      <a:cubicBezTo>
                        <a:pt x="576529" y="10354"/>
                        <a:pt x="598310" y="7446"/>
                        <a:pt x="619360" y="4630"/>
                      </a:cubicBezTo>
                      <a:cubicBezTo>
                        <a:pt x="655533" y="-217"/>
                        <a:pt x="692932" y="-5209"/>
                        <a:pt x="728374" y="11817"/>
                      </a:cubicBezTo>
                      <a:cubicBezTo>
                        <a:pt x="731245" y="12951"/>
                        <a:pt x="733221" y="15237"/>
                        <a:pt x="734592" y="19004"/>
                      </a:cubicBezTo>
                      <a:lnTo>
                        <a:pt x="734611" y="19059"/>
                      </a:lnTo>
                      <a:cubicBezTo>
                        <a:pt x="736842" y="32811"/>
                        <a:pt x="734830" y="48978"/>
                        <a:pt x="733074" y="63224"/>
                      </a:cubicBezTo>
                      <a:lnTo>
                        <a:pt x="732892" y="64724"/>
                      </a:lnTo>
                      <a:lnTo>
                        <a:pt x="732489" y="63261"/>
                      </a:lnTo>
                      <a:cubicBezTo>
                        <a:pt x="727515" y="45010"/>
                        <a:pt x="715335" y="29648"/>
                        <a:pt x="699095" y="21125"/>
                      </a:cubicBezTo>
                      <a:cubicBezTo>
                        <a:pt x="683221" y="12804"/>
                        <a:pt x="664751" y="11561"/>
                        <a:pt x="647084" y="17614"/>
                      </a:cubicBezTo>
                      <a:cubicBezTo>
                        <a:pt x="630771" y="22753"/>
                        <a:pt x="613928" y="25460"/>
                        <a:pt x="597652" y="28093"/>
                      </a:cubicBezTo>
                      <a:cubicBezTo>
                        <a:pt x="575230" y="31714"/>
                        <a:pt x="552023" y="35445"/>
                        <a:pt x="530498" y="45595"/>
                      </a:cubicBezTo>
                      <a:cubicBezTo>
                        <a:pt x="491417" y="64943"/>
                        <a:pt x="467222" y="101227"/>
                        <a:pt x="468831" y="138041"/>
                      </a:cubicBezTo>
                      <a:cubicBezTo>
                        <a:pt x="469581" y="146032"/>
                        <a:pt x="471794" y="153275"/>
                        <a:pt x="475360" y="159529"/>
                      </a:cubicBezTo>
                      <a:cubicBezTo>
                        <a:pt x="477792" y="163790"/>
                        <a:pt x="480993" y="167722"/>
                        <a:pt x="484833" y="171233"/>
                      </a:cubicBezTo>
                      <a:cubicBezTo>
                        <a:pt x="488107" y="174214"/>
                        <a:pt x="492002" y="176976"/>
                        <a:pt x="496428" y="179445"/>
                      </a:cubicBezTo>
                      <a:cubicBezTo>
                        <a:pt x="499555" y="181182"/>
                        <a:pt x="503029" y="182828"/>
                        <a:pt x="506779" y="184309"/>
                      </a:cubicBezTo>
                      <a:cubicBezTo>
                        <a:pt x="523896" y="191112"/>
                        <a:pt x="544086" y="193984"/>
                        <a:pt x="563618" y="196745"/>
                      </a:cubicBezTo>
                      <a:cubicBezTo>
                        <a:pt x="572560" y="198007"/>
                        <a:pt x="580991" y="199214"/>
                        <a:pt x="588727" y="200750"/>
                      </a:cubicBezTo>
                      <a:lnTo>
                        <a:pt x="589203" y="200842"/>
                      </a:lnTo>
                      <a:lnTo>
                        <a:pt x="588892" y="201226"/>
                      </a:lnTo>
                      <a:cubicBezTo>
                        <a:pt x="583570" y="207809"/>
                        <a:pt x="581412" y="215381"/>
                        <a:pt x="580132" y="221233"/>
                      </a:cubicBezTo>
                      <a:lnTo>
                        <a:pt x="580077" y="221470"/>
                      </a:lnTo>
                      <a:lnTo>
                        <a:pt x="579839" y="221470"/>
                      </a:lnTo>
                      <a:cubicBezTo>
                        <a:pt x="558698" y="221562"/>
                        <a:pt x="522543" y="223025"/>
                        <a:pt x="521025" y="227889"/>
                      </a:cubicBezTo>
                      <a:lnTo>
                        <a:pt x="520970" y="228091"/>
                      </a:lnTo>
                      <a:lnTo>
                        <a:pt x="520751" y="228091"/>
                      </a:lnTo>
                      <a:cubicBezTo>
                        <a:pt x="518227" y="228145"/>
                        <a:pt x="515758" y="228018"/>
                        <a:pt x="513143" y="227908"/>
                      </a:cubicBezTo>
                      <a:cubicBezTo>
                        <a:pt x="506870" y="227615"/>
                        <a:pt x="500396" y="227323"/>
                        <a:pt x="493337" y="229316"/>
                      </a:cubicBezTo>
                      <a:cubicBezTo>
                        <a:pt x="448915" y="240728"/>
                        <a:pt x="407164" y="249616"/>
                        <a:pt x="353726" y="259071"/>
                      </a:cubicBezTo>
                      <a:cubicBezTo>
                        <a:pt x="336883" y="260588"/>
                        <a:pt x="321192" y="270117"/>
                        <a:pt x="306013" y="279334"/>
                      </a:cubicBezTo>
                      <a:lnTo>
                        <a:pt x="304660" y="280138"/>
                      </a:lnTo>
                      <a:cubicBezTo>
                        <a:pt x="302447" y="280724"/>
                        <a:pt x="300362" y="281583"/>
                        <a:pt x="298478" y="282735"/>
                      </a:cubicBezTo>
                      <a:cubicBezTo>
                        <a:pt x="279258" y="294367"/>
                        <a:pt x="229350" y="322493"/>
                        <a:pt x="181088" y="332204"/>
                      </a:cubicBezTo>
                      <a:cubicBezTo>
                        <a:pt x="175583" y="333302"/>
                        <a:pt x="169987" y="334636"/>
                        <a:pt x="164446" y="336155"/>
                      </a:cubicBezTo>
                      <a:lnTo>
                        <a:pt x="96414" y="354808"/>
                      </a:lnTo>
                      <a:cubicBezTo>
                        <a:pt x="92976" y="355741"/>
                        <a:pt x="89410" y="356655"/>
                        <a:pt x="85807" y="357496"/>
                      </a:cubicBezTo>
                      <a:lnTo>
                        <a:pt x="85697" y="357533"/>
                      </a:lnTo>
                      <a:close/>
                      <a:moveTo>
                        <a:pt x="7352" y="217667"/>
                      </a:moveTo>
                      <a:cubicBezTo>
                        <a:pt x="3127" y="222257"/>
                        <a:pt x="603" y="227816"/>
                        <a:pt x="603" y="232553"/>
                      </a:cubicBezTo>
                      <a:cubicBezTo>
                        <a:pt x="3511" y="265691"/>
                        <a:pt x="11978" y="312801"/>
                        <a:pt x="51700" y="339026"/>
                      </a:cubicBezTo>
                      <a:cubicBezTo>
                        <a:pt x="52450" y="339611"/>
                        <a:pt x="53218" y="340141"/>
                        <a:pt x="53968" y="340672"/>
                      </a:cubicBezTo>
                      <a:lnTo>
                        <a:pt x="54370" y="340964"/>
                      </a:lnTo>
                      <a:cubicBezTo>
                        <a:pt x="57058" y="342866"/>
                        <a:pt x="60021" y="344695"/>
                        <a:pt x="63441" y="346597"/>
                      </a:cubicBezTo>
                      <a:cubicBezTo>
                        <a:pt x="67007" y="348572"/>
                        <a:pt x="70975" y="350511"/>
                        <a:pt x="75914" y="352723"/>
                      </a:cubicBezTo>
                      <a:cubicBezTo>
                        <a:pt x="78766" y="354004"/>
                        <a:pt x="81893" y="355339"/>
                        <a:pt x="85752" y="356930"/>
                      </a:cubicBezTo>
                      <a:cubicBezTo>
                        <a:pt x="89318" y="356089"/>
                        <a:pt x="92848" y="355192"/>
                        <a:pt x="96250" y="354260"/>
                      </a:cubicBezTo>
                      <a:lnTo>
                        <a:pt x="96524" y="354186"/>
                      </a:lnTo>
                      <a:lnTo>
                        <a:pt x="164281" y="335606"/>
                      </a:lnTo>
                      <a:cubicBezTo>
                        <a:pt x="169822" y="334088"/>
                        <a:pt x="175437" y="332753"/>
                        <a:pt x="180960" y="331637"/>
                      </a:cubicBezTo>
                      <a:cubicBezTo>
                        <a:pt x="229130" y="321945"/>
                        <a:pt x="278965" y="293873"/>
                        <a:pt x="298167" y="282242"/>
                      </a:cubicBezTo>
                      <a:cubicBezTo>
                        <a:pt x="300088" y="281071"/>
                        <a:pt x="302209" y="280193"/>
                        <a:pt x="304459" y="279590"/>
                      </a:cubicBezTo>
                      <a:lnTo>
                        <a:pt x="305702" y="278840"/>
                      </a:lnTo>
                      <a:cubicBezTo>
                        <a:pt x="320936" y="269586"/>
                        <a:pt x="336682" y="260022"/>
                        <a:pt x="353635" y="258504"/>
                      </a:cubicBezTo>
                      <a:cubicBezTo>
                        <a:pt x="407036" y="249067"/>
                        <a:pt x="448769" y="240161"/>
                        <a:pt x="493172" y="228767"/>
                      </a:cubicBezTo>
                      <a:cubicBezTo>
                        <a:pt x="500323" y="226737"/>
                        <a:pt x="506852" y="227048"/>
                        <a:pt x="513161" y="227341"/>
                      </a:cubicBezTo>
                      <a:cubicBezTo>
                        <a:pt x="515703" y="227451"/>
                        <a:pt x="518099" y="227560"/>
                        <a:pt x="520531" y="227524"/>
                      </a:cubicBezTo>
                      <a:cubicBezTo>
                        <a:pt x="523439" y="221507"/>
                        <a:pt x="569598" y="220940"/>
                        <a:pt x="579601" y="220885"/>
                      </a:cubicBezTo>
                      <a:cubicBezTo>
                        <a:pt x="580882" y="215106"/>
                        <a:pt x="583021" y="207754"/>
                        <a:pt x="588124" y="201262"/>
                      </a:cubicBezTo>
                      <a:cubicBezTo>
                        <a:pt x="580534" y="199781"/>
                        <a:pt x="572268" y="198610"/>
                        <a:pt x="563526" y="197367"/>
                      </a:cubicBezTo>
                      <a:cubicBezTo>
                        <a:pt x="543958" y="194587"/>
                        <a:pt x="523732" y="191716"/>
                        <a:pt x="506559" y="184894"/>
                      </a:cubicBezTo>
                      <a:cubicBezTo>
                        <a:pt x="502774" y="183395"/>
                        <a:pt x="499262" y="181749"/>
                        <a:pt x="496135" y="179993"/>
                      </a:cubicBezTo>
                      <a:cubicBezTo>
                        <a:pt x="491673" y="177506"/>
                        <a:pt x="487741" y="174708"/>
                        <a:pt x="484431" y="171709"/>
                      </a:cubicBezTo>
                      <a:cubicBezTo>
                        <a:pt x="480536" y="168161"/>
                        <a:pt x="477299" y="164174"/>
                        <a:pt x="474848" y="159858"/>
                      </a:cubicBezTo>
                      <a:cubicBezTo>
                        <a:pt x="471227" y="153531"/>
                        <a:pt x="468996" y="146215"/>
                        <a:pt x="468246" y="138132"/>
                      </a:cubicBezTo>
                      <a:cubicBezTo>
                        <a:pt x="467404" y="119094"/>
                        <a:pt x="473311" y="100038"/>
                        <a:pt x="485308" y="83049"/>
                      </a:cubicBezTo>
                      <a:cubicBezTo>
                        <a:pt x="496263" y="67504"/>
                        <a:pt x="512228" y="54044"/>
                        <a:pt x="530261" y="45119"/>
                      </a:cubicBezTo>
                      <a:cubicBezTo>
                        <a:pt x="551859" y="34933"/>
                        <a:pt x="575103" y="31184"/>
                        <a:pt x="597579" y="27563"/>
                      </a:cubicBezTo>
                      <a:cubicBezTo>
                        <a:pt x="613837" y="24948"/>
                        <a:pt x="630661" y="22223"/>
                        <a:pt x="646920" y="17102"/>
                      </a:cubicBezTo>
                      <a:cubicBezTo>
                        <a:pt x="664751" y="10994"/>
                        <a:pt x="683386" y="12256"/>
                        <a:pt x="699406" y="20650"/>
                      </a:cubicBezTo>
                      <a:cubicBezTo>
                        <a:pt x="715372" y="29026"/>
                        <a:pt x="727442" y="43949"/>
                        <a:pt x="732690" y="61725"/>
                      </a:cubicBezTo>
                      <a:cubicBezTo>
                        <a:pt x="734409" y="47881"/>
                        <a:pt x="736201" y="32409"/>
                        <a:pt x="734062" y="19223"/>
                      </a:cubicBezTo>
                      <a:cubicBezTo>
                        <a:pt x="732763" y="15657"/>
                        <a:pt x="730880" y="13481"/>
                        <a:pt x="728173" y="12420"/>
                      </a:cubicBezTo>
                      <a:cubicBezTo>
                        <a:pt x="692859" y="-4533"/>
                        <a:pt x="655552" y="460"/>
                        <a:pt x="619469" y="5288"/>
                      </a:cubicBezTo>
                      <a:cubicBezTo>
                        <a:pt x="598859" y="8049"/>
                        <a:pt x="577571" y="10884"/>
                        <a:pt x="556741" y="9677"/>
                      </a:cubicBezTo>
                      <a:lnTo>
                        <a:pt x="556083" y="9805"/>
                      </a:lnTo>
                      <a:cubicBezTo>
                        <a:pt x="515996" y="17943"/>
                        <a:pt x="473769" y="14816"/>
                        <a:pt x="429073" y="11524"/>
                      </a:cubicBezTo>
                      <a:cubicBezTo>
                        <a:pt x="396392" y="9110"/>
                        <a:pt x="362578" y="6605"/>
                        <a:pt x="326349" y="8068"/>
                      </a:cubicBezTo>
                      <a:cubicBezTo>
                        <a:pt x="260567" y="10720"/>
                        <a:pt x="225198" y="53587"/>
                        <a:pt x="213037" y="71893"/>
                      </a:cubicBezTo>
                      <a:cubicBezTo>
                        <a:pt x="208702" y="78440"/>
                        <a:pt x="203508" y="84146"/>
                        <a:pt x="198498" y="89669"/>
                      </a:cubicBezTo>
                      <a:cubicBezTo>
                        <a:pt x="191713" y="97130"/>
                        <a:pt x="184709" y="104866"/>
                        <a:pt x="179990" y="114522"/>
                      </a:cubicBezTo>
                      <a:cubicBezTo>
                        <a:pt x="178417" y="117759"/>
                        <a:pt x="176936" y="121014"/>
                        <a:pt x="175510" y="124160"/>
                      </a:cubicBezTo>
                      <a:cubicBezTo>
                        <a:pt x="171175" y="133688"/>
                        <a:pt x="167079" y="142704"/>
                        <a:pt x="160496" y="151391"/>
                      </a:cubicBezTo>
                      <a:cubicBezTo>
                        <a:pt x="160349" y="151537"/>
                        <a:pt x="147639" y="163845"/>
                        <a:pt x="112636" y="174233"/>
                      </a:cubicBezTo>
                      <a:cubicBezTo>
                        <a:pt x="98298" y="178457"/>
                        <a:pt x="61905" y="193490"/>
                        <a:pt x="7352" y="21766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C32461E-66B8-3735-C63F-89AFC9AA9E4B}"/>
                    </a:ext>
                  </a:extLst>
                </p:cNvPr>
                <p:cNvSpPr/>
                <p:nvPr/>
              </p:nvSpPr>
              <p:spPr>
                <a:xfrm>
                  <a:off x="6265365" y="1725192"/>
                  <a:ext cx="744685" cy="366643"/>
                </a:xfrm>
                <a:custGeom>
                  <a:avLst/>
                  <a:gdLst>
                    <a:gd name="connsiteX0" fmla="*/ 90269 w 744685"/>
                    <a:gd name="connsiteY0" fmla="*/ 366644 h 366643"/>
                    <a:gd name="connsiteX1" fmla="*/ 88459 w 744685"/>
                    <a:gd name="connsiteY1" fmla="*/ 366296 h 366643"/>
                    <a:gd name="connsiteX2" fmla="*/ 88367 w 744685"/>
                    <a:gd name="connsiteY2" fmla="*/ 366260 h 366643"/>
                    <a:gd name="connsiteX3" fmla="*/ 78364 w 744685"/>
                    <a:gd name="connsiteY3" fmla="*/ 361980 h 366643"/>
                    <a:gd name="connsiteX4" fmla="*/ 65489 w 744685"/>
                    <a:gd name="connsiteY4" fmla="*/ 355653 h 366643"/>
                    <a:gd name="connsiteX5" fmla="*/ 55943 w 744685"/>
                    <a:gd name="connsiteY5" fmla="*/ 349727 h 366643"/>
                    <a:gd name="connsiteX6" fmla="*/ 55541 w 744685"/>
                    <a:gd name="connsiteY6" fmla="*/ 349435 h 366643"/>
                    <a:gd name="connsiteX7" fmla="*/ 53126 w 744685"/>
                    <a:gd name="connsiteY7" fmla="*/ 347679 h 366643"/>
                    <a:gd name="connsiteX8" fmla="*/ 13387 w 744685"/>
                    <a:gd name="connsiteY8" fmla="*/ 298229 h 366643"/>
                    <a:gd name="connsiteX9" fmla="*/ 0 w 744685"/>
                    <a:gd name="connsiteY9" fmla="*/ 237512 h 366643"/>
                    <a:gd name="connsiteX10" fmla="*/ 8156 w 744685"/>
                    <a:gd name="connsiteY10" fmla="*/ 218657 h 366643"/>
                    <a:gd name="connsiteX11" fmla="*/ 8869 w 744685"/>
                    <a:gd name="connsiteY11" fmla="*/ 218017 h 366643"/>
                    <a:gd name="connsiteX12" fmla="*/ 9747 w 744685"/>
                    <a:gd name="connsiteY12" fmla="*/ 217505 h 366643"/>
                    <a:gd name="connsiteX13" fmla="*/ 115653 w 744685"/>
                    <a:gd name="connsiteY13" fmla="*/ 173815 h 366643"/>
                    <a:gd name="connsiteX14" fmla="*/ 161135 w 744685"/>
                    <a:gd name="connsiteY14" fmla="*/ 152436 h 366643"/>
                    <a:gd name="connsiteX15" fmla="*/ 175290 w 744685"/>
                    <a:gd name="connsiteY15" fmla="*/ 126541 h 366643"/>
                    <a:gd name="connsiteX16" fmla="*/ 179826 w 744685"/>
                    <a:gd name="connsiteY16" fmla="*/ 116775 h 366643"/>
                    <a:gd name="connsiteX17" fmla="*/ 199138 w 744685"/>
                    <a:gd name="connsiteY17" fmla="*/ 90715 h 366643"/>
                    <a:gd name="connsiteX18" fmla="*/ 213220 w 744685"/>
                    <a:gd name="connsiteY18" fmla="*/ 73542 h 366643"/>
                    <a:gd name="connsiteX19" fmla="*/ 251953 w 744685"/>
                    <a:gd name="connsiteY19" fmla="*/ 33638 h 366643"/>
                    <a:gd name="connsiteX20" fmla="*/ 330628 w 744685"/>
                    <a:gd name="connsiteY20" fmla="*/ 7413 h 366643"/>
                    <a:gd name="connsiteX21" fmla="*/ 433937 w 744685"/>
                    <a:gd name="connsiteY21" fmla="*/ 10887 h 366643"/>
                    <a:gd name="connsiteX22" fmla="*/ 554181 w 744685"/>
                    <a:gd name="connsiteY22" fmla="*/ 10284 h 366643"/>
                    <a:gd name="connsiteX23" fmla="*/ 557875 w 744685"/>
                    <a:gd name="connsiteY23" fmla="*/ 8803 h 366643"/>
                    <a:gd name="connsiteX24" fmla="*/ 560143 w 744685"/>
                    <a:gd name="connsiteY24" fmla="*/ 8949 h 366643"/>
                    <a:gd name="connsiteX25" fmla="*/ 623236 w 744685"/>
                    <a:gd name="connsiteY25" fmla="*/ 4688 h 366643"/>
                    <a:gd name="connsiteX26" fmla="*/ 734885 w 744685"/>
                    <a:gd name="connsiteY26" fmla="*/ 12277 h 366643"/>
                    <a:gd name="connsiteX27" fmla="*/ 743426 w 744685"/>
                    <a:gd name="connsiteY27" fmla="*/ 22007 h 366643"/>
                    <a:gd name="connsiteX28" fmla="*/ 743572 w 744685"/>
                    <a:gd name="connsiteY28" fmla="*/ 22464 h 366643"/>
                    <a:gd name="connsiteX29" fmla="*/ 742145 w 744685"/>
                    <a:gd name="connsiteY29" fmla="*/ 68348 h 366643"/>
                    <a:gd name="connsiteX30" fmla="*/ 741962 w 744685"/>
                    <a:gd name="connsiteY30" fmla="*/ 69848 h 366643"/>
                    <a:gd name="connsiteX31" fmla="*/ 737756 w 744685"/>
                    <a:gd name="connsiteY31" fmla="*/ 73853 h 366643"/>
                    <a:gd name="connsiteX32" fmla="*/ 733019 w 744685"/>
                    <a:gd name="connsiteY32" fmla="*/ 70488 h 366643"/>
                    <a:gd name="connsiteX33" fmla="*/ 732617 w 744685"/>
                    <a:gd name="connsiteY33" fmla="*/ 69025 h 366643"/>
                    <a:gd name="connsiteX34" fmla="*/ 701509 w 744685"/>
                    <a:gd name="connsiteY34" fmla="*/ 29742 h 366643"/>
                    <a:gd name="connsiteX35" fmla="*/ 653101 w 744685"/>
                    <a:gd name="connsiteY35" fmla="*/ 26505 h 366643"/>
                    <a:gd name="connsiteX36" fmla="*/ 602937 w 744685"/>
                    <a:gd name="connsiteY36" fmla="*/ 37167 h 366643"/>
                    <a:gd name="connsiteX37" fmla="*/ 537009 w 744685"/>
                    <a:gd name="connsiteY37" fmla="*/ 54285 h 366643"/>
                    <a:gd name="connsiteX38" fmla="*/ 477957 w 744685"/>
                    <a:gd name="connsiteY38" fmla="*/ 142396 h 366643"/>
                    <a:gd name="connsiteX39" fmla="*/ 483882 w 744685"/>
                    <a:gd name="connsiteY39" fmla="*/ 161818 h 366643"/>
                    <a:gd name="connsiteX40" fmla="*/ 492459 w 744685"/>
                    <a:gd name="connsiteY40" fmla="*/ 172407 h 366643"/>
                    <a:gd name="connsiteX41" fmla="*/ 503194 w 744685"/>
                    <a:gd name="connsiteY41" fmla="*/ 179997 h 366643"/>
                    <a:gd name="connsiteX42" fmla="*/ 513015 w 744685"/>
                    <a:gd name="connsiteY42" fmla="*/ 184605 h 366643"/>
                    <a:gd name="connsiteX43" fmla="*/ 568811 w 744685"/>
                    <a:gd name="connsiteY43" fmla="*/ 196767 h 366643"/>
                    <a:gd name="connsiteX44" fmla="*/ 594159 w 744685"/>
                    <a:gd name="connsiteY44" fmla="*/ 200808 h 366643"/>
                    <a:gd name="connsiteX45" fmla="*/ 594616 w 744685"/>
                    <a:gd name="connsiteY45" fmla="*/ 200900 h 366643"/>
                    <a:gd name="connsiteX46" fmla="*/ 598036 w 744685"/>
                    <a:gd name="connsiteY46" fmla="*/ 203826 h 366643"/>
                    <a:gd name="connsiteX47" fmla="*/ 597304 w 744685"/>
                    <a:gd name="connsiteY47" fmla="*/ 208270 h 366643"/>
                    <a:gd name="connsiteX48" fmla="*/ 596993 w 744685"/>
                    <a:gd name="connsiteY48" fmla="*/ 208654 h 366643"/>
                    <a:gd name="connsiteX49" fmla="*/ 589148 w 744685"/>
                    <a:gd name="connsiteY49" fmla="*/ 226759 h 366643"/>
                    <a:gd name="connsiteX50" fmla="*/ 584631 w 744685"/>
                    <a:gd name="connsiteY50" fmla="*/ 230581 h 366643"/>
                    <a:gd name="connsiteX51" fmla="*/ 529383 w 744685"/>
                    <a:gd name="connsiteY51" fmla="*/ 234988 h 366643"/>
                    <a:gd name="connsiteX52" fmla="*/ 525560 w 744685"/>
                    <a:gd name="connsiteY52" fmla="*/ 237220 h 366643"/>
                    <a:gd name="connsiteX53" fmla="*/ 517477 w 744685"/>
                    <a:gd name="connsiteY53" fmla="*/ 237037 h 366643"/>
                    <a:gd name="connsiteX54" fmla="*/ 499134 w 744685"/>
                    <a:gd name="connsiteY54" fmla="*/ 238280 h 366643"/>
                    <a:gd name="connsiteX55" fmla="*/ 359085 w 744685"/>
                    <a:gd name="connsiteY55" fmla="*/ 268126 h 366643"/>
                    <a:gd name="connsiteX56" fmla="*/ 312962 w 744685"/>
                    <a:gd name="connsiteY56" fmla="*/ 287786 h 366643"/>
                    <a:gd name="connsiteX57" fmla="*/ 311573 w 744685"/>
                    <a:gd name="connsiteY57" fmla="*/ 288609 h 366643"/>
                    <a:gd name="connsiteX58" fmla="*/ 310384 w 744685"/>
                    <a:gd name="connsiteY58" fmla="*/ 289103 h 366643"/>
                    <a:gd name="connsiteX59" fmla="*/ 305410 w 744685"/>
                    <a:gd name="connsiteY59" fmla="*/ 291187 h 366643"/>
                    <a:gd name="connsiteX60" fmla="*/ 186556 w 744685"/>
                    <a:gd name="connsiteY60" fmla="*/ 341224 h 366643"/>
                    <a:gd name="connsiteX61" fmla="*/ 170224 w 744685"/>
                    <a:gd name="connsiteY61" fmla="*/ 345101 h 366643"/>
                    <a:gd name="connsiteX62" fmla="*/ 102193 w 744685"/>
                    <a:gd name="connsiteY62" fmla="*/ 363754 h 366643"/>
                    <a:gd name="connsiteX63" fmla="*/ 91422 w 744685"/>
                    <a:gd name="connsiteY63" fmla="*/ 366498 h 366643"/>
                    <a:gd name="connsiteX64" fmla="*/ 90269 w 744685"/>
                    <a:gd name="connsiteY64" fmla="*/ 366644 h 366643"/>
                    <a:gd name="connsiteX65" fmla="*/ 14649 w 744685"/>
                    <a:gd name="connsiteY65" fmla="*/ 225991 h 366643"/>
                    <a:gd name="connsiteX66" fmla="*/ 9711 w 744685"/>
                    <a:gd name="connsiteY66" fmla="*/ 237092 h 366643"/>
                    <a:gd name="connsiteX67" fmla="*/ 58759 w 744685"/>
                    <a:gd name="connsiteY67" fmla="*/ 339761 h 366643"/>
                    <a:gd name="connsiteX68" fmla="*/ 61137 w 744685"/>
                    <a:gd name="connsiteY68" fmla="*/ 341479 h 366643"/>
                    <a:gd name="connsiteX69" fmla="*/ 61557 w 744685"/>
                    <a:gd name="connsiteY69" fmla="*/ 341772 h 366643"/>
                    <a:gd name="connsiteX70" fmla="*/ 70189 w 744685"/>
                    <a:gd name="connsiteY70" fmla="*/ 347131 h 366643"/>
                    <a:gd name="connsiteX71" fmla="*/ 82314 w 744685"/>
                    <a:gd name="connsiteY71" fmla="*/ 353074 h 366643"/>
                    <a:gd name="connsiteX72" fmla="*/ 90672 w 744685"/>
                    <a:gd name="connsiteY72" fmla="*/ 356659 h 366643"/>
                    <a:gd name="connsiteX73" fmla="*/ 99578 w 744685"/>
                    <a:gd name="connsiteY73" fmla="*/ 354373 h 366643"/>
                    <a:gd name="connsiteX74" fmla="*/ 167609 w 744685"/>
                    <a:gd name="connsiteY74" fmla="*/ 335719 h 366643"/>
                    <a:gd name="connsiteX75" fmla="*/ 184599 w 744685"/>
                    <a:gd name="connsiteY75" fmla="*/ 331677 h 366643"/>
                    <a:gd name="connsiteX76" fmla="*/ 300326 w 744685"/>
                    <a:gd name="connsiteY76" fmla="*/ 282848 h 366643"/>
                    <a:gd name="connsiteX77" fmla="*/ 307165 w 744685"/>
                    <a:gd name="connsiteY77" fmla="*/ 279867 h 366643"/>
                    <a:gd name="connsiteX78" fmla="*/ 307860 w 744685"/>
                    <a:gd name="connsiteY78" fmla="*/ 279447 h 366643"/>
                    <a:gd name="connsiteX79" fmla="*/ 357768 w 744685"/>
                    <a:gd name="connsiteY79" fmla="*/ 258452 h 366643"/>
                    <a:gd name="connsiteX80" fmla="*/ 496574 w 744685"/>
                    <a:gd name="connsiteY80" fmla="*/ 228844 h 366643"/>
                    <a:gd name="connsiteX81" fmla="*/ 517916 w 744685"/>
                    <a:gd name="connsiteY81" fmla="*/ 227271 h 366643"/>
                    <a:gd name="connsiteX82" fmla="*/ 523091 w 744685"/>
                    <a:gd name="connsiteY82" fmla="*/ 227454 h 366643"/>
                    <a:gd name="connsiteX83" fmla="*/ 580534 w 744685"/>
                    <a:gd name="connsiteY83" fmla="*/ 220852 h 366643"/>
                    <a:gd name="connsiteX84" fmla="*/ 585070 w 744685"/>
                    <a:gd name="connsiteY84" fmla="*/ 209038 h 366643"/>
                    <a:gd name="connsiteX85" fmla="*/ 567531 w 744685"/>
                    <a:gd name="connsiteY85" fmla="*/ 206404 h 366643"/>
                    <a:gd name="connsiteX86" fmla="*/ 509394 w 744685"/>
                    <a:gd name="connsiteY86" fmla="*/ 193639 h 366643"/>
                    <a:gd name="connsiteX87" fmla="*/ 498421 w 744685"/>
                    <a:gd name="connsiteY87" fmla="*/ 188482 h 366643"/>
                    <a:gd name="connsiteX88" fmla="*/ 485857 w 744685"/>
                    <a:gd name="connsiteY88" fmla="*/ 179576 h 366643"/>
                    <a:gd name="connsiteX89" fmla="*/ 475378 w 744685"/>
                    <a:gd name="connsiteY89" fmla="*/ 166610 h 366643"/>
                    <a:gd name="connsiteX90" fmla="*/ 468191 w 744685"/>
                    <a:gd name="connsiteY90" fmla="*/ 143036 h 366643"/>
                    <a:gd name="connsiteX91" fmla="*/ 486058 w 744685"/>
                    <a:gd name="connsiteY91" fmla="*/ 84881 h 366643"/>
                    <a:gd name="connsiteX92" fmla="*/ 532711 w 744685"/>
                    <a:gd name="connsiteY92" fmla="*/ 45488 h 366643"/>
                    <a:gd name="connsiteX93" fmla="*/ 601291 w 744685"/>
                    <a:gd name="connsiteY93" fmla="*/ 27530 h 366643"/>
                    <a:gd name="connsiteX94" fmla="*/ 650029 w 744685"/>
                    <a:gd name="connsiteY94" fmla="*/ 17215 h 366643"/>
                    <a:gd name="connsiteX95" fmla="*/ 706026 w 744685"/>
                    <a:gd name="connsiteY95" fmla="*/ 21074 h 366643"/>
                    <a:gd name="connsiteX96" fmla="*/ 734483 w 744685"/>
                    <a:gd name="connsiteY96" fmla="*/ 48506 h 366643"/>
                    <a:gd name="connsiteX97" fmla="*/ 734099 w 744685"/>
                    <a:gd name="connsiteY97" fmla="*/ 24859 h 366643"/>
                    <a:gd name="connsiteX98" fmla="*/ 730971 w 744685"/>
                    <a:gd name="connsiteY98" fmla="*/ 21110 h 366643"/>
                    <a:gd name="connsiteX99" fmla="*/ 624571 w 744685"/>
                    <a:gd name="connsiteY99" fmla="*/ 14252 h 366643"/>
                    <a:gd name="connsiteX100" fmla="*/ 561569 w 744685"/>
                    <a:gd name="connsiteY100" fmla="*/ 18715 h 366643"/>
                    <a:gd name="connsiteX101" fmla="*/ 561478 w 744685"/>
                    <a:gd name="connsiteY101" fmla="*/ 18733 h 366643"/>
                    <a:gd name="connsiteX102" fmla="*/ 433261 w 744685"/>
                    <a:gd name="connsiteY102" fmla="*/ 20525 h 366643"/>
                    <a:gd name="connsiteX103" fmla="*/ 331031 w 744685"/>
                    <a:gd name="connsiteY103" fmla="*/ 17069 h 366643"/>
                    <a:gd name="connsiteX104" fmla="*/ 221358 w 744685"/>
                    <a:gd name="connsiteY104" fmla="*/ 78864 h 366643"/>
                    <a:gd name="connsiteX105" fmla="*/ 206398 w 744685"/>
                    <a:gd name="connsiteY105" fmla="*/ 97188 h 366643"/>
                    <a:gd name="connsiteX106" fmla="*/ 188622 w 744685"/>
                    <a:gd name="connsiteY106" fmla="*/ 120981 h 366643"/>
                    <a:gd name="connsiteX107" fmla="*/ 184379 w 744685"/>
                    <a:gd name="connsiteY107" fmla="*/ 130089 h 366643"/>
                    <a:gd name="connsiteX108" fmla="*/ 184178 w 744685"/>
                    <a:gd name="connsiteY108" fmla="*/ 130527 h 366643"/>
                    <a:gd name="connsiteX109" fmla="*/ 168652 w 744685"/>
                    <a:gd name="connsiteY109" fmla="*/ 158618 h 366643"/>
                    <a:gd name="connsiteX110" fmla="*/ 168286 w 744685"/>
                    <a:gd name="connsiteY110" fmla="*/ 159039 h 366643"/>
                    <a:gd name="connsiteX111" fmla="*/ 118451 w 744685"/>
                    <a:gd name="connsiteY111" fmla="*/ 183087 h 366643"/>
                    <a:gd name="connsiteX112" fmla="*/ 14649 w 744685"/>
                    <a:gd name="connsiteY112" fmla="*/ 225991 h 366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744685" h="366643">
                      <a:moveTo>
                        <a:pt x="90269" y="366644"/>
                      </a:moveTo>
                      <a:cubicBezTo>
                        <a:pt x="89647" y="366644"/>
                        <a:pt x="89008" y="366534"/>
                        <a:pt x="88459" y="366296"/>
                      </a:cubicBezTo>
                      <a:lnTo>
                        <a:pt x="88367" y="366260"/>
                      </a:lnTo>
                      <a:cubicBezTo>
                        <a:pt x="84472" y="364632"/>
                        <a:pt x="81272" y="363279"/>
                        <a:pt x="78364" y="361980"/>
                      </a:cubicBezTo>
                      <a:cubicBezTo>
                        <a:pt x="73261" y="359713"/>
                        <a:pt x="69183" y="357701"/>
                        <a:pt x="65489" y="355653"/>
                      </a:cubicBezTo>
                      <a:cubicBezTo>
                        <a:pt x="61905" y="353678"/>
                        <a:pt x="58796" y="351739"/>
                        <a:pt x="55943" y="349727"/>
                      </a:cubicBezTo>
                      <a:lnTo>
                        <a:pt x="55541" y="349435"/>
                      </a:lnTo>
                      <a:cubicBezTo>
                        <a:pt x="54754" y="348868"/>
                        <a:pt x="53913" y="348283"/>
                        <a:pt x="53126" y="347679"/>
                      </a:cubicBezTo>
                      <a:cubicBezTo>
                        <a:pt x="35442" y="336011"/>
                        <a:pt x="22348" y="319772"/>
                        <a:pt x="13387" y="298229"/>
                      </a:cubicBezTo>
                      <a:cubicBezTo>
                        <a:pt x="6419" y="281477"/>
                        <a:pt x="2158" y="262183"/>
                        <a:pt x="0" y="237512"/>
                      </a:cubicBezTo>
                      <a:cubicBezTo>
                        <a:pt x="-18" y="230984"/>
                        <a:pt x="2963" y="224253"/>
                        <a:pt x="8156" y="218657"/>
                      </a:cubicBezTo>
                      <a:cubicBezTo>
                        <a:pt x="8376" y="218420"/>
                        <a:pt x="8614" y="218200"/>
                        <a:pt x="8869" y="218017"/>
                      </a:cubicBezTo>
                      <a:cubicBezTo>
                        <a:pt x="9107" y="217834"/>
                        <a:pt x="9473" y="217633"/>
                        <a:pt x="9747" y="217505"/>
                      </a:cubicBezTo>
                      <a:cubicBezTo>
                        <a:pt x="65325" y="192871"/>
                        <a:pt x="100950" y="178168"/>
                        <a:pt x="115653" y="173815"/>
                      </a:cubicBezTo>
                      <a:cubicBezTo>
                        <a:pt x="146468" y="164653"/>
                        <a:pt x="159343" y="154009"/>
                        <a:pt x="161135" y="152436"/>
                      </a:cubicBezTo>
                      <a:cubicBezTo>
                        <a:pt x="167207" y="144317"/>
                        <a:pt x="171139" y="135685"/>
                        <a:pt x="175290" y="126541"/>
                      </a:cubicBezTo>
                      <a:cubicBezTo>
                        <a:pt x="176735" y="123359"/>
                        <a:pt x="178235" y="120067"/>
                        <a:pt x="179826" y="116775"/>
                      </a:cubicBezTo>
                      <a:cubicBezTo>
                        <a:pt x="184855" y="106442"/>
                        <a:pt x="192115" y="98450"/>
                        <a:pt x="199138" y="90715"/>
                      </a:cubicBezTo>
                      <a:cubicBezTo>
                        <a:pt x="204039" y="85320"/>
                        <a:pt x="209086" y="79760"/>
                        <a:pt x="213220" y="73542"/>
                      </a:cubicBezTo>
                      <a:cubicBezTo>
                        <a:pt x="220389" y="62752"/>
                        <a:pt x="232916" y="47079"/>
                        <a:pt x="251953" y="33638"/>
                      </a:cubicBezTo>
                      <a:cubicBezTo>
                        <a:pt x="274923" y="17416"/>
                        <a:pt x="301386" y="8583"/>
                        <a:pt x="330628" y="7413"/>
                      </a:cubicBezTo>
                      <a:cubicBezTo>
                        <a:pt x="367150" y="5931"/>
                        <a:pt x="401110" y="8455"/>
                        <a:pt x="433937" y="10887"/>
                      </a:cubicBezTo>
                      <a:cubicBezTo>
                        <a:pt x="476274" y="14033"/>
                        <a:pt x="516362" y="16996"/>
                        <a:pt x="554181" y="10284"/>
                      </a:cubicBezTo>
                      <a:cubicBezTo>
                        <a:pt x="555095" y="9278"/>
                        <a:pt x="556449" y="8693"/>
                        <a:pt x="557875" y="8803"/>
                      </a:cubicBezTo>
                      <a:lnTo>
                        <a:pt x="560143" y="8949"/>
                      </a:lnTo>
                      <a:cubicBezTo>
                        <a:pt x="580918" y="10339"/>
                        <a:pt x="602425" y="7468"/>
                        <a:pt x="623236" y="4688"/>
                      </a:cubicBezTo>
                      <a:cubicBezTo>
                        <a:pt x="660105" y="-250"/>
                        <a:pt x="698181" y="-5334"/>
                        <a:pt x="734885" y="12277"/>
                      </a:cubicBezTo>
                      <a:cubicBezTo>
                        <a:pt x="738707" y="13777"/>
                        <a:pt x="741597" y="17014"/>
                        <a:pt x="743426" y="22007"/>
                      </a:cubicBezTo>
                      <a:cubicBezTo>
                        <a:pt x="743480" y="22153"/>
                        <a:pt x="743535" y="22317"/>
                        <a:pt x="743572" y="22464"/>
                      </a:cubicBezTo>
                      <a:cubicBezTo>
                        <a:pt x="746004" y="37314"/>
                        <a:pt x="743956" y="53809"/>
                        <a:pt x="742145" y="68348"/>
                      </a:cubicBezTo>
                      <a:lnTo>
                        <a:pt x="741962" y="69848"/>
                      </a:lnTo>
                      <a:cubicBezTo>
                        <a:pt x="741688" y="72024"/>
                        <a:pt x="739932" y="73688"/>
                        <a:pt x="737756" y="73853"/>
                      </a:cubicBezTo>
                      <a:cubicBezTo>
                        <a:pt x="735671" y="73999"/>
                        <a:pt x="733586" y="72609"/>
                        <a:pt x="733019" y="70488"/>
                      </a:cubicBezTo>
                      <a:lnTo>
                        <a:pt x="732617" y="69025"/>
                      </a:lnTo>
                      <a:cubicBezTo>
                        <a:pt x="727972" y="51999"/>
                        <a:pt x="716633" y="37679"/>
                        <a:pt x="701509" y="29742"/>
                      </a:cubicBezTo>
                      <a:cubicBezTo>
                        <a:pt x="686769" y="22007"/>
                        <a:pt x="669578" y="20854"/>
                        <a:pt x="653101" y="26505"/>
                      </a:cubicBezTo>
                      <a:cubicBezTo>
                        <a:pt x="636368" y="31772"/>
                        <a:pt x="619378" y="34515"/>
                        <a:pt x="602937" y="37167"/>
                      </a:cubicBezTo>
                      <a:cubicBezTo>
                        <a:pt x="580808" y="40733"/>
                        <a:pt x="557948" y="44409"/>
                        <a:pt x="537009" y="54285"/>
                      </a:cubicBezTo>
                      <a:cubicBezTo>
                        <a:pt x="499628" y="72792"/>
                        <a:pt x="476421" y="107393"/>
                        <a:pt x="477957" y="142396"/>
                      </a:cubicBezTo>
                      <a:cubicBezTo>
                        <a:pt x="478634" y="149510"/>
                        <a:pt x="480645" y="156131"/>
                        <a:pt x="483882" y="161818"/>
                      </a:cubicBezTo>
                      <a:cubicBezTo>
                        <a:pt x="486076" y="165659"/>
                        <a:pt x="488966" y="169225"/>
                        <a:pt x="492459" y="172407"/>
                      </a:cubicBezTo>
                      <a:cubicBezTo>
                        <a:pt x="495477" y="175150"/>
                        <a:pt x="499098" y="177711"/>
                        <a:pt x="503194" y="179997"/>
                      </a:cubicBezTo>
                      <a:cubicBezTo>
                        <a:pt x="506157" y="181643"/>
                        <a:pt x="509449" y="183197"/>
                        <a:pt x="513015" y="184605"/>
                      </a:cubicBezTo>
                      <a:cubicBezTo>
                        <a:pt x="529639" y="191207"/>
                        <a:pt x="549555" y="194023"/>
                        <a:pt x="568811" y="196767"/>
                      </a:cubicBezTo>
                      <a:cubicBezTo>
                        <a:pt x="577883" y="198065"/>
                        <a:pt x="586331" y="199254"/>
                        <a:pt x="594159" y="200808"/>
                      </a:cubicBezTo>
                      <a:lnTo>
                        <a:pt x="594616" y="200900"/>
                      </a:lnTo>
                      <a:cubicBezTo>
                        <a:pt x="596189" y="201211"/>
                        <a:pt x="597487" y="202308"/>
                        <a:pt x="598036" y="203826"/>
                      </a:cubicBezTo>
                      <a:cubicBezTo>
                        <a:pt x="598584" y="205344"/>
                        <a:pt x="598310" y="207008"/>
                        <a:pt x="597304" y="208270"/>
                      </a:cubicBezTo>
                      <a:lnTo>
                        <a:pt x="596993" y="208654"/>
                      </a:lnTo>
                      <a:cubicBezTo>
                        <a:pt x="592275" y="214488"/>
                        <a:pt x="590318" y="221401"/>
                        <a:pt x="589148" y="226759"/>
                      </a:cubicBezTo>
                      <a:cubicBezTo>
                        <a:pt x="588691" y="228862"/>
                        <a:pt x="586789" y="230581"/>
                        <a:pt x="584631" y="230581"/>
                      </a:cubicBezTo>
                      <a:cubicBezTo>
                        <a:pt x="554711" y="230709"/>
                        <a:pt x="533516" y="232885"/>
                        <a:pt x="529383" y="234988"/>
                      </a:cubicBezTo>
                      <a:cubicBezTo>
                        <a:pt x="528542" y="236287"/>
                        <a:pt x="527097" y="237201"/>
                        <a:pt x="525560" y="237220"/>
                      </a:cubicBezTo>
                      <a:cubicBezTo>
                        <a:pt x="522781" y="237274"/>
                        <a:pt x="520202" y="237147"/>
                        <a:pt x="517477" y="237037"/>
                      </a:cubicBezTo>
                      <a:cubicBezTo>
                        <a:pt x="511296" y="236763"/>
                        <a:pt x="505462" y="236488"/>
                        <a:pt x="499134" y="238280"/>
                      </a:cubicBezTo>
                      <a:cubicBezTo>
                        <a:pt x="454493" y="249747"/>
                        <a:pt x="412632" y="258672"/>
                        <a:pt x="359085" y="268126"/>
                      </a:cubicBezTo>
                      <a:cubicBezTo>
                        <a:pt x="342900" y="269589"/>
                        <a:pt x="327684" y="278843"/>
                        <a:pt x="312962" y="287786"/>
                      </a:cubicBezTo>
                      <a:lnTo>
                        <a:pt x="311573" y="288609"/>
                      </a:lnTo>
                      <a:cubicBezTo>
                        <a:pt x="311207" y="288828"/>
                        <a:pt x="310805" y="288993"/>
                        <a:pt x="310384" y="289103"/>
                      </a:cubicBezTo>
                      <a:cubicBezTo>
                        <a:pt x="308592" y="289560"/>
                        <a:pt x="306927" y="290273"/>
                        <a:pt x="305410" y="291187"/>
                      </a:cubicBezTo>
                      <a:cubicBezTo>
                        <a:pt x="285988" y="302947"/>
                        <a:pt x="235531" y="331385"/>
                        <a:pt x="186556" y="341224"/>
                      </a:cubicBezTo>
                      <a:cubicBezTo>
                        <a:pt x="181142" y="342303"/>
                        <a:pt x="175656" y="343619"/>
                        <a:pt x="170224" y="345101"/>
                      </a:cubicBezTo>
                      <a:lnTo>
                        <a:pt x="102193" y="363754"/>
                      </a:lnTo>
                      <a:cubicBezTo>
                        <a:pt x="98719" y="364705"/>
                        <a:pt x="95079" y="365620"/>
                        <a:pt x="91422" y="366498"/>
                      </a:cubicBezTo>
                      <a:cubicBezTo>
                        <a:pt x="91037" y="366607"/>
                        <a:pt x="90653" y="366644"/>
                        <a:pt x="90269" y="366644"/>
                      </a:cubicBezTo>
                      <a:close/>
                      <a:moveTo>
                        <a:pt x="14649" y="225991"/>
                      </a:moveTo>
                      <a:cubicBezTo>
                        <a:pt x="11594" y="229557"/>
                        <a:pt x="9711" y="233745"/>
                        <a:pt x="9711" y="237092"/>
                      </a:cubicBezTo>
                      <a:cubicBezTo>
                        <a:pt x="12527" y="268895"/>
                        <a:pt x="20683" y="314615"/>
                        <a:pt x="58759" y="339761"/>
                      </a:cubicBezTo>
                      <a:cubicBezTo>
                        <a:pt x="59729" y="340492"/>
                        <a:pt x="60442" y="340986"/>
                        <a:pt x="61137" y="341479"/>
                      </a:cubicBezTo>
                      <a:lnTo>
                        <a:pt x="61557" y="341772"/>
                      </a:lnTo>
                      <a:cubicBezTo>
                        <a:pt x="64099" y="343564"/>
                        <a:pt x="66916" y="345320"/>
                        <a:pt x="70189" y="347131"/>
                      </a:cubicBezTo>
                      <a:cubicBezTo>
                        <a:pt x="73628" y="349032"/>
                        <a:pt x="77486" y="350934"/>
                        <a:pt x="82314" y="353074"/>
                      </a:cubicBezTo>
                      <a:cubicBezTo>
                        <a:pt x="84783" y="354171"/>
                        <a:pt x="87471" y="355324"/>
                        <a:pt x="90672" y="356659"/>
                      </a:cubicBezTo>
                      <a:cubicBezTo>
                        <a:pt x="93708" y="355927"/>
                        <a:pt x="96689" y="355159"/>
                        <a:pt x="99578" y="354373"/>
                      </a:cubicBezTo>
                      <a:lnTo>
                        <a:pt x="167609" y="335719"/>
                      </a:lnTo>
                      <a:cubicBezTo>
                        <a:pt x="173242" y="334183"/>
                        <a:pt x="178966" y="332811"/>
                        <a:pt x="184599" y="331677"/>
                      </a:cubicBezTo>
                      <a:cubicBezTo>
                        <a:pt x="232075" y="322131"/>
                        <a:pt x="281361" y="294351"/>
                        <a:pt x="300326" y="282848"/>
                      </a:cubicBezTo>
                      <a:cubicBezTo>
                        <a:pt x="302429" y="281568"/>
                        <a:pt x="304733" y="280581"/>
                        <a:pt x="307165" y="279867"/>
                      </a:cubicBezTo>
                      <a:lnTo>
                        <a:pt x="307860" y="279447"/>
                      </a:lnTo>
                      <a:cubicBezTo>
                        <a:pt x="323551" y="269919"/>
                        <a:pt x="339754" y="260080"/>
                        <a:pt x="357768" y="258452"/>
                      </a:cubicBezTo>
                      <a:cubicBezTo>
                        <a:pt x="410693" y="249070"/>
                        <a:pt x="452317" y="240201"/>
                        <a:pt x="496574" y="228844"/>
                      </a:cubicBezTo>
                      <a:cubicBezTo>
                        <a:pt x="504328" y="226649"/>
                        <a:pt x="511534" y="226978"/>
                        <a:pt x="517916" y="227271"/>
                      </a:cubicBezTo>
                      <a:cubicBezTo>
                        <a:pt x="519690" y="227344"/>
                        <a:pt x="521391" y="227436"/>
                        <a:pt x="523091" y="227454"/>
                      </a:cubicBezTo>
                      <a:cubicBezTo>
                        <a:pt x="527097" y="224601"/>
                        <a:pt x="539130" y="221236"/>
                        <a:pt x="580534" y="220852"/>
                      </a:cubicBezTo>
                      <a:cubicBezTo>
                        <a:pt x="581504" y="217176"/>
                        <a:pt x="582894" y="213116"/>
                        <a:pt x="585070" y="209038"/>
                      </a:cubicBezTo>
                      <a:cubicBezTo>
                        <a:pt x="579528" y="208105"/>
                        <a:pt x="573658" y="207282"/>
                        <a:pt x="567531" y="206404"/>
                      </a:cubicBezTo>
                      <a:cubicBezTo>
                        <a:pt x="547579" y="203570"/>
                        <a:pt x="527097" y="200662"/>
                        <a:pt x="509394" y="193639"/>
                      </a:cubicBezTo>
                      <a:cubicBezTo>
                        <a:pt x="505425" y="192067"/>
                        <a:pt x="501731" y="190329"/>
                        <a:pt x="498421" y="188482"/>
                      </a:cubicBezTo>
                      <a:cubicBezTo>
                        <a:pt x="493648" y="185812"/>
                        <a:pt x="489423" y="182831"/>
                        <a:pt x="485857" y="179576"/>
                      </a:cubicBezTo>
                      <a:cubicBezTo>
                        <a:pt x="481614" y="175699"/>
                        <a:pt x="478085" y="171346"/>
                        <a:pt x="475378" y="166610"/>
                      </a:cubicBezTo>
                      <a:cubicBezTo>
                        <a:pt x="471428" y="159715"/>
                        <a:pt x="469014" y="151778"/>
                        <a:pt x="468191" y="143036"/>
                      </a:cubicBezTo>
                      <a:cubicBezTo>
                        <a:pt x="467295" y="122755"/>
                        <a:pt x="473476" y="102711"/>
                        <a:pt x="486058" y="84881"/>
                      </a:cubicBezTo>
                      <a:cubicBezTo>
                        <a:pt x="497452" y="68732"/>
                        <a:pt x="514021" y="54742"/>
                        <a:pt x="532711" y="45488"/>
                      </a:cubicBezTo>
                      <a:cubicBezTo>
                        <a:pt x="554968" y="34991"/>
                        <a:pt x="578504" y="31187"/>
                        <a:pt x="601291" y="27530"/>
                      </a:cubicBezTo>
                      <a:cubicBezTo>
                        <a:pt x="617439" y="24933"/>
                        <a:pt x="634082" y="22244"/>
                        <a:pt x="650029" y="17215"/>
                      </a:cubicBezTo>
                      <a:cubicBezTo>
                        <a:pt x="668956" y="10723"/>
                        <a:pt x="688872" y="12094"/>
                        <a:pt x="706026" y="21074"/>
                      </a:cubicBezTo>
                      <a:cubicBezTo>
                        <a:pt x="717840" y="27273"/>
                        <a:pt x="727698" y="36875"/>
                        <a:pt x="734483" y="48506"/>
                      </a:cubicBezTo>
                      <a:cubicBezTo>
                        <a:pt x="735104" y="40496"/>
                        <a:pt x="735250" y="32266"/>
                        <a:pt x="734099" y="24859"/>
                      </a:cubicBezTo>
                      <a:cubicBezTo>
                        <a:pt x="733074" y="22263"/>
                        <a:pt x="731941" y="21513"/>
                        <a:pt x="730971" y="21110"/>
                      </a:cubicBezTo>
                      <a:cubicBezTo>
                        <a:pt x="696590" y="4615"/>
                        <a:pt x="659959" y="9516"/>
                        <a:pt x="624571" y="14252"/>
                      </a:cubicBezTo>
                      <a:cubicBezTo>
                        <a:pt x="603943" y="17014"/>
                        <a:pt x="582637" y="19867"/>
                        <a:pt x="561569" y="18715"/>
                      </a:cubicBezTo>
                      <a:lnTo>
                        <a:pt x="561478" y="18733"/>
                      </a:lnTo>
                      <a:cubicBezTo>
                        <a:pt x="520769" y="26999"/>
                        <a:pt x="478267" y="23854"/>
                        <a:pt x="433261" y="20525"/>
                      </a:cubicBezTo>
                      <a:cubicBezTo>
                        <a:pt x="400672" y="18111"/>
                        <a:pt x="367022" y="15624"/>
                        <a:pt x="331031" y="17069"/>
                      </a:cubicBezTo>
                      <a:cubicBezTo>
                        <a:pt x="267352" y="19647"/>
                        <a:pt x="233117" y="61143"/>
                        <a:pt x="221358" y="78864"/>
                      </a:cubicBezTo>
                      <a:cubicBezTo>
                        <a:pt x="216822" y="85704"/>
                        <a:pt x="211519" y="91538"/>
                        <a:pt x="206398" y="97188"/>
                      </a:cubicBezTo>
                      <a:cubicBezTo>
                        <a:pt x="199833" y="104412"/>
                        <a:pt x="193048" y="111892"/>
                        <a:pt x="188622" y="120981"/>
                      </a:cubicBezTo>
                      <a:cubicBezTo>
                        <a:pt x="187141" y="124035"/>
                        <a:pt x="185733" y="127108"/>
                        <a:pt x="184379" y="130089"/>
                      </a:cubicBezTo>
                      <a:lnTo>
                        <a:pt x="184178" y="130527"/>
                      </a:lnTo>
                      <a:cubicBezTo>
                        <a:pt x="179734" y="140293"/>
                        <a:pt x="175547" y="149510"/>
                        <a:pt x="168652" y="158618"/>
                      </a:cubicBezTo>
                      <a:cubicBezTo>
                        <a:pt x="168542" y="158764"/>
                        <a:pt x="168414" y="158910"/>
                        <a:pt x="168286" y="159039"/>
                      </a:cubicBezTo>
                      <a:cubicBezTo>
                        <a:pt x="168158" y="159167"/>
                        <a:pt x="155247" y="172151"/>
                        <a:pt x="118451" y="183087"/>
                      </a:cubicBezTo>
                      <a:cubicBezTo>
                        <a:pt x="104406" y="187330"/>
                        <a:pt x="68525" y="202143"/>
                        <a:pt x="14649" y="22599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2" name="Graphic 2">
              <a:extLst>
                <a:ext uri="{FF2B5EF4-FFF2-40B4-BE49-F238E27FC236}">
                  <a16:creationId xmlns:a16="http://schemas.microsoft.com/office/drawing/2014/main" id="{DA7EAE14-9C9B-83D5-5592-4E2C862723A3}"/>
                </a:ext>
              </a:extLst>
            </p:cNvPr>
            <p:cNvGrpSpPr/>
            <p:nvPr/>
          </p:nvGrpSpPr>
          <p:grpSpPr>
            <a:xfrm>
              <a:off x="6940092" y="1923622"/>
              <a:ext cx="82757" cy="106089"/>
              <a:chOff x="6940092" y="1923622"/>
              <a:chExt cx="82757" cy="106089"/>
            </a:xfrm>
            <a:grpFill/>
          </p:grpSpPr>
          <p:grpSp>
            <p:nvGrpSpPr>
              <p:cNvPr id="64" name="Graphic 2">
                <a:extLst>
                  <a:ext uri="{FF2B5EF4-FFF2-40B4-BE49-F238E27FC236}">
                    <a16:creationId xmlns:a16="http://schemas.microsoft.com/office/drawing/2014/main" id="{68DC956E-146C-E678-854B-3E55AC61F251}"/>
                  </a:ext>
                </a:extLst>
              </p:cNvPr>
              <p:cNvGrpSpPr/>
              <p:nvPr/>
            </p:nvGrpSpPr>
            <p:grpSpPr>
              <a:xfrm>
                <a:off x="6940564" y="1923921"/>
                <a:ext cx="81978" cy="104181"/>
                <a:chOff x="6940564" y="1923921"/>
                <a:chExt cx="81978" cy="104181"/>
              </a:xfrm>
              <a:grpFill/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C169CA5-1B66-845B-4351-4EAAA7C0276F}"/>
                    </a:ext>
                  </a:extLst>
                </p:cNvPr>
                <p:cNvSpPr/>
                <p:nvPr/>
              </p:nvSpPr>
              <p:spPr>
                <a:xfrm>
                  <a:off x="6945130" y="1928469"/>
                  <a:ext cx="72821" cy="95060"/>
                </a:xfrm>
                <a:custGeom>
                  <a:avLst/>
                  <a:gdLst>
                    <a:gd name="connsiteX0" fmla="*/ 55083 w 72821"/>
                    <a:gd name="connsiteY0" fmla="*/ 0 h 95060"/>
                    <a:gd name="connsiteX1" fmla="*/ 31803 w 72821"/>
                    <a:gd name="connsiteY1" fmla="*/ 5834 h 95060"/>
                    <a:gd name="connsiteX2" fmla="*/ 32626 w 72821"/>
                    <a:gd name="connsiteY2" fmla="*/ 4773 h 95060"/>
                    <a:gd name="connsiteX3" fmla="*/ 0 w 72821"/>
                    <a:gd name="connsiteY3" fmla="*/ 95061 h 95060"/>
                    <a:gd name="connsiteX4" fmla="*/ 3529 w 72821"/>
                    <a:gd name="connsiteY4" fmla="*/ 84564 h 95060"/>
                    <a:gd name="connsiteX5" fmla="*/ 70665 w 72821"/>
                    <a:gd name="connsiteY5" fmla="*/ 46067 h 95060"/>
                    <a:gd name="connsiteX6" fmla="*/ 72750 w 72821"/>
                    <a:gd name="connsiteY6" fmla="*/ 41313 h 95060"/>
                    <a:gd name="connsiteX7" fmla="*/ 55083 w 72821"/>
                    <a:gd name="connsiteY7" fmla="*/ 0 h 95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821" h="95060">
                      <a:moveTo>
                        <a:pt x="55083" y="0"/>
                      </a:moveTo>
                      <a:cubicBezTo>
                        <a:pt x="47731" y="2670"/>
                        <a:pt x="39996" y="4664"/>
                        <a:pt x="31803" y="5834"/>
                      </a:cubicBezTo>
                      <a:cubicBezTo>
                        <a:pt x="32077" y="5486"/>
                        <a:pt x="32351" y="5139"/>
                        <a:pt x="32626" y="4773"/>
                      </a:cubicBezTo>
                      <a:cubicBezTo>
                        <a:pt x="9784" y="28035"/>
                        <a:pt x="3328" y="65416"/>
                        <a:pt x="0" y="95061"/>
                      </a:cubicBezTo>
                      <a:cubicBezTo>
                        <a:pt x="1774" y="91568"/>
                        <a:pt x="1774" y="86319"/>
                        <a:pt x="3529" y="84564"/>
                      </a:cubicBezTo>
                      <a:cubicBezTo>
                        <a:pt x="26499" y="67062"/>
                        <a:pt x="60076" y="67062"/>
                        <a:pt x="70665" y="46067"/>
                      </a:cubicBezTo>
                      <a:cubicBezTo>
                        <a:pt x="71360" y="44550"/>
                        <a:pt x="72055" y="42958"/>
                        <a:pt x="72750" y="41313"/>
                      </a:cubicBezTo>
                      <a:cubicBezTo>
                        <a:pt x="73426" y="25676"/>
                        <a:pt x="69458" y="8467"/>
                        <a:pt x="55083" y="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C5B4FCF-C6BD-4064-12D3-B0A167173737}"/>
                    </a:ext>
                  </a:extLst>
                </p:cNvPr>
                <p:cNvSpPr/>
                <p:nvPr/>
              </p:nvSpPr>
              <p:spPr>
                <a:xfrm>
                  <a:off x="6940564" y="1923921"/>
                  <a:ext cx="81978" cy="104181"/>
                </a:xfrm>
                <a:custGeom>
                  <a:avLst/>
                  <a:gdLst>
                    <a:gd name="connsiteX0" fmla="*/ 4566 w 81978"/>
                    <a:gd name="connsiteY0" fmla="*/ 104181 h 104181"/>
                    <a:gd name="connsiteX1" fmla="*/ 3268 w 81978"/>
                    <a:gd name="connsiteY1" fmla="*/ 103999 h 104181"/>
                    <a:gd name="connsiteX2" fmla="*/ 31 w 81978"/>
                    <a:gd name="connsiteY2" fmla="*/ 99116 h 104181"/>
                    <a:gd name="connsiteX3" fmla="*/ 33937 w 81978"/>
                    <a:gd name="connsiteY3" fmla="*/ 6139 h 104181"/>
                    <a:gd name="connsiteX4" fmla="*/ 39332 w 81978"/>
                    <a:gd name="connsiteY4" fmla="*/ 5298 h 104181"/>
                    <a:gd name="connsiteX5" fmla="*/ 58095 w 81978"/>
                    <a:gd name="connsiteY5" fmla="*/ 269 h 104181"/>
                    <a:gd name="connsiteX6" fmla="*/ 61972 w 81978"/>
                    <a:gd name="connsiteY6" fmla="*/ 635 h 104181"/>
                    <a:gd name="connsiteX7" fmla="*/ 81906 w 81978"/>
                    <a:gd name="connsiteY7" fmla="*/ 46080 h 104181"/>
                    <a:gd name="connsiteX8" fmla="*/ 81540 w 81978"/>
                    <a:gd name="connsiteY8" fmla="*/ 47690 h 104181"/>
                    <a:gd name="connsiteX9" fmla="*/ 79400 w 81978"/>
                    <a:gd name="connsiteY9" fmla="*/ 52554 h 104181"/>
                    <a:gd name="connsiteX10" fmla="*/ 41819 w 81978"/>
                    <a:gd name="connsiteY10" fmla="*/ 77755 h 104181"/>
                    <a:gd name="connsiteX11" fmla="*/ 11314 w 81978"/>
                    <a:gd name="connsiteY11" fmla="*/ 92441 h 104181"/>
                    <a:gd name="connsiteX12" fmla="*/ 10692 w 81978"/>
                    <a:gd name="connsiteY12" fmla="*/ 95202 h 104181"/>
                    <a:gd name="connsiteX13" fmla="*/ 8663 w 81978"/>
                    <a:gd name="connsiteY13" fmla="*/ 101676 h 104181"/>
                    <a:gd name="connsiteX14" fmla="*/ 4566 w 81978"/>
                    <a:gd name="connsiteY14" fmla="*/ 104181 h 104181"/>
                    <a:gd name="connsiteX15" fmla="*/ 38417 w 81978"/>
                    <a:gd name="connsiteY15" fmla="*/ 14698 h 104181"/>
                    <a:gd name="connsiteX16" fmla="*/ 11662 w 81978"/>
                    <a:gd name="connsiteY16" fmla="*/ 81175 h 104181"/>
                    <a:gd name="connsiteX17" fmla="*/ 38636 w 81978"/>
                    <a:gd name="connsiteY17" fmla="*/ 69160 h 104181"/>
                    <a:gd name="connsiteX18" fmla="*/ 71153 w 81978"/>
                    <a:gd name="connsiteY18" fmla="*/ 48549 h 104181"/>
                    <a:gd name="connsiteX19" fmla="*/ 72780 w 81978"/>
                    <a:gd name="connsiteY19" fmla="*/ 44837 h 104181"/>
                    <a:gd name="connsiteX20" fmla="*/ 59046 w 81978"/>
                    <a:gd name="connsiteY20" fmla="*/ 9596 h 104181"/>
                    <a:gd name="connsiteX21" fmla="*/ 38417 w 81978"/>
                    <a:gd name="connsiteY21" fmla="*/ 14698 h 104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978" h="104181">
                      <a:moveTo>
                        <a:pt x="4566" y="104181"/>
                      </a:moveTo>
                      <a:cubicBezTo>
                        <a:pt x="4127" y="104181"/>
                        <a:pt x="3688" y="104126"/>
                        <a:pt x="3268" y="103999"/>
                      </a:cubicBezTo>
                      <a:cubicBezTo>
                        <a:pt x="1146" y="103358"/>
                        <a:pt x="-226" y="101310"/>
                        <a:pt x="31" y="99116"/>
                      </a:cubicBezTo>
                      <a:cubicBezTo>
                        <a:pt x="3688" y="66490"/>
                        <a:pt x="10583" y="29914"/>
                        <a:pt x="33937" y="6139"/>
                      </a:cubicBezTo>
                      <a:cubicBezTo>
                        <a:pt x="35381" y="4676"/>
                        <a:pt x="37594" y="4366"/>
                        <a:pt x="39332" y="5298"/>
                      </a:cubicBezTo>
                      <a:cubicBezTo>
                        <a:pt x="45659" y="4183"/>
                        <a:pt x="51950" y="2500"/>
                        <a:pt x="58095" y="269"/>
                      </a:cubicBezTo>
                      <a:cubicBezTo>
                        <a:pt x="59375" y="-188"/>
                        <a:pt x="60802" y="-60"/>
                        <a:pt x="61972" y="635"/>
                      </a:cubicBezTo>
                      <a:cubicBezTo>
                        <a:pt x="75706" y="8736"/>
                        <a:pt x="82784" y="24866"/>
                        <a:pt x="81906" y="46080"/>
                      </a:cubicBezTo>
                      <a:cubicBezTo>
                        <a:pt x="81888" y="46629"/>
                        <a:pt x="81760" y="47178"/>
                        <a:pt x="81540" y="47690"/>
                      </a:cubicBezTo>
                      <a:cubicBezTo>
                        <a:pt x="80827" y="49372"/>
                        <a:pt x="80114" y="51018"/>
                        <a:pt x="79400" y="52554"/>
                      </a:cubicBezTo>
                      <a:cubicBezTo>
                        <a:pt x="72378" y="66471"/>
                        <a:pt x="57528" y="71958"/>
                        <a:pt x="41819" y="77755"/>
                      </a:cubicBezTo>
                      <a:cubicBezTo>
                        <a:pt x="31266" y="81651"/>
                        <a:pt x="20348" y="85692"/>
                        <a:pt x="11314" y="92441"/>
                      </a:cubicBezTo>
                      <a:cubicBezTo>
                        <a:pt x="11241" y="92788"/>
                        <a:pt x="10912" y="94233"/>
                        <a:pt x="10692" y="95202"/>
                      </a:cubicBezTo>
                      <a:cubicBezTo>
                        <a:pt x="10235" y="97250"/>
                        <a:pt x="9723" y="99554"/>
                        <a:pt x="8663" y="101676"/>
                      </a:cubicBezTo>
                      <a:cubicBezTo>
                        <a:pt x="7858" y="103230"/>
                        <a:pt x="6267" y="104181"/>
                        <a:pt x="4566" y="104181"/>
                      </a:cubicBezTo>
                      <a:close/>
                      <a:moveTo>
                        <a:pt x="38417" y="14698"/>
                      </a:moveTo>
                      <a:cubicBezTo>
                        <a:pt x="22726" y="32054"/>
                        <a:pt x="15612" y="56706"/>
                        <a:pt x="11662" y="81175"/>
                      </a:cubicBezTo>
                      <a:cubicBezTo>
                        <a:pt x="20239" y="75963"/>
                        <a:pt x="29566" y="72525"/>
                        <a:pt x="38636" y="69160"/>
                      </a:cubicBezTo>
                      <a:cubicBezTo>
                        <a:pt x="53230" y="63765"/>
                        <a:pt x="65831" y="59120"/>
                        <a:pt x="71153" y="48549"/>
                      </a:cubicBezTo>
                      <a:cubicBezTo>
                        <a:pt x="71665" y="47434"/>
                        <a:pt x="72213" y="46172"/>
                        <a:pt x="72780" y="44837"/>
                      </a:cubicBezTo>
                      <a:cubicBezTo>
                        <a:pt x="73073" y="34906"/>
                        <a:pt x="71500" y="18246"/>
                        <a:pt x="59046" y="9596"/>
                      </a:cubicBezTo>
                      <a:cubicBezTo>
                        <a:pt x="52298" y="11918"/>
                        <a:pt x="45367" y="13637"/>
                        <a:pt x="38417" y="1469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5" name="Graphic 2">
                <a:extLst>
                  <a:ext uri="{FF2B5EF4-FFF2-40B4-BE49-F238E27FC236}">
                    <a16:creationId xmlns:a16="http://schemas.microsoft.com/office/drawing/2014/main" id="{87FEF307-76EC-D05F-4D9B-0E6607BBEF25}"/>
                  </a:ext>
                </a:extLst>
              </p:cNvPr>
              <p:cNvGrpSpPr/>
              <p:nvPr/>
            </p:nvGrpSpPr>
            <p:grpSpPr>
              <a:xfrm>
                <a:off x="6940092" y="1923622"/>
                <a:ext cx="82757" cy="106089"/>
                <a:chOff x="6940092" y="1923622"/>
                <a:chExt cx="82757" cy="106089"/>
              </a:xfrm>
              <a:grpFill/>
            </p:grpSpPr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FBB993D5-CC9A-F00D-9404-EEFCE4853F49}"/>
                    </a:ext>
                  </a:extLst>
                </p:cNvPr>
                <p:cNvSpPr/>
                <p:nvPr/>
              </p:nvSpPr>
              <p:spPr>
                <a:xfrm>
                  <a:off x="6944654" y="1928140"/>
                  <a:ext cx="73620" cy="96999"/>
                </a:xfrm>
                <a:custGeom>
                  <a:avLst/>
                  <a:gdLst>
                    <a:gd name="connsiteX0" fmla="*/ 0 w 73620"/>
                    <a:gd name="connsiteY0" fmla="*/ 97000 h 96999"/>
                    <a:gd name="connsiteX1" fmla="*/ 183 w 73620"/>
                    <a:gd name="connsiteY1" fmla="*/ 95354 h 96999"/>
                    <a:gd name="connsiteX2" fmla="*/ 32900 w 73620"/>
                    <a:gd name="connsiteY2" fmla="*/ 4901 h 96999"/>
                    <a:gd name="connsiteX3" fmla="*/ 33357 w 73620"/>
                    <a:gd name="connsiteY3" fmla="*/ 5285 h 96999"/>
                    <a:gd name="connsiteX4" fmla="*/ 32992 w 73620"/>
                    <a:gd name="connsiteY4" fmla="*/ 5761 h 96999"/>
                    <a:gd name="connsiteX5" fmla="*/ 55467 w 73620"/>
                    <a:gd name="connsiteY5" fmla="*/ 55 h 96999"/>
                    <a:gd name="connsiteX6" fmla="*/ 55595 w 73620"/>
                    <a:gd name="connsiteY6" fmla="*/ 0 h 96999"/>
                    <a:gd name="connsiteX7" fmla="*/ 55723 w 73620"/>
                    <a:gd name="connsiteY7" fmla="*/ 73 h 96999"/>
                    <a:gd name="connsiteX8" fmla="*/ 73554 w 73620"/>
                    <a:gd name="connsiteY8" fmla="*/ 41660 h 96999"/>
                    <a:gd name="connsiteX9" fmla="*/ 73536 w 73620"/>
                    <a:gd name="connsiteY9" fmla="*/ 41770 h 96999"/>
                    <a:gd name="connsiteX10" fmla="*/ 71451 w 73620"/>
                    <a:gd name="connsiteY10" fmla="*/ 46525 h 96999"/>
                    <a:gd name="connsiteX11" fmla="*/ 36265 w 73620"/>
                    <a:gd name="connsiteY11" fmla="*/ 69513 h 96999"/>
                    <a:gd name="connsiteX12" fmla="*/ 4225 w 73620"/>
                    <a:gd name="connsiteY12" fmla="*/ 85131 h 96999"/>
                    <a:gd name="connsiteX13" fmla="*/ 2450 w 73620"/>
                    <a:gd name="connsiteY13" fmla="*/ 90050 h 96999"/>
                    <a:gd name="connsiteX14" fmla="*/ 768 w 73620"/>
                    <a:gd name="connsiteY14" fmla="*/ 95537 h 96999"/>
                    <a:gd name="connsiteX15" fmla="*/ 0 w 73620"/>
                    <a:gd name="connsiteY15" fmla="*/ 97000 h 96999"/>
                    <a:gd name="connsiteX16" fmla="*/ 32205 w 73620"/>
                    <a:gd name="connsiteY16" fmla="*/ 6474 h 96999"/>
                    <a:gd name="connsiteX17" fmla="*/ 1024 w 73620"/>
                    <a:gd name="connsiteY17" fmla="*/ 93141 h 96999"/>
                    <a:gd name="connsiteX18" fmla="*/ 1829 w 73620"/>
                    <a:gd name="connsiteY18" fmla="*/ 89904 h 96999"/>
                    <a:gd name="connsiteX19" fmla="*/ 3786 w 73620"/>
                    <a:gd name="connsiteY19" fmla="*/ 84674 h 96999"/>
                    <a:gd name="connsiteX20" fmla="*/ 36009 w 73620"/>
                    <a:gd name="connsiteY20" fmla="*/ 68946 h 96999"/>
                    <a:gd name="connsiteX21" fmla="*/ 70866 w 73620"/>
                    <a:gd name="connsiteY21" fmla="*/ 46250 h 96999"/>
                    <a:gd name="connsiteX22" fmla="*/ 72932 w 73620"/>
                    <a:gd name="connsiteY22" fmla="*/ 41569 h 96999"/>
                    <a:gd name="connsiteX23" fmla="*/ 55522 w 73620"/>
                    <a:gd name="connsiteY23" fmla="*/ 640 h 96999"/>
                    <a:gd name="connsiteX24" fmla="*/ 32315 w 73620"/>
                    <a:gd name="connsiteY24" fmla="*/ 6437 h 96999"/>
                    <a:gd name="connsiteX25" fmla="*/ 32205 w 73620"/>
                    <a:gd name="connsiteY25" fmla="*/ 6474 h 96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620" h="96999">
                      <a:moveTo>
                        <a:pt x="0" y="97000"/>
                      </a:moveTo>
                      <a:lnTo>
                        <a:pt x="183" y="95354"/>
                      </a:lnTo>
                      <a:cubicBezTo>
                        <a:pt x="3767" y="63441"/>
                        <a:pt x="10442" y="27761"/>
                        <a:pt x="32900" y="4901"/>
                      </a:cubicBezTo>
                      <a:lnTo>
                        <a:pt x="33357" y="5285"/>
                      </a:lnTo>
                      <a:lnTo>
                        <a:pt x="32992" y="5761"/>
                      </a:lnTo>
                      <a:cubicBezTo>
                        <a:pt x="40581" y="4645"/>
                        <a:pt x="48134" y="2725"/>
                        <a:pt x="55467" y="55"/>
                      </a:cubicBezTo>
                      <a:lnTo>
                        <a:pt x="55595" y="0"/>
                      </a:lnTo>
                      <a:lnTo>
                        <a:pt x="55723" y="73"/>
                      </a:lnTo>
                      <a:cubicBezTo>
                        <a:pt x="72347" y="9857"/>
                        <a:pt x="74030" y="30322"/>
                        <a:pt x="73554" y="41660"/>
                      </a:cubicBezTo>
                      <a:lnTo>
                        <a:pt x="73536" y="41770"/>
                      </a:lnTo>
                      <a:cubicBezTo>
                        <a:pt x="72731" y="43653"/>
                        <a:pt x="72073" y="45171"/>
                        <a:pt x="71451" y="46525"/>
                      </a:cubicBezTo>
                      <a:cubicBezTo>
                        <a:pt x="65251" y="58796"/>
                        <a:pt x="51170" y="64008"/>
                        <a:pt x="36265" y="69513"/>
                      </a:cubicBezTo>
                      <a:cubicBezTo>
                        <a:pt x="25238" y="73591"/>
                        <a:pt x="13844" y="77797"/>
                        <a:pt x="4225" y="85131"/>
                      </a:cubicBezTo>
                      <a:cubicBezTo>
                        <a:pt x="3365" y="85990"/>
                        <a:pt x="2926" y="87965"/>
                        <a:pt x="2450" y="90050"/>
                      </a:cubicBezTo>
                      <a:cubicBezTo>
                        <a:pt x="2030" y="91934"/>
                        <a:pt x="1591" y="93891"/>
                        <a:pt x="768" y="95537"/>
                      </a:cubicBezTo>
                      <a:lnTo>
                        <a:pt x="0" y="97000"/>
                      </a:lnTo>
                      <a:close/>
                      <a:moveTo>
                        <a:pt x="32205" y="6474"/>
                      </a:moveTo>
                      <a:cubicBezTo>
                        <a:pt x="11284" y="28694"/>
                        <a:pt x="4609" y="62472"/>
                        <a:pt x="1024" y="93141"/>
                      </a:cubicBezTo>
                      <a:cubicBezTo>
                        <a:pt x="1353" y="92099"/>
                        <a:pt x="1591" y="91001"/>
                        <a:pt x="1829" y="89904"/>
                      </a:cubicBezTo>
                      <a:cubicBezTo>
                        <a:pt x="2341" y="87636"/>
                        <a:pt x="2762" y="85679"/>
                        <a:pt x="3786" y="84674"/>
                      </a:cubicBezTo>
                      <a:cubicBezTo>
                        <a:pt x="13515" y="77267"/>
                        <a:pt x="24945" y="73042"/>
                        <a:pt x="36009" y="68946"/>
                      </a:cubicBezTo>
                      <a:cubicBezTo>
                        <a:pt x="50804" y="63478"/>
                        <a:pt x="64776" y="58320"/>
                        <a:pt x="70866" y="46250"/>
                      </a:cubicBezTo>
                      <a:cubicBezTo>
                        <a:pt x="71469" y="44934"/>
                        <a:pt x="72128" y="43434"/>
                        <a:pt x="72932" y="41569"/>
                      </a:cubicBezTo>
                      <a:cubicBezTo>
                        <a:pt x="73390" y="30395"/>
                        <a:pt x="71725" y="10296"/>
                        <a:pt x="55522" y="640"/>
                      </a:cubicBezTo>
                      <a:cubicBezTo>
                        <a:pt x="47951" y="3383"/>
                        <a:pt x="40142" y="5322"/>
                        <a:pt x="32315" y="6437"/>
                      </a:cubicBezTo>
                      <a:lnTo>
                        <a:pt x="32205" y="6474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20FD78B-4C04-CDEB-192E-63F3BE16FA22}"/>
                    </a:ext>
                  </a:extLst>
                </p:cNvPr>
                <p:cNvSpPr/>
                <p:nvPr/>
              </p:nvSpPr>
              <p:spPr>
                <a:xfrm>
                  <a:off x="6940092" y="1923622"/>
                  <a:ext cx="82757" cy="106089"/>
                </a:xfrm>
                <a:custGeom>
                  <a:avLst/>
                  <a:gdLst>
                    <a:gd name="connsiteX0" fmla="*/ 4562 w 82757"/>
                    <a:gd name="connsiteY0" fmla="*/ 106090 h 106089"/>
                    <a:gd name="connsiteX1" fmla="*/ 3264 w 82757"/>
                    <a:gd name="connsiteY1" fmla="*/ 105907 h 106089"/>
                    <a:gd name="connsiteX2" fmla="*/ 27 w 82757"/>
                    <a:gd name="connsiteY2" fmla="*/ 101024 h 106089"/>
                    <a:gd name="connsiteX3" fmla="*/ 210 w 82757"/>
                    <a:gd name="connsiteY3" fmla="*/ 99378 h 106089"/>
                    <a:gd name="connsiteX4" fmla="*/ 34207 w 82757"/>
                    <a:gd name="connsiteY4" fmla="*/ 6219 h 106089"/>
                    <a:gd name="connsiteX5" fmla="*/ 39529 w 82757"/>
                    <a:gd name="connsiteY5" fmla="*/ 5341 h 106089"/>
                    <a:gd name="connsiteX6" fmla="*/ 58475 w 82757"/>
                    <a:gd name="connsiteY6" fmla="*/ 294 h 106089"/>
                    <a:gd name="connsiteX7" fmla="*/ 62554 w 82757"/>
                    <a:gd name="connsiteY7" fmla="*/ 641 h 106089"/>
                    <a:gd name="connsiteX8" fmla="*/ 82689 w 82757"/>
                    <a:gd name="connsiteY8" fmla="*/ 46398 h 106089"/>
                    <a:gd name="connsiteX9" fmla="*/ 82597 w 82757"/>
                    <a:gd name="connsiteY9" fmla="*/ 47184 h 106089"/>
                    <a:gd name="connsiteX10" fmla="*/ 82305 w 82757"/>
                    <a:gd name="connsiteY10" fmla="*/ 48117 h 106089"/>
                    <a:gd name="connsiteX11" fmla="*/ 80165 w 82757"/>
                    <a:gd name="connsiteY11" fmla="*/ 52982 h 106089"/>
                    <a:gd name="connsiteX12" fmla="*/ 42400 w 82757"/>
                    <a:gd name="connsiteY12" fmla="*/ 78347 h 106089"/>
                    <a:gd name="connsiteX13" fmla="*/ 12170 w 82757"/>
                    <a:gd name="connsiteY13" fmla="*/ 92849 h 106089"/>
                    <a:gd name="connsiteX14" fmla="*/ 11475 w 82757"/>
                    <a:gd name="connsiteY14" fmla="*/ 95574 h 106089"/>
                    <a:gd name="connsiteX15" fmla="*/ 9409 w 82757"/>
                    <a:gd name="connsiteY15" fmla="*/ 102140 h 106089"/>
                    <a:gd name="connsiteX16" fmla="*/ 8659 w 82757"/>
                    <a:gd name="connsiteY16" fmla="*/ 103621 h 106089"/>
                    <a:gd name="connsiteX17" fmla="*/ 4562 w 82757"/>
                    <a:gd name="connsiteY17" fmla="*/ 106090 h 106089"/>
                    <a:gd name="connsiteX18" fmla="*/ 39035 w 82757"/>
                    <a:gd name="connsiteY18" fmla="*/ 15272 h 106089"/>
                    <a:gd name="connsiteX19" fmla="*/ 12499 w 82757"/>
                    <a:gd name="connsiteY19" fmla="*/ 80889 h 106089"/>
                    <a:gd name="connsiteX20" fmla="*/ 38998 w 82757"/>
                    <a:gd name="connsiteY20" fmla="*/ 69167 h 106089"/>
                    <a:gd name="connsiteX21" fmla="*/ 71350 w 82757"/>
                    <a:gd name="connsiteY21" fmla="*/ 48702 h 106089"/>
                    <a:gd name="connsiteX22" fmla="*/ 72959 w 82757"/>
                    <a:gd name="connsiteY22" fmla="*/ 45063 h 106089"/>
                    <a:gd name="connsiteX23" fmla="*/ 59481 w 82757"/>
                    <a:gd name="connsiteY23" fmla="*/ 10206 h 106089"/>
                    <a:gd name="connsiteX24" fmla="*/ 39035 w 82757"/>
                    <a:gd name="connsiteY24" fmla="*/ 15272 h 106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2757" h="106089">
                      <a:moveTo>
                        <a:pt x="4562" y="106090"/>
                      </a:moveTo>
                      <a:cubicBezTo>
                        <a:pt x="4124" y="106090"/>
                        <a:pt x="3685" y="106035"/>
                        <a:pt x="3264" y="105907"/>
                      </a:cubicBezTo>
                      <a:cubicBezTo>
                        <a:pt x="1142" y="105285"/>
                        <a:pt x="-211" y="103219"/>
                        <a:pt x="27" y="101024"/>
                      </a:cubicBezTo>
                      <a:lnTo>
                        <a:pt x="210" y="99378"/>
                      </a:lnTo>
                      <a:cubicBezTo>
                        <a:pt x="3886" y="66698"/>
                        <a:pt x="10780" y="30067"/>
                        <a:pt x="34207" y="6219"/>
                      </a:cubicBezTo>
                      <a:cubicBezTo>
                        <a:pt x="35634" y="4774"/>
                        <a:pt x="37792" y="4464"/>
                        <a:pt x="39529" y="5341"/>
                      </a:cubicBezTo>
                      <a:cubicBezTo>
                        <a:pt x="45930" y="4226"/>
                        <a:pt x="52294" y="2525"/>
                        <a:pt x="58475" y="294"/>
                      </a:cubicBezTo>
                      <a:cubicBezTo>
                        <a:pt x="59774" y="-182"/>
                        <a:pt x="61365" y="-90"/>
                        <a:pt x="62554" y="641"/>
                      </a:cubicBezTo>
                      <a:cubicBezTo>
                        <a:pt x="81281" y="11669"/>
                        <a:pt x="83201" y="34035"/>
                        <a:pt x="82689" y="46398"/>
                      </a:cubicBezTo>
                      <a:cubicBezTo>
                        <a:pt x="82689" y="46654"/>
                        <a:pt x="82652" y="46928"/>
                        <a:pt x="82597" y="47184"/>
                      </a:cubicBezTo>
                      <a:cubicBezTo>
                        <a:pt x="82542" y="47459"/>
                        <a:pt x="82415" y="47843"/>
                        <a:pt x="82305" y="48117"/>
                      </a:cubicBezTo>
                      <a:cubicBezTo>
                        <a:pt x="81482" y="50055"/>
                        <a:pt x="80805" y="51592"/>
                        <a:pt x="80165" y="52982"/>
                      </a:cubicBezTo>
                      <a:cubicBezTo>
                        <a:pt x="73088" y="67027"/>
                        <a:pt x="57488" y="72788"/>
                        <a:pt x="42400" y="78347"/>
                      </a:cubicBezTo>
                      <a:cubicBezTo>
                        <a:pt x="31940" y="82206"/>
                        <a:pt x="21131" y="86211"/>
                        <a:pt x="12170" y="92849"/>
                      </a:cubicBezTo>
                      <a:cubicBezTo>
                        <a:pt x="11951" y="93489"/>
                        <a:pt x="11676" y="94715"/>
                        <a:pt x="11475" y="95574"/>
                      </a:cubicBezTo>
                      <a:cubicBezTo>
                        <a:pt x="11018" y="97659"/>
                        <a:pt x="10488" y="99982"/>
                        <a:pt x="9409" y="102140"/>
                      </a:cubicBezTo>
                      <a:lnTo>
                        <a:pt x="8659" y="103621"/>
                      </a:lnTo>
                      <a:cubicBezTo>
                        <a:pt x="7854" y="105157"/>
                        <a:pt x="6245" y="106090"/>
                        <a:pt x="4562" y="106090"/>
                      </a:cubicBezTo>
                      <a:close/>
                      <a:moveTo>
                        <a:pt x="39035" y="15272"/>
                      </a:moveTo>
                      <a:cubicBezTo>
                        <a:pt x="23399" y="32609"/>
                        <a:pt x="16395" y="56968"/>
                        <a:pt x="12499" y="80889"/>
                      </a:cubicBezTo>
                      <a:cubicBezTo>
                        <a:pt x="20967" y="75823"/>
                        <a:pt x="30092" y="72458"/>
                        <a:pt x="38998" y="69167"/>
                      </a:cubicBezTo>
                      <a:cubicBezTo>
                        <a:pt x="52934" y="64009"/>
                        <a:pt x="66083" y="59163"/>
                        <a:pt x="71350" y="48702"/>
                      </a:cubicBezTo>
                      <a:cubicBezTo>
                        <a:pt x="71789" y="47733"/>
                        <a:pt x="72320" y="46526"/>
                        <a:pt x="72959" y="45063"/>
                      </a:cubicBezTo>
                      <a:cubicBezTo>
                        <a:pt x="73252" y="35242"/>
                        <a:pt x="71698" y="18820"/>
                        <a:pt x="59481" y="10206"/>
                      </a:cubicBezTo>
                      <a:cubicBezTo>
                        <a:pt x="52788" y="12510"/>
                        <a:pt x="45930" y="14211"/>
                        <a:pt x="39035" y="1527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3" name="Graphic 2">
              <a:extLst>
                <a:ext uri="{FF2B5EF4-FFF2-40B4-BE49-F238E27FC236}">
                  <a16:creationId xmlns:a16="http://schemas.microsoft.com/office/drawing/2014/main" id="{851C0FB9-2783-C892-1314-261D52AF0880}"/>
                </a:ext>
              </a:extLst>
            </p:cNvPr>
            <p:cNvGrpSpPr/>
            <p:nvPr/>
          </p:nvGrpSpPr>
          <p:grpSpPr>
            <a:xfrm>
              <a:off x="6994945" y="1889991"/>
              <a:ext cx="63840" cy="86008"/>
              <a:chOff x="6994945" y="1889991"/>
              <a:chExt cx="63840" cy="86008"/>
            </a:xfrm>
            <a:grpFill/>
          </p:grpSpPr>
          <p:grpSp>
            <p:nvGrpSpPr>
              <p:cNvPr id="58" name="Graphic 2">
                <a:extLst>
                  <a:ext uri="{FF2B5EF4-FFF2-40B4-BE49-F238E27FC236}">
                    <a16:creationId xmlns:a16="http://schemas.microsoft.com/office/drawing/2014/main" id="{18E9BEDA-B0E8-2F0E-075E-D4E44636F3BC}"/>
                  </a:ext>
                </a:extLst>
              </p:cNvPr>
              <p:cNvGrpSpPr/>
              <p:nvPr/>
            </p:nvGrpSpPr>
            <p:grpSpPr>
              <a:xfrm>
                <a:off x="6995640" y="1890787"/>
                <a:ext cx="62838" cy="83584"/>
                <a:chOff x="6995640" y="1890787"/>
                <a:chExt cx="62838" cy="83584"/>
              </a:xfrm>
              <a:grpFill/>
            </p:grpSpPr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FDE28173-D929-D076-C44F-7073A2E97940}"/>
                    </a:ext>
                  </a:extLst>
                </p:cNvPr>
                <p:cNvSpPr/>
                <p:nvPr/>
              </p:nvSpPr>
              <p:spPr>
                <a:xfrm>
                  <a:off x="7000195" y="1895350"/>
                  <a:ext cx="53712" cy="74450"/>
                </a:xfrm>
                <a:custGeom>
                  <a:avLst/>
                  <a:gdLst>
                    <a:gd name="connsiteX0" fmla="*/ 53712 w 53712"/>
                    <a:gd name="connsiteY0" fmla="*/ 22366 h 74450"/>
                    <a:gd name="connsiteX1" fmla="*/ 50402 w 53712"/>
                    <a:gd name="connsiteY1" fmla="*/ 0 h 74450"/>
                    <a:gd name="connsiteX2" fmla="*/ 0 w 53712"/>
                    <a:gd name="connsiteY2" fmla="*/ 33138 h 74450"/>
                    <a:gd name="connsiteX3" fmla="*/ 17685 w 53712"/>
                    <a:gd name="connsiteY3" fmla="*/ 74450 h 74450"/>
                    <a:gd name="connsiteX4" fmla="*/ 53712 w 53712"/>
                    <a:gd name="connsiteY4" fmla="*/ 22366 h 7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12" h="74450">
                      <a:moveTo>
                        <a:pt x="53712" y="22366"/>
                      </a:moveTo>
                      <a:cubicBezTo>
                        <a:pt x="51243" y="15344"/>
                        <a:pt x="50146" y="7717"/>
                        <a:pt x="50402" y="0"/>
                      </a:cubicBezTo>
                      <a:cubicBezTo>
                        <a:pt x="35845" y="14393"/>
                        <a:pt x="19276" y="26134"/>
                        <a:pt x="0" y="33138"/>
                      </a:cubicBezTo>
                      <a:cubicBezTo>
                        <a:pt x="14375" y="41605"/>
                        <a:pt x="18343" y="58796"/>
                        <a:pt x="17685" y="74450"/>
                      </a:cubicBezTo>
                      <a:cubicBezTo>
                        <a:pt x="25585" y="55943"/>
                        <a:pt x="34345" y="30120"/>
                        <a:pt x="53712" y="2236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82462789-FAFD-ECA8-7364-A1B3A4E58DE9}"/>
                    </a:ext>
                  </a:extLst>
                </p:cNvPr>
                <p:cNvSpPr/>
                <p:nvPr/>
              </p:nvSpPr>
              <p:spPr>
                <a:xfrm>
                  <a:off x="6995640" y="1890787"/>
                  <a:ext cx="62838" cy="83584"/>
                </a:xfrm>
                <a:custGeom>
                  <a:avLst/>
                  <a:gdLst>
                    <a:gd name="connsiteX0" fmla="*/ 22258 w 62838"/>
                    <a:gd name="connsiteY0" fmla="*/ 83585 h 83584"/>
                    <a:gd name="connsiteX1" fmla="*/ 21252 w 62838"/>
                    <a:gd name="connsiteY1" fmla="*/ 83475 h 83584"/>
                    <a:gd name="connsiteX2" fmla="*/ 17686 w 62838"/>
                    <a:gd name="connsiteY2" fmla="*/ 78830 h 83584"/>
                    <a:gd name="connsiteX3" fmla="*/ 2251 w 62838"/>
                    <a:gd name="connsiteY3" fmla="*/ 41650 h 83584"/>
                    <a:gd name="connsiteX4" fmla="*/ 20 w 62838"/>
                    <a:gd name="connsiteY4" fmla="*/ 37298 h 83584"/>
                    <a:gd name="connsiteX5" fmla="*/ 3019 w 62838"/>
                    <a:gd name="connsiteY5" fmla="*/ 33421 h 83584"/>
                    <a:gd name="connsiteX6" fmla="*/ 51775 w 62838"/>
                    <a:gd name="connsiteY6" fmla="*/ 1325 h 83584"/>
                    <a:gd name="connsiteX7" fmla="*/ 56822 w 62838"/>
                    <a:gd name="connsiteY7" fmla="*/ 393 h 83584"/>
                    <a:gd name="connsiteX8" fmla="*/ 59547 w 62838"/>
                    <a:gd name="connsiteY8" fmla="*/ 4745 h 83584"/>
                    <a:gd name="connsiteX9" fmla="*/ 62583 w 62838"/>
                    <a:gd name="connsiteY9" fmla="*/ 25429 h 83584"/>
                    <a:gd name="connsiteX10" fmla="*/ 59968 w 62838"/>
                    <a:gd name="connsiteY10" fmla="*/ 31190 h 83584"/>
                    <a:gd name="connsiteX11" fmla="*/ 29025 w 62838"/>
                    <a:gd name="connsiteY11" fmla="*/ 74678 h 83584"/>
                    <a:gd name="connsiteX12" fmla="*/ 26464 w 62838"/>
                    <a:gd name="connsiteY12" fmla="*/ 80823 h 83584"/>
                    <a:gd name="connsiteX13" fmla="*/ 22258 w 62838"/>
                    <a:gd name="connsiteY13" fmla="*/ 83585 h 83584"/>
                    <a:gd name="connsiteX14" fmla="*/ 13717 w 62838"/>
                    <a:gd name="connsiteY14" fmla="*/ 38944 h 83584"/>
                    <a:gd name="connsiteX15" fmla="*/ 25202 w 62838"/>
                    <a:gd name="connsiteY15" fmla="*/ 60231 h 83584"/>
                    <a:gd name="connsiteX16" fmla="*/ 52707 w 62838"/>
                    <a:gd name="connsiteY16" fmla="*/ 24478 h 83584"/>
                    <a:gd name="connsiteX17" fmla="*/ 50805 w 62838"/>
                    <a:gd name="connsiteY17" fmla="*/ 14712 h 83584"/>
                    <a:gd name="connsiteX18" fmla="*/ 13717 w 62838"/>
                    <a:gd name="connsiteY18" fmla="*/ 38944 h 83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2838" h="83584">
                      <a:moveTo>
                        <a:pt x="22258" y="83585"/>
                      </a:moveTo>
                      <a:cubicBezTo>
                        <a:pt x="21929" y="83585"/>
                        <a:pt x="21581" y="83548"/>
                        <a:pt x="21252" y="83475"/>
                      </a:cubicBezTo>
                      <a:cubicBezTo>
                        <a:pt x="19094" y="82981"/>
                        <a:pt x="17595" y="81024"/>
                        <a:pt x="17686" y="78830"/>
                      </a:cubicBezTo>
                      <a:cubicBezTo>
                        <a:pt x="18107" y="68589"/>
                        <a:pt x="16680" y="50154"/>
                        <a:pt x="2251" y="41650"/>
                      </a:cubicBezTo>
                      <a:cubicBezTo>
                        <a:pt x="733" y="40754"/>
                        <a:pt x="-145" y="39053"/>
                        <a:pt x="20" y="37298"/>
                      </a:cubicBezTo>
                      <a:cubicBezTo>
                        <a:pt x="184" y="35542"/>
                        <a:pt x="1355" y="34024"/>
                        <a:pt x="3019" y="33421"/>
                      </a:cubicBezTo>
                      <a:cubicBezTo>
                        <a:pt x="20338" y="27130"/>
                        <a:pt x="36285" y="16632"/>
                        <a:pt x="51775" y="1325"/>
                      </a:cubicBezTo>
                      <a:cubicBezTo>
                        <a:pt x="53110" y="9"/>
                        <a:pt x="55122" y="-376"/>
                        <a:pt x="56822" y="393"/>
                      </a:cubicBezTo>
                      <a:cubicBezTo>
                        <a:pt x="58541" y="1142"/>
                        <a:pt x="59620" y="2861"/>
                        <a:pt x="59547" y="4745"/>
                      </a:cubicBezTo>
                      <a:cubicBezTo>
                        <a:pt x="59291" y="12024"/>
                        <a:pt x="60315" y="18992"/>
                        <a:pt x="62583" y="25429"/>
                      </a:cubicBezTo>
                      <a:cubicBezTo>
                        <a:pt x="63388" y="27733"/>
                        <a:pt x="62235" y="30275"/>
                        <a:pt x="59968" y="31190"/>
                      </a:cubicBezTo>
                      <a:cubicBezTo>
                        <a:pt x="44423" y="37426"/>
                        <a:pt x="35883" y="58073"/>
                        <a:pt x="29025" y="74678"/>
                      </a:cubicBezTo>
                      <a:cubicBezTo>
                        <a:pt x="28147" y="76800"/>
                        <a:pt x="27306" y="78848"/>
                        <a:pt x="26464" y="80823"/>
                      </a:cubicBezTo>
                      <a:cubicBezTo>
                        <a:pt x="25733" y="82506"/>
                        <a:pt x="24050" y="83585"/>
                        <a:pt x="22258" y="83585"/>
                      </a:cubicBezTo>
                      <a:close/>
                      <a:moveTo>
                        <a:pt x="13717" y="38944"/>
                      </a:moveTo>
                      <a:cubicBezTo>
                        <a:pt x="19277" y="44339"/>
                        <a:pt x="23154" y="51544"/>
                        <a:pt x="25202" y="60231"/>
                      </a:cubicBezTo>
                      <a:cubicBezTo>
                        <a:pt x="31493" y="46094"/>
                        <a:pt x="39595" y="31592"/>
                        <a:pt x="52707" y="24478"/>
                      </a:cubicBezTo>
                      <a:cubicBezTo>
                        <a:pt x="51830" y="21314"/>
                        <a:pt x="51189" y="18041"/>
                        <a:pt x="50805" y="14712"/>
                      </a:cubicBezTo>
                      <a:cubicBezTo>
                        <a:pt x="38937" y="25264"/>
                        <a:pt x="26702" y="33256"/>
                        <a:pt x="13717" y="3894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9" name="Graphic 2">
                <a:extLst>
                  <a:ext uri="{FF2B5EF4-FFF2-40B4-BE49-F238E27FC236}">
                    <a16:creationId xmlns:a16="http://schemas.microsoft.com/office/drawing/2014/main" id="{6AE73CBE-AC11-0635-0A8C-60F5BACCCCB9}"/>
                  </a:ext>
                </a:extLst>
              </p:cNvPr>
              <p:cNvGrpSpPr/>
              <p:nvPr/>
            </p:nvGrpSpPr>
            <p:grpSpPr>
              <a:xfrm>
                <a:off x="6994945" y="1889991"/>
                <a:ext cx="63840" cy="86008"/>
                <a:chOff x="6994945" y="1889991"/>
                <a:chExt cx="63840" cy="86008"/>
              </a:xfrm>
              <a:grpFill/>
            </p:grpSpPr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90F7E17F-FA1F-3EDB-4263-8B2AC1185EFD}"/>
                    </a:ext>
                  </a:extLst>
                </p:cNvPr>
                <p:cNvSpPr/>
                <p:nvPr/>
              </p:nvSpPr>
              <p:spPr>
                <a:xfrm>
                  <a:off x="6999518" y="1894600"/>
                  <a:ext cx="54772" cy="76827"/>
                </a:xfrm>
                <a:custGeom>
                  <a:avLst/>
                  <a:gdLst>
                    <a:gd name="connsiteX0" fmla="*/ 18013 w 54772"/>
                    <a:gd name="connsiteY0" fmla="*/ 76828 h 76827"/>
                    <a:gd name="connsiteX1" fmla="*/ 18087 w 54772"/>
                    <a:gd name="connsiteY1" fmla="*/ 75182 h 76827"/>
                    <a:gd name="connsiteX2" fmla="*/ 549 w 54772"/>
                    <a:gd name="connsiteY2" fmla="*/ 34125 h 76827"/>
                    <a:gd name="connsiteX3" fmla="*/ 0 w 54772"/>
                    <a:gd name="connsiteY3" fmla="*/ 33814 h 76827"/>
                    <a:gd name="connsiteX4" fmla="*/ 585 w 54772"/>
                    <a:gd name="connsiteY4" fmla="*/ 33595 h 76827"/>
                    <a:gd name="connsiteX5" fmla="*/ 50877 w 54772"/>
                    <a:gd name="connsiteY5" fmla="*/ 530 h 76827"/>
                    <a:gd name="connsiteX6" fmla="*/ 51407 w 54772"/>
                    <a:gd name="connsiteY6" fmla="*/ 0 h 76827"/>
                    <a:gd name="connsiteX7" fmla="*/ 51389 w 54772"/>
                    <a:gd name="connsiteY7" fmla="*/ 750 h 76827"/>
                    <a:gd name="connsiteX8" fmla="*/ 54681 w 54772"/>
                    <a:gd name="connsiteY8" fmla="*/ 23006 h 76827"/>
                    <a:gd name="connsiteX9" fmla="*/ 54772 w 54772"/>
                    <a:gd name="connsiteY9" fmla="*/ 23281 h 76827"/>
                    <a:gd name="connsiteX10" fmla="*/ 54517 w 54772"/>
                    <a:gd name="connsiteY10" fmla="*/ 23390 h 76827"/>
                    <a:gd name="connsiteX11" fmla="*/ 21214 w 54772"/>
                    <a:gd name="connsiteY11" fmla="*/ 69202 h 76827"/>
                    <a:gd name="connsiteX12" fmla="*/ 18654 w 54772"/>
                    <a:gd name="connsiteY12" fmla="*/ 75310 h 76827"/>
                    <a:gd name="connsiteX13" fmla="*/ 18013 w 54772"/>
                    <a:gd name="connsiteY13" fmla="*/ 76828 h 76827"/>
                    <a:gd name="connsiteX14" fmla="*/ 1372 w 54772"/>
                    <a:gd name="connsiteY14" fmla="*/ 33943 h 76827"/>
                    <a:gd name="connsiteX15" fmla="*/ 18727 w 54772"/>
                    <a:gd name="connsiteY15" fmla="*/ 73591 h 76827"/>
                    <a:gd name="connsiteX16" fmla="*/ 20647 w 54772"/>
                    <a:gd name="connsiteY16" fmla="*/ 68964 h 76827"/>
                    <a:gd name="connsiteX17" fmla="*/ 54023 w 54772"/>
                    <a:gd name="connsiteY17" fmla="*/ 22933 h 76827"/>
                    <a:gd name="connsiteX18" fmla="*/ 50768 w 54772"/>
                    <a:gd name="connsiteY18" fmla="*/ 1463 h 76827"/>
                    <a:gd name="connsiteX19" fmla="*/ 1372 w 54772"/>
                    <a:gd name="connsiteY19" fmla="*/ 33943 h 76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4772" h="76827">
                      <a:moveTo>
                        <a:pt x="18013" y="76828"/>
                      </a:moveTo>
                      <a:lnTo>
                        <a:pt x="18087" y="75182"/>
                      </a:lnTo>
                      <a:cubicBezTo>
                        <a:pt x="18562" y="63990"/>
                        <a:pt x="16898" y="43763"/>
                        <a:pt x="549" y="34125"/>
                      </a:cubicBezTo>
                      <a:lnTo>
                        <a:pt x="0" y="33814"/>
                      </a:lnTo>
                      <a:lnTo>
                        <a:pt x="585" y="33595"/>
                      </a:lnTo>
                      <a:cubicBezTo>
                        <a:pt x="18507" y="27103"/>
                        <a:pt x="34948" y="16276"/>
                        <a:pt x="50877" y="530"/>
                      </a:cubicBezTo>
                      <a:lnTo>
                        <a:pt x="51407" y="0"/>
                      </a:lnTo>
                      <a:lnTo>
                        <a:pt x="51389" y="750"/>
                      </a:lnTo>
                      <a:cubicBezTo>
                        <a:pt x="51115" y="8577"/>
                        <a:pt x="52231" y="16057"/>
                        <a:pt x="54681" y="23006"/>
                      </a:cubicBezTo>
                      <a:lnTo>
                        <a:pt x="54772" y="23281"/>
                      </a:lnTo>
                      <a:lnTo>
                        <a:pt x="54517" y="23390"/>
                      </a:lnTo>
                      <a:cubicBezTo>
                        <a:pt x="37307" y="30285"/>
                        <a:pt x="28383" y="51865"/>
                        <a:pt x="21214" y="69202"/>
                      </a:cubicBezTo>
                      <a:cubicBezTo>
                        <a:pt x="20336" y="71305"/>
                        <a:pt x="19495" y="73353"/>
                        <a:pt x="18654" y="75310"/>
                      </a:cubicBezTo>
                      <a:lnTo>
                        <a:pt x="18013" y="76828"/>
                      </a:lnTo>
                      <a:close/>
                      <a:moveTo>
                        <a:pt x="1372" y="33943"/>
                      </a:moveTo>
                      <a:cubicBezTo>
                        <a:pt x="16752" y="43397"/>
                        <a:pt x="18946" y="62161"/>
                        <a:pt x="18727" y="73591"/>
                      </a:cubicBezTo>
                      <a:cubicBezTo>
                        <a:pt x="19367" y="72091"/>
                        <a:pt x="20007" y="70537"/>
                        <a:pt x="20647" y="68964"/>
                      </a:cubicBezTo>
                      <a:cubicBezTo>
                        <a:pt x="27834" y="51609"/>
                        <a:pt x="36759" y="30047"/>
                        <a:pt x="54023" y="22933"/>
                      </a:cubicBezTo>
                      <a:cubicBezTo>
                        <a:pt x="51682" y="16203"/>
                        <a:pt x="50603" y="8998"/>
                        <a:pt x="50768" y="1463"/>
                      </a:cubicBezTo>
                      <a:cubicBezTo>
                        <a:pt x="35131" y="16843"/>
                        <a:pt x="18946" y="27469"/>
                        <a:pt x="1372" y="3394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7ECD4FCD-3912-465A-950A-50FF53C1998D}"/>
                    </a:ext>
                  </a:extLst>
                </p:cNvPr>
                <p:cNvSpPr/>
                <p:nvPr/>
              </p:nvSpPr>
              <p:spPr>
                <a:xfrm>
                  <a:off x="6994945" y="1889991"/>
                  <a:ext cx="63840" cy="86008"/>
                </a:xfrm>
                <a:custGeom>
                  <a:avLst/>
                  <a:gdLst>
                    <a:gd name="connsiteX0" fmla="*/ 22587 w 63840"/>
                    <a:gd name="connsiteY0" fmla="*/ 86009 h 86008"/>
                    <a:gd name="connsiteX1" fmla="*/ 21581 w 63840"/>
                    <a:gd name="connsiteY1" fmla="*/ 85899 h 86008"/>
                    <a:gd name="connsiteX2" fmla="*/ 18015 w 63840"/>
                    <a:gd name="connsiteY2" fmla="*/ 81254 h 86008"/>
                    <a:gd name="connsiteX3" fmla="*/ 18088 w 63840"/>
                    <a:gd name="connsiteY3" fmla="*/ 79608 h 86008"/>
                    <a:gd name="connsiteX4" fmla="*/ 2800 w 63840"/>
                    <a:gd name="connsiteY4" fmla="*/ 42685 h 86008"/>
                    <a:gd name="connsiteX5" fmla="*/ 2251 w 63840"/>
                    <a:gd name="connsiteY5" fmla="*/ 42355 h 86008"/>
                    <a:gd name="connsiteX6" fmla="*/ 20 w 63840"/>
                    <a:gd name="connsiteY6" fmla="*/ 37985 h 86008"/>
                    <a:gd name="connsiteX7" fmla="*/ 3019 w 63840"/>
                    <a:gd name="connsiteY7" fmla="*/ 34107 h 86008"/>
                    <a:gd name="connsiteX8" fmla="*/ 3604 w 63840"/>
                    <a:gd name="connsiteY8" fmla="*/ 33888 h 86008"/>
                    <a:gd name="connsiteX9" fmla="*/ 52232 w 63840"/>
                    <a:gd name="connsiteY9" fmla="*/ 1866 h 86008"/>
                    <a:gd name="connsiteX10" fmla="*/ 52780 w 63840"/>
                    <a:gd name="connsiteY10" fmla="*/ 1317 h 86008"/>
                    <a:gd name="connsiteX11" fmla="*/ 57828 w 63840"/>
                    <a:gd name="connsiteY11" fmla="*/ 385 h 86008"/>
                    <a:gd name="connsiteX12" fmla="*/ 60553 w 63840"/>
                    <a:gd name="connsiteY12" fmla="*/ 4737 h 86008"/>
                    <a:gd name="connsiteX13" fmla="*/ 60534 w 63840"/>
                    <a:gd name="connsiteY13" fmla="*/ 5487 h 86008"/>
                    <a:gd name="connsiteX14" fmla="*/ 63571 w 63840"/>
                    <a:gd name="connsiteY14" fmla="*/ 26061 h 86008"/>
                    <a:gd name="connsiteX15" fmla="*/ 61083 w 63840"/>
                    <a:gd name="connsiteY15" fmla="*/ 32078 h 86008"/>
                    <a:gd name="connsiteX16" fmla="*/ 30030 w 63840"/>
                    <a:gd name="connsiteY16" fmla="*/ 75493 h 86008"/>
                    <a:gd name="connsiteX17" fmla="*/ 29610 w 63840"/>
                    <a:gd name="connsiteY17" fmla="*/ 76499 h 86008"/>
                    <a:gd name="connsiteX18" fmla="*/ 27452 w 63840"/>
                    <a:gd name="connsiteY18" fmla="*/ 81675 h 86008"/>
                    <a:gd name="connsiteX19" fmla="*/ 26811 w 63840"/>
                    <a:gd name="connsiteY19" fmla="*/ 83174 h 86008"/>
                    <a:gd name="connsiteX20" fmla="*/ 22587 w 63840"/>
                    <a:gd name="connsiteY20" fmla="*/ 86009 h 86008"/>
                    <a:gd name="connsiteX21" fmla="*/ 14943 w 63840"/>
                    <a:gd name="connsiteY21" fmla="*/ 39832 h 86008"/>
                    <a:gd name="connsiteX22" fmla="*/ 25952 w 63840"/>
                    <a:gd name="connsiteY22" fmla="*/ 60186 h 86008"/>
                    <a:gd name="connsiteX23" fmla="*/ 53055 w 63840"/>
                    <a:gd name="connsiteY23" fmla="*/ 25146 h 86008"/>
                    <a:gd name="connsiteX24" fmla="*/ 51263 w 63840"/>
                    <a:gd name="connsiteY24" fmla="*/ 16130 h 86008"/>
                    <a:gd name="connsiteX25" fmla="*/ 14943 w 63840"/>
                    <a:gd name="connsiteY25" fmla="*/ 39832 h 86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3840" h="86008">
                      <a:moveTo>
                        <a:pt x="22587" y="86009"/>
                      </a:moveTo>
                      <a:cubicBezTo>
                        <a:pt x="22258" y="86009"/>
                        <a:pt x="21910" y="85972"/>
                        <a:pt x="21581" y="85899"/>
                      </a:cubicBezTo>
                      <a:cubicBezTo>
                        <a:pt x="19423" y="85424"/>
                        <a:pt x="17924" y="83467"/>
                        <a:pt x="18015" y="81254"/>
                      </a:cubicBezTo>
                      <a:lnTo>
                        <a:pt x="18088" y="79608"/>
                      </a:lnTo>
                      <a:cubicBezTo>
                        <a:pt x="18509" y="69422"/>
                        <a:pt x="17100" y="51115"/>
                        <a:pt x="2800" y="42685"/>
                      </a:cubicBezTo>
                      <a:lnTo>
                        <a:pt x="2251" y="42355"/>
                      </a:lnTo>
                      <a:cubicBezTo>
                        <a:pt x="733" y="41459"/>
                        <a:pt x="-145" y="39758"/>
                        <a:pt x="20" y="37985"/>
                      </a:cubicBezTo>
                      <a:cubicBezTo>
                        <a:pt x="184" y="36229"/>
                        <a:pt x="1355" y="34711"/>
                        <a:pt x="3019" y="34107"/>
                      </a:cubicBezTo>
                      <a:lnTo>
                        <a:pt x="3604" y="33888"/>
                      </a:lnTo>
                      <a:cubicBezTo>
                        <a:pt x="20886" y="27615"/>
                        <a:pt x="36797" y="17136"/>
                        <a:pt x="52232" y="1866"/>
                      </a:cubicBezTo>
                      <a:lnTo>
                        <a:pt x="52780" y="1317"/>
                      </a:lnTo>
                      <a:cubicBezTo>
                        <a:pt x="54115" y="0"/>
                        <a:pt x="56109" y="-365"/>
                        <a:pt x="57828" y="385"/>
                      </a:cubicBezTo>
                      <a:cubicBezTo>
                        <a:pt x="59547" y="1134"/>
                        <a:pt x="60626" y="2853"/>
                        <a:pt x="60553" y="4737"/>
                      </a:cubicBezTo>
                      <a:lnTo>
                        <a:pt x="60534" y="5487"/>
                      </a:lnTo>
                      <a:cubicBezTo>
                        <a:pt x="60279" y="12729"/>
                        <a:pt x="61303" y="19642"/>
                        <a:pt x="63571" y="26061"/>
                      </a:cubicBezTo>
                      <a:cubicBezTo>
                        <a:pt x="64375" y="28365"/>
                        <a:pt x="63333" y="31163"/>
                        <a:pt x="61083" y="32078"/>
                      </a:cubicBezTo>
                      <a:cubicBezTo>
                        <a:pt x="45392" y="38369"/>
                        <a:pt x="36870" y="58943"/>
                        <a:pt x="30030" y="75493"/>
                      </a:cubicBezTo>
                      <a:lnTo>
                        <a:pt x="29610" y="76499"/>
                      </a:lnTo>
                      <a:cubicBezTo>
                        <a:pt x="28878" y="78273"/>
                        <a:pt x="28165" y="80010"/>
                        <a:pt x="27452" y="81675"/>
                      </a:cubicBezTo>
                      <a:lnTo>
                        <a:pt x="26811" y="83174"/>
                      </a:lnTo>
                      <a:cubicBezTo>
                        <a:pt x="26062" y="84930"/>
                        <a:pt x="24379" y="86009"/>
                        <a:pt x="22587" y="86009"/>
                      </a:cubicBezTo>
                      <a:close/>
                      <a:moveTo>
                        <a:pt x="14943" y="39832"/>
                      </a:moveTo>
                      <a:cubicBezTo>
                        <a:pt x="20868" y="45720"/>
                        <a:pt x="24178" y="53072"/>
                        <a:pt x="25952" y="60186"/>
                      </a:cubicBezTo>
                      <a:cubicBezTo>
                        <a:pt x="32170" y="46324"/>
                        <a:pt x="40217" y="32205"/>
                        <a:pt x="53055" y="25146"/>
                      </a:cubicBezTo>
                      <a:cubicBezTo>
                        <a:pt x="52250" y="22202"/>
                        <a:pt x="51647" y="19203"/>
                        <a:pt x="51263" y="16130"/>
                      </a:cubicBezTo>
                      <a:cubicBezTo>
                        <a:pt x="39631" y="26390"/>
                        <a:pt x="27634" y="34217"/>
                        <a:pt x="14943" y="3983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4" name="Graphic 2">
              <a:extLst>
                <a:ext uri="{FF2B5EF4-FFF2-40B4-BE49-F238E27FC236}">
                  <a16:creationId xmlns:a16="http://schemas.microsoft.com/office/drawing/2014/main" id="{453A9DAF-AA70-2C00-D321-CCAD5C39133E}"/>
                </a:ext>
              </a:extLst>
            </p:cNvPr>
            <p:cNvGrpSpPr/>
            <p:nvPr/>
          </p:nvGrpSpPr>
          <p:grpSpPr>
            <a:xfrm>
              <a:off x="6733471" y="1738418"/>
              <a:ext cx="348884" cy="377978"/>
              <a:chOff x="6733471" y="1738418"/>
              <a:chExt cx="348884" cy="377978"/>
            </a:xfrm>
            <a:grpFill/>
          </p:grpSpPr>
          <p:grpSp>
            <p:nvGrpSpPr>
              <p:cNvPr id="52" name="Graphic 2">
                <a:extLst>
                  <a:ext uri="{FF2B5EF4-FFF2-40B4-BE49-F238E27FC236}">
                    <a16:creationId xmlns:a16="http://schemas.microsoft.com/office/drawing/2014/main" id="{DE98DE5F-4CF6-4B08-DF3E-39F20A76D93B}"/>
                  </a:ext>
                </a:extLst>
              </p:cNvPr>
              <p:cNvGrpSpPr/>
              <p:nvPr/>
            </p:nvGrpSpPr>
            <p:grpSpPr>
              <a:xfrm>
                <a:off x="6733784" y="1738713"/>
                <a:ext cx="348228" cy="377427"/>
                <a:chOff x="6733784" y="1738713"/>
                <a:chExt cx="348228" cy="377427"/>
              </a:xfrm>
              <a:grpFill/>
            </p:grpSpPr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B912B90F-5513-D790-D103-BDF47A7B3C92}"/>
                    </a:ext>
                  </a:extLst>
                </p:cNvPr>
                <p:cNvSpPr/>
                <p:nvPr/>
              </p:nvSpPr>
              <p:spPr>
                <a:xfrm>
                  <a:off x="6738341" y="1743296"/>
                  <a:ext cx="339101" cy="368283"/>
                </a:xfrm>
                <a:custGeom>
                  <a:avLst/>
                  <a:gdLst>
                    <a:gd name="connsiteX0" fmla="*/ 315565 w 339101"/>
                    <a:gd name="connsiteY0" fmla="*/ 174420 h 368283"/>
                    <a:gd name="connsiteX1" fmla="*/ 277453 w 339101"/>
                    <a:gd name="connsiteY1" fmla="*/ 231259 h 368283"/>
                    <a:gd name="connsiteX2" fmla="*/ 210318 w 339101"/>
                    <a:gd name="connsiteY2" fmla="*/ 269755 h 368283"/>
                    <a:gd name="connsiteX3" fmla="*/ 206788 w 339101"/>
                    <a:gd name="connsiteY3" fmla="*/ 280252 h 368283"/>
                    <a:gd name="connsiteX4" fmla="*/ 239414 w 339101"/>
                    <a:gd name="connsiteY4" fmla="*/ 189965 h 368283"/>
                    <a:gd name="connsiteX5" fmla="*/ 270394 w 339101"/>
                    <a:gd name="connsiteY5" fmla="*/ 105291 h 368283"/>
                    <a:gd name="connsiteX6" fmla="*/ 261561 w 339101"/>
                    <a:gd name="connsiteY6" fmla="*/ 77292 h 368283"/>
                    <a:gd name="connsiteX7" fmla="*/ 264322 w 339101"/>
                    <a:gd name="connsiteY7" fmla="*/ 49659 h 368283"/>
                    <a:gd name="connsiteX8" fmla="*/ 178515 w 339101"/>
                    <a:gd name="connsiteY8" fmla="*/ 3811 h 368283"/>
                    <a:gd name="connsiteX9" fmla="*/ 61911 w 339101"/>
                    <a:gd name="connsiteY9" fmla="*/ 31810 h 368283"/>
                    <a:gd name="connsiteX10" fmla="*/ 79 w 339101"/>
                    <a:gd name="connsiteY10" fmla="*/ 124530 h 368283"/>
                    <a:gd name="connsiteX11" fmla="*/ 120213 w 339101"/>
                    <a:gd name="connsiteY11" fmla="*/ 187514 h 368283"/>
                    <a:gd name="connsiteX12" fmla="*/ 111398 w 339101"/>
                    <a:gd name="connsiteY12" fmla="*/ 207631 h 368283"/>
                    <a:gd name="connsiteX13" fmla="*/ 119335 w 339101"/>
                    <a:gd name="connsiteY13" fmla="*/ 363335 h 368283"/>
                    <a:gd name="connsiteX14" fmla="*/ 216517 w 339101"/>
                    <a:gd name="connsiteY14" fmla="*/ 345833 h 368283"/>
                    <a:gd name="connsiteX15" fmla="*/ 256312 w 339101"/>
                    <a:gd name="connsiteY15" fmla="*/ 316975 h 368283"/>
                    <a:gd name="connsiteX16" fmla="*/ 309585 w 339101"/>
                    <a:gd name="connsiteY16" fmla="*/ 257868 h 368283"/>
                    <a:gd name="connsiteX17" fmla="*/ 308378 w 339101"/>
                    <a:gd name="connsiteY17" fmla="*/ 256606 h 368283"/>
                    <a:gd name="connsiteX18" fmla="*/ 334878 w 339101"/>
                    <a:gd name="connsiteY18" fmla="*/ 218110 h 368283"/>
                    <a:gd name="connsiteX19" fmla="*/ 339102 w 339101"/>
                    <a:gd name="connsiteY19" fmla="*/ 201559 h 368283"/>
                    <a:gd name="connsiteX20" fmla="*/ 315565 w 339101"/>
                    <a:gd name="connsiteY20" fmla="*/ 174420 h 368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9101" h="368283">
                      <a:moveTo>
                        <a:pt x="315565" y="174420"/>
                      </a:moveTo>
                      <a:cubicBezTo>
                        <a:pt x="294461" y="182869"/>
                        <a:pt x="285957" y="212733"/>
                        <a:pt x="277453" y="231259"/>
                      </a:cubicBezTo>
                      <a:cubicBezTo>
                        <a:pt x="266846" y="252254"/>
                        <a:pt x="233288" y="252254"/>
                        <a:pt x="210318" y="269755"/>
                      </a:cubicBezTo>
                      <a:cubicBezTo>
                        <a:pt x="208544" y="271511"/>
                        <a:pt x="208544" y="276759"/>
                        <a:pt x="206788" y="280252"/>
                      </a:cubicBezTo>
                      <a:cubicBezTo>
                        <a:pt x="210117" y="250608"/>
                        <a:pt x="216572" y="213227"/>
                        <a:pt x="239414" y="189965"/>
                      </a:cubicBezTo>
                      <a:cubicBezTo>
                        <a:pt x="258525" y="165678"/>
                        <a:pt x="275606" y="136326"/>
                        <a:pt x="270394" y="105291"/>
                      </a:cubicBezTo>
                      <a:cubicBezTo>
                        <a:pt x="270394" y="96549"/>
                        <a:pt x="261561" y="86052"/>
                        <a:pt x="261561" y="77292"/>
                      </a:cubicBezTo>
                      <a:cubicBezTo>
                        <a:pt x="261982" y="68258"/>
                        <a:pt x="263170" y="58913"/>
                        <a:pt x="264322" y="49659"/>
                      </a:cubicBezTo>
                      <a:cubicBezTo>
                        <a:pt x="254374" y="13120"/>
                        <a:pt x="217066" y="-9393"/>
                        <a:pt x="178515" y="3811"/>
                      </a:cubicBezTo>
                      <a:cubicBezTo>
                        <a:pt x="139653" y="16064"/>
                        <a:pt x="99017" y="14308"/>
                        <a:pt x="61911" y="31810"/>
                      </a:cubicBezTo>
                      <a:cubicBezTo>
                        <a:pt x="26578" y="49312"/>
                        <a:pt x="-1695" y="84297"/>
                        <a:pt x="79" y="124530"/>
                      </a:cubicBezTo>
                      <a:cubicBezTo>
                        <a:pt x="5382" y="180510"/>
                        <a:pt x="76048" y="178772"/>
                        <a:pt x="120213" y="187514"/>
                      </a:cubicBezTo>
                      <a:cubicBezTo>
                        <a:pt x="115312" y="193567"/>
                        <a:pt x="112971" y="200480"/>
                        <a:pt x="111398" y="207631"/>
                      </a:cubicBezTo>
                      <a:cubicBezTo>
                        <a:pt x="111947" y="207631"/>
                        <a:pt x="76925" y="347589"/>
                        <a:pt x="119335" y="363335"/>
                      </a:cubicBezTo>
                      <a:cubicBezTo>
                        <a:pt x="161745" y="379081"/>
                        <a:pt x="197077" y="352838"/>
                        <a:pt x="216517" y="345833"/>
                      </a:cubicBezTo>
                      <a:cubicBezTo>
                        <a:pt x="233690" y="339652"/>
                        <a:pt x="252216" y="321199"/>
                        <a:pt x="256312" y="316975"/>
                      </a:cubicBezTo>
                      <a:cubicBezTo>
                        <a:pt x="269150" y="294352"/>
                        <a:pt x="292120" y="278332"/>
                        <a:pt x="309585" y="257868"/>
                      </a:cubicBezTo>
                      <a:cubicBezTo>
                        <a:pt x="308854" y="257045"/>
                        <a:pt x="308378" y="256606"/>
                        <a:pt x="308378" y="256606"/>
                      </a:cubicBezTo>
                      <a:cubicBezTo>
                        <a:pt x="308378" y="256606"/>
                        <a:pt x="334878" y="233856"/>
                        <a:pt x="334878" y="218110"/>
                      </a:cubicBezTo>
                      <a:cubicBezTo>
                        <a:pt x="334878" y="209185"/>
                        <a:pt x="337145" y="204211"/>
                        <a:pt x="339102" y="201559"/>
                      </a:cubicBezTo>
                      <a:cubicBezTo>
                        <a:pt x="327416" y="195762"/>
                        <a:pt x="319625" y="185905"/>
                        <a:pt x="315565" y="17442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05139DB1-A622-F087-B1D5-B36FB87AC28F}"/>
                    </a:ext>
                  </a:extLst>
                </p:cNvPr>
                <p:cNvSpPr/>
                <p:nvPr/>
              </p:nvSpPr>
              <p:spPr>
                <a:xfrm>
                  <a:off x="6733784" y="1738713"/>
                  <a:ext cx="348228" cy="377427"/>
                </a:xfrm>
                <a:custGeom>
                  <a:avLst/>
                  <a:gdLst>
                    <a:gd name="connsiteX0" fmla="*/ 151178 w 348228"/>
                    <a:gd name="connsiteY0" fmla="*/ 377428 h 377427"/>
                    <a:gd name="connsiteX1" fmla="*/ 122301 w 348228"/>
                    <a:gd name="connsiteY1" fmla="*/ 372197 h 377427"/>
                    <a:gd name="connsiteX2" fmla="*/ 110725 w 348228"/>
                    <a:gd name="connsiteY2" fmla="*/ 215049 h 377427"/>
                    <a:gd name="connsiteX3" fmla="*/ 111401 w 348228"/>
                    <a:gd name="connsiteY3" fmla="*/ 211848 h 377427"/>
                    <a:gd name="connsiteX4" fmla="*/ 111493 w 348228"/>
                    <a:gd name="connsiteY4" fmla="*/ 211226 h 377427"/>
                    <a:gd name="connsiteX5" fmla="*/ 117126 w 348228"/>
                    <a:gd name="connsiteY5" fmla="*/ 195334 h 377427"/>
                    <a:gd name="connsiteX6" fmla="*/ 98948 w 348228"/>
                    <a:gd name="connsiteY6" fmla="*/ 192609 h 377427"/>
                    <a:gd name="connsiteX7" fmla="*/ 82 w 348228"/>
                    <a:gd name="connsiteY7" fmla="*/ 129534 h 377427"/>
                    <a:gd name="connsiteX8" fmla="*/ 64438 w 348228"/>
                    <a:gd name="connsiteY8" fmla="*/ 32278 h 377427"/>
                    <a:gd name="connsiteX9" fmla="*/ 132963 w 348228"/>
                    <a:gd name="connsiteY9" fmla="*/ 14338 h 377427"/>
                    <a:gd name="connsiteX10" fmla="*/ 181701 w 348228"/>
                    <a:gd name="connsiteY10" fmla="*/ 4023 h 377427"/>
                    <a:gd name="connsiteX11" fmla="*/ 237717 w 348228"/>
                    <a:gd name="connsiteY11" fmla="*/ 8010 h 377427"/>
                    <a:gd name="connsiteX12" fmla="*/ 273287 w 348228"/>
                    <a:gd name="connsiteY12" fmla="*/ 53035 h 377427"/>
                    <a:gd name="connsiteX13" fmla="*/ 273415 w 348228"/>
                    <a:gd name="connsiteY13" fmla="*/ 54809 h 377427"/>
                    <a:gd name="connsiteX14" fmla="*/ 273268 w 348228"/>
                    <a:gd name="connsiteY14" fmla="*/ 55925 h 377427"/>
                    <a:gd name="connsiteX15" fmla="*/ 270672 w 348228"/>
                    <a:gd name="connsiteY15" fmla="*/ 82095 h 377427"/>
                    <a:gd name="connsiteX16" fmla="*/ 274677 w 348228"/>
                    <a:gd name="connsiteY16" fmla="*/ 93982 h 377427"/>
                    <a:gd name="connsiteX17" fmla="*/ 279505 w 348228"/>
                    <a:gd name="connsiteY17" fmla="*/ 109472 h 377427"/>
                    <a:gd name="connsiteX18" fmla="*/ 247556 w 348228"/>
                    <a:gd name="connsiteY18" fmla="*/ 197383 h 377427"/>
                    <a:gd name="connsiteX19" fmla="*/ 247226 w 348228"/>
                    <a:gd name="connsiteY19" fmla="*/ 197767 h 377427"/>
                    <a:gd name="connsiteX20" fmla="*/ 218423 w 348228"/>
                    <a:gd name="connsiteY20" fmla="*/ 266420 h 377427"/>
                    <a:gd name="connsiteX21" fmla="*/ 245398 w 348228"/>
                    <a:gd name="connsiteY21" fmla="*/ 254404 h 377427"/>
                    <a:gd name="connsiteX22" fmla="*/ 277914 w 348228"/>
                    <a:gd name="connsiteY22" fmla="*/ 233794 h 377427"/>
                    <a:gd name="connsiteX23" fmla="*/ 282412 w 348228"/>
                    <a:gd name="connsiteY23" fmla="*/ 223242 h 377427"/>
                    <a:gd name="connsiteX24" fmla="*/ 318404 w 348228"/>
                    <a:gd name="connsiteY24" fmla="*/ 174779 h 377427"/>
                    <a:gd name="connsiteX25" fmla="*/ 321988 w 348228"/>
                    <a:gd name="connsiteY25" fmla="*/ 174852 h 377427"/>
                    <a:gd name="connsiteX26" fmla="*/ 324420 w 348228"/>
                    <a:gd name="connsiteY26" fmla="*/ 177503 h 377427"/>
                    <a:gd name="connsiteX27" fmla="*/ 345689 w 348228"/>
                    <a:gd name="connsiteY27" fmla="*/ 202101 h 377427"/>
                    <a:gd name="connsiteX28" fmla="*/ 348103 w 348228"/>
                    <a:gd name="connsiteY28" fmla="*/ 205137 h 377427"/>
                    <a:gd name="connsiteX29" fmla="*/ 347335 w 348228"/>
                    <a:gd name="connsiteY29" fmla="*/ 208922 h 377427"/>
                    <a:gd name="connsiteX30" fmla="*/ 344007 w 348228"/>
                    <a:gd name="connsiteY30" fmla="*/ 222748 h 377427"/>
                    <a:gd name="connsiteX31" fmla="*/ 318696 w 348228"/>
                    <a:gd name="connsiteY31" fmla="*/ 262213 h 377427"/>
                    <a:gd name="connsiteX32" fmla="*/ 317617 w 348228"/>
                    <a:gd name="connsiteY32" fmla="*/ 265450 h 377427"/>
                    <a:gd name="connsiteX33" fmla="*/ 296275 w 348228"/>
                    <a:gd name="connsiteY33" fmla="*/ 287396 h 377427"/>
                    <a:gd name="connsiteX34" fmla="*/ 264838 w 348228"/>
                    <a:gd name="connsiteY34" fmla="*/ 323844 h 377427"/>
                    <a:gd name="connsiteX35" fmla="*/ 264143 w 348228"/>
                    <a:gd name="connsiteY35" fmla="*/ 324777 h 377427"/>
                    <a:gd name="connsiteX36" fmla="*/ 222611 w 348228"/>
                    <a:gd name="connsiteY36" fmla="*/ 354751 h 377427"/>
                    <a:gd name="connsiteX37" fmla="*/ 209279 w 348228"/>
                    <a:gd name="connsiteY37" fmla="*/ 360713 h 377427"/>
                    <a:gd name="connsiteX38" fmla="*/ 151178 w 348228"/>
                    <a:gd name="connsiteY38" fmla="*/ 377428 h 377427"/>
                    <a:gd name="connsiteX39" fmla="*/ 120418 w 348228"/>
                    <a:gd name="connsiteY39" fmla="*/ 213183 h 377427"/>
                    <a:gd name="connsiteX40" fmla="*/ 119668 w 348228"/>
                    <a:gd name="connsiteY40" fmla="*/ 216969 h 377427"/>
                    <a:gd name="connsiteX41" fmla="*/ 125483 w 348228"/>
                    <a:gd name="connsiteY41" fmla="*/ 363620 h 377427"/>
                    <a:gd name="connsiteX42" fmla="*/ 205329 w 348228"/>
                    <a:gd name="connsiteY42" fmla="*/ 352428 h 377427"/>
                    <a:gd name="connsiteX43" fmla="*/ 219520 w 348228"/>
                    <a:gd name="connsiteY43" fmla="*/ 346100 h 377427"/>
                    <a:gd name="connsiteX44" fmla="*/ 257193 w 348228"/>
                    <a:gd name="connsiteY44" fmla="*/ 318760 h 377427"/>
                    <a:gd name="connsiteX45" fmla="*/ 289929 w 348228"/>
                    <a:gd name="connsiteY45" fmla="*/ 280757 h 377427"/>
                    <a:gd name="connsiteX46" fmla="*/ 308455 w 348228"/>
                    <a:gd name="connsiteY46" fmla="*/ 261994 h 377427"/>
                    <a:gd name="connsiteX47" fmla="*/ 308382 w 348228"/>
                    <a:gd name="connsiteY47" fmla="*/ 261061 h 377427"/>
                    <a:gd name="connsiteX48" fmla="*/ 309973 w 348228"/>
                    <a:gd name="connsiteY48" fmla="*/ 257696 h 377427"/>
                    <a:gd name="connsiteX49" fmla="*/ 334881 w 348228"/>
                    <a:gd name="connsiteY49" fmla="*/ 222675 h 377427"/>
                    <a:gd name="connsiteX50" fmla="*/ 337478 w 348228"/>
                    <a:gd name="connsiteY50" fmla="*/ 207916 h 377427"/>
                    <a:gd name="connsiteX51" fmla="*/ 317763 w 348228"/>
                    <a:gd name="connsiteY51" fmla="*/ 185276 h 377427"/>
                    <a:gd name="connsiteX52" fmla="*/ 290898 w 348228"/>
                    <a:gd name="connsiteY52" fmla="*/ 226698 h 377427"/>
                    <a:gd name="connsiteX53" fmla="*/ 286180 w 348228"/>
                    <a:gd name="connsiteY53" fmla="*/ 237707 h 377427"/>
                    <a:gd name="connsiteX54" fmla="*/ 248598 w 348228"/>
                    <a:gd name="connsiteY54" fmla="*/ 262927 h 377427"/>
                    <a:gd name="connsiteX55" fmla="*/ 218094 w 348228"/>
                    <a:gd name="connsiteY55" fmla="*/ 277612 h 377427"/>
                    <a:gd name="connsiteX56" fmla="*/ 217472 w 348228"/>
                    <a:gd name="connsiteY56" fmla="*/ 280373 h 377427"/>
                    <a:gd name="connsiteX57" fmla="*/ 215442 w 348228"/>
                    <a:gd name="connsiteY57" fmla="*/ 286847 h 377427"/>
                    <a:gd name="connsiteX58" fmla="*/ 210065 w 348228"/>
                    <a:gd name="connsiteY58" fmla="*/ 289170 h 377427"/>
                    <a:gd name="connsiteX59" fmla="*/ 206828 w 348228"/>
                    <a:gd name="connsiteY59" fmla="*/ 284287 h 377427"/>
                    <a:gd name="connsiteX60" fmla="*/ 240551 w 348228"/>
                    <a:gd name="connsiteY60" fmla="*/ 191494 h 377427"/>
                    <a:gd name="connsiteX61" fmla="*/ 270452 w 348228"/>
                    <a:gd name="connsiteY61" fmla="*/ 110606 h 377427"/>
                    <a:gd name="connsiteX62" fmla="*/ 270398 w 348228"/>
                    <a:gd name="connsiteY62" fmla="*/ 109838 h 377427"/>
                    <a:gd name="connsiteX63" fmla="*/ 266392 w 348228"/>
                    <a:gd name="connsiteY63" fmla="*/ 97749 h 377427"/>
                    <a:gd name="connsiteX64" fmla="*/ 261564 w 348228"/>
                    <a:gd name="connsiteY64" fmla="*/ 81839 h 377427"/>
                    <a:gd name="connsiteX65" fmla="*/ 264216 w 348228"/>
                    <a:gd name="connsiteY65" fmla="*/ 54754 h 377427"/>
                    <a:gd name="connsiteX66" fmla="*/ 264234 w 348228"/>
                    <a:gd name="connsiteY66" fmla="*/ 54553 h 377427"/>
                    <a:gd name="connsiteX67" fmla="*/ 233437 w 348228"/>
                    <a:gd name="connsiteY67" fmla="*/ 16057 h 377427"/>
                    <a:gd name="connsiteX68" fmla="*/ 184553 w 348228"/>
                    <a:gd name="connsiteY68" fmla="*/ 12692 h 377427"/>
                    <a:gd name="connsiteX69" fmla="*/ 134426 w 348228"/>
                    <a:gd name="connsiteY69" fmla="*/ 23354 h 377427"/>
                    <a:gd name="connsiteX70" fmla="*/ 68425 w 348228"/>
                    <a:gd name="connsiteY70" fmla="*/ 40508 h 377427"/>
                    <a:gd name="connsiteX71" fmla="*/ 9208 w 348228"/>
                    <a:gd name="connsiteY71" fmla="*/ 128894 h 377427"/>
                    <a:gd name="connsiteX72" fmla="*/ 100228 w 348228"/>
                    <a:gd name="connsiteY72" fmla="*/ 183557 h 377427"/>
                    <a:gd name="connsiteX73" fmla="*/ 125666 w 348228"/>
                    <a:gd name="connsiteY73" fmla="*/ 187598 h 377427"/>
                    <a:gd name="connsiteX74" fmla="*/ 129086 w 348228"/>
                    <a:gd name="connsiteY74" fmla="*/ 190525 h 377427"/>
                    <a:gd name="connsiteX75" fmla="*/ 128336 w 348228"/>
                    <a:gd name="connsiteY75" fmla="*/ 194950 h 377427"/>
                    <a:gd name="connsiteX76" fmla="*/ 120418 w 348228"/>
                    <a:gd name="connsiteY76" fmla="*/ 213183 h 377427"/>
                    <a:gd name="connsiteX77" fmla="*/ 120418 w 348228"/>
                    <a:gd name="connsiteY77" fmla="*/ 213183 h 377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348228" h="377427">
                      <a:moveTo>
                        <a:pt x="151178" y="377428"/>
                      </a:moveTo>
                      <a:cubicBezTo>
                        <a:pt x="142015" y="377428"/>
                        <a:pt x="132341" y="375928"/>
                        <a:pt x="122301" y="372197"/>
                      </a:cubicBezTo>
                      <a:cubicBezTo>
                        <a:pt x="87627" y="359323"/>
                        <a:pt x="96862" y="279642"/>
                        <a:pt x="110725" y="215049"/>
                      </a:cubicBezTo>
                      <a:cubicBezTo>
                        <a:pt x="111072" y="213458"/>
                        <a:pt x="111310" y="212360"/>
                        <a:pt x="111401" y="211848"/>
                      </a:cubicBezTo>
                      <a:cubicBezTo>
                        <a:pt x="111420" y="211647"/>
                        <a:pt x="111456" y="211428"/>
                        <a:pt x="111493" y="211226"/>
                      </a:cubicBezTo>
                      <a:cubicBezTo>
                        <a:pt x="112517" y="206581"/>
                        <a:pt x="114053" y="200912"/>
                        <a:pt x="117126" y="195334"/>
                      </a:cubicBezTo>
                      <a:cubicBezTo>
                        <a:pt x="111383" y="194365"/>
                        <a:pt x="105293" y="193505"/>
                        <a:pt x="98948" y="192609"/>
                      </a:cubicBezTo>
                      <a:cubicBezTo>
                        <a:pt x="56995" y="186666"/>
                        <a:pt x="4801" y="179296"/>
                        <a:pt x="82" y="129534"/>
                      </a:cubicBezTo>
                      <a:cubicBezTo>
                        <a:pt x="-1636" y="90562"/>
                        <a:pt x="23637" y="52487"/>
                        <a:pt x="64438" y="32278"/>
                      </a:cubicBezTo>
                      <a:cubicBezTo>
                        <a:pt x="86658" y="21799"/>
                        <a:pt x="110194" y="17995"/>
                        <a:pt x="132963" y="14338"/>
                      </a:cubicBezTo>
                      <a:cubicBezTo>
                        <a:pt x="149075" y="11741"/>
                        <a:pt x="165735" y="9053"/>
                        <a:pt x="181701" y="4023"/>
                      </a:cubicBezTo>
                      <a:cubicBezTo>
                        <a:pt x="200665" y="-2469"/>
                        <a:pt x="220599" y="-1079"/>
                        <a:pt x="237717" y="8010"/>
                      </a:cubicBezTo>
                      <a:cubicBezTo>
                        <a:pt x="255017" y="17173"/>
                        <a:pt x="267983" y="33595"/>
                        <a:pt x="273287" y="53035"/>
                      </a:cubicBezTo>
                      <a:cubicBezTo>
                        <a:pt x="273451" y="53602"/>
                        <a:pt x="273488" y="54206"/>
                        <a:pt x="273415" y="54809"/>
                      </a:cubicBezTo>
                      <a:lnTo>
                        <a:pt x="273268" y="55925"/>
                      </a:lnTo>
                      <a:cubicBezTo>
                        <a:pt x="272190" y="64612"/>
                        <a:pt x="271074" y="73591"/>
                        <a:pt x="270672" y="82095"/>
                      </a:cubicBezTo>
                      <a:cubicBezTo>
                        <a:pt x="270672" y="85259"/>
                        <a:pt x="272702" y="89684"/>
                        <a:pt x="274677" y="93982"/>
                      </a:cubicBezTo>
                      <a:cubicBezTo>
                        <a:pt x="276981" y="99030"/>
                        <a:pt x="279377" y="104242"/>
                        <a:pt x="279505" y="109472"/>
                      </a:cubicBezTo>
                      <a:cubicBezTo>
                        <a:pt x="285229" y="144567"/>
                        <a:pt x="264033" y="176424"/>
                        <a:pt x="247556" y="197383"/>
                      </a:cubicBezTo>
                      <a:cubicBezTo>
                        <a:pt x="247446" y="197510"/>
                        <a:pt x="247336" y="197639"/>
                        <a:pt x="247226" y="197767"/>
                      </a:cubicBezTo>
                      <a:cubicBezTo>
                        <a:pt x="230091" y="215213"/>
                        <a:pt x="222538" y="240908"/>
                        <a:pt x="218423" y="266420"/>
                      </a:cubicBezTo>
                      <a:cubicBezTo>
                        <a:pt x="227000" y="261207"/>
                        <a:pt x="236327" y="257769"/>
                        <a:pt x="245398" y="254404"/>
                      </a:cubicBezTo>
                      <a:cubicBezTo>
                        <a:pt x="259991" y="249010"/>
                        <a:pt x="272592" y="244364"/>
                        <a:pt x="277914" y="233794"/>
                      </a:cubicBezTo>
                      <a:cubicBezTo>
                        <a:pt x="279340" y="230685"/>
                        <a:pt x="280840" y="227046"/>
                        <a:pt x="282412" y="223242"/>
                      </a:cubicBezTo>
                      <a:cubicBezTo>
                        <a:pt x="289929" y="205063"/>
                        <a:pt x="299292" y="182423"/>
                        <a:pt x="318404" y="174779"/>
                      </a:cubicBezTo>
                      <a:cubicBezTo>
                        <a:pt x="319555" y="174321"/>
                        <a:pt x="320854" y="174339"/>
                        <a:pt x="321988" y="174852"/>
                      </a:cubicBezTo>
                      <a:cubicBezTo>
                        <a:pt x="323122" y="175364"/>
                        <a:pt x="323999" y="176315"/>
                        <a:pt x="324420" y="177503"/>
                      </a:cubicBezTo>
                      <a:cubicBezTo>
                        <a:pt x="328334" y="188623"/>
                        <a:pt x="335686" y="197126"/>
                        <a:pt x="345689" y="202101"/>
                      </a:cubicBezTo>
                      <a:cubicBezTo>
                        <a:pt x="346896" y="202704"/>
                        <a:pt x="347792" y="203820"/>
                        <a:pt x="348103" y="205137"/>
                      </a:cubicBezTo>
                      <a:cubicBezTo>
                        <a:pt x="348414" y="206453"/>
                        <a:pt x="348140" y="207843"/>
                        <a:pt x="347335" y="208922"/>
                      </a:cubicBezTo>
                      <a:cubicBezTo>
                        <a:pt x="346091" y="210586"/>
                        <a:pt x="344007" y="214610"/>
                        <a:pt x="344007" y="222748"/>
                      </a:cubicBezTo>
                      <a:cubicBezTo>
                        <a:pt x="344007" y="237397"/>
                        <a:pt x="326011" y="255465"/>
                        <a:pt x="318696" y="262213"/>
                      </a:cubicBezTo>
                      <a:cubicBezTo>
                        <a:pt x="318769" y="263366"/>
                        <a:pt x="318404" y="264536"/>
                        <a:pt x="317617" y="265450"/>
                      </a:cubicBezTo>
                      <a:cubicBezTo>
                        <a:pt x="310960" y="273259"/>
                        <a:pt x="303499" y="280446"/>
                        <a:pt x="296275" y="287396"/>
                      </a:cubicBezTo>
                      <a:cubicBezTo>
                        <a:pt x="284077" y="299137"/>
                        <a:pt x="272574" y="310238"/>
                        <a:pt x="264838" y="323844"/>
                      </a:cubicBezTo>
                      <a:cubicBezTo>
                        <a:pt x="264655" y="324173"/>
                        <a:pt x="264417" y="324502"/>
                        <a:pt x="264143" y="324777"/>
                      </a:cubicBezTo>
                      <a:cubicBezTo>
                        <a:pt x="258894" y="330190"/>
                        <a:pt x="240387" y="348368"/>
                        <a:pt x="222611" y="354751"/>
                      </a:cubicBezTo>
                      <a:cubicBezTo>
                        <a:pt x="218880" y="356086"/>
                        <a:pt x="214436" y="358225"/>
                        <a:pt x="209279" y="360713"/>
                      </a:cubicBezTo>
                      <a:cubicBezTo>
                        <a:pt x="194593" y="367753"/>
                        <a:pt x="174513" y="377428"/>
                        <a:pt x="151178" y="377428"/>
                      </a:cubicBezTo>
                      <a:close/>
                      <a:moveTo>
                        <a:pt x="120418" y="213183"/>
                      </a:moveTo>
                      <a:cubicBezTo>
                        <a:pt x="120271" y="214116"/>
                        <a:pt x="120015" y="215323"/>
                        <a:pt x="119668" y="216969"/>
                      </a:cubicBezTo>
                      <a:cubicBezTo>
                        <a:pt x="101416" y="302026"/>
                        <a:pt x="103538" y="355464"/>
                        <a:pt x="125483" y="363620"/>
                      </a:cubicBezTo>
                      <a:cubicBezTo>
                        <a:pt x="157451" y="375489"/>
                        <a:pt x="185120" y="362157"/>
                        <a:pt x="205329" y="352428"/>
                      </a:cubicBezTo>
                      <a:cubicBezTo>
                        <a:pt x="210705" y="349850"/>
                        <a:pt x="215350" y="347600"/>
                        <a:pt x="219520" y="346100"/>
                      </a:cubicBezTo>
                      <a:cubicBezTo>
                        <a:pt x="235303" y="340413"/>
                        <a:pt x="252877" y="323167"/>
                        <a:pt x="257193" y="318760"/>
                      </a:cubicBezTo>
                      <a:cubicBezTo>
                        <a:pt x="265569" y="304239"/>
                        <a:pt x="277950" y="292297"/>
                        <a:pt x="289929" y="280757"/>
                      </a:cubicBezTo>
                      <a:cubicBezTo>
                        <a:pt x="296183" y="274722"/>
                        <a:pt x="302639" y="268523"/>
                        <a:pt x="308455" y="261994"/>
                      </a:cubicBezTo>
                      <a:cubicBezTo>
                        <a:pt x="308400" y="261683"/>
                        <a:pt x="308382" y="261372"/>
                        <a:pt x="308382" y="261061"/>
                      </a:cubicBezTo>
                      <a:cubicBezTo>
                        <a:pt x="308418" y="259763"/>
                        <a:pt x="308985" y="258537"/>
                        <a:pt x="309973" y="257696"/>
                      </a:cubicBezTo>
                      <a:cubicBezTo>
                        <a:pt x="316904" y="251734"/>
                        <a:pt x="334881" y="233849"/>
                        <a:pt x="334881" y="222675"/>
                      </a:cubicBezTo>
                      <a:cubicBezTo>
                        <a:pt x="334881" y="216109"/>
                        <a:pt x="336033" y="211318"/>
                        <a:pt x="337478" y="207916"/>
                      </a:cubicBezTo>
                      <a:cubicBezTo>
                        <a:pt x="328828" y="202576"/>
                        <a:pt x="322116" y="194859"/>
                        <a:pt x="317763" y="185276"/>
                      </a:cubicBezTo>
                      <a:cubicBezTo>
                        <a:pt x="304779" y="193195"/>
                        <a:pt x="297153" y="211629"/>
                        <a:pt x="290898" y="226698"/>
                      </a:cubicBezTo>
                      <a:cubicBezTo>
                        <a:pt x="289270" y="230612"/>
                        <a:pt x="287735" y="234343"/>
                        <a:pt x="286180" y="237707"/>
                      </a:cubicBezTo>
                      <a:cubicBezTo>
                        <a:pt x="279157" y="251625"/>
                        <a:pt x="264307" y="257111"/>
                        <a:pt x="248598" y="262927"/>
                      </a:cubicBezTo>
                      <a:cubicBezTo>
                        <a:pt x="238046" y="266822"/>
                        <a:pt x="227128" y="270864"/>
                        <a:pt x="218094" y="277612"/>
                      </a:cubicBezTo>
                      <a:cubicBezTo>
                        <a:pt x="218020" y="277959"/>
                        <a:pt x="217691" y="279404"/>
                        <a:pt x="217472" y="280373"/>
                      </a:cubicBezTo>
                      <a:cubicBezTo>
                        <a:pt x="217015" y="282422"/>
                        <a:pt x="216502" y="284726"/>
                        <a:pt x="215442" y="286847"/>
                      </a:cubicBezTo>
                      <a:cubicBezTo>
                        <a:pt x="214454" y="288823"/>
                        <a:pt x="212187" y="289810"/>
                        <a:pt x="210065" y="289170"/>
                      </a:cubicBezTo>
                      <a:cubicBezTo>
                        <a:pt x="207944" y="288530"/>
                        <a:pt x="206572" y="286482"/>
                        <a:pt x="206828" y="284287"/>
                      </a:cubicBezTo>
                      <a:cubicBezTo>
                        <a:pt x="210486" y="251734"/>
                        <a:pt x="217344" y="215286"/>
                        <a:pt x="240551" y="191494"/>
                      </a:cubicBezTo>
                      <a:cubicBezTo>
                        <a:pt x="255986" y="171834"/>
                        <a:pt x="275774" y="142153"/>
                        <a:pt x="270452" y="110606"/>
                      </a:cubicBezTo>
                      <a:cubicBezTo>
                        <a:pt x="270416" y="110350"/>
                        <a:pt x="270398" y="110094"/>
                        <a:pt x="270398" y="109838"/>
                      </a:cubicBezTo>
                      <a:cubicBezTo>
                        <a:pt x="270398" y="106473"/>
                        <a:pt x="268367" y="102029"/>
                        <a:pt x="266392" y="97749"/>
                      </a:cubicBezTo>
                      <a:cubicBezTo>
                        <a:pt x="264015" y="92574"/>
                        <a:pt x="261564" y="87216"/>
                        <a:pt x="261564" y="81839"/>
                      </a:cubicBezTo>
                      <a:cubicBezTo>
                        <a:pt x="261967" y="72768"/>
                        <a:pt x="263119" y="63606"/>
                        <a:pt x="264216" y="54754"/>
                      </a:cubicBezTo>
                      <a:lnTo>
                        <a:pt x="264234" y="54553"/>
                      </a:lnTo>
                      <a:cubicBezTo>
                        <a:pt x="259461" y="37911"/>
                        <a:pt x="248269" y="23921"/>
                        <a:pt x="233437" y="16057"/>
                      </a:cubicBezTo>
                      <a:cubicBezTo>
                        <a:pt x="218569" y="8175"/>
                        <a:pt x="201196" y="6986"/>
                        <a:pt x="184553" y="12692"/>
                      </a:cubicBezTo>
                      <a:cubicBezTo>
                        <a:pt x="167838" y="17959"/>
                        <a:pt x="150849" y="20702"/>
                        <a:pt x="134426" y="23354"/>
                      </a:cubicBezTo>
                      <a:cubicBezTo>
                        <a:pt x="111274" y="27085"/>
                        <a:pt x="89401" y="30614"/>
                        <a:pt x="68425" y="40508"/>
                      </a:cubicBezTo>
                      <a:cubicBezTo>
                        <a:pt x="30934" y="59070"/>
                        <a:pt x="7654" y="93781"/>
                        <a:pt x="9208" y="128894"/>
                      </a:cubicBezTo>
                      <a:cubicBezTo>
                        <a:pt x="13213" y="171231"/>
                        <a:pt x="59445" y="177778"/>
                        <a:pt x="100228" y="183557"/>
                      </a:cubicBezTo>
                      <a:cubicBezTo>
                        <a:pt x="109262" y="184837"/>
                        <a:pt x="117802" y="186044"/>
                        <a:pt x="125666" y="187598"/>
                      </a:cubicBezTo>
                      <a:cubicBezTo>
                        <a:pt x="127239" y="187909"/>
                        <a:pt x="128519" y="189025"/>
                        <a:pt x="129086" y="190525"/>
                      </a:cubicBezTo>
                      <a:cubicBezTo>
                        <a:pt x="129634" y="192024"/>
                        <a:pt x="129342" y="193707"/>
                        <a:pt x="128336" y="194950"/>
                      </a:cubicBezTo>
                      <a:cubicBezTo>
                        <a:pt x="123581" y="200839"/>
                        <a:pt x="121606" y="207788"/>
                        <a:pt x="120418" y="213183"/>
                      </a:cubicBezTo>
                      <a:lnTo>
                        <a:pt x="120418" y="213183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" name="Graphic 2">
                <a:extLst>
                  <a:ext uri="{FF2B5EF4-FFF2-40B4-BE49-F238E27FC236}">
                    <a16:creationId xmlns:a16="http://schemas.microsoft.com/office/drawing/2014/main" id="{EEF7AF08-97FE-288C-D749-793E99A471EC}"/>
                  </a:ext>
                </a:extLst>
              </p:cNvPr>
              <p:cNvGrpSpPr/>
              <p:nvPr/>
            </p:nvGrpSpPr>
            <p:grpSpPr>
              <a:xfrm>
                <a:off x="6733471" y="1738418"/>
                <a:ext cx="348884" cy="377978"/>
                <a:chOff x="6733471" y="1738418"/>
                <a:chExt cx="348884" cy="377978"/>
              </a:xfrm>
              <a:grpFill/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3E258704-E002-EFEE-3B44-9094485BD717}"/>
                    </a:ext>
                  </a:extLst>
                </p:cNvPr>
                <p:cNvSpPr/>
                <p:nvPr/>
              </p:nvSpPr>
              <p:spPr>
                <a:xfrm>
                  <a:off x="6738049" y="1743001"/>
                  <a:ext cx="339869" cy="368824"/>
                </a:xfrm>
                <a:custGeom>
                  <a:avLst/>
                  <a:gdLst>
                    <a:gd name="connsiteX0" fmla="*/ 146840 w 339869"/>
                    <a:gd name="connsiteY0" fmla="*/ 368824 h 368824"/>
                    <a:gd name="connsiteX1" fmla="*/ 119517 w 339869"/>
                    <a:gd name="connsiteY1" fmla="*/ 363904 h 368824"/>
                    <a:gd name="connsiteX2" fmla="*/ 110630 w 339869"/>
                    <a:gd name="connsiteY2" fmla="*/ 211675 h 368824"/>
                    <a:gd name="connsiteX3" fmla="*/ 111361 w 339869"/>
                    <a:gd name="connsiteY3" fmla="*/ 208219 h 368824"/>
                    <a:gd name="connsiteX4" fmla="*/ 111324 w 339869"/>
                    <a:gd name="connsiteY4" fmla="*/ 208219 h 368824"/>
                    <a:gd name="connsiteX5" fmla="*/ 111398 w 339869"/>
                    <a:gd name="connsiteY5" fmla="*/ 207853 h 368824"/>
                    <a:gd name="connsiteX6" fmla="*/ 119975 w 339869"/>
                    <a:gd name="connsiteY6" fmla="*/ 187992 h 368824"/>
                    <a:gd name="connsiteX7" fmla="*/ 95286 w 339869"/>
                    <a:gd name="connsiteY7" fmla="*/ 184079 h 368824"/>
                    <a:gd name="connsiteX8" fmla="*/ 33710 w 339869"/>
                    <a:gd name="connsiteY8" fmla="*/ 169668 h 368824"/>
                    <a:gd name="connsiteX9" fmla="*/ 79 w 339869"/>
                    <a:gd name="connsiteY9" fmla="*/ 124844 h 368824"/>
                    <a:gd name="connsiteX10" fmla="*/ 17141 w 339869"/>
                    <a:gd name="connsiteY10" fmla="*/ 69760 h 368824"/>
                    <a:gd name="connsiteX11" fmla="*/ 62093 w 339869"/>
                    <a:gd name="connsiteY11" fmla="*/ 31831 h 368824"/>
                    <a:gd name="connsiteX12" fmla="*/ 129412 w 339869"/>
                    <a:gd name="connsiteY12" fmla="*/ 14275 h 368824"/>
                    <a:gd name="connsiteX13" fmla="*/ 178753 w 339869"/>
                    <a:gd name="connsiteY13" fmla="*/ 3814 h 368824"/>
                    <a:gd name="connsiteX14" fmla="*/ 231239 w 339869"/>
                    <a:gd name="connsiteY14" fmla="*/ 7362 h 368824"/>
                    <a:gd name="connsiteX15" fmla="*/ 264925 w 339869"/>
                    <a:gd name="connsiteY15" fmla="*/ 49863 h 368824"/>
                    <a:gd name="connsiteX16" fmla="*/ 264944 w 339869"/>
                    <a:gd name="connsiteY16" fmla="*/ 49918 h 368824"/>
                    <a:gd name="connsiteX17" fmla="*/ 264779 w 339869"/>
                    <a:gd name="connsiteY17" fmla="*/ 51253 h 368824"/>
                    <a:gd name="connsiteX18" fmla="*/ 262182 w 339869"/>
                    <a:gd name="connsiteY18" fmla="*/ 77588 h 368824"/>
                    <a:gd name="connsiteX19" fmla="*/ 266572 w 339869"/>
                    <a:gd name="connsiteY19" fmla="*/ 91450 h 368824"/>
                    <a:gd name="connsiteX20" fmla="*/ 271015 w 339869"/>
                    <a:gd name="connsiteY20" fmla="*/ 105568 h 368824"/>
                    <a:gd name="connsiteX21" fmla="*/ 239981 w 339869"/>
                    <a:gd name="connsiteY21" fmla="*/ 190425 h 368824"/>
                    <a:gd name="connsiteX22" fmla="*/ 207666 w 339869"/>
                    <a:gd name="connsiteY22" fmla="*/ 278280 h 368824"/>
                    <a:gd name="connsiteX23" fmla="*/ 208471 w 339869"/>
                    <a:gd name="connsiteY23" fmla="*/ 275043 h 368824"/>
                    <a:gd name="connsiteX24" fmla="*/ 210427 w 339869"/>
                    <a:gd name="connsiteY24" fmla="*/ 269813 h 368824"/>
                    <a:gd name="connsiteX25" fmla="*/ 242651 w 339869"/>
                    <a:gd name="connsiteY25" fmla="*/ 254085 h 368824"/>
                    <a:gd name="connsiteX26" fmla="*/ 277508 w 339869"/>
                    <a:gd name="connsiteY26" fmla="*/ 231390 h 368824"/>
                    <a:gd name="connsiteX27" fmla="*/ 282135 w 339869"/>
                    <a:gd name="connsiteY27" fmla="*/ 220545 h 368824"/>
                    <a:gd name="connsiteX28" fmla="*/ 315766 w 339869"/>
                    <a:gd name="connsiteY28" fmla="*/ 174404 h 368824"/>
                    <a:gd name="connsiteX29" fmla="*/ 316059 w 339869"/>
                    <a:gd name="connsiteY29" fmla="*/ 174295 h 368824"/>
                    <a:gd name="connsiteX30" fmla="*/ 316168 w 339869"/>
                    <a:gd name="connsiteY30" fmla="*/ 174587 h 368824"/>
                    <a:gd name="connsiteX31" fmla="*/ 339559 w 339869"/>
                    <a:gd name="connsiteY31" fmla="*/ 201580 h 368824"/>
                    <a:gd name="connsiteX32" fmla="*/ 339870 w 339869"/>
                    <a:gd name="connsiteY32" fmla="*/ 201745 h 368824"/>
                    <a:gd name="connsiteX33" fmla="*/ 339669 w 339869"/>
                    <a:gd name="connsiteY33" fmla="*/ 202019 h 368824"/>
                    <a:gd name="connsiteX34" fmla="*/ 335499 w 339869"/>
                    <a:gd name="connsiteY34" fmla="*/ 218387 h 368824"/>
                    <a:gd name="connsiteX35" fmla="*/ 309146 w 339869"/>
                    <a:gd name="connsiteY35" fmla="*/ 256883 h 368824"/>
                    <a:gd name="connsiteX36" fmla="*/ 310133 w 339869"/>
                    <a:gd name="connsiteY36" fmla="*/ 257944 h 368824"/>
                    <a:gd name="connsiteX37" fmla="*/ 310298 w 339869"/>
                    <a:gd name="connsiteY37" fmla="*/ 258127 h 368824"/>
                    <a:gd name="connsiteX38" fmla="*/ 310133 w 339869"/>
                    <a:gd name="connsiteY38" fmla="*/ 258328 h 368824"/>
                    <a:gd name="connsiteX39" fmla="*/ 289084 w 339869"/>
                    <a:gd name="connsiteY39" fmla="*/ 279963 h 368824"/>
                    <a:gd name="connsiteX40" fmla="*/ 256897 w 339869"/>
                    <a:gd name="connsiteY40" fmla="*/ 317380 h 368824"/>
                    <a:gd name="connsiteX41" fmla="*/ 256861 w 339869"/>
                    <a:gd name="connsiteY41" fmla="*/ 317435 h 368824"/>
                    <a:gd name="connsiteX42" fmla="*/ 216956 w 339869"/>
                    <a:gd name="connsiteY42" fmla="*/ 346366 h 368824"/>
                    <a:gd name="connsiteX43" fmla="*/ 203222 w 339869"/>
                    <a:gd name="connsiteY43" fmla="*/ 352493 h 368824"/>
                    <a:gd name="connsiteX44" fmla="*/ 146840 w 339869"/>
                    <a:gd name="connsiteY44" fmla="*/ 368824 h 368824"/>
                    <a:gd name="connsiteX45" fmla="*/ 111983 w 339869"/>
                    <a:gd name="connsiteY45" fmla="*/ 207963 h 368824"/>
                    <a:gd name="connsiteX46" fmla="*/ 111215 w 339869"/>
                    <a:gd name="connsiteY46" fmla="*/ 211803 h 368824"/>
                    <a:gd name="connsiteX47" fmla="*/ 119719 w 339869"/>
                    <a:gd name="connsiteY47" fmla="*/ 363356 h 368824"/>
                    <a:gd name="connsiteX48" fmla="*/ 202893 w 339869"/>
                    <a:gd name="connsiteY48" fmla="*/ 352017 h 368824"/>
                    <a:gd name="connsiteX49" fmla="*/ 216682 w 339869"/>
                    <a:gd name="connsiteY49" fmla="*/ 345854 h 368824"/>
                    <a:gd name="connsiteX50" fmla="*/ 256330 w 339869"/>
                    <a:gd name="connsiteY50" fmla="*/ 317087 h 368824"/>
                    <a:gd name="connsiteX51" fmla="*/ 288608 w 339869"/>
                    <a:gd name="connsiteY51" fmla="*/ 279560 h 368824"/>
                    <a:gd name="connsiteX52" fmla="*/ 309457 w 339869"/>
                    <a:gd name="connsiteY52" fmla="*/ 258163 h 368824"/>
                    <a:gd name="connsiteX53" fmla="*/ 308451 w 339869"/>
                    <a:gd name="connsiteY53" fmla="*/ 257121 h 368824"/>
                    <a:gd name="connsiteX54" fmla="*/ 308213 w 339869"/>
                    <a:gd name="connsiteY54" fmla="*/ 256902 h 368824"/>
                    <a:gd name="connsiteX55" fmla="*/ 308469 w 339869"/>
                    <a:gd name="connsiteY55" fmla="*/ 256682 h 368824"/>
                    <a:gd name="connsiteX56" fmla="*/ 334877 w 339869"/>
                    <a:gd name="connsiteY56" fmla="*/ 218424 h 368824"/>
                    <a:gd name="connsiteX57" fmla="*/ 338955 w 339869"/>
                    <a:gd name="connsiteY57" fmla="*/ 201983 h 368824"/>
                    <a:gd name="connsiteX58" fmla="*/ 315693 w 339869"/>
                    <a:gd name="connsiteY58" fmla="*/ 175099 h 368824"/>
                    <a:gd name="connsiteX59" fmla="*/ 282683 w 339869"/>
                    <a:gd name="connsiteY59" fmla="*/ 220783 h 368824"/>
                    <a:gd name="connsiteX60" fmla="*/ 278038 w 339869"/>
                    <a:gd name="connsiteY60" fmla="*/ 231646 h 368824"/>
                    <a:gd name="connsiteX61" fmla="*/ 242852 w 339869"/>
                    <a:gd name="connsiteY61" fmla="*/ 254634 h 368824"/>
                    <a:gd name="connsiteX62" fmla="*/ 210811 w 339869"/>
                    <a:gd name="connsiteY62" fmla="*/ 270252 h 368824"/>
                    <a:gd name="connsiteX63" fmla="*/ 209037 w 339869"/>
                    <a:gd name="connsiteY63" fmla="*/ 275171 h 368824"/>
                    <a:gd name="connsiteX64" fmla="*/ 207355 w 339869"/>
                    <a:gd name="connsiteY64" fmla="*/ 280658 h 368824"/>
                    <a:gd name="connsiteX65" fmla="*/ 206605 w 339869"/>
                    <a:gd name="connsiteY65" fmla="*/ 282139 h 368824"/>
                    <a:gd name="connsiteX66" fmla="*/ 206788 w 339869"/>
                    <a:gd name="connsiteY66" fmla="*/ 280493 h 368824"/>
                    <a:gd name="connsiteX67" fmla="*/ 239505 w 339869"/>
                    <a:gd name="connsiteY67" fmla="*/ 190041 h 368824"/>
                    <a:gd name="connsiteX68" fmla="*/ 270393 w 339869"/>
                    <a:gd name="connsiteY68" fmla="*/ 105623 h 368824"/>
                    <a:gd name="connsiteX69" fmla="*/ 266005 w 339869"/>
                    <a:gd name="connsiteY69" fmla="*/ 91706 h 368824"/>
                    <a:gd name="connsiteX70" fmla="*/ 261561 w 339869"/>
                    <a:gd name="connsiteY70" fmla="*/ 77588 h 368824"/>
                    <a:gd name="connsiteX71" fmla="*/ 264157 w 339869"/>
                    <a:gd name="connsiteY71" fmla="*/ 51198 h 368824"/>
                    <a:gd name="connsiteX72" fmla="*/ 264304 w 339869"/>
                    <a:gd name="connsiteY72" fmla="*/ 49973 h 368824"/>
                    <a:gd name="connsiteX73" fmla="*/ 230928 w 339869"/>
                    <a:gd name="connsiteY73" fmla="*/ 7892 h 368824"/>
                    <a:gd name="connsiteX74" fmla="*/ 178917 w 339869"/>
                    <a:gd name="connsiteY74" fmla="*/ 4381 h 368824"/>
                    <a:gd name="connsiteX75" fmla="*/ 129484 w 339869"/>
                    <a:gd name="connsiteY75" fmla="*/ 14860 h 368824"/>
                    <a:gd name="connsiteX76" fmla="*/ 62331 w 339869"/>
                    <a:gd name="connsiteY76" fmla="*/ 32361 h 368824"/>
                    <a:gd name="connsiteX77" fmla="*/ 664 w 339869"/>
                    <a:gd name="connsiteY77" fmla="*/ 124807 h 368824"/>
                    <a:gd name="connsiteX78" fmla="*/ 33948 w 339869"/>
                    <a:gd name="connsiteY78" fmla="*/ 169137 h 368824"/>
                    <a:gd name="connsiteX79" fmla="*/ 95359 w 339869"/>
                    <a:gd name="connsiteY79" fmla="*/ 183512 h 368824"/>
                    <a:gd name="connsiteX80" fmla="*/ 120560 w 339869"/>
                    <a:gd name="connsiteY80" fmla="*/ 187517 h 368824"/>
                    <a:gd name="connsiteX81" fmla="*/ 121036 w 339869"/>
                    <a:gd name="connsiteY81" fmla="*/ 187608 h 368824"/>
                    <a:gd name="connsiteX82" fmla="*/ 120725 w 339869"/>
                    <a:gd name="connsiteY82" fmla="*/ 187992 h 368824"/>
                    <a:gd name="connsiteX83" fmla="*/ 111983 w 339869"/>
                    <a:gd name="connsiteY83" fmla="*/ 207963 h 368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339869" h="368824">
                      <a:moveTo>
                        <a:pt x="146840" y="368824"/>
                      </a:moveTo>
                      <a:cubicBezTo>
                        <a:pt x="138135" y="368824"/>
                        <a:pt x="128973" y="367416"/>
                        <a:pt x="119517" y="363904"/>
                      </a:cubicBezTo>
                      <a:cubicBezTo>
                        <a:pt x="86050" y="351469"/>
                        <a:pt x="99584" y="263193"/>
                        <a:pt x="110630" y="211675"/>
                      </a:cubicBezTo>
                      <a:cubicBezTo>
                        <a:pt x="110977" y="210048"/>
                        <a:pt x="111251" y="208767"/>
                        <a:pt x="111361" y="208219"/>
                      </a:cubicBezTo>
                      <a:lnTo>
                        <a:pt x="111324" y="208219"/>
                      </a:lnTo>
                      <a:lnTo>
                        <a:pt x="111398" y="207853"/>
                      </a:lnTo>
                      <a:cubicBezTo>
                        <a:pt x="112678" y="202056"/>
                        <a:pt x="114799" y="194576"/>
                        <a:pt x="119975" y="187992"/>
                      </a:cubicBezTo>
                      <a:cubicBezTo>
                        <a:pt x="112367" y="186511"/>
                        <a:pt x="104064" y="185322"/>
                        <a:pt x="95286" y="184079"/>
                      </a:cubicBezTo>
                      <a:cubicBezTo>
                        <a:pt x="74858" y="181189"/>
                        <a:pt x="51724" y="177916"/>
                        <a:pt x="33710" y="169668"/>
                      </a:cubicBezTo>
                      <a:cubicBezTo>
                        <a:pt x="13045" y="160195"/>
                        <a:pt x="2035" y="145528"/>
                        <a:pt x="79" y="124844"/>
                      </a:cubicBezTo>
                      <a:cubicBezTo>
                        <a:pt x="-763" y="105806"/>
                        <a:pt x="5144" y="86750"/>
                        <a:pt x="17141" y="69760"/>
                      </a:cubicBezTo>
                      <a:cubicBezTo>
                        <a:pt x="28096" y="54216"/>
                        <a:pt x="44061" y="40756"/>
                        <a:pt x="62093" y="31831"/>
                      </a:cubicBezTo>
                      <a:cubicBezTo>
                        <a:pt x="83692" y="21645"/>
                        <a:pt x="106936" y="17896"/>
                        <a:pt x="129412" y="14275"/>
                      </a:cubicBezTo>
                      <a:cubicBezTo>
                        <a:pt x="145669" y="11659"/>
                        <a:pt x="162494" y="8934"/>
                        <a:pt x="178753" y="3814"/>
                      </a:cubicBezTo>
                      <a:cubicBezTo>
                        <a:pt x="196583" y="-2294"/>
                        <a:pt x="215219" y="-1032"/>
                        <a:pt x="231239" y="7362"/>
                      </a:cubicBezTo>
                      <a:cubicBezTo>
                        <a:pt x="247625" y="15957"/>
                        <a:pt x="259914" y="31447"/>
                        <a:pt x="264925" y="49863"/>
                      </a:cubicBezTo>
                      <a:lnTo>
                        <a:pt x="264944" y="49918"/>
                      </a:lnTo>
                      <a:lnTo>
                        <a:pt x="264779" y="51253"/>
                      </a:lnTo>
                      <a:cubicBezTo>
                        <a:pt x="263700" y="59958"/>
                        <a:pt x="262584" y="68974"/>
                        <a:pt x="262182" y="77588"/>
                      </a:cubicBezTo>
                      <a:cubicBezTo>
                        <a:pt x="262182" y="81885"/>
                        <a:pt x="264413" y="86750"/>
                        <a:pt x="266572" y="91450"/>
                      </a:cubicBezTo>
                      <a:cubicBezTo>
                        <a:pt x="268748" y="96205"/>
                        <a:pt x="271015" y="101124"/>
                        <a:pt x="271015" y="105568"/>
                      </a:cubicBezTo>
                      <a:cubicBezTo>
                        <a:pt x="276667" y="139072"/>
                        <a:pt x="256001" y="170052"/>
                        <a:pt x="239981" y="190425"/>
                      </a:cubicBezTo>
                      <a:cubicBezTo>
                        <a:pt x="218163" y="212626"/>
                        <a:pt x="211305" y="247063"/>
                        <a:pt x="207666" y="278280"/>
                      </a:cubicBezTo>
                      <a:cubicBezTo>
                        <a:pt x="207995" y="277238"/>
                        <a:pt x="208233" y="276140"/>
                        <a:pt x="208471" y="275043"/>
                      </a:cubicBezTo>
                      <a:cubicBezTo>
                        <a:pt x="208983" y="272775"/>
                        <a:pt x="209403" y="270819"/>
                        <a:pt x="210427" y="269813"/>
                      </a:cubicBezTo>
                      <a:cubicBezTo>
                        <a:pt x="220156" y="262406"/>
                        <a:pt x="231586" y="258182"/>
                        <a:pt x="242651" y="254085"/>
                      </a:cubicBezTo>
                      <a:cubicBezTo>
                        <a:pt x="257446" y="248617"/>
                        <a:pt x="271418" y="243460"/>
                        <a:pt x="277508" y="231390"/>
                      </a:cubicBezTo>
                      <a:cubicBezTo>
                        <a:pt x="279025" y="228080"/>
                        <a:pt x="280543" y="224422"/>
                        <a:pt x="282135" y="220545"/>
                      </a:cubicBezTo>
                      <a:cubicBezTo>
                        <a:pt x="289358" y="203098"/>
                        <a:pt x="298338" y="181409"/>
                        <a:pt x="315766" y="174404"/>
                      </a:cubicBezTo>
                      <a:lnTo>
                        <a:pt x="316059" y="174295"/>
                      </a:lnTo>
                      <a:lnTo>
                        <a:pt x="316168" y="174587"/>
                      </a:lnTo>
                      <a:cubicBezTo>
                        <a:pt x="320466" y="186785"/>
                        <a:pt x="328549" y="196112"/>
                        <a:pt x="339559" y="201580"/>
                      </a:cubicBezTo>
                      <a:lnTo>
                        <a:pt x="339870" y="201745"/>
                      </a:lnTo>
                      <a:lnTo>
                        <a:pt x="339669" y="202019"/>
                      </a:lnTo>
                      <a:cubicBezTo>
                        <a:pt x="337767" y="204579"/>
                        <a:pt x="335499" y="209499"/>
                        <a:pt x="335499" y="218387"/>
                      </a:cubicBezTo>
                      <a:cubicBezTo>
                        <a:pt x="335499" y="233456"/>
                        <a:pt x="311980" y="254414"/>
                        <a:pt x="309146" y="256883"/>
                      </a:cubicBezTo>
                      <a:cubicBezTo>
                        <a:pt x="309347" y="257084"/>
                        <a:pt x="309694" y="257450"/>
                        <a:pt x="310133" y="257944"/>
                      </a:cubicBezTo>
                      <a:lnTo>
                        <a:pt x="310298" y="258127"/>
                      </a:lnTo>
                      <a:lnTo>
                        <a:pt x="310133" y="258328"/>
                      </a:lnTo>
                      <a:cubicBezTo>
                        <a:pt x="303605" y="265972"/>
                        <a:pt x="296216" y="273086"/>
                        <a:pt x="289084" y="279963"/>
                      </a:cubicBezTo>
                      <a:cubicBezTo>
                        <a:pt x="277215" y="291411"/>
                        <a:pt x="264925" y="303225"/>
                        <a:pt x="256897" y="317380"/>
                      </a:cubicBezTo>
                      <a:lnTo>
                        <a:pt x="256861" y="317435"/>
                      </a:lnTo>
                      <a:cubicBezTo>
                        <a:pt x="253240" y="321165"/>
                        <a:pt x="234311" y="340130"/>
                        <a:pt x="216956" y="346366"/>
                      </a:cubicBezTo>
                      <a:cubicBezTo>
                        <a:pt x="213024" y="347793"/>
                        <a:pt x="208471" y="349969"/>
                        <a:pt x="203222" y="352493"/>
                      </a:cubicBezTo>
                      <a:cubicBezTo>
                        <a:pt x="188884" y="359424"/>
                        <a:pt x="169334" y="368824"/>
                        <a:pt x="146840" y="368824"/>
                      </a:cubicBezTo>
                      <a:close/>
                      <a:moveTo>
                        <a:pt x="111983" y="207963"/>
                      </a:moveTo>
                      <a:cubicBezTo>
                        <a:pt x="111965" y="208274"/>
                        <a:pt x="111782" y="209115"/>
                        <a:pt x="111215" y="211803"/>
                      </a:cubicBezTo>
                      <a:cubicBezTo>
                        <a:pt x="92214" y="300445"/>
                        <a:pt x="95231" y="354267"/>
                        <a:pt x="119719" y="363356"/>
                      </a:cubicBezTo>
                      <a:cubicBezTo>
                        <a:pt x="153369" y="375847"/>
                        <a:pt x="182008" y="362076"/>
                        <a:pt x="202893" y="352017"/>
                      </a:cubicBezTo>
                      <a:cubicBezTo>
                        <a:pt x="208159" y="349475"/>
                        <a:pt x="212713" y="347299"/>
                        <a:pt x="216682" y="345854"/>
                      </a:cubicBezTo>
                      <a:cubicBezTo>
                        <a:pt x="233872" y="339673"/>
                        <a:pt x="252673" y="320873"/>
                        <a:pt x="256330" y="317087"/>
                      </a:cubicBezTo>
                      <a:cubicBezTo>
                        <a:pt x="264395" y="302877"/>
                        <a:pt x="276703" y="291027"/>
                        <a:pt x="288608" y="279560"/>
                      </a:cubicBezTo>
                      <a:cubicBezTo>
                        <a:pt x="295686" y="272757"/>
                        <a:pt x="303001" y="265716"/>
                        <a:pt x="309457" y="258163"/>
                      </a:cubicBezTo>
                      <a:cubicBezTo>
                        <a:pt x="308835" y="257487"/>
                        <a:pt x="308451" y="257121"/>
                        <a:pt x="308451" y="257121"/>
                      </a:cubicBezTo>
                      <a:lnTo>
                        <a:pt x="308213" y="256902"/>
                      </a:lnTo>
                      <a:lnTo>
                        <a:pt x="308469" y="256682"/>
                      </a:lnTo>
                      <a:cubicBezTo>
                        <a:pt x="308725" y="256462"/>
                        <a:pt x="334877" y="233840"/>
                        <a:pt x="334877" y="218424"/>
                      </a:cubicBezTo>
                      <a:cubicBezTo>
                        <a:pt x="334877" y="209700"/>
                        <a:pt x="337053" y="204689"/>
                        <a:pt x="338955" y="201983"/>
                      </a:cubicBezTo>
                      <a:cubicBezTo>
                        <a:pt x="328056" y="196478"/>
                        <a:pt x="320027" y="187188"/>
                        <a:pt x="315693" y="175099"/>
                      </a:cubicBezTo>
                      <a:cubicBezTo>
                        <a:pt x="298685" y="182122"/>
                        <a:pt x="289816" y="203555"/>
                        <a:pt x="282683" y="220783"/>
                      </a:cubicBezTo>
                      <a:cubicBezTo>
                        <a:pt x="281074" y="224660"/>
                        <a:pt x="279556" y="228336"/>
                        <a:pt x="278038" y="231646"/>
                      </a:cubicBezTo>
                      <a:cubicBezTo>
                        <a:pt x="271838" y="243917"/>
                        <a:pt x="257757" y="249129"/>
                        <a:pt x="242852" y="254634"/>
                      </a:cubicBezTo>
                      <a:cubicBezTo>
                        <a:pt x="231824" y="258712"/>
                        <a:pt x="220431" y="262918"/>
                        <a:pt x="210811" y="270252"/>
                      </a:cubicBezTo>
                      <a:cubicBezTo>
                        <a:pt x="209952" y="271111"/>
                        <a:pt x="209513" y="273086"/>
                        <a:pt x="209037" y="275171"/>
                      </a:cubicBezTo>
                      <a:cubicBezTo>
                        <a:pt x="208617" y="277055"/>
                        <a:pt x="208178" y="279012"/>
                        <a:pt x="207355" y="280658"/>
                      </a:cubicBezTo>
                      <a:lnTo>
                        <a:pt x="206605" y="282139"/>
                      </a:lnTo>
                      <a:lnTo>
                        <a:pt x="206788" y="280493"/>
                      </a:lnTo>
                      <a:cubicBezTo>
                        <a:pt x="210373" y="248580"/>
                        <a:pt x="217048" y="212901"/>
                        <a:pt x="239505" y="190041"/>
                      </a:cubicBezTo>
                      <a:cubicBezTo>
                        <a:pt x="255434" y="169778"/>
                        <a:pt x="276008" y="138944"/>
                        <a:pt x="270393" y="105623"/>
                      </a:cubicBezTo>
                      <a:cubicBezTo>
                        <a:pt x="270393" y="101271"/>
                        <a:pt x="268162" y="96406"/>
                        <a:pt x="266005" y="91706"/>
                      </a:cubicBezTo>
                      <a:cubicBezTo>
                        <a:pt x="263828" y="86951"/>
                        <a:pt x="261561" y="82032"/>
                        <a:pt x="261561" y="77588"/>
                      </a:cubicBezTo>
                      <a:cubicBezTo>
                        <a:pt x="261963" y="68937"/>
                        <a:pt x="263078" y="59921"/>
                        <a:pt x="264157" y="51198"/>
                      </a:cubicBezTo>
                      <a:lnTo>
                        <a:pt x="264304" y="49973"/>
                      </a:lnTo>
                      <a:cubicBezTo>
                        <a:pt x="259311" y="31740"/>
                        <a:pt x="247149" y="16414"/>
                        <a:pt x="230928" y="7892"/>
                      </a:cubicBezTo>
                      <a:cubicBezTo>
                        <a:pt x="215054" y="-429"/>
                        <a:pt x="196583" y="-1673"/>
                        <a:pt x="178917" y="4381"/>
                      </a:cubicBezTo>
                      <a:cubicBezTo>
                        <a:pt x="162604" y="9520"/>
                        <a:pt x="145761" y="12226"/>
                        <a:pt x="129484" y="14860"/>
                      </a:cubicBezTo>
                      <a:cubicBezTo>
                        <a:pt x="107064" y="18481"/>
                        <a:pt x="83856" y="22212"/>
                        <a:pt x="62331" y="32361"/>
                      </a:cubicBezTo>
                      <a:cubicBezTo>
                        <a:pt x="23250" y="51710"/>
                        <a:pt x="-945" y="87994"/>
                        <a:pt x="664" y="124807"/>
                      </a:cubicBezTo>
                      <a:cubicBezTo>
                        <a:pt x="2602" y="145253"/>
                        <a:pt x="13484" y="159756"/>
                        <a:pt x="33948" y="169137"/>
                      </a:cubicBezTo>
                      <a:cubicBezTo>
                        <a:pt x="51888" y="177349"/>
                        <a:pt x="74986" y="180622"/>
                        <a:pt x="95359" y="183512"/>
                      </a:cubicBezTo>
                      <a:cubicBezTo>
                        <a:pt x="104338" y="184774"/>
                        <a:pt x="112806" y="185981"/>
                        <a:pt x="120560" y="187517"/>
                      </a:cubicBezTo>
                      <a:lnTo>
                        <a:pt x="121036" y="187608"/>
                      </a:lnTo>
                      <a:lnTo>
                        <a:pt x="120725" y="187992"/>
                      </a:lnTo>
                      <a:cubicBezTo>
                        <a:pt x="115439" y="194558"/>
                        <a:pt x="113281" y="202111"/>
                        <a:pt x="111983" y="20796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0D4BCD01-44E5-989D-5362-FF3DD3C7623B}"/>
                    </a:ext>
                  </a:extLst>
                </p:cNvPr>
                <p:cNvSpPr/>
                <p:nvPr/>
              </p:nvSpPr>
              <p:spPr>
                <a:xfrm>
                  <a:off x="6733471" y="1738418"/>
                  <a:ext cx="348884" cy="377978"/>
                </a:xfrm>
                <a:custGeom>
                  <a:avLst/>
                  <a:gdLst>
                    <a:gd name="connsiteX0" fmla="*/ 151419 w 348884"/>
                    <a:gd name="connsiteY0" fmla="*/ 377978 h 377978"/>
                    <a:gd name="connsiteX1" fmla="*/ 151419 w 348884"/>
                    <a:gd name="connsiteY1" fmla="*/ 377978 h 377978"/>
                    <a:gd name="connsiteX2" fmla="*/ 122505 w 348884"/>
                    <a:gd name="connsiteY2" fmla="*/ 372766 h 377978"/>
                    <a:gd name="connsiteX3" fmla="*/ 110746 w 348884"/>
                    <a:gd name="connsiteY3" fmla="*/ 215288 h 377978"/>
                    <a:gd name="connsiteX4" fmla="*/ 111331 w 348884"/>
                    <a:gd name="connsiteY4" fmla="*/ 212490 h 377978"/>
                    <a:gd name="connsiteX5" fmla="*/ 111422 w 348884"/>
                    <a:gd name="connsiteY5" fmla="*/ 211814 h 377978"/>
                    <a:gd name="connsiteX6" fmla="*/ 116964 w 348884"/>
                    <a:gd name="connsiteY6" fmla="*/ 195867 h 377978"/>
                    <a:gd name="connsiteX7" fmla="*/ 99206 w 348884"/>
                    <a:gd name="connsiteY7" fmla="*/ 193215 h 377978"/>
                    <a:gd name="connsiteX8" fmla="*/ 36350 w 348884"/>
                    <a:gd name="connsiteY8" fmla="*/ 178420 h 377978"/>
                    <a:gd name="connsiteX9" fmla="*/ 85 w 348884"/>
                    <a:gd name="connsiteY9" fmla="*/ 129865 h 377978"/>
                    <a:gd name="connsiteX10" fmla="*/ 17952 w 348884"/>
                    <a:gd name="connsiteY10" fmla="*/ 71709 h 377978"/>
                    <a:gd name="connsiteX11" fmla="*/ 64605 w 348884"/>
                    <a:gd name="connsiteY11" fmla="*/ 32317 h 377978"/>
                    <a:gd name="connsiteX12" fmla="*/ 133185 w 348884"/>
                    <a:gd name="connsiteY12" fmla="*/ 14358 h 377978"/>
                    <a:gd name="connsiteX13" fmla="*/ 181923 w 348884"/>
                    <a:gd name="connsiteY13" fmla="*/ 4044 h 377978"/>
                    <a:gd name="connsiteX14" fmla="*/ 237920 w 348884"/>
                    <a:gd name="connsiteY14" fmla="*/ 7902 h 377978"/>
                    <a:gd name="connsiteX15" fmla="*/ 273893 w 348884"/>
                    <a:gd name="connsiteY15" fmla="*/ 53257 h 377978"/>
                    <a:gd name="connsiteX16" fmla="*/ 274039 w 348884"/>
                    <a:gd name="connsiteY16" fmla="*/ 55067 h 377978"/>
                    <a:gd name="connsiteX17" fmla="*/ 273875 w 348884"/>
                    <a:gd name="connsiteY17" fmla="*/ 56402 h 377978"/>
                    <a:gd name="connsiteX18" fmla="*/ 271314 w 348884"/>
                    <a:gd name="connsiteY18" fmla="*/ 82371 h 377978"/>
                    <a:gd name="connsiteX19" fmla="*/ 275283 w 348884"/>
                    <a:gd name="connsiteY19" fmla="*/ 94094 h 377978"/>
                    <a:gd name="connsiteX20" fmla="*/ 280148 w 348884"/>
                    <a:gd name="connsiteY20" fmla="*/ 109748 h 377978"/>
                    <a:gd name="connsiteX21" fmla="*/ 248144 w 348884"/>
                    <a:gd name="connsiteY21" fmla="*/ 197842 h 377978"/>
                    <a:gd name="connsiteX22" fmla="*/ 247815 w 348884"/>
                    <a:gd name="connsiteY22" fmla="*/ 198226 h 377978"/>
                    <a:gd name="connsiteX23" fmla="*/ 219157 w 348884"/>
                    <a:gd name="connsiteY23" fmla="*/ 266111 h 377978"/>
                    <a:gd name="connsiteX24" fmla="*/ 245656 w 348884"/>
                    <a:gd name="connsiteY24" fmla="*/ 254388 h 377978"/>
                    <a:gd name="connsiteX25" fmla="*/ 278008 w 348884"/>
                    <a:gd name="connsiteY25" fmla="*/ 233924 h 377978"/>
                    <a:gd name="connsiteX26" fmla="*/ 282470 w 348884"/>
                    <a:gd name="connsiteY26" fmla="*/ 223445 h 377978"/>
                    <a:gd name="connsiteX27" fmla="*/ 318644 w 348884"/>
                    <a:gd name="connsiteY27" fmla="*/ 174762 h 377978"/>
                    <a:gd name="connsiteX28" fmla="*/ 322393 w 348884"/>
                    <a:gd name="connsiteY28" fmla="*/ 174780 h 377978"/>
                    <a:gd name="connsiteX29" fmla="*/ 324953 w 348884"/>
                    <a:gd name="connsiteY29" fmla="*/ 177377 h 377978"/>
                    <a:gd name="connsiteX30" fmla="*/ 346167 w 348884"/>
                    <a:gd name="connsiteY30" fmla="*/ 202084 h 377978"/>
                    <a:gd name="connsiteX31" fmla="*/ 348728 w 348884"/>
                    <a:gd name="connsiteY31" fmla="*/ 205193 h 377978"/>
                    <a:gd name="connsiteX32" fmla="*/ 348124 w 348884"/>
                    <a:gd name="connsiteY32" fmla="*/ 209052 h 377978"/>
                    <a:gd name="connsiteX33" fmla="*/ 344649 w 348884"/>
                    <a:gd name="connsiteY33" fmla="*/ 222988 h 377978"/>
                    <a:gd name="connsiteX34" fmla="*/ 319357 w 348884"/>
                    <a:gd name="connsiteY34" fmla="*/ 262581 h 377978"/>
                    <a:gd name="connsiteX35" fmla="*/ 318351 w 348884"/>
                    <a:gd name="connsiteY35" fmla="*/ 265708 h 377978"/>
                    <a:gd name="connsiteX36" fmla="*/ 296808 w 348884"/>
                    <a:gd name="connsiteY36" fmla="*/ 287873 h 377978"/>
                    <a:gd name="connsiteX37" fmla="*/ 265426 w 348884"/>
                    <a:gd name="connsiteY37" fmla="*/ 324248 h 377978"/>
                    <a:gd name="connsiteX38" fmla="*/ 264987 w 348884"/>
                    <a:gd name="connsiteY38" fmla="*/ 324888 h 377978"/>
                    <a:gd name="connsiteX39" fmla="*/ 264676 w 348884"/>
                    <a:gd name="connsiteY39" fmla="*/ 325236 h 377978"/>
                    <a:gd name="connsiteX40" fmla="*/ 223034 w 348884"/>
                    <a:gd name="connsiteY40" fmla="*/ 355283 h 377978"/>
                    <a:gd name="connsiteX41" fmla="*/ 209812 w 348884"/>
                    <a:gd name="connsiteY41" fmla="*/ 361190 h 377978"/>
                    <a:gd name="connsiteX42" fmla="*/ 151419 w 348884"/>
                    <a:gd name="connsiteY42" fmla="*/ 377978 h 377978"/>
                    <a:gd name="connsiteX43" fmla="*/ 121097 w 348884"/>
                    <a:gd name="connsiteY43" fmla="*/ 213258 h 377978"/>
                    <a:gd name="connsiteX44" fmla="*/ 120274 w 348884"/>
                    <a:gd name="connsiteY44" fmla="*/ 217337 h 377978"/>
                    <a:gd name="connsiteX45" fmla="*/ 125906 w 348884"/>
                    <a:gd name="connsiteY45" fmla="*/ 363641 h 377978"/>
                    <a:gd name="connsiteX46" fmla="*/ 205496 w 348884"/>
                    <a:gd name="connsiteY46" fmla="*/ 352467 h 377978"/>
                    <a:gd name="connsiteX47" fmla="*/ 219724 w 348884"/>
                    <a:gd name="connsiteY47" fmla="*/ 346121 h 377978"/>
                    <a:gd name="connsiteX48" fmla="*/ 257251 w 348884"/>
                    <a:gd name="connsiteY48" fmla="*/ 318890 h 377978"/>
                    <a:gd name="connsiteX49" fmla="*/ 290023 w 348884"/>
                    <a:gd name="connsiteY49" fmla="*/ 280851 h 377978"/>
                    <a:gd name="connsiteX50" fmla="*/ 308402 w 348884"/>
                    <a:gd name="connsiteY50" fmla="*/ 262252 h 377978"/>
                    <a:gd name="connsiteX51" fmla="*/ 308348 w 348884"/>
                    <a:gd name="connsiteY51" fmla="*/ 261484 h 377978"/>
                    <a:gd name="connsiteX52" fmla="*/ 309811 w 348884"/>
                    <a:gd name="connsiteY52" fmla="*/ 258009 h 377978"/>
                    <a:gd name="connsiteX53" fmla="*/ 334883 w 348884"/>
                    <a:gd name="connsiteY53" fmla="*/ 222988 h 377978"/>
                    <a:gd name="connsiteX54" fmla="*/ 337407 w 348884"/>
                    <a:gd name="connsiteY54" fmla="*/ 208339 h 377978"/>
                    <a:gd name="connsiteX55" fmla="*/ 317930 w 348884"/>
                    <a:gd name="connsiteY55" fmla="*/ 186009 h 377978"/>
                    <a:gd name="connsiteX56" fmla="*/ 291486 w 348884"/>
                    <a:gd name="connsiteY56" fmla="*/ 227102 h 377978"/>
                    <a:gd name="connsiteX57" fmla="*/ 286768 w 348884"/>
                    <a:gd name="connsiteY57" fmla="*/ 238148 h 377978"/>
                    <a:gd name="connsiteX58" fmla="*/ 249003 w 348884"/>
                    <a:gd name="connsiteY58" fmla="*/ 263514 h 377978"/>
                    <a:gd name="connsiteX59" fmla="*/ 218773 w 348884"/>
                    <a:gd name="connsiteY59" fmla="*/ 278016 h 377978"/>
                    <a:gd name="connsiteX60" fmla="*/ 218078 w 348884"/>
                    <a:gd name="connsiteY60" fmla="*/ 280741 h 377978"/>
                    <a:gd name="connsiteX61" fmla="*/ 216011 w 348884"/>
                    <a:gd name="connsiteY61" fmla="*/ 287307 h 377978"/>
                    <a:gd name="connsiteX62" fmla="*/ 215262 w 348884"/>
                    <a:gd name="connsiteY62" fmla="*/ 288788 h 377978"/>
                    <a:gd name="connsiteX63" fmla="*/ 209885 w 348884"/>
                    <a:gd name="connsiteY63" fmla="*/ 291110 h 377978"/>
                    <a:gd name="connsiteX64" fmla="*/ 206648 w 348884"/>
                    <a:gd name="connsiteY64" fmla="*/ 286227 h 377978"/>
                    <a:gd name="connsiteX65" fmla="*/ 206831 w 348884"/>
                    <a:gd name="connsiteY65" fmla="*/ 284581 h 377978"/>
                    <a:gd name="connsiteX66" fmla="*/ 240645 w 348884"/>
                    <a:gd name="connsiteY66" fmla="*/ 191605 h 377978"/>
                    <a:gd name="connsiteX67" fmla="*/ 270473 w 348884"/>
                    <a:gd name="connsiteY67" fmla="*/ 110974 h 377978"/>
                    <a:gd name="connsiteX68" fmla="*/ 270418 w 348884"/>
                    <a:gd name="connsiteY68" fmla="*/ 110224 h 377978"/>
                    <a:gd name="connsiteX69" fmla="*/ 266450 w 348884"/>
                    <a:gd name="connsiteY69" fmla="*/ 98227 h 377978"/>
                    <a:gd name="connsiteX70" fmla="*/ 261585 w 348884"/>
                    <a:gd name="connsiteY70" fmla="*/ 82188 h 377978"/>
                    <a:gd name="connsiteX71" fmla="*/ 264219 w 348884"/>
                    <a:gd name="connsiteY71" fmla="*/ 55232 h 377978"/>
                    <a:gd name="connsiteX72" fmla="*/ 264255 w 348884"/>
                    <a:gd name="connsiteY72" fmla="*/ 54921 h 377978"/>
                    <a:gd name="connsiteX73" fmla="*/ 233403 w 348884"/>
                    <a:gd name="connsiteY73" fmla="*/ 16534 h 377978"/>
                    <a:gd name="connsiteX74" fmla="*/ 184995 w 348884"/>
                    <a:gd name="connsiteY74" fmla="*/ 13297 h 377978"/>
                    <a:gd name="connsiteX75" fmla="*/ 134831 w 348884"/>
                    <a:gd name="connsiteY75" fmla="*/ 23959 h 377978"/>
                    <a:gd name="connsiteX76" fmla="*/ 68903 w 348884"/>
                    <a:gd name="connsiteY76" fmla="*/ 41077 h 377978"/>
                    <a:gd name="connsiteX77" fmla="*/ 9851 w 348884"/>
                    <a:gd name="connsiteY77" fmla="*/ 129188 h 377978"/>
                    <a:gd name="connsiteX78" fmla="*/ 40483 w 348884"/>
                    <a:gd name="connsiteY78" fmla="*/ 169568 h 377978"/>
                    <a:gd name="connsiteX79" fmla="*/ 100614 w 348884"/>
                    <a:gd name="connsiteY79" fmla="*/ 183559 h 377978"/>
                    <a:gd name="connsiteX80" fmla="*/ 126089 w 348884"/>
                    <a:gd name="connsiteY80" fmla="*/ 187600 h 377978"/>
                    <a:gd name="connsiteX81" fmla="*/ 126547 w 348884"/>
                    <a:gd name="connsiteY81" fmla="*/ 187692 h 377978"/>
                    <a:gd name="connsiteX82" fmla="*/ 129966 w 348884"/>
                    <a:gd name="connsiteY82" fmla="*/ 190618 h 377978"/>
                    <a:gd name="connsiteX83" fmla="*/ 129235 w 348884"/>
                    <a:gd name="connsiteY83" fmla="*/ 195062 h 377978"/>
                    <a:gd name="connsiteX84" fmla="*/ 128924 w 348884"/>
                    <a:gd name="connsiteY84" fmla="*/ 195446 h 377978"/>
                    <a:gd name="connsiteX85" fmla="*/ 121097 w 348884"/>
                    <a:gd name="connsiteY85" fmla="*/ 213258 h 37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48884" h="377978">
                      <a:moveTo>
                        <a:pt x="151419" y="377978"/>
                      </a:moveTo>
                      <a:lnTo>
                        <a:pt x="151419" y="377978"/>
                      </a:lnTo>
                      <a:cubicBezTo>
                        <a:pt x="141543" y="377978"/>
                        <a:pt x="131813" y="376223"/>
                        <a:pt x="122505" y="372766"/>
                      </a:cubicBezTo>
                      <a:cubicBezTo>
                        <a:pt x="87648" y="359818"/>
                        <a:pt x="96865" y="279991"/>
                        <a:pt x="110746" y="215288"/>
                      </a:cubicBezTo>
                      <a:cubicBezTo>
                        <a:pt x="111002" y="214045"/>
                        <a:pt x="111203" y="213094"/>
                        <a:pt x="111331" y="212490"/>
                      </a:cubicBezTo>
                      <a:cubicBezTo>
                        <a:pt x="111349" y="212271"/>
                        <a:pt x="111368" y="212033"/>
                        <a:pt x="111422" y="211814"/>
                      </a:cubicBezTo>
                      <a:cubicBezTo>
                        <a:pt x="112483" y="207004"/>
                        <a:pt x="114001" y="201389"/>
                        <a:pt x="116964" y="195867"/>
                      </a:cubicBezTo>
                      <a:cubicBezTo>
                        <a:pt x="111349" y="194934"/>
                        <a:pt x="105406" y="194092"/>
                        <a:pt x="99206" y="193215"/>
                      </a:cubicBezTo>
                      <a:cubicBezTo>
                        <a:pt x="78431" y="190270"/>
                        <a:pt x="54967" y="186942"/>
                        <a:pt x="36350" y="178420"/>
                      </a:cubicBezTo>
                      <a:cubicBezTo>
                        <a:pt x="14075" y="168215"/>
                        <a:pt x="2207" y="152323"/>
                        <a:pt x="85" y="129865"/>
                      </a:cubicBezTo>
                      <a:cubicBezTo>
                        <a:pt x="-811" y="109584"/>
                        <a:pt x="5370" y="89540"/>
                        <a:pt x="17952" y="71709"/>
                      </a:cubicBezTo>
                      <a:cubicBezTo>
                        <a:pt x="29346" y="55561"/>
                        <a:pt x="45915" y="41571"/>
                        <a:pt x="64605" y="32317"/>
                      </a:cubicBezTo>
                      <a:cubicBezTo>
                        <a:pt x="86862" y="21820"/>
                        <a:pt x="110398" y="18016"/>
                        <a:pt x="133185" y="14358"/>
                      </a:cubicBezTo>
                      <a:cubicBezTo>
                        <a:pt x="149333" y="11761"/>
                        <a:pt x="165976" y="9073"/>
                        <a:pt x="181923" y="4044"/>
                      </a:cubicBezTo>
                      <a:cubicBezTo>
                        <a:pt x="200851" y="-2449"/>
                        <a:pt x="220767" y="-1095"/>
                        <a:pt x="237920" y="7902"/>
                      </a:cubicBezTo>
                      <a:cubicBezTo>
                        <a:pt x="255440" y="17083"/>
                        <a:pt x="268553" y="33615"/>
                        <a:pt x="273893" y="53257"/>
                      </a:cubicBezTo>
                      <a:cubicBezTo>
                        <a:pt x="274058" y="53824"/>
                        <a:pt x="274112" y="54482"/>
                        <a:pt x="274039" y="55067"/>
                      </a:cubicBezTo>
                      <a:lnTo>
                        <a:pt x="273875" y="56402"/>
                      </a:lnTo>
                      <a:cubicBezTo>
                        <a:pt x="272796" y="65016"/>
                        <a:pt x="271698" y="73922"/>
                        <a:pt x="271314" y="82371"/>
                      </a:cubicBezTo>
                      <a:cubicBezTo>
                        <a:pt x="271314" y="85462"/>
                        <a:pt x="273326" y="89851"/>
                        <a:pt x="275283" y="94094"/>
                      </a:cubicBezTo>
                      <a:cubicBezTo>
                        <a:pt x="277624" y="99214"/>
                        <a:pt x="280038" y="104445"/>
                        <a:pt x="280148" y="109748"/>
                      </a:cubicBezTo>
                      <a:cubicBezTo>
                        <a:pt x="285890" y="144916"/>
                        <a:pt x="264639" y="176847"/>
                        <a:pt x="248144" y="197842"/>
                      </a:cubicBezTo>
                      <a:cubicBezTo>
                        <a:pt x="248034" y="197970"/>
                        <a:pt x="247924" y="198098"/>
                        <a:pt x="247815" y="198226"/>
                      </a:cubicBezTo>
                      <a:cubicBezTo>
                        <a:pt x="230697" y="215672"/>
                        <a:pt x="223235" y="241093"/>
                        <a:pt x="219157" y="266111"/>
                      </a:cubicBezTo>
                      <a:cubicBezTo>
                        <a:pt x="227625" y="261045"/>
                        <a:pt x="236750" y="257680"/>
                        <a:pt x="245656" y="254388"/>
                      </a:cubicBezTo>
                      <a:cubicBezTo>
                        <a:pt x="259592" y="249231"/>
                        <a:pt x="272741" y="244384"/>
                        <a:pt x="278008" y="233924"/>
                      </a:cubicBezTo>
                      <a:cubicBezTo>
                        <a:pt x="279416" y="230833"/>
                        <a:pt x="280897" y="227249"/>
                        <a:pt x="282470" y="223445"/>
                      </a:cubicBezTo>
                      <a:cubicBezTo>
                        <a:pt x="290041" y="205157"/>
                        <a:pt x="299423" y="182461"/>
                        <a:pt x="318644" y="174762"/>
                      </a:cubicBezTo>
                      <a:cubicBezTo>
                        <a:pt x="319796" y="174305"/>
                        <a:pt x="321241" y="174268"/>
                        <a:pt x="322393" y="174780"/>
                      </a:cubicBezTo>
                      <a:cubicBezTo>
                        <a:pt x="323527" y="175293"/>
                        <a:pt x="324551" y="176207"/>
                        <a:pt x="324953" y="177377"/>
                      </a:cubicBezTo>
                      <a:cubicBezTo>
                        <a:pt x="328958" y="188716"/>
                        <a:pt x="336255" y="197147"/>
                        <a:pt x="346167" y="202084"/>
                      </a:cubicBezTo>
                      <a:cubicBezTo>
                        <a:pt x="347374" y="202688"/>
                        <a:pt x="348417" y="203877"/>
                        <a:pt x="348728" y="205193"/>
                      </a:cubicBezTo>
                      <a:cubicBezTo>
                        <a:pt x="349038" y="206510"/>
                        <a:pt x="348911" y="207973"/>
                        <a:pt x="348124" y="209052"/>
                      </a:cubicBezTo>
                      <a:cubicBezTo>
                        <a:pt x="346697" y="210991"/>
                        <a:pt x="344649" y="214959"/>
                        <a:pt x="344649" y="222988"/>
                      </a:cubicBezTo>
                      <a:cubicBezTo>
                        <a:pt x="344649" y="237508"/>
                        <a:pt x="327696" y="254918"/>
                        <a:pt x="319357" y="262581"/>
                      </a:cubicBezTo>
                      <a:cubicBezTo>
                        <a:pt x="319412" y="263697"/>
                        <a:pt x="319101" y="264831"/>
                        <a:pt x="318351" y="265708"/>
                      </a:cubicBezTo>
                      <a:cubicBezTo>
                        <a:pt x="311511" y="273719"/>
                        <a:pt x="304032" y="280924"/>
                        <a:pt x="296808" y="287873"/>
                      </a:cubicBezTo>
                      <a:cubicBezTo>
                        <a:pt x="285158" y="299102"/>
                        <a:pt x="273125" y="310697"/>
                        <a:pt x="265426" y="324248"/>
                      </a:cubicBezTo>
                      <a:cubicBezTo>
                        <a:pt x="265298" y="324468"/>
                        <a:pt x="265152" y="324687"/>
                        <a:pt x="264987" y="324888"/>
                      </a:cubicBezTo>
                      <a:cubicBezTo>
                        <a:pt x="264895" y="324998"/>
                        <a:pt x="264768" y="325144"/>
                        <a:pt x="264676" y="325236"/>
                      </a:cubicBezTo>
                      <a:cubicBezTo>
                        <a:pt x="260927" y="329095"/>
                        <a:pt x="241359" y="348699"/>
                        <a:pt x="223034" y="355283"/>
                      </a:cubicBezTo>
                      <a:cubicBezTo>
                        <a:pt x="219340" y="356618"/>
                        <a:pt x="214914" y="358739"/>
                        <a:pt x="209812" y="361190"/>
                      </a:cubicBezTo>
                      <a:cubicBezTo>
                        <a:pt x="195053" y="368304"/>
                        <a:pt x="174973" y="377978"/>
                        <a:pt x="151419" y="377978"/>
                      </a:cubicBezTo>
                      <a:close/>
                      <a:moveTo>
                        <a:pt x="121097" y="213258"/>
                      </a:moveTo>
                      <a:cubicBezTo>
                        <a:pt x="121024" y="213862"/>
                        <a:pt x="120822" y="214776"/>
                        <a:pt x="120274" y="217337"/>
                      </a:cubicBezTo>
                      <a:cubicBezTo>
                        <a:pt x="102077" y="302229"/>
                        <a:pt x="104126" y="355557"/>
                        <a:pt x="125906" y="363641"/>
                      </a:cubicBezTo>
                      <a:cubicBezTo>
                        <a:pt x="157728" y="375455"/>
                        <a:pt x="185342" y="362178"/>
                        <a:pt x="205496" y="352467"/>
                      </a:cubicBezTo>
                      <a:cubicBezTo>
                        <a:pt x="210891" y="349870"/>
                        <a:pt x="215536" y="347639"/>
                        <a:pt x="219724" y="346121"/>
                      </a:cubicBezTo>
                      <a:cubicBezTo>
                        <a:pt x="235415" y="340470"/>
                        <a:pt x="252953" y="323279"/>
                        <a:pt x="257251" y="318890"/>
                      </a:cubicBezTo>
                      <a:cubicBezTo>
                        <a:pt x="265645" y="304333"/>
                        <a:pt x="278045" y="292409"/>
                        <a:pt x="290023" y="280851"/>
                      </a:cubicBezTo>
                      <a:cubicBezTo>
                        <a:pt x="296223" y="274871"/>
                        <a:pt x="302605" y="268726"/>
                        <a:pt x="308402" y="262252"/>
                      </a:cubicBezTo>
                      <a:cubicBezTo>
                        <a:pt x="308366" y="261996"/>
                        <a:pt x="308348" y="261740"/>
                        <a:pt x="308348" y="261484"/>
                      </a:cubicBezTo>
                      <a:cubicBezTo>
                        <a:pt x="308366" y="260185"/>
                        <a:pt x="308823" y="258850"/>
                        <a:pt x="309811" y="258009"/>
                      </a:cubicBezTo>
                      <a:cubicBezTo>
                        <a:pt x="316504" y="252248"/>
                        <a:pt x="334883" y="233960"/>
                        <a:pt x="334883" y="222988"/>
                      </a:cubicBezTo>
                      <a:cubicBezTo>
                        <a:pt x="334883" y="216514"/>
                        <a:pt x="335999" y="211740"/>
                        <a:pt x="337407" y="208339"/>
                      </a:cubicBezTo>
                      <a:cubicBezTo>
                        <a:pt x="328903" y="203035"/>
                        <a:pt x="322283" y="195427"/>
                        <a:pt x="317930" y="186009"/>
                      </a:cubicBezTo>
                      <a:cubicBezTo>
                        <a:pt x="305202" y="193965"/>
                        <a:pt x="297668" y="212179"/>
                        <a:pt x="291486" y="227102"/>
                      </a:cubicBezTo>
                      <a:cubicBezTo>
                        <a:pt x="289859" y="231053"/>
                        <a:pt x="288322" y="234765"/>
                        <a:pt x="286768" y="238148"/>
                      </a:cubicBezTo>
                      <a:cubicBezTo>
                        <a:pt x="279690" y="252175"/>
                        <a:pt x="264091" y="257936"/>
                        <a:pt x="249003" y="263514"/>
                      </a:cubicBezTo>
                      <a:cubicBezTo>
                        <a:pt x="238542" y="267373"/>
                        <a:pt x="227734" y="271378"/>
                        <a:pt x="218773" y="278016"/>
                      </a:cubicBezTo>
                      <a:cubicBezTo>
                        <a:pt x="218554" y="278656"/>
                        <a:pt x="218279" y="279882"/>
                        <a:pt x="218078" y="280741"/>
                      </a:cubicBezTo>
                      <a:cubicBezTo>
                        <a:pt x="217621" y="282826"/>
                        <a:pt x="217091" y="285149"/>
                        <a:pt x="216011" y="287307"/>
                      </a:cubicBezTo>
                      <a:lnTo>
                        <a:pt x="215262" y="288788"/>
                      </a:lnTo>
                      <a:cubicBezTo>
                        <a:pt x="214274" y="290763"/>
                        <a:pt x="212006" y="291732"/>
                        <a:pt x="209885" y="291110"/>
                      </a:cubicBezTo>
                      <a:cubicBezTo>
                        <a:pt x="207764" y="290489"/>
                        <a:pt x="206410" y="288422"/>
                        <a:pt x="206648" y="286227"/>
                      </a:cubicBezTo>
                      <a:lnTo>
                        <a:pt x="206831" y="284581"/>
                      </a:lnTo>
                      <a:cubicBezTo>
                        <a:pt x="210488" y="251974"/>
                        <a:pt x="217365" y="215453"/>
                        <a:pt x="240645" y="191605"/>
                      </a:cubicBezTo>
                      <a:cubicBezTo>
                        <a:pt x="256044" y="172001"/>
                        <a:pt x="275759" y="142392"/>
                        <a:pt x="270473" y="110974"/>
                      </a:cubicBezTo>
                      <a:cubicBezTo>
                        <a:pt x="270437" y="110718"/>
                        <a:pt x="270418" y="110480"/>
                        <a:pt x="270418" y="110224"/>
                      </a:cubicBezTo>
                      <a:cubicBezTo>
                        <a:pt x="270418" y="106859"/>
                        <a:pt x="268407" y="102470"/>
                        <a:pt x="266450" y="98227"/>
                      </a:cubicBezTo>
                      <a:cubicBezTo>
                        <a:pt x="264054" y="92996"/>
                        <a:pt x="261585" y="87620"/>
                        <a:pt x="261585" y="82188"/>
                      </a:cubicBezTo>
                      <a:cubicBezTo>
                        <a:pt x="261988" y="73136"/>
                        <a:pt x="263121" y="64028"/>
                        <a:pt x="264219" y="55232"/>
                      </a:cubicBezTo>
                      <a:lnTo>
                        <a:pt x="264255" y="54921"/>
                      </a:lnTo>
                      <a:cubicBezTo>
                        <a:pt x="259464" y="38279"/>
                        <a:pt x="248253" y="24325"/>
                        <a:pt x="233403" y="16534"/>
                      </a:cubicBezTo>
                      <a:cubicBezTo>
                        <a:pt x="218663" y="8799"/>
                        <a:pt x="201473" y="7646"/>
                        <a:pt x="184995" y="13297"/>
                      </a:cubicBezTo>
                      <a:cubicBezTo>
                        <a:pt x="168262" y="18564"/>
                        <a:pt x="151272" y="21307"/>
                        <a:pt x="134831" y="23959"/>
                      </a:cubicBezTo>
                      <a:cubicBezTo>
                        <a:pt x="112703" y="27525"/>
                        <a:pt x="89843" y="31201"/>
                        <a:pt x="68903" y="41077"/>
                      </a:cubicBezTo>
                      <a:cubicBezTo>
                        <a:pt x="31522" y="59584"/>
                        <a:pt x="8315" y="94185"/>
                        <a:pt x="9851" y="129188"/>
                      </a:cubicBezTo>
                      <a:cubicBezTo>
                        <a:pt x="11606" y="147641"/>
                        <a:pt x="21628" y="160936"/>
                        <a:pt x="40483" y="169568"/>
                      </a:cubicBezTo>
                      <a:cubicBezTo>
                        <a:pt x="57802" y="177505"/>
                        <a:pt x="80553" y="180724"/>
                        <a:pt x="100614" y="183559"/>
                      </a:cubicBezTo>
                      <a:cubicBezTo>
                        <a:pt x="109649" y="184839"/>
                        <a:pt x="118152" y="186028"/>
                        <a:pt x="126089" y="187600"/>
                      </a:cubicBezTo>
                      <a:lnTo>
                        <a:pt x="126547" y="187692"/>
                      </a:lnTo>
                      <a:cubicBezTo>
                        <a:pt x="128119" y="188003"/>
                        <a:pt x="129418" y="189100"/>
                        <a:pt x="129966" y="190618"/>
                      </a:cubicBezTo>
                      <a:cubicBezTo>
                        <a:pt x="130515" y="192136"/>
                        <a:pt x="130241" y="193800"/>
                        <a:pt x="129235" y="195062"/>
                      </a:cubicBezTo>
                      <a:lnTo>
                        <a:pt x="128924" y="195446"/>
                      </a:lnTo>
                      <a:cubicBezTo>
                        <a:pt x="124242" y="201188"/>
                        <a:pt x="122267" y="207955"/>
                        <a:pt x="121097" y="2132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5" name="Graphic 2">
              <a:extLst>
                <a:ext uri="{FF2B5EF4-FFF2-40B4-BE49-F238E27FC236}">
                  <a16:creationId xmlns:a16="http://schemas.microsoft.com/office/drawing/2014/main" id="{86293B4B-6E66-30F8-A6D0-3078AE3E9B9D}"/>
                </a:ext>
              </a:extLst>
            </p:cNvPr>
            <p:cNvGrpSpPr/>
            <p:nvPr/>
          </p:nvGrpSpPr>
          <p:grpSpPr>
            <a:xfrm>
              <a:off x="7086897" y="1615756"/>
              <a:ext cx="543181" cy="486064"/>
              <a:chOff x="7086897" y="1615756"/>
              <a:chExt cx="543181" cy="486064"/>
            </a:xfrm>
            <a:grpFill/>
          </p:grpSpPr>
          <p:grpSp>
            <p:nvGrpSpPr>
              <p:cNvPr id="46" name="Graphic 2">
                <a:extLst>
                  <a:ext uri="{FF2B5EF4-FFF2-40B4-BE49-F238E27FC236}">
                    <a16:creationId xmlns:a16="http://schemas.microsoft.com/office/drawing/2014/main" id="{82BDD919-12BA-38FF-3BE7-0F9DE534E0A7}"/>
                  </a:ext>
                </a:extLst>
              </p:cNvPr>
              <p:cNvGrpSpPr/>
              <p:nvPr/>
            </p:nvGrpSpPr>
            <p:grpSpPr>
              <a:xfrm>
                <a:off x="7087199" y="1616071"/>
                <a:ext cx="542533" cy="485439"/>
                <a:chOff x="7087199" y="1616071"/>
                <a:chExt cx="542533" cy="485439"/>
              </a:xfrm>
              <a:grpFill/>
            </p:grpSpPr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ACAF2A0E-B933-7B3E-2E28-00D355E8AD61}"/>
                    </a:ext>
                  </a:extLst>
                </p:cNvPr>
                <p:cNvSpPr/>
                <p:nvPr/>
              </p:nvSpPr>
              <p:spPr>
                <a:xfrm>
                  <a:off x="7091763" y="1620645"/>
                  <a:ext cx="533424" cy="476298"/>
                </a:xfrm>
                <a:custGeom>
                  <a:avLst/>
                  <a:gdLst>
                    <a:gd name="connsiteX0" fmla="*/ 368393 w 533424"/>
                    <a:gd name="connsiteY0" fmla="*/ 137837 h 476298"/>
                    <a:gd name="connsiteX1" fmla="*/ 289170 w 533424"/>
                    <a:gd name="connsiteY1" fmla="*/ 101645 h 476298"/>
                    <a:gd name="connsiteX2" fmla="*/ 253033 w 533424"/>
                    <a:gd name="connsiteY2" fmla="*/ 88221 h 476298"/>
                    <a:gd name="connsiteX3" fmla="*/ 206581 w 533424"/>
                    <a:gd name="connsiteY3" fmla="*/ 65837 h 476298"/>
                    <a:gd name="connsiteX4" fmla="*/ 177302 w 533424"/>
                    <a:gd name="connsiteY4" fmla="*/ 55596 h 476298"/>
                    <a:gd name="connsiteX5" fmla="*/ 110551 w 533424"/>
                    <a:gd name="connsiteY5" fmla="*/ 12875 h 476298"/>
                    <a:gd name="connsiteX6" fmla="*/ 93836 w 533424"/>
                    <a:gd name="connsiteY6" fmla="*/ 0 h 476298"/>
                    <a:gd name="connsiteX7" fmla="*/ 90635 w 533424"/>
                    <a:gd name="connsiteY7" fmla="*/ 8028 h 476298"/>
                    <a:gd name="connsiteX8" fmla="*/ 77395 w 533424"/>
                    <a:gd name="connsiteY8" fmla="*/ 26444 h 476298"/>
                    <a:gd name="connsiteX9" fmla="*/ 0 w 533424"/>
                    <a:gd name="connsiteY9" fmla="*/ 67007 h 476298"/>
                    <a:gd name="connsiteX10" fmla="*/ 17300 w 533424"/>
                    <a:gd name="connsiteY10" fmla="*/ 170280 h 476298"/>
                    <a:gd name="connsiteX11" fmla="*/ 104242 w 533424"/>
                    <a:gd name="connsiteY11" fmla="*/ 131747 h 476298"/>
                    <a:gd name="connsiteX12" fmla="*/ 120134 w 533424"/>
                    <a:gd name="connsiteY12" fmla="*/ 149248 h 476298"/>
                    <a:gd name="connsiteX13" fmla="*/ 155466 w 533424"/>
                    <a:gd name="connsiteY13" fmla="*/ 168487 h 476298"/>
                    <a:gd name="connsiteX14" fmla="*/ 114830 w 533424"/>
                    <a:gd name="connsiteY14" fmla="*/ 306708 h 476298"/>
                    <a:gd name="connsiteX15" fmla="*/ 74195 w 533424"/>
                    <a:gd name="connsiteY15" fmla="*/ 310201 h 476298"/>
                    <a:gd name="connsiteX16" fmla="*/ 96634 w 533424"/>
                    <a:gd name="connsiteY16" fmla="*/ 325179 h 476298"/>
                    <a:gd name="connsiteX17" fmla="*/ 96286 w 533424"/>
                    <a:gd name="connsiteY17" fmla="*/ 323314 h 476298"/>
                    <a:gd name="connsiteX18" fmla="*/ 143981 w 533424"/>
                    <a:gd name="connsiteY18" fmla="*/ 361810 h 476298"/>
                    <a:gd name="connsiteX19" fmla="*/ 186793 w 533424"/>
                    <a:gd name="connsiteY19" fmla="*/ 414790 h 476298"/>
                    <a:gd name="connsiteX20" fmla="*/ 203728 w 533424"/>
                    <a:gd name="connsiteY20" fmla="*/ 432292 h 476298"/>
                    <a:gd name="connsiteX21" fmla="*/ 256581 w 533424"/>
                    <a:gd name="connsiteY21" fmla="*/ 462449 h 476298"/>
                    <a:gd name="connsiteX22" fmla="*/ 269456 w 533424"/>
                    <a:gd name="connsiteY22" fmla="*/ 466033 h 476298"/>
                    <a:gd name="connsiteX23" fmla="*/ 409194 w 533424"/>
                    <a:gd name="connsiteY23" fmla="*/ 472251 h 476298"/>
                    <a:gd name="connsiteX24" fmla="*/ 407292 w 533424"/>
                    <a:gd name="connsiteY24" fmla="*/ 370204 h 476298"/>
                    <a:gd name="connsiteX25" fmla="*/ 360420 w 533424"/>
                    <a:gd name="connsiteY25" fmla="*/ 367936 h 476298"/>
                    <a:gd name="connsiteX26" fmla="*/ 369253 w 533424"/>
                    <a:gd name="connsiteY26" fmla="*/ 332951 h 476298"/>
                    <a:gd name="connsiteX27" fmla="*/ 455773 w 533424"/>
                    <a:gd name="connsiteY27" fmla="*/ 366455 h 476298"/>
                    <a:gd name="connsiteX28" fmla="*/ 459852 w 533424"/>
                    <a:gd name="connsiteY28" fmla="*/ 367991 h 476298"/>
                    <a:gd name="connsiteX29" fmla="*/ 460839 w 533424"/>
                    <a:gd name="connsiteY29" fmla="*/ 368375 h 476298"/>
                    <a:gd name="connsiteX30" fmla="*/ 527993 w 533424"/>
                    <a:gd name="connsiteY30" fmla="*/ 283885 h 476298"/>
                    <a:gd name="connsiteX31" fmla="*/ 532711 w 533424"/>
                    <a:gd name="connsiteY31" fmla="*/ 264902 h 476298"/>
                    <a:gd name="connsiteX32" fmla="*/ 533424 w 533424"/>
                    <a:gd name="connsiteY32" fmla="*/ 258172 h 476298"/>
                    <a:gd name="connsiteX33" fmla="*/ 368393 w 533424"/>
                    <a:gd name="connsiteY33" fmla="*/ 137837 h 476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533424" h="476298">
                      <a:moveTo>
                        <a:pt x="368393" y="137837"/>
                      </a:moveTo>
                      <a:cubicBezTo>
                        <a:pt x="345241" y="119896"/>
                        <a:pt x="316803" y="110460"/>
                        <a:pt x="289170" y="101645"/>
                      </a:cubicBezTo>
                      <a:cubicBezTo>
                        <a:pt x="276588" y="97640"/>
                        <a:pt x="264500" y="94640"/>
                        <a:pt x="253033" y="88221"/>
                      </a:cubicBezTo>
                      <a:cubicBezTo>
                        <a:pt x="238036" y="79827"/>
                        <a:pt x="222766" y="71799"/>
                        <a:pt x="206581" y="65837"/>
                      </a:cubicBezTo>
                      <a:cubicBezTo>
                        <a:pt x="196870" y="62271"/>
                        <a:pt x="186885" y="59454"/>
                        <a:pt x="177302" y="55596"/>
                      </a:cubicBezTo>
                      <a:cubicBezTo>
                        <a:pt x="152668" y="45683"/>
                        <a:pt x="131418" y="29188"/>
                        <a:pt x="110551" y="12875"/>
                      </a:cubicBezTo>
                      <a:cubicBezTo>
                        <a:pt x="105046" y="8559"/>
                        <a:pt x="99487" y="4225"/>
                        <a:pt x="93836" y="0"/>
                      </a:cubicBezTo>
                      <a:cubicBezTo>
                        <a:pt x="92995" y="2762"/>
                        <a:pt x="91897" y="5432"/>
                        <a:pt x="90635" y="8028"/>
                      </a:cubicBezTo>
                      <a:cubicBezTo>
                        <a:pt x="87380" y="14740"/>
                        <a:pt x="82845" y="20867"/>
                        <a:pt x="77395" y="26444"/>
                      </a:cubicBezTo>
                      <a:cubicBezTo>
                        <a:pt x="57461" y="46836"/>
                        <a:pt x="25438" y="59802"/>
                        <a:pt x="0" y="67007"/>
                      </a:cubicBezTo>
                      <a:cubicBezTo>
                        <a:pt x="16587" y="98774"/>
                        <a:pt x="22787" y="135350"/>
                        <a:pt x="17300" y="170280"/>
                      </a:cubicBezTo>
                      <a:cubicBezTo>
                        <a:pt x="38496" y="144841"/>
                        <a:pt x="69677" y="124889"/>
                        <a:pt x="104242" y="131747"/>
                      </a:cubicBezTo>
                      <a:cubicBezTo>
                        <a:pt x="109545" y="133502"/>
                        <a:pt x="121908" y="136995"/>
                        <a:pt x="120134" y="149248"/>
                      </a:cubicBezTo>
                      <a:cubicBezTo>
                        <a:pt x="137800" y="135258"/>
                        <a:pt x="151937" y="156253"/>
                        <a:pt x="155466" y="168487"/>
                      </a:cubicBezTo>
                      <a:cubicBezTo>
                        <a:pt x="174906" y="212232"/>
                        <a:pt x="181966" y="304953"/>
                        <a:pt x="114830" y="306708"/>
                      </a:cubicBezTo>
                      <a:cubicBezTo>
                        <a:pt x="102468" y="306708"/>
                        <a:pt x="86557" y="303215"/>
                        <a:pt x="74195" y="310201"/>
                      </a:cubicBezTo>
                      <a:cubicBezTo>
                        <a:pt x="84966" y="310201"/>
                        <a:pt x="89575" y="320333"/>
                        <a:pt x="96634" y="325179"/>
                      </a:cubicBezTo>
                      <a:cubicBezTo>
                        <a:pt x="96286" y="323917"/>
                        <a:pt x="96286" y="323314"/>
                        <a:pt x="96286" y="323314"/>
                      </a:cubicBezTo>
                      <a:cubicBezTo>
                        <a:pt x="117482" y="328562"/>
                        <a:pt x="143981" y="361810"/>
                        <a:pt x="143981" y="361810"/>
                      </a:cubicBezTo>
                      <a:lnTo>
                        <a:pt x="186793" y="414790"/>
                      </a:lnTo>
                      <a:cubicBezTo>
                        <a:pt x="191896" y="421118"/>
                        <a:pt x="197529" y="427007"/>
                        <a:pt x="203728" y="432292"/>
                      </a:cubicBezTo>
                      <a:cubicBezTo>
                        <a:pt x="229185" y="453981"/>
                        <a:pt x="247747" y="460492"/>
                        <a:pt x="256581" y="462449"/>
                      </a:cubicBezTo>
                      <a:cubicBezTo>
                        <a:pt x="260933" y="463418"/>
                        <a:pt x="265249" y="464552"/>
                        <a:pt x="269456" y="466033"/>
                      </a:cubicBezTo>
                      <a:cubicBezTo>
                        <a:pt x="319162" y="483370"/>
                        <a:pt x="397160" y="473860"/>
                        <a:pt x="409194" y="472251"/>
                      </a:cubicBezTo>
                      <a:cubicBezTo>
                        <a:pt x="423331" y="441271"/>
                        <a:pt x="433810" y="394052"/>
                        <a:pt x="407292" y="370204"/>
                      </a:cubicBezTo>
                      <a:cubicBezTo>
                        <a:pt x="391802" y="370771"/>
                        <a:pt x="376385" y="369911"/>
                        <a:pt x="360420" y="367936"/>
                      </a:cubicBezTo>
                      <a:cubicBezTo>
                        <a:pt x="365723" y="357439"/>
                        <a:pt x="367479" y="345186"/>
                        <a:pt x="369253" y="332951"/>
                      </a:cubicBezTo>
                      <a:cubicBezTo>
                        <a:pt x="397691" y="345954"/>
                        <a:pt x="426823" y="355592"/>
                        <a:pt x="455773" y="366455"/>
                      </a:cubicBezTo>
                      <a:cubicBezTo>
                        <a:pt x="457200" y="366857"/>
                        <a:pt x="458553" y="367388"/>
                        <a:pt x="459852" y="367991"/>
                      </a:cubicBezTo>
                      <a:cubicBezTo>
                        <a:pt x="460181" y="368119"/>
                        <a:pt x="460510" y="368247"/>
                        <a:pt x="460839" y="368375"/>
                      </a:cubicBezTo>
                      <a:cubicBezTo>
                        <a:pt x="487192" y="344839"/>
                        <a:pt x="516087" y="317388"/>
                        <a:pt x="527993" y="283885"/>
                      </a:cubicBezTo>
                      <a:cubicBezTo>
                        <a:pt x="530169" y="277758"/>
                        <a:pt x="531779" y="271430"/>
                        <a:pt x="532711" y="264902"/>
                      </a:cubicBezTo>
                      <a:cubicBezTo>
                        <a:pt x="533022" y="262689"/>
                        <a:pt x="533278" y="260439"/>
                        <a:pt x="533424" y="258172"/>
                      </a:cubicBezTo>
                      <a:cubicBezTo>
                        <a:pt x="426074" y="163476"/>
                        <a:pt x="404018" y="165452"/>
                        <a:pt x="368393" y="13783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A96C0A2-1455-4304-988D-EF886DB9A4C1}"/>
                    </a:ext>
                  </a:extLst>
                </p:cNvPr>
                <p:cNvSpPr/>
                <p:nvPr/>
              </p:nvSpPr>
              <p:spPr>
                <a:xfrm>
                  <a:off x="7087199" y="1616071"/>
                  <a:ext cx="542533" cy="485439"/>
                </a:xfrm>
                <a:custGeom>
                  <a:avLst/>
                  <a:gdLst>
                    <a:gd name="connsiteX0" fmla="*/ 351414 w 542533"/>
                    <a:gd name="connsiteY0" fmla="*/ 485440 h 485439"/>
                    <a:gd name="connsiteX1" fmla="*/ 272538 w 542533"/>
                    <a:gd name="connsiteY1" fmla="*/ 474887 h 485439"/>
                    <a:gd name="connsiteX2" fmla="*/ 260175 w 542533"/>
                    <a:gd name="connsiteY2" fmla="*/ 471449 h 485439"/>
                    <a:gd name="connsiteX3" fmla="*/ 205348 w 542533"/>
                    <a:gd name="connsiteY3" fmla="*/ 440305 h 485439"/>
                    <a:gd name="connsiteX4" fmla="*/ 187828 w 542533"/>
                    <a:gd name="connsiteY4" fmla="*/ 422200 h 485439"/>
                    <a:gd name="connsiteX5" fmla="*/ 145016 w 542533"/>
                    <a:gd name="connsiteY5" fmla="*/ 369219 h 485439"/>
                    <a:gd name="connsiteX6" fmla="*/ 103666 w 542533"/>
                    <a:gd name="connsiteY6" fmla="*/ 333576 h 485439"/>
                    <a:gd name="connsiteX7" fmla="*/ 98637 w 542533"/>
                    <a:gd name="connsiteY7" fmla="*/ 333485 h 485439"/>
                    <a:gd name="connsiteX8" fmla="*/ 91597 w 542533"/>
                    <a:gd name="connsiteY8" fmla="*/ 327084 h 485439"/>
                    <a:gd name="connsiteX9" fmla="*/ 78795 w 542533"/>
                    <a:gd name="connsiteY9" fmla="*/ 319311 h 485439"/>
                    <a:gd name="connsiteX10" fmla="*/ 74369 w 542533"/>
                    <a:gd name="connsiteY10" fmla="*/ 315910 h 485439"/>
                    <a:gd name="connsiteX11" fmla="*/ 76546 w 542533"/>
                    <a:gd name="connsiteY11" fmla="*/ 310771 h 485439"/>
                    <a:gd name="connsiteX12" fmla="*/ 110232 w 542533"/>
                    <a:gd name="connsiteY12" fmla="*/ 306272 h 485439"/>
                    <a:gd name="connsiteX13" fmla="*/ 119431 w 542533"/>
                    <a:gd name="connsiteY13" fmla="*/ 306674 h 485439"/>
                    <a:gd name="connsiteX14" fmla="*/ 157891 w 542533"/>
                    <a:gd name="connsiteY14" fmla="*/ 286027 h 485439"/>
                    <a:gd name="connsiteX15" fmla="*/ 155879 w 542533"/>
                    <a:gd name="connsiteY15" fmla="*/ 174891 h 485439"/>
                    <a:gd name="connsiteX16" fmla="*/ 155660 w 542533"/>
                    <a:gd name="connsiteY16" fmla="*/ 174306 h 485439"/>
                    <a:gd name="connsiteX17" fmla="*/ 139730 w 542533"/>
                    <a:gd name="connsiteY17" fmla="*/ 154244 h 485439"/>
                    <a:gd name="connsiteX18" fmla="*/ 127551 w 542533"/>
                    <a:gd name="connsiteY18" fmla="*/ 157371 h 485439"/>
                    <a:gd name="connsiteX19" fmla="*/ 122430 w 542533"/>
                    <a:gd name="connsiteY19" fmla="*/ 157755 h 485439"/>
                    <a:gd name="connsiteX20" fmla="*/ 120181 w 542533"/>
                    <a:gd name="connsiteY20" fmla="*/ 153147 h 485439"/>
                    <a:gd name="connsiteX21" fmla="*/ 108056 w 542533"/>
                    <a:gd name="connsiteY21" fmla="*/ 140875 h 485439"/>
                    <a:gd name="connsiteX22" fmla="*/ 107654 w 542533"/>
                    <a:gd name="connsiteY22" fmla="*/ 140747 h 485439"/>
                    <a:gd name="connsiteX23" fmla="*/ 25394 w 542533"/>
                    <a:gd name="connsiteY23" fmla="*/ 177781 h 485439"/>
                    <a:gd name="connsiteX24" fmla="*/ 19999 w 542533"/>
                    <a:gd name="connsiteY24" fmla="*/ 179024 h 485439"/>
                    <a:gd name="connsiteX25" fmla="*/ 17365 w 542533"/>
                    <a:gd name="connsiteY25" fmla="*/ 174141 h 485439"/>
                    <a:gd name="connsiteX26" fmla="*/ 522 w 542533"/>
                    <a:gd name="connsiteY26" fmla="*/ 73703 h 485439"/>
                    <a:gd name="connsiteX27" fmla="*/ 376 w 542533"/>
                    <a:gd name="connsiteY27" fmla="*/ 69772 h 485439"/>
                    <a:gd name="connsiteX28" fmla="*/ 3320 w 542533"/>
                    <a:gd name="connsiteY28" fmla="*/ 67175 h 485439"/>
                    <a:gd name="connsiteX29" fmla="*/ 78685 w 542533"/>
                    <a:gd name="connsiteY29" fmla="*/ 27819 h 485439"/>
                    <a:gd name="connsiteX30" fmla="*/ 91066 w 542533"/>
                    <a:gd name="connsiteY30" fmla="*/ 10610 h 485439"/>
                    <a:gd name="connsiteX31" fmla="*/ 94010 w 542533"/>
                    <a:gd name="connsiteY31" fmla="*/ 3222 h 485439"/>
                    <a:gd name="connsiteX32" fmla="*/ 96973 w 542533"/>
                    <a:gd name="connsiteY32" fmla="*/ 222 h 485439"/>
                    <a:gd name="connsiteX33" fmla="*/ 101125 w 542533"/>
                    <a:gd name="connsiteY33" fmla="*/ 917 h 485439"/>
                    <a:gd name="connsiteX34" fmla="*/ 117913 w 542533"/>
                    <a:gd name="connsiteY34" fmla="*/ 13847 h 485439"/>
                    <a:gd name="connsiteX35" fmla="*/ 183549 w 542533"/>
                    <a:gd name="connsiteY35" fmla="*/ 55928 h 485439"/>
                    <a:gd name="connsiteX36" fmla="*/ 200264 w 542533"/>
                    <a:gd name="connsiteY36" fmla="*/ 61853 h 485439"/>
                    <a:gd name="connsiteX37" fmla="*/ 212700 w 542533"/>
                    <a:gd name="connsiteY37" fmla="*/ 66132 h 485439"/>
                    <a:gd name="connsiteX38" fmla="*/ 259791 w 542533"/>
                    <a:gd name="connsiteY38" fmla="*/ 88828 h 485439"/>
                    <a:gd name="connsiteX39" fmla="*/ 287772 w 542533"/>
                    <a:gd name="connsiteY39" fmla="*/ 99618 h 485439"/>
                    <a:gd name="connsiteX40" fmla="*/ 295087 w 542533"/>
                    <a:gd name="connsiteY40" fmla="*/ 101885 h 485439"/>
                    <a:gd name="connsiteX41" fmla="*/ 375719 w 542533"/>
                    <a:gd name="connsiteY41" fmla="*/ 138827 h 485439"/>
                    <a:gd name="connsiteX42" fmla="*/ 375719 w 542533"/>
                    <a:gd name="connsiteY42" fmla="*/ 138827 h 485439"/>
                    <a:gd name="connsiteX43" fmla="*/ 408052 w 542533"/>
                    <a:gd name="connsiteY43" fmla="*/ 159785 h 485439"/>
                    <a:gd name="connsiteX44" fmla="*/ 540988 w 542533"/>
                    <a:gd name="connsiteY44" fmla="*/ 259308 h 485439"/>
                    <a:gd name="connsiteX45" fmla="*/ 542524 w 542533"/>
                    <a:gd name="connsiteY45" fmla="*/ 263039 h 485439"/>
                    <a:gd name="connsiteX46" fmla="*/ 541774 w 542533"/>
                    <a:gd name="connsiteY46" fmla="*/ 270098 h 485439"/>
                    <a:gd name="connsiteX47" fmla="*/ 536836 w 542533"/>
                    <a:gd name="connsiteY47" fmla="*/ 289977 h 485439"/>
                    <a:gd name="connsiteX48" fmla="*/ 468421 w 542533"/>
                    <a:gd name="connsiteY48" fmla="*/ 376352 h 485439"/>
                    <a:gd name="connsiteX49" fmla="*/ 463739 w 542533"/>
                    <a:gd name="connsiteY49" fmla="*/ 377211 h 485439"/>
                    <a:gd name="connsiteX50" fmla="*/ 462788 w 542533"/>
                    <a:gd name="connsiteY50" fmla="*/ 376845 h 485439"/>
                    <a:gd name="connsiteX51" fmla="*/ 459094 w 542533"/>
                    <a:gd name="connsiteY51" fmla="*/ 375437 h 485439"/>
                    <a:gd name="connsiteX52" fmla="*/ 436069 w 542533"/>
                    <a:gd name="connsiteY52" fmla="*/ 366988 h 485439"/>
                    <a:gd name="connsiteX53" fmla="*/ 377456 w 542533"/>
                    <a:gd name="connsiteY53" fmla="*/ 344165 h 485439"/>
                    <a:gd name="connsiteX54" fmla="*/ 371659 w 542533"/>
                    <a:gd name="connsiteY54" fmla="*/ 368671 h 485439"/>
                    <a:gd name="connsiteX55" fmla="*/ 411692 w 542533"/>
                    <a:gd name="connsiteY55" fmla="*/ 370189 h 485439"/>
                    <a:gd name="connsiteX56" fmla="*/ 414928 w 542533"/>
                    <a:gd name="connsiteY56" fmla="*/ 371359 h 485439"/>
                    <a:gd name="connsiteX57" fmla="*/ 417928 w 542533"/>
                    <a:gd name="connsiteY57" fmla="*/ 478709 h 485439"/>
                    <a:gd name="connsiteX58" fmla="*/ 414380 w 542533"/>
                    <a:gd name="connsiteY58" fmla="*/ 481343 h 485439"/>
                    <a:gd name="connsiteX59" fmla="*/ 351414 w 542533"/>
                    <a:gd name="connsiteY59" fmla="*/ 485440 h 485439"/>
                    <a:gd name="connsiteX60" fmla="*/ 100868 w 542533"/>
                    <a:gd name="connsiteY60" fmla="*/ 323280 h 485439"/>
                    <a:gd name="connsiteX61" fmla="*/ 101966 w 542533"/>
                    <a:gd name="connsiteY61" fmla="*/ 323408 h 485439"/>
                    <a:gd name="connsiteX62" fmla="*/ 152148 w 542533"/>
                    <a:gd name="connsiteY62" fmla="*/ 363477 h 485439"/>
                    <a:gd name="connsiteX63" fmla="*/ 194924 w 542533"/>
                    <a:gd name="connsiteY63" fmla="*/ 416439 h 485439"/>
                    <a:gd name="connsiteX64" fmla="*/ 211255 w 542533"/>
                    <a:gd name="connsiteY64" fmla="*/ 433337 h 485439"/>
                    <a:gd name="connsiteX65" fmla="*/ 262132 w 542533"/>
                    <a:gd name="connsiteY65" fmla="*/ 462506 h 485439"/>
                    <a:gd name="connsiteX66" fmla="*/ 275537 w 542533"/>
                    <a:gd name="connsiteY66" fmla="*/ 466237 h 485439"/>
                    <a:gd name="connsiteX67" fmla="*/ 410649 w 542533"/>
                    <a:gd name="connsiteY67" fmla="*/ 472565 h 485439"/>
                    <a:gd name="connsiteX68" fmla="*/ 410137 w 542533"/>
                    <a:gd name="connsiteY68" fmla="*/ 379351 h 485439"/>
                    <a:gd name="connsiteX69" fmla="*/ 364435 w 542533"/>
                    <a:gd name="connsiteY69" fmla="*/ 376992 h 485439"/>
                    <a:gd name="connsiteX70" fmla="*/ 360961 w 542533"/>
                    <a:gd name="connsiteY70" fmla="*/ 374614 h 485439"/>
                    <a:gd name="connsiteX71" fmla="*/ 360924 w 542533"/>
                    <a:gd name="connsiteY71" fmla="*/ 370408 h 485439"/>
                    <a:gd name="connsiteX72" fmla="*/ 369300 w 542533"/>
                    <a:gd name="connsiteY72" fmla="*/ 336868 h 485439"/>
                    <a:gd name="connsiteX73" fmla="*/ 371641 w 542533"/>
                    <a:gd name="connsiteY73" fmla="*/ 333485 h 485439"/>
                    <a:gd name="connsiteX74" fmla="*/ 375737 w 542533"/>
                    <a:gd name="connsiteY74" fmla="*/ 333320 h 485439"/>
                    <a:gd name="connsiteX75" fmla="*/ 439215 w 542533"/>
                    <a:gd name="connsiteY75" fmla="*/ 358356 h 485439"/>
                    <a:gd name="connsiteX76" fmla="*/ 461947 w 542533"/>
                    <a:gd name="connsiteY76" fmla="*/ 366714 h 485439"/>
                    <a:gd name="connsiteX77" fmla="*/ 464489 w 542533"/>
                    <a:gd name="connsiteY77" fmla="*/ 367592 h 485439"/>
                    <a:gd name="connsiteX78" fmla="*/ 528241 w 542533"/>
                    <a:gd name="connsiteY78" fmla="*/ 286905 h 485439"/>
                    <a:gd name="connsiteX79" fmla="*/ 532740 w 542533"/>
                    <a:gd name="connsiteY79" fmla="*/ 268818 h 485439"/>
                    <a:gd name="connsiteX80" fmla="*/ 533252 w 542533"/>
                    <a:gd name="connsiteY80" fmla="*/ 264649 h 485439"/>
                    <a:gd name="connsiteX81" fmla="*/ 403480 w 542533"/>
                    <a:gd name="connsiteY81" fmla="*/ 167667 h 485439"/>
                    <a:gd name="connsiteX82" fmla="*/ 370141 w 542533"/>
                    <a:gd name="connsiteY82" fmla="*/ 146033 h 485439"/>
                    <a:gd name="connsiteX83" fmla="*/ 370141 w 542533"/>
                    <a:gd name="connsiteY83" fmla="*/ 146033 h 485439"/>
                    <a:gd name="connsiteX84" fmla="*/ 292344 w 542533"/>
                    <a:gd name="connsiteY84" fmla="*/ 110590 h 485439"/>
                    <a:gd name="connsiteX85" fmla="*/ 285138 w 542533"/>
                    <a:gd name="connsiteY85" fmla="*/ 108359 h 485439"/>
                    <a:gd name="connsiteX86" fmla="*/ 255365 w 542533"/>
                    <a:gd name="connsiteY86" fmla="*/ 96801 h 485439"/>
                    <a:gd name="connsiteX87" fmla="*/ 209573 w 542533"/>
                    <a:gd name="connsiteY87" fmla="*/ 74709 h 485439"/>
                    <a:gd name="connsiteX88" fmla="*/ 197411 w 542533"/>
                    <a:gd name="connsiteY88" fmla="*/ 70540 h 485439"/>
                    <a:gd name="connsiteX89" fmla="*/ 180165 w 542533"/>
                    <a:gd name="connsiteY89" fmla="*/ 64413 h 485439"/>
                    <a:gd name="connsiteX90" fmla="*/ 112317 w 542533"/>
                    <a:gd name="connsiteY90" fmla="*/ 21052 h 485439"/>
                    <a:gd name="connsiteX91" fmla="*/ 100558 w 542533"/>
                    <a:gd name="connsiteY91" fmla="*/ 11927 h 485439"/>
                    <a:gd name="connsiteX92" fmla="*/ 99332 w 542533"/>
                    <a:gd name="connsiteY92" fmla="*/ 14578 h 485439"/>
                    <a:gd name="connsiteX93" fmla="*/ 85251 w 542533"/>
                    <a:gd name="connsiteY93" fmla="*/ 34183 h 485439"/>
                    <a:gd name="connsiteX94" fmla="*/ 11129 w 542533"/>
                    <a:gd name="connsiteY94" fmla="*/ 74380 h 485439"/>
                    <a:gd name="connsiteX95" fmla="*/ 28009 w 542533"/>
                    <a:gd name="connsiteY95" fmla="*/ 161376 h 485439"/>
                    <a:gd name="connsiteX96" fmla="*/ 109720 w 542533"/>
                    <a:gd name="connsiteY96" fmla="*/ 131786 h 485439"/>
                    <a:gd name="connsiteX97" fmla="*/ 110269 w 542533"/>
                    <a:gd name="connsiteY97" fmla="*/ 131932 h 485439"/>
                    <a:gd name="connsiteX98" fmla="*/ 110927 w 542533"/>
                    <a:gd name="connsiteY98" fmla="*/ 132152 h 485439"/>
                    <a:gd name="connsiteX99" fmla="*/ 128703 w 542533"/>
                    <a:gd name="connsiteY99" fmla="*/ 146142 h 485439"/>
                    <a:gd name="connsiteX100" fmla="*/ 142528 w 542533"/>
                    <a:gd name="connsiteY100" fmla="*/ 145520 h 485439"/>
                    <a:gd name="connsiteX101" fmla="*/ 164365 w 542533"/>
                    <a:gd name="connsiteY101" fmla="*/ 171435 h 485439"/>
                    <a:gd name="connsiteX102" fmla="*/ 165608 w 542533"/>
                    <a:gd name="connsiteY102" fmla="*/ 290892 h 485439"/>
                    <a:gd name="connsiteX103" fmla="*/ 119541 w 542533"/>
                    <a:gd name="connsiteY103" fmla="*/ 315800 h 485439"/>
                    <a:gd name="connsiteX104" fmla="*/ 119504 w 542533"/>
                    <a:gd name="connsiteY104" fmla="*/ 315800 h 485439"/>
                    <a:gd name="connsiteX105" fmla="*/ 109647 w 542533"/>
                    <a:gd name="connsiteY105" fmla="*/ 315379 h 485439"/>
                    <a:gd name="connsiteX106" fmla="*/ 92438 w 542533"/>
                    <a:gd name="connsiteY106" fmla="*/ 315270 h 485439"/>
                    <a:gd name="connsiteX107" fmla="*/ 98198 w 542533"/>
                    <a:gd name="connsiteY107" fmla="*/ 320756 h 485439"/>
                    <a:gd name="connsiteX108" fmla="*/ 100686 w 542533"/>
                    <a:gd name="connsiteY108" fmla="*/ 323298 h 485439"/>
                    <a:gd name="connsiteX109" fmla="*/ 100868 w 542533"/>
                    <a:gd name="connsiteY109" fmla="*/ 323280 h 485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</a:cxnLst>
                  <a:rect l="l" t="t" r="r" b="b"/>
                  <a:pathLst>
                    <a:path w="542533" h="485439">
                      <a:moveTo>
                        <a:pt x="351414" y="485440"/>
                      </a:moveTo>
                      <a:cubicBezTo>
                        <a:pt x="325335" y="485440"/>
                        <a:pt x="296020" y="483062"/>
                        <a:pt x="272538" y="474887"/>
                      </a:cubicBezTo>
                      <a:cubicBezTo>
                        <a:pt x="268844" y="473607"/>
                        <a:pt x="264802" y="472473"/>
                        <a:pt x="260175" y="471449"/>
                      </a:cubicBezTo>
                      <a:cubicBezTo>
                        <a:pt x="250958" y="469419"/>
                        <a:pt x="231591" y="462671"/>
                        <a:pt x="205348" y="440305"/>
                      </a:cubicBezTo>
                      <a:cubicBezTo>
                        <a:pt x="199185" y="435038"/>
                        <a:pt x="193278" y="428948"/>
                        <a:pt x="187828" y="422200"/>
                      </a:cubicBezTo>
                      <a:lnTo>
                        <a:pt x="145016" y="369219"/>
                      </a:lnTo>
                      <a:cubicBezTo>
                        <a:pt x="144760" y="368908"/>
                        <a:pt x="122448" y="341147"/>
                        <a:pt x="103666" y="333576"/>
                      </a:cubicBezTo>
                      <a:cubicBezTo>
                        <a:pt x="102131" y="334545"/>
                        <a:pt x="100137" y="334527"/>
                        <a:pt x="98637" y="333485"/>
                      </a:cubicBezTo>
                      <a:cubicBezTo>
                        <a:pt x="95986" y="331656"/>
                        <a:pt x="93754" y="329333"/>
                        <a:pt x="91597" y="327084"/>
                      </a:cubicBezTo>
                      <a:cubicBezTo>
                        <a:pt x="87591" y="322914"/>
                        <a:pt x="84153" y="319311"/>
                        <a:pt x="78795" y="319311"/>
                      </a:cubicBezTo>
                      <a:cubicBezTo>
                        <a:pt x="76710" y="319311"/>
                        <a:pt x="74899" y="317903"/>
                        <a:pt x="74369" y="315910"/>
                      </a:cubicBezTo>
                      <a:cubicBezTo>
                        <a:pt x="73839" y="313898"/>
                        <a:pt x="74735" y="311795"/>
                        <a:pt x="76546" y="310771"/>
                      </a:cubicBezTo>
                      <a:cubicBezTo>
                        <a:pt x="87116" y="304791"/>
                        <a:pt x="99406" y="305577"/>
                        <a:pt x="110232" y="306272"/>
                      </a:cubicBezTo>
                      <a:cubicBezTo>
                        <a:pt x="113432" y="306473"/>
                        <a:pt x="116523" y="306674"/>
                        <a:pt x="119431" y="306674"/>
                      </a:cubicBezTo>
                      <a:cubicBezTo>
                        <a:pt x="136548" y="306235"/>
                        <a:pt x="149515" y="299286"/>
                        <a:pt x="157891" y="286027"/>
                      </a:cubicBezTo>
                      <a:cubicBezTo>
                        <a:pt x="175063" y="258833"/>
                        <a:pt x="170217" y="207169"/>
                        <a:pt x="155879" y="174891"/>
                      </a:cubicBezTo>
                      <a:cubicBezTo>
                        <a:pt x="155787" y="174708"/>
                        <a:pt x="155714" y="174507"/>
                        <a:pt x="155660" y="174306"/>
                      </a:cubicBezTo>
                      <a:cubicBezTo>
                        <a:pt x="153355" y="166314"/>
                        <a:pt x="146991" y="156566"/>
                        <a:pt x="139730" y="154244"/>
                      </a:cubicBezTo>
                      <a:cubicBezTo>
                        <a:pt x="135799" y="152982"/>
                        <a:pt x="131812" y="154006"/>
                        <a:pt x="127551" y="157371"/>
                      </a:cubicBezTo>
                      <a:cubicBezTo>
                        <a:pt x="126088" y="158542"/>
                        <a:pt x="124058" y="158688"/>
                        <a:pt x="122430" y="157755"/>
                      </a:cubicBezTo>
                      <a:cubicBezTo>
                        <a:pt x="120803" y="156822"/>
                        <a:pt x="119925" y="154994"/>
                        <a:pt x="120181" y="153147"/>
                      </a:cubicBezTo>
                      <a:cubicBezTo>
                        <a:pt x="121132" y="146490"/>
                        <a:pt x="116468" y="143619"/>
                        <a:pt x="108056" y="140875"/>
                      </a:cubicBezTo>
                      <a:lnTo>
                        <a:pt x="107654" y="140747"/>
                      </a:lnTo>
                      <a:cubicBezTo>
                        <a:pt x="67694" y="132975"/>
                        <a:pt x="36824" y="164046"/>
                        <a:pt x="25394" y="177781"/>
                      </a:cubicBezTo>
                      <a:cubicBezTo>
                        <a:pt x="24077" y="179353"/>
                        <a:pt x="21864" y="179865"/>
                        <a:pt x="19999" y="179024"/>
                      </a:cubicBezTo>
                      <a:cubicBezTo>
                        <a:pt x="18115" y="178183"/>
                        <a:pt x="17055" y="176189"/>
                        <a:pt x="17365" y="174141"/>
                      </a:cubicBezTo>
                      <a:cubicBezTo>
                        <a:pt x="22687" y="140327"/>
                        <a:pt x="16707" y="104647"/>
                        <a:pt x="522" y="73703"/>
                      </a:cubicBezTo>
                      <a:cubicBezTo>
                        <a:pt x="-118" y="72478"/>
                        <a:pt x="-173" y="71033"/>
                        <a:pt x="376" y="69772"/>
                      </a:cubicBezTo>
                      <a:cubicBezTo>
                        <a:pt x="925" y="68510"/>
                        <a:pt x="2004" y="67559"/>
                        <a:pt x="3320" y="67175"/>
                      </a:cubicBezTo>
                      <a:cubicBezTo>
                        <a:pt x="22376" y="61780"/>
                        <a:pt x="57508" y="49508"/>
                        <a:pt x="78685" y="27819"/>
                      </a:cubicBezTo>
                      <a:cubicBezTo>
                        <a:pt x="84025" y="22351"/>
                        <a:pt x="88195" y="16553"/>
                        <a:pt x="91066" y="10610"/>
                      </a:cubicBezTo>
                      <a:cubicBezTo>
                        <a:pt x="92291" y="8068"/>
                        <a:pt x="93261" y="5654"/>
                        <a:pt x="94010" y="3222"/>
                      </a:cubicBezTo>
                      <a:cubicBezTo>
                        <a:pt x="94449" y="1795"/>
                        <a:pt x="95547" y="679"/>
                        <a:pt x="96973" y="222"/>
                      </a:cubicBezTo>
                      <a:cubicBezTo>
                        <a:pt x="98381" y="-235"/>
                        <a:pt x="99936" y="21"/>
                        <a:pt x="101125" y="917"/>
                      </a:cubicBezTo>
                      <a:cubicBezTo>
                        <a:pt x="106794" y="5178"/>
                        <a:pt x="112372" y="9531"/>
                        <a:pt x="117913" y="13847"/>
                      </a:cubicBezTo>
                      <a:cubicBezTo>
                        <a:pt x="138231" y="29721"/>
                        <a:pt x="159226" y="46125"/>
                        <a:pt x="183549" y="55928"/>
                      </a:cubicBezTo>
                      <a:cubicBezTo>
                        <a:pt x="188980" y="58122"/>
                        <a:pt x="194722" y="60024"/>
                        <a:pt x="200264" y="61853"/>
                      </a:cubicBezTo>
                      <a:cubicBezTo>
                        <a:pt x="204433" y="63224"/>
                        <a:pt x="208585" y="64614"/>
                        <a:pt x="212700" y="66132"/>
                      </a:cubicBezTo>
                      <a:cubicBezTo>
                        <a:pt x="229525" y="72332"/>
                        <a:pt x="245289" y="80708"/>
                        <a:pt x="259791" y="88828"/>
                      </a:cubicBezTo>
                      <a:cubicBezTo>
                        <a:pt x="268606" y="93765"/>
                        <a:pt x="277915" y="96600"/>
                        <a:pt x="287772" y="99618"/>
                      </a:cubicBezTo>
                      <a:cubicBezTo>
                        <a:pt x="290186" y="100349"/>
                        <a:pt x="292636" y="101099"/>
                        <a:pt x="295087" y="101885"/>
                      </a:cubicBezTo>
                      <a:cubicBezTo>
                        <a:pt x="320050" y="109841"/>
                        <a:pt x="351103" y="119753"/>
                        <a:pt x="375719" y="138827"/>
                      </a:cubicBezTo>
                      <a:lnTo>
                        <a:pt x="375719" y="138827"/>
                      </a:lnTo>
                      <a:cubicBezTo>
                        <a:pt x="386746" y="147368"/>
                        <a:pt x="396622" y="153128"/>
                        <a:pt x="408052" y="159785"/>
                      </a:cubicBezTo>
                      <a:cubicBezTo>
                        <a:pt x="433015" y="174342"/>
                        <a:pt x="467214" y="194258"/>
                        <a:pt x="540988" y="259308"/>
                      </a:cubicBezTo>
                      <a:cubicBezTo>
                        <a:pt x="542048" y="260241"/>
                        <a:pt x="542615" y="261613"/>
                        <a:pt x="542524" y="263039"/>
                      </a:cubicBezTo>
                      <a:cubicBezTo>
                        <a:pt x="542359" y="265417"/>
                        <a:pt x="542103" y="267776"/>
                        <a:pt x="541774" y="270098"/>
                      </a:cubicBezTo>
                      <a:cubicBezTo>
                        <a:pt x="540841" y="276719"/>
                        <a:pt x="539177" y="283394"/>
                        <a:pt x="536836" y="289977"/>
                      </a:cubicBezTo>
                      <a:cubicBezTo>
                        <a:pt x="524693" y="324121"/>
                        <a:pt x="496383" y="351370"/>
                        <a:pt x="468421" y="376352"/>
                      </a:cubicBezTo>
                      <a:cubicBezTo>
                        <a:pt x="467140" y="377485"/>
                        <a:pt x="465348" y="377815"/>
                        <a:pt x="463739" y="377211"/>
                      </a:cubicBezTo>
                      <a:lnTo>
                        <a:pt x="462788" y="376845"/>
                      </a:lnTo>
                      <a:cubicBezTo>
                        <a:pt x="461325" y="376169"/>
                        <a:pt x="460209" y="375748"/>
                        <a:pt x="459094" y="375437"/>
                      </a:cubicBezTo>
                      <a:cubicBezTo>
                        <a:pt x="451175" y="372493"/>
                        <a:pt x="443622" y="369750"/>
                        <a:pt x="436069" y="366988"/>
                      </a:cubicBezTo>
                      <a:cubicBezTo>
                        <a:pt x="416775" y="359966"/>
                        <a:pt x="396878" y="352742"/>
                        <a:pt x="377456" y="344165"/>
                      </a:cubicBezTo>
                      <a:cubicBezTo>
                        <a:pt x="376176" y="352522"/>
                        <a:pt x="374622" y="360880"/>
                        <a:pt x="371659" y="368671"/>
                      </a:cubicBezTo>
                      <a:cubicBezTo>
                        <a:pt x="385795" y="370170"/>
                        <a:pt x="398944" y="370682"/>
                        <a:pt x="411692" y="370189"/>
                      </a:cubicBezTo>
                      <a:cubicBezTo>
                        <a:pt x="412862" y="370152"/>
                        <a:pt x="414032" y="370554"/>
                        <a:pt x="414928" y="371359"/>
                      </a:cubicBezTo>
                      <a:cubicBezTo>
                        <a:pt x="442104" y="395828"/>
                        <a:pt x="434295" y="442847"/>
                        <a:pt x="417928" y="478709"/>
                      </a:cubicBezTo>
                      <a:cubicBezTo>
                        <a:pt x="417269" y="480136"/>
                        <a:pt x="415934" y="481142"/>
                        <a:pt x="414380" y="481343"/>
                      </a:cubicBezTo>
                      <a:cubicBezTo>
                        <a:pt x="406461" y="482367"/>
                        <a:pt x="381023" y="485440"/>
                        <a:pt x="351414" y="485440"/>
                      </a:cubicBezTo>
                      <a:close/>
                      <a:moveTo>
                        <a:pt x="100868" y="323280"/>
                      </a:moveTo>
                      <a:cubicBezTo>
                        <a:pt x="101234" y="323280"/>
                        <a:pt x="101600" y="323316"/>
                        <a:pt x="101966" y="323408"/>
                      </a:cubicBezTo>
                      <a:cubicBezTo>
                        <a:pt x="124423" y="328968"/>
                        <a:pt x="151033" y="362087"/>
                        <a:pt x="152148" y="363477"/>
                      </a:cubicBezTo>
                      <a:lnTo>
                        <a:pt x="194924" y="416439"/>
                      </a:lnTo>
                      <a:cubicBezTo>
                        <a:pt x="200026" y="422748"/>
                        <a:pt x="205531" y="428436"/>
                        <a:pt x="211255" y="433337"/>
                      </a:cubicBezTo>
                      <a:cubicBezTo>
                        <a:pt x="235980" y="454405"/>
                        <a:pt x="253738" y="460659"/>
                        <a:pt x="262132" y="462506"/>
                      </a:cubicBezTo>
                      <a:cubicBezTo>
                        <a:pt x="267107" y="463604"/>
                        <a:pt x="271495" y="464829"/>
                        <a:pt x="275537" y="466237"/>
                      </a:cubicBezTo>
                      <a:cubicBezTo>
                        <a:pt x="321623" y="482312"/>
                        <a:pt x="394300" y="474595"/>
                        <a:pt x="410649" y="472565"/>
                      </a:cubicBezTo>
                      <a:cubicBezTo>
                        <a:pt x="424694" y="440634"/>
                        <a:pt x="431497" y="400382"/>
                        <a:pt x="410137" y="379351"/>
                      </a:cubicBezTo>
                      <a:cubicBezTo>
                        <a:pt x="395653" y="379771"/>
                        <a:pt x="380693" y="379003"/>
                        <a:pt x="364435" y="376992"/>
                      </a:cubicBezTo>
                      <a:cubicBezTo>
                        <a:pt x="362954" y="376809"/>
                        <a:pt x="361655" y="375913"/>
                        <a:pt x="360961" y="374614"/>
                      </a:cubicBezTo>
                      <a:cubicBezTo>
                        <a:pt x="360265" y="373298"/>
                        <a:pt x="360247" y="371725"/>
                        <a:pt x="360924" y="370408"/>
                      </a:cubicBezTo>
                      <a:cubicBezTo>
                        <a:pt x="365880" y="360587"/>
                        <a:pt x="367544" y="349066"/>
                        <a:pt x="369300" y="336868"/>
                      </a:cubicBezTo>
                      <a:cubicBezTo>
                        <a:pt x="369501" y="335441"/>
                        <a:pt x="370379" y="334180"/>
                        <a:pt x="371641" y="333485"/>
                      </a:cubicBezTo>
                      <a:cubicBezTo>
                        <a:pt x="372902" y="332790"/>
                        <a:pt x="374420" y="332716"/>
                        <a:pt x="375737" y="333320"/>
                      </a:cubicBezTo>
                      <a:cubicBezTo>
                        <a:pt x="396586" y="342848"/>
                        <a:pt x="418257" y="350730"/>
                        <a:pt x="439215" y="358356"/>
                      </a:cubicBezTo>
                      <a:cubicBezTo>
                        <a:pt x="446804" y="361118"/>
                        <a:pt x="454375" y="363861"/>
                        <a:pt x="461947" y="366714"/>
                      </a:cubicBezTo>
                      <a:cubicBezTo>
                        <a:pt x="462697" y="366915"/>
                        <a:pt x="463574" y="367208"/>
                        <a:pt x="464489" y="367592"/>
                      </a:cubicBezTo>
                      <a:cubicBezTo>
                        <a:pt x="490860" y="343927"/>
                        <a:pt x="517122" y="318159"/>
                        <a:pt x="528241" y="286905"/>
                      </a:cubicBezTo>
                      <a:cubicBezTo>
                        <a:pt x="530362" y="280907"/>
                        <a:pt x="531880" y="274817"/>
                        <a:pt x="532740" y="268818"/>
                      </a:cubicBezTo>
                      <a:cubicBezTo>
                        <a:pt x="532941" y="267447"/>
                        <a:pt x="533105" y="266057"/>
                        <a:pt x="533252" y="264649"/>
                      </a:cubicBezTo>
                      <a:cubicBezTo>
                        <a:pt x="461343" y="201390"/>
                        <a:pt x="427931" y="181932"/>
                        <a:pt x="403480" y="167667"/>
                      </a:cubicBezTo>
                      <a:cubicBezTo>
                        <a:pt x="391757" y="160846"/>
                        <a:pt x="381644" y="154939"/>
                        <a:pt x="370141" y="146033"/>
                      </a:cubicBezTo>
                      <a:lnTo>
                        <a:pt x="370141" y="146033"/>
                      </a:lnTo>
                      <a:cubicBezTo>
                        <a:pt x="346805" y="127946"/>
                        <a:pt x="316612" y="118326"/>
                        <a:pt x="292344" y="110590"/>
                      </a:cubicBezTo>
                      <a:cubicBezTo>
                        <a:pt x="289912" y="109822"/>
                        <a:pt x="287516" y="109091"/>
                        <a:pt x="285138" y="108359"/>
                      </a:cubicBezTo>
                      <a:cubicBezTo>
                        <a:pt x="274806" y="105195"/>
                        <a:pt x="265040" y="102214"/>
                        <a:pt x="255365" y="96801"/>
                      </a:cubicBezTo>
                      <a:cubicBezTo>
                        <a:pt x="241174" y="88864"/>
                        <a:pt x="225812" y="80689"/>
                        <a:pt x="209573" y="74709"/>
                      </a:cubicBezTo>
                      <a:cubicBezTo>
                        <a:pt x="205549" y="73228"/>
                        <a:pt x="201489" y="71875"/>
                        <a:pt x="197411" y="70540"/>
                      </a:cubicBezTo>
                      <a:cubicBezTo>
                        <a:pt x="191742" y="68656"/>
                        <a:pt x="185871" y="66717"/>
                        <a:pt x="180165" y="64413"/>
                      </a:cubicBezTo>
                      <a:cubicBezTo>
                        <a:pt x="154635" y="54135"/>
                        <a:pt x="133129" y="37310"/>
                        <a:pt x="112317" y="21052"/>
                      </a:cubicBezTo>
                      <a:cubicBezTo>
                        <a:pt x="108421" y="18017"/>
                        <a:pt x="104508" y="14962"/>
                        <a:pt x="100558" y="11927"/>
                      </a:cubicBezTo>
                      <a:cubicBezTo>
                        <a:pt x="100174" y="12804"/>
                        <a:pt x="99771" y="13682"/>
                        <a:pt x="99332" y="14578"/>
                      </a:cubicBezTo>
                      <a:cubicBezTo>
                        <a:pt x="96022" y="21418"/>
                        <a:pt x="91285" y="28002"/>
                        <a:pt x="85251" y="34183"/>
                      </a:cubicBezTo>
                      <a:cubicBezTo>
                        <a:pt x="64475" y="55452"/>
                        <a:pt x="31777" y="68089"/>
                        <a:pt x="11129" y="74380"/>
                      </a:cubicBezTo>
                      <a:cubicBezTo>
                        <a:pt x="24223" y="101538"/>
                        <a:pt x="30057" y="131804"/>
                        <a:pt x="28009" y="161376"/>
                      </a:cubicBezTo>
                      <a:cubicBezTo>
                        <a:pt x="52643" y="136980"/>
                        <a:pt x="81849" y="126263"/>
                        <a:pt x="109720" y="131786"/>
                      </a:cubicBezTo>
                      <a:cubicBezTo>
                        <a:pt x="109903" y="131823"/>
                        <a:pt x="110086" y="131878"/>
                        <a:pt x="110269" y="131932"/>
                      </a:cubicBezTo>
                      <a:lnTo>
                        <a:pt x="110927" y="132152"/>
                      </a:lnTo>
                      <a:cubicBezTo>
                        <a:pt x="115408" y="133615"/>
                        <a:pt x="125777" y="136998"/>
                        <a:pt x="128703" y="146142"/>
                      </a:cubicBezTo>
                      <a:cubicBezTo>
                        <a:pt x="134262" y="143893"/>
                        <a:pt x="139091" y="144423"/>
                        <a:pt x="142528" y="145520"/>
                      </a:cubicBezTo>
                      <a:cubicBezTo>
                        <a:pt x="153282" y="148959"/>
                        <a:pt x="161347" y="161303"/>
                        <a:pt x="164365" y="171435"/>
                      </a:cubicBezTo>
                      <a:cubicBezTo>
                        <a:pt x="177495" y="201226"/>
                        <a:pt x="186529" y="257772"/>
                        <a:pt x="165608" y="290892"/>
                      </a:cubicBezTo>
                      <a:cubicBezTo>
                        <a:pt x="155495" y="306894"/>
                        <a:pt x="140005" y="315270"/>
                        <a:pt x="119541" y="315800"/>
                      </a:cubicBezTo>
                      <a:cubicBezTo>
                        <a:pt x="119522" y="315800"/>
                        <a:pt x="119522" y="315800"/>
                        <a:pt x="119504" y="315800"/>
                      </a:cubicBezTo>
                      <a:cubicBezTo>
                        <a:pt x="116267" y="315800"/>
                        <a:pt x="113048" y="315599"/>
                        <a:pt x="109647" y="315379"/>
                      </a:cubicBezTo>
                      <a:cubicBezTo>
                        <a:pt x="103849" y="315014"/>
                        <a:pt x="97961" y="314630"/>
                        <a:pt x="92438" y="315270"/>
                      </a:cubicBezTo>
                      <a:cubicBezTo>
                        <a:pt x="94614" y="317007"/>
                        <a:pt x="96479" y="318964"/>
                        <a:pt x="98198" y="320756"/>
                      </a:cubicBezTo>
                      <a:cubicBezTo>
                        <a:pt x="99040" y="321634"/>
                        <a:pt x="99863" y="322493"/>
                        <a:pt x="100686" y="323298"/>
                      </a:cubicBezTo>
                      <a:cubicBezTo>
                        <a:pt x="100741" y="323280"/>
                        <a:pt x="100796" y="323280"/>
                        <a:pt x="100868" y="32328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7" name="Graphic 2">
                <a:extLst>
                  <a:ext uri="{FF2B5EF4-FFF2-40B4-BE49-F238E27FC236}">
                    <a16:creationId xmlns:a16="http://schemas.microsoft.com/office/drawing/2014/main" id="{88ABE95F-5CDA-92E5-D106-AE578C88C99F}"/>
                  </a:ext>
                </a:extLst>
              </p:cNvPr>
              <p:cNvGrpSpPr/>
              <p:nvPr/>
            </p:nvGrpSpPr>
            <p:grpSpPr>
              <a:xfrm>
                <a:off x="7086897" y="1615756"/>
                <a:ext cx="543181" cy="486064"/>
                <a:chOff x="7086897" y="1615756"/>
                <a:chExt cx="543181" cy="486064"/>
              </a:xfrm>
              <a:grpFill/>
            </p:grpSpPr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3616546D-8506-0336-F8A8-C716D73124B6}"/>
                    </a:ext>
                  </a:extLst>
                </p:cNvPr>
                <p:cNvSpPr/>
                <p:nvPr/>
              </p:nvSpPr>
              <p:spPr>
                <a:xfrm>
                  <a:off x="7091342" y="1620170"/>
                  <a:ext cx="534174" cy="477079"/>
                </a:xfrm>
                <a:custGeom>
                  <a:avLst/>
                  <a:gdLst>
                    <a:gd name="connsiteX0" fmla="*/ 347180 w 534174"/>
                    <a:gd name="connsiteY0" fmla="*/ 477079 h 477079"/>
                    <a:gd name="connsiteX1" fmla="*/ 269785 w 534174"/>
                    <a:gd name="connsiteY1" fmla="*/ 466746 h 477079"/>
                    <a:gd name="connsiteX2" fmla="*/ 256946 w 534174"/>
                    <a:gd name="connsiteY2" fmla="*/ 463180 h 477079"/>
                    <a:gd name="connsiteX3" fmla="*/ 203966 w 534174"/>
                    <a:gd name="connsiteY3" fmla="*/ 432950 h 477079"/>
                    <a:gd name="connsiteX4" fmla="*/ 186995 w 534174"/>
                    <a:gd name="connsiteY4" fmla="*/ 415412 h 477079"/>
                    <a:gd name="connsiteX5" fmla="*/ 144183 w 534174"/>
                    <a:gd name="connsiteY5" fmla="*/ 362432 h 477079"/>
                    <a:gd name="connsiteX6" fmla="*/ 97055 w 534174"/>
                    <a:gd name="connsiteY6" fmla="*/ 324155 h 477079"/>
                    <a:gd name="connsiteX7" fmla="*/ 97347 w 534174"/>
                    <a:gd name="connsiteY7" fmla="*/ 325545 h 477079"/>
                    <a:gd name="connsiteX8" fmla="*/ 97567 w 534174"/>
                    <a:gd name="connsiteY8" fmla="*/ 326331 h 477079"/>
                    <a:gd name="connsiteX9" fmla="*/ 96890 w 534174"/>
                    <a:gd name="connsiteY9" fmla="*/ 325874 h 477079"/>
                    <a:gd name="connsiteX10" fmla="*/ 90507 w 534174"/>
                    <a:gd name="connsiteY10" fmla="*/ 320040 h 477079"/>
                    <a:gd name="connsiteX11" fmla="*/ 74615 w 534174"/>
                    <a:gd name="connsiteY11" fmla="*/ 310951 h 477079"/>
                    <a:gd name="connsiteX12" fmla="*/ 73481 w 534174"/>
                    <a:gd name="connsiteY12" fmla="*/ 310951 h 477079"/>
                    <a:gd name="connsiteX13" fmla="*/ 74469 w 534174"/>
                    <a:gd name="connsiteY13" fmla="*/ 310402 h 477079"/>
                    <a:gd name="connsiteX14" fmla="*/ 105796 w 534174"/>
                    <a:gd name="connsiteY14" fmla="*/ 306452 h 477079"/>
                    <a:gd name="connsiteX15" fmla="*/ 115269 w 534174"/>
                    <a:gd name="connsiteY15" fmla="*/ 306873 h 477079"/>
                    <a:gd name="connsiteX16" fmla="*/ 157167 w 534174"/>
                    <a:gd name="connsiteY16" fmla="*/ 284506 h 477079"/>
                    <a:gd name="connsiteX17" fmla="*/ 155631 w 534174"/>
                    <a:gd name="connsiteY17" fmla="*/ 169073 h 477079"/>
                    <a:gd name="connsiteX18" fmla="*/ 136831 w 534174"/>
                    <a:gd name="connsiteY18" fmla="*/ 146066 h 477079"/>
                    <a:gd name="connsiteX19" fmla="*/ 120756 w 534174"/>
                    <a:gd name="connsiteY19" fmla="*/ 149925 h 477079"/>
                    <a:gd name="connsiteX20" fmla="*/ 120170 w 534174"/>
                    <a:gd name="connsiteY20" fmla="*/ 150401 h 477079"/>
                    <a:gd name="connsiteX21" fmla="*/ 120280 w 534174"/>
                    <a:gd name="connsiteY21" fmla="*/ 149651 h 477079"/>
                    <a:gd name="connsiteX22" fmla="*/ 105248 w 534174"/>
                    <a:gd name="connsiteY22" fmla="*/ 132698 h 477079"/>
                    <a:gd name="connsiteX23" fmla="*/ 104589 w 534174"/>
                    <a:gd name="connsiteY23" fmla="*/ 132478 h 477079"/>
                    <a:gd name="connsiteX24" fmla="*/ 17977 w 534174"/>
                    <a:gd name="connsiteY24" fmla="*/ 170920 h 477079"/>
                    <a:gd name="connsiteX25" fmla="*/ 17282 w 534174"/>
                    <a:gd name="connsiteY25" fmla="*/ 171761 h 477079"/>
                    <a:gd name="connsiteX26" fmla="*/ 17447 w 534174"/>
                    <a:gd name="connsiteY26" fmla="*/ 170700 h 477079"/>
                    <a:gd name="connsiteX27" fmla="*/ 165 w 534174"/>
                    <a:gd name="connsiteY27" fmla="*/ 67611 h 477079"/>
                    <a:gd name="connsiteX28" fmla="*/ 0 w 534174"/>
                    <a:gd name="connsiteY28" fmla="*/ 67282 h 477079"/>
                    <a:gd name="connsiteX29" fmla="*/ 347 w 534174"/>
                    <a:gd name="connsiteY29" fmla="*/ 67190 h 477079"/>
                    <a:gd name="connsiteX30" fmla="*/ 77614 w 534174"/>
                    <a:gd name="connsiteY30" fmla="*/ 26719 h 477079"/>
                    <a:gd name="connsiteX31" fmla="*/ 90800 w 534174"/>
                    <a:gd name="connsiteY31" fmla="*/ 8394 h 477079"/>
                    <a:gd name="connsiteX32" fmla="*/ 93982 w 534174"/>
                    <a:gd name="connsiteY32" fmla="*/ 402 h 477079"/>
                    <a:gd name="connsiteX33" fmla="*/ 94110 w 534174"/>
                    <a:gd name="connsiteY33" fmla="*/ 0 h 477079"/>
                    <a:gd name="connsiteX34" fmla="*/ 94457 w 534174"/>
                    <a:gd name="connsiteY34" fmla="*/ 256 h 477079"/>
                    <a:gd name="connsiteX35" fmla="*/ 111191 w 534174"/>
                    <a:gd name="connsiteY35" fmla="*/ 13149 h 477079"/>
                    <a:gd name="connsiteX36" fmla="*/ 177869 w 534174"/>
                    <a:gd name="connsiteY36" fmla="*/ 55833 h 477079"/>
                    <a:gd name="connsiteX37" fmla="*/ 194822 w 534174"/>
                    <a:gd name="connsiteY37" fmla="*/ 61850 h 477079"/>
                    <a:gd name="connsiteX38" fmla="*/ 207130 w 534174"/>
                    <a:gd name="connsiteY38" fmla="*/ 66075 h 477079"/>
                    <a:gd name="connsiteX39" fmla="*/ 253618 w 534174"/>
                    <a:gd name="connsiteY39" fmla="*/ 88477 h 477079"/>
                    <a:gd name="connsiteX40" fmla="*/ 282421 w 534174"/>
                    <a:gd name="connsiteY40" fmla="*/ 99615 h 477079"/>
                    <a:gd name="connsiteX41" fmla="*/ 289700 w 534174"/>
                    <a:gd name="connsiteY41" fmla="*/ 101864 h 477079"/>
                    <a:gd name="connsiteX42" fmla="*/ 369015 w 534174"/>
                    <a:gd name="connsiteY42" fmla="*/ 138111 h 477079"/>
                    <a:gd name="connsiteX43" fmla="*/ 401806 w 534174"/>
                    <a:gd name="connsiteY43" fmla="*/ 159380 h 477079"/>
                    <a:gd name="connsiteX44" fmla="*/ 534065 w 534174"/>
                    <a:gd name="connsiteY44" fmla="*/ 258428 h 477079"/>
                    <a:gd name="connsiteX45" fmla="*/ 534174 w 534174"/>
                    <a:gd name="connsiteY45" fmla="*/ 258519 h 477079"/>
                    <a:gd name="connsiteX46" fmla="*/ 534174 w 534174"/>
                    <a:gd name="connsiteY46" fmla="*/ 258665 h 477079"/>
                    <a:gd name="connsiteX47" fmla="*/ 533461 w 534174"/>
                    <a:gd name="connsiteY47" fmla="*/ 265414 h 477079"/>
                    <a:gd name="connsiteX48" fmla="*/ 528742 w 534174"/>
                    <a:gd name="connsiteY48" fmla="*/ 284452 h 477079"/>
                    <a:gd name="connsiteX49" fmla="*/ 461498 w 534174"/>
                    <a:gd name="connsiteY49" fmla="*/ 369070 h 477079"/>
                    <a:gd name="connsiteX50" fmla="*/ 461370 w 534174"/>
                    <a:gd name="connsiteY50" fmla="*/ 369198 h 477079"/>
                    <a:gd name="connsiteX51" fmla="*/ 460217 w 534174"/>
                    <a:gd name="connsiteY51" fmla="*/ 368759 h 477079"/>
                    <a:gd name="connsiteX52" fmla="*/ 456176 w 534174"/>
                    <a:gd name="connsiteY52" fmla="*/ 367223 h 477079"/>
                    <a:gd name="connsiteX53" fmla="*/ 433462 w 534174"/>
                    <a:gd name="connsiteY53" fmla="*/ 358884 h 477079"/>
                    <a:gd name="connsiteX54" fmla="*/ 369985 w 534174"/>
                    <a:gd name="connsiteY54" fmla="*/ 333866 h 477079"/>
                    <a:gd name="connsiteX55" fmla="*/ 361371 w 534174"/>
                    <a:gd name="connsiteY55" fmla="*/ 368174 h 477079"/>
                    <a:gd name="connsiteX56" fmla="*/ 407786 w 534174"/>
                    <a:gd name="connsiteY56" fmla="*/ 370387 h 477079"/>
                    <a:gd name="connsiteX57" fmla="*/ 407914 w 534174"/>
                    <a:gd name="connsiteY57" fmla="*/ 370387 h 477079"/>
                    <a:gd name="connsiteX58" fmla="*/ 408005 w 534174"/>
                    <a:gd name="connsiteY58" fmla="*/ 370460 h 477079"/>
                    <a:gd name="connsiteX59" fmla="*/ 424300 w 534174"/>
                    <a:gd name="connsiteY59" fmla="*/ 419051 h 477079"/>
                    <a:gd name="connsiteX60" fmla="*/ 409980 w 534174"/>
                    <a:gd name="connsiteY60" fmla="*/ 472855 h 477079"/>
                    <a:gd name="connsiteX61" fmla="*/ 409907 w 534174"/>
                    <a:gd name="connsiteY61" fmla="*/ 473001 h 477079"/>
                    <a:gd name="connsiteX62" fmla="*/ 409743 w 534174"/>
                    <a:gd name="connsiteY62" fmla="*/ 473019 h 477079"/>
                    <a:gd name="connsiteX63" fmla="*/ 347180 w 534174"/>
                    <a:gd name="connsiteY63" fmla="*/ 477079 h 477079"/>
                    <a:gd name="connsiteX64" fmla="*/ 96414 w 534174"/>
                    <a:gd name="connsiteY64" fmla="*/ 323368 h 477079"/>
                    <a:gd name="connsiteX65" fmla="*/ 96798 w 534174"/>
                    <a:gd name="connsiteY65" fmla="*/ 323460 h 477079"/>
                    <a:gd name="connsiteX66" fmla="*/ 144658 w 534174"/>
                    <a:gd name="connsiteY66" fmla="*/ 362048 h 477079"/>
                    <a:gd name="connsiteX67" fmla="*/ 187470 w 534174"/>
                    <a:gd name="connsiteY67" fmla="*/ 415028 h 477079"/>
                    <a:gd name="connsiteX68" fmla="*/ 204368 w 534174"/>
                    <a:gd name="connsiteY68" fmla="*/ 432493 h 477079"/>
                    <a:gd name="connsiteX69" fmla="*/ 257093 w 534174"/>
                    <a:gd name="connsiteY69" fmla="*/ 462595 h 477079"/>
                    <a:gd name="connsiteX70" fmla="*/ 270004 w 534174"/>
                    <a:gd name="connsiteY70" fmla="*/ 466179 h 477079"/>
                    <a:gd name="connsiteX71" fmla="*/ 409432 w 534174"/>
                    <a:gd name="connsiteY71" fmla="*/ 472416 h 477079"/>
                    <a:gd name="connsiteX72" fmla="*/ 423623 w 534174"/>
                    <a:gd name="connsiteY72" fmla="*/ 418978 h 477079"/>
                    <a:gd name="connsiteX73" fmla="*/ 407621 w 534174"/>
                    <a:gd name="connsiteY73" fmla="*/ 370936 h 477079"/>
                    <a:gd name="connsiteX74" fmla="*/ 360822 w 534174"/>
                    <a:gd name="connsiteY74" fmla="*/ 368668 h 477079"/>
                    <a:gd name="connsiteX75" fmla="*/ 360402 w 534174"/>
                    <a:gd name="connsiteY75" fmla="*/ 368613 h 477079"/>
                    <a:gd name="connsiteX76" fmla="*/ 360584 w 534174"/>
                    <a:gd name="connsiteY76" fmla="*/ 368247 h 477079"/>
                    <a:gd name="connsiteX77" fmla="*/ 369381 w 534174"/>
                    <a:gd name="connsiteY77" fmla="*/ 333354 h 477079"/>
                    <a:gd name="connsiteX78" fmla="*/ 369436 w 534174"/>
                    <a:gd name="connsiteY78" fmla="*/ 332951 h 477079"/>
                    <a:gd name="connsiteX79" fmla="*/ 369802 w 534174"/>
                    <a:gd name="connsiteY79" fmla="*/ 333116 h 477079"/>
                    <a:gd name="connsiteX80" fmla="*/ 433609 w 534174"/>
                    <a:gd name="connsiteY80" fmla="*/ 358280 h 477079"/>
                    <a:gd name="connsiteX81" fmla="*/ 456304 w 534174"/>
                    <a:gd name="connsiteY81" fmla="*/ 366620 h 477079"/>
                    <a:gd name="connsiteX82" fmla="*/ 460400 w 534174"/>
                    <a:gd name="connsiteY82" fmla="*/ 368174 h 477079"/>
                    <a:gd name="connsiteX83" fmla="*/ 461187 w 534174"/>
                    <a:gd name="connsiteY83" fmla="*/ 368467 h 477079"/>
                    <a:gd name="connsiteX84" fmla="*/ 528121 w 534174"/>
                    <a:gd name="connsiteY84" fmla="*/ 284214 h 477079"/>
                    <a:gd name="connsiteX85" fmla="*/ 532821 w 534174"/>
                    <a:gd name="connsiteY85" fmla="*/ 265286 h 477079"/>
                    <a:gd name="connsiteX86" fmla="*/ 533534 w 534174"/>
                    <a:gd name="connsiteY86" fmla="*/ 258739 h 477079"/>
                    <a:gd name="connsiteX87" fmla="*/ 401477 w 534174"/>
                    <a:gd name="connsiteY87" fmla="*/ 159855 h 477079"/>
                    <a:gd name="connsiteX88" fmla="*/ 368613 w 534174"/>
                    <a:gd name="connsiteY88" fmla="*/ 138532 h 477079"/>
                    <a:gd name="connsiteX89" fmla="*/ 289481 w 534174"/>
                    <a:gd name="connsiteY89" fmla="*/ 102394 h 477079"/>
                    <a:gd name="connsiteX90" fmla="*/ 282221 w 534174"/>
                    <a:gd name="connsiteY90" fmla="*/ 100145 h 477079"/>
                    <a:gd name="connsiteX91" fmla="*/ 253289 w 534174"/>
                    <a:gd name="connsiteY91" fmla="*/ 88953 h 477079"/>
                    <a:gd name="connsiteX92" fmla="*/ 206892 w 534174"/>
                    <a:gd name="connsiteY92" fmla="*/ 66587 h 477079"/>
                    <a:gd name="connsiteX93" fmla="*/ 194602 w 534174"/>
                    <a:gd name="connsiteY93" fmla="*/ 62362 h 477079"/>
                    <a:gd name="connsiteX94" fmla="*/ 177613 w 534174"/>
                    <a:gd name="connsiteY94" fmla="*/ 56327 h 477079"/>
                    <a:gd name="connsiteX95" fmla="*/ 110789 w 534174"/>
                    <a:gd name="connsiteY95" fmla="*/ 13570 h 477079"/>
                    <a:gd name="connsiteX96" fmla="*/ 94421 w 534174"/>
                    <a:gd name="connsiteY96" fmla="*/ 951 h 477079"/>
                    <a:gd name="connsiteX97" fmla="*/ 91348 w 534174"/>
                    <a:gd name="connsiteY97" fmla="*/ 8614 h 477079"/>
                    <a:gd name="connsiteX98" fmla="*/ 78053 w 534174"/>
                    <a:gd name="connsiteY98" fmla="*/ 27103 h 477079"/>
                    <a:gd name="connsiteX99" fmla="*/ 878 w 534174"/>
                    <a:gd name="connsiteY99" fmla="*/ 67647 h 477079"/>
                    <a:gd name="connsiteX100" fmla="*/ 18215 w 534174"/>
                    <a:gd name="connsiteY100" fmla="*/ 169731 h 477079"/>
                    <a:gd name="connsiteX101" fmla="*/ 104754 w 534174"/>
                    <a:gd name="connsiteY101" fmla="*/ 131911 h 477079"/>
                    <a:gd name="connsiteX102" fmla="*/ 105448 w 534174"/>
                    <a:gd name="connsiteY102" fmla="*/ 132131 h 477079"/>
                    <a:gd name="connsiteX103" fmla="*/ 120975 w 534174"/>
                    <a:gd name="connsiteY103" fmla="*/ 149011 h 477079"/>
                    <a:gd name="connsiteX104" fmla="*/ 137032 w 534174"/>
                    <a:gd name="connsiteY104" fmla="*/ 145481 h 477079"/>
                    <a:gd name="connsiteX105" fmla="*/ 156216 w 534174"/>
                    <a:gd name="connsiteY105" fmla="*/ 168835 h 477079"/>
                    <a:gd name="connsiteX106" fmla="*/ 169438 w 534174"/>
                    <a:gd name="connsiteY106" fmla="*/ 226735 h 477079"/>
                    <a:gd name="connsiteX107" fmla="*/ 157697 w 534174"/>
                    <a:gd name="connsiteY107" fmla="*/ 284799 h 477079"/>
                    <a:gd name="connsiteX108" fmla="*/ 115306 w 534174"/>
                    <a:gd name="connsiteY108" fmla="*/ 307440 h 477079"/>
                    <a:gd name="connsiteX109" fmla="*/ 105796 w 534174"/>
                    <a:gd name="connsiteY109" fmla="*/ 307019 h 477079"/>
                    <a:gd name="connsiteX110" fmla="*/ 75767 w 534174"/>
                    <a:gd name="connsiteY110" fmla="*/ 310384 h 477079"/>
                    <a:gd name="connsiteX111" fmla="*/ 90983 w 534174"/>
                    <a:gd name="connsiteY111" fmla="*/ 319619 h 477079"/>
                    <a:gd name="connsiteX112" fmla="*/ 96616 w 534174"/>
                    <a:gd name="connsiteY112" fmla="*/ 324905 h 477079"/>
                    <a:gd name="connsiteX113" fmla="*/ 96451 w 534174"/>
                    <a:gd name="connsiteY113" fmla="*/ 323752 h 477079"/>
                    <a:gd name="connsiteX114" fmla="*/ 96414 w 534174"/>
                    <a:gd name="connsiteY114" fmla="*/ 323368 h 47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34174" h="477079">
                      <a:moveTo>
                        <a:pt x="347180" y="477079"/>
                      </a:moveTo>
                      <a:cubicBezTo>
                        <a:pt x="321521" y="477079"/>
                        <a:pt x="292754" y="474757"/>
                        <a:pt x="269785" y="466746"/>
                      </a:cubicBezTo>
                      <a:cubicBezTo>
                        <a:pt x="265926" y="465393"/>
                        <a:pt x="261720" y="464241"/>
                        <a:pt x="256946" y="463180"/>
                      </a:cubicBezTo>
                      <a:cubicBezTo>
                        <a:pt x="248113" y="461223"/>
                        <a:pt x="229496" y="454713"/>
                        <a:pt x="203966" y="432950"/>
                      </a:cubicBezTo>
                      <a:cubicBezTo>
                        <a:pt x="198004" y="427866"/>
                        <a:pt x="192298" y="421959"/>
                        <a:pt x="186995" y="415412"/>
                      </a:cubicBezTo>
                      <a:lnTo>
                        <a:pt x="144183" y="362432"/>
                      </a:lnTo>
                      <a:cubicBezTo>
                        <a:pt x="143926" y="362103"/>
                        <a:pt x="117848" y="329641"/>
                        <a:pt x="97055" y="324155"/>
                      </a:cubicBezTo>
                      <a:cubicBezTo>
                        <a:pt x="97091" y="324447"/>
                        <a:pt x="97182" y="324905"/>
                        <a:pt x="97347" y="325545"/>
                      </a:cubicBezTo>
                      <a:lnTo>
                        <a:pt x="97567" y="326331"/>
                      </a:lnTo>
                      <a:lnTo>
                        <a:pt x="96890" y="325874"/>
                      </a:lnTo>
                      <a:cubicBezTo>
                        <a:pt x="94604" y="324301"/>
                        <a:pt x="92610" y="322235"/>
                        <a:pt x="90507" y="320040"/>
                      </a:cubicBezTo>
                      <a:cubicBezTo>
                        <a:pt x="86228" y="315578"/>
                        <a:pt x="81802" y="310951"/>
                        <a:pt x="74615" y="310951"/>
                      </a:cubicBezTo>
                      <a:lnTo>
                        <a:pt x="73481" y="310951"/>
                      </a:lnTo>
                      <a:lnTo>
                        <a:pt x="74469" y="310402"/>
                      </a:lnTo>
                      <a:cubicBezTo>
                        <a:pt x="83923" y="305044"/>
                        <a:pt x="95536" y="305794"/>
                        <a:pt x="105796" y="306452"/>
                      </a:cubicBezTo>
                      <a:cubicBezTo>
                        <a:pt x="109124" y="306671"/>
                        <a:pt x="112288" y="306873"/>
                        <a:pt x="115269" y="306873"/>
                      </a:cubicBezTo>
                      <a:cubicBezTo>
                        <a:pt x="133886" y="306379"/>
                        <a:pt x="147986" y="298862"/>
                        <a:pt x="157167" y="284506"/>
                      </a:cubicBezTo>
                      <a:cubicBezTo>
                        <a:pt x="177430" y="252850"/>
                        <a:pt x="168469" y="197949"/>
                        <a:pt x="155631" y="169073"/>
                      </a:cubicBezTo>
                      <a:cubicBezTo>
                        <a:pt x="153436" y="161501"/>
                        <a:pt x="146651" y="149175"/>
                        <a:pt x="136831" y="146066"/>
                      </a:cubicBezTo>
                      <a:cubicBezTo>
                        <a:pt x="131527" y="144384"/>
                        <a:pt x="126114" y="145682"/>
                        <a:pt x="120756" y="149925"/>
                      </a:cubicBezTo>
                      <a:lnTo>
                        <a:pt x="120170" y="150401"/>
                      </a:lnTo>
                      <a:lnTo>
                        <a:pt x="120280" y="149651"/>
                      </a:lnTo>
                      <a:cubicBezTo>
                        <a:pt x="121944" y="138129"/>
                        <a:pt x="110661" y="134472"/>
                        <a:pt x="105248" y="132698"/>
                      </a:cubicBezTo>
                      <a:lnTo>
                        <a:pt x="104589" y="132478"/>
                      </a:lnTo>
                      <a:cubicBezTo>
                        <a:pt x="74816" y="126590"/>
                        <a:pt x="43251" y="140598"/>
                        <a:pt x="17977" y="170920"/>
                      </a:cubicBezTo>
                      <a:lnTo>
                        <a:pt x="17282" y="171761"/>
                      </a:lnTo>
                      <a:lnTo>
                        <a:pt x="17447" y="170700"/>
                      </a:lnTo>
                      <a:cubicBezTo>
                        <a:pt x="22897" y="135990"/>
                        <a:pt x="16770" y="99377"/>
                        <a:pt x="165" y="67611"/>
                      </a:cubicBezTo>
                      <a:lnTo>
                        <a:pt x="0" y="67282"/>
                      </a:lnTo>
                      <a:lnTo>
                        <a:pt x="347" y="67190"/>
                      </a:lnTo>
                      <a:cubicBezTo>
                        <a:pt x="19824" y="61686"/>
                        <a:pt x="55742" y="49103"/>
                        <a:pt x="77614" y="26719"/>
                      </a:cubicBezTo>
                      <a:cubicBezTo>
                        <a:pt x="83284" y="20921"/>
                        <a:pt x="87709" y="14740"/>
                        <a:pt x="90800" y="8394"/>
                      </a:cubicBezTo>
                      <a:cubicBezTo>
                        <a:pt x="92135" y="5651"/>
                        <a:pt x="93177" y="3036"/>
                        <a:pt x="93982" y="402"/>
                      </a:cubicBezTo>
                      <a:lnTo>
                        <a:pt x="94110" y="0"/>
                      </a:lnTo>
                      <a:lnTo>
                        <a:pt x="94457" y="256"/>
                      </a:lnTo>
                      <a:cubicBezTo>
                        <a:pt x="100273" y="4627"/>
                        <a:pt x="106070" y="9144"/>
                        <a:pt x="111191" y="13149"/>
                      </a:cubicBezTo>
                      <a:cubicBezTo>
                        <a:pt x="131747" y="29206"/>
                        <a:pt x="152979" y="45811"/>
                        <a:pt x="177869" y="55833"/>
                      </a:cubicBezTo>
                      <a:cubicBezTo>
                        <a:pt x="183429" y="58064"/>
                        <a:pt x="189226" y="59985"/>
                        <a:pt x="194822" y="61850"/>
                      </a:cubicBezTo>
                      <a:cubicBezTo>
                        <a:pt x="198882" y="63185"/>
                        <a:pt x="203070" y="64575"/>
                        <a:pt x="207130" y="66075"/>
                      </a:cubicBezTo>
                      <a:cubicBezTo>
                        <a:pt x="223681" y="72164"/>
                        <a:pt x="239262" y="80449"/>
                        <a:pt x="253618" y="88477"/>
                      </a:cubicBezTo>
                      <a:cubicBezTo>
                        <a:pt x="262835" y="93635"/>
                        <a:pt x="272363" y="96542"/>
                        <a:pt x="282421" y="99615"/>
                      </a:cubicBezTo>
                      <a:cubicBezTo>
                        <a:pt x="284799" y="100346"/>
                        <a:pt x="287250" y="101096"/>
                        <a:pt x="289700" y="101864"/>
                      </a:cubicBezTo>
                      <a:cubicBezTo>
                        <a:pt x="314334" y="109728"/>
                        <a:pt x="345003" y="119494"/>
                        <a:pt x="369015" y="138111"/>
                      </a:cubicBezTo>
                      <a:cubicBezTo>
                        <a:pt x="380262" y="146834"/>
                        <a:pt x="390247" y="152650"/>
                        <a:pt x="401806" y="159380"/>
                      </a:cubicBezTo>
                      <a:cubicBezTo>
                        <a:pt x="426623" y="173846"/>
                        <a:pt x="460620" y="193652"/>
                        <a:pt x="534065" y="258428"/>
                      </a:cubicBezTo>
                      <a:lnTo>
                        <a:pt x="534174" y="258519"/>
                      </a:lnTo>
                      <a:lnTo>
                        <a:pt x="534174" y="258665"/>
                      </a:lnTo>
                      <a:cubicBezTo>
                        <a:pt x="534046" y="260732"/>
                        <a:pt x="533808" y="262945"/>
                        <a:pt x="533461" y="265414"/>
                      </a:cubicBezTo>
                      <a:cubicBezTo>
                        <a:pt x="532565" y="271741"/>
                        <a:pt x="530974" y="278142"/>
                        <a:pt x="528742" y="284452"/>
                      </a:cubicBezTo>
                      <a:cubicBezTo>
                        <a:pt x="516947" y="317644"/>
                        <a:pt x="489058" y="344455"/>
                        <a:pt x="461498" y="369070"/>
                      </a:cubicBezTo>
                      <a:lnTo>
                        <a:pt x="461370" y="369198"/>
                      </a:lnTo>
                      <a:lnTo>
                        <a:pt x="460217" y="368759"/>
                      </a:lnTo>
                      <a:cubicBezTo>
                        <a:pt x="458864" y="368119"/>
                        <a:pt x="457511" y="367607"/>
                        <a:pt x="456176" y="367223"/>
                      </a:cubicBezTo>
                      <a:cubicBezTo>
                        <a:pt x="448586" y="364389"/>
                        <a:pt x="440906" y="361590"/>
                        <a:pt x="433462" y="358884"/>
                      </a:cubicBezTo>
                      <a:cubicBezTo>
                        <a:pt x="412541" y="351276"/>
                        <a:pt x="390906" y="343412"/>
                        <a:pt x="369985" y="333866"/>
                      </a:cubicBezTo>
                      <a:cubicBezTo>
                        <a:pt x="368284" y="345662"/>
                        <a:pt x="366491" y="357823"/>
                        <a:pt x="361371" y="368174"/>
                      </a:cubicBezTo>
                      <a:cubicBezTo>
                        <a:pt x="377921" y="370204"/>
                        <a:pt x="393100" y="370917"/>
                        <a:pt x="407786" y="370387"/>
                      </a:cubicBezTo>
                      <a:lnTo>
                        <a:pt x="407914" y="370387"/>
                      </a:lnTo>
                      <a:lnTo>
                        <a:pt x="408005" y="370460"/>
                      </a:lnTo>
                      <a:cubicBezTo>
                        <a:pt x="420039" y="381305"/>
                        <a:pt x="425525" y="397654"/>
                        <a:pt x="424300" y="419051"/>
                      </a:cubicBezTo>
                      <a:cubicBezTo>
                        <a:pt x="423020" y="441363"/>
                        <a:pt x="414772" y="462339"/>
                        <a:pt x="409980" y="472855"/>
                      </a:cubicBezTo>
                      <a:lnTo>
                        <a:pt x="409907" y="473001"/>
                      </a:lnTo>
                      <a:lnTo>
                        <a:pt x="409743" y="473019"/>
                      </a:lnTo>
                      <a:cubicBezTo>
                        <a:pt x="401824" y="474025"/>
                        <a:pt x="376531" y="477079"/>
                        <a:pt x="347180" y="477079"/>
                      </a:cubicBezTo>
                      <a:close/>
                      <a:moveTo>
                        <a:pt x="96414" y="323368"/>
                      </a:moveTo>
                      <a:lnTo>
                        <a:pt x="96798" y="323460"/>
                      </a:lnTo>
                      <a:cubicBezTo>
                        <a:pt x="117848" y="328672"/>
                        <a:pt x="144402" y="361718"/>
                        <a:pt x="144658" y="362048"/>
                      </a:cubicBezTo>
                      <a:lnTo>
                        <a:pt x="187470" y="415028"/>
                      </a:lnTo>
                      <a:cubicBezTo>
                        <a:pt x="192737" y="421557"/>
                        <a:pt x="198425" y="427427"/>
                        <a:pt x="204368" y="432493"/>
                      </a:cubicBezTo>
                      <a:cubicBezTo>
                        <a:pt x="229789" y="454164"/>
                        <a:pt x="248315" y="460657"/>
                        <a:pt x="257093" y="462595"/>
                      </a:cubicBezTo>
                      <a:cubicBezTo>
                        <a:pt x="261902" y="463656"/>
                        <a:pt x="266127" y="464826"/>
                        <a:pt x="270004" y="466179"/>
                      </a:cubicBezTo>
                      <a:cubicBezTo>
                        <a:pt x="318943" y="483242"/>
                        <a:pt x="394344" y="474427"/>
                        <a:pt x="409432" y="472416"/>
                      </a:cubicBezTo>
                      <a:cubicBezTo>
                        <a:pt x="414223" y="461900"/>
                        <a:pt x="422361" y="441088"/>
                        <a:pt x="423623" y="418978"/>
                      </a:cubicBezTo>
                      <a:cubicBezTo>
                        <a:pt x="424849" y="397819"/>
                        <a:pt x="419454" y="381652"/>
                        <a:pt x="407621" y="370936"/>
                      </a:cubicBezTo>
                      <a:cubicBezTo>
                        <a:pt x="392826" y="371484"/>
                        <a:pt x="377519" y="370734"/>
                        <a:pt x="360822" y="368668"/>
                      </a:cubicBezTo>
                      <a:lnTo>
                        <a:pt x="360402" y="368613"/>
                      </a:lnTo>
                      <a:lnTo>
                        <a:pt x="360584" y="368247"/>
                      </a:lnTo>
                      <a:cubicBezTo>
                        <a:pt x="365870" y="357787"/>
                        <a:pt x="367662" y="345369"/>
                        <a:pt x="369381" y="333354"/>
                      </a:cubicBezTo>
                      <a:lnTo>
                        <a:pt x="369436" y="332951"/>
                      </a:lnTo>
                      <a:lnTo>
                        <a:pt x="369802" y="333116"/>
                      </a:lnTo>
                      <a:cubicBezTo>
                        <a:pt x="390814" y="342717"/>
                        <a:pt x="412559" y="350618"/>
                        <a:pt x="433609" y="358280"/>
                      </a:cubicBezTo>
                      <a:cubicBezTo>
                        <a:pt x="441052" y="360987"/>
                        <a:pt x="448751" y="363785"/>
                        <a:pt x="456304" y="366620"/>
                      </a:cubicBezTo>
                      <a:cubicBezTo>
                        <a:pt x="457657" y="367004"/>
                        <a:pt x="459047" y="367534"/>
                        <a:pt x="460400" y="368174"/>
                      </a:cubicBezTo>
                      <a:lnTo>
                        <a:pt x="461187" y="368467"/>
                      </a:lnTo>
                      <a:cubicBezTo>
                        <a:pt x="488637" y="343942"/>
                        <a:pt x="516398" y="317224"/>
                        <a:pt x="528121" y="284214"/>
                      </a:cubicBezTo>
                      <a:cubicBezTo>
                        <a:pt x="530352" y="277941"/>
                        <a:pt x="531925" y="271577"/>
                        <a:pt x="532821" y="265286"/>
                      </a:cubicBezTo>
                      <a:cubicBezTo>
                        <a:pt x="533150" y="262890"/>
                        <a:pt x="533388" y="260732"/>
                        <a:pt x="533534" y="258739"/>
                      </a:cubicBezTo>
                      <a:cubicBezTo>
                        <a:pt x="460199" y="194072"/>
                        <a:pt x="426257" y="174303"/>
                        <a:pt x="401477" y="159855"/>
                      </a:cubicBezTo>
                      <a:cubicBezTo>
                        <a:pt x="389900" y="153107"/>
                        <a:pt x="379897" y="147273"/>
                        <a:pt x="368613" y="138532"/>
                      </a:cubicBezTo>
                      <a:cubicBezTo>
                        <a:pt x="344692" y="119988"/>
                        <a:pt x="314078" y="110222"/>
                        <a:pt x="289481" y="102394"/>
                      </a:cubicBezTo>
                      <a:cubicBezTo>
                        <a:pt x="287048" y="101608"/>
                        <a:pt x="284580" y="100858"/>
                        <a:pt x="282221" y="100145"/>
                      </a:cubicBezTo>
                      <a:cubicBezTo>
                        <a:pt x="272107" y="97054"/>
                        <a:pt x="262561" y="94147"/>
                        <a:pt x="253289" y="88953"/>
                      </a:cubicBezTo>
                      <a:cubicBezTo>
                        <a:pt x="238951" y="80924"/>
                        <a:pt x="223406" y="72658"/>
                        <a:pt x="206892" y="66587"/>
                      </a:cubicBezTo>
                      <a:cubicBezTo>
                        <a:pt x="202832" y="65087"/>
                        <a:pt x="198644" y="63697"/>
                        <a:pt x="194602" y="62362"/>
                      </a:cubicBezTo>
                      <a:cubicBezTo>
                        <a:pt x="188988" y="60497"/>
                        <a:pt x="183191" y="58577"/>
                        <a:pt x="177613" y="56327"/>
                      </a:cubicBezTo>
                      <a:cubicBezTo>
                        <a:pt x="152650" y="46269"/>
                        <a:pt x="131381" y="29645"/>
                        <a:pt x="110789" y="13570"/>
                      </a:cubicBezTo>
                      <a:cubicBezTo>
                        <a:pt x="105778" y="9656"/>
                        <a:pt x="100108" y="5230"/>
                        <a:pt x="94421" y="951"/>
                      </a:cubicBezTo>
                      <a:cubicBezTo>
                        <a:pt x="93616" y="3475"/>
                        <a:pt x="92610" y="5980"/>
                        <a:pt x="91348" y="8614"/>
                      </a:cubicBezTo>
                      <a:cubicBezTo>
                        <a:pt x="88240" y="15033"/>
                        <a:pt x="83777" y="21251"/>
                        <a:pt x="78053" y="27103"/>
                      </a:cubicBezTo>
                      <a:cubicBezTo>
                        <a:pt x="56217" y="49451"/>
                        <a:pt x="20482" y="62069"/>
                        <a:pt x="878" y="67647"/>
                      </a:cubicBezTo>
                      <a:cubicBezTo>
                        <a:pt x="17245" y="99139"/>
                        <a:pt x="23372" y="135313"/>
                        <a:pt x="18215" y="169731"/>
                      </a:cubicBezTo>
                      <a:cubicBezTo>
                        <a:pt x="43507" y="139793"/>
                        <a:pt x="74999" y="126023"/>
                        <a:pt x="104754" y="131911"/>
                      </a:cubicBezTo>
                      <a:lnTo>
                        <a:pt x="105448" y="132131"/>
                      </a:lnTo>
                      <a:cubicBezTo>
                        <a:pt x="110917" y="133905"/>
                        <a:pt x="122164" y="137581"/>
                        <a:pt x="120975" y="149011"/>
                      </a:cubicBezTo>
                      <a:cubicBezTo>
                        <a:pt x="126315" y="144987"/>
                        <a:pt x="131710" y="143799"/>
                        <a:pt x="137032" y="145481"/>
                      </a:cubicBezTo>
                      <a:cubicBezTo>
                        <a:pt x="147072" y="148663"/>
                        <a:pt x="154003" y="161190"/>
                        <a:pt x="156216" y="168835"/>
                      </a:cubicBezTo>
                      <a:cubicBezTo>
                        <a:pt x="163422" y="185038"/>
                        <a:pt x="168359" y="206691"/>
                        <a:pt x="169438" y="226735"/>
                      </a:cubicBezTo>
                      <a:cubicBezTo>
                        <a:pt x="170334" y="243468"/>
                        <a:pt x="169018" y="267115"/>
                        <a:pt x="157697" y="284799"/>
                      </a:cubicBezTo>
                      <a:cubicBezTo>
                        <a:pt x="148389" y="299338"/>
                        <a:pt x="134124" y="306946"/>
                        <a:pt x="115306" y="307440"/>
                      </a:cubicBezTo>
                      <a:cubicBezTo>
                        <a:pt x="112306" y="307440"/>
                        <a:pt x="109143" y="307239"/>
                        <a:pt x="105796" y="307019"/>
                      </a:cubicBezTo>
                      <a:cubicBezTo>
                        <a:pt x="95975" y="306397"/>
                        <a:pt x="84893" y="305684"/>
                        <a:pt x="75767" y="310384"/>
                      </a:cubicBezTo>
                      <a:cubicBezTo>
                        <a:pt x="82552" y="310823"/>
                        <a:pt x="86831" y="315303"/>
                        <a:pt x="90983" y="319619"/>
                      </a:cubicBezTo>
                      <a:cubicBezTo>
                        <a:pt x="92848" y="321576"/>
                        <a:pt x="94640" y="323442"/>
                        <a:pt x="96616" y="324905"/>
                      </a:cubicBezTo>
                      <a:cubicBezTo>
                        <a:pt x="96451" y="324155"/>
                        <a:pt x="96451" y="323789"/>
                        <a:pt x="96451" y="323752"/>
                      </a:cubicBezTo>
                      <a:lnTo>
                        <a:pt x="96414" y="323368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6A17C771-4CFE-4059-4561-E4DF89C3C2AF}"/>
                    </a:ext>
                  </a:extLst>
                </p:cNvPr>
                <p:cNvSpPr/>
                <p:nvPr/>
              </p:nvSpPr>
              <p:spPr>
                <a:xfrm>
                  <a:off x="7086897" y="1615756"/>
                  <a:ext cx="543181" cy="486064"/>
                </a:xfrm>
                <a:custGeom>
                  <a:avLst/>
                  <a:gdLst>
                    <a:gd name="connsiteX0" fmla="*/ 351625 w 543181"/>
                    <a:gd name="connsiteY0" fmla="*/ 486065 h 486064"/>
                    <a:gd name="connsiteX1" fmla="*/ 272730 w 543181"/>
                    <a:gd name="connsiteY1" fmla="*/ 475476 h 486064"/>
                    <a:gd name="connsiteX2" fmla="*/ 260404 w 543181"/>
                    <a:gd name="connsiteY2" fmla="*/ 472056 h 486064"/>
                    <a:gd name="connsiteX3" fmla="*/ 205449 w 543181"/>
                    <a:gd name="connsiteY3" fmla="*/ 440857 h 486064"/>
                    <a:gd name="connsiteX4" fmla="*/ 187893 w 543181"/>
                    <a:gd name="connsiteY4" fmla="*/ 422715 h 486064"/>
                    <a:gd name="connsiteX5" fmla="*/ 145080 w 543181"/>
                    <a:gd name="connsiteY5" fmla="*/ 369735 h 486064"/>
                    <a:gd name="connsiteX6" fmla="*/ 104609 w 543181"/>
                    <a:gd name="connsiteY6" fmla="*/ 334512 h 486064"/>
                    <a:gd name="connsiteX7" fmla="*/ 99433 w 543181"/>
                    <a:gd name="connsiteY7" fmla="*/ 334512 h 486064"/>
                    <a:gd name="connsiteX8" fmla="*/ 98757 w 543181"/>
                    <a:gd name="connsiteY8" fmla="*/ 334055 h 486064"/>
                    <a:gd name="connsiteX9" fmla="*/ 91697 w 543181"/>
                    <a:gd name="connsiteY9" fmla="*/ 327636 h 486064"/>
                    <a:gd name="connsiteX10" fmla="*/ 79097 w 543181"/>
                    <a:gd name="connsiteY10" fmla="*/ 319937 h 486064"/>
                    <a:gd name="connsiteX11" fmla="*/ 77963 w 543181"/>
                    <a:gd name="connsiteY11" fmla="*/ 319937 h 486064"/>
                    <a:gd name="connsiteX12" fmla="*/ 73538 w 543181"/>
                    <a:gd name="connsiteY12" fmla="*/ 316535 h 486064"/>
                    <a:gd name="connsiteX13" fmla="*/ 75714 w 543181"/>
                    <a:gd name="connsiteY13" fmla="*/ 311396 h 486064"/>
                    <a:gd name="connsiteX14" fmla="*/ 76701 w 543181"/>
                    <a:gd name="connsiteY14" fmla="*/ 310848 h 486064"/>
                    <a:gd name="connsiteX15" fmla="*/ 110553 w 543181"/>
                    <a:gd name="connsiteY15" fmla="*/ 306312 h 486064"/>
                    <a:gd name="connsiteX16" fmla="*/ 119733 w 543181"/>
                    <a:gd name="connsiteY16" fmla="*/ 306714 h 486064"/>
                    <a:gd name="connsiteX17" fmla="*/ 157791 w 543181"/>
                    <a:gd name="connsiteY17" fmla="*/ 286451 h 486064"/>
                    <a:gd name="connsiteX18" fmla="*/ 155925 w 543181"/>
                    <a:gd name="connsiteY18" fmla="*/ 175333 h 486064"/>
                    <a:gd name="connsiteX19" fmla="*/ 155706 w 543181"/>
                    <a:gd name="connsiteY19" fmla="*/ 174748 h 486064"/>
                    <a:gd name="connsiteX20" fmla="*/ 139905 w 543181"/>
                    <a:gd name="connsiteY20" fmla="*/ 154851 h 486064"/>
                    <a:gd name="connsiteX21" fmla="*/ 128054 w 543181"/>
                    <a:gd name="connsiteY21" fmla="*/ 157942 h 486064"/>
                    <a:gd name="connsiteX22" fmla="*/ 127469 w 543181"/>
                    <a:gd name="connsiteY22" fmla="*/ 158417 h 486064"/>
                    <a:gd name="connsiteX23" fmla="*/ 122348 w 543181"/>
                    <a:gd name="connsiteY23" fmla="*/ 158801 h 486064"/>
                    <a:gd name="connsiteX24" fmla="*/ 120099 w 543181"/>
                    <a:gd name="connsiteY24" fmla="*/ 154193 h 486064"/>
                    <a:gd name="connsiteX25" fmla="*/ 120209 w 543181"/>
                    <a:gd name="connsiteY25" fmla="*/ 153443 h 486064"/>
                    <a:gd name="connsiteX26" fmla="*/ 108285 w 543181"/>
                    <a:gd name="connsiteY26" fmla="*/ 141482 h 486064"/>
                    <a:gd name="connsiteX27" fmla="*/ 107883 w 543181"/>
                    <a:gd name="connsiteY27" fmla="*/ 141354 h 486064"/>
                    <a:gd name="connsiteX28" fmla="*/ 25952 w 543181"/>
                    <a:gd name="connsiteY28" fmla="*/ 178296 h 486064"/>
                    <a:gd name="connsiteX29" fmla="*/ 25257 w 543181"/>
                    <a:gd name="connsiteY29" fmla="*/ 179137 h 486064"/>
                    <a:gd name="connsiteX30" fmla="*/ 19862 w 543181"/>
                    <a:gd name="connsiteY30" fmla="*/ 180381 h 486064"/>
                    <a:gd name="connsiteX31" fmla="*/ 17229 w 543181"/>
                    <a:gd name="connsiteY31" fmla="*/ 175498 h 486064"/>
                    <a:gd name="connsiteX32" fmla="*/ 17394 w 543181"/>
                    <a:gd name="connsiteY32" fmla="*/ 174437 h 486064"/>
                    <a:gd name="connsiteX33" fmla="*/ 568 w 543181"/>
                    <a:gd name="connsiteY33" fmla="*/ 74183 h 486064"/>
                    <a:gd name="connsiteX34" fmla="*/ 331 w 543181"/>
                    <a:gd name="connsiteY34" fmla="*/ 70104 h 486064"/>
                    <a:gd name="connsiteX35" fmla="*/ 3184 w 543181"/>
                    <a:gd name="connsiteY35" fmla="*/ 67343 h 486064"/>
                    <a:gd name="connsiteX36" fmla="*/ 78804 w 543181"/>
                    <a:gd name="connsiteY36" fmla="*/ 27969 h 486064"/>
                    <a:gd name="connsiteX37" fmla="*/ 91130 w 543181"/>
                    <a:gd name="connsiteY37" fmla="*/ 10833 h 486064"/>
                    <a:gd name="connsiteX38" fmla="*/ 94057 w 543181"/>
                    <a:gd name="connsiteY38" fmla="*/ 3499 h 486064"/>
                    <a:gd name="connsiteX39" fmla="*/ 97092 w 543181"/>
                    <a:gd name="connsiteY39" fmla="*/ 281 h 486064"/>
                    <a:gd name="connsiteX40" fmla="*/ 101317 w 543181"/>
                    <a:gd name="connsiteY40" fmla="*/ 793 h 486064"/>
                    <a:gd name="connsiteX41" fmla="*/ 118435 w 543181"/>
                    <a:gd name="connsiteY41" fmla="*/ 13978 h 486064"/>
                    <a:gd name="connsiteX42" fmla="*/ 183997 w 543181"/>
                    <a:gd name="connsiteY42" fmla="*/ 56004 h 486064"/>
                    <a:gd name="connsiteX43" fmla="*/ 200676 w 543181"/>
                    <a:gd name="connsiteY43" fmla="*/ 61930 h 486064"/>
                    <a:gd name="connsiteX44" fmla="*/ 213130 w 543181"/>
                    <a:gd name="connsiteY44" fmla="*/ 66209 h 486064"/>
                    <a:gd name="connsiteX45" fmla="*/ 260276 w 543181"/>
                    <a:gd name="connsiteY45" fmla="*/ 88923 h 486064"/>
                    <a:gd name="connsiteX46" fmla="*/ 288165 w 543181"/>
                    <a:gd name="connsiteY46" fmla="*/ 99676 h 486064"/>
                    <a:gd name="connsiteX47" fmla="*/ 295517 w 543181"/>
                    <a:gd name="connsiteY47" fmla="*/ 101944 h 486064"/>
                    <a:gd name="connsiteX48" fmla="*/ 376241 w 543181"/>
                    <a:gd name="connsiteY48" fmla="*/ 138922 h 486064"/>
                    <a:gd name="connsiteX49" fmla="*/ 408519 w 543181"/>
                    <a:gd name="connsiteY49" fmla="*/ 159843 h 486064"/>
                    <a:gd name="connsiteX50" fmla="*/ 541527 w 543181"/>
                    <a:gd name="connsiteY50" fmla="*/ 259422 h 486064"/>
                    <a:gd name="connsiteX51" fmla="*/ 543174 w 543181"/>
                    <a:gd name="connsiteY51" fmla="*/ 263225 h 486064"/>
                    <a:gd name="connsiteX52" fmla="*/ 542405 w 543181"/>
                    <a:gd name="connsiteY52" fmla="*/ 270468 h 486064"/>
                    <a:gd name="connsiteX53" fmla="*/ 537468 w 543181"/>
                    <a:gd name="connsiteY53" fmla="*/ 290402 h 486064"/>
                    <a:gd name="connsiteX54" fmla="*/ 468961 w 543181"/>
                    <a:gd name="connsiteY54" fmla="*/ 376885 h 486064"/>
                    <a:gd name="connsiteX55" fmla="*/ 464133 w 543181"/>
                    <a:gd name="connsiteY55" fmla="*/ 377873 h 486064"/>
                    <a:gd name="connsiteX56" fmla="*/ 462981 w 543181"/>
                    <a:gd name="connsiteY56" fmla="*/ 377434 h 486064"/>
                    <a:gd name="connsiteX57" fmla="*/ 459323 w 543181"/>
                    <a:gd name="connsiteY57" fmla="*/ 376026 h 486064"/>
                    <a:gd name="connsiteX58" fmla="*/ 436536 w 543181"/>
                    <a:gd name="connsiteY58" fmla="*/ 367668 h 486064"/>
                    <a:gd name="connsiteX59" fmla="*/ 378015 w 543181"/>
                    <a:gd name="connsiteY59" fmla="*/ 344900 h 486064"/>
                    <a:gd name="connsiteX60" fmla="*/ 372382 w 543181"/>
                    <a:gd name="connsiteY60" fmla="*/ 368729 h 486064"/>
                    <a:gd name="connsiteX61" fmla="*/ 411994 w 543181"/>
                    <a:gd name="connsiteY61" fmla="*/ 370210 h 486064"/>
                    <a:gd name="connsiteX62" fmla="*/ 415395 w 543181"/>
                    <a:gd name="connsiteY62" fmla="*/ 371417 h 486064"/>
                    <a:gd name="connsiteX63" fmla="*/ 433226 w 543181"/>
                    <a:gd name="connsiteY63" fmla="*/ 423703 h 486064"/>
                    <a:gd name="connsiteX64" fmla="*/ 418504 w 543181"/>
                    <a:gd name="connsiteY64" fmla="*/ 479134 h 486064"/>
                    <a:gd name="connsiteX65" fmla="*/ 414828 w 543181"/>
                    <a:gd name="connsiteY65" fmla="*/ 481932 h 486064"/>
                    <a:gd name="connsiteX66" fmla="*/ 351625 w 543181"/>
                    <a:gd name="connsiteY66" fmla="*/ 486065 h 486064"/>
                    <a:gd name="connsiteX67" fmla="*/ 101079 w 543181"/>
                    <a:gd name="connsiteY67" fmla="*/ 323247 h 486064"/>
                    <a:gd name="connsiteX68" fmla="*/ 101976 w 543181"/>
                    <a:gd name="connsiteY68" fmla="*/ 323356 h 486064"/>
                    <a:gd name="connsiteX69" fmla="*/ 102360 w 543181"/>
                    <a:gd name="connsiteY69" fmla="*/ 323448 h 486064"/>
                    <a:gd name="connsiteX70" fmla="*/ 152706 w 543181"/>
                    <a:gd name="connsiteY70" fmla="*/ 363645 h 486064"/>
                    <a:gd name="connsiteX71" fmla="*/ 195482 w 543181"/>
                    <a:gd name="connsiteY71" fmla="*/ 416589 h 486064"/>
                    <a:gd name="connsiteX72" fmla="*/ 211776 w 543181"/>
                    <a:gd name="connsiteY72" fmla="*/ 433432 h 486064"/>
                    <a:gd name="connsiteX73" fmla="*/ 262526 w 543181"/>
                    <a:gd name="connsiteY73" fmla="*/ 462547 h 486064"/>
                    <a:gd name="connsiteX74" fmla="*/ 275949 w 543181"/>
                    <a:gd name="connsiteY74" fmla="*/ 466277 h 486064"/>
                    <a:gd name="connsiteX75" fmla="*/ 410750 w 543181"/>
                    <a:gd name="connsiteY75" fmla="*/ 472623 h 486064"/>
                    <a:gd name="connsiteX76" fmla="*/ 423515 w 543181"/>
                    <a:gd name="connsiteY76" fmla="*/ 423118 h 486064"/>
                    <a:gd name="connsiteX77" fmla="*/ 410329 w 543181"/>
                    <a:gd name="connsiteY77" fmla="*/ 379976 h 486064"/>
                    <a:gd name="connsiteX78" fmla="*/ 364719 w 543181"/>
                    <a:gd name="connsiteY78" fmla="*/ 377617 h 486064"/>
                    <a:gd name="connsiteX79" fmla="*/ 361043 w 543181"/>
                    <a:gd name="connsiteY79" fmla="*/ 375221 h 486064"/>
                    <a:gd name="connsiteX80" fmla="*/ 360769 w 543181"/>
                    <a:gd name="connsiteY80" fmla="*/ 370997 h 486064"/>
                    <a:gd name="connsiteX81" fmla="*/ 369328 w 543181"/>
                    <a:gd name="connsiteY81" fmla="*/ 337127 h 486064"/>
                    <a:gd name="connsiteX82" fmla="*/ 371687 w 543181"/>
                    <a:gd name="connsiteY82" fmla="*/ 333580 h 486064"/>
                    <a:gd name="connsiteX83" fmla="*/ 375802 w 543181"/>
                    <a:gd name="connsiteY83" fmla="*/ 333214 h 486064"/>
                    <a:gd name="connsiteX84" fmla="*/ 439645 w 543181"/>
                    <a:gd name="connsiteY84" fmla="*/ 358415 h 486064"/>
                    <a:gd name="connsiteX85" fmla="*/ 440450 w 543181"/>
                    <a:gd name="connsiteY85" fmla="*/ 358707 h 486064"/>
                    <a:gd name="connsiteX86" fmla="*/ 462395 w 543181"/>
                    <a:gd name="connsiteY86" fmla="*/ 366772 h 486064"/>
                    <a:gd name="connsiteX87" fmla="*/ 464773 w 543181"/>
                    <a:gd name="connsiteY87" fmla="*/ 367577 h 486064"/>
                    <a:gd name="connsiteX88" fmla="*/ 528305 w 543181"/>
                    <a:gd name="connsiteY88" fmla="*/ 287128 h 486064"/>
                    <a:gd name="connsiteX89" fmla="*/ 532786 w 543181"/>
                    <a:gd name="connsiteY89" fmla="*/ 269096 h 486064"/>
                    <a:gd name="connsiteX90" fmla="*/ 533280 w 543181"/>
                    <a:gd name="connsiteY90" fmla="*/ 265091 h 486064"/>
                    <a:gd name="connsiteX91" fmla="*/ 403673 w 543181"/>
                    <a:gd name="connsiteY91" fmla="*/ 168256 h 486064"/>
                    <a:gd name="connsiteX92" fmla="*/ 370315 w 543181"/>
                    <a:gd name="connsiteY92" fmla="*/ 146603 h 486064"/>
                    <a:gd name="connsiteX93" fmla="*/ 292591 w 543181"/>
                    <a:gd name="connsiteY93" fmla="*/ 111197 h 486064"/>
                    <a:gd name="connsiteX94" fmla="*/ 285550 w 543181"/>
                    <a:gd name="connsiteY94" fmla="*/ 109021 h 486064"/>
                    <a:gd name="connsiteX95" fmla="*/ 255558 w 543181"/>
                    <a:gd name="connsiteY95" fmla="*/ 97390 h 486064"/>
                    <a:gd name="connsiteX96" fmla="*/ 209802 w 543181"/>
                    <a:gd name="connsiteY96" fmla="*/ 75316 h 486064"/>
                    <a:gd name="connsiteX97" fmla="*/ 197640 w 543181"/>
                    <a:gd name="connsiteY97" fmla="*/ 71147 h 486064"/>
                    <a:gd name="connsiteX98" fmla="*/ 180376 w 543181"/>
                    <a:gd name="connsiteY98" fmla="*/ 65020 h 486064"/>
                    <a:gd name="connsiteX99" fmla="*/ 112473 w 543181"/>
                    <a:gd name="connsiteY99" fmla="*/ 21641 h 486064"/>
                    <a:gd name="connsiteX100" fmla="*/ 112784 w 543181"/>
                    <a:gd name="connsiteY100" fmla="*/ 21129 h 486064"/>
                    <a:gd name="connsiteX101" fmla="*/ 112455 w 543181"/>
                    <a:gd name="connsiteY101" fmla="*/ 20873 h 486064"/>
                    <a:gd name="connsiteX102" fmla="*/ 112089 w 543181"/>
                    <a:gd name="connsiteY102" fmla="*/ 21348 h 486064"/>
                    <a:gd name="connsiteX103" fmla="*/ 100988 w 543181"/>
                    <a:gd name="connsiteY103" fmla="*/ 12735 h 486064"/>
                    <a:gd name="connsiteX104" fmla="*/ 99909 w 543181"/>
                    <a:gd name="connsiteY104" fmla="*/ 15057 h 486064"/>
                    <a:gd name="connsiteX105" fmla="*/ 85772 w 543181"/>
                    <a:gd name="connsiteY105" fmla="*/ 34735 h 486064"/>
                    <a:gd name="connsiteX106" fmla="*/ 11852 w 543181"/>
                    <a:gd name="connsiteY106" fmla="*/ 74914 h 486064"/>
                    <a:gd name="connsiteX107" fmla="*/ 28659 w 543181"/>
                    <a:gd name="connsiteY107" fmla="*/ 160959 h 486064"/>
                    <a:gd name="connsiteX108" fmla="*/ 110077 w 543181"/>
                    <a:gd name="connsiteY108" fmla="*/ 131845 h 486064"/>
                    <a:gd name="connsiteX109" fmla="*/ 110589 w 543181"/>
                    <a:gd name="connsiteY109" fmla="*/ 131973 h 486064"/>
                    <a:gd name="connsiteX110" fmla="*/ 111284 w 543181"/>
                    <a:gd name="connsiteY110" fmla="*/ 132192 h 486064"/>
                    <a:gd name="connsiteX111" fmla="*/ 129170 w 543181"/>
                    <a:gd name="connsiteY111" fmla="*/ 146091 h 486064"/>
                    <a:gd name="connsiteX112" fmla="*/ 142831 w 543181"/>
                    <a:gd name="connsiteY112" fmla="*/ 145561 h 486064"/>
                    <a:gd name="connsiteX113" fmla="*/ 164941 w 543181"/>
                    <a:gd name="connsiteY113" fmla="*/ 171712 h 486064"/>
                    <a:gd name="connsiteX114" fmla="*/ 178419 w 543181"/>
                    <a:gd name="connsiteY114" fmla="*/ 230947 h 486064"/>
                    <a:gd name="connsiteX115" fmla="*/ 165965 w 543181"/>
                    <a:gd name="connsiteY115" fmla="*/ 291718 h 486064"/>
                    <a:gd name="connsiteX116" fmla="*/ 119843 w 543181"/>
                    <a:gd name="connsiteY116" fmla="*/ 316462 h 486064"/>
                    <a:gd name="connsiteX117" fmla="*/ 119806 w 543181"/>
                    <a:gd name="connsiteY117" fmla="*/ 316462 h 486064"/>
                    <a:gd name="connsiteX118" fmla="*/ 109912 w 543181"/>
                    <a:gd name="connsiteY118" fmla="*/ 316041 h 486064"/>
                    <a:gd name="connsiteX119" fmla="*/ 93490 w 543181"/>
                    <a:gd name="connsiteY119" fmla="*/ 315877 h 486064"/>
                    <a:gd name="connsiteX120" fmla="*/ 98702 w 543181"/>
                    <a:gd name="connsiteY120" fmla="*/ 320906 h 486064"/>
                    <a:gd name="connsiteX121" fmla="*/ 101025 w 543181"/>
                    <a:gd name="connsiteY121" fmla="*/ 323283 h 486064"/>
                    <a:gd name="connsiteX122" fmla="*/ 101079 w 543181"/>
                    <a:gd name="connsiteY122" fmla="*/ 323247 h 486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</a:cxnLst>
                  <a:rect l="l" t="t" r="r" b="b"/>
                  <a:pathLst>
                    <a:path w="543181" h="486064">
                      <a:moveTo>
                        <a:pt x="351625" y="486065"/>
                      </a:moveTo>
                      <a:cubicBezTo>
                        <a:pt x="319420" y="486065"/>
                        <a:pt x="292866" y="482499"/>
                        <a:pt x="272730" y="475476"/>
                      </a:cubicBezTo>
                      <a:cubicBezTo>
                        <a:pt x="269036" y="474178"/>
                        <a:pt x="264995" y="473062"/>
                        <a:pt x="260404" y="472056"/>
                      </a:cubicBezTo>
                      <a:cubicBezTo>
                        <a:pt x="251150" y="470008"/>
                        <a:pt x="231729" y="463242"/>
                        <a:pt x="205449" y="440857"/>
                      </a:cubicBezTo>
                      <a:cubicBezTo>
                        <a:pt x="199286" y="435590"/>
                        <a:pt x="193379" y="429500"/>
                        <a:pt x="187893" y="422715"/>
                      </a:cubicBezTo>
                      <a:lnTo>
                        <a:pt x="145080" y="369735"/>
                      </a:lnTo>
                      <a:cubicBezTo>
                        <a:pt x="138661" y="361688"/>
                        <a:pt x="119989" y="341224"/>
                        <a:pt x="104609" y="334512"/>
                      </a:cubicBezTo>
                      <a:cubicBezTo>
                        <a:pt x="103054" y="335573"/>
                        <a:pt x="101006" y="335591"/>
                        <a:pt x="99433" y="334512"/>
                      </a:cubicBezTo>
                      <a:lnTo>
                        <a:pt x="98757" y="334055"/>
                      </a:lnTo>
                      <a:cubicBezTo>
                        <a:pt x="96087" y="332226"/>
                        <a:pt x="93855" y="329885"/>
                        <a:pt x="91697" y="327636"/>
                      </a:cubicBezTo>
                      <a:cubicBezTo>
                        <a:pt x="87729" y="323485"/>
                        <a:pt x="84309" y="319937"/>
                        <a:pt x="79097" y="319937"/>
                      </a:cubicBezTo>
                      <a:lnTo>
                        <a:pt x="77963" y="319937"/>
                      </a:lnTo>
                      <a:cubicBezTo>
                        <a:pt x="75879" y="319937"/>
                        <a:pt x="74068" y="318529"/>
                        <a:pt x="73538" y="316535"/>
                      </a:cubicBezTo>
                      <a:cubicBezTo>
                        <a:pt x="73007" y="314523"/>
                        <a:pt x="73903" y="312420"/>
                        <a:pt x="75714" y="311396"/>
                      </a:cubicBezTo>
                      <a:lnTo>
                        <a:pt x="76701" y="310848"/>
                      </a:lnTo>
                      <a:cubicBezTo>
                        <a:pt x="87345" y="304831"/>
                        <a:pt x="99671" y="305617"/>
                        <a:pt x="110553" y="306312"/>
                      </a:cubicBezTo>
                      <a:cubicBezTo>
                        <a:pt x="113881" y="306532"/>
                        <a:pt x="116880" y="306714"/>
                        <a:pt x="119733" y="306714"/>
                      </a:cubicBezTo>
                      <a:cubicBezTo>
                        <a:pt x="136613" y="306276"/>
                        <a:pt x="149451" y="299454"/>
                        <a:pt x="157791" y="286451"/>
                      </a:cubicBezTo>
                      <a:cubicBezTo>
                        <a:pt x="177121" y="256240"/>
                        <a:pt x="168342" y="203277"/>
                        <a:pt x="155925" y="175333"/>
                      </a:cubicBezTo>
                      <a:cubicBezTo>
                        <a:pt x="155834" y="175132"/>
                        <a:pt x="155760" y="174949"/>
                        <a:pt x="155706" y="174748"/>
                      </a:cubicBezTo>
                      <a:cubicBezTo>
                        <a:pt x="153877" y="168402"/>
                        <a:pt x="147970" y="157393"/>
                        <a:pt x="139905" y="154851"/>
                      </a:cubicBezTo>
                      <a:cubicBezTo>
                        <a:pt x="136083" y="153644"/>
                        <a:pt x="132206" y="154650"/>
                        <a:pt x="128054" y="157942"/>
                      </a:cubicBezTo>
                      <a:lnTo>
                        <a:pt x="127469" y="158417"/>
                      </a:lnTo>
                      <a:cubicBezTo>
                        <a:pt x="126006" y="159588"/>
                        <a:pt x="123976" y="159734"/>
                        <a:pt x="122348" y="158801"/>
                      </a:cubicBezTo>
                      <a:cubicBezTo>
                        <a:pt x="120721" y="157868"/>
                        <a:pt x="119843" y="156040"/>
                        <a:pt x="120099" y="154193"/>
                      </a:cubicBezTo>
                      <a:lnTo>
                        <a:pt x="120209" y="153443"/>
                      </a:lnTo>
                      <a:cubicBezTo>
                        <a:pt x="121141" y="147024"/>
                        <a:pt x="116331" y="144116"/>
                        <a:pt x="108285" y="141482"/>
                      </a:cubicBezTo>
                      <a:lnTo>
                        <a:pt x="107883" y="141354"/>
                      </a:lnTo>
                      <a:cubicBezTo>
                        <a:pt x="79865" y="135923"/>
                        <a:pt x="50019" y="149383"/>
                        <a:pt x="25952" y="178296"/>
                      </a:cubicBezTo>
                      <a:lnTo>
                        <a:pt x="25257" y="179137"/>
                      </a:lnTo>
                      <a:cubicBezTo>
                        <a:pt x="23940" y="180728"/>
                        <a:pt x="21728" y="181222"/>
                        <a:pt x="19862" y="180381"/>
                      </a:cubicBezTo>
                      <a:cubicBezTo>
                        <a:pt x="17978" y="179540"/>
                        <a:pt x="16918" y="177528"/>
                        <a:pt x="17229" y="175498"/>
                      </a:cubicBezTo>
                      <a:lnTo>
                        <a:pt x="17394" y="174437"/>
                      </a:lnTo>
                      <a:cubicBezTo>
                        <a:pt x="22697" y="140696"/>
                        <a:pt x="16717" y="105089"/>
                        <a:pt x="568" y="74183"/>
                      </a:cubicBezTo>
                      <a:cubicBezTo>
                        <a:pt x="-72" y="72957"/>
                        <a:pt x="-200" y="71366"/>
                        <a:pt x="331" y="70104"/>
                      </a:cubicBezTo>
                      <a:cubicBezTo>
                        <a:pt x="879" y="68842"/>
                        <a:pt x="1867" y="67727"/>
                        <a:pt x="3184" y="67343"/>
                      </a:cubicBezTo>
                      <a:cubicBezTo>
                        <a:pt x="22587" y="61856"/>
                        <a:pt x="57664" y="49603"/>
                        <a:pt x="78804" y="27969"/>
                      </a:cubicBezTo>
                      <a:cubicBezTo>
                        <a:pt x="84126" y="22519"/>
                        <a:pt x="88278" y="16740"/>
                        <a:pt x="91130" y="10833"/>
                      </a:cubicBezTo>
                      <a:cubicBezTo>
                        <a:pt x="92356" y="8291"/>
                        <a:pt x="93325" y="5895"/>
                        <a:pt x="94057" y="3499"/>
                      </a:cubicBezTo>
                      <a:cubicBezTo>
                        <a:pt x="94496" y="2073"/>
                        <a:pt x="95666" y="738"/>
                        <a:pt x="97092" y="281"/>
                      </a:cubicBezTo>
                      <a:cubicBezTo>
                        <a:pt x="98519" y="-177"/>
                        <a:pt x="100147" y="-122"/>
                        <a:pt x="101317" y="793"/>
                      </a:cubicBezTo>
                      <a:cubicBezTo>
                        <a:pt x="107480" y="5420"/>
                        <a:pt x="113296" y="9955"/>
                        <a:pt x="118435" y="13978"/>
                      </a:cubicBezTo>
                      <a:cubicBezTo>
                        <a:pt x="138734" y="29834"/>
                        <a:pt x="159710" y="46238"/>
                        <a:pt x="183997" y="56004"/>
                      </a:cubicBezTo>
                      <a:cubicBezTo>
                        <a:pt x="189428" y="58199"/>
                        <a:pt x="195153" y="60082"/>
                        <a:pt x="200676" y="61930"/>
                      </a:cubicBezTo>
                      <a:cubicBezTo>
                        <a:pt x="204772" y="63283"/>
                        <a:pt x="209015" y="64691"/>
                        <a:pt x="213130" y="66209"/>
                      </a:cubicBezTo>
                      <a:cubicBezTo>
                        <a:pt x="229973" y="72409"/>
                        <a:pt x="245737" y="80784"/>
                        <a:pt x="260276" y="88923"/>
                      </a:cubicBezTo>
                      <a:cubicBezTo>
                        <a:pt x="269054" y="93842"/>
                        <a:pt x="278345" y="96677"/>
                        <a:pt x="288165" y="99676"/>
                      </a:cubicBezTo>
                      <a:cubicBezTo>
                        <a:pt x="290580" y="100407"/>
                        <a:pt x="293049" y="101176"/>
                        <a:pt x="295517" y="101944"/>
                      </a:cubicBezTo>
                      <a:cubicBezTo>
                        <a:pt x="320499" y="109917"/>
                        <a:pt x="351588" y="119829"/>
                        <a:pt x="376241" y="138922"/>
                      </a:cubicBezTo>
                      <a:cubicBezTo>
                        <a:pt x="387250" y="147444"/>
                        <a:pt x="397107" y="153187"/>
                        <a:pt x="408519" y="159843"/>
                      </a:cubicBezTo>
                      <a:cubicBezTo>
                        <a:pt x="433518" y="174419"/>
                        <a:pt x="467736" y="194353"/>
                        <a:pt x="541527" y="259422"/>
                      </a:cubicBezTo>
                      <a:cubicBezTo>
                        <a:pt x="542588" y="260354"/>
                        <a:pt x="543265" y="261817"/>
                        <a:pt x="543174" y="263225"/>
                      </a:cubicBezTo>
                      <a:cubicBezTo>
                        <a:pt x="543027" y="265548"/>
                        <a:pt x="542771" y="267871"/>
                        <a:pt x="542405" y="270468"/>
                      </a:cubicBezTo>
                      <a:cubicBezTo>
                        <a:pt x="541472" y="277106"/>
                        <a:pt x="539808" y="283818"/>
                        <a:pt x="537468" y="290402"/>
                      </a:cubicBezTo>
                      <a:cubicBezTo>
                        <a:pt x="525306" y="324618"/>
                        <a:pt x="496960" y="351886"/>
                        <a:pt x="468961" y="376885"/>
                      </a:cubicBezTo>
                      <a:cubicBezTo>
                        <a:pt x="467681" y="378019"/>
                        <a:pt x="465724" y="378495"/>
                        <a:pt x="464133" y="377873"/>
                      </a:cubicBezTo>
                      <a:lnTo>
                        <a:pt x="462981" y="377434"/>
                      </a:lnTo>
                      <a:cubicBezTo>
                        <a:pt x="461536" y="376758"/>
                        <a:pt x="460420" y="376337"/>
                        <a:pt x="459323" y="376026"/>
                      </a:cubicBezTo>
                      <a:cubicBezTo>
                        <a:pt x="451477" y="373100"/>
                        <a:pt x="443888" y="370338"/>
                        <a:pt x="436536" y="367668"/>
                      </a:cubicBezTo>
                      <a:cubicBezTo>
                        <a:pt x="417096" y="360609"/>
                        <a:pt x="397327" y="353404"/>
                        <a:pt x="378015" y="344900"/>
                      </a:cubicBezTo>
                      <a:cubicBezTo>
                        <a:pt x="376808" y="352764"/>
                        <a:pt x="375253" y="361048"/>
                        <a:pt x="372382" y="368729"/>
                      </a:cubicBezTo>
                      <a:cubicBezTo>
                        <a:pt x="386354" y="370192"/>
                        <a:pt x="399356" y="370686"/>
                        <a:pt x="411994" y="370210"/>
                      </a:cubicBezTo>
                      <a:cubicBezTo>
                        <a:pt x="413201" y="370137"/>
                        <a:pt x="414499" y="370594"/>
                        <a:pt x="415395" y="371417"/>
                      </a:cubicBezTo>
                      <a:cubicBezTo>
                        <a:pt x="428562" y="383268"/>
                        <a:pt x="434543" y="400843"/>
                        <a:pt x="433226" y="423703"/>
                      </a:cubicBezTo>
                      <a:cubicBezTo>
                        <a:pt x="431891" y="446782"/>
                        <a:pt x="423424" y="468344"/>
                        <a:pt x="418504" y="479134"/>
                      </a:cubicBezTo>
                      <a:cubicBezTo>
                        <a:pt x="417846" y="480579"/>
                        <a:pt x="416401" y="481731"/>
                        <a:pt x="414828" y="481932"/>
                      </a:cubicBezTo>
                      <a:cubicBezTo>
                        <a:pt x="407476" y="482901"/>
                        <a:pt x="381507" y="486065"/>
                        <a:pt x="351625" y="486065"/>
                      </a:cubicBezTo>
                      <a:close/>
                      <a:moveTo>
                        <a:pt x="101079" y="323247"/>
                      </a:moveTo>
                      <a:cubicBezTo>
                        <a:pt x="101372" y="323247"/>
                        <a:pt x="101683" y="323283"/>
                        <a:pt x="101976" y="323356"/>
                      </a:cubicBezTo>
                      <a:lnTo>
                        <a:pt x="102360" y="323448"/>
                      </a:lnTo>
                      <a:cubicBezTo>
                        <a:pt x="125128" y="329081"/>
                        <a:pt x="152432" y="363298"/>
                        <a:pt x="152706" y="363645"/>
                      </a:cubicBezTo>
                      <a:lnTo>
                        <a:pt x="195482" y="416589"/>
                      </a:lnTo>
                      <a:cubicBezTo>
                        <a:pt x="200566" y="422898"/>
                        <a:pt x="206052" y="428567"/>
                        <a:pt x="211776" y="433432"/>
                      </a:cubicBezTo>
                      <a:cubicBezTo>
                        <a:pt x="236447" y="454463"/>
                        <a:pt x="254150" y="460700"/>
                        <a:pt x="262526" y="462547"/>
                      </a:cubicBezTo>
                      <a:cubicBezTo>
                        <a:pt x="267500" y="463644"/>
                        <a:pt x="271908" y="464869"/>
                        <a:pt x="275949" y="466277"/>
                      </a:cubicBezTo>
                      <a:cubicBezTo>
                        <a:pt x="321651" y="482206"/>
                        <a:pt x="391584" y="475019"/>
                        <a:pt x="410750" y="472623"/>
                      </a:cubicBezTo>
                      <a:cubicBezTo>
                        <a:pt x="415432" y="461906"/>
                        <a:pt x="422363" y="443015"/>
                        <a:pt x="423515" y="423118"/>
                      </a:cubicBezTo>
                      <a:cubicBezTo>
                        <a:pt x="424594" y="404226"/>
                        <a:pt x="420168" y="389724"/>
                        <a:pt x="410329" y="379976"/>
                      </a:cubicBezTo>
                      <a:cubicBezTo>
                        <a:pt x="395900" y="380397"/>
                        <a:pt x="380959" y="379610"/>
                        <a:pt x="364719" y="377617"/>
                      </a:cubicBezTo>
                      <a:cubicBezTo>
                        <a:pt x="363238" y="377434"/>
                        <a:pt x="361738" y="376520"/>
                        <a:pt x="361043" y="375221"/>
                      </a:cubicBezTo>
                      <a:cubicBezTo>
                        <a:pt x="360348" y="373905"/>
                        <a:pt x="360111" y="372313"/>
                        <a:pt x="360769" y="370997"/>
                      </a:cubicBezTo>
                      <a:cubicBezTo>
                        <a:pt x="365908" y="360829"/>
                        <a:pt x="367645" y="348777"/>
                        <a:pt x="369328" y="337127"/>
                      </a:cubicBezTo>
                      <a:cubicBezTo>
                        <a:pt x="369529" y="335701"/>
                        <a:pt x="370425" y="334256"/>
                        <a:pt x="371687" y="333580"/>
                      </a:cubicBezTo>
                      <a:cubicBezTo>
                        <a:pt x="372930" y="332885"/>
                        <a:pt x="374467" y="332629"/>
                        <a:pt x="375802" y="333214"/>
                      </a:cubicBezTo>
                      <a:cubicBezTo>
                        <a:pt x="397034" y="342906"/>
                        <a:pt x="418687" y="350788"/>
                        <a:pt x="439645" y="358415"/>
                      </a:cubicBezTo>
                      <a:lnTo>
                        <a:pt x="440450" y="358707"/>
                      </a:lnTo>
                      <a:cubicBezTo>
                        <a:pt x="447655" y="361322"/>
                        <a:pt x="455080" y="364029"/>
                        <a:pt x="462395" y="366772"/>
                      </a:cubicBezTo>
                      <a:cubicBezTo>
                        <a:pt x="463090" y="366955"/>
                        <a:pt x="463913" y="367230"/>
                        <a:pt x="464773" y="367577"/>
                      </a:cubicBezTo>
                      <a:cubicBezTo>
                        <a:pt x="491053" y="343985"/>
                        <a:pt x="517204" y="318309"/>
                        <a:pt x="528305" y="287128"/>
                      </a:cubicBezTo>
                      <a:cubicBezTo>
                        <a:pt x="530427" y="281148"/>
                        <a:pt x="531945" y="275076"/>
                        <a:pt x="532786" y="269096"/>
                      </a:cubicBezTo>
                      <a:cubicBezTo>
                        <a:pt x="532987" y="267670"/>
                        <a:pt x="533152" y="266353"/>
                        <a:pt x="533280" y="265091"/>
                      </a:cubicBezTo>
                      <a:cubicBezTo>
                        <a:pt x="461462" y="201942"/>
                        <a:pt x="428087" y="182484"/>
                        <a:pt x="403673" y="168256"/>
                      </a:cubicBezTo>
                      <a:cubicBezTo>
                        <a:pt x="391913" y="161398"/>
                        <a:pt x="381800" y="155509"/>
                        <a:pt x="370315" y="146603"/>
                      </a:cubicBezTo>
                      <a:cubicBezTo>
                        <a:pt x="347035" y="128553"/>
                        <a:pt x="316841" y="118933"/>
                        <a:pt x="292591" y="111197"/>
                      </a:cubicBezTo>
                      <a:cubicBezTo>
                        <a:pt x="290232" y="110448"/>
                        <a:pt x="287855" y="109716"/>
                        <a:pt x="285550" y="109021"/>
                      </a:cubicBezTo>
                      <a:cubicBezTo>
                        <a:pt x="275035" y="105802"/>
                        <a:pt x="265251" y="102822"/>
                        <a:pt x="255558" y="97390"/>
                      </a:cubicBezTo>
                      <a:cubicBezTo>
                        <a:pt x="241367" y="89453"/>
                        <a:pt x="226023" y="81297"/>
                        <a:pt x="209802" y="75316"/>
                      </a:cubicBezTo>
                      <a:cubicBezTo>
                        <a:pt x="205778" y="73835"/>
                        <a:pt x="201645" y="72463"/>
                        <a:pt x="197640" y="71147"/>
                      </a:cubicBezTo>
                      <a:cubicBezTo>
                        <a:pt x="191934" y="69245"/>
                        <a:pt x="186064" y="67306"/>
                        <a:pt x="180376" y="65020"/>
                      </a:cubicBezTo>
                      <a:cubicBezTo>
                        <a:pt x="154828" y="54724"/>
                        <a:pt x="133303" y="37917"/>
                        <a:pt x="112473" y="21641"/>
                      </a:cubicBezTo>
                      <a:lnTo>
                        <a:pt x="112784" y="21129"/>
                      </a:lnTo>
                      <a:cubicBezTo>
                        <a:pt x="112674" y="21038"/>
                        <a:pt x="112564" y="20964"/>
                        <a:pt x="112455" y="20873"/>
                      </a:cubicBezTo>
                      <a:lnTo>
                        <a:pt x="112089" y="21348"/>
                      </a:lnTo>
                      <a:cubicBezTo>
                        <a:pt x="108632" y="18642"/>
                        <a:pt x="104846" y="15698"/>
                        <a:pt x="100988" y="12735"/>
                      </a:cubicBezTo>
                      <a:cubicBezTo>
                        <a:pt x="100641" y="13503"/>
                        <a:pt x="100293" y="14271"/>
                        <a:pt x="99909" y="15057"/>
                      </a:cubicBezTo>
                      <a:cubicBezTo>
                        <a:pt x="96580" y="21934"/>
                        <a:pt x="91826" y="28554"/>
                        <a:pt x="85772" y="34735"/>
                      </a:cubicBezTo>
                      <a:cubicBezTo>
                        <a:pt x="65033" y="55968"/>
                        <a:pt x="32445" y="68605"/>
                        <a:pt x="11852" y="74914"/>
                      </a:cubicBezTo>
                      <a:cubicBezTo>
                        <a:pt x="24727" y="101779"/>
                        <a:pt x="30543" y="131717"/>
                        <a:pt x="28659" y="160959"/>
                      </a:cubicBezTo>
                      <a:cubicBezTo>
                        <a:pt x="53256" y="136892"/>
                        <a:pt x="82353" y="126358"/>
                        <a:pt x="110077" y="131845"/>
                      </a:cubicBezTo>
                      <a:cubicBezTo>
                        <a:pt x="110260" y="131881"/>
                        <a:pt x="110424" y="131918"/>
                        <a:pt x="110589" y="131973"/>
                      </a:cubicBezTo>
                      <a:lnTo>
                        <a:pt x="111284" y="132192"/>
                      </a:lnTo>
                      <a:cubicBezTo>
                        <a:pt x="115728" y="133637"/>
                        <a:pt x="126061" y="137020"/>
                        <a:pt x="129170" y="146091"/>
                      </a:cubicBezTo>
                      <a:cubicBezTo>
                        <a:pt x="133687" y="144317"/>
                        <a:pt x="138332" y="144134"/>
                        <a:pt x="142831" y="145561"/>
                      </a:cubicBezTo>
                      <a:cubicBezTo>
                        <a:pt x="155340" y="149511"/>
                        <a:pt x="162692" y="164214"/>
                        <a:pt x="164941" y="171712"/>
                      </a:cubicBezTo>
                      <a:cubicBezTo>
                        <a:pt x="172311" y="188391"/>
                        <a:pt x="177340" y="210501"/>
                        <a:pt x="178419" y="230947"/>
                      </a:cubicBezTo>
                      <a:cubicBezTo>
                        <a:pt x="179352" y="248339"/>
                        <a:pt x="177944" y="273010"/>
                        <a:pt x="165965" y="291718"/>
                      </a:cubicBezTo>
                      <a:cubicBezTo>
                        <a:pt x="155797" y="307611"/>
                        <a:pt x="140289" y="315932"/>
                        <a:pt x="119843" y="316462"/>
                      </a:cubicBezTo>
                      <a:cubicBezTo>
                        <a:pt x="119825" y="316462"/>
                        <a:pt x="119825" y="316462"/>
                        <a:pt x="119806" y="316462"/>
                      </a:cubicBezTo>
                      <a:cubicBezTo>
                        <a:pt x="116533" y="316462"/>
                        <a:pt x="113314" y="316261"/>
                        <a:pt x="109912" y="316041"/>
                      </a:cubicBezTo>
                      <a:cubicBezTo>
                        <a:pt x="104609" y="315712"/>
                        <a:pt x="98903" y="315346"/>
                        <a:pt x="93490" y="315877"/>
                      </a:cubicBezTo>
                      <a:cubicBezTo>
                        <a:pt x="95428" y="317504"/>
                        <a:pt x="97129" y="319278"/>
                        <a:pt x="98702" y="320906"/>
                      </a:cubicBezTo>
                      <a:cubicBezTo>
                        <a:pt x="99488" y="321729"/>
                        <a:pt x="100274" y="322534"/>
                        <a:pt x="101025" y="323283"/>
                      </a:cubicBezTo>
                      <a:cubicBezTo>
                        <a:pt x="101043" y="323247"/>
                        <a:pt x="101061" y="323247"/>
                        <a:pt x="101079" y="32324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6" name="Graphic 2">
              <a:extLst>
                <a:ext uri="{FF2B5EF4-FFF2-40B4-BE49-F238E27FC236}">
                  <a16:creationId xmlns:a16="http://schemas.microsoft.com/office/drawing/2014/main" id="{E84AEDE4-9E36-F2B5-02ED-9C354FA1360C}"/>
                </a:ext>
              </a:extLst>
            </p:cNvPr>
            <p:cNvGrpSpPr/>
            <p:nvPr/>
          </p:nvGrpSpPr>
          <p:grpSpPr>
            <a:xfrm>
              <a:off x="7547496" y="1873570"/>
              <a:ext cx="279752" cy="151276"/>
              <a:chOff x="7547496" y="1873570"/>
              <a:chExt cx="279752" cy="151276"/>
            </a:xfrm>
            <a:grpFill/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224163D-28F3-04E3-0EF2-B2B9D4DF0CF7}"/>
                  </a:ext>
                </a:extLst>
              </p:cNvPr>
              <p:cNvSpPr/>
              <p:nvPr/>
            </p:nvSpPr>
            <p:spPr>
              <a:xfrm>
                <a:off x="7552035" y="1878177"/>
                <a:ext cx="270615" cy="142115"/>
              </a:xfrm>
              <a:custGeom>
                <a:avLst/>
                <a:gdLst>
                  <a:gd name="connsiteX0" fmla="*/ 270242 w 270615"/>
                  <a:gd name="connsiteY0" fmla="*/ 86685 h 142115"/>
                  <a:gd name="connsiteX1" fmla="*/ 237707 w 270615"/>
                  <a:gd name="connsiteY1" fmla="*/ 56638 h 142115"/>
                  <a:gd name="connsiteX2" fmla="*/ 237561 w 270615"/>
                  <a:gd name="connsiteY2" fmla="*/ 56583 h 142115"/>
                  <a:gd name="connsiteX3" fmla="*/ 237433 w 270615"/>
                  <a:gd name="connsiteY3" fmla="*/ 56674 h 142115"/>
                  <a:gd name="connsiteX4" fmla="*/ 234800 w 270615"/>
                  <a:gd name="connsiteY4" fmla="*/ 58522 h 142115"/>
                  <a:gd name="connsiteX5" fmla="*/ 229661 w 270615"/>
                  <a:gd name="connsiteY5" fmla="*/ 60113 h 142115"/>
                  <a:gd name="connsiteX6" fmla="*/ 223900 w 270615"/>
                  <a:gd name="connsiteY6" fmla="*/ 59509 h 142115"/>
                  <a:gd name="connsiteX7" fmla="*/ 208301 w 270615"/>
                  <a:gd name="connsiteY7" fmla="*/ 50822 h 142115"/>
                  <a:gd name="connsiteX8" fmla="*/ 146981 w 270615"/>
                  <a:gd name="connsiteY8" fmla="*/ 45720 h 142115"/>
                  <a:gd name="connsiteX9" fmla="*/ 139483 w 270615"/>
                  <a:gd name="connsiteY9" fmla="*/ 47988 h 142115"/>
                  <a:gd name="connsiteX10" fmla="*/ 123938 w 270615"/>
                  <a:gd name="connsiteY10" fmla="*/ 46433 h 142115"/>
                  <a:gd name="connsiteX11" fmla="*/ 123920 w 270615"/>
                  <a:gd name="connsiteY11" fmla="*/ 46360 h 142115"/>
                  <a:gd name="connsiteX12" fmla="*/ 123865 w 270615"/>
                  <a:gd name="connsiteY12" fmla="*/ 46305 h 142115"/>
                  <a:gd name="connsiteX13" fmla="*/ 73353 w 270615"/>
                  <a:gd name="connsiteY13" fmla="*/ 402 h 142115"/>
                  <a:gd name="connsiteX14" fmla="*/ 72896 w 270615"/>
                  <a:gd name="connsiteY14" fmla="*/ 0 h 142115"/>
                  <a:gd name="connsiteX15" fmla="*/ 72860 w 270615"/>
                  <a:gd name="connsiteY15" fmla="*/ 603 h 142115"/>
                  <a:gd name="connsiteX16" fmla="*/ 366 w 270615"/>
                  <a:gd name="connsiteY16" fmla="*/ 110606 h 142115"/>
                  <a:gd name="connsiteX17" fmla="*/ 0 w 270615"/>
                  <a:gd name="connsiteY17" fmla="*/ 110935 h 142115"/>
                  <a:gd name="connsiteX18" fmla="*/ 457 w 270615"/>
                  <a:gd name="connsiteY18" fmla="*/ 111100 h 142115"/>
                  <a:gd name="connsiteX19" fmla="*/ 48427 w 270615"/>
                  <a:gd name="connsiteY19" fmla="*/ 131637 h 142115"/>
                  <a:gd name="connsiteX20" fmla="*/ 104626 w 270615"/>
                  <a:gd name="connsiteY20" fmla="*/ 142116 h 142115"/>
                  <a:gd name="connsiteX21" fmla="*/ 136849 w 270615"/>
                  <a:gd name="connsiteY21" fmla="*/ 140891 h 142115"/>
                  <a:gd name="connsiteX22" fmla="*/ 145756 w 270615"/>
                  <a:gd name="connsiteY22" fmla="*/ 140397 h 142115"/>
                  <a:gd name="connsiteX23" fmla="*/ 184270 w 270615"/>
                  <a:gd name="connsiteY23" fmla="*/ 132606 h 142115"/>
                  <a:gd name="connsiteX24" fmla="*/ 234068 w 270615"/>
                  <a:gd name="connsiteY24" fmla="*/ 124651 h 142115"/>
                  <a:gd name="connsiteX25" fmla="*/ 234105 w 270615"/>
                  <a:gd name="connsiteY25" fmla="*/ 124651 h 142115"/>
                  <a:gd name="connsiteX26" fmla="*/ 234141 w 270615"/>
                  <a:gd name="connsiteY26" fmla="*/ 124651 h 142115"/>
                  <a:gd name="connsiteX27" fmla="*/ 234141 w 270615"/>
                  <a:gd name="connsiteY27" fmla="*/ 124651 h 142115"/>
                  <a:gd name="connsiteX28" fmla="*/ 262561 w 270615"/>
                  <a:gd name="connsiteY28" fmla="*/ 107076 h 142115"/>
                  <a:gd name="connsiteX29" fmla="*/ 270242 w 270615"/>
                  <a:gd name="connsiteY29" fmla="*/ 86685 h 14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0615" h="142115">
                    <a:moveTo>
                      <a:pt x="270242" y="86685"/>
                    </a:moveTo>
                    <a:cubicBezTo>
                      <a:pt x="267590" y="73353"/>
                      <a:pt x="251698" y="62417"/>
                      <a:pt x="237707" y="56638"/>
                    </a:cubicBezTo>
                    <a:lnTo>
                      <a:pt x="237561" y="56583"/>
                    </a:lnTo>
                    <a:lnTo>
                      <a:pt x="237433" y="56674"/>
                    </a:lnTo>
                    <a:cubicBezTo>
                      <a:pt x="236427" y="57315"/>
                      <a:pt x="235495" y="57991"/>
                      <a:pt x="234800" y="58522"/>
                    </a:cubicBezTo>
                    <a:cubicBezTo>
                      <a:pt x="233502" y="59491"/>
                      <a:pt x="231782" y="60021"/>
                      <a:pt x="229661" y="60113"/>
                    </a:cubicBezTo>
                    <a:cubicBezTo>
                      <a:pt x="227960" y="60186"/>
                      <a:pt x="226022" y="59985"/>
                      <a:pt x="223900" y="59509"/>
                    </a:cubicBezTo>
                    <a:cubicBezTo>
                      <a:pt x="218322" y="58247"/>
                      <a:pt x="212928" y="55248"/>
                      <a:pt x="208301" y="50822"/>
                    </a:cubicBezTo>
                    <a:cubicBezTo>
                      <a:pt x="188842" y="32223"/>
                      <a:pt x="162636" y="40672"/>
                      <a:pt x="146981" y="45720"/>
                    </a:cubicBezTo>
                    <a:cubicBezTo>
                      <a:pt x="144073" y="46653"/>
                      <a:pt x="141549" y="47476"/>
                      <a:pt x="139483" y="47988"/>
                    </a:cubicBezTo>
                    <a:cubicBezTo>
                      <a:pt x="125858" y="51353"/>
                      <a:pt x="123956" y="46488"/>
                      <a:pt x="123938" y="46433"/>
                    </a:cubicBezTo>
                    <a:lnTo>
                      <a:pt x="123920" y="46360"/>
                    </a:lnTo>
                    <a:lnTo>
                      <a:pt x="123865" y="46305"/>
                    </a:lnTo>
                    <a:cubicBezTo>
                      <a:pt x="105979" y="29626"/>
                      <a:pt x="88990" y="14173"/>
                      <a:pt x="73353" y="402"/>
                    </a:cubicBezTo>
                    <a:lnTo>
                      <a:pt x="72896" y="0"/>
                    </a:lnTo>
                    <a:lnTo>
                      <a:pt x="72860" y="603"/>
                    </a:lnTo>
                    <a:cubicBezTo>
                      <a:pt x="69915" y="44970"/>
                      <a:pt x="35442" y="79278"/>
                      <a:pt x="366" y="110606"/>
                    </a:cubicBezTo>
                    <a:lnTo>
                      <a:pt x="0" y="110935"/>
                    </a:lnTo>
                    <a:lnTo>
                      <a:pt x="457" y="111100"/>
                    </a:lnTo>
                    <a:cubicBezTo>
                      <a:pt x="19843" y="118488"/>
                      <a:pt x="34638" y="124816"/>
                      <a:pt x="48427" y="131637"/>
                    </a:cubicBezTo>
                    <a:cubicBezTo>
                      <a:pt x="65270" y="139976"/>
                      <a:pt x="84655" y="142116"/>
                      <a:pt x="104626" y="142116"/>
                    </a:cubicBezTo>
                    <a:cubicBezTo>
                      <a:pt x="115306" y="142116"/>
                      <a:pt x="126132" y="141513"/>
                      <a:pt x="136849" y="140891"/>
                    </a:cubicBezTo>
                    <a:cubicBezTo>
                      <a:pt x="139830" y="140726"/>
                      <a:pt x="142793" y="140562"/>
                      <a:pt x="145756" y="140397"/>
                    </a:cubicBezTo>
                    <a:cubicBezTo>
                      <a:pt x="159032" y="139629"/>
                      <a:pt x="171871" y="136063"/>
                      <a:pt x="184270" y="132606"/>
                    </a:cubicBezTo>
                    <a:cubicBezTo>
                      <a:pt x="200034" y="128217"/>
                      <a:pt x="216329" y="123682"/>
                      <a:pt x="234068" y="124651"/>
                    </a:cubicBezTo>
                    <a:lnTo>
                      <a:pt x="234105" y="124651"/>
                    </a:lnTo>
                    <a:lnTo>
                      <a:pt x="234141" y="124651"/>
                    </a:lnTo>
                    <a:cubicBezTo>
                      <a:pt x="234141" y="124651"/>
                      <a:pt x="234141" y="124651"/>
                      <a:pt x="234141" y="124651"/>
                    </a:cubicBezTo>
                    <a:cubicBezTo>
                      <a:pt x="245096" y="123097"/>
                      <a:pt x="254148" y="117500"/>
                      <a:pt x="262561" y="107076"/>
                    </a:cubicBezTo>
                    <a:cubicBezTo>
                      <a:pt x="269072" y="100639"/>
                      <a:pt x="271650" y="93781"/>
                      <a:pt x="270242" y="8668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3E8875B5-F499-5F99-246F-53F7B1843AB1}"/>
                  </a:ext>
                </a:extLst>
              </p:cNvPr>
              <p:cNvSpPr/>
              <p:nvPr/>
            </p:nvSpPr>
            <p:spPr>
              <a:xfrm>
                <a:off x="7547496" y="1873570"/>
                <a:ext cx="279752" cy="151276"/>
              </a:xfrm>
              <a:custGeom>
                <a:avLst/>
                <a:gdLst>
                  <a:gd name="connsiteX0" fmla="*/ 109183 w 279752"/>
                  <a:gd name="connsiteY0" fmla="*/ 151276 h 151276"/>
                  <a:gd name="connsiteX1" fmla="*/ 50955 w 279752"/>
                  <a:gd name="connsiteY1" fmla="*/ 140322 h 151276"/>
                  <a:gd name="connsiteX2" fmla="*/ 3388 w 279752"/>
                  <a:gd name="connsiteY2" fmla="*/ 119949 h 151276"/>
                  <a:gd name="connsiteX3" fmla="*/ 2930 w 279752"/>
                  <a:gd name="connsiteY3" fmla="*/ 119766 h 151276"/>
                  <a:gd name="connsiteX4" fmla="*/ 77 w 279752"/>
                  <a:gd name="connsiteY4" fmla="*/ 116328 h 151276"/>
                  <a:gd name="connsiteX5" fmla="*/ 1522 w 279752"/>
                  <a:gd name="connsiteY5" fmla="*/ 112085 h 151276"/>
                  <a:gd name="connsiteX6" fmla="*/ 1888 w 279752"/>
                  <a:gd name="connsiteY6" fmla="*/ 111756 h 151276"/>
                  <a:gd name="connsiteX7" fmla="*/ 72864 w 279752"/>
                  <a:gd name="connsiteY7" fmla="*/ 4863 h 151276"/>
                  <a:gd name="connsiteX8" fmla="*/ 72900 w 279752"/>
                  <a:gd name="connsiteY8" fmla="*/ 4259 h 151276"/>
                  <a:gd name="connsiteX9" fmla="*/ 75717 w 279752"/>
                  <a:gd name="connsiteY9" fmla="*/ 346 h 151276"/>
                  <a:gd name="connsiteX10" fmla="*/ 80471 w 279752"/>
                  <a:gd name="connsiteY10" fmla="*/ 1132 h 151276"/>
                  <a:gd name="connsiteX11" fmla="*/ 80929 w 279752"/>
                  <a:gd name="connsiteY11" fmla="*/ 1534 h 151276"/>
                  <a:gd name="connsiteX12" fmla="*/ 131550 w 279752"/>
                  <a:gd name="connsiteY12" fmla="*/ 47547 h 151276"/>
                  <a:gd name="connsiteX13" fmla="*/ 132428 w 279752"/>
                  <a:gd name="connsiteY13" fmla="*/ 48626 h 151276"/>
                  <a:gd name="connsiteX14" fmla="*/ 142962 w 279752"/>
                  <a:gd name="connsiteY14" fmla="*/ 48132 h 151276"/>
                  <a:gd name="connsiteX15" fmla="*/ 150112 w 279752"/>
                  <a:gd name="connsiteY15" fmla="*/ 45974 h 151276"/>
                  <a:gd name="connsiteX16" fmla="*/ 216041 w 279752"/>
                  <a:gd name="connsiteY16" fmla="*/ 52119 h 151276"/>
                  <a:gd name="connsiteX17" fmla="*/ 229482 w 279752"/>
                  <a:gd name="connsiteY17" fmla="*/ 59654 h 151276"/>
                  <a:gd name="connsiteX18" fmla="*/ 234036 w 279752"/>
                  <a:gd name="connsiteY18" fmla="*/ 60147 h 151276"/>
                  <a:gd name="connsiteX19" fmla="*/ 236651 w 279752"/>
                  <a:gd name="connsiteY19" fmla="*/ 59452 h 151276"/>
                  <a:gd name="connsiteX20" fmla="*/ 239540 w 279752"/>
                  <a:gd name="connsiteY20" fmla="*/ 57423 h 151276"/>
                  <a:gd name="connsiteX21" fmla="*/ 243911 w 279752"/>
                  <a:gd name="connsiteY21" fmla="*/ 56984 h 151276"/>
                  <a:gd name="connsiteX22" fmla="*/ 279298 w 279752"/>
                  <a:gd name="connsiteY22" fmla="*/ 90414 h 151276"/>
                  <a:gd name="connsiteX23" fmla="*/ 279298 w 279752"/>
                  <a:gd name="connsiteY23" fmla="*/ 90414 h 151276"/>
                  <a:gd name="connsiteX24" fmla="*/ 270539 w 279752"/>
                  <a:gd name="connsiteY24" fmla="*/ 114755 h 151276"/>
                  <a:gd name="connsiteX25" fmla="*/ 239358 w 279752"/>
                  <a:gd name="connsiteY25" fmla="*/ 133793 h 151276"/>
                  <a:gd name="connsiteX26" fmla="*/ 238352 w 279752"/>
                  <a:gd name="connsiteY26" fmla="*/ 133830 h 151276"/>
                  <a:gd name="connsiteX27" fmla="*/ 190089 w 279752"/>
                  <a:gd name="connsiteY27" fmla="*/ 141621 h 151276"/>
                  <a:gd name="connsiteX28" fmla="*/ 150588 w 279752"/>
                  <a:gd name="connsiteY28" fmla="*/ 149576 h 151276"/>
                  <a:gd name="connsiteX29" fmla="*/ 141864 w 279752"/>
                  <a:gd name="connsiteY29" fmla="*/ 150051 h 151276"/>
                  <a:gd name="connsiteX30" fmla="*/ 109183 w 279752"/>
                  <a:gd name="connsiteY30" fmla="*/ 151276 h 151276"/>
                  <a:gd name="connsiteX31" fmla="*/ 13153 w 279752"/>
                  <a:gd name="connsiteY31" fmla="*/ 113914 h 151276"/>
                  <a:gd name="connsiteX32" fmla="*/ 54996 w 279752"/>
                  <a:gd name="connsiteY32" fmla="*/ 132129 h 151276"/>
                  <a:gd name="connsiteX33" fmla="*/ 109165 w 279752"/>
                  <a:gd name="connsiteY33" fmla="*/ 142132 h 151276"/>
                  <a:gd name="connsiteX34" fmla="*/ 141133 w 279752"/>
                  <a:gd name="connsiteY34" fmla="*/ 140926 h 151276"/>
                  <a:gd name="connsiteX35" fmla="*/ 150057 w 279752"/>
                  <a:gd name="connsiteY35" fmla="*/ 140432 h 151276"/>
                  <a:gd name="connsiteX36" fmla="*/ 187584 w 279752"/>
                  <a:gd name="connsiteY36" fmla="*/ 132787 h 151276"/>
                  <a:gd name="connsiteX37" fmla="*/ 238443 w 279752"/>
                  <a:gd name="connsiteY37" fmla="*/ 124649 h 151276"/>
                  <a:gd name="connsiteX38" fmla="*/ 263534 w 279752"/>
                  <a:gd name="connsiteY38" fmla="*/ 108775 h 151276"/>
                  <a:gd name="connsiteX39" fmla="*/ 263882 w 279752"/>
                  <a:gd name="connsiteY39" fmla="*/ 108409 h 151276"/>
                  <a:gd name="connsiteX40" fmla="*/ 270283 w 279752"/>
                  <a:gd name="connsiteY40" fmla="*/ 92170 h 151276"/>
                  <a:gd name="connsiteX41" fmla="*/ 242595 w 279752"/>
                  <a:gd name="connsiteY41" fmla="*/ 66365 h 151276"/>
                  <a:gd name="connsiteX42" fmla="*/ 242046 w 279752"/>
                  <a:gd name="connsiteY42" fmla="*/ 66768 h 151276"/>
                  <a:gd name="connsiteX43" fmla="*/ 234402 w 279752"/>
                  <a:gd name="connsiteY43" fmla="*/ 69255 h 151276"/>
                  <a:gd name="connsiteX44" fmla="*/ 227416 w 279752"/>
                  <a:gd name="connsiteY44" fmla="*/ 68542 h 151276"/>
                  <a:gd name="connsiteX45" fmla="*/ 209676 w 279752"/>
                  <a:gd name="connsiteY45" fmla="*/ 58703 h 151276"/>
                  <a:gd name="connsiteX46" fmla="*/ 152910 w 279752"/>
                  <a:gd name="connsiteY46" fmla="*/ 54643 h 151276"/>
                  <a:gd name="connsiteX47" fmla="*/ 145120 w 279752"/>
                  <a:gd name="connsiteY47" fmla="*/ 56984 h 151276"/>
                  <a:gd name="connsiteX48" fmla="*/ 124820 w 279752"/>
                  <a:gd name="connsiteY48" fmla="*/ 53783 h 151276"/>
                  <a:gd name="connsiteX49" fmla="*/ 81038 w 279752"/>
                  <a:gd name="connsiteY49" fmla="*/ 13861 h 151276"/>
                  <a:gd name="connsiteX50" fmla="*/ 13153 w 279752"/>
                  <a:gd name="connsiteY50" fmla="*/ 113914 h 151276"/>
                  <a:gd name="connsiteX51" fmla="*/ 132574 w 279752"/>
                  <a:gd name="connsiteY51" fmla="*/ 48937 h 151276"/>
                  <a:gd name="connsiteX52" fmla="*/ 132757 w 279752"/>
                  <a:gd name="connsiteY52" fmla="*/ 49339 h 151276"/>
                  <a:gd name="connsiteX53" fmla="*/ 132574 w 279752"/>
                  <a:gd name="connsiteY53" fmla="*/ 48937 h 15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79752" h="151276">
                    <a:moveTo>
                      <a:pt x="109183" y="151276"/>
                    </a:moveTo>
                    <a:cubicBezTo>
                      <a:pt x="84220" y="151276"/>
                      <a:pt x="66262" y="147893"/>
                      <a:pt x="50955" y="140322"/>
                    </a:cubicBezTo>
                    <a:cubicBezTo>
                      <a:pt x="37294" y="133555"/>
                      <a:pt x="22608" y="127283"/>
                      <a:pt x="3388" y="119949"/>
                    </a:cubicBezTo>
                    <a:lnTo>
                      <a:pt x="2930" y="119766"/>
                    </a:lnTo>
                    <a:cubicBezTo>
                      <a:pt x="1449" y="119199"/>
                      <a:pt x="351" y="117901"/>
                      <a:pt x="77" y="116328"/>
                    </a:cubicBezTo>
                    <a:cubicBezTo>
                      <a:pt x="-215" y="114755"/>
                      <a:pt x="334" y="113146"/>
                      <a:pt x="1522" y="112085"/>
                    </a:cubicBezTo>
                    <a:lnTo>
                      <a:pt x="1888" y="111756"/>
                    </a:lnTo>
                    <a:cubicBezTo>
                      <a:pt x="36251" y="81069"/>
                      <a:pt x="70047" y="47529"/>
                      <a:pt x="72864" y="4863"/>
                    </a:cubicBezTo>
                    <a:lnTo>
                      <a:pt x="72900" y="4259"/>
                    </a:lnTo>
                    <a:cubicBezTo>
                      <a:pt x="73010" y="2522"/>
                      <a:pt x="74107" y="1004"/>
                      <a:pt x="75717" y="346"/>
                    </a:cubicBezTo>
                    <a:cubicBezTo>
                      <a:pt x="77308" y="-313"/>
                      <a:pt x="79155" y="-20"/>
                      <a:pt x="80471" y="1132"/>
                    </a:cubicBezTo>
                    <a:lnTo>
                      <a:pt x="80929" y="1534"/>
                    </a:lnTo>
                    <a:cubicBezTo>
                      <a:pt x="96601" y="15360"/>
                      <a:pt x="113628" y="30832"/>
                      <a:pt x="131550" y="47547"/>
                    </a:cubicBezTo>
                    <a:cubicBezTo>
                      <a:pt x="131879" y="47858"/>
                      <a:pt x="132190" y="48224"/>
                      <a:pt x="132428" y="48626"/>
                    </a:cubicBezTo>
                    <a:cubicBezTo>
                      <a:pt x="132994" y="48919"/>
                      <a:pt x="135665" y="49943"/>
                      <a:pt x="142962" y="48132"/>
                    </a:cubicBezTo>
                    <a:cubicBezTo>
                      <a:pt x="144937" y="47639"/>
                      <a:pt x="147332" y="46870"/>
                      <a:pt x="150112" y="45974"/>
                    </a:cubicBezTo>
                    <a:cubicBezTo>
                      <a:pt x="165675" y="40945"/>
                      <a:pt x="194607" y="31637"/>
                      <a:pt x="216041" y="52119"/>
                    </a:cubicBezTo>
                    <a:cubicBezTo>
                      <a:pt x="220064" y="55959"/>
                      <a:pt x="224709" y="58575"/>
                      <a:pt x="229482" y="59654"/>
                    </a:cubicBezTo>
                    <a:cubicBezTo>
                      <a:pt x="231220" y="60038"/>
                      <a:pt x="232756" y="60221"/>
                      <a:pt x="234036" y="60147"/>
                    </a:cubicBezTo>
                    <a:cubicBezTo>
                      <a:pt x="235188" y="60093"/>
                      <a:pt x="236102" y="59855"/>
                      <a:pt x="236651" y="59452"/>
                    </a:cubicBezTo>
                    <a:cubicBezTo>
                      <a:pt x="237419" y="58886"/>
                      <a:pt x="238443" y="58136"/>
                      <a:pt x="239540" y="57423"/>
                    </a:cubicBezTo>
                    <a:cubicBezTo>
                      <a:pt x="240803" y="56618"/>
                      <a:pt x="242540" y="56398"/>
                      <a:pt x="243911" y="56984"/>
                    </a:cubicBezTo>
                    <a:cubicBezTo>
                      <a:pt x="251336" y="60056"/>
                      <a:pt x="275513" y="71413"/>
                      <a:pt x="279298" y="90414"/>
                    </a:cubicBezTo>
                    <a:lnTo>
                      <a:pt x="279298" y="90414"/>
                    </a:lnTo>
                    <a:cubicBezTo>
                      <a:pt x="280487" y="96339"/>
                      <a:pt x="279902" y="105374"/>
                      <a:pt x="270539" y="114755"/>
                    </a:cubicBezTo>
                    <a:cubicBezTo>
                      <a:pt x="261377" y="126021"/>
                      <a:pt x="251464" y="132074"/>
                      <a:pt x="239358" y="133793"/>
                    </a:cubicBezTo>
                    <a:cubicBezTo>
                      <a:pt x="239028" y="133848"/>
                      <a:pt x="238663" y="133848"/>
                      <a:pt x="238352" y="133830"/>
                    </a:cubicBezTo>
                    <a:cubicBezTo>
                      <a:pt x="221417" y="132879"/>
                      <a:pt x="205507" y="137341"/>
                      <a:pt x="190089" y="141621"/>
                    </a:cubicBezTo>
                    <a:cubicBezTo>
                      <a:pt x="177453" y="145150"/>
                      <a:pt x="164377" y="148771"/>
                      <a:pt x="150588" y="149576"/>
                    </a:cubicBezTo>
                    <a:lnTo>
                      <a:pt x="141864" y="150051"/>
                    </a:lnTo>
                    <a:cubicBezTo>
                      <a:pt x="131020" y="150655"/>
                      <a:pt x="119992" y="151276"/>
                      <a:pt x="109183" y="151276"/>
                    </a:cubicBezTo>
                    <a:close/>
                    <a:moveTo>
                      <a:pt x="13153" y="113914"/>
                    </a:moveTo>
                    <a:cubicBezTo>
                      <a:pt x="29558" y="120297"/>
                      <a:pt x="42670" y="126003"/>
                      <a:pt x="54996" y="132129"/>
                    </a:cubicBezTo>
                    <a:cubicBezTo>
                      <a:pt x="68986" y="139042"/>
                      <a:pt x="85684" y="142132"/>
                      <a:pt x="109165" y="142132"/>
                    </a:cubicBezTo>
                    <a:cubicBezTo>
                      <a:pt x="119717" y="142132"/>
                      <a:pt x="130617" y="141511"/>
                      <a:pt x="141133" y="140926"/>
                    </a:cubicBezTo>
                    <a:lnTo>
                      <a:pt x="150057" y="140432"/>
                    </a:lnTo>
                    <a:cubicBezTo>
                      <a:pt x="162841" y="139682"/>
                      <a:pt x="175423" y="136189"/>
                      <a:pt x="187584" y="132787"/>
                    </a:cubicBezTo>
                    <a:cubicBezTo>
                      <a:pt x="203586" y="128325"/>
                      <a:pt x="220155" y="123717"/>
                      <a:pt x="238443" y="124649"/>
                    </a:cubicBezTo>
                    <a:cubicBezTo>
                      <a:pt x="248191" y="123058"/>
                      <a:pt x="256073" y="118011"/>
                      <a:pt x="263534" y="108775"/>
                    </a:cubicBezTo>
                    <a:cubicBezTo>
                      <a:pt x="263644" y="108647"/>
                      <a:pt x="263754" y="108519"/>
                      <a:pt x="263882" y="108409"/>
                    </a:cubicBezTo>
                    <a:cubicBezTo>
                      <a:pt x="269295" y="103051"/>
                      <a:pt x="271398" y="97729"/>
                      <a:pt x="270283" y="92170"/>
                    </a:cubicBezTo>
                    <a:cubicBezTo>
                      <a:pt x="268106" y="81252"/>
                      <a:pt x="254464" y="71687"/>
                      <a:pt x="242595" y="66365"/>
                    </a:cubicBezTo>
                    <a:cubicBezTo>
                      <a:pt x="242393" y="66512"/>
                      <a:pt x="242210" y="66640"/>
                      <a:pt x="242046" y="66768"/>
                    </a:cubicBezTo>
                    <a:cubicBezTo>
                      <a:pt x="239998" y="68286"/>
                      <a:pt x="237419" y="69127"/>
                      <a:pt x="234402" y="69255"/>
                    </a:cubicBezTo>
                    <a:cubicBezTo>
                      <a:pt x="232280" y="69346"/>
                      <a:pt x="229939" y="69109"/>
                      <a:pt x="227416" y="68542"/>
                    </a:cubicBezTo>
                    <a:cubicBezTo>
                      <a:pt x="221033" y="67097"/>
                      <a:pt x="214888" y="63695"/>
                      <a:pt x="209676" y="58703"/>
                    </a:cubicBezTo>
                    <a:cubicBezTo>
                      <a:pt x="192193" y="41987"/>
                      <a:pt x="168565" y="49595"/>
                      <a:pt x="152910" y="54643"/>
                    </a:cubicBezTo>
                    <a:cubicBezTo>
                      <a:pt x="149856" y="55630"/>
                      <a:pt x="147259" y="56453"/>
                      <a:pt x="145120" y="56984"/>
                    </a:cubicBezTo>
                    <a:cubicBezTo>
                      <a:pt x="131312" y="60403"/>
                      <a:pt x="126429" y="56270"/>
                      <a:pt x="124820" y="53783"/>
                    </a:cubicBezTo>
                    <a:cubicBezTo>
                      <a:pt x="109458" y="39464"/>
                      <a:pt x="94754" y="26059"/>
                      <a:pt x="81038" y="13861"/>
                    </a:cubicBezTo>
                    <a:cubicBezTo>
                      <a:pt x="74912" y="53710"/>
                      <a:pt x="44883" y="85202"/>
                      <a:pt x="13153" y="113914"/>
                    </a:cubicBezTo>
                    <a:close/>
                    <a:moveTo>
                      <a:pt x="132574" y="48937"/>
                    </a:moveTo>
                    <a:cubicBezTo>
                      <a:pt x="132647" y="49065"/>
                      <a:pt x="132702" y="49211"/>
                      <a:pt x="132757" y="49339"/>
                    </a:cubicBezTo>
                    <a:cubicBezTo>
                      <a:pt x="132720" y="49230"/>
                      <a:pt x="132647" y="49065"/>
                      <a:pt x="132574" y="4893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" name="Graphic 2">
              <a:extLst>
                <a:ext uri="{FF2B5EF4-FFF2-40B4-BE49-F238E27FC236}">
                  <a16:creationId xmlns:a16="http://schemas.microsoft.com/office/drawing/2014/main" id="{50016569-A913-26D3-FD89-26D4DCBB06C7}"/>
                </a:ext>
              </a:extLst>
            </p:cNvPr>
            <p:cNvGrpSpPr/>
            <p:nvPr/>
          </p:nvGrpSpPr>
          <p:grpSpPr>
            <a:xfrm>
              <a:off x="7072835" y="1745250"/>
              <a:ext cx="193556" cy="187809"/>
              <a:chOff x="7072835" y="1745250"/>
              <a:chExt cx="193556" cy="187809"/>
            </a:xfrm>
            <a:grpFill/>
          </p:grpSpPr>
          <p:grpSp>
            <p:nvGrpSpPr>
              <p:cNvPr id="38" name="Graphic 2">
                <a:extLst>
                  <a:ext uri="{FF2B5EF4-FFF2-40B4-BE49-F238E27FC236}">
                    <a16:creationId xmlns:a16="http://schemas.microsoft.com/office/drawing/2014/main" id="{86071459-1C27-81BD-FBA5-9A4F5BE91FAF}"/>
                  </a:ext>
                </a:extLst>
              </p:cNvPr>
              <p:cNvGrpSpPr/>
              <p:nvPr/>
            </p:nvGrpSpPr>
            <p:grpSpPr>
              <a:xfrm>
                <a:off x="7077396" y="1746420"/>
                <a:ext cx="187809" cy="185396"/>
                <a:chOff x="7077396" y="1746420"/>
                <a:chExt cx="187809" cy="185396"/>
              </a:xfrm>
              <a:grpFill/>
            </p:grpSpPr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04F30E1D-6A93-EC35-B429-FA12FDEF5729}"/>
                    </a:ext>
                  </a:extLst>
                </p:cNvPr>
                <p:cNvSpPr/>
                <p:nvPr/>
              </p:nvSpPr>
              <p:spPr>
                <a:xfrm>
                  <a:off x="7081960" y="1750997"/>
                  <a:ext cx="178717" cy="176264"/>
                </a:xfrm>
                <a:custGeom>
                  <a:avLst/>
                  <a:gdLst>
                    <a:gd name="connsiteX0" fmla="*/ 165287 w 178717"/>
                    <a:gd name="connsiteY0" fmla="*/ 38099 h 176264"/>
                    <a:gd name="connsiteX1" fmla="*/ 129955 w 178717"/>
                    <a:gd name="connsiteY1" fmla="*/ 18860 h 176264"/>
                    <a:gd name="connsiteX2" fmla="*/ 114062 w 178717"/>
                    <a:gd name="connsiteY2" fmla="*/ 1359 h 176264"/>
                    <a:gd name="connsiteX3" fmla="*/ 27121 w 178717"/>
                    <a:gd name="connsiteY3" fmla="*/ 39891 h 176264"/>
                    <a:gd name="connsiteX4" fmla="*/ 4518 w 178717"/>
                    <a:gd name="connsiteY4" fmla="*/ 99327 h 176264"/>
                    <a:gd name="connsiteX5" fmla="*/ 0 w 178717"/>
                    <a:gd name="connsiteY5" fmla="*/ 106039 h 176264"/>
                    <a:gd name="connsiteX6" fmla="*/ 34546 w 178717"/>
                    <a:gd name="connsiteY6" fmla="*/ 76595 h 176264"/>
                    <a:gd name="connsiteX7" fmla="*/ 53986 w 178717"/>
                    <a:gd name="connsiteY7" fmla="*/ 94097 h 176264"/>
                    <a:gd name="connsiteX8" fmla="*/ 43380 w 178717"/>
                    <a:gd name="connsiteY8" fmla="*/ 120340 h 176264"/>
                    <a:gd name="connsiteX9" fmla="*/ 125803 w 178717"/>
                    <a:gd name="connsiteY9" fmla="*/ 176265 h 176264"/>
                    <a:gd name="connsiteX10" fmla="*/ 165287 w 178717"/>
                    <a:gd name="connsiteY10" fmla="*/ 38099 h 176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717" h="176264">
                      <a:moveTo>
                        <a:pt x="165287" y="38099"/>
                      </a:moveTo>
                      <a:cubicBezTo>
                        <a:pt x="161758" y="25846"/>
                        <a:pt x="147621" y="4852"/>
                        <a:pt x="129955" y="18860"/>
                      </a:cubicBezTo>
                      <a:cubicBezTo>
                        <a:pt x="131729" y="6607"/>
                        <a:pt x="119348" y="3114"/>
                        <a:pt x="114062" y="1359"/>
                      </a:cubicBezTo>
                      <a:cubicBezTo>
                        <a:pt x="79498" y="-5481"/>
                        <a:pt x="48317" y="14453"/>
                        <a:pt x="27121" y="39891"/>
                      </a:cubicBezTo>
                      <a:cubicBezTo>
                        <a:pt x="23848" y="60740"/>
                        <a:pt x="16405" y="81021"/>
                        <a:pt x="4518" y="99327"/>
                      </a:cubicBezTo>
                      <a:cubicBezTo>
                        <a:pt x="3036" y="101577"/>
                        <a:pt x="1518" y="103808"/>
                        <a:pt x="0" y="106039"/>
                      </a:cubicBezTo>
                      <a:cubicBezTo>
                        <a:pt x="11942" y="97992"/>
                        <a:pt x="18325" y="82429"/>
                        <a:pt x="34546" y="76595"/>
                      </a:cubicBezTo>
                      <a:cubicBezTo>
                        <a:pt x="46909" y="73102"/>
                        <a:pt x="59290" y="83600"/>
                        <a:pt x="53986" y="94097"/>
                      </a:cubicBezTo>
                      <a:cubicBezTo>
                        <a:pt x="46927" y="104594"/>
                        <a:pt x="36320" y="120340"/>
                        <a:pt x="43380" y="120340"/>
                      </a:cubicBezTo>
                      <a:cubicBezTo>
                        <a:pt x="81894" y="130289"/>
                        <a:pt x="120372" y="135556"/>
                        <a:pt x="125803" y="176265"/>
                      </a:cubicBezTo>
                      <a:cubicBezTo>
                        <a:pt x="191695" y="173467"/>
                        <a:pt x="184618" y="81570"/>
                        <a:pt x="165287" y="38099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7DDAEE50-8AAB-7190-558B-455EDAAD5FBB}"/>
                    </a:ext>
                  </a:extLst>
                </p:cNvPr>
                <p:cNvSpPr/>
                <p:nvPr/>
              </p:nvSpPr>
              <p:spPr>
                <a:xfrm>
                  <a:off x="7077396" y="1746420"/>
                  <a:ext cx="187809" cy="185396"/>
                </a:xfrm>
                <a:custGeom>
                  <a:avLst/>
                  <a:gdLst>
                    <a:gd name="connsiteX0" fmla="*/ 130367 w 187809"/>
                    <a:gd name="connsiteY0" fmla="*/ 185396 h 185396"/>
                    <a:gd name="connsiteX1" fmla="*/ 125832 w 187809"/>
                    <a:gd name="connsiteY1" fmla="*/ 181428 h 185396"/>
                    <a:gd name="connsiteX2" fmla="*/ 58020 w 187809"/>
                    <a:gd name="connsiteY2" fmla="*/ 132123 h 185396"/>
                    <a:gd name="connsiteX3" fmla="*/ 47267 w 187809"/>
                    <a:gd name="connsiteY3" fmla="*/ 129435 h 185396"/>
                    <a:gd name="connsiteX4" fmla="*/ 41854 w 187809"/>
                    <a:gd name="connsiteY4" fmla="*/ 126052 h 185396"/>
                    <a:gd name="connsiteX5" fmla="*/ 54582 w 187809"/>
                    <a:gd name="connsiteY5" fmla="*/ 96352 h 185396"/>
                    <a:gd name="connsiteX6" fmla="*/ 53540 w 187809"/>
                    <a:gd name="connsiteY6" fmla="*/ 89201 h 185396"/>
                    <a:gd name="connsiteX7" fmla="*/ 40372 w 187809"/>
                    <a:gd name="connsiteY7" fmla="*/ 85544 h 185396"/>
                    <a:gd name="connsiteX8" fmla="*/ 20585 w 187809"/>
                    <a:gd name="connsiteY8" fmla="*/ 101527 h 185396"/>
                    <a:gd name="connsiteX9" fmla="*/ 7125 w 187809"/>
                    <a:gd name="connsiteY9" fmla="*/ 114384 h 185396"/>
                    <a:gd name="connsiteX10" fmla="*/ 1328 w 187809"/>
                    <a:gd name="connsiteY10" fmla="*/ 113817 h 185396"/>
                    <a:gd name="connsiteX11" fmla="*/ 797 w 187809"/>
                    <a:gd name="connsiteY11" fmla="*/ 108001 h 185396"/>
                    <a:gd name="connsiteX12" fmla="*/ 5259 w 187809"/>
                    <a:gd name="connsiteY12" fmla="*/ 101363 h 185396"/>
                    <a:gd name="connsiteX13" fmla="*/ 27168 w 187809"/>
                    <a:gd name="connsiteY13" fmla="*/ 43737 h 185396"/>
                    <a:gd name="connsiteX14" fmla="*/ 28174 w 187809"/>
                    <a:gd name="connsiteY14" fmla="*/ 41524 h 185396"/>
                    <a:gd name="connsiteX15" fmla="*/ 119504 w 187809"/>
                    <a:gd name="connsiteY15" fmla="*/ 1419 h 185396"/>
                    <a:gd name="connsiteX16" fmla="*/ 120053 w 187809"/>
                    <a:gd name="connsiteY16" fmla="*/ 1565 h 185396"/>
                    <a:gd name="connsiteX17" fmla="*/ 120711 w 187809"/>
                    <a:gd name="connsiteY17" fmla="*/ 1785 h 185396"/>
                    <a:gd name="connsiteX18" fmla="*/ 138488 w 187809"/>
                    <a:gd name="connsiteY18" fmla="*/ 15775 h 185396"/>
                    <a:gd name="connsiteX19" fmla="*/ 152313 w 187809"/>
                    <a:gd name="connsiteY19" fmla="*/ 15153 h 185396"/>
                    <a:gd name="connsiteX20" fmla="*/ 174149 w 187809"/>
                    <a:gd name="connsiteY20" fmla="*/ 41067 h 185396"/>
                    <a:gd name="connsiteX21" fmla="*/ 175649 w 187809"/>
                    <a:gd name="connsiteY21" fmla="*/ 160086 h 185396"/>
                    <a:gd name="connsiteX22" fmla="*/ 130532 w 187809"/>
                    <a:gd name="connsiteY22" fmla="*/ 185378 h 185396"/>
                    <a:gd name="connsiteX23" fmla="*/ 130367 w 187809"/>
                    <a:gd name="connsiteY23" fmla="*/ 185396 h 185396"/>
                    <a:gd name="connsiteX24" fmla="*/ 50595 w 187809"/>
                    <a:gd name="connsiteY24" fmla="*/ 120858 h 185396"/>
                    <a:gd name="connsiteX25" fmla="*/ 60215 w 187809"/>
                    <a:gd name="connsiteY25" fmla="*/ 123253 h 185396"/>
                    <a:gd name="connsiteX26" fmla="*/ 134208 w 187809"/>
                    <a:gd name="connsiteY26" fmla="*/ 175960 h 185396"/>
                    <a:gd name="connsiteX27" fmla="*/ 167913 w 187809"/>
                    <a:gd name="connsiteY27" fmla="*/ 155276 h 185396"/>
                    <a:gd name="connsiteX28" fmla="*/ 165682 w 187809"/>
                    <a:gd name="connsiteY28" fmla="*/ 44524 h 185396"/>
                    <a:gd name="connsiteX29" fmla="*/ 165462 w 187809"/>
                    <a:gd name="connsiteY29" fmla="*/ 43938 h 185396"/>
                    <a:gd name="connsiteX30" fmla="*/ 149533 w 187809"/>
                    <a:gd name="connsiteY30" fmla="*/ 23877 h 185396"/>
                    <a:gd name="connsiteX31" fmla="*/ 137354 w 187809"/>
                    <a:gd name="connsiteY31" fmla="*/ 27004 h 185396"/>
                    <a:gd name="connsiteX32" fmla="*/ 132233 w 187809"/>
                    <a:gd name="connsiteY32" fmla="*/ 27388 h 185396"/>
                    <a:gd name="connsiteX33" fmla="*/ 129983 w 187809"/>
                    <a:gd name="connsiteY33" fmla="*/ 22779 h 185396"/>
                    <a:gd name="connsiteX34" fmla="*/ 117859 w 187809"/>
                    <a:gd name="connsiteY34" fmla="*/ 10508 h 185396"/>
                    <a:gd name="connsiteX35" fmla="*/ 117456 w 187809"/>
                    <a:gd name="connsiteY35" fmla="*/ 10380 h 185396"/>
                    <a:gd name="connsiteX36" fmla="*/ 35983 w 187809"/>
                    <a:gd name="connsiteY36" fmla="*/ 46462 h 185396"/>
                    <a:gd name="connsiteX37" fmla="*/ 24864 w 187809"/>
                    <a:gd name="connsiteY37" fmla="*/ 84209 h 185396"/>
                    <a:gd name="connsiteX38" fmla="*/ 37556 w 187809"/>
                    <a:gd name="connsiteY38" fmla="*/ 76875 h 185396"/>
                    <a:gd name="connsiteX39" fmla="*/ 60581 w 187809"/>
                    <a:gd name="connsiteY39" fmla="*/ 83422 h 185396"/>
                    <a:gd name="connsiteX40" fmla="*/ 62629 w 187809"/>
                    <a:gd name="connsiteY40" fmla="*/ 100741 h 185396"/>
                    <a:gd name="connsiteX41" fmla="*/ 62336 w 187809"/>
                    <a:gd name="connsiteY41" fmla="*/ 101235 h 185396"/>
                    <a:gd name="connsiteX42" fmla="*/ 50595 w 187809"/>
                    <a:gd name="connsiteY42" fmla="*/ 120858 h 185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87809" h="185396">
                      <a:moveTo>
                        <a:pt x="130367" y="185396"/>
                      </a:moveTo>
                      <a:cubicBezTo>
                        <a:pt x="128081" y="185396"/>
                        <a:pt x="126143" y="183714"/>
                        <a:pt x="125832" y="181428"/>
                      </a:cubicBezTo>
                      <a:cubicBezTo>
                        <a:pt x="121333" y="147741"/>
                        <a:pt x="91999" y="140499"/>
                        <a:pt x="58020" y="132123"/>
                      </a:cubicBezTo>
                      <a:cubicBezTo>
                        <a:pt x="54454" y="131245"/>
                        <a:pt x="50851" y="130349"/>
                        <a:pt x="47267" y="129435"/>
                      </a:cubicBezTo>
                      <a:cubicBezTo>
                        <a:pt x="44853" y="129252"/>
                        <a:pt x="42915" y="128027"/>
                        <a:pt x="41854" y="126052"/>
                      </a:cubicBezTo>
                      <a:cubicBezTo>
                        <a:pt x="39111" y="120894"/>
                        <a:pt x="43353" y="113049"/>
                        <a:pt x="54582" y="96352"/>
                      </a:cubicBezTo>
                      <a:cubicBezTo>
                        <a:pt x="56027" y="93261"/>
                        <a:pt x="54820" y="90774"/>
                        <a:pt x="53540" y="89201"/>
                      </a:cubicBezTo>
                      <a:cubicBezTo>
                        <a:pt x="51162" y="86312"/>
                        <a:pt x="46005" y="83953"/>
                        <a:pt x="40372" y="85544"/>
                      </a:cubicBezTo>
                      <a:cubicBezTo>
                        <a:pt x="32015" y="88561"/>
                        <a:pt x="26474" y="94852"/>
                        <a:pt x="20585" y="101527"/>
                      </a:cubicBezTo>
                      <a:cubicBezTo>
                        <a:pt x="16543" y="106118"/>
                        <a:pt x="12355" y="110854"/>
                        <a:pt x="7125" y="114384"/>
                      </a:cubicBezTo>
                      <a:cubicBezTo>
                        <a:pt x="5296" y="115609"/>
                        <a:pt x="2864" y="115371"/>
                        <a:pt x="1328" y="113817"/>
                      </a:cubicBezTo>
                      <a:cubicBezTo>
                        <a:pt x="-209" y="112262"/>
                        <a:pt x="-447" y="109812"/>
                        <a:pt x="797" y="108001"/>
                      </a:cubicBezTo>
                      <a:cubicBezTo>
                        <a:pt x="2315" y="105807"/>
                        <a:pt x="3796" y="103594"/>
                        <a:pt x="5259" y="101363"/>
                      </a:cubicBezTo>
                      <a:cubicBezTo>
                        <a:pt x="16506" y="84044"/>
                        <a:pt x="23876" y="64640"/>
                        <a:pt x="27168" y="43737"/>
                      </a:cubicBezTo>
                      <a:cubicBezTo>
                        <a:pt x="27297" y="42914"/>
                        <a:pt x="27644" y="42146"/>
                        <a:pt x="28174" y="41524"/>
                      </a:cubicBezTo>
                      <a:cubicBezTo>
                        <a:pt x="54619" y="9776"/>
                        <a:pt x="87921" y="-4836"/>
                        <a:pt x="119504" y="1419"/>
                      </a:cubicBezTo>
                      <a:cubicBezTo>
                        <a:pt x="119688" y="1455"/>
                        <a:pt x="119870" y="1510"/>
                        <a:pt x="120053" y="1565"/>
                      </a:cubicBezTo>
                      <a:lnTo>
                        <a:pt x="120711" y="1785"/>
                      </a:lnTo>
                      <a:cubicBezTo>
                        <a:pt x="125192" y="3248"/>
                        <a:pt x="135561" y="6631"/>
                        <a:pt x="138488" y="15775"/>
                      </a:cubicBezTo>
                      <a:cubicBezTo>
                        <a:pt x="144047" y="13525"/>
                        <a:pt x="148875" y="14056"/>
                        <a:pt x="152313" y="15153"/>
                      </a:cubicBezTo>
                      <a:cubicBezTo>
                        <a:pt x="163067" y="18591"/>
                        <a:pt x="171131" y="30936"/>
                        <a:pt x="174149" y="41067"/>
                      </a:cubicBezTo>
                      <a:cubicBezTo>
                        <a:pt x="187188" y="70639"/>
                        <a:pt x="196241" y="126893"/>
                        <a:pt x="175649" y="160086"/>
                      </a:cubicBezTo>
                      <a:cubicBezTo>
                        <a:pt x="165755" y="176014"/>
                        <a:pt x="150594" y="184537"/>
                        <a:pt x="130532" y="185378"/>
                      </a:cubicBezTo>
                      <a:cubicBezTo>
                        <a:pt x="130496" y="185396"/>
                        <a:pt x="130441" y="185396"/>
                        <a:pt x="130367" y="185396"/>
                      </a:cubicBezTo>
                      <a:close/>
                      <a:moveTo>
                        <a:pt x="50595" y="120858"/>
                      </a:moveTo>
                      <a:cubicBezTo>
                        <a:pt x="53814" y="121681"/>
                        <a:pt x="57015" y="122467"/>
                        <a:pt x="60215" y="123253"/>
                      </a:cubicBezTo>
                      <a:cubicBezTo>
                        <a:pt x="93078" y="131355"/>
                        <a:pt x="127003" y="139713"/>
                        <a:pt x="134208" y="175960"/>
                      </a:cubicBezTo>
                      <a:cubicBezTo>
                        <a:pt x="149058" y="174350"/>
                        <a:pt x="160378" y="167419"/>
                        <a:pt x="167913" y="155276"/>
                      </a:cubicBezTo>
                      <a:cubicBezTo>
                        <a:pt x="184829" y="128008"/>
                        <a:pt x="179928" y="76564"/>
                        <a:pt x="165682" y="44524"/>
                      </a:cubicBezTo>
                      <a:cubicBezTo>
                        <a:pt x="165590" y="44341"/>
                        <a:pt x="165517" y="44140"/>
                        <a:pt x="165462" y="43938"/>
                      </a:cubicBezTo>
                      <a:cubicBezTo>
                        <a:pt x="163158" y="35947"/>
                        <a:pt x="156794" y="26199"/>
                        <a:pt x="149533" y="23877"/>
                      </a:cubicBezTo>
                      <a:cubicBezTo>
                        <a:pt x="145602" y="22615"/>
                        <a:pt x="141615" y="23639"/>
                        <a:pt x="137354" y="27004"/>
                      </a:cubicBezTo>
                      <a:cubicBezTo>
                        <a:pt x="135890" y="28174"/>
                        <a:pt x="133861" y="28321"/>
                        <a:pt x="132233" y="27388"/>
                      </a:cubicBezTo>
                      <a:cubicBezTo>
                        <a:pt x="130605" y="26455"/>
                        <a:pt x="129728" y="24626"/>
                        <a:pt x="129983" y="22779"/>
                      </a:cubicBezTo>
                      <a:cubicBezTo>
                        <a:pt x="130934" y="16122"/>
                        <a:pt x="126271" y="13251"/>
                        <a:pt x="117859" y="10508"/>
                      </a:cubicBezTo>
                      <a:lnTo>
                        <a:pt x="117456" y="10380"/>
                      </a:lnTo>
                      <a:cubicBezTo>
                        <a:pt x="78393" y="2790"/>
                        <a:pt x="48017" y="32307"/>
                        <a:pt x="35983" y="46462"/>
                      </a:cubicBezTo>
                      <a:cubicBezTo>
                        <a:pt x="33807" y="59648"/>
                        <a:pt x="30076" y="72267"/>
                        <a:pt x="24864" y="84209"/>
                      </a:cubicBezTo>
                      <a:cubicBezTo>
                        <a:pt x="28467" y="81264"/>
                        <a:pt x="32600" y="78667"/>
                        <a:pt x="37556" y="76875"/>
                      </a:cubicBezTo>
                      <a:cubicBezTo>
                        <a:pt x="46224" y="74406"/>
                        <a:pt x="55350" y="77076"/>
                        <a:pt x="60581" y="83422"/>
                      </a:cubicBezTo>
                      <a:cubicBezTo>
                        <a:pt x="64769" y="88506"/>
                        <a:pt x="65537" y="94980"/>
                        <a:pt x="62629" y="100741"/>
                      </a:cubicBezTo>
                      <a:cubicBezTo>
                        <a:pt x="62538" y="100906"/>
                        <a:pt x="62446" y="101070"/>
                        <a:pt x="62336" y="101235"/>
                      </a:cubicBezTo>
                      <a:cubicBezTo>
                        <a:pt x="59191" y="105898"/>
                        <a:pt x="52333" y="116066"/>
                        <a:pt x="50595" y="1208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">
                <a:extLst>
                  <a:ext uri="{FF2B5EF4-FFF2-40B4-BE49-F238E27FC236}">
                    <a16:creationId xmlns:a16="http://schemas.microsoft.com/office/drawing/2014/main" id="{88E74760-68FF-C39A-14D1-E01884AA1320}"/>
                  </a:ext>
                </a:extLst>
              </p:cNvPr>
              <p:cNvGrpSpPr/>
              <p:nvPr/>
            </p:nvGrpSpPr>
            <p:grpSpPr>
              <a:xfrm>
                <a:off x="7072835" y="1745250"/>
                <a:ext cx="193556" cy="187809"/>
                <a:chOff x="7072835" y="1745250"/>
                <a:chExt cx="193556" cy="187809"/>
              </a:xfrm>
              <a:grpFill/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99E9391-EA5A-5781-7D1A-B864D81C9425}"/>
                    </a:ext>
                  </a:extLst>
                </p:cNvPr>
                <p:cNvSpPr/>
                <p:nvPr/>
              </p:nvSpPr>
              <p:spPr>
                <a:xfrm>
                  <a:off x="7077407" y="1749782"/>
                  <a:ext cx="184487" cy="178705"/>
                </a:xfrm>
                <a:custGeom>
                  <a:avLst/>
                  <a:gdLst>
                    <a:gd name="connsiteX0" fmla="*/ 129315 w 184487"/>
                    <a:gd name="connsiteY0" fmla="*/ 178706 h 178705"/>
                    <a:gd name="connsiteX1" fmla="*/ 129168 w 184487"/>
                    <a:gd name="connsiteY1" fmla="*/ 177627 h 178705"/>
                    <a:gd name="connsiteX2" fmla="*/ 105211 w 184487"/>
                    <a:gd name="connsiteY2" fmla="*/ 141325 h 178705"/>
                    <a:gd name="connsiteX3" fmla="*/ 58814 w 184487"/>
                    <a:gd name="connsiteY3" fmla="*/ 125488 h 178705"/>
                    <a:gd name="connsiteX4" fmla="*/ 47768 w 184487"/>
                    <a:gd name="connsiteY4" fmla="*/ 122726 h 178705"/>
                    <a:gd name="connsiteX5" fmla="*/ 44824 w 184487"/>
                    <a:gd name="connsiteY5" fmla="*/ 121117 h 178705"/>
                    <a:gd name="connsiteX6" fmla="*/ 57498 w 184487"/>
                    <a:gd name="connsiteY6" fmla="*/ 94691 h 178705"/>
                    <a:gd name="connsiteX7" fmla="*/ 56053 w 184487"/>
                    <a:gd name="connsiteY7" fmla="*/ 83608 h 178705"/>
                    <a:gd name="connsiteX8" fmla="*/ 39466 w 184487"/>
                    <a:gd name="connsiteY8" fmla="*/ 78908 h 178705"/>
                    <a:gd name="connsiteX9" fmla="*/ 18032 w 184487"/>
                    <a:gd name="connsiteY9" fmla="*/ 95916 h 178705"/>
                    <a:gd name="connsiteX10" fmla="*/ 5212 w 184487"/>
                    <a:gd name="connsiteY10" fmla="*/ 108206 h 178705"/>
                    <a:gd name="connsiteX11" fmla="*/ 0 w 184487"/>
                    <a:gd name="connsiteY11" fmla="*/ 111717 h 178705"/>
                    <a:gd name="connsiteX12" fmla="*/ 3548 w 184487"/>
                    <a:gd name="connsiteY12" fmla="*/ 106560 h 178705"/>
                    <a:gd name="connsiteX13" fmla="*/ 8047 w 184487"/>
                    <a:gd name="connsiteY13" fmla="*/ 99866 h 178705"/>
                    <a:gd name="connsiteX14" fmla="*/ 30468 w 184487"/>
                    <a:gd name="connsiteY14" fmla="*/ 40887 h 178705"/>
                    <a:gd name="connsiteX15" fmla="*/ 30523 w 184487"/>
                    <a:gd name="connsiteY15" fmla="*/ 40558 h 178705"/>
                    <a:gd name="connsiteX16" fmla="*/ 30724 w 184487"/>
                    <a:gd name="connsiteY16" fmla="*/ 40302 h 178705"/>
                    <a:gd name="connsiteX17" fmla="*/ 118818 w 184487"/>
                    <a:gd name="connsiteY17" fmla="*/ 1349 h 178705"/>
                    <a:gd name="connsiteX18" fmla="*/ 118964 w 184487"/>
                    <a:gd name="connsiteY18" fmla="*/ 1385 h 178705"/>
                    <a:gd name="connsiteX19" fmla="*/ 119622 w 184487"/>
                    <a:gd name="connsiteY19" fmla="*/ 1605 h 178705"/>
                    <a:gd name="connsiteX20" fmla="*/ 135862 w 184487"/>
                    <a:gd name="connsiteY20" fmla="*/ 17552 h 178705"/>
                    <a:gd name="connsiteX21" fmla="*/ 151206 w 184487"/>
                    <a:gd name="connsiteY21" fmla="*/ 14973 h 178705"/>
                    <a:gd name="connsiteX22" fmla="*/ 170957 w 184487"/>
                    <a:gd name="connsiteY22" fmla="*/ 38857 h 178705"/>
                    <a:gd name="connsiteX23" fmla="*/ 172602 w 184487"/>
                    <a:gd name="connsiteY23" fmla="*/ 155187 h 178705"/>
                    <a:gd name="connsiteX24" fmla="*/ 130394 w 184487"/>
                    <a:gd name="connsiteY24" fmla="*/ 178596 h 178705"/>
                    <a:gd name="connsiteX25" fmla="*/ 129315 w 184487"/>
                    <a:gd name="connsiteY25" fmla="*/ 178706 h 178705"/>
                    <a:gd name="connsiteX26" fmla="*/ 44038 w 184487"/>
                    <a:gd name="connsiteY26" fmla="*/ 75927 h 178705"/>
                    <a:gd name="connsiteX27" fmla="*/ 57900 w 184487"/>
                    <a:gd name="connsiteY27" fmla="*/ 82109 h 178705"/>
                    <a:gd name="connsiteX28" fmla="*/ 59601 w 184487"/>
                    <a:gd name="connsiteY28" fmla="*/ 95825 h 178705"/>
                    <a:gd name="connsiteX29" fmla="*/ 59528 w 184487"/>
                    <a:gd name="connsiteY29" fmla="*/ 95953 h 178705"/>
                    <a:gd name="connsiteX30" fmla="*/ 46927 w 184487"/>
                    <a:gd name="connsiteY30" fmla="*/ 120001 h 178705"/>
                    <a:gd name="connsiteX31" fmla="*/ 47915 w 184487"/>
                    <a:gd name="connsiteY31" fmla="*/ 120349 h 178705"/>
                    <a:gd name="connsiteX32" fmla="*/ 48061 w 184487"/>
                    <a:gd name="connsiteY32" fmla="*/ 120349 h 178705"/>
                    <a:gd name="connsiteX33" fmla="*/ 48207 w 184487"/>
                    <a:gd name="connsiteY33" fmla="*/ 120385 h 178705"/>
                    <a:gd name="connsiteX34" fmla="*/ 59363 w 184487"/>
                    <a:gd name="connsiteY34" fmla="*/ 123183 h 178705"/>
                    <a:gd name="connsiteX35" fmla="*/ 131363 w 184487"/>
                    <a:gd name="connsiteY35" fmla="*/ 176219 h 178705"/>
                    <a:gd name="connsiteX36" fmla="*/ 170554 w 184487"/>
                    <a:gd name="connsiteY36" fmla="*/ 153980 h 178705"/>
                    <a:gd name="connsiteX37" fmla="*/ 168725 w 184487"/>
                    <a:gd name="connsiteY37" fmla="*/ 39772 h 178705"/>
                    <a:gd name="connsiteX38" fmla="*/ 168671 w 184487"/>
                    <a:gd name="connsiteY38" fmla="*/ 39626 h 178705"/>
                    <a:gd name="connsiteX39" fmla="*/ 150474 w 184487"/>
                    <a:gd name="connsiteY39" fmla="*/ 17278 h 178705"/>
                    <a:gd name="connsiteX40" fmla="*/ 135240 w 184487"/>
                    <a:gd name="connsiteY40" fmla="*/ 20990 h 178705"/>
                    <a:gd name="connsiteX41" fmla="*/ 132881 w 184487"/>
                    <a:gd name="connsiteY41" fmla="*/ 22855 h 178705"/>
                    <a:gd name="connsiteX42" fmla="*/ 133301 w 184487"/>
                    <a:gd name="connsiteY42" fmla="*/ 19893 h 178705"/>
                    <a:gd name="connsiteX43" fmla="*/ 118872 w 184487"/>
                    <a:gd name="connsiteY43" fmla="*/ 3909 h 178705"/>
                    <a:gd name="connsiteX44" fmla="*/ 118269 w 184487"/>
                    <a:gd name="connsiteY44" fmla="*/ 3708 h 178705"/>
                    <a:gd name="connsiteX45" fmla="*/ 32772 w 184487"/>
                    <a:gd name="connsiteY45" fmla="*/ 41601 h 178705"/>
                    <a:gd name="connsiteX46" fmla="*/ 10260 w 184487"/>
                    <a:gd name="connsiteY46" fmla="*/ 100835 h 178705"/>
                    <a:gd name="connsiteX47" fmla="*/ 16203 w 184487"/>
                    <a:gd name="connsiteY47" fmla="*/ 94361 h 178705"/>
                    <a:gd name="connsiteX48" fmla="*/ 38661 w 184487"/>
                    <a:gd name="connsiteY48" fmla="*/ 76677 h 178705"/>
                    <a:gd name="connsiteX49" fmla="*/ 38734 w 184487"/>
                    <a:gd name="connsiteY49" fmla="*/ 76659 h 178705"/>
                    <a:gd name="connsiteX50" fmla="*/ 44038 w 184487"/>
                    <a:gd name="connsiteY50" fmla="*/ 75927 h 178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84487" h="178705">
                      <a:moveTo>
                        <a:pt x="129315" y="178706"/>
                      </a:moveTo>
                      <a:lnTo>
                        <a:pt x="129168" y="177627"/>
                      </a:lnTo>
                      <a:cubicBezTo>
                        <a:pt x="126974" y="161241"/>
                        <a:pt x="119366" y="149701"/>
                        <a:pt x="105211" y="141325"/>
                      </a:cubicBezTo>
                      <a:cubicBezTo>
                        <a:pt x="92483" y="133790"/>
                        <a:pt x="76115" y="129767"/>
                        <a:pt x="58814" y="125488"/>
                      </a:cubicBezTo>
                      <a:cubicBezTo>
                        <a:pt x="55194" y="124592"/>
                        <a:pt x="51463" y="123677"/>
                        <a:pt x="47768" y="122726"/>
                      </a:cubicBezTo>
                      <a:cubicBezTo>
                        <a:pt x="46031" y="122671"/>
                        <a:pt x="45208" y="121830"/>
                        <a:pt x="44824" y="121117"/>
                      </a:cubicBezTo>
                      <a:cubicBezTo>
                        <a:pt x="42721" y="117221"/>
                        <a:pt x="49012" y="107273"/>
                        <a:pt x="57498" y="94691"/>
                      </a:cubicBezTo>
                      <a:cubicBezTo>
                        <a:pt x="59345" y="90960"/>
                        <a:pt x="58833" y="86918"/>
                        <a:pt x="56053" y="83608"/>
                      </a:cubicBezTo>
                      <a:cubicBezTo>
                        <a:pt x="52889" y="79841"/>
                        <a:pt x="46543" y="76933"/>
                        <a:pt x="39466" y="78908"/>
                      </a:cubicBezTo>
                      <a:cubicBezTo>
                        <a:pt x="30011" y="82328"/>
                        <a:pt x="23921" y="89241"/>
                        <a:pt x="18032" y="95916"/>
                      </a:cubicBezTo>
                      <a:cubicBezTo>
                        <a:pt x="13954" y="100543"/>
                        <a:pt x="10095" y="104914"/>
                        <a:pt x="5212" y="108206"/>
                      </a:cubicBezTo>
                      <a:lnTo>
                        <a:pt x="0" y="111717"/>
                      </a:lnTo>
                      <a:lnTo>
                        <a:pt x="3548" y="106560"/>
                      </a:lnTo>
                      <a:cubicBezTo>
                        <a:pt x="5176" y="104182"/>
                        <a:pt x="6657" y="101988"/>
                        <a:pt x="8047" y="99866"/>
                      </a:cubicBezTo>
                      <a:cubicBezTo>
                        <a:pt x="19569" y="82127"/>
                        <a:pt x="27121" y="62284"/>
                        <a:pt x="30468" y="40887"/>
                      </a:cubicBezTo>
                      <a:lnTo>
                        <a:pt x="30523" y="40558"/>
                      </a:lnTo>
                      <a:lnTo>
                        <a:pt x="30724" y="40302"/>
                      </a:lnTo>
                      <a:cubicBezTo>
                        <a:pt x="56345" y="9542"/>
                        <a:pt x="88459" y="-4650"/>
                        <a:pt x="118818" y="1349"/>
                      </a:cubicBezTo>
                      <a:lnTo>
                        <a:pt x="118964" y="1385"/>
                      </a:lnTo>
                      <a:lnTo>
                        <a:pt x="119622" y="1605"/>
                      </a:lnTo>
                      <a:cubicBezTo>
                        <a:pt x="125017" y="3360"/>
                        <a:pt x="135788" y="6872"/>
                        <a:pt x="135862" y="17552"/>
                      </a:cubicBezTo>
                      <a:cubicBezTo>
                        <a:pt x="140946" y="14223"/>
                        <a:pt x="146103" y="13364"/>
                        <a:pt x="151206" y="14973"/>
                      </a:cubicBezTo>
                      <a:cubicBezTo>
                        <a:pt x="161556" y="18247"/>
                        <a:pt x="168671" y="31012"/>
                        <a:pt x="170957" y="38857"/>
                      </a:cubicBezTo>
                      <a:cubicBezTo>
                        <a:pt x="183813" y="67844"/>
                        <a:pt x="192811" y="123037"/>
                        <a:pt x="172602" y="155187"/>
                      </a:cubicBezTo>
                      <a:cubicBezTo>
                        <a:pt x="163330" y="169927"/>
                        <a:pt x="149139" y="177810"/>
                        <a:pt x="130394" y="178596"/>
                      </a:cubicBezTo>
                      <a:lnTo>
                        <a:pt x="129315" y="178706"/>
                      </a:lnTo>
                      <a:close/>
                      <a:moveTo>
                        <a:pt x="44038" y="75927"/>
                      </a:moveTo>
                      <a:cubicBezTo>
                        <a:pt x="49414" y="75927"/>
                        <a:pt x="54590" y="78140"/>
                        <a:pt x="57900" y="82109"/>
                      </a:cubicBezTo>
                      <a:cubicBezTo>
                        <a:pt x="61320" y="86187"/>
                        <a:pt x="61942" y="91198"/>
                        <a:pt x="59601" y="95825"/>
                      </a:cubicBezTo>
                      <a:lnTo>
                        <a:pt x="59528" y="95953"/>
                      </a:lnTo>
                      <a:cubicBezTo>
                        <a:pt x="54919" y="102792"/>
                        <a:pt x="45336" y="117039"/>
                        <a:pt x="46927" y="120001"/>
                      </a:cubicBezTo>
                      <a:cubicBezTo>
                        <a:pt x="46982" y="120093"/>
                        <a:pt x="47110" y="120349"/>
                        <a:pt x="47915" y="120349"/>
                      </a:cubicBezTo>
                      <a:lnTo>
                        <a:pt x="48061" y="120349"/>
                      </a:lnTo>
                      <a:lnTo>
                        <a:pt x="48207" y="120385"/>
                      </a:lnTo>
                      <a:cubicBezTo>
                        <a:pt x="51938" y="121355"/>
                        <a:pt x="55706" y="122287"/>
                        <a:pt x="59363" y="123183"/>
                      </a:cubicBezTo>
                      <a:cubicBezTo>
                        <a:pt x="93562" y="131614"/>
                        <a:pt x="125876" y="139588"/>
                        <a:pt x="131363" y="176219"/>
                      </a:cubicBezTo>
                      <a:cubicBezTo>
                        <a:pt x="148718" y="175213"/>
                        <a:pt x="161904" y="167733"/>
                        <a:pt x="170554" y="153980"/>
                      </a:cubicBezTo>
                      <a:cubicBezTo>
                        <a:pt x="190323" y="122525"/>
                        <a:pt x="181381" y="68264"/>
                        <a:pt x="168725" y="39772"/>
                      </a:cubicBezTo>
                      <a:lnTo>
                        <a:pt x="168671" y="39626"/>
                      </a:lnTo>
                      <a:cubicBezTo>
                        <a:pt x="166549" y="32274"/>
                        <a:pt x="159947" y="20277"/>
                        <a:pt x="150474" y="17278"/>
                      </a:cubicBezTo>
                      <a:cubicBezTo>
                        <a:pt x="145463" y="15705"/>
                        <a:pt x="140342" y="16948"/>
                        <a:pt x="135240" y="20990"/>
                      </a:cubicBezTo>
                      <a:lnTo>
                        <a:pt x="132881" y="22855"/>
                      </a:lnTo>
                      <a:lnTo>
                        <a:pt x="133301" y="19893"/>
                      </a:lnTo>
                      <a:cubicBezTo>
                        <a:pt x="134856" y="9121"/>
                        <a:pt x="124468" y="5738"/>
                        <a:pt x="118872" y="3909"/>
                      </a:cubicBezTo>
                      <a:lnTo>
                        <a:pt x="118269" y="3708"/>
                      </a:lnTo>
                      <a:cubicBezTo>
                        <a:pt x="88916" y="-2071"/>
                        <a:pt x="57772" y="11736"/>
                        <a:pt x="32772" y="41601"/>
                      </a:cubicBezTo>
                      <a:cubicBezTo>
                        <a:pt x="29352" y="63052"/>
                        <a:pt x="21781" y="82986"/>
                        <a:pt x="10260" y="100835"/>
                      </a:cubicBezTo>
                      <a:cubicBezTo>
                        <a:pt x="12272" y="98805"/>
                        <a:pt x="14210" y="96611"/>
                        <a:pt x="16203" y="94361"/>
                      </a:cubicBezTo>
                      <a:cubicBezTo>
                        <a:pt x="22293" y="87449"/>
                        <a:pt x="28603" y="80298"/>
                        <a:pt x="38661" y="76677"/>
                      </a:cubicBezTo>
                      <a:lnTo>
                        <a:pt x="38734" y="76659"/>
                      </a:lnTo>
                      <a:cubicBezTo>
                        <a:pt x="40508" y="76165"/>
                        <a:pt x="42282" y="75927"/>
                        <a:pt x="44038" y="7592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300801A1-A1D5-0B69-D33B-54597D6CE029}"/>
                    </a:ext>
                  </a:extLst>
                </p:cNvPr>
                <p:cNvSpPr/>
                <p:nvPr/>
              </p:nvSpPr>
              <p:spPr>
                <a:xfrm>
                  <a:off x="7072835" y="1745250"/>
                  <a:ext cx="193556" cy="187809"/>
                </a:xfrm>
                <a:custGeom>
                  <a:avLst/>
                  <a:gdLst>
                    <a:gd name="connsiteX0" fmla="*/ 133886 w 193556"/>
                    <a:gd name="connsiteY0" fmla="*/ 187809 h 187809"/>
                    <a:gd name="connsiteX1" fmla="*/ 129351 w 193556"/>
                    <a:gd name="connsiteY1" fmla="*/ 183841 h 187809"/>
                    <a:gd name="connsiteX2" fmla="*/ 129205 w 193556"/>
                    <a:gd name="connsiteY2" fmla="*/ 182762 h 187809"/>
                    <a:gd name="connsiteX3" fmla="*/ 107460 w 193556"/>
                    <a:gd name="connsiteY3" fmla="*/ 149788 h 187809"/>
                    <a:gd name="connsiteX4" fmla="*/ 62289 w 193556"/>
                    <a:gd name="connsiteY4" fmla="*/ 134463 h 187809"/>
                    <a:gd name="connsiteX5" fmla="*/ 51609 w 193556"/>
                    <a:gd name="connsiteY5" fmla="*/ 131793 h 187809"/>
                    <a:gd name="connsiteX6" fmla="*/ 45354 w 193556"/>
                    <a:gd name="connsiteY6" fmla="*/ 127806 h 187809"/>
                    <a:gd name="connsiteX7" fmla="*/ 58064 w 193556"/>
                    <a:gd name="connsiteY7" fmla="*/ 96954 h 187809"/>
                    <a:gd name="connsiteX8" fmla="*/ 57095 w 193556"/>
                    <a:gd name="connsiteY8" fmla="*/ 91084 h 187809"/>
                    <a:gd name="connsiteX9" fmla="*/ 45262 w 193556"/>
                    <a:gd name="connsiteY9" fmla="*/ 87865 h 187809"/>
                    <a:gd name="connsiteX10" fmla="*/ 26024 w 193556"/>
                    <a:gd name="connsiteY10" fmla="*/ 103483 h 187809"/>
                    <a:gd name="connsiteX11" fmla="*/ 12326 w 193556"/>
                    <a:gd name="connsiteY11" fmla="*/ 116559 h 187809"/>
                    <a:gd name="connsiteX12" fmla="*/ 7114 w 193556"/>
                    <a:gd name="connsiteY12" fmla="*/ 120070 h 187809"/>
                    <a:gd name="connsiteX13" fmla="*/ 1317 w 193556"/>
                    <a:gd name="connsiteY13" fmla="*/ 119504 h 187809"/>
                    <a:gd name="connsiteX14" fmla="*/ 805 w 193556"/>
                    <a:gd name="connsiteY14" fmla="*/ 113688 h 187809"/>
                    <a:gd name="connsiteX15" fmla="*/ 4352 w 193556"/>
                    <a:gd name="connsiteY15" fmla="*/ 108531 h 187809"/>
                    <a:gd name="connsiteX16" fmla="*/ 8814 w 193556"/>
                    <a:gd name="connsiteY16" fmla="*/ 101910 h 187809"/>
                    <a:gd name="connsiteX17" fmla="*/ 30541 w 193556"/>
                    <a:gd name="connsiteY17" fmla="*/ 44742 h 187809"/>
                    <a:gd name="connsiteX18" fmla="*/ 31601 w 193556"/>
                    <a:gd name="connsiteY18" fmla="*/ 42200 h 187809"/>
                    <a:gd name="connsiteX19" fmla="*/ 124303 w 193556"/>
                    <a:gd name="connsiteY19" fmla="*/ 1436 h 187809"/>
                    <a:gd name="connsiteX20" fmla="*/ 124980 w 193556"/>
                    <a:gd name="connsiteY20" fmla="*/ 1619 h 187809"/>
                    <a:gd name="connsiteX21" fmla="*/ 125638 w 193556"/>
                    <a:gd name="connsiteY21" fmla="*/ 1839 h 187809"/>
                    <a:gd name="connsiteX22" fmla="*/ 143780 w 193556"/>
                    <a:gd name="connsiteY22" fmla="*/ 15408 h 187809"/>
                    <a:gd name="connsiteX23" fmla="*/ 157167 w 193556"/>
                    <a:gd name="connsiteY23" fmla="*/ 15189 h 187809"/>
                    <a:gd name="connsiteX24" fmla="*/ 179844 w 193556"/>
                    <a:gd name="connsiteY24" fmla="*/ 41853 h 187809"/>
                    <a:gd name="connsiteX25" fmla="*/ 181051 w 193556"/>
                    <a:gd name="connsiteY25" fmla="*/ 162206 h 187809"/>
                    <a:gd name="connsiteX26" fmla="*/ 135166 w 193556"/>
                    <a:gd name="connsiteY26" fmla="*/ 187754 h 187809"/>
                    <a:gd name="connsiteX27" fmla="*/ 134069 w 193556"/>
                    <a:gd name="connsiteY27" fmla="*/ 187809 h 187809"/>
                    <a:gd name="connsiteX28" fmla="*/ 133886 w 193556"/>
                    <a:gd name="connsiteY28" fmla="*/ 187809 h 187809"/>
                    <a:gd name="connsiteX29" fmla="*/ 56766 w 193556"/>
                    <a:gd name="connsiteY29" fmla="*/ 121204 h 187809"/>
                    <a:gd name="connsiteX30" fmla="*/ 64611 w 193556"/>
                    <a:gd name="connsiteY30" fmla="*/ 123161 h 187809"/>
                    <a:gd name="connsiteX31" fmla="*/ 65050 w 193556"/>
                    <a:gd name="connsiteY31" fmla="*/ 123271 h 187809"/>
                    <a:gd name="connsiteX32" fmla="*/ 139702 w 193556"/>
                    <a:gd name="connsiteY32" fmla="*/ 175812 h 187809"/>
                    <a:gd name="connsiteX33" fmla="*/ 171267 w 193556"/>
                    <a:gd name="connsiteY33" fmla="*/ 156080 h 187809"/>
                    <a:gd name="connsiteX34" fmla="*/ 169127 w 193556"/>
                    <a:gd name="connsiteY34" fmla="*/ 46169 h 187809"/>
                    <a:gd name="connsiteX35" fmla="*/ 168944 w 193556"/>
                    <a:gd name="connsiteY35" fmla="*/ 45675 h 187809"/>
                    <a:gd name="connsiteX36" fmla="*/ 153674 w 193556"/>
                    <a:gd name="connsiteY36" fmla="*/ 26162 h 187809"/>
                    <a:gd name="connsiteX37" fmla="*/ 142664 w 193556"/>
                    <a:gd name="connsiteY37" fmla="*/ 29106 h 187809"/>
                    <a:gd name="connsiteX38" fmla="*/ 140305 w 193556"/>
                    <a:gd name="connsiteY38" fmla="*/ 30971 h 187809"/>
                    <a:gd name="connsiteX39" fmla="*/ 135185 w 193556"/>
                    <a:gd name="connsiteY39" fmla="*/ 31355 h 187809"/>
                    <a:gd name="connsiteX40" fmla="*/ 132935 w 193556"/>
                    <a:gd name="connsiteY40" fmla="*/ 26747 h 187809"/>
                    <a:gd name="connsiteX41" fmla="*/ 133356 w 193556"/>
                    <a:gd name="connsiteY41" fmla="*/ 23784 h 187809"/>
                    <a:gd name="connsiteX42" fmla="*/ 122036 w 193556"/>
                    <a:gd name="connsiteY42" fmla="*/ 12811 h 187809"/>
                    <a:gd name="connsiteX43" fmla="*/ 121706 w 193556"/>
                    <a:gd name="connsiteY43" fmla="*/ 12702 h 187809"/>
                    <a:gd name="connsiteX44" fmla="*/ 41678 w 193556"/>
                    <a:gd name="connsiteY44" fmla="*/ 48144 h 187809"/>
                    <a:gd name="connsiteX45" fmla="*/ 32242 w 193556"/>
                    <a:gd name="connsiteY45" fmla="*/ 81775 h 187809"/>
                    <a:gd name="connsiteX46" fmla="*/ 41715 w 193556"/>
                    <a:gd name="connsiteY46" fmla="*/ 76929 h 187809"/>
                    <a:gd name="connsiteX47" fmla="*/ 48609 w 193556"/>
                    <a:gd name="connsiteY47" fmla="*/ 75905 h 187809"/>
                    <a:gd name="connsiteX48" fmla="*/ 65983 w 193556"/>
                    <a:gd name="connsiteY48" fmla="*/ 83714 h 187809"/>
                    <a:gd name="connsiteX49" fmla="*/ 68269 w 193556"/>
                    <a:gd name="connsiteY49" fmla="*/ 102423 h 187809"/>
                    <a:gd name="connsiteX50" fmla="*/ 68031 w 193556"/>
                    <a:gd name="connsiteY50" fmla="*/ 102825 h 187809"/>
                    <a:gd name="connsiteX51" fmla="*/ 56766 w 193556"/>
                    <a:gd name="connsiteY51" fmla="*/ 121204 h 187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193556" h="187809">
                      <a:moveTo>
                        <a:pt x="133886" y="187809"/>
                      </a:moveTo>
                      <a:cubicBezTo>
                        <a:pt x="131600" y="187809"/>
                        <a:pt x="129662" y="186127"/>
                        <a:pt x="129351" y="183841"/>
                      </a:cubicBezTo>
                      <a:lnTo>
                        <a:pt x="129205" y="182762"/>
                      </a:lnTo>
                      <a:cubicBezTo>
                        <a:pt x="127193" y="167674"/>
                        <a:pt x="120481" y="157506"/>
                        <a:pt x="107460" y="149788"/>
                      </a:cubicBezTo>
                      <a:cubicBezTo>
                        <a:pt x="95299" y="142601"/>
                        <a:pt x="79260" y="138651"/>
                        <a:pt x="62289" y="134463"/>
                      </a:cubicBezTo>
                      <a:cubicBezTo>
                        <a:pt x="58521" y="133530"/>
                        <a:pt x="55047" y="132671"/>
                        <a:pt x="51609" y="131793"/>
                      </a:cubicBezTo>
                      <a:cubicBezTo>
                        <a:pt x="48847" y="131537"/>
                        <a:pt x="46598" y="130111"/>
                        <a:pt x="45354" y="127806"/>
                      </a:cubicBezTo>
                      <a:cubicBezTo>
                        <a:pt x="42135" y="121863"/>
                        <a:pt x="47000" y="113432"/>
                        <a:pt x="58064" y="96954"/>
                      </a:cubicBezTo>
                      <a:cubicBezTo>
                        <a:pt x="59198" y="94431"/>
                        <a:pt x="58174" y="92382"/>
                        <a:pt x="57095" y="91084"/>
                      </a:cubicBezTo>
                      <a:cubicBezTo>
                        <a:pt x="54882" y="88451"/>
                        <a:pt x="50346" y="86421"/>
                        <a:pt x="45262" y="87865"/>
                      </a:cubicBezTo>
                      <a:cubicBezTo>
                        <a:pt x="37234" y="90773"/>
                        <a:pt x="31784" y="96954"/>
                        <a:pt x="26024" y="103483"/>
                      </a:cubicBezTo>
                      <a:cubicBezTo>
                        <a:pt x="21726" y="108348"/>
                        <a:pt x="17684" y="112938"/>
                        <a:pt x="12326" y="116559"/>
                      </a:cubicBezTo>
                      <a:lnTo>
                        <a:pt x="7114" y="120070"/>
                      </a:lnTo>
                      <a:cubicBezTo>
                        <a:pt x="5303" y="121296"/>
                        <a:pt x="2871" y="121058"/>
                        <a:pt x="1317" y="119504"/>
                      </a:cubicBezTo>
                      <a:cubicBezTo>
                        <a:pt x="-220" y="117949"/>
                        <a:pt x="-439" y="115498"/>
                        <a:pt x="805" y="113688"/>
                      </a:cubicBezTo>
                      <a:lnTo>
                        <a:pt x="4352" y="108531"/>
                      </a:lnTo>
                      <a:cubicBezTo>
                        <a:pt x="5961" y="106172"/>
                        <a:pt x="7425" y="104014"/>
                        <a:pt x="8814" y="101910"/>
                      </a:cubicBezTo>
                      <a:cubicBezTo>
                        <a:pt x="19970" y="84738"/>
                        <a:pt x="27286" y="65499"/>
                        <a:pt x="30541" y="44742"/>
                      </a:cubicBezTo>
                      <a:cubicBezTo>
                        <a:pt x="30669" y="43919"/>
                        <a:pt x="31071" y="42840"/>
                        <a:pt x="31601" y="42200"/>
                      </a:cubicBezTo>
                      <a:cubicBezTo>
                        <a:pt x="58539" y="9867"/>
                        <a:pt x="92281" y="-4891"/>
                        <a:pt x="124303" y="1436"/>
                      </a:cubicBezTo>
                      <a:cubicBezTo>
                        <a:pt x="124486" y="1473"/>
                        <a:pt x="124815" y="1564"/>
                        <a:pt x="124980" y="1619"/>
                      </a:cubicBezTo>
                      <a:lnTo>
                        <a:pt x="125638" y="1839"/>
                      </a:lnTo>
                      <a:cubicBezTo>
                        <a:pt x="130356" y="3375"/>
                        <a:pt x="140287" y="6612"/>
                        <a:pt x="143780" y="15408"/>
                      </a:cubicBezTo>
                      <a:cubicBezTo>
                        <a:pt x="148206" y="13872"/>
                        <a:pt x="152741" y="13799"/>
                        <a:pt x="157167" y="15189"/>
                      </a:cubicBezTo>
                      <a:cubicBezTo>
                        <a:pt x="169987" y="19249"/>
                        <a:pt x="177540" y="34227"/>
                        <a:pt x="179844" y="41853"/>
                      </a:cubicBezTo>
                      <a:cubicBezTo>
                        <a:pt x="193029" y="71808"/>
                        <a:pt x="202082" y="128739"/>
                        <a:pt x="181051" y="162206"/>
                      </a:cubicBezTo>
                      <a:cubicBezTo>
                        <a:pt x="170938" y="178300"/>
                        <a:pt x="155502" y="186895"/>
                        <a:pt x="135166" y="187754"/>
                      </a:cubicBezTo>
                      <a:lnTo>
                        <a:pt x="134069" y="187809"/>
                      </a:lnTo>
                      <a:cubicBezTo>
                        <a:pt x="134014" y="187809"/>
                        <a:pt x="133959" y="187809"/>
                        <a:pt x="133886" y="187809"/>
                      </a:cubicBezTo>
                      <a:close/>
                      <a:moveTo>
                        <a:pt x="56766" y="121204"/>
                      </a:moveTo>
                      <a:cubicBezTo>
                        <a:pt x="59436" y="121881"/>
                        <a:pt x="62051" y="122521"/>
                        <a:pt x="64611" y="123161"/>
                      </a:cubicBezTo>
                      <a:lnTo>
                        <a:pt x="65050" y="123271"/>
                      </a:lnTo>
                      <a:cubicBezTo>
                        <a:pt x="97950" y="131373"/>
                        <a:pt x="131929" y="139767"/>
                        <a:pt x="139702" y="175812"/>
                      </a:cubicBezTo>
                      <a:cubicBezTo>
                        <a:pt x="153528" y="174057"/>
                        <a:pt x="164134" y="167418"/>
                        <a:pt x="171267" y="156080"/>
                      </a:cubicBezTo>
                      <a:cubicBezTo>
                        <a:pt x="190140" y="126051"/>
                        <a:pt x="181362" y="73729"/>
                        <a:pt x="169127" y="46169"/>
                      </a:cubicBezTo>
                      <a:cubicBezTo>
                        <a:pt x="169072" y="46059"/>
                        <a:pt x="168981" y="45785"/>
                        <a:pt x="168944" y="45675"/>
                      </a:cubicBezTo>
                      <a:cubicBezTo>
                        <a:pt x="167079" y="39274"/>
                        <a:pt x="161391" y="28594"/>
                        <a:pt x="153674" y="26162"/>
                      </a:cubicBezTo>
                      <a:cubicBezTo>
                        <a:pt x="150163" y="25046"/>
                        <a:pt x="146560" y="26015"/>
                        <a:pt x="142664" y="29106"/>
                      </a:cubicBezTo>
                      <a:lnTo>
                        <a:pt x="140305" y="30971"/>
                      </a:lnTo>
                      <a:cubicBezTo>
                        <a:pt x="138842" y="32142"/>
                        <a:pt x="136812" y="32288"/>
                        <a:pt x="135185" y="31355"/>
                      </a:cubicBezTo>
                      <a:cubicBezTo>
                        <a:pt x="133557" y="30423"/>
                        <a:pt x="132679" y="28594"/>
                        <a:pt x="132935" y="26747"/>
                      </a:cubicBezTo>
                      <a:lnTo>
                        <a:pt x="133356" y="23784"/>
                      </a:lnTo>
                      <a:cubicBezTo>
                        <a:pt x="134197" y="17932"/>
                        <a:pt x="130027" y="15408"/>
                        <a:pt x="122036" y="12811"/>
                      </a:cubicBezTo>
                      <a:lnTo>
                        <a:pt x="121706" y="12702"/>
                      </a:lnTo>
                      <a:cubicBezTo>
                        <a:pt x="94421" y="7435"/>
                        <a:pt x="65325" y="20346"/>
                        <a:pt x="41678" y="48144"/>
                      </a:cubicBezTo>
                      <a:cubicBezTo>
                        <a:pt x="39721" y="59830"/>
                        <a:pt x="36576" y="71077"/>
                        <a:pt x="32242" y="81775"/>
                      </a:cubicBezTo>
                      <a:cubicBezTo>
                        <a:pt x="35058" y="79873"/>
                        <a:pt x="38167" y="78191"/>
                        <a:pt x="41715" y="76929"/>
                      </a:cubicBezTo>
                      <a:cubicBezTo>
                        <a:pt x="44202" y="76216"/>
                        <a:pt x="46396" y="75905"/>
                        <a:pt x="48609" y="75905"/>
                      </a:cubicBezTo>
                      <a:cubicBezTo>
                        <a:pt x="55394" y="75905"/>
                        <a:pt x="61886" y="78831"/>
                        <a:pt x="65983" y="83714"/>
                      </a:cubicBezTo>
                      <a:cubicBezTo>
                        <a:pt x="70555" y="89182"/>
                        <a:pt x="71414" y="96186"/>
                        <a:pt x="68269" y="102423"/>
                      </a:cubicBezTo>
                      <a:cubicBezTo>
                        <a:pt x="68214" y="102514"/>
                        <a:pt x="68086" y="102733"/>
                        <a:pt x="68031" y="102825"/>
                      </a:cubicBezTo>
                      <a:cubicBezTo>
                        <a:pt x="62106" y="111640"/>
                        <a:pt x="58357" y="117748"/>
                        <a:pt x="56766" y="12120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70" name="Graphic 2">
            <a:extLst>
              <a:ext uri="{FF2B5EF4-FFF2-40B4-BE49-F238E27FC236}">
                <a16:creationId xmlns:a16="http://schemas.microsoft.com/office/drawing/2014/main" id="{F0EB5E6C-9B84-6A5D-0713-95FA7C6D5F1F}"/>
              </a:ext>
            </a:extLst>
          </p:cNvPr>
          <p:cNvGrpSpPr/>
          <p:nvPr/>
        </p:nvGrpSpPr>
        <p:grpSpPr>
          <a:xfrm>
            <a:off x="5882431" y="2221822"/>
            <a:ext cx="775795" cy="1106559"/>
            <a:chOff x="4098335" y="227341"/>
            <a:chExt cx="1377845" cy="1965297"/>
          </a:xfrm>
          <a:solidFill>
            <a:srgbClr val="0A0CA5"/>
          </a:solidFill>
        </p:grpSpPr>
        <p:grpSp>
          <p:nvGrpSpPr>
            <p:cNvPr id="171" name="Graphic 2">
              <a:extLst>
                <a:ext uri="{FF2B5EF4-FFF2-40B4-BE49-F238E27FC236}">
                  <a16:creationId xmlns:a16="http://schemas.microsoft.com/office/drawing/2014/main" id="{2C43EE95-E0A2-3731-DA98-6BAAC4DE9D1C}"/>
                </a:ext>
              </a:extLst>
            </p:cNvPr>
            <p:cNvGrpSpPr/>
            <p:nvPr/>
          </p:nvGrpSpPr>
          <p:grpSpPr>
            <a:xfrm>
              <a:off x="4098335" y="1692152"/>
              <a:ext cx="201237" cy="204038"/>
              <a:chOff x="4098335" y="1692152"/>
              <a:chExt cx="201237" cy="204038"/>
            </a:xfrm>
            <a:grpFill/>
          </p:grpSpPr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3B7D90D0-30E7-DCFB-779E-5BF1DAF484CB}"/>
                  </a:ext>
                </a:extLst>
              </p:cNvPr>
              <p:cNvSpPr/>
              <p:nvPr/>
            </p:nvSpPr>
            <p:spPr>
              <a:xfrm>
                <a:off x="4102911" y="1696724"/>
                <a:ext cx="192086" cy="194890"/>
              </a:xfrm>
              <a:custGeom>
                <a:avLst/>
                <a:gdLst>
                  <a:gd name="connsiteX0" fmla="*/ 106737 w 192086"/>
                  <a:gd name="connsiteY0" fmla="*/ 9546 h 194890"/>
                  <a:gd name="connsiteX1" fmla="*/ 106206 w 192086"/>
                  <a:gd name="connsiteY1" fmla="*/ 10698 h 194890"/>
                  <a:gd name="connsiteX2" fmla="*/ 20308 w 192086"/>
                  <a:gd name="connsiteY2" fmla="*/ 97091 h 194890"/>
                  <a:gd name="connsiteX3" fmla="*/ 3793 w 192086"/>
                  <a:gd name="connsiteY3" fmla="*/ 172419 h 194890"/>
                  <a:gd name="connsiteX4" fmla="*/ 99604 w 192086"/>
                  <a:gd name="connsiteY4" fmla="*/ 150272 h 194890"/>
                  <a:gd name="connsiteX5" fmla="*/ 152457 w 192086"/>
                  <a:gd name="connsiteY5" fmla="*/ 90452 h 194890"/>
                  <a:gd name="connsiteX6" fmla="*/ 185485 w 192086"/>
                  <a:gd name="connsiteY6" fmla="*/ 62764 h 194890"/>
                  <a:gd name="connsiteX7" fmla="*/ 192087 w 192086"/>
                  <a:gd name="connsiteY7" fmla="*/ 731 h 194890"/>
                  <a:gd name="connsiteX8" fmla="*/ 191995 w 192086"/>
                  <a:gd name="connsiteY8" fmla="*/ 0 h 194890"/>
                  <a:gd name="connsiteX9" fmla="*/ 106737 w 192086"/>
                  <a:gd name="connsiteY9" fmla="*/ 9546 h 194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086" h="194890">
                    <a:moveTo>
                      <a:pt x="106737" y="9546"/>
                    </a:moveTo>
                    <a:cubicBezTo>
                      <a:pt x="106426" y="10296"/>
                      <a:pt x="106206" y="10698"/>
                      <a:pt x="106206" y="10698"/>
                    </a:cubicBezTo>
                    <a:lnTo>
                      <a:pt x="20308" y="97091"/>
                    </a:lnTo>
                    <a:cubicBezTo>
                      <a:pt x="20308" y="97091"/>
                      <a:pt x="-10526" y="141403"/>
                      <a:pt x="3793" y="172419"/>
                    </a:cubicBezTo>
                    <a:cubicBezTo>
                      <a:pt x="25117" y="218615"/>
                      <a:pt x="85340" y="184672"/>
                      <a:pt x="99604" y="150272"/>
                    </a:cubicBezTo>
                    <a:cubicBezTo>
                      <a:pt x="110614" y="123682"/>
                      <a:pt x="152457" y="90452"/>
                      <a:pt x="152457" y="90452"/>
                    </a:cubicBezTo>
                    <a:cubicBezTo>
                      <a:pt x="152457" y="90452"/>
                      <a:pt x="182193" y="79370"/>
                      <a:pt x="185485" y="62764"/>
                    </a:cubicBezTo>
                    <a:cubicBezTo>
                      <a:pt x="188795" y="46141"/>
                      <a:pt x="192087" y="731"/>
                      <a:pt x="192087" y="731"/>
                    </a:cubicBezTo>
                    <a:cubicBezTo>
                      <a:pt x="192050" y="494"/>
                      <a:pt x="192032" y="238"/>
                      <a:pt x="191995" y="0"/>
                    </a:cubicBezTo>
                    <a:cubicBezTo>
                      <a:pt x="170287" y="21360"/>
                      <a:pt x="137369" y="24524"/>
                      <a:pt x="106737" y="954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7582145-6641-DB58-DF26-7586F56C467F}"/>
                  </a:ext>
                </a:extLst>
              </p:cNvPr>
              <p:cNvSpPr/>
              <p:nvPr/>
            </p:nvSpPr>
            <p:spPr>
              <a:xfrm>
                <a:off x="4098335" y="1692152"/>
                <a:ext cx="201237" cy="204038"/>
              </a:xfrm>
              <a:custGeom>
                <a:avLst/>
                <a:gdLst>
                  <a:gd name="connsiteX0" fmla="*/ 41287 w 201237"/>
                  <a:gd name="connsiteY0" fmla="*/ 204039 h 204038"/>
                  <a:gd name="connsiteX1" fmla="*/ 4218 w 201237"/>
                  <a:gd name="connsiteY1" fmla="*/ 178911 h 204038"/>
                  <a:gd name="connsiteX2" fmla="*/ 21134 w 201237"/>
                  <a:gd name="connsiteY2" fmla="*/ 99066 h 204038"/>
                  <a:gd name="connsiteX3" fmla="*/ 21646 w 201237"/>
                  <a:gd name="connsiteY3" fmla="*/ 98462 h 204038"/>
                  <a:gd name="connsiteX4" fmla="*/ 106978 w 201237"/>
                  <a:gd name="connsiteY4" fmla="*/ 12637 h 204038"/>
                  <a:gd name="connsiteX5" fmla="*/ 107106 w 201237"/>
                  <a:gd name="connsiteY5" fmla="*/ 12326 h 204038"/>
                  <a:gd name="connsiteX6" fmla="*/ 109721 w 201237"/>
                  <a:gd name="connsiteY6" fmla="*/ 9838 h 204038"/>
                  <a:gd name="connsiteX7" fmla="*/ 113324 w 201237"/>
                  <a:gd name="connsiteY7" fmla="*/ 10021 h 204038"/>
                  <a:gd name="connsiteX8" fmla="*/ 193389 w 201237"/>
                  <a:gd name="connsiteY8" fmla="*/ 1316 h 204038"/>
                  <a:gd name="connsiteX9" fmla="*/ 198034 w 201237"/>
                  <a:gd name="connsiteY9" fmla="*/ 237 h 204038"/>
                  <a:gd name="connsiteX10" fmla="*/ 201106 w 201237"/>
                  <a:gd name="connsiteY10" fmla="*/ 3877 h 204038"/>
                  <a:gd name="connsiteX11" fmla="*/ 201179 w 201237"/>
                  <a:gd name="connsiteY11" fmla="*/ 4480 h 204038"/>
                  <a:gd name="connsiteX12" fmla="*/ 201234 w 201237"/>
                  <a:gd name="connsiteY12" fmla="*/ 5632 h 204038"/>
                  <a:gd name="connsiteX13" fmla="*/ 194559 w 201237"/>
                  <a:gd name="connsiteY13" fmla="*/ 68214 h 204038"/>
                  <a:gd name="connsiteX14" fmla="*/ 159337 w 201237"/>
                  <a:gd name="connsiteY14" fmla="*/ 99029 h 204038"/>
                  <a:gd name="connsiteX15" fmla="*/ 108404 w 201237"/>
                  <a:gd name="connsiteY15" fmla="*/ 156581 h 204038"/>
                  <a:gd name="connsiteX16" fmla="*/ 42202 w 201237"/>
                  <a:gd name="connsiteY16" fmla="*/ 204020 h 204038"/>
                  <a:gd name="connsiteX17" fmla="*/ 41287 w 201237"/>
                  <a:gd name="connsiteY17" fmla="*/ 204039 h 204038"/>
                  <a:gd name="connsiteX18" fmla="*/ 28449 w 201237"/>
                  <a:gd name="connsiteY18" fmla="*/ 104589 h 204038"/>
                  <a:gd name="connsiteX19" fmla="*/ 12539 w 201237"/>
                  <a:gd name="connsiteY19" fmla="*/ 175071 h 204038"/>
                  <a:gd name="connsiteX20" fmla="*/ 42037 w 201237"/>
                  <a:gd name="connsiteY20" fmla="*/ 194876 h 204038"/>
                  <a:gd name="connsiteX21" fmla="*/ 99974 w 201237"/>
                  <a:gd name="connsiteY21" fmla="*/ 153088 h 204038"/>
                  <a:gd name="connsiteX22" fmla="*/ 154216 w 201237"/>
                  <a:gd name="connsiteY22" fmla="*/ 91440 h 204038"/>
                  <a:gd name="connsiteX23" fmla="*/ 155459 w 201237"/>
                  <a:gd name="connsiteY23" fmla="*/ 90745 h 204038"/>
                  <a:gd name="connsiteX24" fmla="*/ 185616 w 201237"/>
                  <a:gd name="connsiteY24" fmla="*/ 66440 h 204038"/>
                  <a:gd name="connsiteX25" fmla="*/ 191377 w 201237"/>
                  <a:gd name="connsiteY25" fmla="*/ 14941 h 204038"/>
                  <a:gd name="connsiteX26" fmla="*/ 112757 w 201237"/>
                  <a:gd name="connsiteY26" fmla="*/ 19824 h 204038"/>
                  <a:gd name="connsiteX27" fmla="*/ 28449 w 201237"/>
                  <a:gd name="connsiteY27" fmla="*/ 104589 h 204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1237" h="204038">
                    <a:moveTo>
                      <a:pt x="41287" y="204039"/>
                    </a:moveTo>
                    <a:cubicBezTo>
                      <a:pt x="24846" y="204039"/>
                      <a:pt x="11716" y="195151"/>
                      <a:pt x="4218" y="178911"/>
                    </a:cubicBezTo>
                    <a:cubicBezTo>
                      <a:pt x="-11016" y="145901"/>
                      <a:pt x="19817" y="100949"/>
                      <a:pt x="21134" y="99066"/>
                    </a:cubicBezTo>
                    <a:cubicBezTo>
                      <a:pt x="21280" y="98846"/>
                      <a:pt x="21463" y="98645"/>
                      <a:pt x="21646" y="98462"/>
                    </a:cubicBezTo>
                    <a:lnTo>
                      <a:pt x="106978" y="12637"/>
                    </a:lnTo>
                    <a:cubicBezTo>
                      <a:pt x="107015" y="12545"/>
                      <a:pt x="107069" y="12435"/>
                      <a:pt x="107106" y="12326"/>
                    </a:cubicBezTo>
                    <a:cubicBezTo>
                      <a:pt x="107600" y="11174"/>
                      <a:pt x="108551" y="10277"/>
                      <a:pt x="109721" y="9838"/>
                    </a:cubicBezTo>
                    <a:cubicBezTo>
                      <a:pt x="110892" y="9400"/>
                      <a:pt x="112190" y="9473"/>
                      <a:pt x="113324" y="10021"/>
                    </a:cubicBezTo>
                    <a:cubicBezTo>
                      <a:pt x="142658" y="24359"/>
                      <a:pt x="173345" y="21031"/>
                      <a:pt x="193389" y="1316"/>
                    </a:cubicBezTo>
                    <a:cubicBezTo>
                      <a:pt x="194614" y="109"/>
                      <a:pt x="196406" y="-311"/>
                      <a:pt x="198034" y="237"/>
                    </a:cubicBezTo>
                    <a:cubicBezTo>
                      <a:pt x="199661" y="786"/>
                      <a:pt x="200850" y="2176"/>
                      <a:pt x="201106" y="3877"/>
                    </a:cubicBezTo>
                    <a:cubicBezTo>
                      <a:pt x="201125" y="3968"/>
                      <a:pt x="201179" y="4407"/>
                      <a:pt x="201179" y="4480"/>
                    </a:cubicBezTo>
                    <a:cubicBezTo>
                      <a:pt x="201198" y="4736"/>
                      <a:pt x="201252" y="5376"/>
                      <a:pt x="201234" y="5632"/>
                    </a:cubicBezTo>
                    <a:cubicBezTo>
                      <a:pt x="201106" y="7498"/>
                      <a:pt x="197869" y="51517"/>
                      <a:pt x="194559" y="68214"/>
                    </a:cubicBezTo>
                    <a:cubicBezTo>
                      <a:pt x="191048" y="85825"/>
                      <a:pt x="164860" y="96889"/>
                      <a:pt x="159337" y="99029"/>
                    </a:cubicBezTo>
                    <a:cubicBezTo>
                      <a:pt x="154472" y="102979"/>
                      <a:pt x="118170" y="132990"/>
                      <a:pt x="108404" y="156581"/>
                    </a:cubicBezTo>
                    <a:cubicBezTo>
                      <a:pt x="99096" y="179039"/>
                      <a:pt x="70274" y="203454"/>
                      <a:pt x="42202" y="204020"/>
                    </a:cubicBezTo>
                    <a:cubicBezTo>
                      <a:pt x="41891" y="204039"/>
                      <a:pt x="41598" y="204039"/>
                      <a:pt x="41287" y="204039"/>
                    </a:cubicBezTo>
                    <a:close/>
                    <a:moveTo>
                      <a:pt x="28449" y="104589"/>
                    </a:moveTo>
                    <a:cubicBezTo>
                      <a:pt x="25834" y="108502"/>
                      <a:pt x="84" y="148114"/>
                      <a:pt x="12539" y="175071"/>
                    </a:cubicBezTo>
                    <a:cubicBezTo>
                      <a:pt x="18738" y="188476"/>
                      <a:pt x="28632" y="195224"/>
                      <a:pt x="42037" y="194876"/>
                    </a:cubicBezTo>
                    <a:cubicBezTo>
                      <a:pt x="63855" y="194437"/>
                      <a:pt x="90939" y="174906"/>
                      <a:pt x="99974" y="153088"/>
                    </a:cubicBezTo>
                    <a:cubicBezTo>
                      <a:pt x="111312" y="125730"/>
                      <a:pt x="152460" y="92829"/>
                      <a:pt x="154216" y="91440"/>
                    </a:cubicBezTo>
                    <a:cubicBezTo>
                      <a:pt x="154600" y="91147"/>
                      <a:pt x="155021" y="90909"/>
                      <a:pt x="155459" y="90745"/>
                    </a:cubicBezTo>
                    <a:cubicBezTo>
                      <a:pt x="163067" y="87892"/>
                      <a:pt x="183312" y="77980"/>
                      <a:pt x="185616" y="66440"/>
                    </a:cubicBezTo>
                    <a:cubicBezTo>
                      <a:pt x="187884" y="55010"/>
                      <a:pt x="190207" y="29205"/>
                      <a:pt x="191377" y="14941"/>
                    </a:cubicBezTo>
                    <a:cubicBezTo>
                      <a:pt x="169761" y="30358"/>
                      <a:pt x="140792" y="32314"/>
                      <a:pt x="112757" y="19824"/>
                    </a:cubicBezTo>
                    <a:lnTo>
                      <a:pt x="28449" y="104589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2" name="Graphic 2">
              <a:extLst>
                <a:ext uri="{FF2B5EF4-FFF2-40B4-BE49-F238E27FC236}">
                  <a16:creationId xmlns:a16="http://schemas.microsoft.com/office/drawing/2014/main" id="{0A67B718-6CBC-43C8-071B-71903E1FA0EB}"/>
                </a:ext>
              </a:extLst>
            </p:cNvPr>
            <p:cNvGrpSpPr/>
            <p:nvPr/>
          </p:nvGrpSpPr>
          <p:grpSpPr>
            <a:xfrm>
              <a:off x="4188381" y="1358218"/>
              <a:ext cx="207333" cy="361932"/>
              <a:chOff x="4188381" y="1358218"/>
              <a:chExt cx="207333" cy="361932"/>
            </a:xfrm>
            <a:grpFill/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A1ECD68D-13EC-E3A1-C585-FA800AC57224}"/>
                  </a:ext>
                </a:extLst>
              </p:cNvPr>
              <p:cNvSpPr/>
              <p:nvPr/>
            </p:nvSpPr>
            <p:spPr>
              <a:xfrm>
                <a:off x="4193064" y="1362813"/>
                <a:ext cx="198109" cy="352709"/>
              </a:xfrm>
              <a:custGeom>
                <a:avLst/>
                <a:gdLst>
                  <a:gd name="connsiteX0" fmla="*/ 192660 w 198109"/>
                  <a:gd name="connsiteY0" fmla="*/ 60944 h 352709"/>
                  <a:gd name="connsiteX1" fmla="*/ 42205 w 198109"/>
                  <a:gd name="connsiteY1" fmla="*/ 3410 h 352709"/>
                  <a:gd name="connsiteX2" fmla="*/ 32603 w 198109"/>
                  <a:gd name="connsiteY2" fmla="*/ 55513 h 352709"/>
                  <a:gd name="connsiteX3" fmla="*/ 9469 w 198109"/>
                  <a:gd name="connsiteY3" fmla="*/ 118643 h 352709"/>
                  <a:gd name="connsiteX4" fmla="*/ 10566 w 198109"/>
                  <a:gd name="connsiteY4" fmla="*/ 248232 h 352709"/>
                  <a:gd name="connsiteX5" fmla="*/ 22453 w 198109"/>
                  <a:gd name="connsiteY5" fmla="*/ 305528 h 352709"/>
                  <a:gd name="connsiteX6" fmla="*/ 16601 w 198109"/>
                  <a:gd name="connsiteY6" fmla="*/ 343439 h 352709"/>
                  <a:gd name="connsiteX7" fmla="*/ 101878 w 198109"/>
                  <a:gd name="connsiteY7" fmla="*/ 333893 h 352709"/>
                  <a:gd name="connsiteX8" fmla="*/ 102262 w 198109"/>
                  <a:gd name="connsiteY8" fmla="*/ 303132 h 352709"/>
                  <a:gd name="connsiteX9" fmla="*/ 116618 w 198109"/>
                  <a:gd name="connsiteY9" fmla="*/ 267160 h 352709"/>
                  <a:gd name="connsiteX10" fmla="*/ 148769 w 198109"/>
                  <a:gd name="connsiteY10" fmla="*/ 175208 h 352709"/>
                  <a:gd name="connsiteX11" fmla="*/ 168209 w 198109"/>
                  <a:gd name="connsiteY11" fmla="*/ 115095 h 352709"/>
                  <a:gd name="connsiteX12" fmla="*/ 198110 w 198109"/>
                  <a:gd name="connsiteY12" fmla="*/ 63870 h 352709"/>
                  <a:gd name="connsiteX13" fmla="*/ 192660 w 198109"/>
                  <a:gd name="connsiteY13" fmla="*/ 60944 h 35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109" h="352709">
                    <a:moveTo>
                      <a:pt x="192660" y="60944"/>
                    </a:moveTo>
                    <a:cubicBezTo>
                      <a:pt x="143136" y="43187"/>
                      <a:pt x="100251" y="-14512"/>
                      <a:pt x="42205" y="3410"/>
                    </a:cubicBezTo>
                    <a:cubicBezTo>
                      <a:pt x="40595" y="9153"/>
                      <a:pt x="32603" y="38560"/>
                      <a:pt x="32603" y="55513"/>
                    </a:cubicBezTo>
                    <a:cubicBezTo>
                      <a:pt x="32603" y="74349"/>
                      <a:pt x="9469" y="118643"/>
                      <a:pt x="9469" y="118643"/>
                    </a:cubicBezTo>
                    <a:cubicBezTo>
                      <a:pt x="9469" y="118643"/>
                      <a:pt x="-12550" y="186217"/>
                      <a:pt x="10566" y="248232"/>
                    </a:cubicBezTo>
                    <a:cubicBezTo>
                      <a:pt x="19161" y="271275"/>
                      <a:pt x="22124" y="290477"/>
                      <a:pt x="22453" y="305528"/>
                    </a:cubicBezTo>
                    <a:cubicBezTo>
                      <a:pt x="22929" y="326779"/>
                      <a:pt x="18192" y="339708"/>
                      <a:pt x="16601" y="343439"/>
                    </a:cubicBezTo>
                    <a:cubicBezTo>
                      <a:pt x="47234" y="358417"/>
                      <a:pt x="80152" y="355253"/>
                      <a:pt x="101878" y="333893"/>
                    </a:cubicBezTo>
                    <a:cubicBezTo>
                      <a:pt x="100306" y="323596"/>
                      <a:pt x="100452" y="313209"/>
                      <a:pt x="102262" y="303132"/>
                    </a:cubicBezTo>
                    <a:cubicBezTo>
                      <a:pt x="104530" y="290404"/>
                      <a:pt x="109395" y="278151"/>
                      <a:pt x="116618" y="267160"/>
                    </a:cubicBezTo>
                    <a:cubicBezTo>
                      <a:pt x="129914" y="246933"/>
                      <a:pt x="145166" y="215661"/>
                      <a:pt x="148769" y="175208"/>
                    </a:cubicBezTo>
                    <a:cubicBezTo>
                      <a:pt x="150652" y="153975"/>
                      <a:pt x="157474" y="133474"/>
                      <a:pt x="168209" y="115095"/>
                    </a:cubicBezTo>
                    <a:lnTo>
                      <a:pt x="198110" y="63870"/>
                    </a:lnTo>
                    <a:cubicBezTo>
                      <a:pt x="196080" y="62810"/>
                      <a:pt x="194196" y="61712"/>
                      <a:pt x="192660" y="6094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B79D7E8B-0C0C-3993-EEC1-C4891B5C87AB}"/>
                  </a:ext>
                </a:extLst>
              </p:cNvPr>
              <p:cNvSpPr/>
              <p:nvPr/>
            </p:nvSpPr>
            <p:spPr>
              <a:xfrm>
                <a:off x="4188381" y="1358218"/>
                <a:ext cx="207333" cy="361932"/>
              </a:xfrm>
              <a:custGeom>
                <a:avLst/>
                <a:gdLst>
                  <a:gd name="connsiteX0" fmla="*/ 59433 w 207333"/>
                  <a:gd name="connsiteY0" fmla="*/ 361933 h 361932"/>
                  <a:gd name="connsiteX1" fmla="*/ 19254 w 207333"/>
                  <a:gd name="connsiteY1" fmla="*/ 352167 h 361932"/>
                  <a:gd name="connsiteX2" fmla="*/ 17060 w 207333"/>
                  <a:gd name="connsiteY2" fmla="*/ 346260 h 361932"/>
                  <a:gd name="connsiteX3" fmla="*/ 22546 w 207333"/>
                  <a:gd name="connsiteY3" fmla="*/ 310251 h 361932"/>
                  <a:gd name="connsiteX4" fmla="*/ 10933 w 207333"/>
                  <a:gd name="connsiteY4" fmla="*/ 254436 h 361932"/>
                  <a:gd name="connsiteX5" fmla="*/ 9763 w 207333"/>
                  <a:gd name="connsiteY5" fmla="*/ 121830 h 361932"/>
                  <a:gd name="connsiteX6" fmla="*/ 10055 w 207333"/>
                  <a:gd name="connsiteY6" fmla="*/ 121135 h 361932"/>
                  <a:gd name="connsiteX7" fmla="*/ 32659 w 207333"/>
                  <a:gd name="connsiteY7" fmla="*/ 60108 h 361932"/>
                  <a:gd name="connsiteX8" fmla="*/ 42443 w 207333"/>
                  <a:gd name="connsiteY8" fmla="*/ 6780 h 361932"/>
                  <a:gd name="connsiteX9" fmla="*/ 45497 w 207333"/>
                  <a:gd name="connsiteY9" fmla="*/ 3634 h 361932"/>
                  <a:gd name="connsiteX10" fmla="*/ 150617 w 207333"/>
                  <a:gd name="connsiteY10" fmla="*/ 34193 h 361932"/>
                  <a:gd name="connsiteX11" fmla="*/ 198861 w 207333"/>
                  <a:gd name="connsiteY11" fmla="*/ 61223 h 361932"/>
                  <a:gd name="connsiteX12" fmla="*/ 199373 w 207333"/>
                  <a:gd name="connsiteY12" fmla="*/ 61443 h 361932"/>
                  <a:gd name="connsiteX13" fmla="*/ 202683 w 207333"/>
                  <a:gd name="connsiteY13" fmla="*/ 63235 h 361932"/>
                  <a:gd name="connsiteX14" fmla="*/ 204932 w 207333"/>
                  <a:gd name="connsiteY14" fmla="*/ 64460 h 361932"/>
                  <a:gd name="connsiteX15" fmla="*/ 207163 w 207333"/>
                  <a:gd name="connsiteY15" fmla="*/ 67240 h 361932"/>
                  <a:gd name="connsiteX16" fmla="*/ 206706 w 207333"/>
                  <a:gd name="connsiteY16" fmla="*/ 70788 h 361932"/>
                  <a:gd name="connsiteX17" fmla="*/ 176805 w 207333"/>
                  <a:gd name="connsiteY17" fmla="*/ 122012 h 361932"/>
                  <a:gd name="connsiteX18" fmla="*/ 157969 w 207333"/>
                  <a:gd name="connsiteY18" fmla="*/ 180223 h 361932"/>
                  <a:gd name="connsiteX19" fmla="*/ 125087 w 207333"/>
                  <a:gd name="connsiteY19" fmla="*/ 274278 h 361932"/>
                  <a:gd name="connsiteX20" fmla="*/ 111407 w 207333"/>
                  <a:gd name="connsiteY20" fmla="*/ 308550 h 361932"/>
                  <a:gd name="connsiteX21" fmla="*/ 111042 w 207333"/>
                  <a:gd name="connsiteY21" fmla="*/ 337811 h 361932"/>
                  <a:gd name="connsiteX22" fmla="*/ 109725 w 207333"/>
                  <a:gd name="connsiteY22" fmla="*/ 341761 h 361932"/>
                  <a:gd name="connsiteX23" fmla="*/ 59433 w 207333"/>
                  <a:gd name="connsiteY23" fmla="*/ 361933 h 361932"/>
                  <a:gd name="connsiteX24" fmla="*/ 27045 w 207333"/>
                  <a:gd name="connsiteY24" fmla="*/ 345693 h 361932"/>
                  <a:gd name="connsiteX25" fmla="*/ 101696 w 207333"/>
                  <a:gd name="connsiteY25" fmla="*/ 336823 h 361932"/>
                  <a:gd name="connsiteX26" fmla="*/ 102428 w 207333"/>
                  <a:gd name="connsiteY26" fmla="*/ 306959 h 361932"/>
                  <a:gd name="connsiteX27" fmla="*/ 117461 w 207333"/>
                  <a:gd name="connsiteY27" fmla="*/ 269267 h 361932"/>
                  <a:gd name="connsiteX28" fmla="*/ 148880 w 207333"/>
                  <a:gd name="connsiteY28" fmla="*/ 179418 h 361932"/>
                  <a:gd name="connsiteX29" fmla="*/ 168923 w 207333"/>
                  <a:gd name="connsiteY29" fmla="*/ 117404 h 361932"/>
                  <a:gd name="connsiteX30" fmla="*/ 196465 w 207333"/>
                  <a:gd name="connsiteY30" fmla="*/ 70239 h 361932"/>
                  <a:gd name="connsiteX31" fmla="*/ 195532 w 207333"/>
                  <a:gd name="connsiteY31" fmla="*/ 69745 h 361932"/>
                  <a:gd name="connsiteX32" fmla="*/ 145588 w 207333"/>
                  <a:gd name="connsiteY32" fmla="*/ 41820 h 361932"/>
                  <a:gd name="connsiteX33" fmla="*/ 50618 w 207333"/>
                  <a:gd name="connsiteY33" fmla="*/ 11681 h 361932"/>
                  <a:gd name="connsiteX34" fmla="*/ 41858 w 207333"/>
                  <a:gd name="connsiteY34" fmla="*/ 60108 h 361932"/>
                  <a:gd name="connsiteX35" fmla="*/ 18395 w 207333"/>
                  <a:gd name="connsiteY35" fmla="*/ 124993 h 361932"/>
                  <a:gd name="connsiteX36" fmla="*/ 19547 w 207333"/>
                  <a:gd name="connsiteY36" fmla="*/ 251235 h 361932"/>
                  <a:gd name="connsiteX37" fmla="*/ 31727 w 207333"/>
                  <a:gd name="connsiteY37" fmla="*/ 310031 h 361932"/>
                  <a:gd name="connsiteX38" fmla="*/ 27045 w 207333"/>
                  <a:gd name="connsiteY38" fmla="*/ 345693 h 36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07333" h="361932">
                    <a:moveTo>
                      <a:pt x="59433" y="361933"/>
                    </a:moveTo>
                    <a:cubicBezTo>
                      <a:pt x="46357" y="361933"/>
                      <a:pt x="32659" y="358714"/>
                      <a:pt x="19254" y="352167"/>
                    </a:cubicBezTo>
                    <a:cubicBezTo>
                      <a:pt x="17060" y="351106"/>
                      <a:pt x="16109" y="348509"/>
                      <a:pt x="17060" y="346260"/>
                    </a:cubicBezTo>
                    <a:cubicBezTo>
                      <a:pt x="18468" y="342986"/>
                      <a:pt x="23003" y="330679"/>
                      <a:pt x="22546" y="310251"/>
                    </a:cubicBezTo>
                    <a:cubicBezTo>
                      <a:pt x="22162" y="292822"/>
                      <a:pt x="18248" y="274041"/>
                      <a:pt x="10933" y="254436"/>
                    </a:cubicBezTo>
                    <a:cubicBezTo>
                      <a:pt x="-12476" y="191635"/>
                      <a:pt x="8848" y="124646"/>
                      <a:pt x="9763" y="121830"/>
                    </a:cubicBezTo>
                    <a:cubicBezTo>
                      <a:pt x="9836" y="121592"/>
                      <a:pt x="9945" y="121354"/>
                      <a:pt x="10055" y="121135"/>
                    </a:cubicBezTo>
                    <a:cubicBezTo>
                      <a:pt x="16346" y="109083"/>
                      <a:pt x="32659" y="74628"/>
                      <a:pt x="32659" y="60108"/>
                    </a:cubicBezTo>
                    <a:cubicBezTo>
                      <a:pt x="32659" y="42569"/>
                      <a:pt x="40797" y="12595"/>
                      <a:pt x="42443" y="6780"/>
                    </a:cubicBezTo>
                    <a:cubicBezTo>
                      <a:pt x="42864" y="5280"/>
                      <a:pt x="44016" y="4110"/>
                      <a:pt x="45497" y="3634"/>
                    </a:cubicBezTo>
                    <a:cubicBezTo>
                      <a:pt x="85804" y="-8820"/>
                      <a:pt x="118759" y="13053"/>
                      <a:pt x="150617" y="34193"/>
                    </a:cubicBezTo>
                    <a:cubicBezTo>
                      <a:pt x="167003" y="45075"/>
                      <a:pt x="182493" y="55353"/>
                      <a:pt x="198861" y="61223"/>
                    </a:cubicBezTo>
                    <a:cubicBezTo>
                      <a:pt x="199025" y="61278"/>
                      <a:pt x="199208" y="61351"/>
                      <a:pt x="199373" y="61443"/>
                    </a:cubicBezTo>
                    <a:cubicBezTo>
                      <a:pt x="200360" y="61936"/>
                      <a:pt x="201476" y="62558"/>
                      <a:pt x="202683" y="63235"/>
                    </a:cubicBezTo>
                    <a:lnTo>
                      <a:pt x="204932" y="64460"/>
                    </a:lnTo>
                    <a:cubicBezTo>
                      <a:pt x="206030" y="65045"/>
                      <a:pt x="206834" y="66051"/>
                      <a:pt x="207163" y="67240"/>
                    </a:cubicBezTo>
                    <a:cubicBezTo>
                      <a:pt x="207492" y="68429"/>
                      <a:pt x="207346" y="69709"/>
                      <a:pt x="206706" y="70788"/>
                    </a:cubicBezTo>
                    <a:lnTo>
                      <a:pt x="176805" y="122012"/>
                    </a:lnTo>
                    <a:cubicBezTo>
                      <a:pt x="166271" y="140044"/>
                      <a:pt x="159761" y="160180"/>
                      <a:pt x="157969" y="180223"/>
                    </a:cubicBezTo>
                    <a:cubicBezTo>
                      <a:pt x="154220" y="222304"/>
                      <a:pt x="138016" y="254600"/>
                      <a:pt x="125087" y="274278"/>
                    </a:cubicBezTo>
                    <a:cubicBezTo>
                      <a:pt x="118211" y="284757"/>
                      <a:pt x="113602" y="296297"/>
                      <a:pt x="111407" y="308550"/>
                    </a:cubicBezTo>
                    <a:cubicBezTo>
                      <a:pt x="109670" y="318243"/>
                      <a:pt x="109560" y="328082"/>
                      <a:pt x="111042" y="337811"/>
                    </a:cubicBezTo>
                    <a:cubicBezTo>
                      <a:pt x="111261" y="339256"/>
                      <a:pt x="110767" y="340737"/>
                      <a:pt x="109725" y="341761"/>
                    </a:cubicBezTo>
                    <a:cubicBezTo>
                      <a:pt x="96192" y="355111"/>
                      <a:pt x="78471" y="361933"/>
                      <a:pt x="59433" y="361933"/>
                    </a:cubicBezTo>
                    <a:close/>
                    <a:moveTo>
                      <a:pt x="27045" y="345693"/>
                    </a:moveTo>
                    <a:cubicBezTo>
                      <a:pt x="54440" y="357635"/>
                      <a:pt x="82512" y="354325"/>
                      <a:pt x="101696" y="336823"/>
                    </a:cubicBezTo>
                    <a:cubicBezTo>
                      <a:pt x="100416" y="326875"/>
                      <a:pt x="100672" y="316835"/>
                      <a:pt x="102428" y="306959"/>
                    </a:cubicBezTo>
                    <a:cubicBezTo>
                      <a:pt x="104842" y="293462"/>
                      <a:pt x="109889" y="280789"/>
                      <a:pt x="117461" y="269267"/>
                    </a:cubicBezTo>
                    <a:cubicBezTo>
                      <a:pt x="129823" y="250467"/>
                      <a:pt x="145295" y="219597"/>
                      <a:pt x="148880" y="179418"/>
                    </a:cubicBezTo>
                    <a:cubicBezTo>
                      <a:pt x="150781" y="158040"/>
                      <a:pt x="157713" y="136606"/>
                      <a:pt x="168923" y="117404"/>
                    </a:cubicBezTo>
                    <a:lnTo>
                      <a:pt x="196465" y="70239"/>
                    </a:lnTo>
                    <a:cubicBezTo>
                      <a:pt x="196136" y="70056"/>
                      <a:pt x="195825" y="69892"/>
                      <a:pt x="195532" y="69745"/>
                    </a:cubicBezTo>
                    <a:cubicBezTo>
                      <a:pt x="178213" y="63491"/>
                      <a:pt x="161626" y="52481"/>
                      <a:pt x="145588" y="41820"/>
                    </a:cubicBezTo>
                    <a:cubicBezTo>
                      <a:pt x="114809" y="21392"/>
                      <a:pt x="85713" y="2061"/>
                      <a:pt x="50618" y="11681"/>
                    </a:cubicBezTo>
                    <a:cubicBezTo>
                      <a:pt x="48186" y="20697"/>
                      <a:pt x="41858" y="45459"/>
                      <a:pt x="41858" y="60108"/>
                    </a:cubicBezTo>
                    <a:cubicBezTo>
                      <a:pt x="41858" y="79109"/>
                      <a:pt x="20790" y="120367"/>
                      <a:pt x="18395" y="124993"/>
                    </a:cubicBezTo>
                    <a:cubicBezTo>
                      <a:pt x="16785" y="130187"/>
                      <a:pt x="-1923" y="193701"/>
                      <a:pt x="19547" y="251235"/>
                    </a:cubicBezTo>
                    <a:cubicBezTo>
                      <a:pt x="27209" y="271791"/>
                      <a:pt x="31306" y="291579"/>
                      <a:pt x="31727" y="310031"/>
                    </a:cubicBezTo>
                    <a:cubicBezTo>
                      <a:pt x="32092" y="327131"/>
                      <a:pt x="29258" y="339073"/>
                      <a:pt x="27045" y="34569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3" name="Graphic 2">
              <a:extLst>
                <a:ext uri="{FF2B5EF4-FFF2-40B4-BE49-F238E27FC236}">
                  <a16:creationId xmlns:a16="http://schemas.microsoft.com/office/drawing/2014/main" id="{2E8A8659-3A82-146C-7037-D37E87C7A749}"/>
                </a:ext>
              </a:extLst>
            </p:cNvPr>
            <p:cNvGrpSpPr/>
            <p:nvPr/>
          </p:nvGrpSpPr>
          <p:grpSpPr>
            <a:xfrm>
              <a:off x="4385163" y="1997553"/>
              <a:ext cx="255459" cy="195086"/>
              <a:chOff x="4385163" y="1997553"/>
              <a:chExt cx="255459" cy="195086"/>
            </a:xfrm>
            <a:grpFill/>
          </p:grpSpPr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A9B35D51-7260-85F9-1FFA-C2B0049F5545}"/>
                  </a:ext>
                </a:extLst>
              </p:cNvPr>
              <p:cNvSpPr/>
              <p:nvPr/>
            </p:nvSpPr>
            <p:spPr>
              <a:xfrm>
                <a:off x="4389739" y="2002097"/>
                <a:ext cx="246283" cy="185992"/>
              </a:xfrm>
              <a:custGeom>
                <a:avLst/>
                <a:gdLst>
                  <a:gd name="connsiteX0" fmla="*/ 238941 w 246283"/>
                  <a:gd name="connsiteY0" fmla="*/ 116275 h 185992"/>
                  <a:gd name="connsiteX1" fmla="*/ 233821 w 246283"/>
                  <a:gd name="connsiteY1" fmla="*/ 38332 h 185992"/>
                  <a:gd name="connsiteX2" fmla="*/ 139144 w 246283"/>
                  <a:gd name="connsiteY2" fmla="*/ 0 h 185992"/>
                  <a:gd name="connsiteX3" fmla="*/ 139839 w 246283"/>
                  <a:gd name="connsiteY3" fmla="*/ 4407 h 185992"/>
                  <a:gd name="connsiteX4" fmla="*/ 139839 w 246283"/>
                  <a:gd name="connsiteY4" fmla="*/ 64227 h 185992"/>
                  <a:gd name="connsiteX5" fmla="*/ 120015 w 246283"/>
                  <a:gd name="connsiteY5" fmla="*/ 104095 h 185992"/>
                  <a:gd name="connsiteX6" fmla="*/ 27514 w 246283"/>
                  <a:gd name="connsiteY6" fmla="*/ 132899 h 185992"/>
                  <a:gd name="connsiteX7" fmla="*/ 557 w 246283"/>
                  <a:gd name="connsiteY7" fmla="*/ 149943 h 185992"/>
                  <a:gd name="connsiteX8" fmla="*/ 1088 w 246283"/>
                  <a:gd name="connsiteY8" fmla="*/ 159490 h 185992"/>
                  <a:gd name="connsiteX9" fmla="*/ 70454 w 246283"/>
                  <a:gd name="connsiteY9" fmla="*/ 177211 h 185992"/>
                  <a:gd name="connsiteX10" fmla="*/ 140936 w 246283"/>
                  <a:gd name="connsiteY10" fmla="*/ 177211 h 185992"/>
                  <a:gd name="connsiteX11" fmla="*/ 217746 w 246283"/>
                  <a:gd name="connsiteY11" fmla="*/ 185989 h 185992"/>
                  <a:gd name="connsiteX12" fmla="*/ 244336 w 246283"/>
                  <a:gd name="connsiteY12" fmla="*/ 167646 h 185992"/>
                  <a:gd name="connsiteX13" fmla="*/ 246056 w 246283"/>
                  <a:gd name="connsiteY13" fmla="*/ 159764 h 185992"/>
                  <a:gd name="connsiteX14" fmla="*/ 238941 w 246283"/>
                  <a:gd name="connsiteY14" fmla="*/ 116275 h 18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6283" h="185992">
                    <a:moveTo>
                      <a:pt x="238941" y="116275"/>
                    </a:moveTo>
                    <a:cubicBezTo>
                      <a:pt x="233107" y="101041"/>
                      <a:pt x="232358" y="70921"/>
                      <a:pt x="233821" y="38332"/>
                    </a:cubicBezTo>
                    <a:cubicBezTo>
                      <a:pt x="199494" y="38130"/>
                      <a:pt x="165862" y="22860"/>
                      <a:pt x="139144" y="0"/>
                    </a:cubicBezTo>
                    <a:cubicBezTo>
                      <a:pt x="139583" y="2908"/>
                      <a:pt x="139839" y="4407"/>
                      <a:pt x="139839" y="4407"/>
                    </a:cubicBezTo>
                    <a:lnTo>
                      <a:pt x="139839" y="64227"/>
                    </a:lnTo>
                    <a:cubicBezTo>
                      <a:pt x="139839" y="64227"/>
                      <a:pt x="146441" y="85277"/>
                      <a:pt x="120015" y="104095"/>
                    </a:cubicBezTo>
                    <a:cubicBezTo>
                      <a:pt x="93588" y="122932"/>
                      <a:pt x="49533" y="132899"/>
                      <a:pt x="27514" y="132899"/>
                    </a:cubicBezTo>
                    <a:cubicBezTo>
                      <a:pt x="11731" y="132899"/>
                      <a:pt x="2770" y="141439"/>
                      <a:pt x="557" y="149943"/>
                    </a:cubicBezTo>
                    <a:cubicBezTo>
                      <a:pt x="-321" y="153308"/>
                      <a:pt x="-174" y="156655"/>
                      <a:pt x="1088" y="159490"/>
                    </a:cubicBezTo>
                    <a:cubicBezTo>
                      <a:pt x="5495" y="169457"/>
                      <a:pt x="40736" y="174998"/>
                      <a:pt x="70454" y="177211"/>
                    </a:cubicBezTo>
                    <a:cubicBezTo>
                      <a:pt x="100190" y="179424"/>
                      <a:pt x="121112" y="167244"/>
                      <a:pt x="140936" y="177211"/>
                    </a:cubicBezTo>
                    <a:cubicBezTo>
                      <a:pt x="154122" y="183831"/>
                      <a:pt x="193112" y="185568"/>
                      <a:pt x="217746" y="185989"/>
                    </a:cubicBezTo>
                    <a:cubicBezTo>
                      <a:pt x="229870" y="186190"/>
                      <a:pt x="240313" y="178564"/>
                      <a:pt x="244336" y="167646"/>
                    </a:cubicBezTo>
                    <a:cubicBezTo>
                      <a:pt x="245251" y="165177"/>
                      <a:pt x="245836" y="162525"/>
                      <a:pt x="246056" y="159764"/>
                    </a:cubicBezTo>
                    <a:cubicBezTo>
                      <a:pt x="246897" y="148389"/>
                      <a:pt x="245598" y="133685"/>
                      <a:pt x="238941" y="11627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4FF52A6-0409-80B2-EF08-FE80B7E02435}"/>
                  </a:ext>
                </a:extLst>
              </p:cNvPr>
              <p:cNvSpPr/>
              <p:nvPr/>
            </p:nvSpPr>
            <p:spPr>
              <a:xfrm>
                <a:off x="4385163" y="1997553"/>
                <a:ext cx="255459" cy="195086"/>
              </a:xfrm>
              <a:custGeom>
                <a:avLst/>
                <a:gdLst>
                  <a:gd name="connsiteX0" fmla="*/ 222796 w 255459"/>
                  <a:gd name="connsiteY0" fmla="*/ 195086 h 195086"/>
                  <a:gd name="connsiteX1" fmla="*/ 222248 w 255459"/>
                  <a:gd name="connsiteY1" fmla="*/ 195086 h 195086"/>
                  <a:gd name="connsiteX2" fmla="*/ 143463 w 255459"/>
                  <a:gd name="connsiteY2" fmla="*/ 185833 h 195086"/>
                  <a:gd name="connsiteX3" fmla="*/ 108789 w 255459"/>
                  <a:gd name="connsiteY3" fmla="*/ 184187 h 195086"/>
                  <a:gd name="connsiteX4" fmla="*/ 74700 w 255459"/>
                  <a:gd name="connsiteY4" fmla="*/ 186308 h 195086"/>
                  <a:gd name="connsiteX5" fmla="*/ 1475 w 255459"/>
                  <a:gd name="connsiteY5" fmla="*/ 165880 h 195086"/>
                  <a:gd name="connsiteX6" fmla="*/ 707 w 255459"/>
                  <a:gd name="connsiteY6" fmla="*/ 153335 h 195086"/>
                  <a:gd name="connsiteX7" fmla="*/ 32089 w 255459"/>
                  <a:gd name="connsiteY7" fmla="*/ 132871 h 195086"/>
                  <a:gd name="connsiteX8" fmla="*/ 121938 w 255459"/>
                  <a:gd name="connsiteY8" fmla="*/ 104927 h 195086"/>
                  <a:gd name="connsiteX9" fmla="*/ 140043 w 255459"/>
                  <a:gd name="connsiteY9" fmla="*/ 70143 h 195086"/>
                  <a:gd name="connsiteX10" fmla="*/ 139842 w 255459"/>
                  <a:gd name="connsiteY10" fmla="*/ 68771 h 195086"/>
                  <a:gd name="connsiteX11" fmla="*/ 139842 w 255459"/>
                  <a:gd name="connsiteY11" fmla="*/ 9335 h 195086"/>
                  <a:gd name="connsiteX12" fmla="*/ 139202 w 255459"/>
                  <a:gd name="connsiteY12" fmla="*/ 5257 h 195086"/>
                  <a:gd name="connsiteX13" fmla="*/ 141506 w 255459"/>
                  <a:gd name="connsiteY13" fmla="*/ 575 h 195086"/>
                  <a:gd name="connsiteX14" fmla="*/ 146700 w 255459"/>
                  <a:gd name="connsiteY14" fmla="*/ 1105 h 195086"/>
                  <a:gd name="connsiteX15" fmla="*/ 238433 w 255459"/>
                  <a:gd name="connsiteY15" fmla="*/ 38340 h 195086"/>
                  <a:gd name="connsiteX16" fmla="*/ 241725 w 255459"/>
                  <a:gd name="connsiteY16" fmla="*/ 39766 h 195086"/>
                  <a:gd name="connsiteX17" fmla="*/ 242986 w 255459"/>
                  <a:gd name="connsiteY17" fmla="*/ 43113 h 195086"/>
                  <a:gd name="connsiteX18" fmla="*/ 247814 w 255459"/>
                  <a:gd name="connsiteY18" fmla="*/ 119228 h 195086"/>
                  <a:gd name="connsiteX19" fmla="*/ 247814 w 255459"/>
                  <a:gd name="connsiteY19" fmla="*/ 119228 h 195086"/>
                  <a:gd name="connsiteX20" fmla="*/ 255221 w 255459"/>
                  <a:gd name="connsiteY20" fmla="*/ 164673 h 195086"/>
                  <a:gd name="connsiteX21" fmla="*/ 253246 w 255459"/>
                  <a:gd name="connsiteY21" fmla="*/ 173817 h 195086"/>
                  <a:gd name="connsiteX22" fmla="*/ 222796 w 255459"/>
                  <a:gd name="connsiteY22" fmla="*/ 195086 h 195086"/>
                  <a:gd name="connsiteX23" fmla="*/ 127223 w 255459"/>
                  <a:gd name="connsiteY23" fmla="*/ 173214 h 195086"/>
                  <a:gd name="connsiteX24" fmla="*/ 147560 w 255459"/>
                  <a:gd name="connsiteY24" fmla="*/ 177658 h 195086"/>
                  <a:gd name="connsiteX25" fmla="*/ 222394 w 255459"/>
                  <a:gd name="connsiteY25" fmla="*/ 185942 h 195086"/>
                  <a:gd name="connsiteX26" fmla="*/ 244632 w 255459"/>
                  <a:gd name="connsiteY26" fmla="*/ 170599 h 195086"/>
                  <a:gd name="connsiteX27" fmla="*/ 246077 w 255459"/>
                  <a:gd name="connsiteY27" fmla="*/ 163960 h 195086"/>
                  <a:gd name="connsiteX28" fmla="*/ 239256 w 255459"/>
                  <a:gd name="connsiteY28" fmla="*/ 122446 h 195086"/>
                  <a:gd name="connsiteX29" fmla="*/ 233641 w 255459"/>
                  <a:gd name="connsiteY29" fmla="*/ 47319 h 195086"/>
                  <a:gd name="connsiteX30" fmla="*/ 148986 w 255459"/>
                  <a:gd name="connsiteY30" fmla="*/ 14675 h 195086"/>
                  <a:gd name="connsiteX31" fmla="*/ 148986 w 255459"/>
                  <a:gd name="connsiteY31" fmla="*/ 68168 h 195086"/>
                  <a:gd name="connsiteX32" fmla="*/ 127242 w 255459"/>
                  <a:gd name="connsiteY32" fmla="*/ 112351 h 195086"/>
                  <a:gd name="connsiteX33" fmla="*/ 32089 w 255459"/>
                  <a:gd name="connsiteY33" fmla="*/ 141996 h 195086"/>
                  <a:gd name="connsiteX34" fmla="*/ 9558 w 255459"/>
                  <a:gd name="connsiteY34" fmla="*/ 155621 h 195086"/>
                  <a:gd name="connsiteX35" fmla="*/ 9833 w 255459"/>
                  <a:gd name="connsiteY35" fmla="*/ 162168 h 195086"/>
                  <a:gd name="connsiteX36" fmla="*/ 75359 w 255459"/>
                  <a:gd name="connsiteY36" fmla="*/ 177182 h 195086"/>
                  <a:gd name="connsiteX37" fmla="*/ 107454 w 255459"/>
                  <a:gd name="connsiteY37" fmla="*/ 175134 h 195086"/>
                  <a:gd name="connsiteX38" fmla="*/ 127223 w 255459"/>
                  <a:gd name="connsiteY38" fmla="*/ 173214 h 195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55459" h="195086">
                    <a:moveTo>
                      <a:pt x="222796" y="195086"/>
                    </a:moveTo>
                    <a:cubicBezTo>
                      <a:pt x="222614" y="195086"/>
                      <a:pt x="222431" y="195086"/>
                      <a:pt x="222248" y="195086"/>
                    </a:cubicBezTo>
                    <a:cubicBezTo>
                      <a:pt x="193755" y="194611"/>
                      <a:pt x="156941" y="192599"/>
                      <a:pt x="143463" y="185833"/>
                    </a:cubicBezTo>
                    <a:cubicBezTo>
                      <a:pt x="133167" y="180657"/>
                      <a:pt x="122395" y="182212"/>
                      <a:pt x="108789" y="184187"/>
                    </a:cubicBezTo>
                    <a:cubicBezTo>
                      <a:pt x="98840" y="185631"/>
                      <a:pt x="87575" y="187277"/>
                      <a:pt x="74700" y="186308"/>
                    </a:cubicBezTo>
                    <a:cubicBezTo>
                      <a:pt x="44415" y="184059"/>
                      <a:pt x="7144" y="178682"/>
                      <a:pt x="1475" y="165880"/>
                    </a:cubicBezTo>
                    <a:cubicBezTo>
                      <a:pt x="-189" y="162131"/>
                      <a:pt x="-445" y="157797"/>
                      <a:pt x="707" y="153335"/>
                    </a:cubicBezTo>
                    <a:cubicBezTo>
                      <a:pt x="3158" y="143898"/>
                      <a:pt x="12850" y="132871"/>
                      <a:pt x="32089" y="132871"/>
                    </a:cubicBezTo>
                    <a:cubicBezTo>
                      <a:pt x="53322" y="132871"/>
                      <a:pt x="96335" y="123160"/>
                      <a:pt x="121938" y="104927"/>
                    </a:cubicBezTo>
                    <a:cubicBezTo>
                      <a:pt x="145402" y="88211"/>
                      <a:pt x="140116" y="70326"/>
                      <a:pt x="140043" y="70143"/>
                    </a:cubicBezTo>
                    <a:cubicBezTo>
                      <a:pt x="139897" y="69704"/>
                      <a:pt x="139842" y="69228"/>
                      <a:pt x="139842" y="68771"/>
                    </a:cubicBezTo>
                    <a:lnTo>
                      <a:pt x="139842" y="9335"/>
                    </a:lnTo>
                    <a:cubicBezTo>
                      <a:pt x="139732" y="8713"/>
                      <a:pt x="139531" y="7342"/>
                      <a:pt x="139202" y="5257"/>
                    </a:cubicBezTo>
                    <a:cubicBezTo>
                      <a:pt x="138909" y="3373"/>
                      <a:pt x="139824" y="1489"/>
                      <a:pt x="141506" y="575"/>
                    </a:cubicBezTo>
                    <a:cubicBezTo>
                      <a:pt x="143171" y="-358"/>
                      <a:pt x="145237" y="-138"/>
                      <a:pt x="146700" y="1105"/>
                    </a:cubicBezTo>
                    <a:cubicBezTo>
                      <a:pt x="174553" y="24935"/>
                      <a:pt x="207124" y="38157"/>
                      <a:pt x="238433" y="38340"/>
                    </a:cubicBezTo>
                    <a:cubicBezTo>
                      <a:pt x="239676" y="38340"/>
                      <a:pt x="240865" y="38852"/>
                      <a:pt x="241725" y="39766"/>
                    </a:cubicBezTo>
                    <a:cubicBezTo>
                      <a:pt x="242584" y="40662"/>
                      <a:pt x="243041" y="41888"/>
                      <a:pt x="242986" y="43113"/>
                    </a:cubicBezTo>
                    <a:cubicBezTo>
                      <a:pt x="241304" y="80841"/>
                      <a:pt x="242913" y="106444"/>
                      <a:pt x="247814" y="119228"/>
                    </a:cubicBezTo>
                    <a:lnTo>
                      <a:pt x="247814" y="119228"/>
                    </a:lnTo>
                    <a:cubicBezTo>
                      <a:pt x="253795" y="134864"/>
                      <a:pt x="256282" y="150153"/>
                      <a:pt x="255221" y="164673"/>
                    </a:cubicBezTo>
                    <a:cubicBezTo>
                      <a:pt x="255002" y="167801"/>
                      <a:pt x="254325" y="170873"/>
                      <a:pt x="253246" y="173817"/>
                    </a:cubicBezTo>
                    <a:cubicBezTo>
                      <a:pt x="248473" y="186582"/>
                      <a:pt x="236293" y="195086"/>
                      <a:pt x="222796" y="195086"/>
                    </a:cubicBezTo>
                    <a:close/>
                    <a:moveTo>
                      <a:pt x="127223" y="173214"/>
                    </a:moveTo>
                    <a:cubicBezTo>
                      <a:pt x="134136" y="173214"/>
                      <a:pt x="140903" y="174311"/>
                      <a:pt x="147560" y="177658"/>
                    </a:cubicBezTo>
                    <a:cubicBezTo>
                      <a:pt x="156740" y="182285"/>
                      <a:pt x="184026" y="185302"/>
                      <a:pt x="222394" y="185942"/>
                    </a:cubicBezTo>
                    <a:cubicBezTo>
                      <a:pt x="232087" y="186034"/>
                      <a:pt x="241158" y="179944"/>
                      <a:pt x="244632" y="170599"/>
                    </a:cubicBezTo>
                    <a:cubicBezTo>
                      <a:pt x="245419" y="168459"/>
                      <a:pt x="245912" y="166228"/>
                      <a:pt x="246077" y="163960"/>
                    </a:cubicBezTo>
                    <a:cubicBezTo>
                      <a:pt x="247046" y="150793"/>
                      <a:pt x="244742" y="136821"/>
                      <a:pt x="239256" y="122446"/>
                    </a:cubicBezTo>
                    <a:cubicBezTo>
                      <a:pt x="234135" y="109060"/>
                      <a:pt x="232251" y="83785"/>
                      <a:pt x="233641" y="47319"/>
                    </a:cubicBezTo>
                    <a:cubicBezTo>
                      <a:pt x="204728" y="46039"/>
                      <a:pt x="175156" y="34609"/>
                      <a:pt x="148986" y="14675"/>
                    </a:cubicBezTo>
                    <a:lnTo>
                      <a:pt x="148986" y="68168"/>
                    </a:lnTo>
                    <a:cubicBezTo>
                      <a:pt x="150047" y="72520"/>
                      <a:pt x="153485" y="93661"/>
                      <a:pt x="127242" y="112351"/>
                    </a:cubicBezTo>
                    <a:cubicBezTo>
                      <a:pt x="98859" y="132578"/>
                      <a:pt x="53687" y="141996"/>
                      <a:pt x="32089" y="141996"/>
                    </a:cubicBezTo>
                    <a:cubicBezTo>
                      <a:pt x="18081" y="141996"/>
                      <a:pt x="11186" y="149330"/>
                      <a:pt x="9558" y="155621"/>
                    </a:cubicBezTo>
                    <a:cubicBezTo>
                      <a:pt x="8937" y="158017"/>
                      <a:pt x="9028" y="160339"/>
                      <a:pt x="9833" y="162168"/>
                    </a:cubicBezTo>
                    <a:cubicBezTo>
                      <a:pt x="11698" y="166374"/>
                      <a:pt x="30681" y="173854"/>
                      <a:pt x="75359" y="177182"/>
                    </a:cubicBezTo>
                    <a:cubicBezTo>
                      <a:pt x="87227" y="178060"/>
                      <a:pt x="97524" y="176579"/>
                      <a:pt x="107454" y="175134"/>
                    </a:cubicBezTo>
                    <a:cubicBezTo>
                      <a:pt x="114221" y="174165"/>
                      <a:pt x="120786" y="173214"/>
                      <a:pt x="127223" y="17321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4" name="Graphic 2">
              <a:extLst>
                <a:ext uri="{FF2B5EF4-FFF2-40B4-BE49-F238E27FC236}">
                  <a16:creationId xmlns:a16="http://schemas.microsoft.com/office/drawing/2014/main" id="{311DDFF3-DBBA-2554-BDFA-C44BF9230D62}"/>
                </a:ext>
              </a:extLst>
            </p:cNvPr>
            <p:cNvGrpSpPr/>
            <p:nvPr/>
          </p:nvGrpSpPr>
          <p:grpSpPr>
            <a:xfrm>
              <a:off x="4501166" y="1456769"/>
              <a:ext cx="192785" cy="588230"/>
              <a:chOff x="4501166" y="1456769"/>
              <a:chExt cx="192785" cy="588230"/>
            </a:xfrm>
            <a:grpFill/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8111ABE1-464D-0179-98DF-D4A1EB350BC0}"/>
                  </a:ext>
                </a:extLst>
              </p:cNvPr>
              <p:cNvSpPr/>
              <p:nvPr/>
            </p:nvSpPr>
            <p:spPr>
              <a:xfrm>
                <a:off x="4505703" y="1461339"/>
                <a:ext cx="183674" cy="579126"/>
              </a:xfrm>
              <a:custGeom>
                <a:avLst/>
                <a:gdLst>
                  <a:gd name="connsiteX0" fmla="*/ 183675 w 183674"/>
                  <a:gd name="connsiteY0" fmla="*/ 0 h 579126"/>
                  <a:gd name="connsiteX1" fmla="*/ 64766 w 183674"/>
                  <a:gd name="connsiteY1" fmla="*/ 15380 h 579126"/>
                  <a:gd name="connsiteX2" fmla="*/ 8951 w 183674"/>
                  <a:gd name="connsiteY2" fmla="*/ 4096 h 579126"/>
                  <a:gd name="connsiteX3" fmla="*/ 11749 w 183674"/>
                  <a:gd name="connsiteY3" fmla="*/ 20135 h 579126"/>
                  <a:gd name="connsiteX4" fmla="*/ 23856 w 183674"/>
                  <a:gd name="connsiteY4" fmla="*/ 118726 h 579126"/>
                  <a:gd name="connsiteX5" fmla="*/ 13944 w 183674"/>
                  <a:gd name="connsiteY5" fmla="*/ 173004 h 579126"/>
                  <a:gd name="connsiteX6" fmla="*/ 4032 w 183674"/>
                  <a:gd name="connsiteY6" fmla="*/ 374611 h 579126"/>
                  <a:gd name="connsiteX7" fmla="*/ 15809 w 183674"/>
                  <a:gd name="connsiteY7" fmla="*/ 485729 h 579126"/>
                  <a:gd name="connsiteX8" fmla="*/ 23161 w 183674"/>
                  <a:gd name="connsiteY8" fmla="*/ 540795 h 579126"/>
                  <a:gd name="connsiteX9" fmla="*/ 117838 w 183674"/>
                  <a:gd name="connsiteY9" fmla="*/ 579126 h 579126"/>
                  <a:gd name="connsiteX10" fmla="*/ 127805 w 183674"/>
                  <a:gd name="connsiteY10" fmla="*/ 471977 h 579126"/>
                  <a:gd name="connsiteX11" fmla="*/ 130676 w 183674"/>
                  <a:gd name="connsiteY11" fmla="*/ 451055 h 579126"/>
                  <a:gd name="connsiteX12" fmla="*/ 143898 w 183674"/>
                  <a:gd name="connsiteY12" fmla="*/ 377940 h 579126"/>
                  <a:gd name="connsiteX13" fmla="*/ 150500 w 183674"/>
                  <a:gd name="connsiteY13" fmla="*/ 270498 h 579126"/>
                  <a:gd name="connsiteX14" fmla="*/ 142508 w 183674"/>
                  <a:gd name="connsiteY14" fmla="*/ 238018 h 579126"/>
                  <a:gd name="connsiteX15" fmla="*/ 157395 w 183674"/>
                  <a:gd name="connsiteY15" fmla="*/ 138842 h 579126"/>
                  <a:gd name="connsiteX16" fmla="*/ 183547 w 183674"/>
                  <a:gd name="connsiteY16" fmla="*/ 26810 h 579126"/>
                  <a:gd name="connsiteX17" fmla="*/ 183675 w 183674"/>
                  <a:gd name="connsiteY17" fmla="*/ 0 h 579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674" h="579126">
                    <a:moveTo>
                      <a:pt x="183675" y="0"/>
                    </a:moveTo>
                    <a:cubicBezTo>
                      <a:pt x="146861" y="15161"/>
                      <a:pt x="107231" y="25219"/>
                      <a:pt x="64766" y="15380"/>
                    </a:cubicBezTo>
                    <a:cubicBezTo>
                      <a:pt x="46167" y="12271"/>
                      <a:pt x="27568" y="1518"/>
                      <a:pt x="8951" y="4096"/>
                    </a:cubicBezTo>
                    <a:cubicBezTo>
                      <a:pt x="9884" y="9693"/>
                      <a:pt x="10816" y="15088"/>
                      <a:pt x="11749" y="20135"/>
                    </a:cubicBezTo>
                    <a:cubicBezTo>
                      <a:pt x="24971" y="92135"/>
                      <a:pt x="23856" y="118726"/>
                      <a:pt x="23856" y="118726"/>
                    </a:cubicBezTo>
                    <a:cubicBezTo>
                      <a:pt x="23856" y="118726"/>
                      <a:pt x="20546" y="153071"/>
                      <a:pt x="13944" y="173004"/>
                    </a:cubicBezTo>
                    <a:cubicBezTo>
                      <a:pt x="7342" y="192938"/>
                      <a:pt x="-6978" y="257184"/>
                      <a:pt x="4032" y="374611"/>
                    </a:cubicBezTo>
                    <a:cubicBezTo>
                      <a:pt x="8457" y="421794"/>
                      <a:pt x="12517" y="458572"/>
                      <a:pt x="15809" y="485729"/>
                    </a:cubicBezTo>
                    <a:cubicBezTo>
                      <a:pt x="19357" y="515063"/>
                      <a:pt x="21990" y="533077"/>
                      <a:pt x="23161" y="540795"/>
                    </a:cubicBezTo>
                    <a:cubicBezTo>
                      <a:pt x="49880" y="563655"/>
                      <a:pt x="83511" y="578925"/>
                      <a:pt x="117838" y="579126"/>
                    </a:cubicBezTo>
                    <a:cubicBezTo>
                      <a:pt x="119594" y="539770"/>
                      <a:pt x="124586" y="496793"/>
                      <a:pt x="127805" y="471977"/>
                    </a:cubicBezTo>
                    <a:cubicBezTo>
                      <a:pt x="129469" y="459065"/>
                      <a:pt x="130676" y="451055"/>
                      <a:pt x="130676" y="451055"/>
                    </a:cubicBezTo>
                    <a:lnTo>
                      <a:pt x="143898" y="377940"/>
                    </a:lnTo>
                    <a:cubicBezTo>
                      <a:pt x="143898" y="377940"/>
                      <a:pt x="163722" y="295973"/>
                      <a:pt x="150500" y="270498"/>
                    </a:cubicBezTo>
                    <a:cubicBezTo>
                      <a:pt x="146514" y="262817"/>
                      <a:pt x="144026" y="250911"/>
                      <a:pt x="142508" y="238018"/>
                    </a:cubicBezTo>
                    <a:cubicBezTo>
                      <a:pt x="138522" y="204259"/>
                      <a:pt x="143935" y="170023"/>
                      <a:pt x="157395" y="138842"/>
                    </a:cubicBezTo>
                    <a:cubicBezTo>
                      <a:pt x="169703" y="110313"/>
                      <a:pt x="184168" y="67812"/>
                      <a:pt x="183547" y="26810"/>
                    </a:cubicBezTo>
                    <a:cubicBezTo>
                      <a:pt x="183400" y="17026"/>
                      <a:pt x="183455" y="8120"/>
                      <a:pt x="183675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7BA7B259-D980-76BD-C2B4-0978DF92B943}"/>
                  </a:ext>
                </a:extLst>
              </p:cNvPr>
              <p:cNvSpPr/>
              <p:nvPr/>
            </p:nvSpPr>
            <p:spPr>
              <a:xfrm>
                <a:off x="4501166" y="1456769"/>
                <a:ext cx="192785" cy="588230"/>
              </a:xfrm>
              <a:custGeom>
                <a:avLst/>
                <a:gdLst>
                  <a:gd name="connsiteX0" fmla="*/ 122393 w 192785"/>
                  <a:gd name="connsiteY0" fmla="*/ 588231 h 588230"/>
                  <a:gd name="connsiteX1" fmla="*/ 122375 w 192785"/>
                  <a:gd name="connsiteY1" fmla="*/ 588231 h 588230"/>
                  <a:gd name="connsiteX2" fmla="*/ 24754 w 192785"/>
                  <a:gd name="connsiteY2" fmla="*/ 548802 h 588230"/>
                  <a:gd name="connsiteX3" fmla="*/ 23199 w 192785"/>
                  <a:gd name="connsiteY3" fmla="*/ 546022 h 588230"/>
                  <a:gd name="connsiteX4" fmla="*/ 15829 w 192785"/>
                  <a:gd name="connsiteY4" fmla="*/ 490829 h 588230"/>
                  <a:gd name="connsiteX5" fmla="*/ 4033 w 192785"/>
                  <a:gd name="connsiteY5" fmla="*/ 379583 h 588230"/>
                  <a:gd name="connsiteX6" fmla="*/ 14165 w 192785"/>
                  <a:gd name="connsiteY6" fmla="*/ 176111 h 588230"/>
                  <a:gd name="connsiteX7" fmla="*/ 23857 w 192785"/>
                  <a:gd name="connsiteY7" fmla="*/ 122838 h 588230"/>
                  <a:gd name="connsiteX8" fmla="*/ 11806 w 192785"/>
                  <a:gd name="connsiteY8" fmla="*/ 25509 h 588230"/>
                  <a:gd name="connsiteX9" fmla="*/ 9008 w 192785"/>
                  <a:gd name="connsiteY9" fmla="*/ 9397 h 588230"/>
                  <a:gd name="connsiteX10" fmla="*/ 9831 w 192785"/>
                  <a:gd name="connsiteY10" fmla="*/ 5941 h 588230"/>
                  <a:gd name="connsiteX11" fmla="*/ 12885 w 192785"/>
                  <a:gd name="connsiteY11" fmla="*/ 4130 h 588230"/>
                  <a:gd name="connsiteX12" fmla="*/ 50357 w 192785"/>
                  <a:gd name="connsiteY12" fmla="*/ 10165 h 588230"/>
                  <a:gd name="connsiteX13" fmla="*/ 70071 w 192785"/>
                  <a:gd name="connsiteY13" fmla="*/ 15451 h 588230"/>
                  <a:gd name="connsiteX14" fmla="*/ 186474 w 192785"/>
                  <a:gd name="connsiteY14" fmla="*/ 345 h 588230"/>
                  <a:gd name="connsiteX15" fmla="*/ 190809 w 192785"/>
                  <a:gd name="connsiteY15" fmla="*/ 802 h 588230"/>
                  <a:gd name="connsiteX16" fmla="*/ 192784 w 192785"/>
                  <a:gd name="connsiteY16" fmla="*/ 4697 h 588230"/>
                  <a:gd name="connsiteX17" fmla="*/ 192656 w 192785"/>
                  <a:gd name="connsiteY17" fmla="*/ 31270 h 588230"/>
                  <a:gd name="connsiteX18" fmla="*/ 166138 w 192785"/>
                  <a:gd name="connsiteY18" fmla="*/ 145186 h 588230"/>
                  <a:gd name="connsiteX19" fmla="*/ 151599 w 192785"/>
                  <a:gd name="connsiteY19" fmla="*/ 242021 h 588230"/>
                  <a:gd name="connsiteX20" fmla="*/ 159115 w 192785"/>
                  <a:gd name="connsiteY20" fmla="*/ 272946 h 588230"/>
                  <a:gd name="connsiteX21" fmla="*/ 152898 w 192785"/>
                  <a:gd name="connsiteY21" fmla="*/ 383570 h 588230"/>
                  <a:gd name="connsiteX22" fmla="*/ 139730 w 192785"/>
                  <a:gd name="connsiteY22" fmla="*/ 456411 h 588230"/>
                  <a:gd name="connsiteX23" fmla="*/ 139730 w 192785"/>
                  <a:gd name="connsiteY23" fmla="*/ 456411 h 588230"/>
                  <a:gd name="connsiteX24" fmla="*/ 136896 w 192785"/>
                  <a:gd name="connsiteY24" fmla="*/ 477113 h 588230"/>
                  <a:gd name="connsiteX25" fmla="*/ 126965 w 192785"/>
                  <a:gd name="connsiteY25" fmla="*/ 583897 h 588230"/>
                  <a:gd name="connsiteX26" fmla="*/ 122393 w 192785"/>
                  <a:gd name="connsiteY26" fmla="*/ 588231 h 588230"/>
                  <a:gd name="connsiteX27" fmla="*/ 31977 w 192785"/>
                  <a:gd name="connsiteY27" fmla="*/ 542950 h 588230"/>
                  <a:gd name="connsiteX28" fmla="*/ 118041 w 192785"/>
                  <a:gd name="connsiteY28" fmla="*/ 578977 h 588230"/>
                  <a:gd name="connsiteX29" fmla="*/ 127825 w 192785"/>
                  <a:gd name="connsiteY29" fmla="*/ 475924 h 588230"/>
                  <a:gd name="connsiteX30" fmla="*/ 130696 w 192785"/>
                  <a:gd name="connsiteY30" fmla="*/ 454911 h 588230"/>
                  <a:gd name="connsiteX31" fmla="*/ 143937 w 192785"/>
                  <a:gd name="connsiteY31" fmla="*/ 381668 h 588230"/>
                  <a:gd name="connsiteX32" fmla="*/ 150977 w 192785"/>
                  <a:gd name="connsiteY32" fmla="*/ 277134 h 588230"/>
                  <a:gd name="connsiteX33" fmla="*/ 142510 w 192785"/>
                  <a:gd name="connsiteY33" fmla="*/ 243081 h 588230"/>
                  <a:gd name="connsiteX34" fmla="*/ 157744 w 192785"/>
                  <a:gd name="connsiteY34" fmla="*/ 141565 h 588230"/>
                  <a:gd name="connsiteX35" fmla="*/ 183512 w 192785"/>
                  <a:gd name="connsiteY35" fmla="*/ 31416 h 588230"/>
                  <a:gd name="connsiteX36" fmla="*/ 183494 w 192785"/>
                  <a:gd name="connsiteY36" fmla="*/ 11409 h 588230"/>
                  <a:gd name="connsiteX37" fmla="*/ 68279 w 192785"/>
                  <a:gd name="connsiteY37" fmla="*/ 24412 h 588230"/>
                  <a:gd name="connsiteX38" fmla="*/ 47595 w 192785"/>
                  <a:gd name="connsiteY38" fmla="*/ 18889 h 588230"/>
                  <a:gd name="connsiteX39" fmla="*/ 18847 w 192785"/>
                  <a:gd name="connsiteY39" fmla="*/ 12854 h 588230"/>
                  <a:gd name="connsiteX40" fmla="*/ 20785 w 192785"/>
                  <a:gd name="connsiteY40" fmla="*/ 23881 h 588230"/>
                  <a:gd name="connsiteX41" fmla="*/ 32965 w 192785"/>
                  <a:gd name="connsiteY41" fmla="*/ 123478 h 588230"/>
                  <a:gd name="connsiteX42" fmla="*/ 22833 w 192785"/>
                  <a:gd name="connsiteY42" fmla="*/ 179000 h 588230"/>
                  <a:gd name="connsiteX43" fmla="*/ 13141 w 192785"/>
                  <a:gd name="connsiteY43" fmla="*/ 378742 h 588230"/>
                  <a:gd name="connsiteX44" fmla="*/ 24900 w 192785"/>
                  <a:gd name="connsiteY44" fmla="*/ 489732 h 588230"/>
                  <a:gd name="connsiteX45" fmla="*/ 31977 w 192785"/>
                  <a:gd name="connsiteY45" fmla="*/ 542950 h 588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92785" h="588230">
                    <a:moveTo>
                      <a:pt x="122393" y="588231"/>
                    </a:moveTo>
                    <a:cubicBezTo>
                      <a:pt x="122393" y="588231"/>
                      <a:pt x="122375" y="588231"/>
                      <a:pt x="122375" y="588231"/>
                    </a:cubicBezTo>
                    <a:cubicBezTo>
                      <a:pt x="88908" y="588030"/>
                      <a:pt x="54234" y="574039"/>
                      <a:pt x="24754" y="548802"/>
                    </a:cubicBezTo>
                    <a:cubicBezTo>
                      <a:pt x="23912" y="548089"/>
                      <a:pt x="23364" y="547101"/>
                      <a:pt x="23199" y="546022"/>
                    </a:cubicBezTo>
                    <a:cubicBezTo>
                      <a:pt x="21955" y="537902"/>
                      <a:pt x="19359" y="519925"/>
                      <a:pt x="15829" y="490829"/>
                    </a:cubicBezTo>
                    <a:cubicBezTo>
                      <a:pt x="11824" y="457709"/>
                      <a:pt x="7855" y="420274"/>
                      <a:pt x="4033" y="379583"/>
                    </a:cubicBezTo>
                    <a:cubicBezTo>
                      <a:pt x="-8000" y="251311"/>
                      <a:pt x="10361" y="187596"/>
                      <a:pt x="14165" y="176111"/>
                    </a:cubicBezTo>
                    <a:cubicBezTo>
                      <a:pt x="20529" y="156890"/>
                      <a:pt x="23839" y="123167"/>
                      <a:pt x="23857" y="122838"/>
                    </a:cubicBezTo>
                    <a:cubicBezTo>
                      <a:pt x="23857" y="122838"/>
                      <a:pt x="24717" y="95881"/>
                      <a:pt x="11806" y="25509"/>
                    </a:cubicBezTo>
                    <a:cubicBezTo>
                      <a:pt x="10873" y="20443"/>
                      <a:pt x="9940" y="15030"/>
                      <a:pt x="9008" y="9397"/>
                    </a:cubicBezTo>
                    <a:cubicBezTo>
                      <a:pt x="8807" y="8172"/>
                      <a:pt x="9099" y="6928"/>
                      <a:pt x="9831" y="5941"/>
                    </a:cubicBezTo>
                    <a:cubicBezTo>
                      <a:pt x="10562" y="4953"/>
                      <a:pt x="11660" y="4295"/>
                      <a:pt x="12885" y="4130"/>
                    </a:cubicBezTo>
                    <a:cubicBezTo>
                      <a:pt x="25723" y="2356"/>
                      <a:pt x="38250" y="6325"/>
                      <a:pt x="50357" y="10165"/>
                    </a:cubicBezTo>
                    <a:cubicBezTo>
                      <a:pt x="57178" y="12323"/>
                      <a:pt x="63616" y="14372"/>
                      <a:pt x="70071" y="15451"/>
                    </a:cubicBezTo>
                    <a:cubicBezTo>
                      <a:pt x="105477" y="23644"/>
                      <a:pt x="141303" y="18962"/>
                      <a:pt x="186474" y="345"/>
                    </a:cubicBezTo>
                    <a:cubicBezTo>
                      <a:pt x="187901" y="-240"/>
                      <a:pt x="189547" y="-76"/>
                      <a:pt x="190809" y="802"/>
                    </a:cubicBezTo>
                    <a:cubicBezTo>
                      <a:pt x="192089" y="1680"/>
                      <a:pt x="192820" y="3143"/>
                      <a:pt x="192784" y="4697"/>
                    </a:cubicBezTo>
                    <a:cubicBezTo>
                      <a:pt x="192546" y="13091"/>
                      <a:pt x="192509" y="22016"/>
                      <a:pt x="192656" y="31270"/>
                    </a:cubicBezTo>
                    <a:cubicBezTo>
                      <a:pt x="193314" y="73113"/>
                      <a:pt x="178592" y="116309"/>
                      <a:pt x="166138" y="145186"/>
                    </a:cubicBezTo>
                    <a:cubicBezTo>
                      <a:pt x="152788" y="176111"/>
                      <a:pt x="147777" y="209596"/>
                      <a:pt x="151599" y="242021"/>
                    </a:cubicBezTo>
                    <a:cubicBezTo>
                      <a:pt x="153263" y="256157"/>
                      <a:pt x="155787" y="266563"/>
                      <a:pt x="159115" y="272946"/>
                    </a:cubicBezTo>
                    <a:cubicBezTo>
                      <a:pt x="172960" y="299628"/>
                      <a:pt x="153721" y="380150"/>
                      <a:pt x="152898" y="383570"/>
                    </a:cubicBezTo>
                    <a:lnTo>
                      <a:pt x="139730" y="456411"/>
                    </a:lnTo>
                    <a:lnTo>
                      <a:pt x="139730" y="456411"/>
                    </a:lnTo>
                    <a:cubicBezTo>
                      <a:pt x="139730" y="456411"/>
                      <a:pt x="138560" y="464348"/>
                      <a:pt x="136896" y="477113"/>
                    </a:cubicBezTo>
                    <a:cubicBezTo>
                      <a:pt x="133951" y="499808"/>
                      <a:pt x="128757" y="543864"/>
                      <a:pt x="126965" y="583897"/>
                    </a:cubicBezTo>
                    <a:cubicBezTo>
                      <a:pt x="126856" y="586311"/>
                      <a:pt x="124844" y="588231"/>
                      <a:pt x="122393" y="588231"/>
                    </a:cubicBezTo>
                    <a:close/>
                    <a:moveTo>
                      <a:pt x="31977" y="542950"/>
                    </a:moveTo>
                    <a:cubicBezTo>
                      <a:pt x="58239" y="564987"/>
                      <a:pt x="88579" y="577660"/>
                      <a:pt x="118041" y="578977"/>
                    </a:cubicBezTo>
                    <a:cubicBezTo>
                      <a:pt x="120016" y="539859"/>
                      <a:pt x="124972" y="497906"/>
                      <a:pt x="127825" y="475924"/>
                    </a:cubicBezTo>
                    <a:cubicBezTo>
                      <a:pt x="129507" y="462958"/>
                      <a:pt x="130696" y="454911"/>
                      <a:pt x="130696" y="454911"/>
                    </a:cubicBezTo>
                    <a:lnTo>
                      <a:pt x="143937" y="381668"/>
                    </a:lnTo>
                    <a:cubicBezTo>
                      <a:pt x="149386" y="359064"/>
                      <a:pt x="161182" y="296793"/>
                      <a:pt x="150977" y="277134"/>
                    </a:cubicBezTo>
                    <a:cubicBezTo>
                      <a:pt x="147155" y="269764"/>
                      <a:pt x="144302" y="258315"/>
                      <a:pt x="142510" y="243081"/>
                    </a:cubicBezTo>
                    <a:cubicBezTo>
                      <a:pt x="138487" y="209066"/>
                      <a:pt x="143754" y="173971"/>
                      <a:pt x="157744" y="141565"/>
                    </a:cubicBezTo>
                    <a:cubicBezTo>
                      <a:pt x="169851" y="113511"/>
                      <a:pt x="184134" y="71650"/>
                      <a:pt x="183512" y="31416"/>
                    </a:cubicBezTo>
                    <a:cubicBezTo>
                      <a:pt x="183402" y="24558"/>
                      <a:pt x="183402" y="17846"/>
                      <a:pt x="183494" y="11409"/>
                    </a:cubicBezTo>
                    <a:cubicBezTo>
                      <a:pt x="152605" y="23552"/>
                      <a:pt x="112664" y="34690"/>
                      <a:pt x="68279" y="24412"/>
                    </a:cubicBezTo>
                    <a:cubicBezTo>
                      <a:pt x="61458" y="23278"/>
                      <a:pt x="54417" y="21047"/>
                      <a:pt x="47595" y="18889"/>
                    </a:cubicBezTo>
                    <a:cubicBezTo>
                      <a:pt x="37628" y="15725"/>
                      <a:pt x="28064" y="12689"/>
                      <a:pt x="18847" y="12854"/>
                    </a:cubicBezTo>
                    <a:cubicBezTo>
                      <a:pt x="19505" y="16658"/>
                      <a:pt x="20145" y="20352"/>
                      <a:pt x="20785" y="23881"/>
                    </a:cubicBezTo>
                    <a:cubicBezTo>
                      <a:pt x="33934" y="95552"/>
                      <a:pt x="33020" y="122381"/>
                      <a:pt x="32965" y="123478"/>
                    </a:cubicBezTo>
                    <a:cubicBezTo>
                      <a:pt x="32819" y="125142"/>
                      <a:pt x="29527" y="158810"/>
                      <a:pt x="22833" y="179000"/>
                    </a:cubicBezTo>
                    <a:cubicBezTo>
                      <a:pt x="19139" y="190174"/>
                      <a:pt x="1272" y="252280"/>
                      <a:pt x="13141" y="378742"/>
                    </a:cubicBezTo>
                    <a:cubicBezTo>
                      <a:pt x="16945" y="419341"/>
                      <a:pt x="20913" y="456685"/>
                      <a:pt x="24900" y="489732"/>
                    </a:cubicBezTo>
                    <a:cubicBezTo>
                      <a:pt x="28192" y="516816"/>
                      <a:pt x="30661" y="534208"/>
                      <a:pt x="31977" y="54295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5" name="Graphic 2">
              <a:extLst>
                <a:ext uri="{FF2B5EF4-FFF2-40B4-BE49-F238E27FC236}">
                  <a16:creationId xmlns:a16="http://schemas.microsoft.com/office/drawing/2014/main" id="{CA5EDB05-55E9-48CF-AACE-942302904731}"/>
                </a:ext>
              </a:extLst>
            </p:cNvPr>
            <p:cNvGrpSpPr/>
            <p:nvPr/>
          </p:nvGrpSpPr>
          <p:grpSpPr>
            <a:xfrm>
              <a:off x="4719901" y="1237999"/>
              <a:ext cx="138364" cy="141774"/>
              <a:chOff x="4719901" y="1237999"/>
              <a:chExt cx="138364" cy="141774"/>
            </a:xfrm>
            <a:grpFill/>
          </p:grpSpPr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923B96F5-A851-9BC8-ED40-582026586249}"/>
                  </a:ext>
                </a:extLst>
              </p:cNvPr>
              <p:cNvSpPr/>
              <p:nvPr/>
            </p:nvSpPr>
            <p:spPr>
              <a:xfrm>
                <a:off x="4724454" y="1242601"/>
                <a:ext cx="129259" cy="132600"/>
              </a:xfrm>
              <a:custGeom>
                <a:avLst/>
                <a:gdLst>
                  <a:gd name="connsiteX0" fmla="*/ 129259 w 129259"/>
                  <a:gd name="connsiteY0" fmla="*/ 108534 h 132600"/>
                  <a:gd name="connsiteX1" fmla="*/ 83558 w 129259"/>
                  <a:gd name="connsiteY1" fmla="*/ 44928 h 132600"/>
                  <a:gd name="connsiteX2" fmla="*/ 64703 w 129259"/>
                  <a:gd name="connsiteY2" fmla="*/ 3305 h 132600"/>
                  <a:gd name="connsiteX3" fmla="*/ 0 w 129259"/>
                  <a:gd name="connsiteY3" fmla="*/ 132601 h 132600"/>
                  <a:gd name="connsiteX4" fmla="*/ 129259 w 129259"/>
                  <a:gd name="connsiteY4" fmla="*/ 108534 h 13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9" h="132600">
                    <a:moveTo>
                      <a:pt x="129259" y="108534"/>
                    </a:moveTo>
                    <a:cubicBezTo>
                      <a:pt x="115525" y="86899"/>
                      <a:pt x="98024" y="66673"/>
                      <a:pt x="83558" y="44928"/>
                    </a:cubicBezTo>
                    <a:cubicBezTo>
                      <a:pt x="72238" y="29786"/>
                      <a:pt x="72238" y="7090"/>
                      <a:pt x="64703" y="3305"/>
                    </a:cubicBezTo>
                    <a:cubicBezTo>
                      <a:pt x="5084" y="-18732"/>
                      <a:pt x="21177" y="74518"/>
                      <a:pt x="0" y="132601"/>
                    </a:cubicBezTo>
                    <a:cubicBezTo>
                      <a:pt x="35680" y="116946"/>
                      <a:pt x="85862" y="102590"/>
                      <a:pt x="129259" y="10853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CD26FFDF-FC86-CF40-4810-F0851918A3D6}"/>
                  </a:ext>
                </a:extLst>
              </p:cNvPr>
              <p:cNvSpPr/>
              <p:nvPr/>
            </p:nvSpPr>
            <p:spPr>
              <a:xfrm>
                <a:off x="4719901" y="1237999"/>
                <a:ext cx="138364" cy="141774"/>
              </a:xfrm>
              <a:custGeom>
                <a:avLst/>
                <a:gdLst>
                  <a:gd name="connsiteX0" fmla="*/ 4572 w 138364"/>
                  <a:gd name="connsiteY0" fmla="*/ 141775 h 141774"/>
                  <a:gd name="connsiteX1" fmla="*/ 1444 w 138364"/>
                  <a:gd name="connsiteY1" fmla="*/ 140531 h 141774"/>
                  <a:gd name="connsiteX2" fmla="*/ 274 w 138364"/>
                  <a:gd name="connsiteY2" fmla="*/ 135630 h 141774"/>
                  <a:gd name="connsiteX3" fmla="*/ 12490 w 138364"/>
                  <a:gd name="connsiteY3" fmla="*/ 75902 h 141774"/>
                  <a:gd name="connsiteX4" fmla="*/ 38349 w 138364"/>
                  <a:gd name="connsiteY4" fmla="*/ 3938 h 141774"/>
                  <a:gd name="connsiteX5" fmla="*/ 70847 w 138364"/>
                  <a:gd name="connsiteY5" fmla="*/ 3609 h 141774"/>
                  <a:gd name="connsiteX6" fmla="*/ 71304 w 138364"/>
                  <a:gd name="connsiteY6" fmla="*/ 3810 h 141774"/>
                  <a:gd name="connsiteX7" fmla="*/ 81546 w 138364"/>
                  <a:gd name="connsiteY7" fmla="*/ 22757 h 141774"/>
                  <a:gd name="connsiteX8" fmla="*/ 91769 w 138364"/>
                  <a:gd name="connsiteY8" fmla="*/ 46769 h 141774"/>
                  <a:gd name="connsiteX9" fmla="*/ 113220 w 138364"/>
                  <a:gd name="connsiteY9" fmla="*/ 76414 h 141774"/>
                  <a:gd name="connsiteX10" fmla="*/ 137653 w 138364"/>
                  <a:gd name="connsiteY10" fmla="*/ 110667 h 141774"/>
                  <a:gd name="connsiteX11" fmla="*/ 137635 w 138364"/>
                  <a:gd name="connsiteY11" fmla="*/ 115587 h 141774"/>
                  <a:gd name="connsiteX12" fmla="*/ 133173 w 138364"/>
                  <a:gd name="connsiteY12" fmla="*/ 117653 h 141774"/>
                  <a:gd name="connsiteX13" fmla="*/ 6382 w 138364"/>
                  <a:gd name="connsiteY13" fmla="*/ 141373 h 141774"/>
                  <a:gd name="connsiteX14" fmla="*/ 4572 w 138364"/>
                  <a:gd name="connsiteY14" fmla="*/ 141775 h 141774"/>
                  <a:gd name="connsiteX15" fmla="*/ 53236 w 138364"/>
                  <a:gd name="connsiteY15" fmla="*/ 9169 h 141774"/>
                  <a:gd name="connsiteX16" fmla="*/ 43049 w 138364"/>
                  <a:gd name="connsiteY16" fmla="*/ 11784 h 141774"/>
                  <a:gd name="connsiteX17" fmla="*/ 21543 w 138364"/>
                  <a:gd name="connsiteY17" fmla="*/ 77145 h 141774"/>
                  <a:gd name="connsiteX18" fmla="*/ 11978 w 138364"/>
                  <a:gd name="connsiteY18" fmla="*/ 129120 h 141774"/>
                  <a:gd name="connsiteX19" fmla="*/ 124669 w 138364"/>
                  <a:gd name="connsiteY19" fmla="*/ 107595 h 141774"/>
                  <a:gd name="connsiteX20" fmla="*/ 105924 w 138364"/>
                  <a:gd name="connsiteY20" fmla="*/ 81937 h 141774"/>
                  <a:gd name="connsiteX21" fmla="*/ 84307 w 138364"/>
                  <a:gd name="connsiteY21" fmla="*/ 52054 h 141774"/>
                  <a:gd name="connsiteX22" fmla="*/ 72767 w 138364"/>
                  <a:gd name="connsiteY22" fmla="*/ 25335 h 141774"/>
                  <a:gd name="connsiteX23" fmla="*/ 67354 w 138364"/>
                  <a:gd name="connsiteY23" fmla="*/ 12076 h 141774"/>
                  <a:gd name="connsiteX24" fmla="*/ 53236 w 138364"/>
                  <a:gd name="connsiteY24" fmla="*/ 9169 h 14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8364" h="141774">
                    <a:moveTo>
                      <a:pt x="4572" y="141775"/>
                    </a:moveTo>
                    <a:cubicBezTo>
                      <a:pt x="3438" y="141775"/>
                      <a:pt x="2304" y="141354"/>
                      <a:pt x="1444" y="140531"/>
                    </a:cubicBezTo>
                    <a:cubicBezTo>
                      <a:pt x="109" y="139269"/>
                      <a:pt x="-348" y="137349"/>
                      <a:pt x="274" y="135630"/>
                    </a:cubicBezTo>
                    <a:cubicBezTo>
                      <a:pt x="6784" y="117781"/>
                      <a:pt x="9674" y="96494"/>
                      <a:pt x="12490" y="75902"/>
                    </a:cubicBezTo>
                    <a:cubicBezTo>
                      <a:pt x="16989" y="42910"/>
                      <a:pt x="20866" y="14417"/>
                      <a:pt x="38349" y="3938"/>
                    </a:cubicBezTo>
                    <a:cubicBezTo>
                      <a:pt x="46908" y="-1201"/>
                      <a:pt x="57552" y="-1310"/>
                      <a:pt x="70847" y="3609"/>
                    </a:cubicBezTo>
                    <a:cubicBezTo>
                      <a:pt x="71012" y="3664"/>
                      <a:pt x="71158" y="3737"/>
                      <a:pt x="71304" y="3810"/>
                    </a:cubicBezTo>
                    <a:cubicBezTo>
                      <a:pt x="76791" y="6554"/>
                      <a:pt x="78894" y="13704"/>
                      <a:pt x="81546" y="22757"/>
                    </a:cubicBezTo>
                    <a:cubicBezTo>
                      <a:pt x="83868" y="30712"/>
                      <a:pt x="86520" y="39746"/>
                      <a:pt x="91769" y="46769"/>
                    </a:cubicBezTo>
                    <a:cubicBezTo>
                      <a:pt x="98554" y="56973"/>
                      <a:pt x="106015" y="66867"/>
                      <a:pt x="113220" y="76414"/>
                    </a:cubicBezTo>
                    <a:cubicBezTo>
                      <a:pt x="121578" y="87496"/>
                      <a:pt x="130228" y="98944"/>
                      <a:pt x="137653" y="110667"/>
                    </a:cubicBezTo>
                    <a:cubicBezTo>
                      <a:pt x="138604" y="112167"/>
                      <a:pt x="138604" y="114087"/>
                      <a:pt x="137635" y="115587"/>
                    </a:cubicBezTo>
                    <a:cubicBezTo>
                      <a:pt x="136666" y="117086"/>
                      <a:pt x="134928" y="117891"/>
                      <a:pt x="133173" y="117653"/>
                    </a:cubicBezTo>
                    <a:cubicBezTo>
                      <a:pt x="83118" y="110777"/>
                      <a:pt x="27834" y="131954"/>
                      <a:pt x="6382" y="141373"/>
                    </a:cubicBezTo>
                    <a:cubicBezTo>
                      <a:pt x="5815" y="141647"/>
                      <a:pt x="5193" y="141775"/>
                      <a:pt x="4572" y="141775"/>
                    </a:cubicBezTo>
                    <a:close/>
                    <a:moveTo>
                      <a:pt x="53236" y="9169"/>
                    </a:moveTo>
                    <a:cubicBezTo>
                      <a:pt x="49341" y="9169"/>
                      <a:pt x="45957" y="10047"/>
                      <a:pt x="43049" y="11784"/>
                    </a:cubicBezTo>
                    <a:cubicBezTo>
                      <a:pt x="29333" y="20014"/>
                      <a:pt x="25548" y="47775"/>
                      <a:pt x="21543" y="77145"/>
                    </a:cubicBezTo>
                    <a:cubicBezTo>
                      <a:pt x="19147" y="94702"/>
                      <a:pt x="16697" y="112734"/>
                      <a:pt x="11978" y="129120"/>
                    </a:cubicBezTo>
                    <a:cubicBezTo>
                      <a:pt x="36484" y="119262"/>
                      <a:pt x="81363" y="104541"/>
                      <a:pt x="124669" y="107595"/>
                    </a:cubicBezTo>
                    <a:cubicBezTo>
                      <a:pt x="118725" y="98908"/>
                      <a:pt x="112233" y="90313"/>
                      <a:pt x="105924" y="81937"/>
                    </a:cubicBezTo>
                    <a:cubicBezTo>
                      <a:pt x="98645" y="72281"/>
                      <a:pt x="91092" y="62295"/>
                      <a:pt x="84307" y="52054"/>
                    </a:cubicBezTo>
                    <a:cubicBezTo>
                      <a:pt x="78217" y="43916"/>
                      <a:pt x="75200" y="33620"/>
                      <a:pt x="72767" y="25335"/>
                    </a:cubicBezTo>
                    <a:cubicBezTo>
                      <a:pt x="71195" y="19959"/>
                      <a:pt x="69238" y="13302"/>
                      <a:pt x="67354" y="12076"/>
                    </a:cubicBezTo>
                    <a:cubicBezTo>
                      <a:pt x="62032" y="10138"/>
                      <a:pt x="57351" y="9169"/>
                      <a:pt x="53236" y="916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6" name="Graphic 2">
              <a:extLst>
                <a:ext uri="{FF2B5EF4-FFF2-40B4-BE49-F238E27FC236}">
                  <a16:creationId xmlns:a16="http://schemas.microsoft.com/office/drawing/2014/main" id="{94CE9C56-6E98-5E12-0E4E-4066DF74483F}"/>
                </a:ext>
              </a:extLst>
            </p:cNvPr>
            <p:cNvGrpSpPr/>
            <p:nvPr/>
          </p:nvGrpSpPr>
          <p:grpSpPr>
            <a:xfrm>
              <a:off x="4702001" y="1345218"/>
              <a:ext cx="198526" cy="526064"/>
              <a:chOff x="4702001" y="1345218"/>
              <a:chExt cx="198526" cy="526064"/>
            </a:xfrm>
            <a:grpFill/>
          </p:grpSpPr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CA993887-4777-521F-6E00-FA2811C715E4}"/>
                  </a:ext>
                </a:extLst>
              </p:cNvPr>
              <p:cNvSpPr/>
              <p:nvPr/>
            </p:nvSpPr>
            <p:spPr>
              <a:xfrm>
                <a:off x="4706550" y="1349774"/>
                <a:ext cx="189341" cy="516943"/>
              </a:xfrm>
              <a:custGeom>
                <a:avLst/>
                <a:gdLst>
                  <a:gd name="connsiteX0" fmla="*/ 170993 w 189341"/>
                  <a:gd name="connsiteY0" fmla="*/ 150518 h 516943"/>
                  <a:gd name="connsiteX1" fmla="*/ 159983 w 189341"/>
                  <a:gd name="connsiteY1" fmla="*/ 25355 h 516943"/>
                  <a:gd name="connsiteX2" fmla="*/ 160331 w 189341"/>
                  <a:gd name="connsiteY2" fmla="*/ 25702 h 516943"/>
                  <a:gd name="connsiteX3" fmla="*/ 147163 w 189341"/>
                  <a:gd name="connsiteY3" fmla="*/ 1379 h 516943"/>
                  <a:gd name="connsiteX4" fmla="*/ 17922 w 189341"/>
                  <a:gd name="connsiteY4" fmla="*/ 25446 h 516943"/>
                  <a:gd name="connsiteX5" fmla="*/ 0 w 189341"/>
                  <a:gd name="connsiteY5" fmla="*/ 54744 h 516943"/>
                  <a:gd name="connsiteX6" fmla="*/ 28932 w 189341"/>
                  <a:gd name="connsiteY6" fmla="*/ 141667 h 516943"/>
                  <a:gd name="connsiteX7" fmla="*/ 42154 w 189341"/>
                  <a:gd name="connsiteY7" fmla="*/ 211454 h 516943"/>
                  <a:gd name="connsiteX8" fmla="*/ 55778 w 189341"/>
                  <a:gd name="connsiteY8" fmla="*/ 369974 h 516943"/>
                  <a:gd name="connsiteX9" fmla="*/ 75438 w 189341"/>
                  <a:gd name="connsiteY9" fmla="*/ 460335 h 516943"/>
                  <a:gd name="connsiteX10" fmla="*/ 78675 w 189341"/>
                  <a:gd name="connsiteY10" fmla="*/ 480360 h 516943"/>
                  <a:gd name="connsiteX11" fmla="*/ 80248 w 189341"/>
                  <a:gd name="connsiteY11" fmla="*/ 514010 h 516943"/>
                  <a:gd name="connsiteX12" fmla="*/ 169914 w 189341"/>
                  <a:gd name="connsiteY12" fmla="*/ 502909 h 516943"/>
                  <a:gd name="connsiteX13" fmla="*/ 169877 w 189341"/>
                  <a:gd name="connsiteY13" fmla="*/ 502781 h 516943"/>
                  <a:gd name="connsiteX14" fmla="*/ 175949 w 189341"/>
                  <a:gd name="connsiteY14" fmla="*/ 453349 h 516943"/>
                  <a:gd name="connsiteX15" fmla="*/ 187507 w 189341"/>
                  <a:gd name="connsiteY15" fmla="*/ 277912 h 516943"/>
                  <a:gd name="connsiteX16" fmla="*/ 170993 w 189341"/>
                  <a:gd name="connsiteY16" fmla="*/ 150518 h 51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341" h="516943">
                    <a:moveTo>
                      <a:pt x="170993" y="150518"/>
                    </a:moveTo>
                    <a:lnTo>
                      <a:pt x="159983" y="25355"/>
                    </a:lnTo>
                    <a:lnTo>
                      <a:pt x="160331" y="25702"/>
                    </a:lnTo>
                    <a:cubicBezTo>
                      <a:pt x="156673" y="17308"/>
                      <a:pt x="152156" y="9243"/>
                      <a:pt x="147163" y="1379"/>
                    </a:cubicBezTo>
                    <a:cubicBezTo>
                      <a:pt x="103766" y="-4583"/>
                      <a:pt x="53584" y="9773"/>
                      <a:pt x="17922" y="25446"/>
                    </a:cubicBezTo>
                    <a:cubicBezTo>
                      <a:pt x="13716" y="36986"/>
                      <a:pt x="8047" y="47154"/>
                      <a:pt x="0" y="54744"/>
                    </a:cubicBezTo>
                    <a:cubicBezTo>
                      <a:pt x="8412" y="74111"/>
                      <a:pt x="28932" y="141667"/>
                      <a:pt x="28932" y="141667"/>
                    </a:cubicBezTo>
                    <a:cubicBezTo>
                      <a:pt x="28932" y="141667"/>
                      <a:pt x="38844" y="159388"/>
                      <a:pt x="42154" y="211454"/>
                    </a:cubicBezTo>
                    <a:cubicBezTo>
                      <a:pt x="45519" y="264379"/>
                      <a:pt x="23829" y="252053"/>
                      <a:pt x="55778" y="369974"/>
                    </a:cubicBezTo>
                    <a:cubicBezTo>
                      <a:pt x="63843" y="399747"/>
                      <a:pt x="70336" y="429904"/>
                      <a:pt x="75438" y="460335"/>
                    </a:cubicBezTo>
                    <a:cubicBezTo>
                      <a:pt x="76554" y="467010"/>
                      <a:pt x="77687" y="473667"/>
                      <a:pt x="78675" y="480360"/>
                    </a:cubicBezTo>
                    <a:cubicBezTo>
                      <a:pt x="80595" y="493509"/>
                      <a:pt x="82442" y="504007"/>
                      <a:pt x="80248" y="514010"/>
                    </a:cubicBezTo>
                    <a:cubicBezTo>
                      <a:pt x="114355" y="520722"/>
                      <a:pt x="143634" y="515455"/>
                      <a:pt x="169914" y="502909"/>
                    </a:cubicBezTo>
                    <a:lnTo>
                      <a:pt x="169877" y="502781"/>
                    </a:lnTo>
                    <a:cubicBezTo>
                      <a:pt x="169877" y="502781"/>
                      <a:pt x="172584" y="482226"/>
                      <a:pt x="175949" y="453349"/>
                    </a:cubicBezTo>
                    <a:cubicBezTo>
                      <a:pt x="182642" y="395815"/>
                      <a:pt x="191896" y="305198"/>
                      <a:pt x="187507" y="277912"/>
                    </a:cubicBezTo>
                    <a:cubicBezTo>
                      <a:pt x="187525" y="277894"/>
                      <a:pt x="197437" y="192617"/>
                      <a:pt x="170993" y="15051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4A7307B5-5D50-F138-41A8-798B214DE197}"/>
                  </a:ext>
                </a:extLst>
              </p:cNvPr>
              <p:cNvSpPr/>
              <p:nvPr/>
            </p:nvSpPr>
            <p:spPr>
              <a:xfrm>
                <a:off x="4702001" y="1345218"/>
                <a:ext cx="198526" cy="526064"/>
              </a:xfrm>
              <a:custGeom>
                <a:avLst/>
                <a:gdLst>
                  <a:gd name="connsiteX0" fmla="*/ 114094 w 198526"/>
                  <a:gd name="connsiteY0" fmla="*/ 526064 h 526064"/>
                  <a:gd name="connsiteX1" fmla="*/ 83919 w 198526"/>
                  <a:gd name="connsiteY1" fmla="*/ 523028 h 526064"/>
                  <a:gd name="connsiteX2" fmla="*/ 80975 w 198526"/>
                  <a:gd name="connsiteY2" fmla="*/ 521053 h 526064"/>
                  <a:gd name="connsiteX3" fmla="*/ 80335 w 198526"/>
                  <a:gd name="connsiteY3" fmla="*/ 517579 h 526064"/>
                  <a:gd name="connsiteX4" fmla="*/ 79109 w 198526"/>
                  <a:gd name="connsiteY4" fmla="*/ 488263 h 526064"/>
                  <a:gd name="connsiteX5" fmla="*/ 78707 w 198526"/>
                  <a:gd name="connsiteY5" fmla="*/ 485575 h 526064"/>
                  <a:gd name="connsiteX6" fmla="*/ 75726 w 198526"/>
                  <a:gd name="connsiteY6" fmla="*/ 467031 h 526064"/>
                  <a:gd name="connsiteX7" fmla="*/ 75488 w 198526"/>
                  <a:gd name="connsiteY7" fmla="*/ 465659 h 526064"/>
                  <a:gd name="connsiteX8" fmla="*/ 55920 w 198526"/>
                  <a:gd name="connsiteY8" fmla="*/ 375737 h 526064"/>
                  <a:gd name="connsiteX9" fmla="*/ 40265 w 198526"/>
                  <a:gd name="connsiteY9" fmla="*/ 252750 h 526064"/>
                  <a:gd name="connsiteX10" fmla="*/ 42149 w 198526"/>
                  <a:gd name="connsiteY10" fmla="*/ 216320 h 526064"/>
                  <a:gd name="connsiteX11" fmla="*/ 29494 w 198526"/>
                  <a:gd name="connsiteY11" fmla="*/ 148454 h 526064"/>
                  <a:gd name="connsiteX12" fmla="*/ 29128 w 198526"/>
                  <a:gd name="connsiteY12" fmla="*/ 147576 h 526064"/>
                  <a:gd name="connsiteX13" fmla="*/ 379 w 198526"/>
                  <a:gd name="connsiteY13" fmla="*/ 61128 h 526064"/>
                  <a:gd name="connsiteX14" fmla="*/ 1440 w 198526"/>
                  <a:gd name="connsiteY14" fmla="*/ 55971 h 526064"/>
                  <a:gd name="connsiteX15" fmla="*/ 18192 w 198526"/>
                  <a:gd name="connsiteY15" fmla="*/ 28448 h 526064"/>
                  <a:gd name="connsiteX16" fmla="*/ 20642 w 198526"/>
                  <a:gd name="connsiteY16" fmla="*/ 25833 h 526064"/>
                  <a:gd name="connsiteX17" fmla="*/ 152353 w 198526"/>
                  <a:gd name="connsiteY17" fmla="*/ 1418 h 526064"/>
                  <a:gd name="connsiteX18" fmla="*/ 155589 w 198526"/>
                  <a:gd name="connsiteY18" fmla="*/ 3503 h 526064"/>
                  <a:gd name="connsiteX19" fmla="*/ 169086 w 198526"/>
                  <a:gd name="connsiteY19" fmla="*/ 28448 h 526064"/>
                  <a:gd name="connsiteX20" fmla="*/ 169287 w 198526"/>
                  <a:gd name="connsiteY20" fmla="*/ 31557 h 526064"/>
                  <a:gd name="connsiteX21" fmla="*/ 180022 w 198526"/>
                  <a:gd name="connsiteY21" fmla="*/ 153629 h 526064"/>
                  <a:gd name="connsiteX22" fmla="*/ 196683 w 198526"/>
                  <a:gd name="connsiteY22" fmla="*/ 282395 h 526064"/>
                  <a:gd name="connsiteX23" fmla="*/ 185051 w 198526"/>
                  <a:gd name="connsiteY23" fmla="*/ 458453 h 526064"/>
                  <a:gd name="connsiteX24" fmla="*/ 179017 w 198526"/>
                  <a:gd name="connsiteY24" fmla="*/ 507740 h 526064"/>
                  <a:gd name="connsiteX25" fmla="*/ 176456 w 198526"/>
                  <a:gd name="connsiteY25" fmla="*/ 511598 h 526064"/>
                  <a:gd name="connsiteX26" fmla="*/ 114094 w 198526"/>
                  <a:gd name="connsiteY26" fmla="*/ 526064 h 526064"/>
                  <a:gd name="connsiteX27" fmla="*/ 90045 w 198526"/>
                  <a:gd name="connsiteY27" fmla="*/ 514854 h 526064"/>
                  <a:gd name="connsiteX28" fmla="*/ 170238 w 198526"/>
                  <a:gd name="connsiteY28" fmla="*/ 504375 h 526064"/>
                  <a:gd name="connsiteX29" fmla="*/ 175981 w 198526"/>
                  <a:gd name="connsiteY29" fmla="*/ 457356 h 526064"/>
                  <a:gd name="connsiteX30" fmla="*/ 187557 w 198526"/>
                  <a:gd name="connsiteY30" fmla="*/ 283181 h 526064"/>
                  <a:gd name="connsiteX31" fmla="*/ 187539 w 198526"/>
                  <a:gd name="connsiteY31" fmla="*/ 281919 h 526064"/>
                  <a:gd name="connsiteX32" fmla="*/ 171683 w 198526"/>
                  <a:gd name="connsiteY32" fmla="*/ 157506 h 526064"/>
                  <a:gd name="connsiteX33" fmla="*/ 171006 w 198526"/>
                  <a:gd name="connsiteY33" fmla="*/ 155476 h 526064"/>
                  <a:gd name="connsiteX34" fmla="*/ 160015 w 198526"/>
                  <a:gd name="connsiteY34" fmla="*/ 30533 h 526064"/>
                  <a:gd name="connsiteX35" fmla="*/ 149006 w 198526"/>
                  <a:gd name="connsiteY35" fmla="*/ 10178 h 526064"/>
                  <a:gd name="connsiteX36" fmla="*/ 26092 w 198526"/>
                  <a:gd name="connsiteY36" fmla="*/ 33404 h 526064"/>
                  <a:gd name="connsiteX37" fmla="*/ 9980 w 198526"/>
                  <a:gd name="connsiteY37" fmla="*/ 60342 h 526064"/>
                  <a:gd name="connsiteX38" fmla="*/ 37778 w 198526"/>
                  <a:gd name="connsiteY38" fmla="*/ 144467 h 526064"/>
                  <a:gd name="connsiteX39" fmla="*/ 51311 w 198526"/>
                  <a:gd name="connsiteY39" fmla="*/ 215699 h 526064"/>
                  <a:gd name="connsiteX40" fmla="*/ 49355 w 198526"/>
                  <a:gd name="connsiteY40" fmla="*/ 254048 h 526064"/>
                  <a:gd name="connsiteX41" fmla="*/ 64808 w 198526"/>
                  <a:gd name="connsiteY41" fmla="*/ 373305 h 526064"/>
                  <a:gd name="connsiteX42" fmla="*/ 84559 w 198526"/>
                  <a:gd name="connsiteY42" fmla="*/ 464104 h 526064"/>
                  <a:gd name="connsiteX43" fmla="*/ 84797 w 198526"/>
                  <a:gd name="connsiteY43" fmla="*/ 465476 h 526064"/>
                  <a:gd name="connsiteX44" fmla="*/ 87814 w 198526"/>
                  <a:gd name="connsiteY44" fmla="*/ 484221 h 526064"/>
                  <a:gd name="connsiteX45" fmla="*/ 88217 w 198526"/>
                  <a:gd name="connsiteY45" fmla="*/ 486910 h 526064"/>
                  <a:gd name="connsiteX46" fmla="*/ 90045 w 198526"/>
                  <a:gd name="connsiteY46" fmla="*/ 514854 h 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98526" h="526064">
                    <a:moveTo>
                      <a:pt x="114094" y="526064"/>
                    </a:moveTo>
                    <a:cubicBezTo>
                      <a:pt x="104237" y="526064"/>
                      <a:pt x="94197" y="525040"/>
                      <a:pt x="83919" y="523028"/>
                    </a:cubicBezTo>
                    <a:cubicBezTo>
                      <a:pt x="82712" y="522791"/>
                      <a:pt x="81651" y="522077"/>
                      <a:pt x="80975" y="521053"/>
                    </a:cubicBezTo>
                    <a:cubicBezTo>
                      <a:pt x="80298" y="520029"/>
                      <a:pt x="80078" y="518767"/>
                      <a:pt x="80335" y="517579"/>
                    </a:cubicBezTo>
                    <a:cubicBezTo>
                      <a:pt x="82200" y="509075"/>
                      <a:pt x="80828" y="499894"/>
                      <a:pt x="79109" y="488263"/>
                    </a:cubicBezTo>
                    <a:lnTo>
                      <a:pt x="78707" y="485575"/>
                    </a:lnTo>
                    <a:cubicBezTo>
                      <a:pt x="77792" y="479375"/>
                      <a:pt x="76768" y="473212"/>
                      <a:pt x="75726" y="467031"/>
                    </a:cubicBezTo>
                    <a:lnTo>
                      <a:pt x="75488" y="465659"/>
                    </a:lnTo>
                    <a:cubicBezTo>
                      <a:pt x="70294" y="434734"/>
                      <a:pt x="63711" y="404486"/>
                      <a:pt x="55920" y="375737"/>
                    </a:cubicBezTo>
                    <a:cubicBezTo>
                      <a:pt x="34029" y="294922"/>
                      <a:pt x="37047" y="274440"/>
                      <a:pt x="40265" y="252750"/>
                    </a:cubicBezTo>
                    <a:cubicBezTo>
                      <a:pt x="41710" y="242984"/>
                      <a:pt x="43191" y="232889"/>
                      <a:pt x="42149" y="216320"/>
                    </a:cubicBezTo>
                    <a:cubicBezTo>
                      <a:pt x="38985" y="166394"/>
                      <a:pt x="29585" y="148636"/>
                      <a:pt x="29494" y="148454"/>
                    </a:cubicBezTo>
                    <a:cubicBezTo>
                      <a:pt x="29348" y="148179"/>
                      <a:pt x="29219" y="147868"/>
                      <a:pt x="29128" y="147576"/>
                    </a:cubicBezTo>
                    <a:cubicBezTo>
                      <a:pt x="28927" y="146899"/>
                      <a:pt x="8591" y="80038"/>
                      <a:pt x="379" y="61128"/>
                    </a:cubicBezTo>
                    <a:cubicBezTo>
                      <a:pt x="-389" y="59354"/>
                      <a:pt x="32" y="57306"/>
                      <a:pt x="1440" y="55971"/>
                    </a:cubicBezTo>
                    <a:cubicBezTo>
                      <a:pt x="8335" y="49461"/>
                      <a:pt x="13821" y="40463"/>
                      <a:pt x="18192" y="28448"/>
                    </a:cubicBezTo>
                    <a:cubicBezTo>
                      <a:pt x="18613" y="27277"/>
                      <a:pt x="19509" y="26326"/>
                      <a:pt x="20642" y="25833"/>
                    </a:cubicBezTo>
                    <a:cubicBezTo>
                      <a:pt x="42808" y="16103"/>
                      <a:pt x="99994" y="-5751"/>
                      <a:pt x="152353" y="1418"/>
                    </a:cubicBezTo>
                    <a:cubicBezTo>
                      <a:pt x="153688" y="1601"/>
                      <a:pt x="154876" y="2369"/>
                      <a:pt x="155589" y="3503"/>
                    </a:cubicBezTo>
                    <a:cubicBezTo>
                      <a:pt x="161222" y="12391"/>
                      <a:pt x="165648" y="20547"/>
                      <a:pt x="169086" y="28448"/>
                    </a:cubicBezTo>
                    <a:cubicBezTo>
                      <a:pt x="169525" y="29454"/>
                      <a:pt x="169580" y="30551"/>
                      <a:pt x="169287" y="31557"/>
                    </a:cubicBezTo>
                    <a:lnTo>
                      <a:pt x="180022" y="153629"/>
                    </a:lnTo>
                    <a:cubicBezTo>
                      <a:pt x="205388" y="195399"/>
                      <a:pt x="197615" y="273946"/>
                      <a:pt x="196683" y="282395"/>
                    </a:cubicBezTo>
                    <a:cubicBezTo>
                      <a:pt x="200779" y="309882"/>
                      <a:pt x="192641" y="393165"/>
                      <a:pt x="185051" y="458453"/>
                    </a:cubicBezTo>
                    <a:cubicBezTo>
                      <a:pt x="181906" y="485465"/>
                      <a:pt x="179309" y="505454"/>
                      <a:pt x="179017" y="507740"/>
                    </a:cubicBezTo>
                    <a:cubicBezTo>
                      <a:pt x="178888" y="509367"/>
                      <a:pt x="177956" y="510885"/>
                      <a:pt x="176456" y="511598"/>
                    </a:cubicBezTo>
                    <a:cubicBezTo>
                      <a:pt x="156157" y="521254"/>
                      <a:pt x="135564" y="526064"/>
                      <a:pt x="114094" y="526064"/>
                    </a:cubicBezTo>
                    <a:close/>
                    <a:moveTo>
                      <a:pt x="90045" y="514854"/>
                    </a:moveTo>
                    <a:cubicBezTo>
                      <a:pt x="118209" y="519590"/>
                      <a:pt x="144507" y="516170"/>
                      <a:pt x="170238" y="504375"/>
                    </a:cubicBezTo>
                    <a:cubicBezTo>
                      <a:pt x="171043" y="498193"/>
                      <a:pt x="173311" y="480326"/>
                      <a:pt x="175981" y="457356"/>
                    </a:cubicBezTo>
                    <a:cubicBezTo>
                      <a:pt x="186697" y="365166"/>
                      <a:pt x="190812" y="303298"/>
                      <a:pt x="187557" y="283181"/>
                    </a:cubicBezTo>
                    <a:cubicBezTo>
                      <a:pt x="187484" y="282761"/>
                      <a:pt x="187484" y="282340"/>
                      <a:pt x="187539" y="281919"/>
                    </a:cubicBezTo>
                    <a:cubicBezTo>
                      <a:pt x="187630" y="281078"/>
                      <a:pt x="196957" y="197721"/>
                      <a:pt x="171683" y="157506"/>
                    </a:cubicBezTo>
                    <a:cubicBezTo>
                      <a:pt x="171299" y="156884"/>
                      <a:pt x="171061" y="156189"/>
                      <a:pt x="171006" y="155476"/>
                    </a:cubicBezTo>
                    <a:lnTo>
                      <a:pt x="160015" y="30533"/>
                    </a:lnTo>
                    <a:cubicBezTo>
                      <a:pt x="157108" y="24077"/>
                      <a:pt x="153487" y="17384"/>
                      <a:pt x="149006" y="10178"/>
                    </a:cubicBezTo>
                    <a:cubicBezTo>
                      <a:pt x="100854" y="4344"/>
                      <a:pt x="48349" y="23784"/>
                      <a:pt x="26092" y="33404"/>
                    </a:cubicBezTo>
                    <a:cubicBezTo>
                      <a:pt x="21813" y="44614"/>
                      <a:pt x="16509" y="53466"/>
                      <a:pt x="9980" y="60342"/>
                    </a:cubicBezTo>
                    <a:cubicBezTo>
                      <a:pt x="18667" y="81904"/>
                      <a:pt x="35968" y="138578"/>
                      <a:pt x="37778" y="144467"/>
                    </a:cubicBezTo>
                    <a:cubicBezTo>
                      <a:pt x="39442" y="147777"/>
                      <a:pt x="48239" y="167235"/>
                      <a:pt x="51311" y="215699"/>
                    </a:cubicBezTo>
                    <a:cubicBezTo>
                      <a:pt x="52427" y="233237"/>
                      <a:pt x="50854" y="243826"/>
                      <a:pt x="49355" y="254048"/>
                    </a:cubicBezTo>
                    <a:cubicBezTo>
                      <a:pt x="46300" y="274769"/>
                      <a:pt x="43393" y="294337"/>
                      <a:pt x="64808" y="373305"/>
                    </a:cubicBezTo>
                    <a:cubicBezTo>
                      <a:pt x="72672" y="402346"/>
                      <a:pt x="79329" y="432887"/>
                      <a:pt x="84559" y="464104"/>
                    </a:cubicBezTo>
                    <a:lnTo>
                      <a:pt x="84797" y="465476"/>
                    </a:lnTo>
                    <a:cubicBezTo>
                      <a:pt x="85857" y="471712"/>
                      <a:pt x="86900" y="477948"/>
                      <a:pt x="87814" y="484221"/>
                    </a:cubicBezTo>
                    <a:lnTo>
                      <a:pt x="88217" y="486910"/>
                    </a:lnTo>
                    <a:cubicBezTo>
                      <a:pt x="89680" y="497114"/>
                      <a:pt x="91015" y="506167"/>
                      <a:pt x="90045" y="51485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7" name="Graphic 2">
              <a:extLst>
                <a:ext uri="{FF2B5EF4-FFF2-40B4-BE49-F238E27FC236}">
                  <a16:creationId xmlns:a16="http://schemas.microsoft.com/office/drawing/2014/main" id="{ED8DF94C-B603-8495-E90A-1229DFB422D5}"/>
                </a:ext>
              </a:extLst>
            </p:cNvPr>
            <p:cNvGrpSpPr/>
            <p:nvPr/>
          </p:nvGrpSpPr>
          <p:grpSpPr>
            <a:xfrm>
              <a:off x="4774744" y="1848059"/>
              <a:ext cx="235362" cy="165906"/>
              <a:chOff x="4774744" y="1848059"/>
              <a:chExt cx="235362" cy="165906"/>
            </a:xfrm>
            <a:grpFill/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5A7F406B-FD19-6DB7-BEB3-1D127306A52E}"/>
                  </a:ext>
                </a:extLst>
              </p:cNvPr>
              <p:cNvSpPr/>
              <p:nvPr/>
            </p:nvSpPr>
            <p:spPr>
              <a:xfrm>
                <a:off x="4779308" y="1852647"/>
                <a:ext cx="226213" cy="156738"/>
              </a:xfrm>
              <a:custGeom>
                <a:avLst/>
                <a:gdLst>
                  <a:gd name="connsiteX0" fmla="*/ 225976 w 226213"/>
                  <a:gd name="connsiteY0" fmla="*/ 136136 h 156738"/>
                  <a:gd name="connsiteX1" fmla="*/ 225574 w 226213"/>
                  <a:gd name="connsiteY1" fmla="*/ 134014 h 156738"/>
                  <a:gd name="connsiteX2" fmla="*/ 190735 w 226213"/>
                  <a:gd name="connsiteY2" fmla="*/ 86283 h 156738"/>
                  <a:gd name="connsiteX3" fmla="*/ 124661 w 226213"/>
                  <a:gd name="connsiteY3" fmla="*/ 53054 h 156738"/>
                  <a:gd name="connsiteX4" fmla="*/ 102496 w 226213"/>
                  <a:gd name="connsiteY4" fmla="*/ 23299 h 156738"/>
                  <a:gd name="connsiteX5" fmla="*/ 97156 w 226213"/>
                  <a:gd name="connsiteY5" fmla="*/ 0 h 156738"/>
                  <a:gd name="connsiteX6" fmla="*/ 7490 w 226213"/>
                  <a:gd name="connsiteY6" fmla="*/ 11101 h 156738"/>
                  <a:gd name="connsiteX7" fmla="*/ 3960 w 226213"/>
                  <a:gd name="connsiteY7" fmla="*/ 20757 h 156738"/>
                  <a:gd name="connsiteX8" fmla="*/ 2643 w 226213"/>
                  <a:gd name="connsiteY8" fmla="*/ 49048 h 156738"/>
                  <a:gd name="connsiteX9" fmla="*/ 16359 w 226213"/>
                  <a:gd name="connsiteY9" fmla="*/ 95847 h 156738"/>
                  <a:gd name="connsiteX10" fmla="*/ 16597 w 226213"/>
                  <a:gd name="connsiteY10" fmla="*/ 119476 h 156738"/>
                  <a:gd name="connsiteX11" fmla="*/ 27771 w 226213"/>
                  <a:gd name="connsiteY11" fmla="*/ 132789 h 156738"/>
                  <a:gd name="connsiteX12" fmla="*/ 83166 w 226213"/>
                  <a:gd name="connsiteY12" fmla="*/ 132990 h 156738"/>
                  <a:gd name="connsiteX13" fmla="*/ 104489 w 226213"/>
                  <a:gd name="connsiteY13" fmla="*/ 141970 h 156738"/>
                  <a:gd name="connsiteX14" fmla="*/ 162481 w 226213"/>
                  <a:gd name="connsiteY14" fmla="*/ 156381 h 156738"/>
                  <a:gd name="connsiteX15" fmla="*/ 215424 w 226213"/>
                  <a:gd name="connsiteY15" fmla="*/ 150071 h 156738"/>
                  <a:gd name="connsiteX16" fmla="*/ 225976 w 226213"/>
                  <a:gd name="connsiteY16" fmla="*/ 136136 h 156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6213" h="156738">
                    <a:moveTo>
                      <a:pt x="225976" y="136136"/>
                    </a:moveTo>
                    <a:cubicBezTo>
                      <a:pt x="225830" y="135441"/>
                      <a:pt x="225702" y="134728"/>
                      <a:pt x="225574" y="134014"/>
                    </a:cubicBezTo>
                    <a:cubicBezTo>
                      <a:pt x="222538" y="117757"/>
                      <a:pt x="220289" y="97951"/>
                      <a:pt x="190735" y="86283"/>
                    </a:cubicBezTo>
                    <a:cubicBezTo>
                      <a:pt x="159902" y="74103"/>
                      <a:pt x="124661" y="53054"/>
                      <a:pt x="124661" y="53054"/>
                    </a:cubicBezTo>
                    <a:cubicBezTo>
                      <a:pt x="113432" y="46708"/>
                      <a:pt x="105404" y="35899"/>
                      <a:pt x="102496" y="23299"/>
                    </a:cubicBezTo>
                    <a:lnTo>
                      <a:pt x="97156" y="0"/>
                    </a:lnTo>
                    <a:cubicBezTo>
                      <a:pt x="70876" y="12546"/>
                      <a:pt x="41597" y="17831"/>
                      <a:pt x="7490" y="11101"/>
                    </a:cubicBezTo>
                    <a:cubicBezTo>
                      <a:pt x="6777" y="14356"/>
                      <a:pt x="5643" y="17538"/>
                      <a:pt x="3960" y="20757"/>
                    </a:cubicBezTo>
                    <a:cubicBezTo>
                      <a:pt x="-685" y="29590"/>
                      <a:pt x="-1398" y="39923"/>
                      <a:pt x="2643" y="49048"/>
                    </a:cubicBezTo>
                    <a:cubicBezTo>
                      <a:pt x="9245" y="63972"/>
                      <a:pt x="14165" y="79882"/>
                      <a:pt x="16359" y="95847"/>
                    </a:cubicBezTo>
                    <a:cubicBezTo>
                      <a:pt x="17109" y="101334"/>
                      <a:pt x="15719" y="111283"/>
                      <a:pt x="16597" y="119476"/>
                    </a:cubicBezTo>
                    <a:cubicBezTo>
                      <a:pt x="17384" y="126827"/>
                      <a:pt x="20017" y="132789"/>
                      <a:pt x="27771" y="132789"/>
                    </a:cubicBezTo>
                    <a:cubicBezTo>
                      <a:pt x="46187" y="132789"/>
                      <a:pt x="64878" y="129497"/>
                      <a:pt x="83166" y="132990"/>
                    </a:cubicBezTo>
                    <a:cubicBezTo>
                      <a:pt x="90901" y="134472"/>
                      <a:pt x="97522" y="138513"/>
                      <a:pt x="104489" y="141970"/>
                    </a:cubicBezTo>
                    <a:cubicBezTo>
                      <a:pt x="121058" y="150163"/>
                      <a:pt x="144156" y="155082"/>
                      <a:pt x="162481" y="156381"/>
                    </a:cubicBezTo>
                    <a:cubicBezTo>
                      <a:pt x="179854" y="157606"/>
                      <a:pt x="198618" y="155722"/>
                      <a:pt x="215424" y="150071"/>
                    </a:cubicBezTo>
                    <a:cubicBezTo>
                      <a:pt x="221752" y="147968"/>
                      <a:pt x="227458" y="143506"/>
                      <a:pt x="225976" y="13613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08285B22-9B3F-CE70-F11E-7DCE8568D45F}"/>
                  </a:ext>
                </a:extLst>
              </p:cNvPr>
              <p:cNvSpPr/>
              <p:nvPr/>
            </p:nvSpPr>
            <p:spPr>
              <a:xfrm>
                <a:off x="4774744" y="1848059"/>
                <a:ext cx="235362" cy="165906"/>
              </a:xfrm>
              <a:custGeom>
                <a:avLst/>
                <a:gdLst>
                  <a:gd name="connsiteX0" fmla="*/ 177158 w 235362"/>
                  <a:gd name="connsiteY0" fmla="*/ 165906 h 165906"/>
                  <a:gd name="connsiteX1" fmla="*/ 166715 w 235362"/>
                  <a:gd name="connsiteY1" fmla="*/ 165541 h 165906"/>
                  <a:gd name="connsiteX2" fmla="*/ 107023 w 235362"/>
                  <a:gd name="connsiteY2" fmla="*/ 150673 h 165906"/>
                  <a:gd name="connsiteX3" fmla="*/ 102835 w 235362"/>
                  <a:gd name="connsiteY3" fmla="*/ 148551 h 165906"/>
                  <a:gd name="connsiteX4" fmla="*/ 86870 w 235362"/>
                  <a:gd name="connsiteY4" fmla="*/ 142095 h 165906"/>
                  <a:gd name="connsiteX5" fmla="*/ 50696 w 235362"/>
                  <a:gd name="connsiteY5" fmla="*/ 141254 h 165906"/>
                  <a:gd name="connsiteX6" fmla="*/ 32335 w 235362"/>
                  <a:gd name="connsiteY6" fmla="*/ 141968 h 165906"/>
                  <a:gd name="connsiteX7" fmla="*/ 16626 w 235362"/>
                  <a:gd name="connsiteY7" fmla="*/ 124576 h 165906"/>
                  <a:gd name="connsiteX8" fmla="*/ 16461 w 235362"/>
                  <a:gd name="connsiteY8" fmla="*/ 110421 h 165906"/>
                  <a:gd name="connsiteX9" fmla="*/ 16406 w 235362"/>
                  <a:gd name="connsiteY9" fmla="*/ 101076 h 165906"/>
                  <a:gd name="connsiteX10" fmla="*/ 3038 w 235362"/>
                  <a:gd name="connsiteY10" fmla="*/ 55502 h 165906"/>
                  <a:gd name="connsiteX11" fmla="*/ 4482 w 235362"/>
                  <a:gd name="connsiteY11" fmla="*/ 23223 h 165906"/>
                  <a:gd name="connsiteX12" fmla="*/ 7591 w 235362"/>
                  <a:gd name="connsiteY12" fmla="*/ 14701 h 165906"/>
                  <a:gd name="connsiteX13" fmla="*/ 12950 w 235362"/>
                  <a:gd name="connsiteY13" fmla="*/ 11190 h 165906"/>
                  <a:gd name="connsiteX14" fmla="*/ 99763 w 235362"/>
                  <a:gd name="connsiteY14" fmla="*/ 437 h 165906"/>
                  <a:gd name="connsiteX15" fmla="*/ 103731 w 235362"/>
                  <a:gd name="connsiteY15" fmla="*/ 455 h 165906"/>
                  <a:gd name="connsiteX16" fmla="*/ 106200 w 235362"/>
                  <a:gd name="connsiteY16" fmla="*/ 3546 h 165906"/>
                  <a:gd name="connsiteX17" fmla="*/ 111540 w 235362"/>
                  <a:gd name="connsiteY17" fmla="*/ 26844 h 165906"/>
                  <a:gd name="connsiteX18" fmla="*/ 131493 w 235362"/>
                  <a:gd name="connsiteY18" fmla="*/ 53636 h 165906"/>
                  <a:gd name="connsiteX19" fmla="*/ 197000 w 235362"/>
                  <a:gd name="connsiteY19" fmla="*/ 86591 h 165906"/>
                  <a:gd name="connsiteX20" fmla="*/ 234216 w 235362"/>
                  <a:gd name="connsiteY20" fmla="*/ 135402 h 165906"/>
                  <a:gd name="connsiteX21" fmla="*/ 235039 w 235362"/>
                  <a:gd name="connsiteY21" fmla="*/ 139791 h 165906"/>
                  <a:gd name="connsiteX22" fmla="*/ 235039 w 235362"/>
                  <a:gd name="connsiteY22" fmla="*/ 139791 h 165906"/>
                  <a:gd name="connsiteX23" fmla="*/ 221451 w 235362"/>
                  <a:gd name="connsiteY23" fmla="*/ 158975 h 165906"/>
                  <a:gd name="connsiteX24" fmla="*/ 177158 w 235362"/>
                  <a:gd name="connsiteY24" fmla="*/ 165906 h 165906"/>
                  <a:gd name="connsiteX25" fmla="*/ 68564 w 235362"/>
                  <a:gd name="connsiteY25" fmla="*/ 131415 h 165906"/>
                  <a:gd name="connsiteX26" fmla="*/ 88589 w 235362"/>
                  <a:gd name="connsiteY26" fmla="*/ 133098 h 165906"/>
                  <a:gd name="connsiteX27" fmla="*/ 107042 w 235362"/>
                  <a:gd name="connsiteY27" fmla="*/ 140413 h 165906"/>
                  <a:gd name="connsiteX28" fmla="*/ 111083 w 235362"/>
                  <a:gd name="connsiteY28" fmla="*/ 142461 h 165906"/>
                  <a:gd name="connsiteX29" fmla="*/ 167374 w 235362"/>
                  <a:gd name="connsiteY29" fmla="*/ 156397 h 165906"/>
                  <a:gd name="connsiteX30" fmla="*/ 218544 w 235362"/>
                  <a:gd name="connsiteY30" fmla="*/ 150325 h 165906"/>
                  <a:gd name="connsiteX31" fmla="*/ 226078 w 235362"/>
                  <a:gd name="connsiteY31" fmla="*/ 141583 h 165906"/>
                  <a:gd name="connsiteX32" fmla="*/ 225237 w 235362"/>
                  <a:gd name="connsiteY32" fmla="*/ 137048 h 165906"/>
                  <a:gd name="connsiteX33" fmla="*/ 193654 w 235362"/>
                  <a:gd name="connsiteY33" fmla="*/ 95095 h 165906"/>
                  <a:gd name="connsiteX34" fmla="*/ 126921 w 235362"/>
                  <a:gd name="connsiteY34" fmla="*/ 61537 h 165906"/>
                  <a:gd name="connsiteX35" fmla="*/ 102652 w 235362"/>
                  <a:gd name="connsiteY35" fmla="*/ 28893 h 165906"/>
                  <a:gd name="connsiteX36" fmla="*/ 98556 w 235362"/>
                  <a:gd name="connsiteY36" fmla="*/ 11062 h 165906"/>
                  <a:gd name="connsiteX37" fmla="*/ 15382 w 235362"/>
                  <a:gd name="connsiteY37" fmla="*/ 20937 h 165906"/>
                  <a:gd name="connsiteX38" fmla="*/ 12602 w 235362"/>
                  <a:gd name="connsiteY38" fmla="*/ 27485 h 165906"/>
                  <a:gd name="connsiteX39" fmla="*/ 11414 w 235362"/>
                  <a:gd name="connsiteY39" fmla="*/ 51789 h 165906"/>
                  <a:gd name="connsiteX40" fmla="*/ 25477 w 235362"/>
                  <a:gd name="connsiteY40" fmla="*/ 99814 h 165906"/>
                  <a:gd name="connsiteX41" fmla="*/ 25605 w 235362"/>
                  <a:gd name="connsiteY41" fmla="*/ 110713 h 165906"/>
                  <a:gd name="connsiteX42" fmla="*/ 25733 w 235362"/>
                  <a:gd name="connsiteY42" fmla="*/ 123570 h 165906"/>
                  <a:gd name="connsiteX43" fmla="*/ 32353 w 235362"/>
                  <a:gd name="connsiteY43" fmla="*/ 132805 h 165906"/>
                  <a:gd name="connsiteX44" fmla="*/ 50184 w 235362"/>
                  <a:gd name="connsiteY44" fmla="*/ 132110 h 165906"/>
                  <a:gd name="connsiteX45" fmla="*/ 68564 w 235362"/>
                  <a:gd name="connsiteY45" fmla="*/ 131415 h 165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35362" h="165906">
                    <a:moveTo>
                      <a:pt x="177158" y="165906"/>
                    </a:moveTo>
                    <a:cubicBezTo>
                      <a:pt x="173665" y="165906"/>
                      <a:pt x="170190" y="165779"/>
                      <a:pt x="166715" y="165541"/>
                    </a:cubicBezTo>
                    <a:cubicBezTo>
                      <a:pt x="150000" y="164352"/>
                      <a:pt x="125531" y="159835"/>
                      <a:pt x="107023" y="150673"/>
                    </a:cubicBezTo>
                    <a:cubicBezTo>
                      <a:pt x="105615" y="149978"/>
                      <a:pt x="104225" y="149264"/>
                      <a:pt x="102835" y="148551"/>
                    </a:cubicBezTo>
                    <a:cubicBezTo>
                      <a:pt x="97477" y="145771"/>
                      <a:pt x="92411" y="143156"/>
                      <a:pt x="86870" y="142095"/>
                    </a:cubicBezTo>
                    <a:cubicBezTo>
                      <a:pt x="75111" y="139846"/>
                      <a:pt x="63242" y="140523"/>
                      <a:pt x="50696" y="141254"/>
                    </a:cubicBezTo>
                    <a:cubicBezTo>
                      <a:pt x="44698" y="141602"/>
                      <a:pt x="38480" y="141968"/>
                      <a:pt x="32335" y="141968"/>
                    </a:cubicBezTo>
                    <a:cubicBezTo>
                      <a:pt x="26026" y="141968"/>
                      <a:pt x="18180" y="138950"/>
                      <a:pt x="16626" y="124576"/>
                    </a:cubicBezTo>
                    <a:cubicBezTo>
                      <a:pt x="16132" y="119930"/>
                      <a:pt x="16296" y="114883"/>
                      <a:pt x="16461" y="110421"/>
                    </a:cubicBezTo>
                    <a:cubicBezTo>
                      <a:pt x="16589" y="106745"/>
                      <a:pt x="16717" y="103288"/>
                      <a:pt x="16406" y="101076"/>
                    </a:cubicBezTo>
                    <a:cubicBezTo>
                      <a:pt x="14376" y="86262"/>
                      <a:pt x="9877" y="70937"/>
                      <a:pt x="3038" y="55502"/>
                    </a:cubicBezTo>
                    <a:cubicBezTo>
                      <a:pt x="-1461" y="45315"/>
                      <a:pt x="-949" y="33556"/>
                      <a:pt x="4482" y="23223"/>
                    </a:cubicBezTo>
                    <a:cubicBezTo>
                      <a:pt x="5927" y="20499"/>
                      <a:pt x="6933" y="17701"/>
                      <a:pt x="7591" y="14701"/>
                    </a:cubicBezTo>
                    <a:cubicBezTo>
                      <a:pt x="8122" y="12269"/>
                      <a:pt x="10499" y="10696"/>
                      <a:pt x="12950" y="11190"/>
                    </a:cubicBezTo>
                    <a:cubicBezTo>
                      <a:pt x="43582" y="17225"/>
                      <a:pt x="71983" y="13714"/>
                      <a:pt x="99763" y="437"/>
                    </a:cubicBezTo>
                    <a:cubicBezTo>
                      <a:pt x="101025" y="-149"/>
                      <a:pt x="102470" y="-149"/>
                      <a:pt x="103731" y="455"/>
                    </a:cubicBezTo>
                    <a:cubicBezTo>
                      <a:pt x="104975" y="1058"/>
                      <a:pt x="105890" y="2192"/>
                      <a:pt x="106200" y="3546"/>
                    </a:cubicBezTo>
                    <a:lnTo>
                      <a:pt x="111540" y="26844"/>
                    </a:lnTo>
                    <a:cubicBezTo>
                      <a:pt x="114137" y="38165"/>
                      <a:pt x="121416" y="47931"/>
                      <a:pt x="131493" y="53636"/>
                    </a:cubicBezTo>
                    <a:cubicBezTo>
                      <a:pt x="131932" y="53892"/>
                      <a:pt x="166880" y="74686"/>
                      <a:pt x="197000" y="86591"/>
                    </a:cubicBezTo>
                    <a:cubicBezTo>
                      <a:pt x="227486" y="98643"/>
                      <a:pt x="231217" y="119016"/>
                      <a:pt x="234216" y="135402"/>
                    </a:cubicBezTo>
                    <a:lnTo>
                      <a:pt x="235039" y="139791"/>
                    </a:lnTo>
                    <a:cubicBezTo>
                      <a:pt x="235039" y="139791"/>
                      <a:pt x="235039" y="139791"/>
                      <a:pt x="235039" y="139791"/>
                    </a:cubicBezTo>
                    <a:cubicBezTo>
                      <a:pt x="236740" y="148368"/>
                      <a:pt x="231656" y="155537"/>
                      <a:pt x="221451" y="158975"/>
                    </a:cubicBezTo>
                    <a:cubicBezTo>
                      <a:pt x="207991" y="163529"/>
                      <a:pt x="192574" y="165906"/>
                      <a:pt x="177158" y="165906"/>
                    </a:cubicBezTo>
                    <a:close/>
                    <a:moveTo>
                      <a:pt x="68564" y="131415"/>
                    </a:moveTo>
                    <a:cubicBezTo>
                      <a:pt x="75220" y="131415"/>
                      <a:pt x="81914" y="131836"/>
                      <a:pt x="88589" y="133098"/>
                    </a:cubicBezTo>
                    <a:cubicBezTo>
                      <a:pt x="95447" y="134415"/>
                      <a:pt x="101336" y="137450"/>
                      <a:pt x="107042" y="140413"/>
                    </a:cubicBezTo>
                    <a:cubicBezTo>
                      <a:pt x="108377" y="141108"/>
                      <a:pt x="109730" y="141803"/>
                      <a:pt x="111083" y="142461"/>
                    </a:cubicBezTo>
                    <a:cubicBezTo>
                      <a:pt x="128402" y="151038"/>
                      <a:pt x="151518" y="155281"/>
                      <a:pt x="167374" y="156397"/>
                    </a:cubicBezTo>
                    <a:cubicBezTo>
                      <a:pt x="184985" y="157659"/>
                      <a:pt x="203163" y="155482"/>
                      <a:pt x="218544" y="150325"/>
                    </a:cubicBezTo>
                    <a:cubicBezTo>
                      <a:pt x="222512" y="148990"/>
                      <a:pt x="227029" y="146393"/>
                      <a:pt x="226078" y="141583"/>
                    </a:cubicBezTo>
                    <a:lnTo>
                      <a:pt x="225237" y="137048"/>
                    </a:lnTo>
                    <a:cubicBezTo>
                      <a:pt x="222384" y="121430"/>
                      <a:pt x="219421" y="105282"/>
                      <a:pt x="193654" y="95095"/>
                    </a:cubicBezTo>
                    <a:cubicBezTo>
                      <a:pt x="162838" y="82915"/>
                      <a:pt x="127268" y="61756"/>
                      <a:pt x="126921" y="61537"/>
                    </a:cubicBezTo>
                    <a:cubicBezTo>
                      <a:pt x="114704" y="54624"/>
                      <a:pt x="105816" y="42700"/>
                      <a:pt x="102652" y="28893"/>
                    </a:cubicBezTo>
                    <a:lnTo>
                      <a:pt x="98556" y="11062"/>
                    </a:lnTo>
                    <a:cubicBezTo>
                      <a:pt x="71855" y="22693"/>
                      <a:pt x="44570" y="25930"/>
                      <a:pt x="15382" y="20937"/>
                    </a:cubicBezTo>
                    <a:cubicBezTo>
                      <a:pt x="14651" y="23169"/>
                      <a:pt x="13718" y="25345"/>
                      <a:pt x="12602" y="27485"/>
                    </a:cubicBezTo>
                    <a:cubicBezTo>
                      <a:pt x="8488" y="35312"/>
                      <a:pt x="8049" y="44181"/>
                      <a:pt x="11414" y="51789"/>
                    </a:cubicBezTo>
                    <a:cubicBezTo>
                      <a:pt x="18601" y="68011"/>
                      <a:pt x="23319" y="84159"/>
                      <a:pt x="25477" y="99814"/>
                    </a:cubicBezTo>
                    <a:cubicBezTo>
                      <a:pt x="25879" y="102795"/>
                      <a:pt x="25751" y="106653"/>
                      <a:pt x="25605" y="110713"/>
                    </a:cubicBezTo>
                    <a:cubicBezTo>
                      <a:pt x="25459" y="115066"/>
                      <a:pt x="25294" y="119565"/>
                      <a:pt x="25733" y="123570"/>
                    </a:cubicBezTo>
                    <a:cubicBezTo>
                      <a:pt x="26739" y="132805"/>
                      <a:pt x="30250" y="132805"/>
                      <a:pt x="32353" y="132805"/>
                    </a:cubicBezTo>
                    <a:cubicBezTo>
                      <a:pt x="38224" y="132805"/>
                      <a:pt x="44314" y="132458"/>
                      <a:pt x="50184" y="132110"/>
                    </a:cubicBezTo>
                    <a:cubicBezTo>
                      <a:pt x="56219" y="131781"/>
                      <a:pt x="62364" y="131415"/>
                      <a:pt x="68564" y="13141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8" name="Graphic 2">
              <a:extLst>
                <a:ext uri="{FF2B5EF4-FFF2-40B4-BE49-F238E27FC236}">
                  <a16:creationId xmlns:a16="http://schemas.microsoft.com/office/drawing/2014/main" id="{DDA947CE-2947-5620-0970-72905B512BAD}"/>
                </a:ext>
              </a:extLst>
            </p:cNvPr>
            <p:cNvGrpSpPr/>
            <p:nvPr/>
          </p:nvGrpSpPr>
          <p:grpSpPr>
            <a:xfrm>
              <a:off x="4893874" y="839723"/>
              <a:ext cx="12993" cy="9680"/>
              <a:chOff x="4893874" y="839723"/>
              <a:chExt cx="12993" cy="9680"/>
            </a:xfrm>
            <a:grpFill/>
          </p:grpSpPr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A8DB289C-ACB3-BFB6-7F63-9BF4573AF194}"/>
                  </a:ext>
                </a:extLst>
              </p:cNvPr>
              <p:cNvSpPr/>
              <p:nvPr/>
            </p:nvSpPr>
            <p:spPr>
              <a:xfrm>
                <a:off x="4898428" y="844283"/>
                <a:ext cx="3858" cy="548"/>
              </a:xfrm>
              <a:custGeom>
                <a:avLst/>
                <a:gdLst>
                  <a:gd name="connsiteX0" fmla="*/ 0 w 3858"/>
                  <a:gd name="connsiteY0" fmla="*/ 0 h 548"/>
                  <a:gd name="connsiteX1" fmla="*/ 3859 w 3858"/>
                  <a:gd name="connsiteY1" fmla="*/ 549 h 548"/>
                  <a:gd name="connsiteX2" fmla="*/ 0 w 3858"/>
                  <a:gd name="connsiteY2" fmla="*/ 0 h 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58" h="548">
                    <a:moveTo>
                      <a:pt x="0" y="0"/>
                    </a:moveTo>
                    <a:cubicBezTo>
                      <a:pt x="1335" y="165"/>
                      <a:pt x="2633" y="347"/>
                      <a:pt x="3859" y="549"/>
                    </a:cubicBezTo>
                    <a:cubicBezTo>
                      <a:pt x="2652" y="238"/>
                      <a:pt x="1353" y="73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6280670D-33E6-F959-B556-8AB38BA51D3B}"/>
                  </a:ext>
                </a:extLst>
              </p:cNvPr>
              <p:cNvSpPr/>
              <p:nvPr/>
            </p:nvSpPr>
            <p:spPr>
              <a:xfrm>
                <a:off x="4893874" y="839723"/>
                <a:ext cx="12993" cy="9680"/>
              </a:xfrm>
              <a:custGeom>
                <a:avLst/>
                <a:gdLst>
                  <a:gd name="connsiteX0" fmla="*/ 8413 w 12993"/>
                  <a:gd name="connsiteY0" fmla="*/ 9681 h 9680"/>
                  <a:gd name="connsiteX1" fmla="*/ 7663 w 12993"/>
                  <a:gd name="connsiteY1" fmla="*/ 9626 h 9680"/>
                  <a:gd name="connsiteX2" fmla="*/ 4005 w 12993"/>
                  <a:gd name="connsiteY2" fmla="*/ 9114 h 9680"/>
                  <a:gd name="connsiteX3" fmla="*/ 19 w 12993"/>
                  <a:gd name="connsiteY3" fmla="*/ 4176 h 9680"/>
                  <a:gd name="connsiteX4" fmla="*/ 4810 w 12993"/>
                  <a:gd name="connsiteY4" fmla="*/ 6 h 9680"/>
                  <a:gd name="connsiteX5" fmla="*/ 9528 w 12993"/>
                  <a:gd name="connsiteY5" fmla="*/ 683 h 9680"/>
                  <a:gd name="connsiteX6" fmla="*/ 12893 w 12993"/>
                  <a:gd name="connsiteY6" fmla="*/ 6041 h 9680"/>
                  <a:gd name="connsiteX7" fmla="*/ 8413 w 12993"/>
                  <a:gd name="connsiteY7" fmla="*/ 9681 h 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93" h="9680">
                    <a:moveTo>
                      <a:pt x="8413" y="9681"/>
                    </a:moveTo>
                    <a:cubicBezTo>
                      <a:pt x="8157" y="9681"/>
                      <a:pt x="7919" y="9662"/>
                      <a:pt x="7663" y="9626"/>
                    </a:cubicBezTo>
                    <a:cubicBezTo>
                      <a:pt x="6511" y="9443"/>
                      <a:pt x="5267" y="9260"/>
                      <a:pt x="4005" y="9114"/>
                    </a:cubicBezTo>
                    <a:cubicBezTo>
                      <a:pt x="1555" y="8803"/>
                      <a:pt x="-201" y="6627"/>
                      <a:pt x="19" y="4176"/>
                    </a:cubicBezTo>
                    <a:cubicBezTo>
                      <a:pt x="238" y="1725"/>
                      <a:pt x="2378" y="-122"/>
                      <a:pt x="4810" y="6"/>
                    </a:cubicBezTo>
                    <a:cubicBezTo>
                      <a:pt x="6492" y="98"/>
                      <a:pt x="8083" y="317"/>
                      <a:pt x="9528" y="683"/>
                    </a:cubicBezTo>
                    <a:cubicBezTo>
                      <a:pt x="11906" y="1268"/>
                      <a:pt x="13405" y="3646"/>
                      <a:pt x="12893" y="6041"/>
                    </a:cubicBezTo>
                    <a:cubicBezTo>
                      <a:pt x="12436" y="8181"/>
                      <a:pt x="10552" y="9681"/>
                      <a:pt x="8413" y="968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9" name="Graphic 2">
              <a:extLst>
                <a:ext uri="{FF2B5EF4-FFF2-40B4-BE49-F238E27FC236}">
                  <a16:creationId xmlns:a16="http://schemas.microsoft.com/office/drawing/2014/main" id="{5D0F71F6-67A7-05EA-1425-DF5A73AEF6EC}"/>
                </a:ext>
              </a:extLst>
            </p:cNvPr>
            <p:cNvGrpSpPr/>
            <p:nvPr/>
          </p:nvGrpSpPr>
          <p:grpSpPr>
            <a:xfrm>
              <a:off x="4844230" y="749325"/>
              <a:ext cx="213858" cy="180454"/>
              <a:chOff x="4844230" y="749325"/>
              <a:chExt cx="213858" cy="180454"/>
            </a:xfrm>
            <a:grpFill/>
          </p:grpSpPr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B7BA046A-350D-586D-9446-E6BD30A31CB2}"/>
                  </a:ext>
                </a:extLst>
              </p:cNvPr>
              <p:cNvSpPr/>
              <p:nvPr/>
            </p:nvSpPr>
            <p:spPr>
              <a:xfrm>
                <a:off x="4848790" y="753886"/>
                <a:ext cx="204720" cy="171314"/>
              </a:xfrm>
              <a:custGeom>
                <a:avLst/>
                <a:gdLst>
                  <a:gd name="connsiteX0" fmla="*/ 164066 w 204720"/>
                  <a:gd name="connsiteY0" fmla="*/ 35460 h 171314"/>
                  <a:gd name="connsiteX1" fmla="*/ 147772 w 204720"/>
                  <a:gd name="connsiteY1" fmla="*/ 37966 h 171314"/>
                  <a:gd name="connsiteX2" fmla="*/ 45432 w 204720"/>
                  <a:gd name="connsiteY2" fmla="*/ 0 h 171314"/>
                  <a:gd name="connsiteX3" fmla="*/ 41153 w 204720"/>
                  <a:gd name="connsiteY3" fmla="*/ 4096 h 171314"/>
                  <a:gd name="connsiteX4" fmla="*/ 91207 w 204720"/>
                  <a:gd name="connsiteY4" fmla="*/ 37966 h 171314"/>
                  <a:gd name="connsiteX5" fmla="*/ 4485 w 204720"/>
                  <a:gd name="connsiteY5" fmla="*/ 64447 h 171314"/>
                  <a:gd name="connsiteX6" fmla="*/ 49657 w 204720"/>
                  <a:gd name="connsiteY6" fmla="*/ 90379 h 171314"/>
                  <a:gd name="connsiteX7" fmla="*/ 53516 w 204720"/>
                  <a:gd name="connsiteY7" fmla="*/ 90928 h 171314"/>
                  <a:gd name="connsiteX8" fmla="*/ 49657 w 204720"/>
                  <a:gd name="connsiteY8" fmla="*/ 90379 h 171314"/>
                  <a:gd name="connsiteX9" fmla="*/ 27126 w 204720"/>
                  <a:gd name="connsiteY9" fmla="*/ 109856 h 171314"/>
                  <a:gd name="connsiteX10" fmla="*/ 113848 w 204720"/>
                  <a:gd name="connsiteY10" fmla="*/ 128784 h 171314"/>
                  <a:gd name="connsiteX11" fmla="*/ 83691 w 204720"/>
                  <a:gd name="connsiteY11" fmla="*/ 166622 h 171314"/>
                  <a:gd name="connsiteX12" fmla="*/ 116518 w 204720"/>
                  <a:gd name="connsiteY12" fmla="*/ 165945 h 171314"/>
                  <a:gd name="connsiteX13" fmla="*/ 116884 w 204720"/>
                  <a:gd name="connsiteY13" fmla="*/ 164885 h 171314"/>
                  <a:gd name="connsiteX14" fmla="*/ 147882 w 204720"/>
                  <a:gd name="connsiteY14" fmla="*/ 150309 h 171314"/>
                  <a:gd name="connsiteX15" fmla="*/ 200588 w 204720"/>
                  <a:gd name="connsiteY15" fmla="*/ 109874 h 171314"/>
                  <a:gd name="connsiteX16" fmla="*/ 193108 w 204720"/>
                  <a:gd name="connsiteY16" fmla="*/ 30779 h 171314"/>
                  <a:gd name="connsiteX17" fmla="*/ 164066 w 204720"/>
                  <a:gd name="connsiteY17" fmla="*/ 35460 h 171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4720" h="171314">
                    <a:moveTo>
                      <a:pt x="164066" y="35460"/>
                    </a:moveTo>
                    <a:cubicBezTo>
                      <a:pt x="157428" y="38734"/>
                      <a:pt x="151119" y="41331"/>
                      <a:pt x="147772" y="37966"/>
                    </a:cubicBezTo>
                    <a:cubicBezTo>
                      <a:pt x="121236" y="3731"/>
                      <a:pt x="79466" y="7736"/>
                      <a:pt x="45432" y="0"/>
                    </a:cubicBezTo>
                    <a:cubicBezTo>
                      <a:pt x="43585" y="1774"/>
                      <a:pt x="43000" y="2323"/>
                      <a:pt x="41153" y="4096"/>
                    </a:cubicBezTo>
                    <a:cubicBezTo>
                      <a:pt x="46950" y="38332"/>
                      <a:pt x="104283" y="20483"/>
                      <a:pt x="91207" y="37966"/>
                    </a:cubicBezTo>
                    <a:cubicBezTo>
                      <a:pt x="72352" y="60661"/>
                      <a:pt x="23340" y="37966"/>
                      <a:pt x="4485" y="64447"/>
                    </a:cubicBezTo>
                    <a:cubicBezTo>
                      <a:pt x="-13345" y="89501"/>
                      <a:pt x="26175" y="87471"/>
                      <a:pt x="49657" y="90379"/>
                    </a:cubicBezTo>
                    <a:cubicBezTo>
                      <a:pt x="50992" y="90452"/>
                      <a:pt x="52290" y="90617"/>
                      <a:pt x="53516" y="90928"/>
                    </a:cubicBezTo>
                    <a:cubicBezTo>
                      <a:pt x="52290" y="90617"/>
                      <a:pt x="50992" y="90452"/>
                      <a:pt x="49657" y="90379"/>
                    </a:cubicBezTo>
                    <a:cubicBezTo>
                      <a:pt x="34423" y="89556"/>
                      <a:pt x="13245" y="102888"/>
                      <a:pt x="27126" y="109856"/>
                    </a:cubicBezTo>
                    <a:cubicBezTo>
                      <a:pt x="49748" y="124998"/>
                      <a:pt x="83691" y="128784"/>
                      <a:pt x="113848" y="128784"/>
                    </a:cubicBezTo>
                    <a:cubicBezTo>
                      <a:pt x="102527" y="140141"/>
                      <a:pt x="64836" y="147712"/>
                      <a:pt x="83691" y="166622"/>
                    </a:cubicBezTo>
                    <a:cubicBezTo>
                      <a:pt x="91152" y="174102"/>
                      <a:pt x="103533" y="171706"/>
                      <a:pt x="116518" y="165945"/>
                    </a:cubicBezTo>
                    <a:cubicBezTo>
                      <a:pt x="116646" y="165598"/>
                      <a:pt x="116554" y="165031"/>
                      <a:pt x="116884" y="164885"/>
                    </a:cubicBezTo>
                    <a:cubicBezTo>
                      <a:pt x="137055" y="155283"/>
                      <a:pt x="137055" y="155283"/>
                      <a:pt x="147882" y="150309"/>
                    </a:cubicBezTo>
                    <a:cubicBezTo>
                      <a:pt x="170193" y="145902"/>
                      <a:pt x="190895" y="129296"/>
                      <a:pt x="200588" y="109874"/>
                    </a:cubicBezTo>
                    <a:cubicBezTo>
                      <a:pt x="211835" y="83521"/>
                      <a:pt x="196985" y="53438"/>
                      <a:pt x="193108" y="30779"/>
                    </a:cubicBezTo>
                    <a:cubicBezTo>
                      <a:pt x="184165" y="34363"/>
                      <a:pt x="174637" y="36302"/>
                      <a:pt x="164066" y="3546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22009A36-04AF-1682-6D4D-A68177594CF7}"/>
                  </a:ext>
                </a:extLst>
              </p:cNvPr>
              <p:cNvSpPr/>
              <p:nvPr/>
            </p:nvSpPr>
            <p:spPr>
              <a:xfrm>
                <a:off x="4844230" y="749325"/>
                <a:ext cx="213858" cy="180454"/>
              </a:xfrm>
              <a:custGeom>
                <a:avLst/>
                <a:gdLst>
                  <a:gd name="connsiteX0" fmla="*/ 100558 w 213858"/>
                  <a:gd name="connsiteY0" fmla="*/ 180455 h 180454"/>
                  <a:gd name="connsiteX1" fmla="*/ 84995 w 213858"/>
                  <a:gd name="connsiteY1" fmla="*/ 174402 h 180454"/>
                  <a:gd name="connsiteX2" fmla="*/ 78613 w 213858"/>
                  <a:gd name="connsiteY2" fmla="*/ 159387 h 180454"/>
                  <a:gd name="connsiteX3" fmla="*/ 101143 w 213858"/>
                  <a:gd name="connsiteY3" fmla="*/ 138923 h 180454"/>
                  <a:gd name="connsiteX4" fmla="*/ 103667 w 213858"/>
                  <a:gd name="connsiteY4" fmla="*/ 137588 h 180454"/>
                  <a:gd name="connsiteX5" fmla="*/ 29363 w 213858"/>
                  <a:gd name="connsiteY5" fmla="*/ 118367 h 180454"/>
                  <a:gd name="connsiteX6" fmla="*/ 22926 w 213858"/>
                  <a:gd name="connsiteY6" fmla="*/ 106443 h 180454"/>
                  <a:gd name="connsiteX7" fmla="*/ 30351 w 213858"/>
                  <a:gd name="connsiteY7" fmla="*/ 97354 h 180454"/>
                  <a:gd name="connsiteX8" fmla="*/ 1145 w 213858"/>
                  <a:gd name="connsiteY8" fmla="*/ 85174 h 180454"/>
                  <a:gd name="connsiteX9" fmla="*/ 5333 w 213858"/>
                  <a:gd name="connsiteY9" fmla="*/ 66356 h 180454"/>
                  <a:gd name="connsiteX10" fmla="*/ 54290 w 213858"/>
                  <a:gd name="connsiteY10" fmla="*/ 49714 h 180454"/>
                  <a:gd name="connsiteX11" fmla="*/ 92255 w 213858"/>
                  <a:gd name="connsiteY11" fmla="*/ 39601 h 180454"/>
                  <a:gd name="connsiteX12" fmla="*/ 92713 w 213858"/>
                  <a:gd name="connsiteY12" fmla="*/ 38942 h 180454"/>
                  <a:gd name="connsiteX13" fmla="*/ 82618 w 213858"/>
                  <a:gd name="connsiteY13" fmla="*/ 37150 h 180454"/>
                  <a:gd name="connsiteX14" fmla="*/ 41214 w 213858"/>
                  <a:gd name="connsiteY14" fmla="*/ 9426 h 180454"/>
                  <a:gd name="connsiteX15" fmla="*/ 42567 w 213858"/>
                  <a:gd name="connsiteY15" fmla="*/ 5366 h 180454"/>
                  <a:gd name="connsiteX16" fmla="*/ 46846 w 213858"/>
                  <a:gd name="connsiteY16" fmla="*/ 1269 h 180454"/>
                  <a:gd name="connsiteX17" fmla="*/ 51016 w 213858"/>
                  <a:gd name="connsiteY17" fmla="*/ 117 h 180454"/>
                  <a:gd name="connsiteX18" fmla="*/ 76235 w 213858"/>
                  <a:gd name="connsiteY18" fmla="*/ 4287 h 180454"/>
                  <a:gd name="connsiteX19" fmla="*/ 155697 w 213858"/>
                  <a:gd name="connsiteY19" fmla="*/ 39400 h 180454"/>
                  <a:gd name="connsiteX20" fmla="*/ 166633 w 213858"/>
                  <a:gd name="connsiteY20" fmla="*/ 35925 h 180454"/>
                  <a:gd name="connsiteX21" fmla="*/ 169010 w 213858"/>
                  <a:gd name="connsiteY21" fmla="*/ 35468 h 180454"/>
                  <a:gd name="connsiteX22" fmla="*/ 195949 w 213858"/>
                  <a:gd name="connsiteY22" fmla="*/ 31097 h 180454"/>
                  <a:gd name="connsiteX23" fmla="*/ 199880 w 213858"/>
                  <a:gd name="connsiteY23" fmla="*/ 31335 h 180454"/>
                  <a:gd name="connsiteX24" fmla="*/ 202166 w 213858"/>
                  <a:gd name="connsiteY24" fmla="*/ 34553 h 180454"/>
                  <a:gd name="connsiteX25" fmla="*/ 206720 w 213858"/>
                  <a:gd name="connsiteY25" fmla="*/ 53335 h 180454"/>
                  <a:gd name="connsiteX26" fmla="*/ 209335 w 213858"/>
                  <a:gd name="connsiteY26" fmla="*/ 116228 h 180454"/>
                  <a:gd name="connsiteX27" fmla="*/ 153868 w 213858"/>
                  <a:gd name="connsiteY27" fmla="*/ 159241 h 180454"/>
                  <a:gd name="connsiteX28" fmla="*/ 125028 w 213858"/>
                  <a:gd name="connsiteY28" fmla="*/ 172792 h 180454"/>
                  <a:gd name="connsiteX29" fmla="*/ 122924 w 213858"/>
                  <a:gd name="connsiteY29" fmla="*/ 174676 h 180454"/>
                  <a:gd name="connsiteX30" fmla="*/ 100558 w 213858"/>
                  <a:gd name="connsiteY30" fmla="*/ 180455 h 180454"/>
                  <a:gd name="connsiteX31" fmla="*/ 123400 w 213858"/>
                  <a:gd name="connsiteY31" fmla="*/ 173560 h 180454"/>
                  <a:gd name="connsiteX32" fmla="*/ 123382 w 213858"/>
                  <a:gd name="connsiteY32" fmla="*/ 173579 h 180454"/>
                  <a:gd name="connsiteX33" fmla="*/ 123400 w 213858"/>
                  <a:gd name="connsiteY33" fmla="*/ 173560 h 180454"/>
                  <a:gd name="connsiteX34" fmla="*/ 31741 w 213858"/>
                  <a:gd name="connsiteY34" fmla="*/ 108894 h 180454"/>
                  <a:gd name="connsiteX35" fmla="*/ 33716 w 213858"/>
                  <a:gd name="connsiteY35" fmla="*/ 110320 h 180454"/>
                  <a:gd name="connsiteX36" fmla="*/ 34209 w 213858"/>
                  <a:gd name="connsiteY36" fmla="*/ 110613 h 180454"/>
                  <a:gd name="connsiteX37" fmla="*/ 118389 w 213858"/>
                  <a:gd name="connsiteY37" fmla="*/ 128755 h 180454"/>
                  <a:gd name="connsiteX38" fmla="*/ 122613 w 213858"/>
                  <a:gd name="connsiteY38" fmla="*/ 131571 h 180454"/>
                  <a:gd name="connsiteX39" fmla="*/ 121626 w 213858"/>
                  <a:gd name="connsiteY39" fmla="*/ 136545 h 180454"/>
                  <a:gd name="connsiteX40" fmla="*/ 105423 w 213858"/>
                  <a:gd name="connsiteY40" fmla="*/ 146988 h 180454"/>
                  <a:gd name="connsiteX41" fmla="*/ 87647 w 213858"/>
                  <a:gd name="connsiteY41" fmla="*/ 160741 h 180454"/>
                  <a:gd name="connsiteX42" fmla="*/ 91469 w 213858"/>
                  <a:gd name="connsiteY42" fmla="*/ 167946 h 180454"/>
                  <a:gd name="connsiteX43" fmla="*/ 117438 w 213858"/>
                  <a:gd name="connsiteY43" fmla="*/ 167086 h 180454"/>
                  <a:gd name="connsiteX44" fmla="*/ 119468 w 213858"/>
                  <a:gd name="connsiteY44" fmla="*/ 165313 h 180454"/>
                  <a:gd name="connsiteX45" fmla="*/ 150521 w 213858"/>
                  <a:gd name="connsiteY45" fmla="*/ 150719 h 180454"/>
                  <a:gd name="connsiteX46" fmla="*/ 151545 w 213858"/>
                  <a:gd name="connsiteY46" fmla="*/ 150390 h 180454"/>
                  <a:gd name="connsiteX47" fmla="*/ 201032 w 213858"/>
                  <a:gd name="connsiteY47" fmla="*/ 112405 h 180454"/>
                  <a:gd name="connsiteX48" fmla="*/ 197905 w 213858"/>
                  <a:gd name="connsiteY48" fmla="*/ 55767 h 180454"/>
                  <a:gd name="connsiteX49" fmla="*/ 194211 w 213858"/>
                  <a:gd name="connsiteY49" fmla="*/ 41448 h 180454"/>
                  <a:gd name="connsiteX50" fmla="*/ 169541 w 213858"/>
                  <a:gd name="connsiteY50" fmla="*/ 44667 h 180454"/>
                  <a:gd name="connsiteX51" fmla="*/ 149095 w 213858"/>
                  <a:gd name="connsiteY51" fmla="*/ 45764 h 180454"/>
                  <a:gd name="connsiteX52" fmla="*/ 148710 w 213858"/>
                  <a:gd name="connsiteY52" fmla="*/ 45343 h 180454"/>
                  <a:gd name="connsiteX53" fmla="*/ 74973 w 213858"/>
                  <a:gd name="connsiteY53" fmla="*/ 13358 h 180454"/>
                  <a:gd name="connsiteX54" fmla="*/ 51382 w 213858"/>
                  <a:gd name="connsiteY54" fmla="*/ 9572 h 180454"/>
                  <a:gd name="connsiteX55" fmla="*/ 50723 w 213858"/>
                  <a:gd name="connsiteY55" fmla="*/ 10212 h 180454"/>
                  <a:gd name="connsiteX56" fmla="*/ 83806 w 213858"/>
                  <a:gd name="connsiteY56" fmla="*/ 28098 h 180454"/>
                  <a:gd name="connsiteX57" fmla="*/ 101710 w 213858"/>
                  <a:gd name="connsiteY57" fmla="*/ 35340 h 180454"/>
                  <a:gd name="connsiteX58" fmla="*/ 99443 w 213858"/>
                  <a:gd name="connsiteY58" fmla="*/ 45288 h 180454"/>
                  <a:gd name="connsiteX59" fmla="*/ 54546 w 213858"/>
                  <a:gd name="connsiteY59" fmla="*/ 58895 h 180454"/>
                  <a:gd name="connsiteX60" fmla="*/ 12794 w 213858"/>
                  <a:gd name="connsiteY60" fmla="*/ 71696 h 180454"/>
                  <a:gd name="connsiteX61" fmla="*/ 9447 w 213858"/>
                  <a:gd name="connsiteY61" fmla="*/ 81352 h 180454"/>
                  <a:gd name="connsiteX62" fmla="*/ 42037 w 213858"/>
                  <a:gd name="connsiteY62" fmla="*/ 89253 h 180454"/>
                  <a:gd name="connsiteX63" fmla="*/ 54637 w 213858"/>
                  <a:gd name="connsiteY63" fmla="*/ 90423 h 180454"/>
                  <a:gd name="connsiteX64" fmla="*/ 55588 w 213858"/>
                  <a:gd name="connsiteY64" fmla="*/ 90496 h 180454"/>
                  <a:gd name="connsiteX65" fmla="*/ 59118 w 213858"/>
                  <a:gd name="connsiteY65" fmla="*/ 91082 h 180454"/>
                  <a:gd name="connsiteX66" fmla="*/ 59173 w 213858"/>
                  <a:gd name="connsiteY66" fmla="*/ 91100 h 180454"/>
                  <a:gd name="connsiteX67" fmla="*/ 62647 w 213858"/>
                  <a:gd name="connsiteY67" fmla="*/ 95526 h 180454"/>
                  <a:gd name="connsiteX68" fmla="*/ 62519 w 213858"/>
                  <a:gd name="connsiteY68" fmla="*/ 96641 h 180454"/>
                  <a:gd name="connsiteX69" fmla="*/ 56978 w 213858"/>
                  <a:gd name="connsiteY69" fmla="*/ 99969 h 180454"/>
                  <a:gd name="connsiteX70" fmla="*/ 53979 w 213858"/>
                  <a:gd name="connsiteY70" fmla="*/ 99549 h 180454"/>
                  <a:gd name="connsiteX71" fmla="*/ 33514 w 213858"/>
                  <a:gd name="connsiteY71" fmla="*/ 106517 h 180454"/>
                  <a:gd name="connsiteX72" fmla="*/ 31741 w 213858"/>
                  <a:gd name="connsiteY72" fmla="*/ 108894 h 180454"/>
                  <a:gd name="connsiteX73" fmla="*/ 31741 w 213858"/>
                  <a:gd name="connsiteY73" fmla="*/ 108894 h 18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213858" h="180454">
                    <a:moveTo>
                      <a:pt x="100558" y="180455"/>
                    </a:moveTo>
                    <a:cubicBezTo>
                      <a:pt x="94176" y="180455"/>
                      <a:pt x="89018" y="178443"/>
                      <a:pt x="84995" y="174402"/>
                    </a:cubicBezTo>
                    <a:cubicBezTo>
                      <a:pt x="80021" y="169409"/>
                      <a:pt x="77863" y="164343"/>
                      <a:pt x="78613" y="159387"/>
                    </a:cubicBezTo>
                    <a:cubicBezTo>
                      <a:pt x="80003" y="150133"/>
                      <a:pt x="90756" y="144446"/>
                      <a:pt x="101143" y="138923"/>
                    </a:cubicBezTo>
                    <a:cubicBezTo>
                      <a:pt x="101985" y="138484"/>
                      <a:pt x="102826" y="138027"/>
                      <a:pt x="103667" y="137588"/>
                    </a:cubicBezTo>
                    <a:cubicBezTo>
                      <a:pt x="71352" y="136125"/>
                      <a:pt x="46389" y="129669"/>
                      <a:pt x="29363" y="118367"/>
                    </a:cubicBezTo>
                    <a:cubicBezTo>
                      <a:pt x="21755" y="114417"/>
                      <a:pt x="22322" y="108729"/>
                      <a:pt x="22926" y="106443"/>
                    </a:cubicBezTo>
                    <a:cubicBezTo>
                      <a:pt x="23822" y="103042"/>
                      <a:pt x="26601" y="99915"/>
                      <a:pt x="30351" y="97354"/>
                    </a:cubicBezTo>
                    <a:cubicBezTo>
                      <a:pt x="16927" y="95928"/>
                      <a:pt x="4930" y="93313"/>
                      <a:pt x="1145" y="85174"/>
                    </a:cubicBezTo>
                    <a:cubicBezTo>
                      <a:pt x="-1269" y="79981"/>
                      <a:pt x="139" y="73653"/>
                      <a:pt x="5333" y="66356"/>
                    </a:cubicBezTo>
                    <a:cubicBezTo>
                      <a:pt x="16452" y="50738"/>
                      <a:pt x="35691" y="50226"/>
                      <a:pt x="54290" y="49714"/>
                    </a:cubicBezTo>
                    <a:cubicBezTo>
                      <a:pt x="69834" y="49293"/>
                      <a:pt x="84520" y="48909"/>
                      <a:pt x="92255" y="39601"/>
                    </a:cubicBezTo>
                    <a:cubicBezTo>
                      <a:pt x="92438" y="39345"/>
                      <a:pt x="92585" y="39125"/>
                      <a:pt x="92713" y="38942"/>
                    </a:cubicBezTo>
                    <a:cubicBezTo>
                      <a:pt x="90609" y="38193"/>
                      <a:pt x="86092" y="37589"/>
                      <a:pt x="82618" y="37150"/>
                    </a:cubicBezTo>
                    <a:cubicBezTo>
                      <a:pt x="68573" y="35321"/>
                      <a:pt x="45073" y="32231"/>
                      <a:pt x="41214" y="9426"/>
                    </a:cubicBezTo>
                    <a:cubicBezTo>
                      <a:pt x="40958" y="7926"/>
                      <a:pt x="41470" y="6408"/>
                      <a:pt x="42567" y="5366"/>
                    </a:cubicBezTo>
                    <a:lnTo>
                      <a:pt x="46846" y="1269"/>
                    </a:lnTo>
                    <a:cubicBezTo>
                      <a:pt x="47962" y="208"/>
                      <a:pt x="49516" y="-230"/>
                      <a:pt x="51016" y="117"/>
                    </a:cubicBezTo>
                    <a:cubicBezTo>
                      <a:pt x="59026" y="1928"/>
                      <a:pt x="67384" y="3080"/>
                      <a:pt x="76235" y="4287"/>
                    </a:cubicBezTo>
                    <a:cubicBezTo>
                      <a:pt x="103521" y="8017"/>
                      <a:pt x="134409" y="12242"/>
                      <a:pt x="155697" y="39400"/>
                    </a:cubicBezTo>
                    <a:cubicBezTo>
                      <a:pt x="156300" y="39765"/>
                      <a:pt x="158495" y="39930"/>
                      <a:pt x="166633" y="35925"/>
                    </a:cubicBezTo>
                    <a:cubicBezTo>
                      <a:pt x="167364" y="35559"/>
                      <a:pt x="168187" y="35395"/>
                      <a:pt x="169010" y="35468"/>
                    </a:cubicBezTo>
                    <a:cubicBezTo>
                      <a:pt x="178081" y="36181"/>
                      <a:pt x="186896" y="34754"/>
                      <a:pt x="195949" y="31097"/>
                    </a:cubicBezTo>
                    <a:cubicBezTo>
                      <a:pt x="197229" y="30567"/>
                      <a:pt x="198673" y="30658"/>
                      <a:pt x="199880" y="31335"/>
                    </a:cubicBezTo>
                    <a:cubicBezTo>
                      <a:pt x="201087" y="32011"/>
                      <a:pt x="201929" y="33200"/>
                      <a:pt x="202166" y="34553"/>
                    </a:cubicBezTo>
                    <a:cubicBezTo>
                      <a:pt x="203136" y="40296"/>
                      <a:pt x="204891" y="46623"/>
                      <a:pt x="206720" y="53335"/>
                    </a:cubicBezTo>
                    <a:cubicBezTo>
                      <a:pt x="212133" y="73031"/>
                      <a:pt x="218260" y="95343"/>
                      <a:pt x="209335" y="116228"/>
                    </a:cubicBezTo>
                    <a:cubicBezTo>
                      <a:pt x="198783" y="137423"/>
                      <a:pt x="176581" y="154559"/>
                      <a:pt x="153868" y="159241"/>
                    </a:cubicBezTo>
                    <a:cubicBezTo>
                      <a:pt x="143828" y="163849"/>
                      <a:pt x="143261" y="164106"/>
                      <a:pt x="125028" y="172792"/>
                    </a:cubicBezTo>
                    <a:cubicBezTo>
                      <a:pt x="124552" y="173615"/>
                      <a:pt x="123821" y="174292"/>
                      <a:pt x="122924" y="174676"/>
                    </a:cubicBezTo>
                    <a:cubicBezTo>
                      <a:pt x="114219" y="178535"/>
                      <a:pt x="106795" y="180455"/>
                      <a:pt x="100558" y="180455"/>
                    </a:cubicBezTo>
                    <a:close/>
                    <a:moveTo>
                      <a:pt x="123400" y="173560"/>
                    </a:moveTo>
                    <a:cubicBezTo>
                      <a:pt x="123400" y="173560"/>
                      <a:pt x="123382" y="173560"/>
                      <a:pt x="123382" y="173579"/>
                    </a:cubicBezTo>
                    <a:cubicBezTo>
                      <a:pt x="123400" y="173560"/>
                      <a:pt x="123400" y="173560"/>
                      <a:pt x="123400" y="173560"/>
                    </a:cubicBezTo>
                    <a:close/>
                    <a:moveTo>
                      <a:pt x="31741" y="108894"/>
                    </a:moveTo>
                    <a:cubicBezTo>
                      <a:pt x="31759" y="108894"/>
                      <a:pt x="32088" y="109498"/>
                      <a:pt x="33716" y="110320"/>
                    </a:cubicBezTo>
                    <a:cubicBezTo>
                      <a:pt x="33880" y="110412"/>
                      <a:pt x="34045" y="110503"/>
                      <a:pt x="34209" y="110613"/>
                    </a:cubicBezTo>
                    <a:cubicBezTo>
                      <a:pt x="52205" y="122647"/>
                      <a:pt x="80533" y="128755"/>
                      <a:pt x="118389" y="128755"/>
                    </a:cubicBezTo>
                    <a:cubicBezTo>
                      <a:pt x="120236" y="128755"/>
                      <a:pt x="121900" y="129870"/>
                      <a:pt x="122613" y="131571"/>
                    </a:cubicBezTo>
                    <a:cubicBezTo>
                      <a:pt x="123327" y="133272"/>
                      <a:pt x="122943" y="135247"/>
                      <a:pt x="121626" y="136545"/>
                    </a:cubicBezTo>
                    <a:cubicBezTo>
                      <a:pt x="117731" y="140441"/>
                      <a:pt x="111751" y="143623"/>
                      <a:pt x="105423" y="146988"/>
                    </a:cubicBezTo>
                    <a:cubicBezTo>
                      <a:pt x="97815" y="151030"/>
                      <a:pt x="88360" y="156041"/>
                      <a:pt x="87647" y="160741"/>
                    </a:cubicBezTo>
                    <a:cubicBezTo>
                      <a:pt x="87354" y="162679"/>
                      <a:pt x="88634" y="165111"/>
                      <a:pt x="91469" y="167946"/>
                    </a:cubicBezTo>
                    <a:cubicBezTo>
                      <a:pt x="96206" y="172701"/>
                      <a:pt x="104710" y="172427"/>
                      <a:pt x="117438" y="167086"/>
                    </a:cubicBezTo>
                    <a:cubicBezTo>
                      <a:pt x="118023" y="166172"/>
                      <a:pt x="118791" y="165623"/>
                      <a:pt x="119468" y="165313"/>
                    </a:cubicBezTo>
                    <a:cubicBezTo>
                      <a:pt x="139658" y="155693"/>
                      <a:pt x="139658" y="155693"/>
                      <a:pt x="150521" y="150719"/>
                    </a:cubicBezTo>
                    <a:cubicBezTo>
                      <a:pt x="150850" y="150572"/>
                      <a:pt x="151198" y="150463"/>
                      <a:pt x="151545" y="150390"/>
                    </a:cubicBezTo>
                    <a:cubicBezTo>
                      <a:pt x="171827" y="146384"/>
                      <a:pt x="191706" y="131114"/>
                      <a:pt x="201032" y="112405"/>
                    </a:cubicBezTo>
                    <a:cubicBezTo>
                      <a:pt x="208585" y="94703"/>
                      <a:pt x="202916" y="74019"/>
                      <a:pt x="197905" y="55767"/>
                    </a:cubicBezTo>
                    <a:cubicBezTo>
                      <a:pt x="196552" y="50793"/>
                      <a:pt x="195235" y="46038"/>
                      <a:pt x="194211" y="41448"/>
                    </a:cubicBezTo>
                    <a:cubicBezTo>
                      <a:pt x="186000" y="44118"/>
                      <a:pt x="177862" y="45179"/>
                      <a:pt x="169541" y="44667"/>
                    </a:cubicBezTo>
                    <a:cubicBezTo>
                      <a:pt x="163652" y="47538"/>
                      <a:pt x="154727" y="51415"/>
                      <a:pt x="149095" y="45764"/>
                    </a:cubicBezTo>
                    <a:cubicBezTo>
                      <a:pt x="148967" y="45636"/>
                      <a:pt x="148839" y="45490"/>
                      <a:pt x="148710" y="45343"/>
                    </a:cubicBezTo>
                    <a:cubicBezTo>
                      <a:pt x="129709" y="20837"/>
                      <a:pt x="101893" y="17033"/>
                      <a:pt x="74973" y="13358"/>
                    </a:cubicBezTo>
                    <a:cubicBezTo>
                      <a:pt x="67146" y="12279"/>
                      <a:pt x="59063" y="11181"/>
                      <a:pt x="51382" y="9572"/>
                    </a:cubicBezTo>
                    <a:lnTo>
                      <a:pt x="50723" y="10212"/>
                    </a:lnTo>
                    <a:cubicBezTo>
                      <a:pt x="54271" y="23178"/>
                      <a:pt x="67823" y="26013"/>
                      <a:pt x="83806" y="28098"/>
                    </a:cubicBezTo>
                    <a:cubicBezTo>
                      <a:pt x="92932" y="29286"/>
                      <a:pt x="99516" y="30146"/>
                      <a:pt x="101710" y="35340"/>
                    </a:cubicBezTo>
                    <a:cubicBezTo>
                      <a:pt x="103576" y="39765"/>
                      <a:pt x="100467" y="43917"/>
                      <a:pt x="99443" y="45288"/>
                    </a:cubicBezTo>
                    <a:cubicBezTo>
                      <a:pt x="88927" y="57962"/>
                      <a:pt x="71444" y="58437"/>
                      <a:pt x="54546" y="58895"/>
                    </a:cubicBezTo>
                    <a:cubicBezTo>
                      <a:pt x="37428" y="59352"/>
                      <a:pt x="21262" y="59791"/>
                      <a:pt x="12794" y="71696"/>
                    </a:cubicBezTo>
                    <a:cubicBezTo>
                      <a:pt x="9740" y="75994"/>
                      <a:pt x="8551" y="79414"/>
                      <a:pt x="9447" y="81352"/>
                    </a:cubicBezTo>
                    <a:cubicBezTo>
                      <a:pt x="12008" y="86839"/>
                      <a:pt x="30076" y="88302"/>
                      <a:pt x="42037" y="89253"/>
                    </a:cubicBezTo>
                    <a:cubicBezTo>
                      <a:pt x="46444" y="89600"/>
                      <a:pt x="50760" y="89948"/>
                      <a:pt x="54637" y="90423"/>
                    </a:cubicBezTo>
                    <a:cubicBezTo>
                      <a:pt x="54966" y="90441"/>
                      <a:pt x="55277" y="90460"/>
                      <a:pt x="55588" y="90496"/>
                    </a:cubicBezTo>
                    <a:cubicBezTo>
                      <a:pt x="56740" y="90588"/>
                      <a:pt x="57965" y="90789"/>
                      <a:pt x="59118" y="91082"/>
                    </a:cubicBezTo>
                    <a:cubicBezTo>
                      <a:pt x="59136" y="91082"/>
                      <a:pt x="59154" y="91100"/>
                      <a:pt x="59173" y="91100"/>
                    </a:cubicBezTo>
                    <a:cubicBezTo>
                      <a:pt x="61257" y="91612"/>
                      <a:pt x="62647" y="93477"/>
                      <a:pt x="62647" y="95526"/>
                    </a:cubicBezTo>
                    <a:cubicBezTo>
                      <a:pt x="62647" y="95891"/>
                      <a:pt x="62611" y="96257"/>
                      <a:pt x="62519" y="96641"/>
                    </a:cubicBezTo>
                    <a:cubicBezTo>
                      <a:pt x="61916" y="99092"/>
                      <a:pt x="59410" y="100573"/>
                      <a:pt x="56978" y="99969"/>
                    </a:cubicBezTo>
                    <a:cubicBezTo>
                      <a:pt x="56100" y="99750"/>
                      <a:pt x="55094" y="99604"/>
                      <a:pt x="53979" y="99549"/>
                    </a:cubicBezTo>
                    <a:cubicBezTo>
                      <a:pt x="46426" y="99165"/>
                      <a:pt x="37465" y="102841"/>
                      <a:pt x="33514" y="106517"/>
                    </a:cubicBezTo>
                    <a:cubicBezTo>
                      <a:pt x="32088" y="107797"/>
                      <a:pt x="31741" y="108693"/>
                      <a:pt x="31741" y="108894"/>
                    </a:cubicBezTo>
                    <a:lnTo>
                      <a:pt x="31741" y="108894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0" name="Graphic 2">
              <a:extLst>
                <a:ext uri="{FF2B5EF4-FFF2-40B4-BE49-F238E27FC236}">
                  <a16:creationId xmlns:a16="http://schemas.microsoft.com/office/drawing/2014/main" id="{E7972A42-2171-00E3-582B-2DC347D96688}"/>
                </a:ext>
              </a:extLst>
            </p:cNvPr>
            <p:cNvGrpSpPr/>
            <p:nvPr/>
          </p:nvGrpSpPr>
          <p:grpSpPr>
            <a:xfrm>
              <a:off x="4930350" y="485223"/>
              <a:ext cx="249911" cy="472665"/>
              <a:chOff x="4930350" y="485223"/>
              <a:chExt cx="249911" cy="472665"/>
            </a:xfrm>
            <a:grpFill/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B158C4B8-6B9A-61CC-B1A0-863518869D10}"/>
                  </a:ext>
                </a:extLst>
              </p:cNvPr>
              <p:cNvSpPr/>
              <p:nvPr/>
            </p:nvSpPr>
            <p:spPr>
              <a:xfrm>
                <a:off x="4934961" y="489825"/>
                <a:ext cx="240738" cy="463504"/>
              </a:xfrm>
              <a:custGeom>
                <a:avLst/>
                <a:gdLst>
                  <a:gd name="connsiteX0" fmla="*/ 236617 w 240738"/>
                  <a:gd name="connsiteY0" fmla="*/ 333683 h 463504"/>
                  <a:gd name="connsiteX1" fmla="*/ 214616 w 240738"/>
                  <a:gd name="connsiteY1" fmla="*/ 252777 h 463504"/>
                  <a:gd name="connsiteX2" fmla="*/ 204759 w 240738"/>
                  <a:gd name="connsiteY2" fmla="*/ 166037 h 463504"/>
                  <a:gd name="connsiteX3" fmla="*/ 157338 w 240738"/>
                  <a:gd name="connsiteY3" fmla="*/ 51225 h 463504"/>
                  <a:gd name="connsiteX4" fmla="*/ 123268 w 240738"/>
                  <a:gd name="connsiteY4" fmla="*/ 30797 h 463504"/>
                  <a:gd name="connsiteX5" fmla="*/ 109314 w 240738"/>
                  <a:gd name="connsiteY5" fmla="*/ 22439 h 463504"/>
                  <a:gd name="connsiteX6" fmla="*/ 59497 w 240738"/>
                  <a:gd name="connsiteY6" fmla="*/ 0 h 463504"/>
                  <a:gd name="connsiteX7" fmla="*/ 1268 w 240738"/>
                  <a:gd name="connsiteY7" fmla="*/ 112855 h 463504"/>
                  <a:gd name="connsiteX8" fmla="*/ 80455 w 240738"/>
                  <a:gd name="connsiteY8" fmla="*/ 298259 h 463504"/>
                  <a:gd name="connsiteX9" fmla="*/ 77895 w 240738"/>
                  <a:gd name="connsiteY9" fmla="*/ 299539 h 463504"/>
                  <a:gd name="connsiteX10" fmla="*/ 106900 w 240738"/>
                  <a:gd name="connsiteY10" fmla="*/ 294839 h 463504"/>
                  <a:gd name="connsiteX11" fmla="*/ 114380 w 240738"/>
                  <a:gd name="connsiteY11" fmla="*/ 373935 h 463504"/>
                  <a:gd name="connsiteX12" fmla="*/ 61692 w 240738"/>
                  <a:gd name="connsiteY12" fmla="*/ 414370 h 463504"/>
                  <a:gd name="connsiteX13" fmla="*/ 64837 w 240738"/>
                  <a:gd name="connsiteY13" fmla="*/ 416765 h 463504"/>
                  <a:gd name="connsiteX14" fmla="*/ 140824 w 240738"/>
                  <a:gd name="connsiteY14" fmla="*/ 463290 h 463504"/>
                  <a:gd name="connsiteX15" fmla="*/ 223413 w 240738"/>
                  <a:gd name="connsiteY15" fmla="*/ 430061 h 463504"/>
                  <a:gd name="connsiteX16" fmla="*/ 236617 w 240738"/>
                  <a:gd name="connsiteY16" fmla="*/ 333683 h 463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0738" h="463504">
                    <a:moveTo>
                      <a:pt x="236617" y="333683"/>
                    </a:moveTo>
                    <a:cubicBezTo>
                      <a:pt x="229612" y="312542"/>
                      <a:pt x="221291" y="280245"/>
                      <a:pt x="214616" y="252777"/>
                    </a:cubicBezTo>
                    <a:cubicBezTo>
                      <a:pt x="207721" y="224375"/>
                      <a:pt x="204594" y="195261"/>
                      <a:pt x="204759" y="166037"/>
                    </a:cubicBezTo>
                    <a:cubicBezTo>
                      <a:pt x="204978" y="128510"/>
                      <a:pt x="198139" y="71378"/>
                      <a:pt x="157338" y="51225"/>
                    </a:cubicBezTo>
                    <a:lnTo>
                      <a:pt x="123268" y="30797"/>
                    </a:lnTo>
                    <a:lnTo>
                      <a:pt x="109314" y="22439"/>
                    </a:lnTo>
                    <a:cubicBezTo>
                      <a:pt x="91702" y="20921"/>
                      <a:pt x="75773" y="10936"/>
                      <a:pt x="59497" y="0"/>
                    </a:cubicBezTo>
                    <a:cubicBezTo>
                      <a:pt x="15716" y="7516"/>
                      <a:pt x="-5608" y="68031"/>
                      <a:pt x="1268" y="112855"/>
                    </a:cubicBezTo>
                    <a:cubicBezTo>
                      <a:pt x="16356" y="184745"/>
                      <a:pt x="38978" y="241511"/>
                      <a:pt x="80455" y="298259"/>
                    </a:cubicBezTo>
                    <a:cubicBezTo>
                      <a:pt x="79596" y="298680"/>
                      <a:pt x="78754" y="299119"/>
                      <a:pt x="77895" y="299539"/>
                    </a:cubicBezTo>
                    <a:cubicBezTo>
                      <a:pt x="88465" y="300380"/>
                      <a:pt x="97975" y="298460"/>
                      <a:pt x="106900" y="294839"/>
                    </a:cubicBezTo>
                    <a:cubicBezTo>
                      <a:pt x="110758" y="317498"/>
                      <a:pt x="125627" y="347600"/>
                      <a:pt x="114380" y="373935"/>
                    </a:cubicBezTo>
                    <a:cubicBezTo>
                      <a:pt x="104705" y="393357"/>
                      <a:pt x="83985" y="409962"/>
                      <a:pt x="61692" y="414370"/>
                    </a:cubicBezTo>
                    <a:cubicBezTo>
                      <a:pt x="63648" y="415650"/>
                      <a:pt x="64837" y="416765"/>
                      <a:pt x="64837" y="416765"/>
                    </a:cubicBezTo>
                    <a:cubicBezTo>
                      <a:pt x="64837" y="416765"/>
                      <a:pt x="69245" y="459961"/>
                      <a:pt x="140824" y="463290"/>
                    </a:cubicBezTo>
                    <a:cubicBezTo>
                      <a:pt x="212403" y="466618"/>
                      <a:pt x="223413" y="430061"/>
                      <a:pt x="223413" y="430061"/>
                    </a:cubicBezTo>
                    <a:cubicBezTo>
                      <a:pt x="223413" y="430061"/>
                      <a:pt x="250918" y="376879"/>
                      <a:pt x="236617" y="33368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50C25E3C-6525-49B8-FC65-C15C9B92E6AC}"/>
                  </a:ext>
                </a:extLst>
              </p:cNvPr>
              <p:cNvSpPr/>
              <p:nvPr/>
            </p:nvSpPr>
            <p:spPr>
              <a:xfrm>
                <a:off x="4930350" y="485223"/>
                <a:ext cx="249911" cy="472665"/>
              </a:xfrm>
              <a:custGeom>
                <a:avLst/>
                <a:gdLst>
                  <a:gd name="connsiteX0" fmla="*/ 154451 w 249911"/>
                  <a:gd name="connsiteY0" fmla="*/ 472666 h 472665"/>
                  <a:gd name="connsiteX1" fmla="*/ 145197 w 249911"/>
                  <a:gd name="connsiteY1" fmla="*/ 472446 h 472665"/>
                  <a:gd name="connsiteX2" fmla="*/ 65187 w 249911"/>
                  <a:gd name="connsiteY2" fmla="*/ 423782 h 472665"/>
                  <a:gd name="connsiteX3" fmla="*/ 63779 w 249911"/>
                  <a:gd name="connsiteY3" fmla="*/ 422794 h 472665"/>
                  <a:gd name="connsiteX4" fmla="*/ 61786 w 249911"/>
                  <a:gd name="connsiteY4" fmla="*/ 418094 h 472665"/>
                  <a:gd name="connsiteX5" fmla="*/ 65388 w 249911"/>
                  <a:gd name="connsiteY5" fmla="*/ 414473 h 472665"/>
                  <a:gd name="connsiteX6" fmla="*/ 114876 w 249911"/>
                  <a:gd name="connsiteY6" fmla="*/ 376489 h 472665"/>
                  <a:gd name="connsiteX7" fmla="*/ 111748 w 249911"/>
                  <a:gd name="connsiteY7" fmla="*/ 319869 h 472665"/>
                  <a:gd name="connsiteX8" fmla="*/ 108054 w 249911"/>
                  <a:gd name="connsiteY8" fmla="*/ 305550 h 472665"/>
                  <a:gd name="connsiteX9" fmla="*/ 82122 w 249911"/>
                  <a:gd name="connsiteY9" fmla="*/ 308677 h 472665"/>
                  <a:gd name="connsiteX10" fmla="*/ 77989 w 249911"/>
                  <a:gd name="connsiteY10" fmla="*/ 304983 h 472665"/>
                  <a:gd name="connsiteX11" fmla="*/ 78574 w 249911"/>
                  <a:gd name="connsiteY11" fmla="*/ 301728 h 472665"/>
                  <a:gd name="connsiteX12" fmla="*/ 1362 w 249911"/>
                  <a:gd name="connsiteY12" fmla="*/ 118372 h 472665"/>
                  <a:gd name="connsiteX13" fmla="*/ 63285 w 249911"/>
                  <a:gd name="connsiteY13" fmla="*/ 67 h 472665"/>
                  <a:gd name="connsiteX14" fmla="*/ 66614 w 249911"/>
                  <a:gd name="connsiteY14" fmla="*/ 780 h 472665"/>
                  <a:gd name="connsiteX15" fmla="*/ 114254 w 249911"/>
                  <a:gd name="connsiteY15" fmla="*/ 22470 h 472665"/>
                  <a:gd name="connsiteX16" fmla="*/ 116211 w 249911"/>
                  <a:gd name="connsiteY16" fmla="*/ 23110 h 472665"/>
                  <a:gd name="connsiteX17" fmla="*/ 164235 w 249911"/>
                  <a:gd name="connsiteY17" fmla="*/ 51895 h 472665"/>
                  <a:gd name="connsiteX18" fmla="*/ 213887 w 249911"/>
                  <a:gd name="connsiteY18" fmla="*/ 170657 h 472665"/>
                  <a:gd name="connsiteX19" fmla="*/ 223616 w 249911"/>
                  <a:gd name="connsiteY19" fmla="*/ 256300 h 472665"/>
                  <a:gd name="connsiteX20" fmla="*/ 245525 w 249911"/>
                  <a:gd name="connsiteY20" fmla="*/ 336841 h 472665"/>
                  <a:gd name="connsiteX21" fmla="*/ 245525 w 249911"/>
                  <a:gd name="connsiteY21" fmla="*/ 336841 h 472665"/>
                  <a:gd name="connsiteX22" fmla="*/ 232193 w 249911"/>
                  <a:gd name="connsiteY22" fmla="*/ 436419 h 472665"/>
                  <a:gd name="connsiteX23" fmla="*/ 154451 w 249911"/>
                  <a:gd name="connsiteY23" fmla="*/ 472666 h 472665"/>
                  <a:gd name="connsiteX24" fmla="*/ 74112 w 249911"/>
                  <a:gd name="connsiteY24" fmla="*/ 421697 h 472665"/>
                  <a:gd name="connsiteX25" fmla="*/ 145636 w 249911"/>
                  <a:gd name="connsiteY25" fmla="*/ 463320 h 472665"/>
                  <a:gd name="connsiteX26" fmla="*/ 223653 w 249911"/>
                  <a:gd name="connsiteY26" fmla="*/ 433291 h 472665"/>
                  <a:gd name="connsiteX27" fmla="*/ 223964 w 249911"/>
                  <a:gd name="connsiteY27" fmla="*/ 432542 h 472665"/>
                  <a:gd name="connsiteX28" fmla="*/ 236893 w 249911"/>
                  <a:gd name="connsiteY28" fmla="*/ 339712 h 472665"/>
                  <a:gd name="connsiteX29" fmla="*/ 236893 w 249911"/>
                  <a:gd name="connsiteY29" fmla="*/ 339712 h 472665"/>
                  <a:gd name="connsiteX30" fmla="*/ 214783 w 249911"/>
                  <a:gd name="connsiteY30" fmla="*/ 258458 h 472665"/>
                  <a:gd name="connsiteX31" fmla="*/ 204798 w 249911"/>
                  <a:gd name="connsiteY31" fmla="*/ 170603 h 472665"/>
                  <a:gd name="connsiteX32" fmla="*/ 159919 w 249911"/>
                  <a:gd name="connsiteY32" fmla="*/ 59924 h 472665"/>
                  <a:gd name="connsiteX33" fmla="*/ 112462 w 249911"/>
                  <a:gd name="connsiteY33" fmla="*/ 31486 h 472665"/>
                  <a:gd name="connsiteX34" fmla="*/ 63121 w 249911"/>
                  <a:gd name="connsiteY34" fmla="*/ 9430 h 472665"/>
                  <a:gd name="connsiteX35" fmla="*/ 10396 w 249911"/>
                  <a:gd name="connsiteY35" fmla="*/ 116763 h 472665"/>
                  <a:gd name="connsiteX36" fmla="*/ 88450 w 249911"/>
                  <a:gd name="connsiteY36" fmla="*/ 299752 h 472665"/>
                  <a:gd name="connsiteX37" fmla="*/ 109810 w 249911"/>
                  <a:gd name="connsiteY37" fmla="*/ 295199 h 472665"/>
                  <a:gd name="connsiteX38" fmla="*/ 113742 w 249911"/>
                  <a:gd name="connsiteY38" fmla="*/ 295436 h 472665"/>
                  <a:gd name="connsiteX39" fmla="*/ 116028 w 249911"/>
                  <a:gd name="connsiteY39" fmla="*/ 298655 h 472665"/>
                  <a:gd name="connsiteX40" fmla="*/ 120582 w 249911"/>
                  <a:gd name="connsiteY40" fmla="*/ 317437 h 472665"/>
                  <a:gd name="connsiteX41" fmla="*/ 123197 w 249911"/>
                  <a:gd name="connsiteY41" fmla="*/ 380311 h 472665"/>
                  <a:gd name="connsiteX42" fmla="*/ 74112 w 249911"/>
                  <a:gd name="connsiteY42" fmla="*/ 421697 h 47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49911" h="472665">
                    <a:moveTo>
                      <a:pt x="154451" y="472666"/>
                    </a:moveTo>
                    <a:cubicBezTo>
                      <a:pt x="151470" y="472666"/>
                      <a:pt x="148398" y="472592"/>
                      <a:pt x="145197" y="472446"/>
                    </a:cubicBezTo>
                    <a:cubicBezTo>
                      <a:pt x="78428" y="469355"/>
                      <a:pt x="66998" y="432834"/>
                      <a:pt x="65187" y="423782"/>
                    </a:cubicBezTo>
                    <a:cubicBezTo>
                      <a:pt x="64803" y="423489"/>
                      <a:pt x="64328" y="423142"/>
                      <a:pt x="63779" y="422794"/>
                    </a:cubicBezTo>
                    <a:cubicBezTo>
                      <a:pt x="62225" y="421770"/>
                      <a:pt x="61438" y="419923"/>
                      <a:pt x="61786" y="418094"/>
                    </a:cubicBezTo>
                    <a:cubicBezTo>
                      <a:pt x="62133" y="416265"/>
                      <a:pt x="63560" y="414839"/>
                      <a:pt x="65388" y="414473"/>
                    </a:cubicBezTo>
                    <a:cubicBezTo>
                      <a:pt x="85670" y="410468"/>
                      <a:pt x="105549" y="395198"/>
                      <a:pt x="114876" y="376489"/>
                    </a:cubicBezTo>
                    <a:cubicBezTo>
                      <a:pt x="122429" y="358786"/>
                      <a:pt x="116759" y="338102"/>
                      <a:pt x="111748" y="319869"/>
                    </a:cubicBezTo>
                    <a:cubicBezTo>
                      <a:pt x="110377" y="314895"/>
                      <a:pt x="109078" y="310140"/>
                      <a:pt x="108054" y="305550"/>
                    </a:cubicBezTo>
                    <a:cubicBezTo>
                      <a:pt x="99422" y="308348"/>
                      <a:pt x="90900" y="309372"/>
                      <a:pt x="82122" y="308677"/>
                    </a:cubicBezTo>
                    <a:cubicBezTo>
                      <a:pt x="80074" y="308512"/>
                      <a:pt x="78373" y="306995"/>
                      <a:pt x="77989" y="304983"/>
                    </a:cubicBezTo>
                    <a:cubicBezTo>
                      <a:pt x="77769" y="303831"/>
                      <a:pt x="78007" y="302679"/>
                      <a:pt x="78574" y="301728"/>
                    </a:cubicBezTo>
                    <a:cubicBezTo>
                      <a:pt x="40206" y="248180"/>
                      <a:pt x="17035" y="193042"/>
                      <a:pt x="1362" y="118372"/>
                    </a:cubicBezTo>
                    <a:cubicBezTo>
                      <a:pt x="-6264" y="68720"/>
                      <a:pt x="18644" y="7748"/>
                      <a:pt x="63285" y="67"/>
                    </a:cubicBezTo>
                    <a:cubicBezTo>
                      <a:pt x="64437" y="-134"/>
                      <a:pt x="65626" y="122"/>
                      <a:pt x="66614" y="780"/>
                    </a:cubicBezTo>
                    <a:cubicBezTo>
                      <a:pt x="83018" y="11808"/>
                      <a:pt x="97941" y="21062"/>
                      <a:pt x="114254" y="22470"/>
                    </a:cubicBezTo>
                    <a:cubicBezTo>
                      <a:pt x="114949" y="22525"/>
                      <a:pt x="115625" y="22744"/>
                      <a:pt x="116211" y="23110"/>
                    </a:cubicBezTo>
                    <a:lnTo>
                      <a:pt x="164235" y="51895"/>
                    </a:lnTo>
                    <a:cubicBezTo>
                      <a:pt x="205657" y="72341"/>
                      <a:pt x="214125" y="127772"/>
                      <a:pt x="213887" y="170657"/>
                    </a:cubicBezTo>
                    <a:cubicBezTo>
                      <a:pt x="213722" y="200247"/>
                      <a:pt x="216996" y="229051"/>
                      <a:pt x="223616" y="256300"/>
                    </a:cubicBezTo>
                    <a:cubicBezTo>
                      <a:pt x="232230" y="291742"/>
                      <a:pt x="239801" y="319595"/>
                      <a:pt x="245525" y="336841"/>
                    </a:cubicBezTo>
                    <a:lnTo>
                      <a:pt x="245525" y="336841"/>
                    </a:lnTo>
                    <a:cubicBezTo>
                      <a:pt x="259845" y="380055"/>
                      <a:pt x="234735" y="431408"/>
                      <a:pt x="232193" y="436419"/>
                    </a:cubicBezTo>
                    <a:cubicBezTo>
                      <a:pt x="230675" y="440844"/>
                      <a:pt x="217325" y="472666"/>
                      <a:pt x="154451" y="472666"/>
                    </a:cubicBezTo>
                    <a:close/>
                    <a:moveTo>
                      <a:pt x="74112" y="421697"/>
                    </a:moveTo>
                    <a:cubicBezTo>
                      <a:pt x="75154" y="427458"/>
                      <a:pt x="83768" y="460449"/>
                      <a:pt x="145636" y="463320"/>
                    </a:cubicBezTo>
                    <a:cubicBezTo>
                      <a:pt x="212186" y="466411"/>
                      <a:pt x="223214" y="434645"/>
                      <a:pt x="223653" y="433291"/>
                    </a:cubicBezTo>
                    <a:cubicBezTo>
                      <a:pt x="223726" y="433054"/>
                      <a:pt x="223836" y="432779"/>
                      <a:pt x="223964" y="432542"/>
                    </a:cubicBezTo>
                    <a:cubicBezTo>
                      <a:pt x="224238" y="432030"/>
                      <a:pt x="250426" y="380531"/>
                      <a:pt x="236893" y="339712"/>
                    </a:cubicBezTo>
                    <a:lnTo>
                      <a:pt x="236893" y="339712"/>
                    </a:lnTo>
                    <a:cubicBezTo>
                      <a:pt x="231023" y="321991"/>
                      <a:pt x="223580" y="294650"/>
                      <a:pt x="214783" y="258458"/>
                    </a:cubicBezTo>
                    <a:cubicBezTo>
                      <a:pt x="207980" y="230496"/>
                      <a:pt x="204633" y="200942"/>
                      <a:pt x="204798" y="170603"/>
                    </a:cubicBezTo>
                    <a:cubicBezTo>
                      <a:pt x="204981" y="137648"/>
                      <a:pt x="199403" y="79419"/>
                      <a:pt x="159919" y="59924"/>
                    </a:cubicBezTo>
                    <a:lnTo>
                      <a:pt x="112462" y="31486"/>
                    </a:lnTo>
                    <a:cubicBezTo>
                      <a:pt x="94978" y="29657"/>
                      <a:pt x="79104" y="20111"/>
                      <a:pt x="63121" y="9430"/>
                    </a:cubicBezTo>
                    <a:cubicBezTo>
                      <a:pt x="24643" y="17569"/>
                      <a:pt x="3575" y="72231"/>
                      <a:pt x="10396" y="116763"/>
                    </a:cubicBezTo>
                    <a:cubicBezTo>
                      <a:pt x="26069" y="191396"/>
                      <a:pt x="49423" y="246242"/>
                      <a:pt x="88450" y="299752"/>
                    </a:cubicBezTo>
                    <a:cubicBezTo>
                      <a:pt x="95582" y="299624"/>
                      <a:pt x="102623" y="298125"/>
                      <a:pt x="109810" y="295199"/>
                    </a:cubicBezTo>
                    <a:cubicBezTo>
                      <a:pt x="111090" y="294687"/>
                      <a:pt x="112535" y="294778"/>
                      <a:pt x="113742" y="295436"/>
                    </a:cubicBezTo>
                    <a:cubicBezTo>
                      <a:pt x="114949" y="296113"/>
                      <a:pt x="115790" y="297302"/>
                      <a:pt x="116028" y="298655"/>
                    </a:cubicBezTo>
                    <a:cubicBezTo>
                      <a:pt x="116997" y="304398"/>
                      <a:pt x="118753" y="310725"/>
                      <a:pt x="120582" y="317437"/>
                    </a:cubicBezTo>
                    <a:cubicBezTo>
                      <a:pt x="125995" y="337115"/>
                      <a:pt x="132121" y="359426"/>
                      <a:pt x="123197" y="380311"/>
                    </a:cubicBezTo>
                    <a:cubicBezTo>
                      <a:pt x="113632" y="399532"/>
                      <a:pt x="94521" y="415387"/>
                      <a:pt x="74112" y="42169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1" name="Graphic 2">
              <a:extLst>
                <a:ext uri="{FF2B5EF4-FFF2-40B4-BE49-F238E27FC236}">
                  <a16:creationId xmlns:a16="http://schemas.microsoft.com/office/drawing/2014/main" id="{B3E18E4F-D0C6-5ABA-670E-78FADCED0534}"/>
                </a:ext>
              </a:extLst>
            </p:cNvPr>
            <p:cNvGrpSpPr/>
            <p:nvPr/>
          </p:nvGrpSpPr>
          <p:grpSpPr>
            <a:xfrm>
              <a:off x="4511599" y="227341"/>
              <a:ext cx="241223" cy="183132"/>
              <a:chOff x="4511599" y="227341"/>
              <a:chExt cx="241223" cy="183132"/>
            </a:xfrm>
            <a:grpFill/>
          </p:grpSpPr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2C1239D0-8FA0-C88B-B4F1-768A0D83E17A}"/>
                  </a:ext>
                </a:extLst>
              </p:cNvPr>
              <p:cNvSpPr/>
              <p:nvPr/>
            </p:nvSpPr>
            <p:spPr>
              <a:xfrm>
                <a:off x="4516150" y="231851"/>
                <a:ext cx="232062" cy="174050"/>
              </a:xfrm>
              <a:custGeom>
                <a:avLst/>
                <a:gdLst>
                  <a:gd name="connsiteX0" fmla="*/ 9075 w 232062"/>
                  <a:gd name="connsiteY0" fmla="*/ 128642 h 174050"/>
                  <a:gd name="connsiteX1" fmla="*/ 31697 w 232062"/>
                  <a:gd name="connsiteY1" fmla="*/ 105946 h 174050"/>
                  <a:gd name="connsiteX2" fmla="*/ 76942 w 232062"/>
                  <a:gd name="connsiteY2" fmla="*/ 121089 h 174050"/>
                  <a:gd name="connsiteX3" fmla="*/ 163664 w 232062"/>
                  <a:gd name="connsiteY3" fmla="*/ 102161 h 174050"/>
                  <a:gd name="connsiteX4" fmla="*/ 190053 w 232062"/>
                  <a:gd name="connsiteY4" fmla="*/ 174051 h 174050"/>
                  <a:gd name="connsiteX5" fmla="*/ 212675 w 232062"/>
                  <a:gd name="connsiteY5" fmla="*/ 136213 h 174050"/>
                  <a:gd name="connsiteX6" fmla="*/ 231695 w 232062"/>
                  <a:gd name="connsiteY6" fmla="*/ 139249 h 174050"/>
                  <a:gd name="connsiteX7" fmla="*/ 219332 w 232062"/>
                  <a:gd name="connsiteY7" fmla="*/ 68822 h 174050"/>
                  <a:gd name="connsiteX8" fmla="*/ 93803 w 232062"/>
                  <a:gd name="connsiteY8" fmla="*/ 150 h 174050"/>
                  <a:gd name="connsiteX9" fmla="*/ 205 w 232062"/>
                  <a:gd name="connsiteY9" fmla="*/ 86543 h 174050"/>
                  <a:gd name="connsiteX10" fmla="*/ 2436 w 232062"/>
                  <a:gd name="connsiteY10" fmla="*/ 130196 h 174050"/>
                  <a:gd name="connsiteX11" fmla="*/ 9075 w 232062"/>
                  <a:gd name="connsiteY11" fmla="*/ 128642 h 17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62" h="174050">
                    <a:moveTo>
                      <a:pt x="9075" y="128642"/>
                    </a:moveTo>
                    <a:cubicBezTo>
                      <a:pt x="16610" y="117285"/>
                      <a:pt x="24163" y="105946"/>
                      <a:pt x="31697" y="105946"/>
                    </a:cubicBezTo>
                    <a:cubicBezTo>
                      <a:pt x="46785" y="102161"/>
                      <a:pt x="61854" y="117303"/>
                      <a:pt x="76942" y="121089"/>
                    </a:cubicBezTo>
                    <a:cubicBezTo>
                      <a:pt x="114652" y="136231"/>
                      <a:pt x="133507" y="75680"/>
                      <a:pt x="163664" y="102161"/>
                    </a:cubicBezTo>
                    <a:cubicBezTo>
                      <a:pt x="186286" y="117303"/>
                      <a:pt x="190053" y="147570"/>
                      <a:pt x="190053" y="174051"/>
                    </a:cubicBezTo>
                    <a:cubicBezTo>
                      <a:pt x="197588" y="162694"/>
                      <a:pt x="197588" y="143784"/>
                      <a:pt x="212675" y="136213"/>
                    </a:cubicBezTo>
                    <a:cubicBezTo>
                      <a:pt x="220320" y="132391"/>
                      <a:pt x="226977" y="134384"/>
                      <a:pt x="231695" y="139249"/>
                    </a:cubicBezTo>
                    <a:cubicBezTo>
                      <a:pt x="233176" y="116279"/>
                      <a:pt x="230396" y="91791"/>
                      <a:pt x="219332" y="68822"/>
                    </a:cubicBezTo>
                    <a:cubicBezTo>
                      <a:pt x="182994" y="-6507"/>
                      <a:pt x="93803" y="150"/>
                      <a:pt x="93803" y="150"/>
                    </a:cubicBezTo>
                    <a:cubicBezTo>
                      <a:pt x="93803" y="150"/>
                      <a:pt x="16720" y="4576"/>
                      <a:pt x="205" y="86543"/>
                    </a:cubicBezTo>
                    <a:cubicBezTo>
                      <a:pt x="205" y="86543"/>
                      <a:pt x="-1002" y="106001"/>
                      <a:pt x="2436" y="130196"/>
                    </a:cubicBezTo>
                    <a:cubicBezTo>
                      <a:pt x="5143" y="130470"/>
                      <a:pt x="7466" y="130269"/>
                      <a:pt x="9075" y="12864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68ADE2ED-3F5D-17C3-D0A3-C08C73C746E0}"/>
                  </a:ext>
                </a:extLst>
              </p:cNvPr>
              <p:cNvSpPr/>
              <p:nvPr/>
            </p:nvSpPr>
            <p:spPr>
              <a:xfrm>
                <a:off x="4511599" y="227341"/>
                <a:ext cx="241223" cy="183132"/>
              </a:xfrm>
              <a:custGeom>
                <a:avLst/>
                <a:gdLst>
                  <a:gd name="connsiteX0" fmla="*/ 194623 w 241223"/>
                  <a:gd name="connsiteY0" fmla="*/ 183132 h 183132"/>
                  <a:gd name="connsiteX1" fmla="*/ 193306 w 241223"/>
                  <a:gd name="connsiteY1" fmla="*/ 182931 h 183132"/>
                  <a:gd name="connsiteX2" fmla="*/ 190051 w 241223"/>
                  <a:gd name="connsiteY2" fmla="*/ 178560 h 183132"/>
                  <a:gd name="connsiteX3" fmla="*/ 165691 w 241223"/>
                  <a:gd name="connsiteY3" fmla="*/ 110474 h 183132"/>
                  <a:gd name="connsiteX4" fmla="*/ 165215 w 241223"/>
                  <a:gd name="connsiteY4" fmla="*/ 110108 h 183132"/>
                  <a:gd name="connsiteX5" fmla="*/ 129243 w 241223"/>
                  <a:gd name="connsiteY5" fmla="*/ 116436 h 183132"/>
                  <a:gd name="connsiteX6" fmla="*/ 80103 w 241223"/>
                  <a:gd name="connsiteY6" fmla="*/ 129951 h 183132"/>
                  <a:gd name="connsiteX7" fmla="*/ 62400 w 241223"/>
                  <a:gd name="connsiteY7" fmla="*/ 122178 h 183132"/>
                  <a:gd name="connsiteX8" fmla="*/ 37382 w 241223"/>
                  <a:gd name="connsiteY8" fmla="*/ 114900 h 183132"/>
                  <a:gd name="connsiteX9" fmla="*/ 36267 w 241223"/>
                  <a:gd name="connsiteY9" fmla="*/ 115046 h 183132"/>
                  <a:gd name="connsiteX10" fmla="*/ 17448 w 241223"/>
                  <a:gd name="connsiteY10" fmla="*/ 135693 h 183132"/>
                  <a:gd name="connsiteX11" fmla="*/ 16881 w 241223"/>
                  <a:gd name="connsiteY11" fmla="*/ 136406 h 183132"/>
                  <a:gd name="connsiteX12" fmla="*/ 6567 w 241223"/>
                  <a:gd name="connsiteY12" fmla="*/ 139296 h 183132"/>
                  <a:gd name="connsiteX13" fmla="*/ 2489 w 241223"/>
                  <a:gd name="connsiteY13" fmla="*/ 135382 h 183132"/>
                  <a:gd name="connsiteX14" fmla="*/ 221 w 241223"/>
                  <a:gd name="connsiteY14" fmla="*/ 90796 h 183132"/>
                  <a:gd name="connsiteX15" fmla="*/ 294 w 241223"/>
                  <a:gd name="connsiteY15" fmla="*/ 90174 h 183132"/>
                  <a:gd name="connsiteX16" fmla="*/ 98117 w 241223"/>
                  <a:gd name="connsiteY16" fmla="*/ 124 h 183132"/>
                  <a:gd name="connsiteX17" fmla="*/ 228035 w 241223"/>
                  <a:gd name="connsiteY17" fmla="*/ 71374 h 183132"/>
                  <a:gd name="connsiteX18" fmla="*/ 240854 w 241223"/>
                  <a:gd name="connsiteY18" fmla="*/ 144069 h 183132"/>
                  <a:gd name="connsiteX19" fmla="*/ 237874 w 241223"/>
                  <a:gd name="connsiteY19" fmla="*/ 148074 h 183132"/>
                  <a:gd name="connsiteX20" fmla="*/ 233009 w 241223"/>
                  <a:gd name="connsiteY20" fmla="*/ 146977 h 183132"/>
                  <a:gd name="connsiteX21" fmla="*/ 219311 w 241223"/>
                  <a:gd name="connsiteY21" fmla="*/ 144855 h 183132"/>
                  <a:gd name="connsiteX22" fmla="*/ 205047 w 241223"/>
                  <a:gd name="connsiteY22" fmla="*/ 166307 h 183132"/>
                  <a:gd name="connsiteX23" fmla="*/ 198445 w 241223"/>
                  <a:gd name="connsiteY23" fmla="*/ 181139 h 183132"/>
                  <a:gd name="connsiteX24" fmla="*/ 194623 w 241223"/>
                  <a:gd name="connsiteY24" fmla="*/ 183132 h 183132"/>
                  <a:gd name="connsiteX25" fmla="*/ 171013 w 241223"/>
                  <a:gd name="connsiteY25" fmla="*/ 103049 h 183132"/>
                  <a:gd name="connsiteX26" fmla="*/ 198244 w 241223"/>
                  <a:gd name="connsiteY26" fmla="*/ 158096 h 183132"/>
                  <a:gd name="connsiteX27" fmla="*/ 215178 w 241223"/>
                  <a:gd name="connsiteY27" fmla="*/ 136644 h 183132"/>
                  <a:gd name="connsiteX28" fmla="*/ 232021 w 241223"/>
                  <a:gd name="connsiteY28" fmla="*/ 135437 h 183132"/>
                  <a:gd name="connsiteX29" fmla="*/ 219769 w 241223"/>
                  <a:gd name="connsiteY29" fmla="*/ 75324 h 183132"/>
                  <a:gd name="connsiteX30" fmla="*/ 98684 w 241223"/>
                  <a:gd name="connsiteY30" fmla="*/ 9213 h 183132"/>
                  <a:gd name="connsiteX31" fmla="*/ 9292 w 241223"/>
                  <a:gd name="connsiteY31" fmla="*/ 91637 h 183132"/>
                  <a:gd name="connsiteX32" fmla="*/ 10846 w 241223"/>
                  <a:gd name="connsiteY32" fmla="*/ 129055 h 183132"/>
                  <a:gd name="connsiteX33" fmla="*/ 35627 w 241223"/>
                  <a:gd name="connsiteY33" fmla="*/ 105884 h 183132"/>
                  <a:gd name="connsiteX34" fmla="*/ 66661 w 241223"/>
                  <a:gd name="connsiteY34" fmla="*/ 114095 h 183132"/>
                  <a:gd name="connsiteX35" fmla="*/ 82590 w 241223"/>
                  <a:gd name="connsiteY35" fmla="*/ 121154 h 183132"/>
                  <a:gd name="connsiteX36" fmla="*/ 83175 w 241223"/>
                  <a:gd name="connsiteY36" fmla="*/ 121337 h 183132"/>
                  <a:gd name="connsiteX37" fmla="*/ 123702 w 241223"/>
                  <a:gd name="connsiteY37" fmla="*/ 109121 h 183132"/>
                  <a:gd name="connsiteX38" fmla="*/ 171013 w 241223"/>
                  <a:gd name="connsiteY38" fmla="*/ 103049 h 183132"/>
                  <a:gd name="connsiteX39" fmla="*/ 13626 w 241223"/>
                  <a:gd name="connsiteY39" fmla="*/ 133151 h 183132"/>
                  <a:gd name="connsiteX40" fmla="*/ 13663 w 241223"/>
                  <a:gd name="connsiteY40" fmla="*/ 133151 h 183132"/>
                  <a:gd name="connsiteX41" fmla="*/ 13626 w 241223"/>
                  <a:gd name="connsiteY41" fmla="*/ 133151 h 18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1223" h="183132">
                    <a:moveTo>
                      <a:pt x="194623" y="183132"/>
                    </a:moveTo>
                    <a:cubicBezTo>
                      <a:pt x="194183" y="183132"/>
                      <a:pt x="193745" y="183077"/>
                      <a:pt x="193306" y="182931"/>
                    </a:cubicBezTo>
                    <a:cubicBezTo>
                      <a:pt x="191386" y="182346"/>
                      <a:pt x="190051" y="180572"/>
                      <a:pt x="190051" y="178560"/>
                    </a:cubicBezTo>
                    <a:cubicBezTo>
                      <a:pt x="190051" y="156322"/>
                      <a:pt x="187527" y="125086"/>
                      <a:pt x="165691" y="110474"/>
                    </a:cubicBezTo>
                    <a:cubicBezTo>
                      <a:pt x="165526" y="110364"/>
                      <a:pt x="165362" y="110236"/>
                      <a:pt x="165215" y="110108"/>
                    </a:cubicBezTo>
                    <a:cubicBezTo>
                      <a:pt x="153054" y="99428"/>
                      <a:pt x="144075" y="105244"/>
                      <a:pt x="129243" y="116436"/>
                    </a:cubicBezTo>
                    <a:cubicBezTo>
                      <a:pt x="116478" y="126055"/>
                      <a:pt x="100622" y="137997"/>
                      <a:pt x="80103" y="129951"/>
                    </a:cubicBezTo>
                    <a:cubicBezTo>
                      <a:pt x="74013" y="128360"/>
                      <a:pt x="68106" y="125214"/>
                      <a:pt x="62400" y="122178"/>
                    </a:cubicBezTo>
                    <a:cubicBezTo>
                      <a:pt x="53512" y="117442"/>
                      <a:pt x="45100" y="112961"/>
                      <a:pt x="37382" y="114900"/>
                    </a:cubicBezTo>
                    <a:cubicBezTo>
                      <a:pt x="37016" y="114991"/>
                      <a:pt x="36651" y="115046"/>
                      <a:pt x="36267" y="115046"/>
                    </a:cubicBezTo>
                    <a:cubicBezTo>
                      <a:pt x="31182" y="115046"/>
                      <a:pt x="23575" y="126494"/>
                      <a:pt x="17448" y="135693"/>
                    </a:cubicBezTo>
                    <a:cubicBezTo>
                      <a:pt x="17284" y="135949"/>
                      <a:pt x="17083" y="136187"/>
                      <a:pt x="16881" y="136406"/>
                    </a:cubicBezTo>
                    <a:cubicBezTo>
                      <a:pt x="13718" y="139588"/>
                      <a:pt x="9475" y="139570"/>
                      <a:pt x="6567" y="139296"/>
                    </a:cubicBezTo>
                    <a:cubicBezTo>
                      <a:pt x="4464" y="139095"/>
                      <a:pt x="2781" y="137485"/>
                      <a:pt x="2489" y="135382"/>
                    </a:cubicBezTo>
                    <a:cubicBezTo>
                      <a:pt x="-968" y="111004"/>
                      <a:pt x="166" y="91601"/>
                      <a:pt x="221" y="90796"/>
                    </a:cubicBezTo>
                    <a:cubicBezTo>
                      <a:pt x="239" y="90595"/>
                      <a:pt x="258" y="90375"/>
                      <a:pt x="294" y="90174"/>
                    </a:cubicBezTo>
                    <a:cubicBezTo>
                      <a:pt x="17320" y="5720"/>
                      <a:pt x="97312" y="161"/>
                      <a:pt x="98117" y="124"/>
                    </a:cubicBezTo>
                    <a:cubicBezTo>
                      <a:pt x="98958" y="69"/>
                      <a:pt x="190764" y="-5856"/>
                      <a:pt x="228035" y="71374"/>
                    </a:cubicBezTo>
                    <a:cubicBezTo>
                      <a:pt x="238276" y="92588"/>
                      <a:pt x="242574" y="117039"/>
                      <a:pt x="240854" y="144069"/>
                    </a:cubicBezTo>
                    <a:cubicBezTo>
                      <a:pt x="240745" y="145880"/>
                      <a:pt x="239574" y="147434"/>
                      <a:pt x="237874" y="148074"/>
                    </a:cubicBezTo>
                    <a:cubicBezTo>
                      <a:pt x="236173" y="148696"/>
                      <a:pt x="234271" y="148275"/>
                      <a:pt x="233009" y="146977"/>
                    </a:cubicBezTo>
                    <a:cubicBezTo>
                      <a:pt x="229114" y="142972"/>
                      <a:pt x="224505" y="142240"/>
                      <a:pt x="219311" y="144855"/>
                    </a:cubicBezTo>
                    <a:cubicBezTo>
                      <a:pt x="211136" y="148952"/>
                      <a:pt x="208174" y="157383"/>
                      <a:pt x="205047" y="166307"/>
                    </a:cubicBezTo>
                    <a:cubicBezTo>
                      <a:pt x="203254" y="171428"/>
                      <a:pt x="201389" y="176713"/>
                      <a:pt x="198445" y="181139"/>
                    </a:cubicBezTo>
                    <a:cubicBezTo>
                      <a:pt x="197567" y="182401"/>
                      <a:pt x="196122" y="183132"/>
                      <a:pt x="194623" y="183132"/>
                    </a:cubicBezTo>
                    <a:close/>
                    <a:moveTo>
                      <a:pt x="171013" y="103049"/>
                    </a:moveTo>
                    <a:cubicBezTo>
                      <a:pt x="189685" y="115704"/>
                      <a:pt x="196159" y="137687"/>
                      <a:pt x="198244" y="158096"/>
                    </a:cubicBezTo>
                    <a:cubicBezTo>
                      <a:pt x="201389" y="149811"/>
                      <a:pt x="205687" y="141417"/>
                      <a:pt x="215178" y="136644"/>
                    </a:cubicBezTo>
                    <a:cubicBezTo>
                      <a:pt x="220957" y="133755"/>
                      <a:pt x="226791" y="133371"/>
                      <a:pt x="232021" y="135437"/>
                    </a:cubicBezTo>
                    <a:cubicBezTo>
                      <a:pt x="232405" y="113181"/>
                      <a:pt x="228291" y="92991"/>
                      <a:pt x="219769" y="75324"/>
                    </a:cubicBezTo>
                    <a:cubicBezTo>
                      <a:pt x="185186" y="3635"/>
                      <a:pt x="99561" y="9158"/>
                      <a:pt x="98684" y="9213"/>
                    </a:cubicBezTo>
                    <a:cubicBezTo>
                      <a:pt x="95611" y="9396"/>
                      <a:pt x="25019" y="14535"/>
                      <a:pt x="9292" y="91637"/>
                    </a:cubicBezTo>
                    <a:cubicBezTo>
                      <a:pt x="9182" y="93978"/>
                      <a:pt x="8524" y="109541"/>
                      <a:pt x="10846" y="129055"/>
                    </a:cubicBezTo>
                    <a:cubicBezTo>
                      <a:pt x="18747" y="117186"/>
                      <a:pt x="26336" y="106341"/>
                      <a:pt x="35627" y="105884"/>
                    </a:cubicBezTo>
                    <a:cubicBezTo>
                      <a:pt x="46581" y="103378"/>
                      <a:pt x="56786" y="108828"/>
                      <a:pt x="66661" y="114095"/>
                    </a:cubicBezTo>
                    <a:cubicBezTo>
                      <a:pt x="72221" y="117058"/>
                      <a:pt x="77470" y="119856"/>
                      <a:pt x="82590" y="121154"/>
                    </a:cubicBezTo>
                    <a:cubicBezTo>
                      <a:pt x="82791" y="121209"/>
                      <a:pt x="82993" y="121264"/>
                      <a:pt x="83175" y="121337"/>
                    </a:cubicBezTo>
                    <a:cubicBezTo>
                      <a:pt x="99049" y="127701"/>
                      <a:pt x="111028" y="118685"/>
                      <a:pt x="123702" y="109121"/>
                    </a:cubicBezTo>
                    <a:cubicBezTo>
                      <a:pt x="137344" y="98861"/>
                      <a:pt x="152780" y="87230"/>
                      <a:pt x="171013" y="103049"/>
                    </a:cubicBezTo>
                    <a:close/>
                    <a:moveTo>
                      <a:pt x="13626" y="133151"/>
                    </a:moveTo>
                    <a:lnTo>
                      <a:pt x="13663" y="133151"/>
                    </a:lnTo>
                    <a:lnTo>
                      <a:pt x="13626" y="13315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2" name="Graphic 2">
              <a:extLst>
                <a:ext uri="{FF2B5EF4-FFF2-40B4-BE49-F238E27FC236}">
                  <a16:creationId xmlns:a16="http://schemas.microsoft.com/office/drawing/2014/main" id="{30CBF888-4098-1521-BA6F-C2311E9EB032}"/>
                </a:ext>
              </a:extLst>
            </p:cNvPr>
            <p:cNvGrpSpPr/>
            <p:nvPr/>
          </p:nvGrpSpPr>
          <p:grpSpPr>
            <a:xfrm>
              <a:off x="4422719" y="401595"/>
              <a:ext cx="177817" cy="286216"/>
              <a:chOff x="4422719" y="401595"/>
              <a:chExt cx="177817" cy="286216"/>
            </a:xfrm>
            <a:grpFill/>
          </p:grpSpPr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E8C25E00-8A04-0E29-7121-9E02DA920F6A}"/>
                  </a:ext>
                </a:extLst>
              </p:cNvPr>
              <p:cNvSpPr/>
              <p:nvPr/>
            </p:nvSpPr>
            <p:spPr>
              <a:xfrm>
                <a:off x="4427256" y="406158"/>
                <a:ext cx="168633" cy="277099"/>
              </a:xfrm>
              <a:custGeom>
                <a:avLst/>
                <a:gdLst>
                  <a:gd name="connsiteX0" fmla="*/ 122877 w 168633"/>
                  <a:gd name="connsiteY0" fmla="*/ 45464 h 277099"/>
                  <a:gd name="connsiteX1" fmla="*/ 103163 w 168633"/>
                  <a:gd name="connsiteY1" fmla="*/ 0 h 277099"/>
                  <a:gd name="connsiteX2" fmla="*/ 88916 w 168633"/>
                  <a:gd name="connsiteY2" fmla="*/ 2542 h 277099"/>
                  <a:gd name="connsiteX3" fmla="*/ 2981 w 168633"/>
                  <a:gd name="connsiteY3" fmla="*/ 235805 h 277099"/>
                  <a:gd name="connsiteX4" fmla="*/ 0 w 168633"/>
                  <a:gd name="connsiteY4" fmla="*/ 258592 h 277099"/>
                  <a:gd name="connsiteX5" fmla="*/ 58485 w 168633"/>
                  <a:gd name="connsiteY5" fmla="*/ 277100 h 277099"/>
                  <a:gd name="connsiteX6" fmla="*/ 79114 w 168633"/>
                  <a:gd name="connsiteY6" fmla="*/ 260842 h 277099"/>
                  <a:gd name="connsiteX7" fmla="*/ 154534 w 168633"/>
                  <a:gd name="connsiteY7" fmla="*/ 154899 h 277099"/>
                  <a:gd name="connsiteX8" fmla="*/ 168634 w 168633"/>
                  <a:gd name="connsiteY8" fmla="*/ 147968 h 277099"/>
                  <a:gd name="connsiteX9" fmla="*/ 122877 w 168633"/>
                  <a:gd name="connsiteY9" fmla="*/ 45464 h 27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33" h="277099">
                    <a:moveTo>
                      <a:pt x="122877" y="45464"/>
                    </a:moveTo>
                    <a:cubicBezTo>
                      <a:pt x="117592" y="30011"/>
                      <a:pt x="112032" y="14466"/>
                      <a:pt x="103163" y="0"/>
                    </a:cubicBezTo>
                    <a:cubicBezTo>
                      <a:pt x="103346" y="439"/>
                      <a:pt x="97640" y="1372"/>
                      <a:pt x="88916" y="2542"/>
                    </a:cubicBezTo>
                    <a:cubicBezTo>
                      <a:pt x="117738" y="90178"/>
                      <a:pt x="71232" y="183612"/>
                      <a:pt x="2981" y="235805"/>
                    </a:cubicBezTo>
                    <a:cubicBezTo>
                      <a:pt x="1243" y="243340"/>
                      <a:pt x="183" y="250966"/>
                      <a:pt x="0" y="258592"/>
                    </a:cubicBezTo>
                    <a:cubicBezTo>
                      <a:pt x="18764" y="266054"/>
                      <a:pt x="38405" y="273259"/>
                      <a:pt x="58485" y="277100"/>
                    </a:cubicBezTo>
                    <a:cubicBezTo>
                      <a:pt x="66587" y="271997"/>
                      <a:pt x="75036" y="266968"/>
                      <a:pt x="79114" y="260842"/>
                    </a:cubicBezTo>
                    <a:cubicBezTo>
                      <a:pt x="113056" y="230575"/>
                      <a:pt x="113056" y="170024"/>
                      <a:pt x="154534" y="154899"/>
                    </a:cubicBezTo>
                    <a:cubicBezTo>
                      <a:pt x="159636" y="152979"/>
                      <a:pt x="164263" y="150602"/>
                      <a:pt x="168634" y="147968"/>
                    </a:cubicBezTo>
                    <a:cubicBezTo>
                      <a:pt x="135496" y="125474"/>
                      <a:pt x="128748" y="85387"/>
                      <a:pt x="122877" y="4546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D4CDF3BC-3D55-232F-C9B0-A6627290F347}"/>
                  </a:ext>
                </a:extLst>
              </p:cNvPr>
              <p:cNvSpPr/>
              <p:nvPr/>
            </p:nvSpPr>
            <p:spPr>
              <a:xfrm>
                <a:off x="4422719" y="401595"/>
                <a:ext cx="177817" cy="286216"/>
              </a:xfrm>
              <a:custGeom>
                <a:avLst/>
                <a:gdLst>
                  <a:gd name="connsiteX0" fmla="*/ 63041 w 177817"/>
                  <a:gd name="connsiteY0" fmla="*/ 286216 h 286216"/>
                  <a:gd name="connsiteX1" fmla="*/ 62181 w 177817"/>
                  <a:gd name="connsiteY1" fmla="*/ 286143 h 286216"/>
                  <a:gd name="connsiteX2" fmla="*/ 2873 w 177817"/>
                  <a:gd name="connsiteY2" fmla="*/ 267398 h 286216"/>
                  <a:gd name="connsiteX3" fmla="*/ 2 w 177817"/>
                  <a:gd name="connsiteY3" fmla="*/ 263045 h 286216"/>
                  <a:gd name="connsiteX4" fmla="*/ 3092 w 177817"/>
                  <a:gd name="connsiteY4" fmla="*/ 239344 h 286216"/>
                  <a:gd name="connsiteX5" fmla="*/ 4775 w 177817"/>
                  <a:gd name="connsiteY5" fmla="*/ 236747 h 286216"/>
                  <a:gd name="connsiteX6" fmla="*/ 89156 w 177817"/>
                  <a:gd name="connsiteY6" fmla="*/ 8549 h 286216"/>
                  <a:gd name="connsiteX7" fmla="*/ 89631 w 177817"/>
                  <a:gd name="connsiteY7" fmla="*/ 4691 h 286216"/>
                  <a:gd name="connsiteX8" fmla="*/ 92905 w 177817"/>
                  <a:gd name="connsiteY8" fmla="*/ 2587 h 286216"/>
                  <a:gd name="connsiteX9" fmla="*/ 105450 w 177817"/>
                  <a:gd name="connsiteY9" fmla="*/ 631 h 286216"/>
                  <a:gd name="connsiteX10" fmla="*/ 105652 w 177817"/>
                  <a:gd name="connsiteY10" fmla="*/ 521 h 286216"/>
                  <a:gd name="connsiteX11" fmla="*/ 111668 w 177817"/>
                  <a:gd name="connsiteY11" fmla="*/ 2185 h 286216"/>
                  <a:gd name="connsiteX12" fmla="*/ 131803 w 177817"/>
                  <a:gd name="connsiteY12" fmla="*/ 48564 h 286216"/>
                  <a:gd name="connsiteX13" fmla="*/ 132005 w 177817"/>
                  <a:gd name="connsiteY13" fmla="*/ 49387 h 286216"/>
                  <a:gd name="connsiteX14" fmla="*/ 175804 w 177817"/>
                  <a:gd name="connsiteY14" fmla="*/ 148764 h 286216"/>
                  <a:gd name="connsiteX15" fmla="*/ 177816 w 177817"/>
                  <a:gd name="connsiteY15" fmla="*/ 152677 h 286216"/>
                  <a:gd name="connsiteX16" fmla="*/ 175603 w 177817"/>
                  <a:gd name="connsiteY16" fmla="*/ 156463 h 286216"/>
                  <a:gd name="connsiteX17" fmla="*/ 160753 w 177817"/>
                  <a:gd name="connsiteY17" fmla="*/ 163760 h 286216"/>
                  <a:gd name="connsiteX18" fmla="*/ 119130 w 177817"/>
                  <a:gd name="connsiteY18" fmla="*/ 216868 h 286216"/>
                  <a:gd name="connsiteX19" fmla="*/ 87199 w 177817"/>
                  <a:gd name="connsiteY19" fmla="*/ 268458 h 286216"/>
                  <a:gd name="connsiteX20" fmla="*/ 67302 w 177817"/>
                  <a:gd name="connsiteY20" fmla="*/ 284442 h 286216"/>
                  <a:gd name="connsiteX21" fmla="*/ 65546 w 177817"/>
                  <a:gd name="connsiteY21" fmla="*/ 285558 h 286216"/>
                  <a:gd name="connsiteX22" fmla="*/ 63041 w 177817"/>
                  <a:gd name="connsiteY22" fmla="*/ 286216 h 286216"/>
                  <a:gd name="connsiteX23" fmla="*/ 9255 w 177817"/>
                  <a:gd name="connsiteY23" fmla="*/ 260083 h 286216"/>
                  <a:gd name="connsiteX24" fmla="*/ 62144 w 177817"/>
                  <a:gd name="connsiteY24" fmla="*/ 276816 h 286216"/>
                  <a:gd name="connsiteX25" fmla="*/ 62382 w 177817"/>
                  <a:gd name="connsiteY25" fmla="*/ 276670 h 286216"/>
                  <a:gd name="connsiteX26" fmla="*/ 79865 w 177817"/>
                  <a:gd name="connsiteY26" fmla="*/ 262881 h 286216"/>
                  <a:gd name="connsiteX27" fmla="*/ 80634 w 177817"/>
                  <a:gd name="connsiteY27" fmla="*/ 262003 h 286216"/>
                  <a:gd name="connsiteX28" fmla="*/ 110699 w 177817"/>
                  <a:gd name="connsiteY28" fmla="*/ 213156 h 286216"/>
                  <a:gd name="connsiteX29" fmla="*/ 157516 w 177817"/>
                  <a:gd name="connsiteY29" fmla="*/ 155183 h 286216"/>
                  <a:gd name="connsiteX30" fmla="*/ 164777 w 177817"/>
                  <a:gd name="connsiteY30" fmla="*/ 151982 h 286216"/>
                  <a:gd name="connsiteX31" fmla="*/ 122989 w 177817"/>
                  <a:gd name="connsiteY31" fmla="*/ 51124 h 286216"/>
                  <a:gd name="connsiteX32" fmla="*/ 105597 w 177817"/>
                  <a:gd name="connsiteY32" fmla="*/ 9921 h 286216"/>
                  <a:gd name="connsiteX33" fmla="*/ 99452 w 177817"/>
                  <a:gd name="connsiteY33" fmla="*/ 10909 h 286216"/>
                  <a:gd name="connsiteX34" fmla="*/ 11633 w 177817"/>
                  <a:gd name="connsiteY34" fmla="*/ 242983 h 286216"/>
                  <a:gd name="connsiteX35" fmla="*/ 9255 w 177817"/>
                  <a:gd name="connsiteY35" fmla="*/ 260083 h 2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7817" h="286216">
                    <a:moveTo>
                      <a:pt x="63041" y="286216"/>
                    </a:moveTo>
                    <a:cubicBezTo>
                      <a:pt x="62748" y="286216"/>
                      <a:pt x="62474" y="286198"/>
                      <a:pt x="62181" y="286143"/>
                    </a:cubicBezTo>
                    <a:cubicBezTo>
                      <a:pt x="41570" y="282211"/>
                      <a:pt x="21490" y="274804"/>
                      <a:pt x="2873" y="267398"/>
                    </a:cubicBezTo>
                    <a:cubicBezTo>
                      <a:pt x="1099" y="266685"/>
                      <a:pt x="-53" y="264947"/>
                      <a:pt x="2" y="263045"/>
                    </a:cubicBezTo>
                    <a:cubicBezTo>
                      <a:pt x="185" y="255401"/>
                      <a:pt x="1227" y="247409"/>
                      <a:pt x="3092" y="239344"/>
                    </a:cubicBezTo>
                    <a:cubicBezTo>
                      <a:pt x="3330" y="238302"/>
                      <a:pt x="3934" y="237387"/>
                      <a:pt x="4775" y="236747"/>
                    </a:cubicBezTo>
                    <a:cubicBezTo>
                      <a:pt x="66131" y="189838"/>
                      <a:pt x="118709" y="98417"/>
                      <a:pt x="89156" y="8549"/>
                    </a:cubicBezTo>
                    <a:cubicBezTo>
                      <a:pt x="88735" y="7251"/>
                      <a:pt x="88900" y="5843"/>
                      <a:pt x="89631" y="4691"/>
                    </a:cubicBezTo>
                    <a:cubicBezTo>
                      <a:pt x="90344" y="3538"/>
                      <a:pt x="91551" y="2770"/>
                      <a:pt x="92905" y="2587"/>
                    </a:cubicBezTo>
                    <a:cubicBezTo>
                      <a:pt x="101464" y="1435"/>
                      <a:pt x="104426" y="868"/>
                      <a:pt x="105450" y="631"/>
                    </a:cubicBezTo>
                    <a:cubicBezTo>
                      <a:pt x="105524" y="594"/>
                      <a:pt x="105578" y="558"/>
                      <a:pt x="105652" y="521"/>
                    </a:cubicBezTo>
                    <a:cubicBezTo>
                      <a:pt x="107773" y="-595"/>
                      <a:pt x="110407" y="137"/>
                      <a:pt x="111668" y="2185"/>
                    </a:cubicBezTo>
                    <a:cubicBezTo>
                      <a:pt x="120593" y="16742"/>
                      <a:pt x="126280" y="32434"/>
                      <a:pt x="131803" y="48564"/>
                    </a:cubicBezTo>
                    <a:cubicBezTo>
                      <a:pt x="131895" y="48838"/>
                      <a:pt x="131968" y="49094"/>
                      <a:pt x="132005" y="49387"/>
                    </a:cubicBezTo>
                    <a:cubicBezTo>
                      <a:pt x="137326" y="85652"/>
                      <a:pt x="143362" y="126763"/>
                      <a:pt x="175804" y="148764"/>
                    </a:cubicBezTo>
                    <a:cubicBezTo>
                      <a:pt x="177103" y="149641"/>
                      <a:pt x="177853" y="151104"/>
                      <a:pt x="177816" y="152677"/>
                    </a:cubicBezTo>
                    <a:cubicBezTo>
                      <a:pt x="177779" y="154232"/>
                      <a:pt x="176938" y="155658"/>
                      <a:pt x="175603" y="156463"/>
                    </a:cubicBezTo>
                    <a:cubicBezTo>
                      <a:pt x="170501" y="159535"/>
                      <a:pt x="165636" y="161913"/>
                      <a:pt x="160753" y="163760"/>
                    </a:cubicBezTo>
                    <a:cubicBezTo>
                      <a:pt x="139082" y="171660"/>
                      <a:pt x="129389" y="193624"/>
                      <a:pt x="119130" y="216868"/>
                    </a:cubicBezTo>
                    <a:cubicBezTo>
                      <a:pt x="110918" y="235449"/>
                      <a:pt x="102433" y="254669"/>
                      <a:pt x="87199" y="268458"/>
                    </a:cubicBezTo>
                    <a:cubicBezTo>
                      <a:pt x="82810" y="274713"/>
                      <a:pt x="74928" y="279651"/>
                      <a:pt x="67302" y="284442"/>
                    </a:cubicBezTo>
                    <a:lnTo>
                      <a:pt x="65546" y="285558"/>
                    </a:lnTo>
                    <a:cubicBezTo>
                      <a:pt x="64741" y="285978"/>
                      <a:pt x="63900" y="286216"/>
                      <a:pt x="63041" y="286216"/>
                    </a:cubicBezTo>
                    <a:close/>
                    <a:moveTo>
                      <a:pt x="9255" y="260083"/>
                    </a:moveTo>
                    <a:cubicBezTo>
                      <a:pt x="26062" y="266703"/>
                      <a:pt x="43966" y="273158"/>
                      <a:pt x="62144" y="276816"/>
                    </a:cubicBezTo>
                    <a:lnTo>
                      <a:pt x="62382" y="276670"/>
                    </a:lnTo>
                    <a:cubicBezTo>
                      <a:pt x="69386" y="272281"/>
                      <a:pt x="76628" y="267727"/>
                      <a:pt x="79865" y="262881"/>
                    </a:cubicBezTo>
                    <a:cubicBezTo>
                      <a:pt x="80085" y="262551"/>
                      <a:pt x="80341" y="262259"/>
                      <a:pt x="80634" y="262003"/>
                    </a:cubicBezTo>
                    <a:cubicBezTo>
                      <a:pt x="94642" y="249512"/>
                      <a:pt x="102817" y="231023"/>
                      <a:pt x="110699" y="213156"/>
                    </a:cubicBezTo>
                    <a:cubicBezTo>
                      <a:pt x="121288" y="189180"/>
                      <a:pt x="132242" y="164400"/>
                      <a:pt x="157516" y="155183"/>
                    </a:cubicBezTo>
                    <a:cubicBezTo>
                      <a:pt x="159912" y="154286"/>
                      <a:pt x="162308" y="153226"/>
                      <a:pt x="164777" y="151982"/>
                    </a:cubicBezTo>
                    <a:cubicBezTo>
                      <a:pt x="134272" y="127239"/>
                      <a:pt x="128256" y="86987"/>
                      <a:pt x="122989" y="51124"/>
                    </a:cubicBezTo>
                    <a:cubicBezTo>
                      <a:pt x="117886" y="36219"/>
                      <a:pt x="112985" y="22723"/>
                      <a:pt x="105597" y="9921"/>
                    </a:cubicBezTo>
                    <a:cubicBezTo>
                      <a:pt x="104042" y="10214"/>
                      <a:pt x="102049" y="10525"/>
                      <a:pt x="99452" y="10909"/>
                    </a:cubicBezTo>
                    <a:cubicBezTo>
                      <a:pt x="126555" y="102659"/>
                      <a:pt x="73739" y="194794"/>
                      <a:pt x="11633" y="242983"/>
                    </a:cubicBezTo>
                    <a:cubicBezTo>
                      <a:pt x="10371" y="248781"/>
                      <a:pt x="9566" y="254523"/>
                      <a:pt x="9255" y="26008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3" name="Graphic 2">
              <a:extLst>
                <a:ext uri="{FF2B5EF4-FFF2-40B4-BE49-F238E27FC236}">
                  <a16:creationId xmlns:a16="http://schemas.microsoft.com/office/drawing/2014/main" id="{DF85D135-FBB1-AB10-66DD-9CA047980B8B}"/>
                </a:ext>
              </a:extLst>
            </p:cNvPr>
            <p:cNvGrpSpPr/>
            <p:nvPr/>
          </p:nvGrpSpPr>
          <p:grpSpPr>
            <a:xfrm>
              <a:off x="4545566" y="447045"/>
              <a:ext cx="83589" cy="111634"/>
              <a:chOff x="4545566" y="447045"/>
              <a:chExt cx="83589" cy="111634"/>
            </a:xfrm>
            <a:grpFill/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53445983-30FC-1267-6267-8C262F6A448C}"/>
                  </a:ext>
                </a:extLst>
              </p:cNvPr>
              <p:cNvSpPr/>
              <p:nvPr/>
            </p:nvSpPr>
            <p:spPr>
              <a:xfrm>
                <a:off x="4550151" y="451622"/>
                <a:ext cx="74450" cy="102485"/>
              </a:xfrm>
              <a:custGeom>
                <a:avLst/>
                <a:gdLst>
                  <a:gd name="connsiteX0" fmla="*/ 42958 w 74450"/>
                  <a:gd name="connsiteY0" fmla="*/ 75365 h 102485"/>
                  <a:gd name="connsiteX1" fmla="*/ 0 w 74450"/>
                  <a:gd name="connsiteY1" fmla="*/ 0 h 102485"/>
                  <a:gd name="connsiteX2" fmla="*/ 45757 w 74450"/>
                  <a:gd name="connsiteY2" fmla="*/ 102486 h 102485"/>
                  <a:gd name="connsiteX3" fmla="*/ 74451 w 74450"/>
                  <a:gd name="connsiteY3" fmla="*/ 80632 h 102485"/>
                  <a:gd name="connsiteX4" fmla="*/ 42958 w 74450"/>
                  <a:gd name="connsiteY4" fmla="*/ 75365 h 10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50" h="102485">
                    <a:moveTo>
                      <a:pt x="42958" y="75365"/>
                    </a:moveTo>
                    <a:cubicBezTo>
                      <a:pt x="18014" y="54882"/>
                      <a:pt x="9437" y="27578"/>
                      <a:pt x="0" y="0"/>
                    </a:cubicBezTo>
                    <a:cubicBezTo>
                      <a:pt x="5871" y="39923"/>
                      <a:pt x="12600" y="80010"/>
                      <a:pt x="45757" y="102486"/>
                    </a:cubicBezTo>
                    <a:cubicBezTo>
                      <a:pt x="56291" y="96158"/>
                      <a:pt x="65197" y="88221"/>
                      <a:pt x="74451" y="80632"/>
                    </a:cubicBezTo>
                    <a:cubicBezTo>
                      <a:pt x="64941" y="84417"/>
                      <a:pt x="54809" y="84289"/>
                      <a:pt x="42958" y="7536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EA811C38-7105-5F5E-631E-67D1F1754A52}"/>
                  </a:ext>
                </a:extLst>
              </p:cNvPr>
              <p:cNvSpPr/>
              <p:nvPr/>
            </p:nvSpPr>
            <p:spPr>
              <a:xfrm>
                <a:off x="4545566" y="447045"/>
                <a:ext cx="83589" cy="111634"/>
              </a:xfrm>
              <a:custGeom>
                <a:avLst/>
                <a:gdLst>
                  <a:gd name="connsiteX0" fmla="*/ 50324 w 83589"/>
                  <a:gd name="connsiteY0" fmla="*/ 111635 h 111634"/>
                  <a:gd name="connsiteX1" fmla="*/ 47763 w 83589"/>
                  <a:gd name="connsiteY1" fmla="*/ 110848 h 111634"/>
                  <a:gd name="connsiteX2" fmla="*/ 50 w 83589"/>
                  <a:gd name="connsiteY2" fmla="*/ 5235 h 111634"/>
                  <a:gd name="connsiteX3" fmla="*/ 3488 w 83589"/>
                  <a:gd name="connsiteY3" fmla="*/ 133 h 111634"/>
                  <a:gd name="connsiteX4" fmla="*/ 8883 w 83589"/>
                  <a:gd name="connsiteY4" fmla="*/ 3095 h 111634"/>
                  <a:gd name="connsiteX5" fmla="*/ 9999 w 83589"/>
                  <a:gd name="connsiteY5" fmla="*/ 6332 h 111634"/>
                  <a:gd name="connsiteX6" fmla="*/ 50342 w 83589"/>
                  <a:gd name="connsiteY6" fmla="*/ 76339 h 111634"/>
                  <a:gd name="connsiteX7" fmla="*/ 77317 w 83589"/>
                  <a:gd name="connsiteY7" fmla="*/ 80947 h 111634"/>
                  <a:gd name="connsiteX8" fmla="*/ 82949 w 83589"/>
                  <a:gd name="connsiteY8" fmla="*/ 82868 h 111634"/>
                  <a:gd name="connsiteX9" fmla="*/ 81925 w 83589"/>
                  <a:gd name="connsiteY9" fmla="*/ 88720 h 111634"/>
                  <a:gd name="connsiteX10" fmla="*/ 77207 w 83589"/>
                  <a:gd name="connsiteY10" fmla="*/ 92633 h 111634"/>
                  <a:gd name="connsiteX11" fmla="*/ 52683 w 83589"/>
                  <a:gd name="connsiteY11" fmla="*/ 110976 h 111634"/>
                  <a:gd name="connsiteX12" fmla="*/ 50324 w 83589"/>
                  <a:gd name="connsiteY12" fmla="*/ 111635 h 111634"/>
                  <a:gd name="connsiteX13" fmla="*/ 18246 w 83589"/>
                  <a:gd name="connsiteY13" fmla="*/ 50937 h 111634"/>
                  <a:gd name="connsiteX14" fmla="*/ 50488 w 83589"/>
                  <a:gd name="connsiteY14" fmla="*/ 101595 h 111634"/>
                  <a:gd name="connsiteX15" fmla="*/ 63747 w 83589"/>
                  <a:gd name="connsiteY15" fmla="*/ 91902 h 111634"/>
                  <a:gd name="connsiteX16" fmla="*/ 44782 w 83589"/>
                  <a:gd name="connsiteY16" fmla="*/ 83617 h 111634"/>
                  <a:gd name="connsiteX17" fmla="*/ 44636 w 83589"/>
                  <a:gd name="connsiteY17" fmla="*/ 83508 h 111634"/>
                  <a:gd name="connsiteX18" fmla="*/ 18246 w 83589"/>
                  <a:gd name="connsiteY18" fmla="*/ 50937 h 11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3589" h="111634">
                    <a:moveTo>
                      <a:pt x="50324" y="111635"/>
                    </a:moveTo>
                    <a:cubicBezTo>
                      <a:pt x="49428" y="111635"/>
                      <a:pt x="48531" y="111379"/>
                      <a:pt x="47763" y="110848"/>
                    </a:cubicBezTo>
                    <a:cubicBezTo>
                      <a:pt x="11992" y="86598"/>
                      <a:pt x="5646" y="43366"/>
                      <a:pt x="50" y="5235"/>
                    </a:cubicBezTo>
                    <a:cubicBezTo>
                      <a:pt x="-297" y="2894"/>
                      <a:pt x="1202" y="681"/>
                      <a:pt x="3488" y="133"/>
                    </a:cubicBezTo>
                    <a:cubicBezTo>
                      <a:pt x="5774" y="-434"/>
                      <a:pt x="8133" y="864"/>
                      <a:pt x="8883" y="3095"/>
                    </a:cubicBezTo>
                    <a:lnTo>
                      <a:pt x="9999" y="6332"/>
                    </a:lnTo>
                    <a:cubicBezTo>
                      <a:pt x="18978" y="32649"/>
                      <a:pt x="27445" y="57502"/>
                      <a:pt x="50342" y="76339"/>
                    </a:cubicBezTo>
                    <a:cubicBezTo>
                      <a:pt x="59596" y="83288"/>
                      <a:pt x="67917" y="84696"/>
                      <a:pt x="77317" y="80947"/>
                    </a:cubicBezTo>
                    <a:cubicBezTo>
                      <a:pt x="79420" y="80106"/>
                      <a:pt x="81797" y="80929"/>
                      <a:pt x="82949" y="82868"/>
                    </a:cubicBezTo>
                    <a:cubicBezTo>
                      <a:pt x="84101" y="84806"/>
                      <a:pt x="83663" y="87293"/>
                      <a:pt x="81925" y="88720"/>
                    </a:cubicBezTo>
                    <a:lnTo>
                      <a:pt x="77207" y="92633"/>
                    </a:lnTo>
                    <a:cubicBezTo>
                      <a:pt x="69581" y="98979"/>
                      <a:pt x="61699" y="105545"/>
                      <a:pt x="52683" y="110976"/>
                    </a:cubicBezTo>
                    <a:cubicBezTo>
                      <a:pt x="51970" y="111415"/>
                      <a:pt x="51147" y="111635"/>
                      <a:pt x="50324" y="111635"/>
                    </a:cubicBezTo>
                    <a:close/>
                    <a:moveTo>
                      <a:pt x="18246" y="50937"/>
                    </a:moveTo>
                    <a:cubicBezTo>
                      <a:pt x="24062" y="70761"/>
                      <a:pt x="33389" y="88976"/>
                      <a:pt x="50488" y="101595"/>
                    </a:cubicBezTo>
                    <a:cubicBezTo>
                      <a:pt x="55133" y="98614"/>
                      <a:pt x="59449" y="95340"/>
                      <a:pt x="63747" y="91902"/>
                    </a:cubicBezTo>
                    <a:cubicBezTo>
                      <a:pt x="57364" y="91115"/>
                      <a:pt x="51073" y="88354"/>
                      <a:pt x="44782" y="83617"/>
                    </a:cubicBezTo>
                    <a:cubicBezTo>
                      <a:pt x="44728" y="83581"/>
                      <a:pt x="44673" y="83544"/>
                      <a:pt x="44636" y="83508"/>
                    </a:cubicBezTo>
                    <a:cubicBezTo>
                      <a:pt x="32913" y="73852"/>
                      <a:pt x="24647" y="62751"/>
                      <a:pt x="18246" y="5093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4" name="Graphic 2">
              <a:extLst>
                <a:ext uri="{FF2B5EF4-FFF2-40B4-BE49-F238E27FC236}">
                  <a16:creationId xmlns:a16="http://schemas.microsoft.com/office/drawing/2014/main" id="{81B38146-A7EE-8CE9-7771-1700E0142D96}"/>
                </a:ext>
              </a:extLst>
            </p:cNvPr>
            <p:cNvGrpSpPr/>
            <p:nvPr/>
          </p:nvGrpSpPr>
          <p:grpSpPr>
            <a:xfrm>
              <a:off x="4175721" y="404127"/>
              <a:ext cx="353739" cy="372819"/>
              <a:chOff x="4175721" y="404127"/>
              <a:chExt cx="353739" cy="372819"/>
            </a:xfrm>
            <a:grpFill/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AA06321-A41C-83BA-8453-B1E207B55E8D}"/>
                  </a:ext>
                </a:extLst>
              </p:cNvPr>
              <p:cNvSpPr/>
              <p:nvPr/>
            </p:nvSpPr>
            <p:spPr>
              <a:xfrm>
                <a:off x="4180284" y="408681"/>
                <a:ext cx="344597" cy="363693"/>
              </a:xfrm>
              <a:custGeom>
                <a:avLst/>
                <a:gdLst>
                  <a:gd name="connsiteX0" fmla="*/ 246918 w 344597"/>
                  <a:gd name="connsiteY0" fmla="*/ 258300 h 363693"/>
                  <a:gd name="connsiteX1" fmla="*/ 269540 w 344597"/>
                  <a:gd name="connsiteY1" fmla="*/ 182624 h 363693"/>
                  <a:gd name="connsiteX2" fmla="*/ 249972 w 344597"/>
                  <a:gd name="connsiteY2" fmla="*/ 233263 h 363693"/>
                  <a:gd name="connsiteX3" fmla="*/ 335907 w 344597"/>
                  <a:gd name="connsiteY3" fmla="*/ 0 h 363693"/>
                  <a:gd name="connsiteX4" fmla="*/ 253501 w 344597"/>
                  <a:gd name="connsiteY4" fmla="*/ 9400 h 363693"/>
                  <a:gd name="connsiteX5" fmla="*/ 172010 w 344597"/>
                  <a:gd name="connsiteY5" fmla="*/ 65892 h 363693"/>
                  <a:gd name="connsiteX6" fmla="*/ 92732 w 344597"/>
                  <a:gd name="connsiteY6" fmla="*/ 141220 h 363693"/>
                  <a:gd name="connsiteX7" fmla="*/ 29967 w 344597"/>
                  <a:gd name="connsiteY7" fmla="*/ 224302 h 363693"/>
                  <a:gd name="connsiteX8" fmla="*/ 231 w 344597"/>
                  <a:gd name="connsiteY8" fmla="*/ 294089 h 363693"/>
                  <a:gd name="connsiteX9" fmla="*/ 62995 w 344597"/>
                  <a:gd name="connsiteY9" fmla="*/ 360548 h 363693"/>
                  <a:gd name="connsiteX10" fmla="*/ 153996 w 344597"/>
                  <a:gd name="connsiteY10" fmla="*/ 363693 h 363693"/>
                  <a:gd name="connsiteX11" fmla="*/ 288413 w 344597"/>
                  <a:gd name="connsiteY11" fmla="*/ 288566 h 363693"/>
                  <a:gd name="connsiteX12" fmla="*/ 305494 w 344597"/>
                  <a:gd name="connsiteY12" fmla="*/ 274539 h 363693"/>
                  <a:gd name="connsiteX13" fmla="*/ 247009 w 344597"/>
                  <a:gd name="connsiteY13" fmla="*/ 256032 h 363693"/>
                  <a:gd name="connsiteX14" fmla="*/ 246918 w 344597"/>
                  <a:gd name="connsiteY14" fmla="*/ 258300 h 36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4597" h="363693">
                    <a:moveTo>
                      <a:pt x="246918" y="258300"/>
                    </a:moveTo>
                    <a:cubicBezTo>
                      <a:pt x="205440" y="246943"/>
                      <a:pt x="239383" y="243157"/>
                      <a:pt x="269540" y="182624"/>
                    </a:cubicBezTo>
                    <a:cubicBezTo>
                      <a:pt x="261804" y="198132"/>
                      <a:pt x="254087" y="215414"/>
                      <a:pt x="249972" y="233263"/>
                    </a:cubicBezTo>
                    <a:cubicBezTo>
                      <a:pt x="318222" y="181088"/>
                      <a:pt x="364729" y="87654"/>
                      <a:pt x="335907" y="0"/>
                    </a:cubicBezTo>
                    <a:cubicBezTo>
                      <a:pt x="309024" y="3603"/>
                      <a:pt x="253501" y="9400"/>
                      <a:pt x="253501" y="9400"/>
                    </a:cubicBezTo>
                    <a:cubicBezTo>
                      <a:pt x="253501" y="9400"/>
                      <a:pt x="196242" y="22695"/>
                      <a:pt x="172010" y="65892"/>
                    </a:cubicBezTo>
                    <a:cubicBezTo>
                      <a:pt x="147778" y="109088"/>
                      <a:pt x="92732" y="141220"/>
                      <a:pt x="92732" y="141220"/>
                    </a:cubicBezTo>
                    <a:cubicBezTo>
                      <a:pt x="92732" y="141220"/>
                      <a:pt x="36569" y="191073"/>
                      <a:pt x="29967" y="224302"/>
                    </a:cubicBezTo>
                    <a:cubicBezTo>
                      <a:pt x="29967" y="224302"/>
                      <a:pt x="-3061" y="273040"/>
                      <a:pt x="231" y="294089"/>
                    </a:cubicBezTo>
                    <a:cubicBezTo>
                      <a:pt x="3541" y="315139"/>
                      <a:pt x="-15186" y="357219"/>
                      <a:pt x="62995" y="360548"/>
                    </a:cubicBezTo>
                    <a:cubicBezTo>
                      <a:pt x="112318" y="362651"/>
                      <a:pt x="140152" y="363419"/>
                      <a:pt x="153996" y="363693"/>
                    </a:cubicBezTo>
                    <a:cubicBezTo>
                      <a:pt x="203154" y="352629"/>
                      <a:pt x="252752" y="327611"/>
                      <a:pt x="288413" y="288566"/>
                    </a:cubicBezTo>
                    <a:cubicBezTo>
                      <a:pt x="291888" y="283336"/>
                      <a:pt x="298563" y="278910"/>
                      <a:pt x="305494" y="274539"/>
                    </a:cubicBezTo>
                    <a:cubicBezTo>
                      <a:pt x="285414" y="270717"/>
                      <a:pt x="265773" y="263493"/>
                      <a:pt x="247009" y="256032"/>
                    </a:cubicBezTo>
                    <a:cubicBezTo>
                      <a:pt x="246972" y="256800"/>
                      <a:pt x="246918" y="257550"/>
                      <a:pt x="246918" y="25830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40B5CE98-798C-FF94-10B6-8946F6E47BBF}"/>
                  </a:ext>
                </a:extLst>
              </p:cNvPr>
              <p:cNvSpPr/>
              <p:nvPr/>
            </p:nvSpPr>
            <p:spPr>
              <a:xfrm>
                <a:off x="4175721" y="404127"/>
                <a:ext cx="353739" cy="372819"/>
              </a:xfrm>
              <a:custGeom>
                <a:avLst/>
                <a:gdLst>
                  <a:gd name="connsiteX0" fmla="*/ 158541 w 353739"/>
                  <a:gd name="connsiteY0" fmla="*/ 372819 h 372819"/>
                  <a:gd name="connsiteX1" fmla="*/ 158449 w 353739"/>
                  <a:gd name="connsiteY1" fmla="*/ 372819 h 372819"/>
                  <a:gd name="connsiteX2" fmla="*/ 67357 w 353739"/>
                  <a:gd name="connsiteY2" fmla="*/ 369656 h 372819"/>
                  <a:gd name="connsiteX3" fmla="*/ 551 w 353739"/>
                  <a:gd name="connsiteY3" fmla="*/ 311774 h 372819"/>
                  <a:gd name="connsiteX4" fmla="*/ 276 w 353739"/>
                  <a:gd name="connsiteY4" fmla="*/ 299338 h 372819"/>
                  <a:gd name="connsiteX5" fmla="*/ 30232 w 353739"/>
                  <a:gd name="connsiteY5" fmla="*/ 227027 h 372819"/>
                  <a:gd name="connsiteX6" fmla="*/ 94258 w 353739"/>
                  <a:gd name="connsiteY6" fmla="*/ 142354 h 372819"/>
                  <a:gd name="connsiteX7" fmla="*/ 94990 w 353739"/>
                  <a:gd name="connsiteY7" fmla="*/ 141824 h 372819"/>
                  <a:gd name="connsiteX8" fmla="*/ 172586 w 353739"/>
                  <a:gd name="connsiteY8" fmla="*/ 68214 h 372819"/>
                  <a:gd name="connsiteX9" fmla="*/ 257021 w 353739"/>
                  <a:gd name="connsiteY9" fmla="*/ 9510 h 372819"/>
                  <a:gd name="connsiteX10" fmla="*/ 257588 w 353739"/>
                  <a:gd name="connsiteY10" fmla="*/ 9419 h 372819"/>
                  <a:gd name="connsiteX11" fmla="*/ 339866 w 353739"/>
                  <a:gd name="connsiteY11" fmla="*/ 37 h 372819"/>
                  <a:gd name="connsiteX12" fmla="*/ 344822 w 353739"/>
                  <a:gd name="connsiteY12" fmla="*/ 3146 h 372819"/>
                  <a:gd name="connsiteX13" fmla="*/ 257314 w 353739"/>
                  <a:gd name="connsiteY13" fmla="*/ 241457 h 372819"/>
                  <a:gd name="connsiteX14" fmla="*/ 252065 w 353739"/>
                  <a:gd name="connsiteY14" fmla="*/ 241658 h 372819"/>
                  <a:gd name="connsiteX15" fmla="*/ 250090 w 353739"/>
                  <a:gd name="connsiteY15" fmla="*/ 236793 h 372819"/>
                  <a:gd name="connsiteX16" fmla="*/ 251517 w 353739"/>
                  <a:gd name="connsiteY16" fmla="*/ 231124 h 372819"/>
                  <a:gd name="connsiteX17" fmla="*/ 246085 w 353739"/>
                  <a:gd name="connsiteY17" fmla="*/ 237927 h 372819"/>
                  <a:gd name="connsiteX18" fmla="*/ 236813 w 353739"/>
                  <a:gd name="connsiteY18" fmla="*/ 251808 h 372819"/>
                  <a:gd name="connsiteX19" fmla="*/ 248481 w 353739"/>
                  <a:gd name="connsiteY19" fmla="*/ 257258 h 372819"/>
                  <a:gd name="connsiteX20" fmla="*/ 249048 w 353739"/>
                  <a:gd name="connsiteY20" fmla="*/ 256819 h 372819"/>
                  <a:gd name="connsiteX21" fmla="*/ 253254 w 353739"/>
                  <a:gd name="connsiteY21" fmla="*/ 256380 h 372819"/>
                  <a:gd name="connsiteX22" fmla="*/ 310898 w 353739"/>
                  <a:gd name="connsiteY22" fmla="*/ 274649 h 372819"/>
                  <a:gd name="connsiteX23" fmla="*/ 314537 w 353739"/>
                  <a:gd name="connsiteY23" fmla="*/ 278289 h 372819"/>
                  <a:gd name="connsiteX24" fmla="*/ 312489 w 353739"/>
                  <a:gd name="connsiteY24" fmla="*/ 283007 h 372819"/>
                  <a:gd name="connsiteX25" fmla="*/ 296780 w 353739"/>
                  <a:gd name="connsiteY25" fmla="*/ 295681 h 372819"/>
                  <a:gd name="connsiteX26" fmla="*/ 296341 w 353739"/>
                  <a:gd name="connsiteY26" fmla="*/ 296229 h 372819"/>
                  <a:gd name="connsiteX27" fmla="*/ 159546 w 353739"/>
                  <a:gd name="connsiteY27" fmla="*/ 372728 h 372819"/>
                  <a:gd name="connsiteX28" fmla="*/ 158541 w 353739"/>
                  <a:gd name="connsiteY28" fmla="*/ 372819 h 372819"/>
                  <a:gd name="connsiteX29" fmla="*/ 99982 w 353739"/>
                  <a:gd name="connsiteY29" fmla="*/ 149486 h 372819"/>
                  <a:gd name="connsiteX30" fmla="*/ 38992 w 353739"/>
                  <a:gd name="connsiteY30" fmla="*/ 229752 h 372819"/>
                  <a:gd name="connsiteX31" fmla="*/ 38297 w 353739"/>
                  <a:gd name="connsiteY31" fmla="*/ 231435 h 372819"/>
                  <a:gd name="connsiteX32" fmla="*/ 9292 w 353739"/>
                  <a:gd name="connsiteY32" fmla="*/ 297948 h 372819"/>
                  <a:gd name="connsiteX33" fmla="*/ 9676 w 353739"/>
                  <a:gd name="connsiteY33" fmla="*/ 312067 h 372819"/>
                  <a:gd name="connsiteX34" fmla="*/ 67741 w 353739"/>
                  <a:gd name="connsiteY34" fmla="*/ 360548 h 372819"/>
                  <a:gd name="connsiteX35" fmla="*/ 158083 w 353739"/>
                  <a:gd name="connsiteY35" fmla="*/ 363694 h 372819"/>
                  <a:gd name="connsiteX36" fmla="*/ 289355 w 353739"/>
                  <a:gd name="connsiteY36" fmla="*/ 290322 h 372819"/>
                  <a:gd name="connsiteX37" fmla="*/ 298590 w 353739"/>
                  <a:gd name="connsiteY37" fmla="*/ 281306 h 372819"/>
                  <a:gd name="connsiteX38" fmla="*/ 254168 w 353739"/>
                  <a:gd name="connsiteY38" fmla="*/ 266584 h 372819"/>
                  <a:gd name="connsiteX39" fmla="*/ 250273 w 353739"/>
                  <a:gd name="connsiteY39" fmla="*/ 267298 h 372819"/>
                  <a:gd name="connsiteX40" fmla="*/ 228090 w 353739"/>
                  <a:gd name="connsiteY40" fmla="*/ 254624 h 372819"/>
                  <a:gd name="connsiteX41" fmla="*/ 238953 w 353739"/>
                  <a:gd name="connsiteY41" fmla="*/ 232203 h 372819"/>
                  <a:gd name="connsiteX42" fmla="*/ 270006 w 353739"/>
                  <a:gd name="connsiteY42" fmla="*/ 185185 h 372819"/>
                  <a:gd name="connsiteX43" fmla="*/ 276132 w 353739"/>
                  <a:gd name="connsiteY43" fmla="*/ 183136 h 372819"/>
                  <a:gd name="connsiteX44" fmla="*/ 278181 w 353739"/>
                  <a:gd name="connsiteY44" fmla="*/ 189263 h 372819"/>
                  <a:gd name="connsiteX45" fmla="*/ 262855 w 353739"/>
                  <a:gd name="connsiteY45" fmla="*/ 225144 h 372819"/>
                  <a:gd name="connsiteX46" fmla="*/ 337251 w 353739"/>
                  <a:gd name="connsiteY46" fmla="*/ 9638 h 372819"/>
                  <a:gd name="connsiteX47" fmla="*/ 258814 w 353739"/>
                  <a:gd name="connsiteY47" fmla="*/ 18526 h 372819"/>
                  <a:gd name="connsiteX48" fmla="*/ 180523 w 353739"/>
                  <a:gd name="connsiteY48" fmla="*/ 72732 h 372819"/>
                  <a:gd name="connsiteX49" fmla="*/ 99982 w 353739"/>
                  <a:gd name="connsiteY49" fmla="*/ 149486 h 372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53739" h="372819">
                    <a:moveTo>
                      <a:pt x="158541" y="372819"/>
                    </a:moveTo>
                    <a:cubicBezTo>
                      <a:pt x="158504" y="372819"/>
                      <a:pt x="158486" y="372819"/>
                      <a:pt x="158449" y="372819"/>
                    </a:cubicBezTo>
                    <a:cubicBezTo>
                      <a:pt x="143599" y="372509"/>
                      <a:pt x="115747" y="371722"/>
                      <a:pt x="67357" y="369656"/>
                    </a:cubicBezTo>
                    <a:cubicBezTo>
                      <a:pt x="-1041" y="366748"/>
                      <a:pt x="-89" y="333665"/>
                      <a:pt x="551" y="311774"/>
                    </a:cubicBezTo>
                    <a:cubicBezTo>
                      <a:pt x="678" y="307147"/>
                      <a:pt x="807" y="302758"/>
                      <a:pt x="276" y="299338"/>
                    </a:cubicBezTo>
                    <a:cubicBezTo>
                      <a:pt x="-3070" y="277978"/>
                      <a:pt x="25002" y="234836"/>
                      <a:pt x="30232" y="227027"/>
                    </a:cubicBezTo>
                    <a:cubicBezTo>
                      <a:pt x="37840" y="192737"/>
                      <a:pt x="91936" y="144402"/>
                      <a:pt x="94258" y="142354"/>
                    </a:cubicBezTo>
                    <a:cubicBezTo>
                      <a:pt x="94478" y="142153"/>
                      <a:pt x="94734" y="141970"/>
                      <a:pt x="94990" y="141824"/>
                    </a:cubicBezTo>
                    <a:cubicBezTo>
                      <a:pt x="95520" y="141513"/>
                      <a:pt x="149268" y="109801"/>
                      <a:pt x="172586" y="68214"/>
                    </a:cubicBezTo>
                    <a:cubicBezTo>
                      <a:pt x="197512" y="23775"/>
                      <a:pt x="254607" y="10077"/>
                      <a:pt x="257021" y="9510"/>
                    </a:cubicBezTo>
                    <a:cubicBezTo>
                      <a:pt x="257204" y="9473"/>
                      <a:pt x="257387" y="9437"/>
                      <a:pt x="257588" y="9419"/>
                    </a:cubicBezTo>
                    <a:cubicBezTo>
                      <a:pt x="258137" y="9364"/>
                      <a:pt x="313367" y="3585"/>
                      <a:pt x="339866" y="37"/>
                    </a:cubicBezTo>
                    <a:cubicBezTo>
                      <a:pt x="342061" y="-237"/>
                      <a:pt x="344127" y="1043"/>
                      <a:pt x="344822" y="3146"/>
                    </a:cubicBezTo>
                    <a:cubicBezTo>
                      <a:pt x="375784" y="97256"/>
                      <a:pt x="321157" y="192646"/>
                      <a:pt x="257314" y="241457"/>
                    </a:cubicBezTo>
                    <a:cubicBezTo>
                      <a:pt x="255778" y="242627"/>
                      <a:pt x="253675" y="242719"/>
                      <a:pt x="252065" y="241658"/>
                    </a:cubicBezTo>
                    <a:cubicBezTo>
                      <a:pt x="250438" y="240615"/>
                      <a:pt x="249651" y="238659"/>
                      <a:pt x="250090" y="236793"/>
                    </a:cubicBezTo>
                    <a:cubicBezTo>
                      <a:pt x="250529" y="234891"/>
                      <a:pt x="251005" y="233008"/>
                      <a:pt x="251517" y="231124"/>
                    </a:cubicBezTo>
                    <a:cubicBezTo>
                      <a:pt x="249560" y="233611"/>
                      <a:pt x="247731" y="235879"/>
                      <a:pt x="246085" y="237927"/>
                    </a:cubicBezTo>
                    <a:cubicBezTo>
                      <a:pt x="241696" y="243340"/>
                      <a:pt x="236265" y="250070"/>
                      <a:pt x="236813" y="251808"/>
                    </a:cubicBezTo>
                    <a:cubicBezTo>
                      <a:pt x="237033" y="252484"/>
                      <a:pt x="238660" y="254277"/>
                      <a:pt x="248481" y="257258"/>
                    </a:cubicBezTo>
                    <a:cubicBezTo>
                      <a:pt x="248664" y="257093"/>
                      <a:pt x="248847" y="256947"/>
                      <a:pt x="249048" y="256819"/>
                    </a:cubicBezTo>
                    <a:cubicBezTo>
                      <a:pt x="250291" y="255996"/>
                      <a:pt x="251864" y="255831"/>
                      <a:pt x="253254" y="256380"/>
                    </a:cubicBezTo>
                    <a:cubicBezTo>
                      <a:pt x="271469" y="263622"/>
                      <a:pt x="291055" y="270846"/>
                      <a:pt x="310898" y="274649"/>
                    </a:cubicBezTo>
                    <a:cubicBezTo>
                      <a:pt x="312745" y="274997"/>
                      <a:pt x="314190" y="276442"/>
                      <a:pt x="314537" y="278289"/>
                    </a:cubicBezTo>
                    <a:cubicBezTo>
                      <a:pt x="314885" y="280136"/>
                      <a:pt x="314080" y="282001"/>
                      <a:pt x="312489" y="283007"/>
                    </a:cubicBezTo>
                    <a:cubicBezTo>
                      <a:pt x="305887" y="287158"/>
                      <a:pt x="299724" y="291273"/>
                      <a:pt x="296780" y="295681"/>
                    </a:cubicBezTo>
                    <a:cubicBezTo>
                      <a:pt x="296651" y="295882"/>
                      <a:pt x="296505" y="296065"/>
                      <a:pt x="296341" y="296229"/>
                    </a:cubicBezTo>
                    <a:cubicBezTo>
                      <a:pt x="262453" y="333336"/>
                      <a:pt x="213880" y="360493"/>
                      <a:pt x="159546" y="372728"/>
                    </a:cubicBezTo>
                    <a:cubicBezTo>
                      <a:pt x="159217" y="372783"/>
                      <a:pt x="158870" y="372819"/>
                      <a:pt x="158541" y="372819"/>
                    </a:cubicBezTo>
                    <a:close/>
                    <a:moveTo>
                      <a:pt x="99982" y="149486"/>
                    </a:moveTo>
                    <a:cubicBezTo>
                      <a:pt x="95447" y="153583"/>
                      <a:pt x="44972" y="199669"/>
                      <a:pt x="38992" y="229752"/>
                    </a:cubicBezTo>
                    <a:cubicBezTo>
                      <a:pt x="38864" y="230356"/>
                      <a:pt x="38626" y="230923"/>
                      <a:pt x="38297" y="231435"/>
                    </a:cubicBezTo>
                    <a:cubicBezTo>
                      <a:pt x="29391" y="244584"/>
                      <a:pt x="6823" y="282148"/>
                      <a:pt x="9292" y="297948"/>
                    </a:cubicBezTo>
                    <a:cubicBezTo>
                      <a:pt x="9969" y="302209"/>
                      <a:pt x="9822" y="307001"/>
                      <a:pt x="9676" y="312067"/>
                    </a:cubicBezTo>
                    <a:cubicBezTo>
                      <a:pt x="9055" y="333610"/>
                      <a:pt x="8341" y="358024"/>
                      <a:pt x="67741" y="360548"/>
                    </a:cubicBezTo>
                    <a:cubicBezTo>
                      <a:pt x="115436" y="362578"/>
                      <a:pt x="143142" y="363383"/>
                      <a:pt x="158083" y="363694"/>
                    </a:cubicBezTo>
                    <a:cubicBezTo>
                      <a:pt x="210259" y="351843"/>
                      <a:pt x="256839" y="325801"/>
                      <a:pt x="289355" y="290322"/>
                    </a:cubicBezTo>
                    <a:cubicBezTo>
                      <a:pt x="291622" y="287012"/>
                      <a:pt x="294859" y="284086"/>
                      <a:pt x="298590" y="281306"/>
                    </a:cubicBezTo>
                    <a:cubicBezTo>
                      <a:pt x="283265" y="277539"/>
                      <a:pt x="268323" y="272126"/>
                      <a:pt x="254168" y="266584"/>
                    </a:cubicBezTo>
                    <a:cubicBezTo>
                      <a:pt x="253035" y="267407"/>
                      <a:pt x="251608" y="267663"/>
                      <a:pt x="250273" y="267298"/>
                    </a:cubicBezTo>
                    <a:cubicBezTo>
                      <a:pt x="237398" y="263768"/>
                      <a:pt x="230065" y="260714"/>
                      <a:pt x="228090" y="254624"/>
                    </a:cubicBezTo>
                    <a:cubicBezTo>
                      <a:pt x="226023" y="248187"/>
                      <a:pt x="230888" y="242170"/>
                      <a:pt x="238953" y="232203"/>
                    </a:cubicBezTo>
                    <a:cubicBezTo>
                      <a:pt x="246853" y="222437"/>
                      <a:pt x="258795" y="207660"/>
                      <a:pt x="270006" y="185185"/>
                    </a:cubicBezTo>
                    <a:cubicBezTo>
                      <a:pt x="271121" y="182917"/>
                      <a:pt x="273865" y="182002"/>
                      <a:pt x="276132" y="183136"/>
                    </a:cubicBezTo>
                    <a:cubicBezTo>
                      <a:pt x="278400" y="184270"/>
                      <a:pt x="279314" y="187013"/>
                      <a:pt x="278181" y="189263"/>
                    </a:cubicBezTo>
                    <a:cubicBezTo>
                      <a:pt x="273151" y="199339"/>
                      <a:pt x="267281" y="211848"/>
                      <a:pt x="262855" y="225144"/>
                    </a:cubicBezTo>
                    <a:cubicBezTo>
                      <a:pt x="318396" y="176864"/>
                      <a:pt x="362580" y="92848"/>
                      <a:pt x="337251" y="9638"/>
                    </a:cubicBezTo>
                    <a:cubicBezTo>
                      <a:pt x="310623" y="13076"/>
                      <a:pt x="263130" y="18069"/>
                      <a:pt x="258814" y="18526"/>
                    </a:cubicBezTo>
                    <a:cubicBezTo>
                      <a:pt x="254717" y="19550"/>
                      <a:pt x="202651" y="33284"/>
                      <a:pt x="180523" y="72732"/>
                    </a:cubicBezTo>
                    <a:cubicBezTo>
                      <a:pt x="156821" y="114977"/>
                      <a:pt x="105524" y="146213"/>
                      <a:pt x="99982" y="14948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5" name="Graphic 2">
              <a:extLst>
                <a:ext uri="{FF2B5EF4-FFF2-40B4-BE49-F238E27FC236}">
                  <a16:creationId xmlns:a16="http://schemas.microsoft.com/office/drawing/2014/main" id="{4FA65574-61FD-F738-7A3B-E4FFA64E2CDE}"/>
                </a:ext>
              </a:extLst>
            </p:cNvPr>
            <p:cNvGrpSpPr/>
            <p:nvPr/>
          </p:nvGrpSpPr>
          <p:grpSpPr>
            <a:xfrm>
              <a:off x="4514023" y="322633"/>
              <a:ext cx="238405" cy="216533"/>
              <a:chOff x="4514023" y="322633"/>
              <a:chExt cx="238405" cy="216533"/>
            </a:xfrm>
            <a:grpFill/>
          </p:grpSpPr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41A54165-9E89-3D47-1E49-12494023E5BA}"/>
                  </a:ext>
                </a:extLst>
              </p:cNvPr>
              <p:cNvSpPr/>
              <p:nvPr/>
            </p:nvSpPr>
            <p:spPr>
              <a:xfrm>
                <a:off x="4518605" y="327218"/>
                <a:ext cx="229258" cy="207388"/>
              </a:xfrm>
              <a:custGeom>
                <a:avLst/>
                <a:gdLst>
                  <a:gd name="connsiteX0" fmla="*/ 229258 w 229258"/>
                  <a:gd name="connsiteY0" fmla="*/ 43881 h 207388"/>
                  <a:gd name="connsiteX1" fmla="*/ 210239 w 229258"/>
                  <a:gd name="connsiteY1" fmla="*/ 40845 h 207388"/>
                  <a:gd name="connsiteX2" fmla="*/ 187617 w 229258"/>
                  <a:gd name="connsiteY2" fmla="*/ 78683 h 207388"/>
                  <a:gd name="connsiteX3" fmla="*/ 161227 w 229258"/>
                  <a:gd name="connsiteY3" fmla="*/ 6793 h 207388"/>
                  <a:gd name="connsiteX4" fmla="*/ 74505 w 229258"/>
                  <a:gd name="connsiteY4" fmla="*/ 25721 h 207388"/>
                  <a:gd name="connsiteX5" fmla="*/ 29261 w 229258"/>
                  <a:gd name="connsiteY5" fmla="*/ 10579 h 207388"/>
                  <a:gd name="connsiteX6" fmla="*/ 6639 w 229258"/>
                  <a:gd name="connsiteY6" fmla="*/ 33274 h 207388"/>
                  <a:gd name="connsiteX7" fmla="*/ 0 w 229258"/>
                  <a:gd name="connsiteY7" fmla="*/ 34829 h 207388"/>
                  <a:gd name="connsiteX8" fmla="*/ 11832 w 229258"/>
                  <a:gd name="connsiteY8" fmla="*/ 78921 h 207388"/>
                  <a:gd name="connsiteX9" fmla="*/ 74505 w 229258"/>
                  <a:gd name="connsiteY9" fmla="*/ 199768 h 207388"/>
                  <a:gd name="connsiteX10" fmla="*/ 105997 w 229258"/>
                  <a:gd name="connsiteY10" fmla="*/ 205035 h 207388"/>
                  <a:gd name="connsiteX11" fmla="*/ 131235 w 229258"/>
                  <a:gd name="connsiteY11" fmla="*/ 187881 h 207388"/>
                  <a:gd name="connsiteX12" fmla="*/ 168762 w 229258"/>
                  <a:gd name="connsiteY12" fmla="*/ 169501 h 207388"/>
                  <a:gd name="connsiteX13" fmla="*/ 200930 w 229258"/>
                  <a:gd name="connsiteY13" fmla="*/ 141009 h 207388"/>
                  <a:gd name="connsiteX14" fmla="*/ 200382 w 229258"/>
                  <a:gd name="connsiteY14" fmla="*/ 140716 h 207388"/>
                  <a:gd name="connsiteX15" fmla="*/ 229258 w 229258"/>
                  <a:gd name="connsiteY15" fmla="*/ 43881 h 20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9258" h="207388">
                    <a:moveTo>
                      <a:pt x="229258" y="43881"/>
                    </a:moveTo>
                    <a:cubicBezTo>
                      <a:pt x="224540" y="39016"/>
                      <a:pt x="217865" y="37023"/>
                      <a:pt x="210239" y="40845"/>
                    </a:cubicBezTo>
                    <a:cubicBezTo>
                      <a:pt x="195151" y="48417"/>
                      <a:pt x="195151" y="67326"/>
                      <a:pt x="187617" y="78683"/>
                    </a:cubicBezTo>
                    <a:cubicBezTo>
                      <a:pt x="187617" y="52202"/>
                      <a:pt x="183849" y="21917"/>
                      <a:pt x="161227" y="6793"/>
                    </a:cubicBezTo>
                    <a:cubicBezTo>
                      <a:pt x="131070" y="-19688"/>
                      <a:pt x="112215" y="40845"/>
                      <a:pt x="74505" y="25721"/>
                    </a:cubicBezTo>
                    <a:cubicBezTo>
                      <a:pt x="59418" y="21935"/>
                      <a:pt x="44348" y="6793"/>
                      <a:pt x="29261" y="10579"/>
                    </a:cubicBezTo>
                    <a:cubicBezTo>
                      <a:pt x="21726" y="10579"/>
                      <a:pt x="14173" y="21935"/>
                      <a:pt x="6639" y="33274"/>
                    </a:cubicBezTo>
                    <a:cubicBezTo>
                      <a:pt x="5029" y="34902"/>
                      <a:pt x="2707" y="35103"/>
                      <a:pt x="0" y="34829"/>
                    </a:cubicBezTo>
                    <a:cubicBezTo>
                      <a:pt x="1994" y="48892"/>
                      <a:pt x="5560" y="64528"/>
                      <a:pt x="11832" y="78921"/>
                    </a:cubicBezTo>
                    <a:cubicBezTo>
                      <a:pt x="36503" y="119191"/>
                      <a:pt x="35589" y="167801"/>
                      <a:pt x="74505" y="199768"/>
                    </a:cubicBezTo>
                    <a:cubicBezTo>
                      <a:pt x="86374" y="208693"/>
                      <a:pt x="96488" y="208821"/>
                      <a:pt x="105997" y="205035"/>
                    </a:cubicBezTo>
                    <a:cubicBezTo>
                      <a:pt x="113751" y="198652"/>
                      <a:pt x="121780" y="192544"/>
                      <a:pt x="131235" y="187881"/>
                    </a:cubicBezTo>
                    <a:cubicBezTo>
                      <a:pt x="135331" y="173305"/>
                      <a:pt x="153875" y="173232"/>
                      <a:pt x="168762" y="169501"/>
                    </a:cubicBezTo>
                    <a:cubicBezTo>
                      <a:pt x="179478" y="162332"/>
                      <a:pt x="190214" y="151762"/>
                      <a:pt x="200930" y="141009"/>
                    </a:cubicBezTo>
                    <a:cubicBezTo>
                      <a:pt x="200601" y="140844"/>
                      <a:pt x="200382" y="140716"/>
                      <a:pt x="200382" y="140716"/>
                    </a:cubicBezTo>
                    <a:cubicBezTo>
                      <a:pt x="200382" y="140716"/>
                      <a:pt x="225893" y="96276"/>
                      <a:pt x="229258" y="4388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4AF70D1F-8519-79FD-BE47-951018F05183}"/>
                  </a:ext>
                </a:extLst>
              </p:cNvPr>
              <p:cNvSpPr/>
              <p:nvPr/>
            </p:nvSpPr>
            <p:spPr>
              <a:xfrm>
                <a:off x="4514023" y="322633"/>
                <a:ext cx="238405" cy="216533"/>
              </a:xfrm>
              <a:custGeom>
                <a:avLst/>
                <a:gdLst>
                  <a:gd name="connsiteX0" fmla="*/ 99131 w 238405"/>
                  <a:gd name="connsiteY0" fmla="*/ 216534 h 216533"/>
                  <a:gd name="connsiteX1" fmla="*/ 76326 w 238405"/>
                  <a:gd name="connsiteY1" fmla="*/ 208011 h 216533"/>
                  <a:gd name="connsiteX2" fmla="*/ 32910 w 238405"/>
                  <a:gd name="connsiteY2" fmla="*/ 133726 h 216533"/>
                  <a:gd name="connsiteX3" fmla="*/ 12519 w 238405"/>
                  <a:gd name="connsiteY3" fmla="*/ 85902 h 216533"/>
                  <a:gd name="connsiteX4" fmla="*/ 12226 w 238405"/>
                  <a:gd name="connsiteY4" fmla="*/ 85336 h 216533"/>
                  <a:gd name="connsiteX5" fmla="*/ 47 w 238405"/>
                  <a:gd name="connsiteY5" fmla="*/ 40073 h 216533"/>
                  <a:gd name="connsiteX6" fmla="*/ 1272 w 238405"/>
                  <a:gd name="connsiteY6" fmla="*/ 36269 h 216533"/>
                  <a:gd name="connsiteX7" fmla="*/ 5021 w 238405"/>
                  <a:gd name="connsiteY7" fmla="*/ 34879 h 216533"/>
                  <a:gd name="connsiteX8" fmla="*/ 7801 w 238405"/>
                  <a:gd name="connsiteY8" fmla="*/ 34751 h 216533"/>
                  <a:gd name="connsiteX9" fmla="*/ 33239 w 238405"/>
                  <a:gd name="connsiteY9" fmla="*/ 10611 h 216533"/>
                  <a:gd name="connsiteX10" fmla="*/ 64274 w 238405"/>
                  <a:gd name="connsiteY10" fmla="*/ 18822 h 216533"/>
                  <a:gd name="connsiteX11" fmla="*/ 80203 w 238405"/>
                  <a:gd name="connsiteY11" fmla="*/ 25881 h 216533"/>
                  <a:gd name="connsiteX12" fmla="*/ 80788 w 238405"/>
                  <a:gd name="connsiteY12" fmla="*/ 26064 h 216533"/>
                  <a:gd name="connsiteX13" fmla="*/ 121314 w 238405"/>
                  <a:gd name="connsiteY13" fmla="*/ 13848 h 216533"/>
                  <a:gd name="connsiteX14" fmla="*/ 168607 w 238405"/>
                  <a:gd name="connsiteY14" fmla="*/ 7758 h 216533"/>
                  <a:gd name="connsiteX15" fmla="*/ 195838 w 238405"/>
                  <a:gd name="connsiteY15" fmla="*/ 62805 h 216533"/>
                  <a:gd name="connsiteX16" fmla="*/ 212773 w 238405"/>
                  <a:gd name="connsiteY16" fmla="*/ 41353 h 216533"/>
                  <a:gd name="connsiteX17" fmla="*/ 237114 w 238405"/>
                  <a:gd name="connsiteY17" fmla="*/ 45285 h 216533"/>
                  <a:gd name="connsiteX18" fmla="*/ 238394 w 238405"/>
                  <a:gd name="connsiteY18" fmla="*/ 48760 h 216533"/>
                  <a:gd name="connsiteX19" fmla="*/ 210066 w 238405"/>
                  <a:gd name="connsiteY19" fmla="*/ 145485 h 216533"/>
                  <a:gd name="connsiteX20" fmla="*/ 208731 w 238405"/>
                  <a:gd name="connsiteY20" fmla="*/ 148831 h 216533"/>
                  <a:gd name="connsiteX21" fmla="*/ 175867 w 238405"/>
                  <a:gd name="connsiteY21" fmla="*/ 177891 h 216533"/>
                  <a:gd name="connsiteX22" fmla="*/ 174441 w 238405"/>
                  <a:gd name="connsiteY22" fmla="*/ 178531 h 216533"/>
                  <a:gd name="connsiteX23" fmla="*/ 164895 w 238405"/>
                  <a:gd name="connsiteY23" fmla="*/ 180543 h 216533"/>
                  <a:gd name="connsiteX24" fmla="*/ 140206 w 238405"/>
                  <a:gd name="connsiteY24" fmla="*/ 193710 h 216533"/>
                  <a:gd name="connsiteX25" fmla="*/ 137828 w 238405"/>
                  <a:gd name="connsiteY25" fmla="*/ 196581 h 216533"/>
                  <a:gd name="connsiteX26" fmla="*/ 113469 w 238405"/>
                  <a:gd name="connsiteY26" fmla="*/ 213169 h 216533"/>
                  <a:gd name="connsiteX27" fmla="*/ 112262 w 238405"/>
                  <a:gd name="connsiteY27" fmla="*/ 213882 h 216533"/>
                  <a:gd name="connsiteX28" fmla="*/ 99131 w 238405"/>
                  <a:gd name="connsiteY28" fmla="*/ 216534 h 216533"/>
                  <a:gd name="connsiteX29" fmla="*/ 20474 w 238405"/>
                  <a:gd name="connsiteY29" fmla="*/ 81404 h 216533"/>
                  <a:gd name="connsiteX30" fmla="*/ 41560 w 238405"/>
                  <a:gd name="connsiteY30" fmla="*/ 130763 h 216533"/>
                  <a:gd name="connsiteX31" fmla="*/ 81977 w 238405"/>
                  <a:gd name="connsiteY31" fmla="*/ 200824 h 216533"/>
                  <a:gd name="connsiteX32" fmla="*/ 108239 w 238405"/>
                  <a:gd name="connsiteY32" fmla="*/ 205616 h 216533"/>
                  <a:gd name="connsiteX33" fmla="*/ 132068 w 238405"/>
                  <a:gd name="connsiteY33" fmla="*/ 189230 h 216533"/>
                  <a:gd name="connsiteX34" fmla="*/ 163176 w 238405"/>
                  <a:gd name="connsiteY34" fmla="*/ 171545 h 216533"/>
                  <a:gd name="connsiteX35" fmla="*/ 171460 w 238405"/>
                  <a:gd name="connsiteY35" fmla="*/ 169826 h 216533"/>
                  <a:gd name="connsiteX36" fmla="*/ 200556 w 238405"/>
                  <a:gd name="connsiteY36" fmla="*/ 144077 h 216533"/>
                  <a:gd name="connsiteX37" fmla="*/ 200995 w 238405"/>
                  <a:gd name="connsiteY37" fmla="*/ 143016 h 216533"/>
                  <a:gd name="connsiteX38" fmla="*/ 229122 w 238405"/>
                  <a:gd name="connsiteY38" fmla="*/ 50332 h 216533"/>
                  <a:gd name="connsiteX39" fmla="*/ 216869 w 238405"/>
                  <a:gd name="connsiteY39" fmla="*/ 49509 h 216533"/>
                  <a:gd name="connsiteX40" fmla="*/ 202605 w 238405"/>
                  <a:gd name="connsiteY40" fmla="*/ 70961 h 216533"/>
                  <a:gd name="connsiteX41" fmla="*/ 196003 w 238405"/>
                  <a:gd name="connsiteY41" fmla="*/ 85793 h 216533"/>
                  <a:gd name="connsiteX42" fmla="*/ 190882 w 238405"/>
                  <a:gd name="connsiteY42" fmla="*/ 87640 h 216533"/>
                  <a:gd name="connsiteX43" fmla="*/ 187627 w 238405"/>
                  <a:gd name="connsiteY43" fmla="*/ 83269 h 216533"/>
                  <a:gd name="connsiteX44" fmla="*/ 163267 w 238405"/>
                  <a:gd name="connsiteY44" fmla="*/ 15183 h 216533"/>
                  <a:gd name="connsiteX45" fmla="*/ 162792 w 238405"/>
                  <a:gd name="connsiteY45" fmla="*/ 14817 h 216533"/>
                  <a:gd name="connsiteX46" fmla="*/ 126819 w 238405"/>
                  <a:gd name="connsiteY46" fmla="*/ 21145 h 216533"/>
                  <a:gd name="connsiteX47" fmla="*/ 77679 w 238405"/>
                  <a:gd name="connsiteY47" fmla="*/ 34659 h 216533"/>
                  <a:gd name="connsiteX48" fmla="*/ 59976 w 238405"/>
                  <a:gd name="connsiteY48" fmla="*/ 26887 h 216533"/>
                  <a:gd name="connsiteX49" fmla="*/ 34958 w 238405"/>
                  <a:gd name="connsiteY49" fmla="*/ 19608 h 216533"/>
                  <a:gd name="connsiteX50" fmla="*/ 33843 w 238405"/>
                  <a:gd name="connsiteY50" fmla="*/ 19755 h 216533"/>
                  <a:gd name="connsiteX51" fmla="*/ 15025 w 238405"/>
                  <a:gd name="connsiteY51" fmla="*/ 40402 h 216533"/>
                  <a:gd name="connsiteX52" fmla="*/ 14458 w 238405"/>
                  <a:gd name="connsiteY52" fmla="*/ 41115 h 216533"/>
                  <a:gd name="connsiteX53" fmla="*/ 9867 w 238405"/>
                  <a:gd name="connsiteY53" fmla="*/ 43712 h 216533"/>
                  <a:gd name="connsiteX54" fmla="*/ 20474 w 238405"/>
                  <a:gd name="connsiteY54" fmla="*/ 81404 h 21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38405" h="216533">
                    <a:moveTo>
                      <a:pt x="99131" y="216534"/>
                    </a:moveTo>
                    <a:cubicBezTo>
                      <a:pt x="91432" y="216534"/>
                      <a:pt x="83897" y="213699"/>
                      <a:pt x="76326" y="208011"/>
                    </a:cubicBezTo>
                    <a:cubicBezTo>
                      <a:pt x="51216" y="187401"/>
                      <a:pt x="41908" y="160115"/>
                      <a:pt x="32910" y="133726"/>
                    </a:cubicBezTo>
                    <a:cubicBezTo>
                      <a:pt x="27424" y="117614"/>
                      <a:pt x="21736" y="100953"/>
                      <a:pt x="12519" y="85902"/>
                    </a:cubicBezTo>
                    <a:cubicBezTo>
                      <a:pt x="12409" y="85720"/>
                      <a:pt x="12318" y="85537"/>
                      <a:pt x="12226" y="85336"/>
                    </a:cubicBezTo>
                    <a:cubicBezTo>
                      <a:pt x="6576" y="72369"/>
                      <a:pt x="2479" y="57154"/>
                      <a:pt x="47" y="40073"/>
                    </a:cubicBezTo>
                    <a:cubicBezTo>
                      <a:pt x="-155" y="38683"/>
                      <a:pt x="303" y="37275"/>
                      <a:pt x="1272" y="36269"/>
                    </a:cubicBezTo>
                    <a:cubicBezTo>
                      <a:pt x="2241" y="35245"/>
                      <a:pt x="3631" y="34733"/>
                      <a:pt x="5021" y="34879"/>
                    </a:cubicBezTo>
                    <a:cubicBezTo>
                      <a:pt x="6740" y="35044"/>
                      <a:pt x="7490" y="34897"/>
                      <a:pt x="7801" y="34751"/>
                    </a:cubicBezTo>
                    <a:cubicBezTo>
                      <a:pt x="15939" y="22498"/>
                      <a:pt x="23675" y="11068"/>
                      <a:pt x="33239" y="10611"/>
                    </a:cubicBezTo>
                    <a:cubicBezTo>
                      <a:pt x="44176" y="8105"/>
                      <a:pt x="54399" y="13555"/>
                      <a:pt x="64274" y="18822"/>
                    </a:cubicBezTo>
                    <a:cubicBezTo>
                      <a:pt x="69834" y="21785"/>
                      <a:pt x="75082" y="24583"/>
                      <a:pt x="80203" y="25881"/>
                    </a:cubicBezTo>
                    <a:cubicBezTo>
                      <a:pt x="80404" y="25936"/>
                      <a:pt x="80605" y="25991"/>
                      <a:pt x="80788" y="26064"/>
                    </a:cubicBezTo>
                    <a:cubicBezTo>
                      <a:pt x="96662" y="32428"/>
                      <a:pt x="108641" y="23412"/>
                      <a:pt x="121314" y="13848"/>
                    </a:cubicBezTo>
                    <a:cubicBezTo>
                      <a:pt x="134939" y="3570"/>
                      <a:pt x="150356" y="-8061"/>
                      <a:pt x="168607" y="7758"/>
                    </a:cubicBezTo>
                    <a:cubicBezTo>
                      <a:pt x="187279" y="20413"/>
                      <a:pt x="193753" y="42395"/>
                      <a:pt x="195838" y="62805"/>
                    </a:cubicBezTo>
                    <a:cubicBezTo>
                      <a:pt x="198984" y="54520"/>
                      <a:pt x="203281" y="46126"/>
                      <a:pt x="212773" y="41353"/>
                    </a:cubicBezTo>
                    <a:cubicBezTo>
                      <a:pt x="221551" y="36964"/>
                      <a:pt x="230421" y="38390"/>
                      <a:pt x="237114" y="45285"/>
                    </a:cubicBezTo>
                    <a:cubicBezTo>
                      <a:pt x="238010" y="46217"/>
                      <a:pt x="238486" y="47479"/>
                      <a:pt x="238394" y="48760"/>
                    </a:cubicBezTo>
                    <a:cubicBezTo>
                      <a:pt x="235377" y="95796"/>
                      <a:pt x="215223" y="135920"/>
                      <a:pt x="210066" y="145485"/>
                    </a:cubicBezTo>
                    <a:cubicBezTo>
                      <a:pt x="210103" y="146728"/>
                      <a:pt x="209627" y="147935"/>
                      <a:pt x="208731" y="148831"/>
                    </a:cubicBezTo>
                    <a:cubicBezTo>
                      <a:pt x="197118" y="160481"/>
                      <a:pt x="186621" y="170704"/>
                      <a:pt x="175867" y="177891"/>
                    </a:cubicBezTo>
                    <a:cubicBezTo>
                      <a:pt x="175429" y="178184"/>
                      <a:pt x="174953" y="178403"/>
                      <a:pt x="174441" y="178531"/>
                    </a:cubicBezTo>
                    <a:cubicBezTo>
                      <a:pt x="171350" y="179299"/>
                      <a:pt x="168132" y="179921"/>
                      <a:pt x="164895" y="180543"/>
                    </a:cubicBezTo>
                    <a:cubicBezTo>
                      <a:pt x="151087" y="183195"/>
                      <a:pt x="142547" y="185389"/>
                      <a:pt x="140206" y="193710"/>
                    </a:cubicBezTo>
                    <a:cubicBezTo>
                      <a:pt x="139858" y="194954"/>
                      <a:pt x="138981" y="195996"/>
                      <a:pt x="137828" y="196581"/>
                    </a:cubicBezTo>
                    <a:cubicBezTo>
                      <a:pt x="128666" y="201099"/>
                      <a:pt x="120711" y="207225"/>
                      <a:pt x="113469" y="213169"/>
                    </a:cubicBezTo>
                    <a:cubicBezTo>
                      <a:pt x="113103" y="213461"/>
                      <a:pt x="112701" y="213699"/>
                      <a:pt x="112262" y="213882"/>
                    </a:cubicBezTo>
                    <a:cubicBezTo>
                      <a:pt x="107818" y="215637"/>
                      <a:pt x="103447" y="216534"/>
                      <a:pt x="99131" y="216534"/>
                    </a:cubicBezTo>
                    <a:close/>
                    <a:moveTo>
                      <a:pt x="20474" y="81404"/>
                    </a:moveTo>
                    <a:cubicBezTo>
                      <a:pt x="30130" y="97241"/>
                      <a:pt x="35946" y="114285"/>
                      <a:pt x="41560" y="130763"/>
                    </a:cubicBezTo>
                    <a:cubicBezTo>
                      <a:pt x="50540" y="157098"/>
                      <a:pt x="59025" y="181969"/>
                      <a:pt x="81977" y="200824"/>
                    </a:cubicBezTo>
                    <a:cubicBezTo>
                      <a:pt x="90902" y="207536"/>
                      <a:pt x="99076" y="209072"/>
                      <a:pt x="108239" y="205616"/>
                    </a:cubicBezTo>
                    <a:cubicBezTo>
                      <a:pt x="115298" y="199837"/>
                      <a:pt x="123070" y="193911"/>
                      <a:pt x="132068" y="189230"/>
                    </a:cubicBezTo>
                    <a:cubicBezTo>
                      <a:pt x="136859" y="176593"/>
                      <a:pt x="150813" y="173923"/>
                      <a:pt x="163176" y="171545"/>
                    </a:cubicBezTo>
                    <a:cubicBezTo>
                      <a:pt x="165974" y="171015"/>
                      <a:pt x="168772" y="170484"/>
                      <a:pt x="171460" y="169826"/>
                    </a:cubicBezTo>
                    <a:cubicBezTo>
                      <a:pt x="180787" y="163462"/>
                      <a:pt x="190205" y="154409"/>
                      <a:pt x="200556" y="144077"/>
                    </a:cubicBezTo>
                    <a:cubicBezTo>
                      <a:pt x="200666" y="143711"/>
                      <a:pt x="200812" y="143363"/>
                      <a:pt x="200995" y="143016"/>
                    </a:cubicBezTo>
                    <a:cubicBezTo>
                      <a:pt x="201233" y="142577"/>
                      <a:pt x="225318" y="100057"/>
                      <a:pt x="229122" y="50332"/>
                    </a:cubicBezTo>
                    <a:cubicBezTo>
                      <a:pt x="225538" y="47498"/>
                      <a:pt x="221423" y="47223"/>
                      <a:pt x="216869" y="49509"/>
                    </a:cubicBezTo>
                    <a:cubicBezTo>
                      <a:pt x="208694" y="53606"/>
                      <a:pt x="205732" y="62037"/>
                      <a:pt x="202605" y="70961"/>
                    </a:cubicBezTo>
                    <a:cubicBezTo>
                      <a:pt x="200812" y="76082"/>
                      <a:pt x="198947" y="81367"/>
                      <a:pt x="196003" y="85793"/>
                    </a:cubicBezTo>
                    <a:cubicBezTo>
                      <a:pt x="194887" y="87475"/>
                      <a:pt x="192802" y="88225"/>
                      <a:pt x="190882" y="87640"/>
                    </a:cubicBezTo>
                    <a:cubicBezTo>
                      <a:pt x="188962" y="87055"/>
                      <a:pt x="187627" y="85281"/>
                      <a:pt x="187627" y="83269"/>
                    </a:cubicBezTo>
                    <a:cubicBezTo>
                      <a:pt x="187627" y="61031"/>
                      <a:pt x="185103" y="29795"/>
                      <a:pt x="163267" y="15183"/>
                    </a:cubicBezTo>
                    <a:cubicBezTo>
                      <a:pt x="163103" y="15073"/>
                      <a:pt x="162938" y="14945"/>
                      <a:pt x="162792" y="14817"/>
                    </a:cubicBezTo>
                    <a:cubicBezTo>
                      <a:pt x="150630" y="4137"/>
                      <a:pt x="141651" y="9952"/>
                      <a:pt x="126819" y="21145"/>
                    </a:cubicBezTo>
                    <a:cubicBezTo>
                      <a:pt x="114054" y="30764"/>
                      <a:pt x="98198" y="42706"/>
                      <a:pt x="77679" y="34659"/>
                    </a:cubicBezTo>
                    <a:cubicBezTo>
                      <a:pt x="71589" y="33068"/>
                      <a:pt x="65682" y="29923"/>
                      <a:pt x="59976" y="26887"/>
                    </a:cubicBezTo>
                    <a:cubicBezTo>
                      <a:pt x="51088" y="22150"/>
                      <a:pt x="42676" y="17670"/>
                      <a:pt x="34958" y="19608"/>
                    </a:cubicBezTo>
                    <a:cubicBezTo>
                      <a:pt x="34593" y="19700"/>
                      <a:pt x="34227" y="19755"/>
                      <a:pt x="33843" y="19755"/>
                    </a:cubicBezTo>
                    <a:cubicBezTo>
                      <a:pt x="28759" y="19755"/>
                      <a:pt x="21151" y="31203"/>
                      <a:pt x="15025" y="40402"/>
                    </a:cubicBezTo>
                    <a:cubicBezTo>
                      <a:pt x="14860" y="40658"/>
                      <a:pt x="14659" y="40896"/>
                      <a:pt x="14458" y="41115"/>
                    </a:cubicBezTo>
                    <a:cubicBezTo>
                      <a:pt x="13068" y="42505"/>
                      <a:pt x="11458" y="43291"/>
                      <a:pt x="9867" y="43712"/>
                    </a:cubicBezTo>
                    <a:cubicBezTo>
                      <a:pt x="12190" y="57830"/>
                      <a:pt x="15756" y="70504"/>
                      <a:pt x="20474" y="8140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6" name="Graphic 2">
              <a:extLst>
                <a:ext uri="{FF2B5EF4-FFF2-40B4-BE49-F238E27FC236}">
                  <a16:creationId xmlns:a16="http://schemas.microsoft.com/office/drawing/2014/main" id="{1A64B957-39F0-1A65-749F-A2FE48B69C75}"/>
                </a:ext>
              </a:extLst>
            </p:cNvPr>
            <p:cNvGrpSpPr/>
            <p:nvPr/>
          </p:nvGrpSpPr>
          <p:grpSpPr>
            <a:xfrm>
              <a:off x="4343917" y="510549"/>
              <a:ext cx="310505" cy="388287"/>
              <a:chOff x="4343917" y="510549"/>
              <a:chExt cx="310505" cy="388287"/>
            </a:xfrm>
            <a:grpFill/>
          </p:grpSpPr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1367B169-EEEB-B816-7A72-590305AE6B46}"/>
                  </a:ext>
                </a:extLst>
              </p:cNvPr>
              <p:cNvSpPr/>
              <p:nvPr/>
            </p:nvSpPr>
            <p:spPr>
              <a:xfrm>
                <a:off x="4348477" y="515118"/>
                <a:ext cx="301362" cy="379160"/>
              </a:xfrm>
              <a:custGeom>
                <a:avLst/>
                <a:gdLst>
                  <a:gd name="connsiteX0" fmla="*/ 157893 w 301362"/>
                  <a:gd name="connsiteY0" fmla="*/ 151864 h 379160"/>
                  <a:gd name="connsiteX1" fmla="*/ 120183 w 301362"/>
                  <a:gd name="connsiteY1" fmla="*/ 182130 h 379160"/>
                  <a:gd name="connsiteX2" fmla="*/ 15338 w 301362"/>
                  <a:gd name="connsiteY2" fmla="*/ 249320 h 379160"/>
                  <a:gd name="connsiteX3" fmla="*/ 616 w 301362"/>
                  <a:gd name="connsiteY3" fmla="*/ 279166 h 379160"/>
                  <a:gd name="connsiteX4" fmla="*/ 40118 w 301362"/>
                  <a:gd name="connsiteY4" fmla="*/ 371521 h 379160"/>
                  <a:gd name="connsiteX5" fmla="*/ 40100 w 301362"/>
                  <a:gd name="connsiteY5" fmla="*/ 371649 h 379160"/>
                  <a:gd name="connsiteX6" fmla="*/ 139038 w 301362"/>
                  <a:gd name="connsiteY6" fmla="*/ 356195 h 379160"/>
                  <a:gd name="connsiteX7" fmla="*/ 214458 w 301362"/>
                  <a:gd name="connsiteY7" fmla="*/ 291876 h 379160"/>
                  <a:gd name="connsiteX8" fmla="*/ 229545 w 301362"/>
                  <a:gd name="connsiteY8" fmla="*/ 178363 h 379160"/>
                  <a:gd name="connsiteX9" fmla="*/ 301180 w 301362"/>
                  <a:gd name="connsiteY9" fmla="*/ 530 h 379160"/>
                  <a:gd name="connsiteX10" fmla="*/ 301362 w 301362"/>
                  <a:gd name="connsiteY10" fmla="*/ 0 h 379160"/>
                  <a:gd name="connsiteX11" fmla="*/ 233313 w 301362"/>
                  <a:gd name="connsiteY11" fmla="*/ 45939 h 379160"/>
                  <a:gd name="connsiteX12" fmla="*/ 157893 w 301362"/>
                  <a:gd name="connsiteY12" fmla="*/ 151864 h 37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1362" h="379160">
                    <a:moveTo>
                      <a:pt x="157893" y="151864"/>
                    </a:moveTo>
                    <a:cubicBezTo>
                      <a:pt x="150358" y="163220"/>
                      <a:pt x="127736" y="170792"/>
                      <a:pt x="120183" y="182130"/>
                    </a:cubicBezTo>
                    <a:cubicBezTo>
                      <a:pt x="94708" y="210019"/>
                      <a:pt x="42898" y="236464"/>
                      <a:pt x="15338" y="249320"/>
                    </a:cubicBezTo>
                    <a:cubicBezTo>
                      <a:pt x="4054" y="254587"/>
                      <a:pt x="-2036" y="266968"/>
                      <a:pt x="616" y="279166"/>
                    </a:cubicBezTo>
                    <a:cubicBezTo>
                      <a:pt x="5243" y="300454"/>
                      <a:pt x="15887" y="334963"/>
                      <a:pt x="40118" y="371521"/>
                    </a:cubicBezTo>
                    <a:cubicBezTo>
                      <a:pt x="40118" y="371521"/>
                      <a:pt x="40100" y="371630"/>
                      <a:pt x="40100" y="371649"/>
                    </a:cubicBezTo>
                    <a:cubicBezTo>
                      <a:pt x="70952" y="385401"/>
                      <a:pt x="109704" y="380281"/>
                      <a:pt x="139038" y="356195"/>
                    </a:cubicBezTo>
                    <a:cubicBezTo>
                      <a:pt x="165428" y="337267"/>
                      <a:pt x="203138" y="318357"/>
                      <a:pt x="214458" y="291876"/>
                    </a:cubicBezTo>
                    <a:cubicBezTo>
                      <a:pt x="233313" y="261610"/>
                      <a:pt x="210691" y="216201"/>
                      <a:pt x="229545" y="178363"/>
                    </a:cubicBezTo>
                    <a:cubicBezTo>
                      <a:pt x="255935" y="121597"/>
                      <a:pt x="289878" y="68635"/>
                      <a:pt x="301180" y="530"/>
                    </a:cubicBezTo>
                    <a:cubicBezTo>
                      <a:pt x="301235" y="329"/>
                      <a:pt x="301308" y="183"/>
                      <a:pt x="301362" y="0"/>
                    </a:cubicBezTo>
                    <a:cubicBezTo>
                      <a:pt x="275924" y="12546"/>
                      <a:pt x="260909" y="35552"/>
                      <a:pt x="233313" y="45939"/>
                    </a:cubicBezTo>
                    <a:cubicBezTo>
                      <a:pt x="191836" y="61064"/>
                      <a:pt x="191836" y="121597"/>
                      <a:pt x="157893" y="15186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B8C9FA69-7E00-C44A-B841-5894705B722E}"/>
                  </a:ext>
                </a:extLst>
              </p:cNvPr>
              <p:cNvSpPr/>
              <p:nvPr/>
            </p:nvSpPr>
            <p:spPr>
              <a:xfrm>
                <a:off x="4343917" y="510549"/>
                <a:ext cx="310505" cy="388287"/>
              </a:xfrm>
              <a:custGeom>
                <a:avLst/>
                <a:gdLst>
                  <a:gd name="connsiteX0" fmla="*/ 80596 w 310505"/>
                  <a:gd name="connsiteY0" fmla="*/ 388288 h 388287"/>
                  <a:gd name="connsiteX1" fmla="*/ 42813 w 310505"/>
                  <a:gd name="connsiteY1" fmla="*/ 380406 h 388287"/>
                  <a:gd name="connsiteX2" fmla="*/ 40436 w 310505"/>
                  <a:gd name="connsiteY2" fmla="*/ 377937 h 388287"/>
                  <a:gd name="connsiteX3" fmla="*/ 733 w 310505"/>
                  <a:gd name="connsiteY3" fmla="*/ 284723 h 388287"/>
                  <a:gd name="connsiteX4" fmla="*/ 17997 w 310505"/>
                  <a:gd name="connsiteY4" fmla="*/ 249774 h 388287"/>
                  <a:gd name="connsiteX5" fmla="*/ 121159 w 310505"/>
                  <a:gd name="connsiteY5" fmla="*/ 183883 h 388287"/>
                  <a:gd name="connsiteX6" fmla="*/ 141184 w 310505"/>
                  <a:gd name="connsiteY6" fmla="*/ 167716 h 388287"/>
                  <a:gd name="connsiteX7" fmla="*/ 158649 w 310505"/>
                  <a:gd name="connsiteY7" fmla="*/ 153927 h 388287"/>
                  <a:gd name="connsiteX8" fmla="*/ 159418 w 310505"/>
                  <a:gd name="connsiteY8" fmla="*/ 153049 h 388287"/>
                  <a:gd name="connsiteX9" fmla="*/ 189483 w 310505"/>
                  <a:gd name="connsiteY9" fmla="*/ 104202 h 388287"/>
                  <a:gd name="connsiteX10" fmla="*/ 236300 w 310505"/>
                  <a:gd name="connsiteY10" fmla="*/ 46229 h 388287"/>
                  <a:gd name="connsiteX11" fmla="*/ 272675 w 310505"/>
                  <a:gd name="connsiteY11" fmla="*/ 22436 h 388287"/>
                  <a:gd name="connsiteX12" fmla="*/ 303911 w 310505"/>
                  <a:gd name="connsiteY12" fmla="*/ 472 h 388287"/>
                  <a:gd name="connsiteX13" fmla="*/ 308867 w 310505"/>
                  <a:gd name="connsiteY13" fmla="*/ 1076 h 388287"/>
                  <a:gd name="connsiteX14" fmla="*/ 310330 w 310505"/>
                  <a:gd name="connsiteY14" fmla="*/ 5849 h 388287"/>
                  <a:gd name="connsiteX15" fmla="*/ 310220 w 310505"/>
                  <a:gd name="connsiteY15" fmla="*/ 6215 h 388287"/>
                  <a:gd name="connsiteX16" fmla="*/ 257935 w 310505"/>
                  <a:gd name="connsiteY16" fmla="*/ 144893 h 388287"/>
                  <a:gd name="connsiteX17" fmla="*/ 238275 w 310505"/>
                  <a:gd name="connsiteY17" fmla="*/ 184889 h 388287"/>
                  <a:gd name="connsiteX18" fmla="*/ 231161 w 310505"/>
                  <a:gd name="connsiteY18" fmla="*/ 242605 h 388287"/>
                  <a:gd name="connsiteX19" fmla="*/ 223115 w 310505"/>
                  <a:gd name="connsiteY19" fmla="*/ 298603 h 388287"/>
                  <a:gd name="connsiteX20" fmla="*/ 165636 w 310505"/>
                  <a:gd name="connsiteY20" fmla="*/ 351529 h 388287"/>
                  <a:gd name="connsiteX21" fmla="*/ 146305 w 310505"/>
                  <a:gd name="connsiteY21" fmla="*/ 364532 h 388287"/>
                  <a:gd name="connsiteX22" fmla="*/ 80596 w 310505"/>
                  <a:gd name="connsiteY22" fmla="*/ 388288 h 388287"/>
                  <a:gd name="connsiteX23" fmla="*/ 47897 w 310505"/>
                  <a:gd name="connsiteY23" fmla="*/ 372633 h 388287"/>
                  <a:gd name="connsiteX24" fmla="*/ 140691 w 310505"/>
                  <a:gd name="connsiteY24" fmla="*/ 357235 h 388287"/>
                  <a:gd name="connsiteX25" fmla="*/ 160588 w 310505"/>
                  <a:gd name="connsiteY25" fmla="*/ 343830 h 388287"/>
                  <a:gd name="connsiteX26" fmla="*/ 214794 w 310505"/>
                  <a:gd name="connsiteY26" fmla="*/ 294653 h 388287"/>
                  <a:gd name="connsiteX27" fmla="*/ 215123 w 310505"/>
                  <a:gd name="connsiteY27" fmla="*/ 294031 h 388287"/>
                  <a:gd name="connsiteX28" fmla="*/ 221999 w 310505"/>
                  <a:gd name="connsiteY28" fmla="*/ 243008 h 388287"/>
                  <a:gd name="connsiteX29" fmla="*/ 230009 w 310505"/>
                  <a:gd name="connsiteY29" fmla="*/ 180902 h 388287"/>
                  <a:gd name="connsiteX30" fmla="*/ 249742 w 310505"/>
                  <a:gd name="connsiteY30" fmla="*/ 140741 h 388287"/>
                  <a:gd name="connsiteX31" fmla="*/ 299577 w 310505"/>
                  <a:gd name="connsiteY31" fmla="*/ 13365 h 388287"/>
                  <a:gd name="connsiteX32" fmla="*/ 278527 w 310505"/>
                  <a:gd name="connsiteY32" fmla="*/ 29441 h 388287"/>
                  <a:gd name="connsiteX33" fmla="*/ 239482 w 310505"/>
                  <a:gd name="connsiteY33" fmla="*/ 54788 h 388287"/>
                  <a:gd name="connsiteX34" fmla="*/ 197859 w 310505"/>
                  <a:gd name="connsiteY34" fmla="*/ 107896 h 388287"/>
                  <a:gd name="connsiteX35" fmla="*/ 165928 w 310505"/>
                  <a:gd name="connsiteY35" fmla="*/ 159487 h 388287"/>
                  <a:gd name="connsiteX36" fmla="*/ 146031 w 310505"/>
                  <a:gd name="connsiteY36" fmla="*/ 175452 h 388287"/>
                  <a:gd name="connsiteX37" fmla="*/ 128547 w 310505"/>
                  <a:gd name="connsiteY37" fmla="*/ 189241 h 388287"/>
                  <a:gd name="connsiteX38" fmla="*/ 128109 w 310505"/>
                  <a:gd name="connsiteY38" fmla="*/ 189790 h 388287"/>
                  <a:gd name="connsiteX39" fmla="*/ 21837 w 310505"/>
                  <a:gd name="connsiteY39" fmla="*/ 258041 h 388287"/>
                  <a:gd name="connsiteX40" fmla="*/ 9639 w 310505"/>
                  <a:gd name="connsiteY40" fmla="*/ 282766 h 388287"/>
                  <a:gd name="connsiteX41" fmla="*/ 47897 w 310505"/>
                  <a:gd name="connsiteY41" fmla="*/ 372633 h 388287"/>
                  <a:gd name="connsiteX42" fmla="*/ 124762 w 310505"/>
                  <a:gd name="connsiteY42" fmla="*/ 186717 h 388287"/>
                  <a:gd name="connsiteX43" fmla="*/ 124798 w 310505"/>
                  <a:gd name="connsiteY43" fmla="*/ 186717 h 388287"/>
                  <a:gd name="connsiteX44" fmla="*/ 124762 w 310505"/>
                  <a:gd name="connsiteY44" fmla="*/ 186717 h 38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10505" h="388287">
                    <a:moveTo>
                      <a:pt x="80596" y="388288"/>
                    </a:moveTo>
                    <a:cubicBezTo>
                      <a:pt x="67594" y="388288"/>
                      <a:pt x="54719" y="385709"/>
                      <a:pt x="42813" y="380406"/>
                    </a:cubicBezTo>
                    <a:cubicBezTo>
                      <a:pt x="41698" y="379912"/>
                      <a:pt x="40857" y="379016"/>
                      <a:pt x="40436" y="377937"/>
                    </a:cubicBezTo>
                    <a:cubicBezTo>
                      <a:pt x="16442" y="341507"/>
                      <a:pt x="5597" y="307162"/>
                      <a:pt x="733" y="284723"/>
                    </a:cubicBezTo>
                    <a:cubicBezTo>
                      <a:pt x="-2395" y="270330"/>
                      <a:pt x="4701" y="255974"/>
                      <a:pt x="17997" y="249774"/>
                    </a:cubicBezTo>
                    <a:cubicBezTo>
                      <a:pt x="45886" y="236772"/>
                      <a:pt x="96306" y="210949"/>
                      <a:pt x="121159" y="183883"/>
                    </a:cubicBezTo>
                    <a:cubicBezTo>
                      <a:pt x="125530" y="177537"/>
                      <a:pt x="133485" y="172544"/>
                      <a:pt x="141184" y="167716"/>
                    </a:cubicBezTo>
                    <a:cubicBezTo>
                      <a:pt x="148189" y="163327"/>
                      <a:pt x="155431" y="158773"/>
                      <a:pt x="158649" y="153927"/>
                    </a:cubicBezTo>
                    <a:cubicBezTo>
                      <a:pt x="158869" y="153598"/>
                      <a:pt x="159125" y="153305"/>
                      <a:pt x="159418" y="153049"/>
                    </a:cubicBezTo>
                    <a:cubicBezTo>
                      <a:pt x="173426" y="140558"/>
                      <a:pt x="181601" y="122069"/>
                      <a:pt x="189483" y="104202"/>
                    </a:cubicBezTo>
                    <a:cubicBezTo>
                      <a:pt x="200072" y="80226"/>
                      <a:pt x="211026" y="55446"/>
                      <a:pt x="236300" y="46229"/>
                    </a:cubicBezTo>
                    <a:cubicBezTo>
                      <a:pt x="250620" y="40834"/>
                      <a:pt x="261337" y="31891"/>
                      <a:pt x="272675" y="22436"/>
                    </a:cubicBezTo>
                    <a:cubicBezTo>
                      <a:pt x="282112" y="14554"/>
                      <a:pt x="291878" y="6416"/>
                      <a:pt x="303911" y="472"/>
                    </a:cubicBezTo>
                    <a:cubicBezTo>
                      <a:pt x="305539" y="-332"/>
                      <a:pt x="307477" y="-95"/>
                      <a:pt x="308867" y="1076"/>
                    </a:cubicBezTo>
                    <a:cubicBezTo>
                      <a:pt x="310257" y="2246"/>
                      <a:pt x="310824" y="4112"/>
                      <a:pt x="310330" y="5849"/>
                    </a:cubicBezTo>
                    <a:cubicBezTo>
                      <a:pt x="310312" y="5922"/>
                      <a:pt x="310257" y="6068"/>
                      <a:pt x="310220" y="6215"/>
                    </a:cubicBezTo>
                    <a:cubicBezTo>
                      <a:pt x="301442" y="58646"/>
                      <a:pt x="279332" y="102483"/>
                      <a:pt x="257935" y="144893"/>
                    </a:cubicBezTo>
                    <a:cubicBezTo>
                      <a:pt x="251351" y="157950"/>
                      <a:pt x="244530" y="171447"/>
                      <a:pt x="238275" y="184889"/>
                    </a:cubicBezTo>
                    <a:cubicBezTo>
                      <a:pt x="229278" y="202939"/>
                      <a:pt x="230247" y="223092"/>
                      <a:pt x="231161" y="242605"/>
                    </a:cubicBezTo>
                    <a:cubicBezTo>
                      <a:pt x="232131" y="263052"/>
                      <a:pt x="233045" y="282382"/>
                      <a:pt x="223115" y="298603"/>
                    </a:cubicBezTo>
                    <a:cubicBezTo>
                      <a:pt x="213751" y="320128"/>
                      <a:pt x="189300" y="336094"/>
                      <a:pt x="165636" y="351529"/>
                    </a:cubicBezTo>
                    <a:cubicBezTo>
                      <a:pt x="158759" y="356009"/>
                      <a:pt x="152285" y="360252"/>
                      <a:pt x="146305" y="364532"/>
                    </a:cubicBezTo>
                    <a:cubicBezTo>
                      <a:pt x="127286" y="380076"/>
                      <a:pt x="103749" y="388288"/>
                      <a:pt x="80596" y="388288"/>
                    </a:cubicBezTo>
                    <a:close/>
                    <a:moveTo>
                      <a:pt x="47897" y="372633"/>
                    </a:moveTo>
                    <a:cubicBezTo>
                      <a:pt x="77615" y="385215"/>
                      <a:pt x="113862" y="379253"/>
                      <a:pt x="140691" y="357235"/>
                    </a:cubicBezTo>
                    <a:cubicBezTo>
                      <a:pt x="147073" y="352663"/>
                      <a:pt x="153638" y="348365"/>
                      <a:pt x="160588" y="343830"/>
                    </a:cubicBezTo>
                    <a:cubicBezTo>
                      <a:pt x="183229" y="329053"/>
                      <a:pt x="206619" y="313782"/>
                      <a:pt x="214794" y="294653"/>
                    </a:cubicBezTo>
                    <a:cubicBezTo>
                      <a:pt x="214885" y="294434"/>
                      <a:pt x="214995" y="294233"/>
                      <a:pt x="215123" y="294031"/>
                    </a:cubicBezTo>
                    <a:cubicBezTo>
                      <a:pt x="223755" y="280169"/>
                      <a:pt x="222895" y="262119"/>
                      <a:pt x="221999" y="243008"/>
                    </a:cubicBezTo>
                    <a:cubicBezTo>
                      <a:pt x="221012" y="222342"/>
                      <a:pt x="220006" y="200964"/>
                      <a:pt x="230009" y="180902"/>
                    </a:cubicBezTo>
                    <a:cubicBezTo>
                      <a:pt x="236264" y="167442"/>
                      <a:pt x="243122" y="153872"/>
                      <a:pt x="249742" y="140741"/>
                    </a:cubicBezTo>
                    <a:cubicBezTo>
                      <a:pt x="269621" y="101349"/>
                      <a:pt x="290140" y="60676"/>
                      <a:pt x="299577" y="13365"/>
                    </a:cubicBezTo>
                    <a:cubicBezTo>
                      <a:pt x="292133" y="18065"/>
                      <a:pt x="285477" y="23625"/>
                      <a:pt x="278527" y="29441"/>
                    </a:cubicBezTo>
                    <a:cubicBezTo>
                      <a:pt x="267097" y="38987"/>
                      <a:pt x="255283" y="48844"/>
                      <a:pt x="239482" y="54788"/>
                    </a:cubicBezTo>
                    <a:cubicBezTo>
                      <a:pt x="217811" y="62688"/>
                      <a:pt x="208119" y="84652"/>
                      <a:pt x="197859" y="107896"/>
                    </a:cubicBezTo>
                    <a:cubicBezTo>
                      <a:pt x="189648" y="126477"/>
                      <a:pt x="181162" y="145697"/>
                      <a:pt x="165928" y="159487"/>
                    </a:cubicBezTo>
                    <a:cubicBezTo>
                      <a:pt x="161539" y="165741"/>
                      <a:pt x="153657" y="170679"/>
                      <a:pt x="146031" y="175452"/>
                    </a:cubicBezTo>
                    <a:cubicBezTo>
                      <a:pt x="139026" y="179841"/>
                      <a:pt x="131784" y="184395"/>
                      <a:pt x="128547" y="189241"/>
                    </a:cubicBezTo>
                    <a:cubicBezTo>
                      <a:pt x="128419" y="189442"/>
                      <a:pt x="128273" y="189625"/>
                      <a:pt x="128109" y="189790"/>
                    </a:cubicBezTo>
                    <a:cubicBezTo>
                      <a:pt x="102249" y="218100"/>
                      <a:pt x="50421" y="244709"/>
                      <a:pt x="21837" y="258041"/>
                    </a:cubicBezTo>
                    <a:cubicBezTo>
                      <a:pt x="12455" y="262411"/>
                      <a:pt x="7444" y="272580"/>
                      <a:pt x="9639" y="282766"/>
                    </a:cubicBezTo>
                    <a:cubicBezTo>
                      <a:pt x="14357" y="304401"/>
                      <a:pt x="24800" y="337465"/>
                      <a:pt x="47897" y="372633"/>
                    </a:cubicBezTo>
                    <a:close/>
                    <a:moveTo>
                      <a:pt x="124762" y="186717"/>
                    </a:moveTo>
                    <a:lnTo>
                      <a:pt x="124798" y="186717"/>
                    </a:lnTo>
                    <a:lnTo>
                      <a:pt x="124762" y="186717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7" name="Graphic 2">
              <a:extLst>
                <a:ext uri="{FF2B5EF4-FFF2-40B4-BE49-F238E27FC236}">
                  <a16:creationId xmlns:a16="http://schemas.microsoft.com/office/drawing/2014/main" id="{6DE77E52-A672-3EB6-2501-BD065E374631}"/>
                </a:ext>
              </a:extLst>
            </p:cNvPr>
            <p:cNvGrpSpPr/>
            <p:nvPr/>
          </p:nvGrpSpPr>
          <p:grpSpPr>
            <a:xfrm>
              <a:off x="4230687" y="782073"/>
              <a:ext cx="344992" cy="649200"/>
              <a:chOff x="4230687" y="782073"/>
              <a:chExt cx="344992" cy="649200"/>
            </a:xfrm>
            <a:grpFill/>
          </p:grpSpPr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75858B66-7CD7-756D-E030-A59B93E745BC}"/>
                  </a:ext>
                </a:extLst>
              </p:cNvPr>
              <p:cNvSpPr/>
              <p:nvPr/>
            </p:nvSpPr>
            <p:spPr>
              <a:xfrm>
                <a:off x="4235250" y="786658"/>
                <a:ext cx="335805" cy="640043"/>
              </a:xfrm>
              <a:custGeom>
                <a:avLst/>
                <a:gdLst>
                  <a:gd name="connsiteX0" fmla="*/ 334743 w 335805"/>
                  <a:gd name="connsiteY0" fmla="*/ 0 h 640043"/>
                  <a:gd name="connsiteX1" fmla="*/ 327684 w 335805"/>
                  <a:gd name="connsiteY1" fmla="*/ 20336 h 640043"/>
                  <a:gd name="connsiteX2" fmla="*/ 252265 w 335805"/>
                  <a:gd name="connsiteY2" fmla="*/ 84655 h 640043"/>
                  <a:gd name="connsiteX3" fmla="*/ 169182 w 335805"/>
                  <a:gd name="connsiteY3" fmla="*/ 105284 h 640043"/>
                  <a:gd name="connsiteX4" fmla="*/ 161410 w 335805"/>
                  <a:gd name="connsiteY4" fmla="*/ 103163 h 640043"/>
                  <a:gd name="connsiteX5" fmla="*/ 153345 w 335805"/>
                  <a:gd name="connsiteY5" fmla="*/ 100109 h 640043"/>
                  <a:gd name="connsiteX6" fmla="*/ 86191 w 335805"/>
                  <a:gd name="connsiteY6" fmla="*/ 301569 h 640043"/>
                  <a:gd name="connsiteX7" fmla="*/ 292 w 335805"/>
                  <a:gd name="connsiteY7" fmla="*/ 578486 h 640043"/>
                  <a:gd name="connsiteX8" fmla="*/ 0 w 335805"/>
                  <a:gd name="connsiteY8" fmla="*/ 579547 h 640043"/>
                  <a:gd name="connsiteX9" fmla="*/ 3219 w 335805"/>
                  <a:gd name="connsiteY9" fmla="*/ 578669 h 640043"/>
                  <a:gd name="connsiteX10" fmla="*/ 9784 w 335805"/>
                  <a:gd name="connsiteY10" fmla="*/ 577279 h 640043"/>
                  <a:gd name="connsiteX11" fmla="*/ 150474 w 335805"/>
                  <a:gd name="connsiteY11" fmla="*/ 637081 h 640043"/>
                  <a:gd name="connsiteX12" fmla="*/ 155905 w 335805"/>
                  <a:gd name="connsiteY12" fmla="*/ 640043 h 640043"/>
                  <a:gd name="connsiteX13" fmla="*/ 188604 w 335805"/>
                  <a:gd name="connsiteY13" fmla="*/ 584027 h 640043"/>
                  <a:gd name="connsiteX14" fmla="*/ 253124 w 335805"/>
                  <a:gd name="connsiteY14" fmla="*/ 487503 h 640043"/>
                  <a:gd name="connsiteX15" fmla="*/ 331452 w 335805"/>
                  <a:gd name="connsiteY15" fmla="*/ 43013 h 640043"/>
                  <a:gd name="connsiteX16" fmla="*/ 334743 w 335805"/>
                  <a:gd name="connsiteY16" fmla="*/ 0 h 64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5805" h="640043">
                    <a:moveTo>
                      <a:pt x="334743" y="0"/>
                    </a:moveTo>
                    <a:cubicBezTo>
                      <a:pt x="333646" y="7279"/>
                      <a:pt x="331543" y="14137"/>
                      <a:pt x="327684" y="20336"/>
                    </a:cubicBezTo>
                    <a:cubicBezTo>
                      <a:pt x="316364" y="46817"/>
                      <a:pt x="278673" y="65745"/>
                      <a:pt x="252265" y="84655"/>
                    </a:cubicBezTo>
                    <a:cubicBezTo>
                      <a:pt x="227759" y="104772"/>
                      <a:pt x="196724" y="111575"/>
                      <a:pt x="169182" y="105284"/>
                    </a:cubicBezTo>
                    <a:cubicBezTo>
                      <a:pt x="166567" y="104681"/>
                      <a:pt x="163952" y="104004"/>
                      <a:pt x="161410" y="103163"/>
                    </a:cubicBezTo>
                    <a:cubicBezTo>
                      <a:pt x="158685" y="102267"/>
                      <a:pt x="155978" y="101279"/>
                      <a:pt x="153345" y="100109"/>
                    </a:cubicBezTo>
                    <a:cubicBezTo>
                      <a:pt x="152796" y="102888"/>
                      <a:pt x="125437" y="241274"/>
                      <a:pt x="86191" y="301569"/>
                    </a:cubicBezTo>
                    <a:cubicBezTo>
                      <a:pt x="46543" y="362486"/>
                      <a:pt x="-805" y="523110"/>
                      <a:pt x="292" y="578486"/>
                    </a:cubicBezTo>
                    <a:cubicBezTo>
                      <a:pt x="292" y="578486"/>
                      <a:pt x="165" y="578907"/>
                      <a:pt x="0" y="579547"/>
                    </a:cubicBezTo>
                    <a:cubicBezTo>
                      <a:pt x="1079" y="579218"/>
                      <a:pt x="2140" y="578962"/>
                      <a:pt x="3219" y="578669"/>
                    </a:cubicBezTo>
                    <a:cubicBezTo>
                      <a:pt x="5431" y="578084"/>
                      <a:pt x="7608" y="577645"/>
                      <a:pt x="9784" y="577279"/>
                    </a:cubicBezTo>
                    <a:cubicBezTo>
                      <a:pt x="62947" y="568153"/>
                      <a:pt x="103766" y="620329"/>
                      <a:pt x="150474" y="637081"/>
                    </a:cubicBezTo>
                    <a:cubicBezTo>
                      <a:pt x="152028" y="637849"/>
                      <a:pt x="153894" y="638946"/>
                      <a:pt x="155905" y="640043"/>
                    </a:cubicBezTo>
                    <a:lnTo>
                      <a:pt x="188604" y="584027"/>
                    </a:lnTo>
                    <a:cubicBezTo>
                      <a:pt x="188604" y="584027"/>
                      <a:pt x="243249" y="494599"/>
                      <a:pt x="253124" y="487503"/>
                    </a:cubicBezTo>
                    <a:cubicBezTo>
                      <a:pt x="229697" y="334561"/>
                      <a:pt x="280556" y="185276"/>
                      <a:pt x="331452" y="43013"/>
                    </a:cubicBezTo>
                    <a:cubicBezTo>
                      <a:pt x="336536" y="27743"/>
                      <a:pt x="336481" y="14173"/>
                      <a:pt x="334743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FC7B7382-38EB-8028-4E96-486E2C6718A2}"/>
                  </a:ext>
                </a:extLst>
              </p:cNvPr>
              <p:cNvSpPr/>
              <p:nvPr/>
            </p:nvSpPr>
            <p:spPr>
              <a:xfrm>
                <a:off x="4230687" y="782073"/>
                <a:ext cx="344992" cy="649200"/>
              </a:xfrm>
              <a:custGeom>
                <a:avLst/>
                <a:gdLst>
                  <a:gd name="connsiteX0" fmla="*/ 160468 w 344992"/>
                  <a:gd name="connsiteY0" fmla="*/ 649200 h 649200"/>
                  <a:gd name="connsiteX1" fmla="*/ 158310 w 344992"/>
                  <a:gd name="connsiteY1" fmla="*/ 648652 h 649200"/>
                  <a:gd name="connsiteX2" fmla="*/ 155951 w 344992"/>
                  <a:gd name="connsiteY2" fmla="*/ 647353 h 649200"/>
                  <a:gd name="connsiteX3" fmla="*/ 153208 w 344992"/>
                  <a:gd name="connsiteY3" fmla="*/ 645872 h 649200"/>
                  <a:gd name="connsiteX4" fmla="*/ 103300 w 344992"/>
                  <a:gd name="connsiteY4" fmla="*/ 618001 h 649200"/>
                  <a:gd name="connsiteX5" fmla="*/ 15115 w 344992"/>
                  <a:gd name="connsiteY5" fmla="*/ 586381 h 649200"/>
                  <a:gd name="connsiteX6" fmla="*/ 8934 w 344992"/>
                  <a:gd name="connsiteY6" fmla="*/ 587698 h 649200"/>
                  <a:gd name="connsiteX7" fmla="*/ 8129 w 344992"/>
                  <a:gd name="connsiteY7" fmla="*/ 587899 h 649200"/>
                  <a:gd name="connsiteX8" fmla="*/ 5917 w 344992"/>
                  <a:gd name="connsiteY8" fmla="*/ 588502 h 649200"/>
                  <a:gd name="connsiteX9" fmla="*/ 1381 w 344992"/>
                  <a:gd name="connsiteY9" fmla="*/ 587405 h 649200"/>
                  <a:gd name="connsiteX10" fmla="*/ 174 w 344992"/>
                  <a:gd name="connsiteY10" fmla="*/ 582906 h 649200"/>
                  <a:gd name="connsiteX11" fmla="*/ 302 w 344992"/>
                  <a:gd name="connsiteY11" fmla="*/ 582467 h 649200"/>
                  <a:gd name="connsiteX12" fmla="*/ 86951 w 344992"/>
                  <a:gd name="connsiteY12" fmla="*/ 303648 h 649200"/>
                  <a:gd name="connsiteX13" fmla="*/ 153446 w 344992"/>
                  <a:gd name="connsiteY13" fmla="*/ 103797 h 649200"/>
                  <a:gd name="connsiteX14" fmla="*/ 155823 w 344992"/>
                  <a:gd name="connsiteY14" fmla="*/ 100633 h 649200"/>
                  <a:gd name="connsiteX15" fmla="*/ 159792 w 344992"/>
                  <a:gd name="connsiteY15" fmla="*/ 100524 h 649200"/>
                  <a:gd name="connsiteX16" fmla="*/ 167418 w 344992"/>
                  <a:gd name="connsiteY16" fmla="*/ 103413 h 649200"/>
                  <a:gd name="connsiteX17" fmla="*/ 174788 w 344992"/>
                  <a:gd name="connsiteY17" fmla="*/ 105406 h 649200"/>
                  <a:gd name="connsiteX18" fmla="*/ 253957 w 344992"/>
                  <a:gd name="connsiteY18" fmla="*/ 85710 h 649200"/>
                  <a:gd name="connsiteX19" fmla="*/ 273872 w 344992"/>
                  <a:gd name="connsiteY19" fmla="*/ 72305 h 649200"/>
                  <a:gd name="connsiteX20" fmla="*/ 328078 w 344992"/>
                  <a:gd name="connsiteY20" fmla="*/ 23129 h 649200"/>
                  <a:gd name="connsiteX21" fmla="*/ 328407 w 344992"/>
                  <a:gd name="connsiteY21" fmla="*/ 22507 h 649200"/>
                  <a:gd name="connsiteX22" fmla="*/ 334826 w 344992"/>
                  <a:gd name="connsiteY22" fmla="*/ 3908 h 649200"/>
                  <a:gd name="connsiteX23" fmla="*/ 339417 w 344992"/>
                  <a:gd name="connsiteY23" fmla="*/ 13 h 649200"/>
                  <a:gd name="connsiteX24" fmla="*/ 343897 w 344992"/>
                  <a:gd name="connsiteY24" fmla="*/ 4036 h 649200"/>
                  <a:gd name="connsiteX25" fmla="*/ 340404 w 344992"/>
                  <a:gd name="connsiteY25" fmla="*/ 49079 h 649200"/>
                  <a:gd name="connsiteX26" fmla="*/ 262259 w 344992"/>
                  <a:gd name="connsiteY26" fmla="*/ 491430 h 649200"/>
                  <a:gd name="connsiteX27" fmla="*/ 260412 w 344992"/>
                  <a:gd name="connsiteY27" fmla="*/ 495837 h 649200"/>
                  <a:gd name="connsiteX28" fmla="*/ 197117 w 344992"/>
                  <a:gd name="connsiteY28" fmla="*/ 591026 h 649200"/>
                  <a:gd name="connsiteX29" fmla="*/ 164455 w 344992"/>
                  <a:gd name="connsiteY29" fmla="*/ 646951 h 649200"/>
                  <a:gd name="connsiteX30" fmla="*/ 160468 w 344992"/>
                  <a:gd name="connsiteY30" fmla="*/ 649200 h 649200"/>
                  <a:gd name="connsiteX31" fmla="*/ 26820 w 344992"/>
                  <a:gd name="connsiteY31" fmla="*/ 576249 h 649200"/>
                  <a:gd name="connsiteX32" fmla="*/ 108366 w 344992"/>
                  <a:gd name="connsiteY32" fmla="*/ 610393 h 649200"/>
                  <a:gd name="connsiteX33" fmla="*/ 156573 w 344992"/>
                  <a:gd name="connsiteY33" fmla="*/ 637368 h 649200"/>
                  <a:gd name="connsiteX34" fmla="*/ 157085 w 344992"/>
                  <a:gd name="connsiteY34" fmla="*/ 637587 h 649200"/>
                  <a:gd name="connsiteX35" fmla="*/ 158768 w 344992"/>
                  <a:gd name="connsiteY35" fmla="*/ 638483 h 649200"/>
                  <a:gd name="connsiteX36" fmla="*/ 189217 w 344992"/>
                  <a:gd name="connsiteY36" fmla="*/ 586326 h 649200"/>
                  <a:gd name="connsiteX37" fmla="*/ 252823 w 344992"/>
                  <a:gd name="connsiteY37" fmla="*/ 490424 h 649200"/>
                  <a:gd name="connsiteX38" fmla="*/ 331717 w 344992"/>
                  <a:gd name="connsiteY38" fmla="*/ 46080 h 649200"/>
                  <a:gd name="connsiteX39" fmla="*/ 335338 w 344992"/>
                  <a:gd name="connsiteY39" fmla="*/ 29127 h 649200"/>
                  <a:gd name="connsiteX40" fmla="*/ 278828 w 344992"/>
                  <a:gd name="connsiteY40" fmla="*/ 79950 h 649200"/>
                  <a:gd name="connsiteX41" fmla="*/ 259498 w 344992"/>
                  <a:gd name="connsiteY41" fmla="*/ 92952 h 649200"/>
                  <a:gd name="connsiteX42" fmla="*/ 172721 w 344992"/>
                  <a:gd name="connsiteY42" fmla="*/ 114313 h 649200"/>
                  <a:gd name="connsiteX43" fmla="*/ 164528 w 344992"/>
                  <a:gd name="connsiteY43" fmla="*/ 112082 h 649200"/>
                  <a:gd name="connsiteX44" fmla="*/ 161273 w 344992"/>
                  <a:gd name="connsiteY44" fmla="*/ 110966 h 649200"/>
                  <a:gd name="connsiteX45" fmla="*/ 94577 w 344992"/>
                  <a:gd name="connsiteY45" fmla="*/ 308641 h 649200"/>
                  <a:gd name="connsiteX46" fmla="*/ 9446 w 344992"/>
                  <a:gd name="connsiteY46" fmla="*/ 578151 h 649200"/>
                  <a:gd name="connsiteX47" fmla="*/ 13561 w 344992"/>
                  <a:gd name="connsiteY47" fmla="*/ 577347 h 649200"/>
                  <a:gd name="connsiteX48" fmla="*/ 26820 w 344992"/>
                  <a:gd name="connsiteY48" fmla="*/ 576249 h 64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344992" h="649200">
                    <a:moveTo>
                      <a:pt x="160468" y="649200"/>
                    </a:moveTo>
                    <a:cubicBezTo>
                      <a:pt x="159737" y="649200"/>
                      <a:pt x="158987" y="649017"/>
                      <a:pt x="158310" y="648652"/>
                    </a:cubicBezTo>
                    <a:lnTo>
                      <a:pt x="155951" y="647353"/>
                    </a:lnTo>
                    <a:cubicBezTo>
                      <a:pt x="154964" y="646804"/>
                      <a:pt x="154049" y="646292"/>
                      <a:pt x="153208" y="645872"/>
                    </a:cubicBezTo>
                    <a:cubicBezTo>
                      <a:pt x="135908" y="639617"/>
                      <a:pt x="119320" y="628626"/>
                      <a:pt x="103300" y="618001"/>
                    </a:cubicBezTo>
                    <a:cubicBezTo>
                      <a:pt x="74497" y="598908"/>
                      <a:pt x="47284" y="580858"/>
                      <a:pt x="15115" y="586381"/>
                    </a:cubicBezTo>
                    <a:cubicBezTo>
                      <a:pt x="13067" y="586728"/>
                      <a:pt x="11019" y="587149"/>
                      <a:pt x="8934" y="587698"/>
                    </a:cubicBezTo>
                    <a:lnTo>
                      <a:pt x="8129" y="587899"/>
                    </a:lnTo>
                    <a:cubicBezTo>
                      <a:pt x="7398" y="588082"/>
                      <a:pt x="6648" y="588283"/>
                      <a:pt x="5917" y="588502"/>
                    </a:cubicBezTo>
                    <a:cubicBezTo>
                      <a:pt x="4326" y="588996"/>
                      <a:pt x="2588" y="588575"/>
                      <a:pt x="1381" y="587405"/>
                    </a:cubicBezTo>
                    <a:cubicBezTo>
                      <a:pt x="174" y="586235"/>
                      <a:pt x="-283" y="584516"/>
                      <a:pt x="174" y="582906"/>
                    </a:cubicBezTo>
                    <a:lnTo>
                      <a:pt x="302" y="582467"/>
                    </a:lnTo>
                    <a:cubicBezTo>
                      <a:pt x="-375" y="527018"/>
                      <a:pt x="46498" y="365809"/>
                      <a:pt x="86951" y="303648"/>
                    </a:cubicBezTo>
                    <a:cubicBezTo>
                      <a:pt x="125319" y="244688"/>
                      <a:pt x="152312" y="109521"/>
                      <a:pt x="153446" y="103797"/>
                    </a:cubicBezTo>
                    <a:cubicBezTo>
                      <a:pt x="153720" y="102426"/>
                      <a:pt x="154598" y="101273"/>
                      <a:pt x="155823" y="100633"/>
                    </a:cubicBezTo>
                    <a:cubicBezTo>
                      <a:pt x="157049" y="99993"/>
                      <a:pt x="158512" y="99957"/>
                      <a:pt x="159792" y="100524"/>
                    </a:cubicBezTo>
                    <a:cubicBezTo>
                      <a:pt x="161986" y="101493"/>
                      <a:pt x="164400" y="102426"/>
                      <a:pt x="167418" y="103413"/>
                    </a:cubicBezTo>
                    <a:cubicBezTo>
                      <a:pt x="169576" y="104126"/>
                      <a:pt x="171917" y="104748"/>
                      <a:pt x="174788" y="105406"/>
                    </a:cubicBezTo>
                    <a:cubicBezTo>
                      <a:pt x="201818" y="111588"/>
                      <a:pt x="231407" y="104218"/>
                      <a:pt x="253957" y="85710"/>
                    </a:cubicBezTo>
                    <a:cubicBezTo>
                      <a:pt x="260339" y="81120"/>
                      <a:pt x="266905" y="76841"/>
                      <a:pt x="273872" y="72305"/>
                    </a:cubicBezTo>
                    <a:cubicBezTo>
                      <a:pt x="296513" y="57529"/>
                      <a:pt x="319903" y="42258"/>
                      <a:pt x="328078" y="23129"/>
                    </a:cubicBezTo>
                    <a:cubicBezTo>
                      <a:pt x="328169" y="22909"/>
                      <a:pt x="328279" y="22708"/>
                      <a:pt x="328407" y="22507"/>
                    </a:cubicBezTo>
                    <a:cubicBezTo>
                      <a:pt x="331626" y="17350"/>
                      <a:pt x="333729" y="11260"/>
                      <a:pt x="334826" y="3908"/>
                    </a:cubicBezTo>
                    <a:cubicBezTo>
                      <a:pt x="335156" y="1640"/>
                      <a:pt x="337131" y="-170"/>
                      <a:pt x="339417" y="13"/>
                    </a:cubicBezTo>
                    <a:cubicBezTo>
                      <a:pt x="341703" y="49"/>
                      <a:pt x="343623" y="1768"/>
                      <a:pt x="343897" y="4036"/>
                    </a:cubicBezTo>
                    <a:cubicBezTo>
                      <a:pt x="345415" y="16527"/>
                      <a:pt x="346201" y="31633"/>
                      <a:pt x="340404" y="49079"/>
                    </a:cubicBezTo>
                    <a:cubicBezTo>
                      <a:pt x="294867" y="176364"/>
                      <a:pt x="238247" y="334647"/>
                      <a:pt x="262259" y="491430"/>
                    </a:cubicBezTo>
                    <a:cubicBezTo>
                      <a:pt x="262515" y="493130"/>
                      <a:pt x="261802" y="494831"/>
                      <a:pt x="260412" y="495837"/>
                    </a:cubicBezTo>
                    <a:cubicBezTo>
                      <a:pt x="253756" y="500610"/>
                      <a:pt x="218057" y="556754"/>
                      <a:pt x="197117" y="591026"/>
                    </a:cubicBezTo>
                    <a:lnTo>
                      <a:pt x="164455" y="646951"/>
                    </a:lnTo>
                    <a:cubicBezTo>
                      <a:pt x="163577" y="648396"/>
                      <a:pt x="162041" y="649200"/>
                      <a:pt x="160468" y="649200"/>
                    </a:cubicBezTo>
                    <a:close/>
                    <a:moveTo>
                      <a:pt x="26820" y="576249"/>
                    </a:moveTo>
                    <a:cubicBezTo>
                      <a:pt x="56867" y="576249"/>
                      <a:pt x="82982" y="593568"/>
                      <a:pt x="108366" y="610393"/>
                    </a:cubicBezTo>
                    <a:cubicBezTo>
                      <a:pt x="124752" y="621256"/>
                      <a:pt x="140224" y="631516"/>
                      <a:pt x="156573" y="637368"/>
                    </a:cubicBezTo>
                    <a:cubicBezTo>
                      <a:pt x="156738" y="637423"/>
                      <a:pt x="156920" y="637496"/>
                      <a:pt x="157085" y="637587"/>
                    </a:cubicBezTo>
                    <a:cubicBezTo>
                      <a:pt x="157615" y="637843"/>
                      <a:pt x="158182" y="638154"/>
                      <a:pt x="158768" y="638483"/>
                    </a:cubicBezTo>
                    <a:lnTo>
                      <a:pt x="189217" y="586326"/>
                    </a:lnTo>
                    <a:cubicBezTo>
                      <a:pt x="197904" y="572098"/>
                      <a:pt x="239436" y="504542"/>
                      <a:pt x="252823" y="490424"/>
                    </a:cubicBezTo>
                    <a:cubicBezTo>
                      <a:pt x="229378" y="332141"/>
                      <a:pt x="286107" y="173602"/>
                      <a:pt x="331717" y="46080"/>
                    </a:cubicBezTo>
                    <a:cubicBezTo>
                      <a:pt x="333674" y="40173"/>
                      <a:pt x="334790" y="34504"/>
                      <a:pt x="335338" y="29127"/>
                    </a:cubicBezTo>
                    <a:cubicBezTo>
                      <a:pt x="325335" y="49592"/>
                      <a:pt x="301707" y="65008"/>
                      <a:pt x="278828" y="79950"/>
                    </a:cubicBezTo>
                    <a:cubicBezTo>
                      <a:pt x="271952" y="84430"/>
                      <a:pt x="265460" y="88673"/>
                      <a:pt x="259498" y="92952"/>
                    </a:cubicBezTo>
                    <a:cubicBezTo>
                      <a:pt x="235010" y="113069"/>
                      <a:pt x="202476" y="121116"/>
                      <a:pt x="172721" y="114313"/>
                    </a:cubicBezTo>
                    <a:cubicBezTo>
                      <a:pt x="169558" y="113600"/>
                      <a:pt x="166961" y="112886"/>
                      <a:pt x="164528" y="112082"/>
                    </a:cubicBezTo>
                    <a:cubicBezTo>
                      <a:pt x="163376" y="111698"/>
                      <a:pt x="162297" y="111332"/>
                      <a:pt x="161273" y="110966"/>
                    </a:cubicBezTo>
                    <a:cubicBezTo>
                      <a:pt x="155695" y="137776"/>
                      <a:pt x="130001" y="254216"/>
                      <a:pt x="94577" y="308641"/>
                    </a:cubicBezTo>
                    <a:cubicBezTo>
                      <a:pt x="55788" y="368242"/>
                      <a:pt x="10982" y="520306"/>
                      <a:pt x="9446" y="578151"/>
                    </a:cubicBezTo>
                    <a:cubicBezTo>
                      <a:pt x="10745" y="577859"/>
                      <a:pt x="12098" y="577603"/>
                      <a:pt x="13561" y="577347"/>
                    </a:cubicBezTo>
                    <a:cubicBezTo>
                      <a:pt x="18078" y="576597"/>
                      <a:pt x="22485" y="576249"/>
                      <a:pt x="26820" y="57624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8" name="Graphic 2">
              <a:extLst>
                <a:ext uri="{FF2B5EF4-FFF2-40B4-BE49-F238E27FC236}">
                  <a16:creationId xmlns:a16="http://schemas.microsoft.com/office/drawing/2014/main" id="{88C890ED-1E35-4454-2060-BD71000F1ADB}"/>
                </a:ext>
              </a:extLst>
            </p:cNvPr>
            <p:cNvGrpSpPr/>
            <p:nvPr/>
          </p:nvGrpSpPr>
          <p:grpSpPr>
            <a:xfrm>
              <a:off x="4691834" y="463642"/>
              <a:ext cx="99575" cy="31413"/>
              <a:chOff x="4691834" y="463642"/>
              <a:chExt cx="99575" cy="31413"/>
            </a:xfrm>
            <a:grpFill/>
          </p:grpSpPr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931226FC-E812-8F79-72AD-27E1884C0C60}"/>
                  </a:ext>
                </a:extLst>
              </p:cNvPr>
              <p:cNvSpPr/>
              <p:nvPr/>
            </p:nvSpPr>
            <p:spPr>
              <a:xfrm>
                <a:off x="4696400" y="468209"/>
                <a:ext cx="90452" cy="22272"/>
              </a:xfrm>
              <a:custGeom>
                <a:avLst/>
                <a:gdLst>
                  <a:gd name="connsiteX0" fmla="*/ 90453 w 90452"/>
                  <a:gd name="connsiteY0" fmla="*/ 19385 h 22272"/>
                  <a:gd name="connsiteX1" fmla="*/ 23134 w 90452"/>
                  <a:gd name="connsiteY1" fmla="*/ 0 h 22272"/>
                  <a:gd name="connsiteX2" fmla="*/ 0 w 90452"/>
                  <a:gd name="connsiteY2" fmla="*/ 21690 h 22272"/>
                  <a:gd name="connsiteX3" fmla="*/ 90453 w 90452"/>
                  <a:gd name="connsiteY3" fmla="*/ 19385 h 2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52" h="22272">
                    <a:moveTo>
                      <a:pt x="90453" y="19385"/>
                    </a:moveTo>
                    <a:cubicBezTo>
                      <a:pt x="60497" y="18617"/>
                      <a:pt x="27542" y="2268"/>
                      <a:pt x="23134" y="0"/>
                    </a:cubicBezTo>
                    <a:cubicBezTo>
                      <a:pt x="15417" y="7736"/>
                      <a:pt x="7718" y="15344"/>
                      <a:pt x="0" y="21690"/>
                    </a:cubicBezTo>
                    <a:cubicBezTo>
                      <a:pt x="30157" y="18306"/>
                      <a:pt x="60296" y="26225"/>
                      <a:pt x="90453" y="1938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3B97EDAF-6A8C-04E7-7F30-E982D1B5B5D2}"/>
                  </a:ext>
                </a:extLst>
              </p:cNvPr>
              <p:cNvSpPr/>
              <p:nvPr/>
            </p:nvSpPr>
            <p:spPr>
              <a:xfrm>
                <a:off x="4691834" y="463642"/>
                <a:ext cx="99575" cy="31413"/>
              </a:xfrm>
              <a:custGeom>
                <a:avLst/>
                <a:gdLst>
                  <a:gd name="connsiteX0" fmla="*/ 65594 w 99575"/>
                  <a:gd name="connsiteY0" fmla="*/ 31414 h 31413"/>
                  <a:gd name="connsiteX1" fmla="*/ 43630 w 99575"/>
                  <a:gd name="connsiteY1" fmla="*/ 30682 h 31413"/>
                  <a:gd name="connsiteX2" fmla="*/ 5079 w 99575"/>
                  <a:gd name="connsiteY2" fmla="*/ 30828 h 31413"/>
                  <a:gd name="connsiteX3" fmla="*/ 360 w 99575"/>
                  <a:gd name="connsiteY3" fmla="*/ 28067 h 31413"/>
                  <a:gd name="connsiteX4" fmla="*/ 1659 w 99575"/>
                  <a:gd name="connsiteY4" fmla="*/ 22745 h 31413"/>
                  <a:gd name="connsiteX5" fmla="*/ 24464 w 99575"/>
                  <a:gd name="connsiteY5" fmla="*/ 1348 h 31413"/>
                  <a:gd name="connsiteX6" fmla="*/ 29786 w 99575"/>
                  <a:gd name="connsiteY6" fmla="*/ 507 h 31413"/>
                  <a:gd name="connsiteX7" fmla="*/ 95129 w 99575"/>
                  <a:gd name="connsiteY7" fmla="*/ 19380 h 31413"/>
                  <a:gd name="connsiteX8" fmla="*/ 99555 w 99575"/>
                  <a:gd name="connsiteY8" fmla="*/ 23495 h 31413"/>
                  <a:gd name="connsiteX9" fmla="*/ 96025 w 99575"/>
                  <a:gd name="connsiteY9" fmla="*/ 28396 h 31413"/>
                  <a:gd name="connsiteX10" fmla="*/ 65594 w 99575"/>
                  <a:gd name="connsiteY10" fmla="*/ 31414 h 31413"/>
                  <a:gd name="connsiteX11" fmla="*/ 22068 w 99575"/>
                  <a:gd name="connsiteY11" fmla="*/ 20807 h 31413"/>
                  <a:gd name="connsiteX12" fmla="*/ 44069 w 99575"/>
                  <a:gd name="connsiteY12" fmla="*/ 21538 h 31413"/>
                  <a:gd name="connsiteX13" fmla="*/ 59595 w 99575"/>
                  <a:gd name="connsiteY13" fmla="*/ 22197 h 31413"/>
                  <a:gd name="connsiteX14" fmla="*/ 28597 w 99575"/>
                  <a:gd name="connsiteY14" fmla="*/ 10126 h 31413"/>
                  <a:gd name="connsiteX15" fmla="*/ 17570 w 99575"/>
                  <a:gd name="connsiteY15" fmla="*/ 20861 h 31413"/>
                  <a:gd name="connsiteX16" fmla="*/ 22068 w 99575"/>
                  <a:gd name="connsiteY16" fmla="*/ 20807 h 3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575" h="31413">
                    <a:moveTo>
                      <a:pt x="65594" y="31414"/>
                    </a:moveTo>
                    <a:cubicBezTo>
                      <a:pt x="58187" y="31414"/>
                      <a:pt x="50854" y="31048"/>
                      <a:pt x="43630" y="30682"/>
                    </a:cubicBezTo>
                    <a:cubicBezTo>
                      <a:pt x="30938" y="30042"/>
                      <a:pt x="17825" y="29384"/>
                      <a:pt x="5079" y="30828"/>
                    </a:cubicBezTo>
                    <a:cubicBezTo>
                      <a:pt x="3104" y="31048"/>
                      <a:pt x="1147" y="29932"/>
                      <a:pt x="360" y="28067"/>
                    </a:cubicBezTo>
                    <a:cubicBezTo>
                      <a:pt x="-426" y="26202"/>
                      <a:pt x="104" y="24044"/>
                      <a:pt x="1659" y="22745"/>
                    </a:cubicBezTo>
                    <a:cubicBezTo>
                      <a:pt x="9175" y="16546"/>
                      <a:pt x="16746" y="9084"/>
                      <a:pt x="24464" y="1348"/>
                    </a:cubicBezTo>
                    <a:cubicBezTo>
                      <a:pt x="25872" y="-60"/>
                      <a:pt x="28012" y="-407"/>
                      <a:pt x="29786" y="507"/>
                    </a:cubicBezTo>
                    <a:cubicBezTo>
                      <a:pt x="33407" y="2354"/>
                      <a:pt x="66014" y="18630"/>
                      <a:pt x="95129" y="19380"/>
                    </a:cubicBezTo>
                    <a:cubicBezTo>
                      <a:pt x="97433" y="19435"/>
                      <a:pt x="99335" y="21209"/>
                      <a:pt x="99555" y="23495"/>
                    </a:cubicBezTo>
                    <a:cubicBezTo>
                      <a:pt x="99774" y="25781"/>
                      <a:pt x="98256" y="27902"/>
                      <a:pt x="96025" y="28396"/>
                    </a:cubicBezTo>
                    <a:cubicBezTo>
                      <a:pt x="85839" y="30719"/>
                      <a:pt x="75652" y="31414"/>
                      <a:pt x="65594" y="31414"/>
                    </a:cubicBezTo>
                    <a:close/>
                    <a:moveTo>
                      <a:pt x="22068" y="20807"/>
                    </a:moveTo>
                    <a:cubicBezTo>
                      <a:pt x="29493" y="20807"/>
                      <a:pt x="36845" y="21172"/>
                      <a:pt x="44069" y="21538"/>
                    </a:cubicBezTo>
                    <a:cubicBezTo>
                      <a:pt x="49318" y="21794"/>
                      <a:pt x="54493" y="22069"/>
                      <a:pt x="59595" y="22197"/>
                    </a:cubicBezTo>
                    <a:cubicBezTo>
                      <a:pt x="45678" y="17972"/>
                      <a:pt x="34065" y="12742"/>
                      <a:pt x="28597" y="10126"/>
                    </a:cubicBezTo>
                    <a:cubicBezTo>
                      <a:pt x="24903" y="13821"/>
                      <a:pt x="21227" y="17423"/>
                      <a:pt x="17570" y="20861"/>
                    </a:cubicBezTo>
                    <a:cubicBezTo>
                      <a:pt x="19087" y="20825"/>
                      <a:pt x="20587" y="20807"/>
                      <a:pt x="22068" y="2080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9" name="Graphic 2">
              <a:extLst>
                <a:ext uri="{FF2B5EF4-FFF2-40B4-BE49-F238E27FC236}">
                  <a16:creationId xmlns:a16="http://schemas.microsoft.com/office/drawing/2014/main" id="{C42771F3-61A4-622D-6431-98CE2D637830}"/>
                </a:ext>
              </a:extLst>
            </p:cNvPr>
            <p:cNvGrpSpPr/>
            <p:nvPr/>
          </p:nvGrpSpPr>
          <p:grpSpPr>
            <a:xfrm>
              <a:off x="4478050" y="454209"/>
              <a:ext cx="669824" cy="1056104"/>
              <a:chOff x="4478050" y="454209"/>
              <a:chExt cx="669824" cy="1056104"/>
            </a:xfrm>
            <a:grpFill/>
          </p:grpSpPr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5FFE46A2-9C8B-1EF0-6189-EBDAC302F40C}"/>
                  </a:ext>
                </a:extLst>
              </p:cNvPr>
              <p:cNvSpPr/>
              <p:nvPr/>
            </p:nvSpPr>
            <p:spPr>
              <a:xfrm>
                <a:off x="4482465" y="458704"/>
                <a:ext cx="660766" cy="1047019"/>
              </a:xfrm>
              <a:custGeom>
                <a:avLst/>
                <a:gdLst>
                  <a:gd name="connsiteX0" fmla="*/ 621941 w 660766"/>
                  <a:gd name="connsiteY0" fmla="*/ 883195 h 1047019"/>
                  <a:gd name="connsiteX1" fmla="*/ 503014 w 660766"/>
                  <a:gd name="connsiteY1" fmla="*/ 579688 h 1047019"/>
                  <a:gd name="connsiteX2" fmla="*/ 499046 w 660766"/>
                  <a:gd name="connsiteY2" fmla="*/ 568441 h 1047019"/>
                  <a:gd name="connsiteX3" fmla="*/ 495205 w 660766"/>
                  <a:gd name="connsiteY3" fmla="*/ 556590 h 1047019"/>
                  <a:gd name="connsiteX4" fmla="*/ 482824 w 660766"/>
                  <a:gd name="connsiteY4" fmla="*/ 461108 h 1047019"/>
                  <a:gd name="connsiteX5" fmla="*/ 449997 w 660766"/>
                  <a:gd name="connsiteY5" fmla="*/ 461785 h 1047019"/>
                  <a:gd name="connsiteX6" fmla="*/ 480154 w 660766"/>
                  <a:gd name="connsiteY6" fmla="*/ 423947 h 1047019"/>
                  <a:gd name="connsiteX7" fmla="*/ 393432 w 660766"/>
                  <a:gd name="connsiteY7" fmla="*/ 405019 h 1047019"/>
                  <a:gd name="connsiteX8" fmla="*/ 415963 w 660766"/>
                  <a:gd name="connsiteY8" fmla="*/ 385542 h 1047019"/>
                  <a:gd name="connsiteX9" fmla="*/ 370792 w 660766"/>
                  <a:gd name="connsiteY9" fmla="*/ 359610 h 1047019"/>
                  <a:gd name="connsiteX10" fmla="*/ 457514 w 660766"/>
                  <a:gd name="connsiteY10" fmla="*/ 333129 h 1047019"/>
                  <a:gd name="connsiteX11" fmla="*/ 407514 w 660766"/>
                  <a:gd name="connsiteY11" fmla="*/ 299570 h 1047019"/>
                  <a:gd name="connsiteX12" fmla="*/ 412050 w 660766"/>
                  <a:gd name="connsiteY12" fmla="*/ 295236 h 1047019"/>
                  <a:gd name="connsiteX13" fmla="*/ 514078 w 660766"/>
                  <a:gd name="connsiteY13" fmla="*/ 333129 h 1047019"/>
                  <a:gd name="connsiteX14" fmla="*/ 532933 w 660766"/>
                  <a:gd name="connsiteY14" fmla="*/ 329343 h 1047019"/>
                  <a:gd name="connsiteX15" fmla="*/ 453746 w 660766"/>
                  <a:gd name="connsiteY15" fmla="*/ 143939 h 1047019"/>
                  <a:gd name="connsiteX16" fmla="*/ 511975 w 660766"/>
                  <a:gd name="connsiteY16" fmla="*/ 31084 h 1047019"/>
                  <a:gd name="connsiteX17" fmla="*/ 434891 w 660766"/>
                  <a:gd name="connsiteY17" fmla="*/ 159 h 1047019"/>
                  <a:gd name="connsiteX18" fmla="*/ 348115 w 660766"/>
                  <a:gd name="connsiteY18" fmla="*/ 7145 h 1047019"/>
                  <a:gd name="connsiteX19" fmla="*/ 304352 w 660766"/>
                  <a:gd name="connsiteY19" fmla="*/ 28890 h 1047019"/>
                  <a:gd name="connsiteX20" fmla="*/ 213899 w 660766"/>
                  <a:gd name="connsiteY20" fmla="*/ 31212 h 1047019"/>
                  <a:gd name="connsiteX21" fmla="*/ 204865 w 660766"/>
                  <a:gd name="connsiteY21" fmla="*/ 38015 h 1047019"/>
                  <a:gd name="connsiteX22" fmla="*/ 167155 w 660766"/>
                  <a:gd name="connsiteY22" fmla="*/ 56943 h 1047019"/>
                  <a:gd name="connsiteX23" fmla="*/ 95521 w 660766"/>
                  <a:gd name="connsiteY23" fmla="*/ 234776 h 1047019"/>
                  <a:gd name="connsiteX24" fmla="*/ 87493 w 660766"/>
                  <a:gd name="connsiteY24" fmla="*/ 327953 h 1047019"/>
                  <a:gd name="connsiteX25" fmla="*/ 84201 w 660766"/>
                  <a:gd name="connsiteY25" fmla="*/ 370985 h 1047019"/>
                  <a:gd name="connsiteX26" fmla="*/ 5873 w 660766"/>
                  <a:gd name="connsiteY26" fmla="*/ 815475 h 1047019"/>
                  <a:gd name="connsiteX27" fmla="*/ 32153 w 660766"/>
                  <a:gd name="connsiteY27" fmla="*/ 1006731 h 1047019"/>
                  <a:gd name="connsiteX28" fmla="*/ 87968 w 660766"/>
                  <a:gd name="connsiteY28" fmla="*/ 1018014 h 1047019"/>
                  <a:gd name="connsiteX29" fmla="*/ 206876 w 660766"/>
                  <a:gd name="connsiteY29" fmla="*/ 1002634 h 1047019"/>
                  <a:gd name="connsiteX30" fmla="*/ 224049 w 660766"/>
                  <a:gd name="connsiteY30" fmla="*/ 945795 h 1047019"/>
                  <a:gd name="connsiteX31" fmla="*/ 306656 w 660766"/>
                  <a:gd name="connsiteY31" fmla="*/ 787202 h 1047019"/>
                  <a:gd name="connsiteX32" fmla="*/ 325511 w 660766"/>
                  <a:gd name="connsiteY32" fmla="*/ 828825 h 1047019"/>
                  <a:gd name="connsiteX33" fmla="*/ 384362 w 660766"/>
                  <a:gd name="connsiteY33" fmla="*/ 916772 h 1047019"/>
                  <a:gd name="connsiteX34" fmla="*/ 449961 w 660766"/>
                  <a:gd name="connsiteY34" fmla="*/ 983560 h 1047019"/>
                  <a:gd name="connsiteX35" fmla="*/ 489079 w 660766"/>
                  <a:gd name="connsiteY35" fmla="*/ 1031584 h 1047019"/>
                  <a:gd name="connsiteX36" fmla="*/ 499832 w 660766"/>
                  <a:gd name="connsiteY36" fmla="*/ 1047019 h 1047019"/>
                  <a:gd name="connsiteX37" fmla="*/ 638236 w 660766"/>
                  <a:gd name="connsiteY37" fmla="*/ 1002525 h 1047019"/>
                  <a:gd name="connsiteX38" fmla="*/ 652592 w 660766"/>
                  <a:gd name="connsiteY38" fmla="*/ 991223 h 1047019"/>
                  <a:gd name="connsiteX39" fmla="*/ 660766 w 660766"/>
                  <a:gd name="connsiteY39" fmla="*/ 983286 h 1047019"/>
                  <a:gd name="connsiteX40" fmla="*/ 621941 w 660766"/>
                  <a:gd name="connsiteY40" fmla="*/ 883195 h 1047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60766" h="1047019">
                    <a:moveTo>
                      <a:pt x="621941" y="883195"/>
                    </a:moveTo>
                    <a:cubicBezTo>
                      <a:pt x="621941" y="883195"/>
                      <a:pt x="564681" y="694884"/>
                      <a:pt x="503014" y="579688"/>
                    </a:cubicBezTo>
                    <a:cubicBezTo>
                      <a:pt x="503014" y="579688"/>
                      <a:pt x="501405" y="575408"/>
                      <a:pt x="499046" y="568441"/>
                    </a:cubicBezTo>
                    <a:cubicBezTo>
                      <a:pt x="497912" y="565076"/>
                      <a:pt x="496595" y="561052"/>
                      <a:pt x="495205" y="556590"/>
                    </a:cubicBezTo>
                    <a:cubicBezTo>
                      <a:pt x="486518" y="528810"/>
                      <a:pt x="474704" y="483164"/>
                      <a:pt x="482824" y="461108"/>
                    </a:cubicBezTo>
                    <a:cubicBezTo>
                      <a:pt x="469858" y="466869"/>
                      <a:pt x="457459" y="469265"/>
                      <a:pt x="449997" y="461785"/>
                    </a:cubicBezTo>
                    <a:cubicBezTo>
                      <a:pt x="431142" y="442857"/>
                      <a:pt x="468852" y="435304"/>
                      <a:pt x="480154" y="423947"/>
                    </a:cubicBezTo>
                    <a:cubicBezTo>
                      <a:pt x="449997" y="423947"/>
                      <a:pt x="416055" y="420161"/>
                      <a:pt x="393432" y="405019"/>
                    </a:cubicBezTo>
                    <a:cubicBezTo>
                      <a:pt x="379570" y="398070"/>
                      <a:pt x="400748" y="384719"/>
                      <a:pt x="415963" y="385542"/>
                    </a:cubicBezTo>
                    <a:cubicBezTo>
                      <a:pt x="392481" y="382634"/>
                      <a:pt x="352961" y="384664"/>
                      <a:pt x="370792" y="359610"/>
                    </a:cubicBezTo>
                    <a:cubicBezTo>
                      <a:pt x="389647" y="333129"/>
                      <a:pt x="438659" y="355824"/>
                      <a:pt x="457514" y="333129"/>
                    </a:cubicBezTo>
                    <a:cubicBezTo>
                      <a:pt x="470535" y="315700"/>
                      <a:pt x="413604" y="333385"/>
                      <a:pt x="407514" y="299570"/>
                    </a:cubicBezTo>
                    <a:cubicBezTo>
                      <a:pt x="409471" y="297705"/>
                      <a:pt x="410093" y="297101"/>
                      <a:pt x="412050" y="295236"/>
                    </a:cubicBezTo>
                    <a:cubicBezTo>
                      <a:pt x="446029" y="302880"/>
                      <a:pt x="487634" y="298985"/>
                      <a:pt x="514078" y="333129"/>
                    </a:cubicBezTo>
                    <a:cubicBezTo>
                      <a:pt x="517846" y="336914"/>
                      <a:pt x="525399" y="333129"/>
                      <a:pt x="532933" y="329343"/>
                    </a:cubicBezTo>
                    <a:cubicBezTo>
                      <a:pt x="491456" y="272596"/>
                      <a:pt x="468834" y="215830"/>
                      <a:pt x="453746" y="143939"/>
                    </a:cubicBezTo>
                    <a:cubicBezTo>
                      <a:pt x="446870" y="99116"/>
                      <a:pt x="468194" y="38601"/>
                      <a:pt x="511975" y="31084"/>
                    </a:cubicBezTo>
                    <a:cubicBezTo>
                      <a:pt x="488914" y="15576"/>
                      <a:pt x="465140" y="-1852"/>
                      <a:pt x="434891" y="159"/>
                    </a:cubicBezTo>
                    <a:cubicBezTo>
                      <a:pt x="405960" y="3067"/>
                      <a:pt x="377046" y="5957"/>
                      <a:pt x="348115" y="7145"/>
                    </a:cubicBezTo>
                    <a:cubicBezTo>
                      <a:pt x="339117" y="24226"/>
                      <a:pt x="322274" y="29347"/>
                      <a:pt x="304352" y="28890"/>
                    </a:cubicBezTo>
                    <a:cubicBezTo>
                      <a:pt x="274195" y="35729"/>
                      <a:pt x="244056" y="27792"/>
                      <a:pt x="213899" y="31212"/>
                    </a:cubicBezTo>
                    <a:cubicBezTo>
                      <a:pt x="210882" y="33699"/>
                      <a:pt x="207882" y="36004"/>
                      <a:pt x="204865" y="38015"/>
                    </a:cubicBezTo>
                    <a:cubicBezTo>
                      <a:pt x="189777" y="41801"/>
                      <a:pt x="170922" y="41801"/>
                      <a:pt x="167155" y="56943"/>
                    </a:cubicBezTo>
                    <a:cubicBezTo>
                      <a:pt x="155835" y="125048"/>
                      <a:pt x="121910" y="178028"/>
                      <a:pt x="95521" y="234776"/>
                    </a:cubicBezTo>
                    <a:cubicBezTo>
                      <a:pt x="80525" y="264860"/>
                      <a:pt x="91735" y="299717"/>
                      <a:pt x="87493" y="327953"/>
                    </a:cubicBezTo>
                    <a:cubicBezTo>
                      <a:pt x="89212" y="342127"/>
                      <a:pt x="89285" y="355696"/>
                      <a:pt x="84201" y="370985"/>
                    </a:cubicBezTo>
                    <a:cubicBezTo>
                      <a:pt x="33305" y="513247"/>
                      <a:pt x="-17554" y="662532"/>
                      <a:pt x="5873" y="815475"/>
                    </a:cubicBezTo>
                    <a:cubicBezTo>
                      <a:pt x="6769" y="814835"/>
                      <a:pt x="19790" y="932445"/>
                      <a:pt x="32153" y="1006731"/>
                    </a:cubicBezTo>
                    <a:cubicBezTo>
                      <a:pt x="50752" y="1004152"/>
                      <a:pt x="69351" y="1014906"/>
                      <a:pt x="87968" y="1018014"/>
                    </a:cubicBezTo>
                    <a:cubicBezTo>
                      <a:pt x="130433" y="1027853"/>
                      <a:pt x="170063" y="1017795"/>
                      <a:pt x="206876" y="1002634"/>
                    </a:cubicBezTo>
                    <a:cubicBezTo>
                      <a:pt x="224287" y="949910"/>
                      <a:pt x="223317" y="944131"/>
                      <a:pt x="224049" y="945795"/>
                    </a:cubicBezTo>
                    <a:cubicBezTo>
                      <a:pt x="272549" y="900057"/>
                      <a:pt x="235186" y="760775"/>
                      <a:pt x="306656" y="787202"/>
                    </a:cubicBezTo>
                    <a:cubicBezTo>
                      <a:pt x="314191" y="790987"/>
                      <a:pt x="314191" y="813683"/>
                      <a:pt x="325511" y="828825"/>
                    </a:cubicBezTo>
                    <a:cubicBezTo>
                      <a:pt x="345225" y="858507"/>
                      <a:pt x="370664" y="885317"/>
                      <a:pt x="384362" y="916772"/>
                    </a:cubicBezTo>
                    <a:lnTo>
                      <a:pt x="449961" y="983560"/>
                    </a:lnTo>
                    <a:cubicBezTo>
                      <a:pt x="464463" y="998318"/>
                      <a:pt x="477521" y="1014412"/>
                      <a:pt x="489079" y="1031584"/>
                    </a:cubicBezTo>
                    <a:cubicBezTo>
                      <a:pt x="492224" y="1036248"/>
                      <a:pt x="495827" y="1041441"/>
                      <a:pt x="499832" y="1047019"/>
                    </a:cubicBezTo>
                    <a:cubicBezTo>
                      <a:pt x="547783" y="1039649"/>
                      <a:pt x="599209" y="1029810"/>
                      <a:pt x="638236" y="1002525"/>
                    </a:cubicBezTo>
                    <a:cubicBezTo>
                      <a:pt x="643228" y="999031"/>
                      <a:pt x="648038" y="995301"/>
                      <a:pt x="652592" y="991223"/>
                    </a:cubicBezTo>
                    <a:cubicBezTo>
                      <a:pt x="655408" y="988699"/>
                      <a:pt x="658133" y="986065"/>
                      <a:pt x="660766" y="983286"/>
                    </a:cubicBezTo>
                    <a:cubicBezTo>
                      <a:pt x="638546" y="927745"/>
                      <a:pt x="621941" y="883195"/>
                      <a:pt x="621941" y="88319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AC810176-3904-683D-BCB0-E3B11AD57452}"/>
                  </a:ext>
                </a:extLst>
              </p:cNvPr>
              <p:cNvSpPr/>
              <p:nvPr/>
            </p:nvSpPr>
            <p:spPr>
              <a:xfrm>
                <a:off x="4478050" y="454209"/>
                <a:ext cx="669824" cy="1056104"/>
              </a:xfrm>
              <a:custGeom>
                <a:avLst/>
                <a:gdLst>
                  <a:gd name="connsiteX0" fmla="*/ 504320 w 669824"/>
                  <a:gd name="connsiteY0" fmla="*/ 1056069 h 1056104"/>
                  <a:gd name="connsiteX1" fmla="*/ 500608 w 669824"/>
                  <a:gd name="connsiteY1" fmla="*/ 1054167 h 1056104"/>
                  <a:gd name="connsiteX2" fmla="*/ 489763 w 669824"/>
                  <a:gd name="connsiteY2" fmla="*/ 1038622 h 1056104"/>
                  <a:gd name="connsiteX3" fmla="*/ 451175 w 669824"/>
                  <a:gd name="connsiteY3" fmla="*/ 991256 h 1056104"/>
                  <a:gd name="connsiteX4" fmla="*/ 385576 w 669824"/>
                  <a:gd name="connsiteY4" fmla="*/ 924468 h 1056104"/>
                  <a:gd name="connsiteX5" fmla="*/ 384643 w 669824"/>
                  <a:gd name="connsiteY5" fmla="*/ 923096 h 1056104"/>
                  <a:gd name="connsiteX6" fmla="*/ 347811 w 669824"/>
                  <a:gd name="connsiteY6" fmla="*/ 865745 h 1056104"/>
                  <a:gd name="connsiteX7" fmla="*/ 326177 w 669824"/>
                  <a:gd name="connsiteY7" fmla="*/ 835863 h 1056104"/>
                  <a:gd name="connsiteX8" fmla="*/ 314637 w 669824"/>
                  <a:gd name="connsiteY8" fmla="*/ 809144 h 1056104"/>
                  <a:gd name="connsiteX9" fmla="*/ 309224 w 669824"/>
                  <a:gd name="connsiteY9" fmla="*/ 795885 h 1056104"/>
                  <a:gd name="connsiteX10" fmla="*/ 284919 w 669824"/>
                  <a:gd name="connsiteY10" fmla="*/ 795593 h 1056104"/>
                  <a:gd name="connsiteX11" fmla="*/ 263412 w 669824"/>
                  <a:gd name="connsiteY11" fmla="*/ 860954 h 1056104"/>
                  <a:gd name="connsiteX12" fmla="*/ 232176 w 669824"/>
                  <a:gd name="connsiteY12" fmla="*/ 953125 h 1056104"/>
                  <a:gd name="connsiteX13" fmla="*/ 232103 w 669824"/>
                  <a:gd name="connsiteY13" fmla="*/ 953436 h 1056104"/>
                  <a:gd name="connsiteX14" fmla="*/ 215680 w 669824"/>
                  <a:gd name="connsiteY14" fmla="*/ 1008575 h 1056104"/>
                  <a:gd name="connsiteX15" fmla="*/ 213084 w 669824"/>
                  <a:gd name="connsiteY15" fmla="*/ 1011373 h 1056104"/>
                  <a:gd name="connsiteX16" fmla="*/ 91395 w 669824"/>
                  <a:gd name="connsiteY16" fmla="*/ 1026991 h 1056104"/>
                  <a:gd name="connsiteX17" fmla="*/ 70711 w 669824"/>
                  <a:gd name="connsiteY17" fmla="*/ 1021468 h 1056104"/>
                  <a:gd name="connsiteX18" fmla="*/ 37244 w 669824"/>
                  <a:gd name="connsiteY18" fmla="*/ 1015780 h 1056104"/>
                  <a:gd name="connsiteX19" fmla="*/ 32105 w 669824"/>
                  <a:gd name="connsiteY19" fmla="*/ 1011994 h 1056104"/>
                  <a:gd name="connsiteX20" fmla="*/ 10891 w 669824"/>
                  <a:gd name="connsiteY20" fmla="*/ 858412 h 1056104"/>
                  <a:gd name="connsiteX21" fmla="*/ 6082 w 669824"/>
                  <a:gd name="connsiteY21" fmla="*/ 821653 h 1056104"/>
                  <a:gd name="connsiteX22" fmla="*/ 5826 w 669824"/>
                  <a:gd name="connsiteY22" fmla="*/ 820684 h 1056104"/>
                  <a:gd name="connsiteX23" fmla="*/ 84354 w 669824"/>
                  <a:gd name="connsiteY23" fmla="*/ 373963 h 1056104"/>
                  <a:gd name="connsiteX24" fmla="*/ 87408 w 669824"/>
                  <a:gd name="connsiteY24" fmla="*/ 333016 h 1056104"/>
                  <a:gd name="connsiteX25" fmla="*/ 87427 w 669824"/>
                  <a:gd name="connsiteY25" fmla="*/ 331791 h 1056104"/>
                  <a:gd name="connsiteX26" fmla="*/ 87866 w 669824"/>
                  <a:gd name="connsiteY26" fmla="*/ 299366 h 1056104"/>
                  <a:gd name="connsiteX27" fmla="*/ 95876 w 669824"/>
                  <a:gd name="connsiteY27" fmla="*/ 237260 h 1056104"/>
                  <a:gd name="connsiteX28" fmla="*/ 115609 w 669824"/>
                  <a:gd name="connsiteY28" fmla="*/ 197099 h 1056104"/>
                  <a:gd name="connsiteX29" fmla="*/ 167108 w 669824"/>
                  <a:gd name="connsiteY29" fmla="*/ 60707 h 1056104"/>
                  <a:gd name="connsiteX30" fmla="*/ 199112 w 669824"/>
                  <a:gd name="connsiteY30" fmla="*/ 40024 h 1056104"/>
                  <a:gd name="connsiteX31" fmla="*/ 207432 w 669824"/>
                  <a:gd name="connsiteY31" fmla="*/ 38305 h 1056104"/>
                  <a:gd name="connsiteX32" fmla="*/ 215443 w 669824"/>
                  <a:gd name="connsiteY32" fmla="*/ 32215 h 1056104"/>
                  <a:gd name="connsiteX33" fmla="*/ 217838 w 669824"/>
                  <a:gd name="connsiteY33" fmla="*/ 31209 h 1056104"/>
                  <a:gd name="connsiteX34" fmla="*/ 257871 w 669824"/>
                  <a:gd name="connsiteY34" fmla="*/ 31026 h 1056104"/>
                  <a:gd name="connsiteX35" fmla="*/ 307779 w 669824"/>
                  <a:gd name="connsiteY35" fmla="*/ 28978 h 1056104"/>
                  <a:gd name="connsiteX36" fmla="*/ 308913 w 669824"/>
                  <a:gd name="connsiteY36" fmla="*/ 28868 h 1056104"/>
                  <a:gd name="connsiteX37" fmla="*/ 348506 w 669824"/>
                  <a:gd name="connsiteY37" fmla="*/ 9574 h 1056104"/>
                  <a:gd name="connsiteX38" fmla="*/ 352365 w 669824"/>
                  <a:gd name="connsiteY38" fmla="*/ 7142 h 1056104"/>
                  <a:gd name="connsiteX39" fmla="*/ 438867 w 669824"/>
                  <a:gd name="connsiteY39" fmla="*/ 174 h 1056104"/>
                  <a:gd name="connsiteX40" fmla="*/ 515000 w 669824"/>
                  <a:gd name="connsiteY40" fmla="*/ 29179 h 1056104"/>
                  <a:gd name="connsiteX41" fmla="*/ 518969 w 669824"/>
                  <a:gd name="connsiteY41" fmla="*/ 31849 h 1056104"/>
                  <a:gd name="connsiteX42" fmla="*/ 520889 w 669824"/>
                  <a:gd name="connsiteY42" fmla="*/ 36604 h 1056104"/>
                  <a:gd name="connsiteX43" fmla="*/ 517195 w 669824"/>
                  <a:gd name="connsiteY43" fmla="*/ 40152 h 1056104"/>
                  <a:gd name="connsiteX44" fmla="*/ 462715 w 669824"/>
                  <a:gd name="connsiteY44" fmla="*/ 147813 h 1056104"/>
                  <a:gd name="connsiteX45" fmla="*/ 541079 w 669824"/>
                  <a:gd name="connsiteY45" fmla="*/ 331224 h 1056104"/>
                  <a:gd name="connsiteX46" fmla="*/ 541829 w 669824"/>
                  <a:gd name="connsiteY46" fmla="*/ 334991 h 1056104"/>
                  <a:gd name="connsiteX47" fmla="*/ 539433 w 669824"/>
                  <a:gd name="connsiteY47" fmla="*/ 338008 h 1056104"/>
                  <a:gd name="connsiteX48" fmla="*/ 515293 w 669824"/>
                  <a:gd name="connsiteY48" fmla="*/ 340935 h 1056104"/>
                  <a:gd name="connsiteX49" fmla="*/ 514909 w 669824"/>
                  <a:gd name="connsiteY49" fmla="*/ 340514 h 1056104"/>
                  <a:gd name="connsiteX50" fmla="*/ 441172 w 669824"/>
                  <a:gd name="connsiteY50" fmla="*/ 308528 h 1056104"/>
                  <a:gd name="connsiteX51" fmla="*/ 417891 w 669824"/>
                  <a:gd name="connsiteY51" fmla="*/ 304797 h 1056104"/>
                  <a:gd name="connsiteX52" fmla="*/ 416995 w 669824"/>
                  <a:gd name="connsiteY52" fmla="*/ 305657 h 1056104"/>
                  <a:gd name="connsiteX53" fmla="*/ 449986 w 669824"/>
                  <a:gd name="connsiteY53" fmla="*/ 323268 h 1056104"/>
                  <a:gd name="connsiteX54" fmla="*/ 467890 w 669824"/>
                  <a:gd name="connsiteY54" fmla="*/ 330510 h 1056104"/>
                  <a:gd name="connsiteX55" fmla="*/ 465623 w 669824"/>
                  <a:gd name="connsiteY55" fmla="*/ 340459 h 1056104"/>
                  <a:gd name="connsiteX56" fmla="*/ 420725 w 669824"/>
                  <a:gd name="connsiteY56" fmla="*/ 354065 h 1056104"/>
                  <a:gd name="connsiteX57" fmla="*/ 378956 w 669824"/>
                  <a:gd name="connsiteY57" fmla="*/ 366867 h 1056104"/>
                  <a:gd name="connsiteX58" fmla="*/ 375609 w 669824"/>
                  <a:gd name="connsiteY58" fmla="*/ 376523 h 1056104"/>
                  <a:gd name="connsiteX59" fmla="*/ 408198 w 669824"/>
                  <a:gd name="connsiteY59" fmla="*/ 384423 h 1056104"/>
                  <a:gd name="connsiteX60" fmla="*/ 420945 w 669824"/>
                  <a:gd name="connsiteY60" fmla="*/ 385630 h 1056104"/>
                  <a:gd name="connsiteX61" fmla="*/ 424932 w 669824"/>
                  <a:gd name="connsiteY61" fmla="*/ 390568 h 1056104"/>
                  <a:gd name="connsiteX62" fmla="*/ 420122 w 669824"/>
                  <a:gd name="connsiteY62" fmla="*/ 394720 h 1056104"/>
                  <a:gd name="connsiteX63" fmla="*/ 399658 w 669824"/>
                  <a:gd name="connsiteY63" fmla="*/ 401687 h 1056104"/>
                  <a:gd name="connsiteX64" fmla="*/ 397902 w 669824"/>
                  <a:gd name="connsiteY64" fmla="*/ 404101 h 1056104"/>
                  <a:gd name="connsiteX65" fmla="*/ 397902 w 669824"/>
                  <a:gd name="connsiteY65" fmla="*/ 404101 h 1056104"/>
                  <a:gd name="connsiteX66" fmla="*/ 399877 w 669824"/>
                  <a:gd name="connsiteY66" fmla="*/ 405528 h 1056104"/>
                  <a:gd name="connsiteX67" fmla="*/ 400371 w 669824"/>
                  <a:gd name="connsiteY67" fmla="*/ 405820 h 1056104"/>
                  <a:gd name="connsiteX68" fmla="*/ 484551 w 669824"/>
                  <a:gd name="connsiteY68" fmla="*/ 423962 h 1056104"/>
                  <a:gd name="connsiteX69" fmla="*/ 488775 w 669824"/>
                  <a:gd name="connsiteY69" fmla="*/ 426778 h 1056104"/>
                  <a:gd name="connsiteX70" fmla="*/ 487788 w 669824"/>
                  <a:gd name="connsiteY70" fmla="*/ 431753 h 1056104"/>
                  <a:gd name="connsiteX71" fmla="*/ 471584 w 669824"/>
                  <a:gd name="connsiteY71" fmla="*/ 442195 h 1056104"/>
                  <a:gd name="connsiteX72" fmla="*/ 453808 w 669824"/>
                  <a:gd name="connsiteY72" fmla="*/ 455948 h 1056104"/>
                  <a:gd name="connsiteX73" fmla="*/ 457631 w 669824"/>
                  <a:gd name="connsiteY73" fmla="*/ 463153 h 1056104"/>
                  <a:gd name="connsiteX74" fmla="*/ 485355 w 669824"/>
                  <a:gd name="connsiteY74" fmla="*/ 461526 h 1056104"/>
                  <a:gd name="connsiteX75" fmla="*/ 490330 w 669824"/>
                  <a:gd name="connsiteY75" fmla="*/ 462367 h 1056104"/>
                  <a:gd name="connsiteX76" fmla="*/ 491500 w 669824"/>
                  <a:gd name="connsiteY76" fmla="*/ 467286 h 1056104"/>
                  <a:gd name="connsiteX77" fmla="*/ 503954 w 669824"/>
                  <a:gd name="connsiteY77" fmla="*/ 559805 h 1056104"/>
                  <a:gd name="connsiteX78" fmla="*/ 507776 w 669824"/>
                  <a:gd name="connsiteY78" fmla="*/ 571546 h 1056104"/>
                  <a:gd name="connsiteX79" fmla="*/ 511599 w 669824"/>
                  <a:gd name="connsiteY79" fmla="*/ 582373 h 1056104"/>
                  <a:gd name="connsiteX80" fmla="*/ 630690 w 669824"/>
                  <a:gd name="connsiteY80" fmla="*/ 886301 h 1056104"/>
                  <a:gd name="connsiteX81" fmla="*/ 669497 w 669824"/>
                  <a:gd name="connsiteY81" fmla="*/ 986135 h 1056104"/>
                  <a:gd name="connsiteX82" fmla="*/ 668583 w 669824"/>
                  <a:gd name="connsiteY82" fmla="*/ 990981 h 1056104"/>
                  <a:gd name="connsiteX83" fmla="*/ 660134 w 669824"/>
                  <a:gd name="connsiteY83" fmla="*/ 999193 h 1056104"/>
                  <a:gd name="connsiteX84" fmla="*/ 645339 w 669824"/>
                  <a:gd name="connsiteY84" fmla="*/ 1010842 h 1056104"/>
                  <a:gd name="connsiteX85" fmla="*/ 504997 w 669824"/>
                  <a:gd name="connsiteY85" fmla="*/ 1056105 h 1056104"/>
                  <a:gd name="connsiteX86" fmla="*/ 504320 w 669824"/>
                  <a:gd name="connsiteY86" fmla="*/ 1056069 h 1056104"/>
                  <a:gd name="connsiteX87" fmla="*/ 392690 w 669824"/>
                  <a:gd name="connsiteY87" fmla="*/ 918652 h 1056104"/>
                  <a:gd name="connsiteX88" fmla="*/ 457704 w 669824"/>
                  <a:gd name="connsiteY88" fmla="*/ 984837 h 1056104"/>
                  <a:gd name="connsiteX89" fmla="*/ 497352 w 669824"/>
                  <a:gd name="connsiteY89" fmla="*/ 1033501 h 1056104"/>
                  <a:gd name="connsiteX90" fmla="*/ 506405 w 669824"/>
                  <a:gd name="connsiteY90" fmla="*/ 1046540 h 1056104"/>
                  <a:gd name="connsiteX91" fmla="*/ 640108 w 669824"/>
                  <a:gd name="connsiteY91" fmla="*/ 1003253 h 1056104"/>
                  <a:gd name="connsiteX92" fmla="*/ 654026 w 669824"/>
                  <a:gd name="connsiteY92" fmla="*/ 992298 h 1056104"/>
                  <a:gd name="connsiteX93" fmla="*/ 659914 w 669824"/>
                  <a:gd name="connsiteY93" fmla="*/ 986702 h 1056104"/>
                  <a:gd name="connsiteX94" fmla="*/ 622076 w 669824"/>
                  <a:gd name="connsiteY94" fmla="*/ 889264 h 1056104"/>
                  <a:gd name="connsiteX95" fmla="*/ 621985 w 669824"/>
                  <a:gd name="connsiteY95" fmla="*/ 888989 h 1056104"/>
                  <a:gd name="connsiteX96" fmla="*/ 503406 w 669824"/>
                  <a:gd name="connsiteY96" fmla="*/ 586323 h 1056104"/>
                  <a:gd name="connsiteX97" fmla="*/ 503168 w 669824"/>
                  <a:gd name="connsiteY97" fmla="*/ 585774 h 1056104"/>
                  <a:gd name="connsiteX98" fmla="*/ 499144 w 669824"/>
                  <a:gd name="connsiteY98" fmla="*/ 574381 h 1056104"/>
                  <a:gd name="connsiteX99" fmla="*/ 495267 w 669824"/>
                  <a:gd name="connsiteY99" fmla="*/ 562439 h 1056104"/>
                  <a:gd name="connsiteX100" fmla="*/ 480747 w 669824"/>
                  <a:gd name="connsiteY100" fmla="*/ 473010 h 1056104"/>
                  <a:gd name="connsiteX101" fmla="*/ 451193 w 669824"/>
                  <a:gd name="connsiteY101" fmla="*/ 469499 h 1056104"/>
                  <a:gd name="connsiteX102" fmla="*/ 444811 w 669824"/>
                  <a:gd name="connsiteY102" fmla="*/ 454485 h 1056104"/>
                  <a:gd name="connsiteX103" fmla="*/ 467342 w 669824"/>
                  <a:gd name="connsiteY103" fmla="*/ 434020 h 1056104"/>
                  <a:gd name="connsiteX104" fmla="*/ 469865 w 669824"/>
                  <a:gd name="connsiteY104" fmla="*/ 432685 h 1056104"/>
                  <a:gd name="connsiteX105" fmla="*/ 395561 w 669824"/>
                  <a:gd name="connsiteY105" fmla="*/ 413465 h 1056104"/>
                  <a:gd name="connsiteX106" fmla="*/ 389124 w 669824"/>
                  <a:gd name="connsiteY106" fmla="*/ 401541 h 1056104"/>
                  <a:gd name="connsiteX107" fmla="*/ 396549 w 669824"/>
                  <a:gd name="connsiteY107" fmla="*/ 392452 h 1056104"/>
                  <a:gd name="connsiteX108" fmla="*/ 367343 w 669824"/>
                  <a:gd name="connsiteY108" fmla="*/ 380272 h 1056104"/>
                  <a:gd name="connsiteX109" fmla="*/ 371531 w 669824"/>
                  <a:gd name="connsiteY109" fmla="*/ 361454 h 1056104"/>
                  <a:gd name="connsiteX110" fmla="*/ 420488 w 669824"/>
                  <a:gd name="connsiteY110" fmla="*/ 344812 h 1056104"/>
                  <a:gd name="connsiteX111" fmla="*/ 458454 w 669824"/>
                  <a:gd name="connsiteY111" fmla="*/ 334698 h 1056104"/>
                  <a:gd name="connsiteX112" fmla="*/ 458911 w 669824"/>
                  <a:gd name="connsiteY112" fmla="*/ 334040 h 1056104"/>
                  <a:gd name="connsiteX113" fmla="*/ 448816 w 669824"/>
                  <a:gd name="connsiteY113" fmla="*/ 332248 h 1056104"/>
                  <a:gd name="connsiteX114" fmla="*/ 407467 w 669824"/>
                  <a:gd name="connsiteY114" fmla="*/ 304889 h 1056104"/>
                  <a:gd name="connsiteX115" fmla="*/ 408802 w 669824"/>
                  <a:gd name="connsiteY115" fmla="*/ 300774 h 1056104"/>
                  <a:gd name="connsiteX116" fmla="*/ 413319 w 669824"/>
                  <a:gd name="connsiteY116" fmla="*/ 296440 h 1056104"/>
                  <a:gd name="connsiteX117" fmla="*/ 417488 w 669824"/>
                  <a:gd name="connsiteY117" fmla="*/ 295288 h 1056104"/>
                  <a:gd name="connsiteX118" fmla="*/ 442415 w 669824"/>
                  <a:gd name="connsiteY118" fmla="*/ 299384 h 1056104"/>
                  <a:gd name="connsiteX119" fmla="*/ 521876 w 669824"/>
                  <a:gd name="connsiteY119" fmla="*/ 334497 h 1056104"/>
                  <a:gd name="connsiteX120" fmla="*/ 530472 w 669824"/>
                  <a:gd name="connsiteY120" fmla="*/ 332101 h 1056104"/>
                  <a:gd name="connsiteX121" fmla="*/ 453717 w 669824"/>
                  <a:gd name="connsiteY121" fmla="*/ 149368 h 1056104"/>
                  <a:gd name="connsiteX122" fmla="*/ 505600 w 669824"/>
                  <a:gd name="connsiteY122" fmla="*/ 33788 h 1056104"/>
                  <a:gd name="connsiteX123" fmla="*/ 439635 w 669824"/>
                  <a:gd name="connsiteY123" fmla="*/ 9208 h 1056104"/>
                  <a:gd name="connsiteX124" fmla="*/ 355309 w 669824"/>
                  <a:gd name="connsiteY124" fmla="*/ 16085 h 1056104"/>
                  <a:gd name="connsiteX125" fmla="*/ 309260 w 669824"/>
                  <a:gd name="connsiteY125" fmla="*/ 37957 h 1056104"/>
                  <a:gd name="connsiteX126" fmla="*/ 257414 w 669824"/>
                  <a:gd name="connsiteY126" fmla="*/ 40097 h 1056104"/>
                  <a:gd name="connsiteX127" fmla="*/ 220197 w 669824"/>
                  <a:gd name="connsiteY127" fmla="*/ 40097 h 1056104"/>
                  <a:gd name="connsiteX128" fmla="*/ 211858 w 669824"/>
                  <a:gd name="connsiteY128" fmla="*/ 46297 h 1056104"/>
                  <a:gd name="connsiteX129" fmla="*/ 210432 w 669824"/>
                  <a:gd name="connsiteY129" fmla="*/ 46937 h 1056104"/>
                  <a:gd name="connsiteX130" fmla="*/ 200831 w 669824"/>
                  <a:gd name="connsiteY130" fmla="*/ 48967 h 1056104"/>
                  <a:gd name="connsiteX131" fmla="*/ 176050 w 669824"/>
                  <a:gd name="connsiteY131" fmla="*/ 62536 h 1056104"/>
                  <a:gd name="connsiteX132" fmla="*/ 123783 w 669824"/>
                  <a:gd name="connsiteY132" fmla="*/ 201196 h 1056104"/>
                  <a:gd name="connsiteX133" fmla="*/ 104124 w 669824"/>
                  <a:gd name="connsiteY133" fmla="*/ 241192 h 1056104"/>
                  <a:gd name="connsiteX134" fmla="*/ 97010 w 669824"/>
                  <a:gd name="connsiteY134" fmla="*/ 298909 h 1056104"/>
                  <a:gd name="connsiteX135" fmla="*/ 96571 w 669824"/>
                  <a:gd name="connsiteY135" fmla="*/ 332504 h 1056104"/>
                  <a:gd name="connsiteX136" fmla="*/ 93005 w 669824"/>
                  <a:gd name="connsiteY136" fmla="*/ 376925 h 1056104"/>
                  <a:gd name="connsiteX137" fmla="*/ 14860 w 669824"/>
                  <a:gd name="connsiteY137" fmla="*/ 819275 h 1056104"/>
                  <a:gd name="connsiteX138" fmla="*/ 14659 w 669824"/>
                  <a:gd name="connsiteY138" fmla="*/ 819312 h 1056104"/>
                  <a:gd name="connsiteX139" fmla="*/ 19980 w 669824"/>
                  <a:gd name="connsiteY139" fmla="*/ 857260 h 1056104"/>
                  <a:gd name="connsiteX140" fmla="*/ 40463 w 669824"/>
                  <a:gd name="connsiteY140" fmla="*/ 1006307 h 1056104"/>
                  <a:gd name="connsiteX141" fmla="*/ 73491 w 669824"/>
                  <a:gd name="connsiteY141" fmla="*/ 1012726 h 1056104"/>
                  <a:gd name="connsiteX142" fmla="*/ 93206 w 669824"/>
                  <a:gd name="connsiteY142" fmla="*/ 1018011 h 1056104"/>
                  <a:gd name="connsiteX143" fmla="*/ 207670 w 669824"/>
                  <a:gd name="connsiteY143" fmla="*/ 1003710 h 1056104"/>
                  <a:gd name="connsiteX144" fmla="*/ 223215 w 669824"/>
                  <a:gd name="connsiteY144" fmla="*/ 951333 h 1056104"/>
                  <a:gd name="connsiteX145" fmla="*/ 226580 w 669824"/>
                  <a:gd name="connsiteY145" fmla="*/ 945828 h 1056104"/>
                  <a:gd name="connsiteX146" fmla="*/ 254378 w 669824"/>
                  <a:gd name="connsiteY146" fmla="*/ 859728 h 1056104"/>
                  <a:gd name="connsiteX147" fmla="*/ 280237 w 669824"/>
                  <a:gd name="connsiteY147" fmla="*/ 787765 h 1056104"/>
                  <a:gd name="connsiteX148" fmla="*/ 312735 w 669824"/>
                  <a:gd name="connsiteY148" fmla="*/ 787436 h 1056104"/>
                  <a:gd name="connsiteX149" fmla="*/ 313210 w 669824"/>
                  <a:gd name="connsiteY149" fmla="*/ 787637 h 1056104"/>
                  <a:gd name="connsiteX150" fmla="*/ 323433 w 669824"/>
                  <a:gd name="connsiteY150" fmla="*/ 806584 h 1056104"/>
                  <a:gd name="connsiteX151" fmla="*/ 333656 w 669824"/>
                  <a:gd name="connsiteY151" fmla="*/ 830596 h 1056104"/>
                  <a:gd name="connsiteX152" fmla="*/ 355126 w 669824"/>
                  <a:gd name="connsiteY152" fmla="*/ 860241 h 1056104"/>
                  <a:gd name="connsiteX153" fmla="*/ 392690 w 669824"/>
                  <a:gd name="connsiteY153" fmla="*/ 918652 h 105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</a:cxnLst>
                <a:rect l="l" t="t" r="r" b="b"/>
                <a:pathLst>
                  <a:path w="669824" h="1056104">
                    <a:moveTo>
                      <a:pt x="504320" y="1056069"/>
                    </a:moveTo>
                    <a:cubicBezTo>
                      <a:pt x="502857" y="1056069"/>
                      <a:pt x="501485" y="1055374"/>
                      <a:pt x="500608" y="1054167"/>
                    </a:cubicBezTo>
                    <a:cubicBezTo>
                      <a:pt x="496566" y="1048552"/>
                      <a:pt x="492926" y="1043322"/>
                      <a:pt x="489763" y="1038622"/>
                    </a:cubicBezTo>
                    <a:cubicBezTo>
                      <a:pt x="478260" y="1021541"/>
                      <a:pt x="465275" y="1005612"/>
                      <a:pt x="451175" y="991256"/>
                    </a:cubicBezTo>
                    <a:lnTo>
                      <a:pt x="385576" y="924468"/>
                    </a:lnTo>
                    <a:cubicBezTo>
                      <a:pt x="385192" y="924066"/>
                      <a:pt x="384863" y="923609"/>
                      <a:pt x="384643" y="923096"/>
                    </a:cubicBezTo>
                    <a:cubicBezTo>
                      <a:pt x="375829" y="902870"/>
                      <a:pt x="362222" y="884838"/>
                      <a:pt x="347811" y="865745"/>
                    </a:cubicBezTo>
                    <a:cubicBezTo>
                      <a:pt x="340514" y="856089"/>
                      <a:pt x="332980" y="846086"/>
                      <a:pt x="326177" y="835863"/>
                    </a:cubicBezTo>
                    <a:cubicBezTo>
                      <a:pt x="320087" y="827724"/>
                      <a:pt x="317069" y="817428"/>
                      <a:pt x="314637" y="809144"/>
                    </a:cubicBezTo>
                    <a:cubicBezTo>
                      <a:pt x="313064" y="803767"/>
                      <a:pt x="311107" y="797110"/>
                      <a:pt x="309224" y="795885"/>
                    </a:cubicBezTo>
                    <a:cubicBezTo>
                      <a:pt x="298836" y="792099"/>
                      <a:pt x="290881" y="792008"/>
                      <a:pt x="284919" y="795593"/>
                    </a:cubicBezTo>
                    <a:cubicBezTo>
                      <a:pt x="271203" y="803822"/>
                      <a:pt x="267417" y="831583"/>
                      <a:pt x="263412" y="860954"/>
                    </a:cubicBezTo>
                    <a:cubicBezTo>
                      <a:pt x="258858" y="894403"/>
                      <a:pt x="253683" y="932295"/>
                      <a:pt x="232176" y="953125"/>
                    </a:cubicBezTo>
                    <a:cubicBezTo>
                      <a:pt x="232158" y="953217"/>
                      <a:pt x="232121" y="953327"/>
                      <a:pt x="232103" y="953436"/>
                    </a:cubicBezTo>
                    <a:cubicBezTo>
                      <a:pt x="230969" y="958209"/>
                      <a:pt x="227494" y="972767"/>
                      <a:pt x="215680" y="1008575"/>
                    </a:cubicBezTo>
                    <a:cubicBezTo>
                      <a:pt x="215260" y="1009836"/>
                      <a:pt x="214309" y="1010861"/>
                      <a:pt x="213084" y="1011373"/>
                    </a:cubicBezTo>
                    <a:cubicBezTo>
                      <a:pt x="181409" y="1024430"/>
                      <a:pt x="138944" y="1038000"/>
                      <a:pt x="91395" y="1026991"/>
                    </a:cubicBezTo>
                    <a:cubicBezTo>
                      <a:pt x="84574" y="1025857"/>
                      <a:pt x="77533" y="1023626"/>
                      <a:pt x="70711" y="1021468"/>
                    </a:cubicBezTo>
                    <a:cubicBezTo>
                      <a:pt x="59062" y="1017773"/>
                      <a:pt x="48053" y="1014280"/>
                      <a:pt x="37244" y="1015780"/>
                    </a:cubicBezTo>
                    <a:cubicBezTo>
                      <a:pt x="34794" y="1016109"/>
                      <a:pt x="32508" y="1014445"/>
                      <a:pt x="32105" y="1011994"/>
                    </a:cubicBezTo>
                    <a:cubicBezTo>
                      <a:pt x="24187" y="964409"/>
                      <a:pt x="15866" y="898060"/>
                      <a:pt x="10891" y="858412"/>
                    </a:cubicBezTo>
                    <a:cubicBezTo>
                      <a:pt x="8624" y="840307"/>
                      <a:pt x="6649" y="824561"/>
                      <a:pt x="6082" y="821653"/>
                    </a:cubicBezTo>
                    <a:cubicBezTo>
                      <a:pt x="5954" y="821342"/>
                      <a:pt x="5880" y="821013"/>
                      <a:pt x="5826" y="820684"/>
                    </a:cubicBezTo>
                    <a:cubicBezTo>
                      <a:pt x="-18534" y="661615"/>
                      <a:pt x="38506" y="502125"/>
                      <a:pt x="84354" y="373963"/>
                    </a:cubicBezTo>
                    <a:cubicBezTo>
                      <a:pt x="89530" y="358345"/>
                      <a:pt x="88817" y="344501"/>
                      <a:pt x="87408" y="333016"/>
                    </a:cubicBezTo>
                    <a:cubicBezTo>
                      <a:pt x="87354" y="332613"/>
                      <a:pt x="87372" y="332193"/>
                      <a:pt x="87427" y="331791"/>
                    </a:cubicBezTo>
                    <a:cubicBezTo>
                      <a:pt x="88926" y="321842"/>
                      <a:pt x="88414" y="310924"/>
                      <a:pt x="87866" y="299366"/>
                    </a:cubicBezTo>
                    <a:cubicBezTo>
                      <a:pt x="86896" y="278700"/>
                      <a:pt x="85872" y="257322"/>
                      <a:pt x="95876" y="237260"/>
                    </a:cubicBezTo>
                    <a:cubicBezTo>
                      <a:pt x="102130" y="223800"/>
                      <a:pt x="108988" y="210230"/>
                      <a:pt x="115609" y="197099"/>
                    </a:cubicBezTo>
                    <a:cubicBezTo>
                      <a:pt x="136749" y="155220"/>
                      <a:pt x="158604" y="111914"/>
                      <a:pt x="167108" y="60707"/>
                    </a:cubicBezTo>
                    <a:cubicBezTo>
                      <a:pt x="170911" y="45400"/>
                      <a:pt x="185889" y="42548"/>
                      <a:pt x="199112" y="40024"/>
                    </a:cubicBezTo>
                    <a:cubicBezTo>
                      <a:pt x="201928" y="39493"/>
                      <a:pt x="204744" y="38945"/>
                      <a:pt x="207432" y="38305"/>
                    </a:cubicBezTo>
                    <a:cubicBezTo>
                      <a:pt x="209901" y="36604"/>
                      <a:pt x="212535" y="34611"/>
                      <a:pt x="215443" y="32215"/>
                    </a:cubicBezTo>
                    <a:cubicBezTo>
                      <a:pt x="216119" y="31648"/>
                      <a:pt x="216961" y="31300"/>
                      <a:pt x="217838" y="31209"/>
                    </a:cubicBezTo>
                    <a:cubicBezTo>
                      <a:pt x="231298" y="29691"/>
                      <a:pt x="244795" y="30368"/>
                      <a:pt x="257871" y="31026"/>
                    </a:cubicBezTo>
                    <a:cubicBezTo>
                      <a:pt x="275098" y="31886"/>
                      <a:pt x="291356" y="32709"/>
                      <a:pt x="307779" y="28978"/>
                    </a:cubicBezTo>
                    <a:cubicBezTo>
                      <a:pt x="308145" y="28886"/>
                      <a:pt x="308510" y="28850"/>
                      <a:pt x="308913" y="28868"/>
                    </a:cubicBezTo>
                    <a:cubicBezTo>
                      <a:pt x="328152" y="29362"/>
                      <a:pt x="341502" y="22870"/>
                      <a:pt x="348506" y="9574"/>
                    </a:cubicBezTo>
                    <a:cubicBezTo>
                      <a:pt x="349256" y="8129"/>
                      <a:pt x="350737" y="7197"/>
                      <a:pt x="352365" y="7142"/>
                    </a:cubicBezTo>
                    <a:cubicBezTo>
                      <a:pt x="381461" y="5935"/>
                      <a:pt x="410649" y="3009"/>
                      <a:pt x="438867" y="174"/>
                    </a:cubicBezTo>
                    <a:cubicBezTo>
                      <a:pt x="469116" y="-1837"/>
                      <a:pt x="492433" y="13927"/>
                      <a:pt x="515000" y="29179"/>
                    </a:cubicBezTo>
                    <a:lnTo>
                      <a:pt x="518969" y="31849"/>
                    </a:lnTo>
                    <a:cubicBezTo>
                      <a:pt x="520523" y="32891"/>
                      <a:pt x="521273" y="34775"/>
                      <a:pt x="520889" y="36604"/>
                    </a:cubicBezTo>
                    <a:cubicBezTo>
                      <a:pt x="520505" y="38433"/>
                      <a:pt x="519042" y="39841"/>
                      <a:pt x="517195" y="40152"/>
                    </a:cubicBezTo>
                    <a:cubicBezTo>
                      <a:pt x="477601" y="46955"/>
                      <a:pt x="455784" y="102605"/>
                      <a:pt x="462715" y="147813"/>
                    </a:cubicBezTo>
                    <a:cubicBezTo>
                      <a:pt x="478424" y="222648"/>
                      <a:pt x="501869" y="277567"/>
                      <a:pt x="541079" y="331224"/>
                    </a:cubicBezTo>
                    <a:cubicBezTo>
                      <a:pt x="541865" y="332303"/>
                      <a:pt x="542140" y="333692"/>
                      <a:pt x="541829" y="334991"/>
                    </a:cubicBezTo>
                    <a:cubicBezTo>
                      <a:pt x="541518" y="336289"/>
                      <a:pt x="540640" y="337405"/>
                      <a:pt x="539433" y="338008"/>
                    </a:cubicBezTo>
                    <a:cubicBezTo>
                      <a:pt x="530966" y="342251"/>
                      <a:pt x="521401" y="347061"/>
                      <a:pt x="515293" y="340935"/>
                    </a:cubicBezTo>
                    <a:cubicBezTo>
                      <a:pt x="515165" y="340807"/>
                      <a:pt x="515037" y="340660"/>
                      <a:pt x="514909" y="340514"/>
                    </a:cubicBezTo>
                    <a:cubicBezTo>
                      <a:pt x="495907" y="316008"/>
                      <a:pt x="468091" y="312204"/>
                      <a:pt x="441172" y="308528"/>
                    </a:cubicBezTo>
                    <a:cubicBezTo>
                      <a:pt x="433436" y="307467"/>
                      <a:pt x="425480" y="306388"/>
                      <a:pt x="417891" y="304797"/>
                    </a:cubicBezTo>
                    <a:lnTo>
                      <a:pt x="416995" y="305657"/>
                    </a:lnTo>
                    <a:cubicBezTo>
                      <a:pt x="420652" y="318385"/>
                      <a:pt x="434131" y="321183"/>
                      <a:pt x="449986" y="323268"/>
                    </a:cubicBezTo>
                    <a:cubicBezTo>
                      <a:pt x="459112" y="324457"/>
                      <a:pt x="465696" y="325317"/>
                      <a:pt x="467890" y="330510"/>
                    </a:cubicBezTo>
                    <a:cubicBezTo>
                      <a:pt x="469756" y="334936"/>
                      <a:pt x="466647" y="339087"/>
                      <a:pt x="465623" y="340459"/>
                    </a:cubicBezTo>
                    <a:cubicBezTo>
                      <a:pt x="455107" y="353133"/>
                      <a:pt x="437624" y="353608"/>
                      <a:pt x="420725" y="354065"/>
                    </a:cubicBezTo>
                    <a:cubicBezTo>
                      <a:pt x="403608" y="354523"/>
                      <a:pt x="387441" y="354961"/>
                      <a:pt x="378956" y="366867"/>
                    </a:cubicBezTo>
                    <a:cubicBezTo>
                      <a:pt x="375902" y="371165"/>
                      <a:pt x="374713" y="374584"/>
                      <a:pt x="375609" y="376523"/>
                    </a:cubicBezTo>
                    <a:cubicBezTo>
                      <a:pt x="378169" y="382009"/>
                      <a:pt x="396238" y="383472"/>
                      <a:pt x="408198" y="384423"/>
                    </a:cubicBezTo>
                    <a:cubicBezTo>
                      <a:pt x="412660" y="384789"/>
                      <a:pt x="417031" y="385137"/>
                      <a:pt x="420945" y="385630"/>
                    </a:cubicBezTo>
                    <a:cubicBezTo>
                      <a:pt x="423396" y="385941"/>
                      <a:pt x="425151" y="388118"/>
                      <a:pt x="424932" y="390568"/>
                    </a:cubicBezTo>
                    <a:cubicBezTo>
                      <a:pt x="424712" y="393019"/>
                      <a:pt x="422573" y="394884"/>
                      <a:pt x="420122" y="394720"/>
                    </a:cubicBezTo>
                    <a:cubicBezTo>
                      <a:pt x="412532" y="394317"/>
                      <a:pt x="403626" y="398011"/>
                      <a:pt x="399658" y="401687"/>
                    </a:cubicBezTo>
                    <a:cubicBezTo>
                      <a:pt x="398231" y="403004"/>
                      <a:pt x="397902" y="403900"/>
                      <a:pt x="397902" y="404101"/>
                    </a:cubicBezTo>
                    <a:lnTo>
                      <a:pt x="397902" y="404101"/>
                    </a:lnTo>
                    <a:cubicBezTo>
                      <a:pt x="397920" y="404101"/>
                      <a:pt x="398250" y="404705"/>
                      <a:pt x="399877" y="405528"/>
                    </a:cubicBezTo>
                    <a:cubicBezTo>
                      <a:pt x="400042" y="405619"/>
                      <a:pt x="400206" y="405711"/>
                      <a:pt x="400371" y="405820"/>
                    </a:cubicBezTo>
                    <a:cubicBezTo>
                      <a:pt x="418366" y="417854"/>
                      <a:pt x="446695" y="423962"/>
                      <a:pt x="484551" y="423962"/>
                    </a:cubicBezTo>
                    <a:cubicBezTo>
                      <a:pt x="486398" y="423962"/>
                      <a:pt x="488062" y="425078"/>
                      <a:pt x="488775" y="426778"/>
                    </a:cubicBezTo>
                    <a:cubicBezTo>
                      <a:pt x="489488" y="428479"/>
                      <a:pt x="489104" y="430454"/>
                      <a:pt x="487788" y="431753"/>
                    </a:cubicBezTo>
                    <a:cubicBezTo>
                      <a:pt x="483892" y="435648"/>
                      <a:pt x="477912" y="438830"/>
                      <a:pt x="471584" y="442195"/>
                    </a:cubicBezTo>
                    <a:cubicBezTo>
                      <a:pt x="463977" y="446237"/>
                      <a:pt x="454522" y="451248"/>
                      <a:pt x="453808" y="455948"/>
                    </a:cubicBezTo>
                    <a:cubicBezTo>
                      <a:pt x="453516" y="457886"/>
                      <a:pt x="454796" y="460319"/>
                      <a:pt x="457631" y="463153"/>
                    </a:cubicBezTo>
                    <a:cubicBezTo>
                      <a:pt x="462587" y="468128"/>
                      <a:pt x="471657" y="467597"/>
                      <a:pt x="485355" y="461526"/>
                    </a:cubicBezTo>
                    <a:cubicBezTo>
                      <a:pt x="487038" y="460776"/>
                      <a:pt x="488995" y="461123"/>
                      <a:pt x="490330" y="462367"/>
                    </a:cubicBezTo>
                    <a:cubicBezTo>
                      <a:pt x="491665" y="463629"/>
                      <a:pt x="492122" y="465567"/>
                      <a:pt x="491500" y="467286"/>
                    </a:cubicBezTo>
                    <a:cubicBezTo>
                      <a:pt x="485739" y="482904"/>
                      <a:pt x="490165" y="515768"/>
                      <a:pt x="503954" y="559805"/>
                    </a:cubicBezTo>
                    <a:cubicBezTo>
                      <a:pt x="505326" y="564213"/>
                      <a:pt x="506642" y="568218"/>
                      <a:pt x="507776" y="571546"/>
                    </a:cubicBezTo>
                    <a:cubicBezTo>
                      <a:pt x="509752" y="577417"/>
                      <a:pt x="511214" y="581330"/>
                      <a:pt x="511599" y="582373"/>
                    </a:cubicBezTo>
                    <a:cubicBezTo>
                      <a:pt x="572022" y="695374"/>
                      <a:pt x="628843" y="880266"/>
                      <a:pt x="630690" y="886301"/>
                    </a:cubicBezTo>
                    <a:cubicBezTo>
                      <a:pt x="631696" y="889026"/>
                      <a:pt x="648082" y="932771"/>
                      <a:pt x="669497" y="986135"/>
                    </a:cubicBezTo>
                    <a:cubicBezTo>
                      <a:pt x="670156" y="987799"/>
                      <a:pt x="669808" y="989683"/>
                      <a:pt x="668583" y="990981"/>
                    </a:cubicBezTo>
                    <a:cubicBezTo>
                      <a:pt x="665986" y="993743"/>
                      <a:pt x="663224" y="996431"/>
                      <a:pt x="660134" y="999193"/>
                    </a:cubicBezTo>
                    <a:cubicBezTo>
                      <a:pt x="655690" y="1003180"/>
                      <a:pt x="650862" y="1007002"/>
                      <a:pt x="645339" y="1010842"/>
                    </a:cubicBezTo>
                    <a:cubicBezTo>
                      <a:pt x="605251" y="1038859"/>
                      <a:pt x="551887" y="1048900"/>
                      <a:pt x="504997" y="1056105"/>
                    </a:cubicBezTo>
                    <a:cubicBezTo>
                      <a:pt x="504777" y="1056050"/>
                      <a:pt x="504539" y="1056069"/>
                      <a:pt x="504320" y="1056069"/>
                    </a:cubicBezTo>
                    <a:close/>
                    <a:moveTo>
                      <a:pt x="392690" y="918652"/>
                    </a:moveTo>
                    <a:lnTo>
                      <a:pt x="457704" y="984837"/>
                    </a:lnTo>
                    <a:cubicBezTo>
                      <a:pt x="472188" y="999595"/>
                      <a:pt x="485538" y="1015963"/>
                      <a:pt x="497352" y="1033501"/>
                    </a:cubicBezTo>
                    <a:cubicBezTo>
                      <a:pt x="500040" y="1037488"/>
                      <a:pt x="503058" y="1041877"/>
                      <a:pt x="506405" y="1046540"/>
                    </a:cubicBezTo>
                    <a:cubicBezTo>
                      <a:pt x="551576" y="1039518"/>
                      <a:pt x="602417" y="1029606"/>
                      <a:pt x="640108" y="1003253"/>
                    </a:cubicBezTo>
                    <a:cubicBezTo>
                      <a:pt x="645320" y="999613"/>
                      <a:pt x="649856" y="996029"/>
                      <a:pt x="654026" y="992298"/>
                    </a:cubicBezTo>
                    <a:cubicBezTo>
                      <a:pt x="656129" y="990415"/>
                      <a:pt x="658067" y="988567"/>
                      <a:pt x="659914" y="986702"/>
                    </a:cubicBezTo>
                    <a:cubicBezTo>
                      <a:pt x="638408" y="933027"/>
                      <a:pt x="622241" y="889703"/>
                      <a:pt x="622076" y="889264"/>
                    </a:cubicBezTo>
                    <a:cubicBezTo>
                      <a:pt x="622040" y="889172"/>
                      <a:pt x="622022" y="889081"/>
                      <a:pt x="621985" y="888989"/>
                    </a:cubicBezTo>
                    <a:cubicBezTo>
                      <a:pt x="621418" y="887106"/>
                      <a:pt x="564140" y="699782"/>
                      <a:pt x="503406" y="586323"/>
                    </a:cubicBezTo>
                    <a:cubicBezTo>
                      <a:pt x="503314" y="586140"/>
                      <a:pt x="503223" y="585957"/>
                      <a:pt x="503168" y="585774"/>
                    </a:cubicBezTo>
                    <a:cubicBezTo>
                      <a:pt x="503168" y="585774"/>
                      <a:pt x="501540" y="581440"/>
                      <a:pt x="499144" y="574381"/>
                    </a:cubicBezTo>
                    <a:cubicBezTo>
                      <a:pt x="497992" y="570998"/>
                      <a:pt x="496676" y="566919"/>
                      <a:pt x="495267" y="562439"/>
                    </a:cubicBezTo>
                    <a:cubicBezTo>
                      <a:pt x="486324" y="533855"/>
                      <a:pt x="477217" y="496803"/>
                      <a:pt x="480747" y="473010"/>
                    </a:cubicBezTo>
                    <a:cubicBezTo>
                      <a:pt x="467524" y="477308"/>
                      <a:pt x="457814" y="476138"/>
                      <a:pt x="451193" y="469499"/>
                    </a:cubicBezTo>
                    <a:cubicBezTo>
                      <a:pt x="446219" y="464507"/>
                      <a:pt x="444061" y="459441"/>
                      <a:pt x="444811" y="454485"/>
                    </a:cubicBezTo>
                    <a:cubicBezTo>
                      <a:pt x="446201" y="445231"/>
                      <a:pt x="456954" y="439543"/>
                      <a:pt x="467342" y="434020"/>
                    </a:cubicBezTo>
                    <a:cubicBezTo>
                      <a:pt x="468183" y="433582"/>
                      <a:pt x="469024" y="433124"/>
                      <a:pt x="469865" y="432685"/>
                    </a:cubicBezTo>
                    <a:cubicBezTo>
                      <a:pt x="437551" y="431222"/>
                      <a:pt x="412587" y="424767"/>
                      <a:pt x="395561" y="413465"/>
                    </a:cubicBezTo>
                    <a:cubicBezTo>
                      <a:pt x="387953" y="409515"/>
                      <a:pt x="388520" y="403827"/>
                      <a:pt x="389124" y="401541"/>
                    </a:cubicBezTo>
                    <a:cubicBezTo>
                      <a:pt x="390020" y="398139"/>
                      <a:pt x="392800" y="395012"/>
                      <a:pt x="396549" y="392452"/>
                    </a:cubicBezTo>
                    <a:cubicBezTo>
                      <a:pt x="383125" y="391025"/>
                      <a:pt x="371128" y="388410"/>
                      <a:pt x="367343" y="380272"/>
                    </a:cubicBezTo>
                    <a:cubicBezTo>
                      <a:pt x="364929" y="375078"/>
                      <a:pt x="366337" y="368751"/>
                      <a:pt x="371531" y="361454"/>
                    </a:cubicBezTo>
                    <a:cubicBezTo>
                      <a:pt x="382650" y="345836"/>
                      <a:pt x="401889" y="345324"/>
                      <a:pt x="420488" y="344812"/>
                    </a:cubicBezTo>
                    <a:cubicBezTo>
                      <a:pt x="436032" y="344391"/>
                      <a:pt x="450718" y="344007"/>
                      <a:pt x="458454" y="334698"/>
                    </a:cubicBezTo>
                    <a:cubicBezTo>
                      <a:pt x="458636" y="334442"/>
                      <a:pt x="458783" y="334223"/>
                      <a:pt x="458911" y="334040"/>
                    </a:cubicBezTo>
                    <a:cubicBezTo>
                      <a:pt x="456808" y="333290"/>
                      <a:pt x="452291" y="332687"/>
                      <a:pt x="448816" y="332248"/>
                    </a:cubicBezTo>
                    <a:cubicBezTo>
                      <a:pt x="433966" y="330309"/>
                      <a:pt x="411527" y="327365"/>
                      <a:pt x="407467" y="304889"/>
                    </a:cubicBezTo>
                    <a:cubicBezTo>
                      <a:pt x="407192" y="303371"/>
                      <a:pt x="407704" y="301835"/>
                      <a:pt x="408802" y="300774"/>
                    </a:cubicBezTo>
                    <a:lnTo>
                      <a:pt x="413319" y="296440"/>
                    </a:lnTo>
                    <a:cubicBezTo>
                      <a:pt x="414434" y="295379"/>
                      <a:pt x="415989" y="294940"/>
                      <a:pt x="417488" y="295288"/>
                    </a:cubicBezTo>
                    <a:cubicBezTo>
                      <a:pt x="425407" y="297062"/>
                      <a:pt x="433673" y="298195"/>
                      <a:pt x="442415" y="299384"/>
                    </a:cubicBezTo>
                    <a:cubicBezTo>
                      <a:pt x="469701" y="303115"/>
                      <a:pt x="500589" y="307321"/>
                      <a:pt x="521876" y="334497"/>
                    </a:cubicBezTo>
                    <a:cubicBezTo>
                      <a:pt x="523010" y="335247"/>
                      <a:pt x="526924" y="333729"/>
                      <a:pt x="530472" y="332101"/>
                    </a:cubicBezTo>
                    <a:cubicBezTo>
                      <a:pt x="492378" y="278737"/>
                      <a:pt x="469317" y="223745"/>
                      <a:pt x="453717" y="149368"/>
                    </a:cubicBezTo>
                    <a:cubicBezTo>
                      <a:pt x="446695" y="103575"/>
                      <a:pt x="467323" y="48144"/>
                      <a:pt x="505600" y="33788"/>
                    </a:cubicBezTo>
                    <a:cubicBezTo>
                      <a:pt x="485630" y="20364"/>
                      <a:pt x="464763" y="7544"/>
                      <a:pt x="439635" y="9208"/>
                    </a:cubicBezTo>
                    <a:cubicBezTo>
                      <a:pt x="412240" y="11970"/>
                      <a:pt x="383820" y="14823"/>
                      <a:pt x="355309" y="16085"/>
                    </a:cubicBezTo>
                    <a:cubicBezTo>
                      <a:pt x="346385" y="31026"/>
                      <a:pt x="331023" y="38396"/>
                      <a:pt x="309260" y="37957"/>
                    </a:cubicBezTo>
                    <a:cubicBezTo>
                      <a:pt x="291777" y="41816"/>
                      <a:pt x="274312" y="40938"/>
                      <a:pt x="257414" y="40097"/>
                    </a:cubicBezTo>
                    <a:cubicBezTo>
                      <a:pt x="245161" y="39475"/>
                      <a:pt x="232505" y="38853"/>
                      <a:pt x="220197" y="40097"/>
                    </a:cubicBezTo>
                    <a:cubicBezTo>
                      <a:pt x="217217" y="42511"/>
                      <a:pt x="214473" y="44541"/>
                      <a:pt x="211858" y="46297"/>
                    </a:cubicBezTo>
                    <a:cubicBezTo>
                      <a:pt x="211419" y="46589"/>
                      <a:pt x="210944" y="46809"/>
                      <a:pt x="210432" y="46937"/>
                    </a:cubicBezTo>
                    <a:cubicBezTo>
                      <a:pt x="207341" y="47723"/>
                      <a:pt x="204086" y="48345"/>
                      <a:pt x="200831" y="48967"/>
                    </a:cubicBezTo>
                    <a:cubicBezTo>
                      <a:pt x="186858" y="51637"/>
                      <a:pt x="178208" y="53886"/>
                      <a:pt x="176050" y="62536"/>
                    </a:cubicBezTo>
                    <a:cubicBezTo>
                      <a:pt x="167400" y="114767"/>
                      <a:pt x="145217" y="158713"/>
                      <a:pt x="123783" y="201196"/>
                    </a:cubicBezTo>
                    <a:cubicBezTo>
                      <a:pt x="117200" y="214254"/>
                      <a:pt x="110378" y="227750"/>
                      <a:pt x="104124" y="241192"/>
                    </a:cubicBezTo>
                    <a:cubicBezTo>
                      <a:pt x="95126" y="259242"/>
                      <a:pt x="96077" y="279414"/>
                      <a:pt x="97010" y="298909"/>
                    </a:cubicBezTo>
                    <a:cubicBezTo>
                      <a:pt x="97558" y="310704"/>
                      <a:pt x="98089" y="321842"/>
                      <a:pt x="96571" y="332504"/>
                    </a:cubicBezTo>
                    <a:cubicBezTo>
                      <a:pt x="98052" y="344866"/>
                      <a:pt x="98692" y="359771"/>
                      <a:pt x="93005" y="376925"/>
                    </a:cubicBezTo>
                    <a:cubicBezTo>
                      <a:pt x="47467" y="504210"/>
                      <a:pt x="-9152" y="662492"/>
                      <a:pt x="14860" y="819275"/>
                    </a:cubicBezTo>
                    <a:lnTo>
                      <a:pt x="14659" y="819312"/>
                    </a:lnTo>
                    <a:cubicBezTo>
                      <a:pt x="15738" y="823445"/>
                      <a:pt x="16945" y="833119"/>
                      <a:pt x="19980" y="857260"/>
                    </a:cubicBezTo>
                    <a:cubicBezTo>
                      <a:pt x="24809" y="895683"/>
                      <a:pt x="32764" y="959252"/>
                      <a:pt x="40463" y="1006307"/>
                    </a:cubicBezTo>
                    <a:cubicBezTo>
                      <a:pt x="51765" y="1005850"/>
                      <a:pt x="62793" y="1009343"/>
                      <a:pt x="73491" y="1012726"/>
                    </a:cubicBezTo>
                    <a:cubicBezTo>
                      <a:pt x="80313" y="1014884"/>
                      <a:pt x="86750" y="1016932"/>
                      <a:pt x="93206" y="1018011"/>
                    </a:cubicBezTo>
                    <a:cubicBezTo>
                      <a:pt x="128099" y="1026076"/>
                      <a:pt x="163395" y="1021650"/>
                      <a:pt x="207670" y="1003710"/>
                    </a:cubicBezTo>
                    <a:cubicBezTo>
                      <a:pt x="218844" y="969731"/>
                      <a:pt x="222118" y="955923"/>
                      <a:pt x="223215" y="951333"/>
                    </a:cubicBezTo>
                    <a:cubicBezTo>
                      <a:pt x="223745" y="949139"/>
                      <a:pt x="224312" y="946688"/>
                      <a:pt x="226580" y="945828"/>
                    </a:cubicBezTo>
                    <a:cubicBezTo>
                      <a:pt x="245216" y="926992"/>
                      <a:pt x="250080" y="891294"/>
                      <a:pt x="254378" y="859728"/>
                    </a:cubicBezTo>
                    <a:cubicBezTo>
                      <a:pt x="258877" y="826737"/>
                      <a:pt x="262754" y="798263"/>
                      <a:pt x="280237" y="787765"/>
                    </a:cubicBezTo>
                    <a:cubicBezTo>
                      <a:pt x="288796" y="782626"/>
                      <a:pt x="299440" y="782517"/>
                      <a:pt x="312735" y="787436"/>
                    </a:cubicBezTo>
                    <a:cubicBezTo>
                      <a:pt x="312899" y="787491"/>
                      <a:pt x="313046" y="787564"/>
                      <a:pt x="313210" y="787637"/>
                    </a:cubicBezTo>
                    <a:cubicBezTo>
                      <a:pt x="318697" y="790380"/>
                      <a:pt x="320781" y="797531"/>
                      <a:pt x="323433" y="806584"/>
                    </a:cubicBezTo>
                    <a:cubicBezTo>
                      <a:pt x="325756" y="814539"/>
                      <a:pt x="328408" y="823573"/>
                      <a:pt x="333656" y="830596"/>
                    </a:cubicBezTo>
                    <a:cubicBezTo>
                      <a:pt x="340459" y="840819"/>
                      <a:pt x="347903" y="850694"/>
                      <a:pt x="355126" y="860241"/>
                    </a:cubicBezTo>
                    <a:cubicBezTo>
                      <a:pt x="369025" y="878675"/>
                      <a:pt x="383418" y="897749"/>
                      <a:pt x="392690" y="91865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F5FC375B-9081-ADDE-8CF9-984A145D55C1}"/>
                </a:ext>
              </a:extLst>
            </p:cNvPr>
            <p:cNvSpPr/>
            <p:nvPr/>
          </p:nvSpPr>
          <p:spPr>
            <a:xfrm>
              <a:off x="4480973" y="483991"/>
              <a:ext cx="329471" cy="790187"/>
            </a:xfrm>
            <a:custGeom>
              <a:avLst/>
              <a:gdLst>
                <a:gd name="connsiteX0" fmla="*/ 329472 w 329471"/>
                <a:gd name="connsiteY0" fmla="*/ 0 h 790187"/>
                <a:gd name="connsiteX1" fmla="*/ 305862 w 329471"/>
                <a:gd name="connsiteY1" fmla="*/ 4151 h 790187"/>
                <a:gd name="connsiteX2" fmla="*/ 305990 w 329471"/>
                <a:gd name="connsiteY2" fmla="*/ 4133 h 790187"/>
                <a:gd name="connsiteX3" fmla="*/ 260654 w 329471"/>
                <a:gd name="connsiteY3" fmla="*/ 7407 h 790187"/>
                <a:gd name="connsiteX4" fmla="*/ 215666 w 329471"/>
                <a:gd name="connsiteY4" fmla="*/ 8047 h 790187"/>
                <a:gd name="connsiteX5" fmla="*/ 216781 w 329471"/>
                <a:gd name="connsiteY5" fmla="*/ 7571 h 790187"/>
                <a:gd name="connsiteX6" fmla="*/ 207674 w 329471"/>
                <a:gd name="connsiteY6" fmla="*/ 14649 h 790187"/>
                <a:gd name="connsiteX7" fmla="*/ 207107 w 329471"/>
                <a:gd name="connsiteY7" fmla="*/ 14923 h 790187"/>
                <a:gd name="connsiteX8" fmla="*/ 206942 w 329471"/>
                <a:gd name="connsiteY8" fmla="*/ 14960 h 790187"/>
                <a:gd name="connsiteX9" fmla="*/ 185308 w 329471"/>
                <a:gd name="connsiteY9" fmla="*/ 19971 h 790187"/>
                <a:gd name="connsiteX10" fmla="*/ 176255 w 329471"/>
                <a:gd name="connsiteY10" fmla="*/ 24488 h 790187"/>
                <a:gd name="connsiteX11" fmla="*/ 171372 w 329471"/>
                <a:gd name="connsiteY11" fmla="*/ 32315 h 790187"/>
                <a:gd name="connsiteX12" fmla="*/ 171409 w 329471"/>
                <a:gd name="connsiteY12" fmla="*/ 32095 h 790187"/>
                <a:gd name="connsiteX13" fmla="*/ 152206 w 329471"/>
                <a:gd name="connsiteY13" fmla="*/ 101754 h 790187"/>
                <a:gd name="connsiteX14" fmla="*/ 122251 w 329471"/>
                <a:gd name="connsiteY14" fmla="*/ 167262 h 790187"/>
                <a:gd name="connsiteX15" fmla="*/ 106395 w 329471"/>
                <a:gd name="connsiteY15" fmla="*/ 199358 h 790187"/>
                <a:gd name="connsiteX16" fmla="*/ 98970 w 329471"/>
                <a:gd name="connsiteY16" fmla="*/ 215396 h 790187"/>
                <a:gd name="connsiteX17" fmla="*/ 94526 w 329471"/>
                <a:gd name="connsiteY17" fmla="*/ 231727 h 790187"/>
                <a:gd name="connsiteX18" fmla="*/ 93721 w 329471"/>
                <a:gd name="connsiteY18" fmla="*/ 266639 h 790187"/>
                <a:gd name="connsiteX19" fmla="*/ 93429 w 329471"/>
                <a:gd name="connsiteY19" fmla="*/ 303307 h 790187"/>
                <a:gd name="connsiteX20" fmla="*/ 93447 w 329471"/>
                <a:gd name="connsiteY20" fmla="*/ 302099 h 790187"/>
                <a:gd name="connsiteX21" fmla="*/ 93191 w 329471"/>
                <a:gd name="connsiteY21" fmla="*/ 334561 h 790187"/>
                <a:gd name="connsiteX22" fmla="*/ 88820 w 329471"/>
                <a:gd name="connsiteY22" fmla="*/ 350270 h 790187"/>
                <a:gd name="connsiteX23" fmla="*/ 83517 w 329471"/>
                <a:gd name="connsiteY23" fmla="*/ 364992 h 790187"/>
                <a:gd name="connsiteX24" fmla="*/ 62869 w 329471"/>
                <a:gd name="connsiteY24" fmla="*/ 423898 h 790187"/>
                <a:gd name="connsiteX25" fmla="*/ 27208 w 329471"/>
                <a:gd name="connsiteY25" fmla="*/ 543263 h 790187"/>
                <a:gd name="connsiteX26" fmla="*/ 5756 w 329471"/>
                <a:gd name="connsiteY26" fmla="*/ 665756 h 790187"/>
                <a:gd name="connsiteX27" fmla="*/ 7365 w 329471"/>
                <a:gd name="connsiteY27" fmla="*/ 790188 h 790187"/>
                <a:gd name="connsiteX28" fmla="*/ 1129 w 329471"/>
                <a:gd name="connsiteY28" fmla="*/ 665391 h 790187"/>
                <a:gd name="connsiteX29" fmla="*/ 20149 w 329471"/>
                <a:gd name="connsiteY29" fmla="*/ 541563 h 790187"/>
                <a:gd name="connsiteX30" fmla="*/ 54878 w 329471"/>
                <a:gd name="connsiteY30" fmla="*/ 421228 h 790187"/>
                <a:gd name="connsiteX31" fmla="*/ 75159 w 329471"/>
                <a:gd name="connsiteY31" fmla="*/ 362066 h 790187"/>
                <a:gd name="connsiteX32" fmla="*/ 80334 w 329471"/>
                <a:gd name="connsiteY32" fmla="*/ 347344 h 790187"/>
                <a:gd name="connsiteX33" fmla="*/ 84230 w 329471"/>
                <a:gd name="connsiteY33" fmla="*/ 332970 h 790187"/>
                <a:gd name="connsiteX34" fmla="*/ 84504 w 329471"/>
                <a:gd name="connsiteY34" fmla="*/ 303197 h 790187"/>
                <a:gd name="connsiteX35" fmla="*/ 84504 w 329471"/>
                <a:gd name="connsiteY35" fmla="*/ 302045 h 790187"/>
                <a:gd name="connsiteX36" fmla="*/ 84522 w 329471"/>
                <a:gd name="connsiteY36" fmla="*/ 301971 h 790187"/>
                <a:gd name="connsiteX37" fmla="*/ 86113 w 329471"/>
                <a:gd name="connsiteY37" fmla="*/ 230374 h 790187"/>
                <a:gd name="connsiteX38" fmla="*/ 91198 w 329471"/>
                <a:gd name="connsiteY38" fmla="*/ 212232 h 790187"/>
                <a:gd name="connsiteX39" fmla="*/ 98952 w 329471"/>
                <a:gd name="connsiteY39" fmla="*/ 195773 h 790187"/>
                <a:gd name="connsiteX40" fmla="*/ 115100 w 329471"/>
                <a:gd name="connsiteY40" fmla="*/ 163678 h 790187"/>
                <a:gd name="connsiteX41" fmla="*/ 145623 w 329471"/>
                <a:gd name="connsiteY41" fmla="*/ 99158 h 790187"/>
                <a:gd name="connsiteX42" fmla="*/ 165904 w 329471"/>
                <a:gd name="connsiteY42" fmla="*/ 31181 h 790187"/>
                <a:gd name="connsiteX43" fmla="*/ 165941 w 329471"/>
                <a:gd name="connsiteY43" fmla="*/ 30962 h 790187"/>
                <a:gd name="connsiteX44" fmla="*/ 172890 w 329471"/>
                <a:gd name="connsiteY44" fmla="*/ 20318 h 790187"/>
                <a:gd name="connsiteX45" fmla="*/ 183790 w 329471"/>
                <a:gd name="connsiteY45" fmla="*/ 15088 h 790187"/>
                <a:gd name="connsiteX46" fmla="*/ 205790 w 329471"/>
                <a:gd name="connsiteY46" fmla="*/ 10461 h 790187"/>
                <a:gd name="connsiteX47" fmla="*/ 205059 w 329471"/>
                <a:gd name="connsiteY47" fmla="*/ 10790 h 790187"/>
                <a:gd name="connsiteX48" fmla="*/ 214020 w 329471"/>
                <a:gd name="connsiteY48" fmla="*/ 4261 h 790187"/>
                <a:gd name="connsiteX49" fmla="*/ 214166 w 329471"/>
                <a:gd name="connsiteY49" fmla="*/ 4151 h 790187"/>
                <a:gd name="connsiteX50" fmla="*/ 215154 w 329471"/>
                <a:gd name="connsiteY50" fmla="*/ 3786 h 790187"/>
                <a:gd name="connsiteX51" fmla="*/ 260764 w 329471"/>
                <a:gd name="connsiteY51" fmla="*/ 4682 h 790187"/>
                <a:gd name="connsiteX52" fmla="*/ 305716 w 329471"/>
                <a:gd name="connsiteY52" fmla="*/ 3072 h 790187"/>
                <a:gd name="connsiteX53" fmla="*/ 305734 w 329471"/>
                <a:gd name="connsiteY53" fmla="*/ 3072 h 790187"/>
                <a:gd name="connsiteX54" fmla="*/ 305844 w 329471"/>
                <a:gd name="connsiteY54" fmla="*/ 3054 h 790187"/>
                <a:gd name="connsiteX55" fmla="*/ 329472 w 329471"/>
                <a:gd name="connsiteY55" fmla="*/ 0 h 79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29471" h="790187">
                  <a:moveTo>
                    <a:pt x="329472" y="0"/>
                  </a:moveTo>
                  <a:cubicBezTo>
                    <a:pt x="322065" y="3109"/>
                    <a:pt x="313909" y="4170"/>
                    <a:pt x="305862" y="4151"/>
                  </a:cubicBezTo>
                  <a:lnTo>
                    <a:pt x="305990" y="4133"/>
                  </a:lnTo>
                  <a:cubicBezTo>
                    <a:pt x="291177" y="7864"/>
                    <a:pt x="275760" y="7846"/>
                    <a:pt x="260654" y="7407"/>
                  </a:cubicBezTo>
                  <a:cubicBezTo>
                    <a:pt x="245530" y="6968"/>
                    <a:pt x="230424" y="6108"/>
                    <a:pt x="215666" y="8047"/>
                  </a:cubicBezTo>
                  <a:lnTo>
                    <a:pt x="216781" y="7571"/>
                  </a:lnTo>
                  <a:lnTo>
                    <a:pt x="207674" y="14649"/>
                  </a:lnTo>
                  <a:cubicBezTo>
                    <a:pt x="207491" y="14777"/>
                    <a:pt x="207308" y="14886"/>
                    <a:pt x="207107" y="14923"/>
                  </a:cubicBezTo>
                  <a:lnTo>
                    <a:pt x="206942" y="14960"/>
                  </a:lnTo>
                  <a:cubicBezTo>
                    <a:pt x="199536" y="16880"/>
                    <a:pt x="192111" y="17813"/>
                    <a:pt x="185308" y="19971"/>
                  </a:cubicBezTo>
                  <a:cubicBezTo>
                    <a:pt x="181943" y="21050"/>
                    <a:pt x="178742" y="22458"/>
                    <a:pt x="176255" y="24488"/>
                  </a:cubicBezTo>
                  <a:cubicBezTo>
                    <a:pt x="173750" y="26499"/>
                    <a:pt x="172085" y="29169"/>
                    <a:pt x="171372" y="32315"/>
                  </a:cubicBezTo>
                  <a:lnTo>
                    <a:pt x="171409" y="32095"/>
                  </a:lnTo>
                  <a:cubicBezTo>
                    <a:pt x="167605" y="55943"/>
                    <a:pt x="160930" y="79297"/>
                    <a:pt x="152206" y="101754"/>
                  </a:cubicBezTo>
                  <a:cubicBezTo>
                    <a:pt x="143593" y="124285"/>
                    <a:pt x="132967" y="145883"/>
                    <a:pt x="122251" y="167262"/>
                  </a:cubicBezTo>
                  <a:cubicBezTo>
                    <a:pt x="116910" y="177961"/>
                    <a:pt x="111552" y="188622"/>
                    <a:pt x="106395" y="199358"/>
                  </a:cubicBezTo>
                  <a:cubicBezTo>
                    <a:pt x="103908" y="204679"/>
                    <a:pt x="101110" y="210312"/>
                    <a:pt x="98970" y="215396"/>
                  </a:cubicBezTo>
                  <a:cubicBezTo>
                    <a:pt x="96903" y="220645"/>
                    <a:pt x="95312" y="226058"/>
                    <a:pt x="94526" y="231727"/>
                  </a:cubicBezTo>
                  <a:cubicBezTo>
                    <a:pt x="92734" y="243011"/>
                    <a:pt x="93154" y="254752"/>
                    <a:pt x="93721" y="266639"/>
                  </a:cubicBezTo>
                  <a:cubicBezTo>
                    <a:pt x="94270" y="278526"/>
                    <a:pt x="95148" y="290743"/>
                    <a:pt x="93429" y="303307"/>
                  </a:cubicBezTo>
                  <a:lnTo>
                    <a:pt x="93447" y="302099"/>
                  </a:lnTo>
                  <a:cubicBezTo>
                    <a:pt x="94782" y="312633"/>
                    <a:pt x="95239" y="323716"/>
                    <a:pt x="93191" y="334561"/>
                  </a:cubicBezTo>
                  <a:cubicBezTo>
                    <a:pt x="92258" y="339864"/>
                    <a:pt x="90649" y="345460"/>
                    <a:pt x="88820" y="350270"/>
                  </a:cubicBezTo>
                  <a:lnTo>
                    <a:pt x="83517" y="364992"/>
                  </a:lnTo>
                  <a:cubicBezTo>
                    <a:pt x="76457" y="384615"/>
                    <a:pt x="69563" y="404201"/>
                    <a:pt x="62869" y="423898"/>
                  </a:cubicBezTo>
                  <a:cubicBezTo>
                    <a:pt x="49428" y="463235"/>
                    <a:pt x="37339" y="503011"/>
                    <a:pt x="27208" y="543263"/>
                  </a:cubicBezTo>
                  <a:cubicBezTo>
                    <a:pt x="17076" y="583497"/>
                    <a:pt x="9395" y="624407"/>
                    <a:pt x="5756" y="665756"/>
                  </a:cubicBezTo>
                  <a:cubicBezTo>
                    <a:pt x="1769" y="707069"/>
                    <a:pt x="2190" y="748839"/>
                    <a:pt x="7365" y="790188"/>
                  </a:cubicBezTo>
                  <a:cubicBezTo>
                    <a:pt x="69" y="749131"/>
                    <a:pt x="-1358" y="707106"/>
                    <a:pt x="1129" y="665391"/>
                  </a:cubicBezTo>
                  <a:cubicBezTo>
                    <a:pt x="3927" y="623676"/>
                    <a:pt x="10804" y="582290"/>
                    <a:pt x="20149" y="541563"/>
                  </a:cubicBezTo>
                  <a:cubicBezTo>
                    <a:pt x="29476" y="500799"/>
                    <a:pt x="41783" y="460821"/>
                    <a:pt x="54878" y="421228"/>
                  </a:cubicBezTo>
                  <a:cubicBezTo>
                    <a:pt x="61461" y="401440"/>
                    <a:pt x="68246" y="381689"/>
                    <a:pt x="75159" y="362066"/>
                  </a:cubicBezTo>
                  <a:lnTo>
                    <a:pt x="80334" y="347344"/>
                  </a:lnTo>
                  <a:cubicBezTo>
                    <a:pt x="82145" y="342406"/>
                    <a:pt x="83370" y="337926"/>
                    <a:pt x="84230" y="332970"/>
                  </a:cubicBezTo>
                  <a:cubicBezTo>
                    <a:pt x="85931" y="323277"/>
                    <a:pt x="85748" y="313292"/>
                    <a:pt x="84504" y="303197"/>
                  </a:cubicBezTo>
                  <a:cubicBezTo>
                    <a:pt x="84449" y="302813"/>
                    <a:pt x="84467" y="302429"/>
                    <a:pt x="84504" y="302045"/>
                  </a:cubicBezTo>
                  <a:lnTo>
                    <a:pt x="84522" y="301971"/>
                  </a:lnTo>
                  <a:cubicBezTo>
                    <a:pt x="87686" y="279496"/>
                    <a:pt x="82035" y="255136"/>
                    <a:pt x="86113" y="230374"/>
                  </a:cubicBezTo>
                  <a:cubicBezTo>
                    <a:pt x="87010" y="224193"/>
                    <a:pt x="88838" y="218066"/>
                    <a:pt x="91198" y="212232"/>
                  </a:cubicBezTo>
                  <a:cubicBezTo>
                    <a:pt x="93758" y="206307"/>
                    <a:pt x="96336" y="201259"/>
                    <a:pt x="98952" y="195773"/>
                  </a:cubicBezTo>
                  <a:cubicBezTo>
                    <a:pt x="104219" y="184983"/>
                    <a:pt x="109687" y="174321"/>
                    <a:pt x="115100" y="163678"/>
                  </a:cubicBezTo>
                  <a:cubicBezTo>
                    <a:pt x="125908" y="142372"/>
                    <a:pt x="136570" y="121085"/>
                    <a:pt x="145623" y="99158"/>
                  </a:cubicBezTo>
                  <a:cubicBezTo>
                    <a:pt x="154675" y="77230"/>
                    <a:pt x="161680" y="54498"/>
                    <a:pt x="165904" y="31181"/>
                  </a:cubicBezTo>
                  <a:cubicBezTo>
                    <a:pt x="165922" y="31126"/>
                    <a:pt x="165941" y="31016"/>
                    <a:pt x="165941" y="30962"/>
                  </a:cubicBezTo>
                  <a:cubicBezTo>
                    <a:pt x="166928" y="26829"/>
                    <a:pt x="169507" y="22897"/>
                    <a:pt x="172890" y="20318"/>
                  </a:cubicBezTo>
                  <a:cubicBezTo>
                    <a:pt x="176255" y="17703"/>
                    <a:pt x="180059" y="16203"/>
                    <a:pt x="183790" y="15088"/>
                  </a:cubicBezTo>
                  <a:cubicBezTo>
                    <a:pt x="191269" y="12911"/>
                    <a:pt x="198731" y="12143"/>
                    <a:pt x="205790" y="10461"/>
                  </a:cubicBezTo>
                  <a:lnTo>
                    <a:pt x="205059" y="10790"/>
                  </a:lnTo>
                  <a:lnTo>
                    <a:pt x="214020" y="4261"/>
                  </a:lnTo>
                  <a:lnTo>
                    <a:pt x="214166" y="4151"/>
                  </a:lnTo>
                  <a:cubicBezTo>
                    <a:pt x="214459" y="3932"/>
                    <a:pt x="214806" y="3822"/>
                    <a:pt x="215154" y="3786"/>
                  </a:cubicBezTo>
                  <a:cubicBezTo>
                    <a:pt x="230515" y="2304"/>
                    <a:pt x="245713" y="3731"/>
                    <a:pt x="260764" y="4682"/>
                  </a:cubicBezTo>
                  <a:cubicBezTo>
                    <a:pt x="275797" y="5669"/>
                    <a:pt x="290939" y="6072"/>
                    <a:pt x="305716" y="3072"/>
                  </a:cubicBezTo>
                  <a:lnTo>
                    <a:pt x="305734" y="3072"/>
                  </a:lnTo>
                  <a:lnTo>
                    <a:pt x="305844" y="3054"/>
                  </a:lnTo>
                  <a:cubicBezTo>
                    <a:pt x="313817" y="3438"/>
                    <a:pt x="321919" y="2762"/>
                    <a:pt x="329472" y="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1" name="Graphic 2">
              <a:extLst>
                <a:ext uri="{FF2B5EF4-FFF2-40B4-BE49-F238E27FC236}">
                  <a16:creationId xmlns:a16="http://schemas.microsoft.com/office/drawing/2014/main" id="{192771C3-BD7E-9E86-047A-54C0B1DB2F84}"/>
                </a:ext>
              </a:extLst>
            </p:cNvPr>
            <p:cNvGrpSpPr/>
            <p:nvPr/>
          </p:nvGrpSpPr>
          <p:grpSpPr>
            <a:xfrm>
              <a:off x="4826034" y="431252"/>
              <a:ext cx="225897" cy="85566"/>
              <a:chOff x="4826034" y="431252"/>
              <a:chExt cx="225897" cy="85566"/>
            </a:xfrm>
            <a:grpFill/>
          </p:grpSpPr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769DEA15-DA4D-A949-E102-F6521C04FD61}"/>
                  </a:ext>
                </a:extLst>
              </p:cNvPr>
              <p:cNvSpPr/>
              <p:nvPr/>
            </p:nvSpPr>
            <p:spPr>
              <a:xfrm>
                <a:off x="4830598" y="435804"/>
                <a:ext cx="216789" cy="76424"/>
              </a:xfrm>
              <a:custGeom>
                <a:avLst/>
                <a:gdLst>
                  <a:gd name="connsiteX0" fmla="*/ 71689 w 216789"/>
                  <a:gd name="connsiteY0" fmla="*/ 4150 h 76424"/>
                  <a:gd name="connsiteX1" fmla="*/ 10443 w 216789"/>
                  <a:gd name="connsiteY1" fmla="*/ 11154 h 76424"/>
                  <a:gd name="connsiteX2" fmla="*/ 695 w 216789"/>
                  <a:gd name="connsiteY2" fmla="*/ 28802 h 76424"/>
                  <a:gd name="connsiteX3" fmla="*/ 0 w 216789"/>
                  <a:gd name="connsiteY3" fmla="*/ 30046 h 76424"/>
                  <a:gd name="connsiteX4" fmla="*/ 86777 w 216789"/>
                  <a:gd name="connsiteY4" fmla="*/ 23060 h 76424"/>
                  <a:gd name="connsiteX5" fmla="*/ 213677 w 216789"/>
                  <a:gd name="connsiteY5" fmla="*/ 76424 h 76424"/>
                  <a:gd name="connsiteX6" fmla="*/ 216567 w 216789"/>
                  <a:gd name="connsiteY6" fmla="*/ 44749 h 76424"/>
                  <a:gd name="connsiteX7" fmla="*/ 158429 w 216789"/>
                  <a:gd name="connsiteY7" fmla="*/ 19274 h 76424"/>
                  <a:gd name="connsiteX8" fmla="*/ 71689 w 216789"/>
                  <a:gd name="connsiteY8" fmla="*/ 4150 h 7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789" h="76424">
                    <a:moveTo>
                      <a:pt x="71689" y="4150"/>
                    </a:moveTo>
                    <a:cubicBezTo>
                      <a:pt x="50036" y="-6713"/>
                      <a:pt x="31821" y="6674"/>
                      <a:pt x="10443" y="11154"/>
                    </a:cubicBezTo>
                    <a:cubicBezTo>
                      <a:pt x="7096" y="16531"/>
                      <a:pt x="3804" y="22401"/>
                      <a:pt x="695" y="28802"/>
                    </a:cubicBezTo>
                    <a:cubicBezTo>
                      <a:pt x="476" y="29241"/>
                      <a:pt x="219" y="29625"/>
                      <a:pt x="0" y="30046"/>
                    </a:cubicBezTo>
                    <a:cubicBezTo>
                      <a:pt x="28932" y="28857"/>
                      <a:pt x="57845" y="25968"/>
                      <a:pt x="86777" y="23060"/>
                    </a:cubicBezTo>
                    <a:cubicBezTo>
                      <a:pt x="138349" y="19603"/>
                      <a:pt x="171121" y="72767"/>
                      <a:pt x="213677" y="76424"/>
                    </a:cubicBezTo>
                    <a:cubicBezTo>
                      <a:pt x="213677" y="76424"/>
                      <a:pt x="217774" y="63440"/>
                      <a:pt x="216567" y="44749"/>
                    </a:cubicBezTo>
                    <a:cubicBezTo>
                      <a:pt x="194328" y="39976"/>
                      <a:pt x="173773" y="24413"/>
                      <a:pt x="158429" y="19274"/>
                    </a:cubicBezTo>
                    <a:cubicBezTo>
                      <a:pt x="132021" y="11721"/>
                      <a:pt x="98079" y="19292"/>
                      <a:pt x="71689" y="415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481ED6CB-D567-7EBA-1B82-EB1DBE43E00C}"/>
                  </a:ext>
                </a:extLst>
              </p:cNvPr>
              <p:cNvSpPr/>
              <p:nvPr/>
            </p:nvSpPr>
            <p:spPr>
              <a:xfrm>
                <a:off x="4826034" y="431252"/>
                <a:ext cx="225897" cy="85566"/>
              </a:xfrm>
              <a:custGeom>
                <a:avLst/>
                <a:gdLst>
                  <a:gd name="connsiteX0" fmla="*/ 218241 w 225897"/>
                  <a:gd name="connsiteY0" fmla="*/ 85566 h 85566"/>
                  <a:gd name="connsiteX1" fmla="*/ 217857 w 225897"/>
                  <a:gd name="connsiteY1" fmla="*/ 85548 h 85566"/>
                  <a:gd name="connsiteX2" fmla="*/ 161896 w 225897"/>
                  <a:gd name="connsiteY2" fmla="*/ 59652 h 85566"/>
                  <a:gd name="connsiteX3" fmla="*/ 91651 w 225897"/>
                  <a:gd name="connsiteY3" fmla="*/ 32183 h 85566"/>
                  <a:gd name="connsiteX4" fmla="*/ 4765 w 225897"/>
                  <a:gd name="connsiteY4" fmla="*/ 39169 h 85566"/>
                  <a:gd name="connsiteX5" fmla="*/ 705 w 225897"/>
                  <a:gd name="connsiteY5" fmla="*/ 37048 h 85566"/>
                  <a:gd name="connsiteX6" fmla="*/ 522 w 225897"/>
                  <a:gd name="connsiteY6" fmla="*/ 32476 h 85566"/>
                  <a:gd name="connsiteX7" fmla="*/ 1144 w 225897"/>
                  <a:gd name="connsiteY7" fmla="*/ 31379 h 85566"/>
                  <a:gd name="connsiteX8" fmla="*/ 11129 w 225897"/>
                  <a:gd name="connsiteY8" fmla="*/ 13310 h 85566"/>
                  <a:gd name="connsiteX9" fmla="*/ 14074 w 225897"/>
                  <a:gd name="connsiteY9" fmla="*/ 11262 h 85566"/>
                  <a:gd name="connsiteX10" fmla="*/ 30990 w 225897"/>
                  <a:gd name="connsiteY10" fmla="*/ 6233 h 85566"/>
                  <a:gd name="connsiteX11" fmla="*/ 78301 w 225897"/>
                  <a:gd name="connsiteY11" fmla="*/ 4642 h 85566"/>
                  <a:gd name="connsiteX12" fmla="*/ 78521 w 225897"/>
                  <a:gd name="connsiteY12" fmla="*/ 4770 h 85566"/>
                  <a:gd name="connsiteX13" fmla="*/ 128703 w 225897"/>
                  <a:gd name="connsiteY13" fmla="*/ 15066 h 85566"/>
                  <a:gd name="connsiteX14" fmla="*/ 164236 w 225897"/>
                  <a:gd name="connsiteY14" fmla="*/ 19491 h 85566"/>
                  <a:gd name="connsiteX15" fmla="*/ 185579 w 225897"/>
                  <a:gd name="connsiteY15" fmla="*/ 29532 h 85566"/>
                  <a:gd name="connsiteX16" fmla="*/ 222063 w 225897"/>
                  <a:gd name="connsiteY16" fmla="*/ 44875 h 85566"/>
                  <a:gd name="connsiteX17" fmla="*/ 225666 w 225897"/>
                  <a:gd name="connsiteY17" fmla="*/ 49045 h 85566"/>
                  <a:gd name="connsiteX18" fmla="*/ 222575 w 225897"/>
                  <a:gd name="connsiteY18" fmla="*/ 82402 h 85566"/>
                  <a:gd name="connsiteX19" fmla="*/ 218241 w 225897"/>
                  <a:gd name="connsiteY19" fmla="*/ 85566 h 85566"/>
                  <a:gd name="connsiteX20" fmla="*/ 96132 w 225897"/>
                  <a:gd name="connsiteY20" fmla="*/ 22911 h 85566"/>
                  <a:gd name="connsiteX21" fmla="*/ 167016 w 225897"/>
                  <a:gd name="connsiteY21" fmla="*/ 52099 h 85566"/>
                  <a:gd name="connsiteX22" fmla="*/ 214784 w 225897"/>
                  <a:gd name="connsiteY22" fmla="*/ 75983 h 85566"/>
                  <a:gd name="connsiteX23" fmla="*/ 216723 w 225897"/>
                  <a:gd name="connsiteY23" fmla="*/ 52977 h 85566"/>
                  <a:gd name="connsiteX24" fmla="*/ 181299 w 225897"/>
                  <a:gd name="connsiteY24" fmla="*/ 37578 h 85566"/>
                  <a:gd name="connsiteX25" fmla="*/ 161548 w 225897"/>
                  <a:gd name="connsiteY25" fmla="*/ 28197 h 85566"/>
                  <a:gd name="connsiteX26" fmla="*/ 128264 w 225897"/>
                  <a:gd name="connsiteY26" fmla="*/ 24173 h 85566"/>
                  <a:gd name="connsiteX27" fmla="*/ 74113 w 225897"/>
                  <a:gd name="connsiteY27" fmla="*/ 12743 h 85566"/>
                  <a:gd name="connsiteX28" fmla="*/ 33971 w 225897"/>
                  <a:gd name="connsiteY28" fmla="*/ 14865 h 85566"/>
                  <a:gd name="connsiteX29" fmla="*/ 17914 w 225897"/>
                  <a:gd name="connsiteY29" fmla="*/ 19748 h 85566"/>
                  <a:gd name="connsiteX30" fmla="*/ 12281 w 225897"/>
                  <a:gd name="connsiteY30" fmla="*/ 29678 h 85566"/>
                  <a:gd name="connsiteX31" fmla="*/ 90902 w 225897"/>
                  <a:gd name="connsiteY31" fmla="*/ 23076 h 85566"/>
                  <a:gd name="connsiteX32" fmla="*/ 96132 w 225897"/>
                  <a:gd name="connsiteY32" fmla="*/ 22911 h 8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5897" h="85566">
                    <a:moveTo>
                      <a:pt x="218241" y="85566"/>
                    </a:moveTo>
                    <a:cubicBezTo>
                      <a:pt x="218113" y="85566"/>
                      <a:pt x="217985" y="85566"/>
                      <a:pt x="217857" y="85548"/>
                    </a:cubicBezTo>
                    <a:cubicBezTo>
                      <a:pt x="197649" y="83810"/>
                      <a:pt x="180275" y="72069"/>
                      <a:pt x="161896" y="59652"/>
                    </a:cubicBezTo>
                    <a:cubicBezTo>
                      <a:pt x="140608" y="45259"/>
                      <a:pt x="118590" y="30391"/>
                      <a:pt x="91651" y="32183"/>
                    </a:cubicBezTo>
                    <a:cubicBezTo>
                      <a:pt x="63451" y="35018"/>
                      <a:pt x="34136" y="37962"/>
                      <a:pt x="4765" y="39169"/>
                    </a:cubicBezTo>
                    <a:cubicBezTo>
                      <a:pt x="3083" y="39188"/>
                      <a:pt x="1583" y="38420"/>
                      <a:pt x="705" y="37048"/>
                    </a:cubicBezTo>
                    <a:cubicBezTo>
                      <a:pt x="-173" y="35658"/>
                      <a:pt x="-228" y="33921"/>
                      <a:pt x="522" y="32476"/>
                    </a:cubicBezTo>
                    <a:lnTo>
                      <a:pt x="1144" y="31379"/>
                    </a:lnTo>
                    <a:cubicBezTo>
                      <a:pt x="4143" y="25197"/>
                      <a:pt x="7508" y="19126"/>
                      <a:pt x="11129" y="13310"/>
                    </a:cubicBezTo>
                    <a:cubicBezTo>
                      <a:pt x="11788" y="12249"/>
                      <a:pt x="12848" y="11500"/>
                      <a:pt x="14074" y="11262"/>
                    </a:cubicBezTo>
                    <a:cubicBezTo>
                      <a:pt x="19816" y="10055"/>
                      <a:pt x="25504" y="8116"/>
                      <a:pt x="30990" y="6233"/>
                    </a:cubicBezTo>
                    <a:cubicBezTo>
                      <a:pt x="45748" y="1185"/>
                      <a:pt x="61019" y="-4027"/>
                      <a:pt x="78301" y="4642"/>
                    </a:cubicBezTo>
                    <a:cubicBezTo>
                      <a:pt x="78374" y="4678"/>
                      <a:pt x="78447" y="4715"/>
                      <a:pt x="78521" y="4770"/>
                    </a:cubicBezTo>
                    <a:cubicBezTo>
                      <a:pt x="93352" y="13274"/>
                      <a:pt x="111329" y="14188"/>
                      <a:pt x="128703" y="15066"/>
                    </a:cubicBezTo>
                    <a:cubicBezTo>
                      <a:pt x="140700" y="15669"/>
                      <a:pt x="153117" y="16291"/>
                      <a:pt x="164236" y="19491"/>
                    </a:cubicBezTo>
                    <a:cubicBezTo>
                      <a:pt x="170857" y="21704"/>
                      <a:pt x="178007" y="25508"/>
                      <a:pt x="185579" y="29532"/>
                    </a:cubicBezTo>
                    <a:cubicBezTo>
                      <a:pt x="196679" y="35439"/>
                      <a:pt x="209261" y="42132"/>
                      <a:pt x="222063" y="44875"/>
                    </a:cubicBezTo>
                    <a:cubicBezTo>
                      <a:pt x="224056" y="45314"/>
                      <a:pt x="225538" y="47015"/>
                      <a:pt x="225666" y="49045"/>
                    </a:cubicBezTo>
                    <a:cubicBezTo>
                      <a:pt x="226909" y="68375"/>
                      <a:pt x="222758" y="81835"/>
                      <a:pt x="222575" y="82402"/>
                    </a:cubicBezTo>
                    <a:cubicBezTo>
                      <a:pt x="221990" y="84286"/>
                      <a:pt x="220216" y="85566"/>
                      <a:pt x="218241" y="85566"/>
                    </a:cubicBezTo>
                    <a:close/>
                    <a:moveTo>
                      <a:pt x="96132" y="22911"/>
                    </a:moveTo>
                    <a:cubicBezTo>
                      <a:pt x="123838" y="22911"/>
                      <a:pt x="145766" y="37725"/>
                      <a:pt x="167016" y="52099"/>
                    </a:cubicBezTo>
                    <a:cubicBezTo>
                      <a:pt x="183128" y="62980"/>
                      <a:pt x="198417" y="73313"/>
                      <a:pt x="214784" y="75983"/>
                    </a:cubicBezTo>
                    <a:cubicBezTo>
                      <a:pt x="215736" y="71521"/>
                      <a:pt x="217052" y="63310"/>
                      <a:pt x="216723" y="52977"/>
                    </a:cubicBezTo>
                    <a:cubicBezTo>
                      <a:pt x="203958" y="49630"/>
                      <a:pt x="191979" y="43266"/>
                      <a:pt x="181299" y="37578"/>
                    </a:cubicBezTo>
                    <a:cubicBezTo>
                      <a:pt x="174075" y="33738"/>
                      <a:pt x="167254" y="30099"/>
                      <a:pt x="161548" y="28197"/>
                    </a:cubicBezTo>
                    <a:cubicBezTo>
                      <a:pt x="151636" y="25362"/>
                      <a:pt x="140279" y="24777"/>
                      <a:pt x="128264" y="24173"/>
                    </a:cubicBezTo>
                    <a:cubicBezTo>
                      <a:pt x="109866" y="23241"/>
                      <a:pt x="90828" y="22290"/>
                      <a:pt x="74113" y="12743"/>
                    </a:cubicBezTo>
                    <a:cubicBezTo>
                      <a:pt x="60324" y="5885"/>
                      <a:pt x="48108" y="10055"/>
                      <a:pt x="33971" y="14865"/>
                    </a:cubicBezTo>
                    <a:cubicBezTo>
                      <a:pt x="28814" y="16620"/>
                      <a:pt x="23492" y="18449"/>
                      <a:pt x="17914" y="19748"/>
                    </a:cubicBezTo>
                    <a:cubicBezTo>
                      <a:pt x="15939" y="22985"/>
                      <a:pt x="14055" y="26313"/>
                      <a:pt x="12281" y="29678"/>
                    </a:cubicBezTo>
                    <a:cubicBezTo>
                      <a:pt x="38762" y="28306"/>
                      <a:pt x="65225" y="25655"/>
                      <a:pt x="90902" y="23076"/>
                    </a:cubicBezTo>
                    <a:cubicBezTo>
                      <a:pt x="92657" y="22966"/>
                      <a:pt x="94413" y="22911"/>
                      <a:pt x="96132" y="2291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2" name="Graphic 2">
              <a:extLst>
                <a:ext uri="{FF2B5EF4-FFF2-40B4-BE49-F238E27FC236}">
                  <a16:creationId xmlns:a16="http://schemas.microsoft.com/office/drawing/2014/main" id="{5E906ABC-2BC2-2D19-A615-73AA7E40D82D}"/>
                </a:ext>
              </a:extLst>
            </p:cNvPr>
            <p:cNvGrpSpPr/>
            <p:nvPr/>
          </p:nvGrpSpPr>
          <p:grpSpPr>
            <a:xfrm>
              <a:off x="4836490" y="381548"/>
              <a:ext cx="215237" cy="103595"/>
              <a:chOff x="4836490" y="381548"/>
              <a:chExt cx="215237" cy="103595"/>
            </a:xfrm>
            <a:grpFill/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2E11EDDF-796D-3791-7499-5ACBFEBFA9FB}"/>
                  </a:ext>
                </a:extLst>
              </p:cNvPr>
              <p:cNvSpPr/>
              <p:nvPr/>
            </p:nvSpPr>
            <p:spPr>
              <a:xfrm>
                <a:off x="4841059" y="386239"/>
                <a:ext cx="206105" cy="94332"/>
              </a:xfrm>
              <a:custGeom>
                <a:avLst/>
                <a:gdLst>
                  <a:gd name="connsiteX0" fmla="*/ 48609 w 206105"/>
                  <a:gd name="connsiteY0" fmla="*/ 10811 h 94332"/>
                  <a:gd name="connsiteX1" fmla="*/ 0 w 206105"/>
                  <a:gd name="connsiteY1" fmla="*/ 60719 h 94332"/>
                  <a:gd name="connsiteX2" fmla="*/ 61246 w 206105"/>
                  <a:gd name="connsiteY2" fmla="*/ 53715 h 94332"/>
                  <a:gd name="connsiteX3" fmla="*/ 147968 w 206105"/>
                  <a:gd name="connsiteY3" fmla="*/ 68858 h 94332"/>
                  <a:gd name="connsiteX4" fmla="*/ 206106 w 206105"/>
                  <a:gd name="connsiteY4" fmla="*/ 94333 h 94332"/>
                  <a:gd name="connsiteX5" fmla="*/ 174157 w 206105"/>
                  <a:gd name="connsiteY5" fmla="*/ 25204 h 94332"/>
                  <a:gd name="connsiteX6" fmla="*/ 48609 w 206105"/>
                  <a:gd name="connsiteY6" fmla="*/ 10811 h 9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105" h="94332">
                    <a:moveTo>
                      <a:pt x="48609" y="10811"/>
                    </a:moveTo>
                    <a:cubicBezTo>
                      <a:pt x="48609" y="10811"/>
                      <a:pt x="22695" y="24290"/>
                      <a:pt x="0" y="60719"/>
                    </a:cubicBezTo>
                    <a:cubicBezTo>
                      <a:pt x="21360" y="56239"/>
                      <a:pt x="39575" y="42852"/>
                      <a:pt x="61246" y="53715"/>
                    </a:cubicBezTo>
                    <a:cubicBezTo>
                      <a:pt x="87636" y="68858"/>
                      <a:pt x="121579" y="61286"/>
                      <a:pt x="147968" y="68858"/>
                    </a:cubicBezTo>
                    <a:cubicBezTo>
                      <a:pt x="163312" y="73996"/>
                      <a:pt x="183886" y="89560"/>
                      <a:pt x="206106" y="94333"/>
                    </a:cubicBezTo>
                    <a:cubicBezTo>
                      <a:pt x="204844" y="74783"/>
                      <a:pt x="197803" y="48997"/>
                      <a:pt x="174157" y="25204"/>
                    </a:cubicBezTo>
                    <a:cubicBezTo>
                      <a:pt x="127888" y="-21321"/>
                      <a:pt x="48609" y="10811"/>
                      <a:pt x="48609" y="1081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4E22D9B9-0C2C-20AE-94EE-F25A209DD20D}"/>
                  </a:ext>
                </a:extLst>
              </p:cNvPr>
              <p:cNvSpPr/>
              <p:nvPr/>
            </p:nvSpPr>
            <p:spPr>
              <a:xfrm>
                <a:off x="4836490" y="381548"/>
                <a:ext cx="215237" cy="103595"/>
              </a:xfrm>
              <a:custGeom>
                <a:avLst/>
                <a:gdLst>
                  <a:gd name="connsiteX0" fmla="*/ 210656 w 215237"/>
                  <a:gd name="connsiteY0" fmla="*/ 103595 h 103595"/>
                  <a:gd name="connsiteX1" fmla="*/ 209705 w 215237"/>
                  <a:gd name="connsiteY1" fmla="*/ 103504 h 103595"/>
                  <a:gd name="connsiteX2" fmla="*/ 170825 w 215237"/>
                  <a:gd name="connsiteY2" fmla="*/ 87283 h 103595"/>
                  <a:gd name="connsiteX3" fmla="*/ 151074 w 215237"/>
                  <a:gd name="connsiteY3" fmla="*/ 77901 h 103595"/>
                  <a:gd name="connsiteX4" fmla="*/ 117790 w 215237"/>
                  <a:gd name="connsiteY4" fmla="*/ 73877 h 103595"/>
                  <a:gd name="connsiteX5" fmla="*/ 63530 w 215237"/>
                  <a:gd name="connsiteY5" fmla="*/ 62393 h 103595"/>
                  <a:gd name="connsiteX6" fmla="*/ 23497 w 215237"/>
                  <a:gd name="connsiteY6" fmla="*/ 64587 h 103595"/>
                  <a:gd name="connsiteX7" fmla="*/ 5502 w 215237"/>
                  <a:gd name="connsiteY7" fmla="*/ 69909 h 103595"/>
                  <a:gd name="connsiteX8" fmla="*/ 820 w 215237"/>
                  <a:gd name="connsiteY8" fmla="*/ 68062 h 103595"/>
                  <a:gd name="connsiteX9" fmla="*/ 692 w 215237"/>
                  <a:gd name="connsiteY9" fmla="*/ 63014 h 103595"/>
                  <a:gd name="connsiteX10" fmla="*/ 51075 w 215237"/>
                  <a:gd name="connsiteY10" fmla="*/ 11461 h 103595"/>
                  <a:gd name="connsiteX11" fmla="*/ 51478 w 215237"/>
                  <a:gd name="connsiteY11" fmla="*/ 11278 h 103595"/>
                  <a:gd name="connsiteX12" fmla="*/ 181963 w 215237"/>
                  <a:gd name="connsiteY12" fmla="*/ 26694 h 103595"/>
                  <a:gd name="connsiteX13" fmla="*/ 215228 w 215237"/>
                  <a:gd name="connsiteY13" fmla="*/ 98749 h 103595"/>
                  <a:gd name="connsiteX14" fmla="*/ 213656 w 215237"/>
                  <a:gd name="connsiteY14" fmla="*/ 102498 h 103595"/>
                  <a:gd name="connsiteX15" fmla="*/ 210656 w 215237"/>
                  <a:gd name="connsiteY15" fmla="*/ 103595 h 103595"/>
                  <a:gd name="connsiteX16" fmla="*/ 48533 w 215237"/>
                  <a:gd name="connsiteY16" fmla="*/ 49682 h 103595"/>
                  <a:gd name="connsiteX17" fmla="*/ 67845 w 215237"/>
                  <a:gd name="connsiteY17" fmla="*/ 54328 h 103595"/>
                  <a:gd name="connsiteX18" fmla="*/ 118247 w 215237"/>
                  <a:gd name="connsiteY18" fmla="*/ 64733 h 103595"/>
                  <a:gd name="connsiteX19" fmla="*/ 153781 w 215237"/>
                  <a:gd name="connsiteY19" fmla="*/ 69159 h 103595"/>
                  <a:gd name="connsiteX20" fmla="*/ 175123 w 215237"/>
                  <a:gd name="connsiteY20" fmla="*/ 79199 h 103595"/>
                  <a:gd name="connsiteX21" fmla="*/ 205481 w 215237"/>
                  <a:gd name="connsiteY21" fmla="*/ 92934 h 103595"/>
                  <a:gd name="connsiteX22" fmla="*/ 175470 w 215237"/>
                  <a:gd name="connsiteY22" fmla="*/ 33114 h 103595"/>
                  <a:gd name="connsiteX23" fmla="*/ 55117 w 215237"/>
                  <a:gd name="connsiteY23" fmla="*/ 19635 h 103595"/>
                  <a:gd name="connsiteX24" fmla="*/ 15249 w 215237"/>
                  <a:gd name="connsiteY24" fmla="*/ 57693 h 103595"/>
                  <a:gd name="connsiteX25" fmla="*/ 20553 w 215237"/>
                  <a:gd name="connsiteY25" fmla="*/ 55900 h 103595"/>
                  <a:gd name="connsiteX26" fmla="*/ 48533 w 215237"/>
                  <a:gd name="connsiteY26" fmla="*/ 49682 h 103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5237" h="103595">
                    <a:moveTo>
                      <a:pt x="210656" y="103595"/>
                    </a:moveTo>
                    <a:cubicBezTo>
                      <a:pt x="210346" y="103595"/>
                      <a:pt x="210016" y="103559"/>
                      <a:pt x="209705" y="103504"/>
                    </a:cubicBezTo>
                    <a:cubicBezTo>
                      <a:pt x="195642" y="100486"/>
                      <a:pt x="182456" y="93482"/>
                      <a:pt x="170825" y="87283"/>
                    </a:cubicBezTo>
                    <a:cubicBezTo>
                      <a:pt x="163601" y="83442"/>
                      <a:pt x="156780" y="79803"/>
                      <a:pt x="151074" y="77901"/>
                    </a:cubicBezTo>
                    <a:cubicBezTo>
                      <a:pt x="141162" y="75066"/>
                      <a:pt x="129805" y="74481"/>
                      <a:pt x="117790" y="73877"/>
                    </a:cubicBezTo>
                    <a:cubicBezTo>
                      <a:pt x="99337" y="72945"/>
                      <a:pt x="80263" y="71976"/>
                      <a:pt x="63530" y="62393"/>
                    </a:cubicBezTo>
                    <a:cubicBezTo>
                      <a:pt x="49923" y="55571"/>
                      <a:pt x="37670" y="59741"/>
                      <a:pt x="23497" y="64587"/>
                    </a:cubicBezTo>
                    <a:cubicBezTo>
                      <a:pt x="17736" y="66544"/>
                      <a:pt x="11793" y="68574"/>
                      <a:pt x="5502" y="69909"/>
                    </a:cubicBezTo>
                    <a:cubicBezTo>
                      <a:pt x="3691" y="70293"/>
                      <a:pt x="1862" y="69561"/>
                      <a:pt x="820" y="68062"/>
                    </a:cubicBezTo>
                    <a:cubicBezTo>
                      <a:pt x="-222" y="66562"/>
                      <a:pt x="-277" y="64587"/>
                      <a:pt x="692" y="63014"/>
                    </a:cubicBezTo>
                    <a:cubicBezTo>
                      <a:pt x="23790" y="25945"/>
                      <a:pt x="49978" y="12027"/>
                      <a:pt x="51075" y="11461"/>
                    </a:cubicBezTo>
                    <a:cubicBezTo>
                      <a:pt x="51203" y="11387"/>
                      <a:pt x="51331" y="11333"/>
                      <a:pt x="51478" y="11278"/>
                    </a:cubicBezTo>
                    <a:cubicBezTo>
                      <a:pt x="54824" y="9924"/>
                      <a:pt x="134139" y="-21421"/>
                      <a:pt x="181963" y="26694"/>
                    </a:cubicBezTo>
                    <a:cubicBezTo>
                      <a:pt x="207273" y="52151"/>
                      <a:pt x="214021" y="79931"/>
                      <a:pt x="215228" y="98749"/>
                    </a:cubicBezTo>
                    <a:cubicBezTo>
                      <a:pt x="215320" y="100176"/>
                      <a:pt x="214735" y="101566"/>
                      <a:pt x="213656" y="102498"/>
                    </a:cubicBezTo>
                    <a:cubicBezTo>
                      <a:pt x="212814" y="103193"/>
                      <a:pt x="211754" y="103595"/>
                      <a:pt x="210656" y="103595"/>
                    </a:cubicBezTo>
                    <a:close/>
                    <a:moveTo>
                      <a:pt x="48533" y="49682"/>
                    </a:moveTo>
                    <a:cubicBezTo>
                      <a:pt x="54733" y="49682"/>
                      <a:pt x="61134" y="50944"/>
                      <a:pt x="67845" y="54328"/>
                    </a:cubicBezTo>
                    <a:cubicBezTo>
                      <a:pt x="82915" y="62960"/>
                      <a:pt x="100873" y="63856"/>
                      <a:pt x="118247" y="64733"/>
                    </a:cubicBezTo>
                    <a:cubicBezTo>
                      <a:pt x="130244" y="65337"/>
                      <a:pt x="142662" y="65959"/>
                      <a:pt x="153781" y="69159"/>
                    </a:cubicBezTo>
                    <a:cubicBezTo>
                      <a:pt x="160401" y="71372"/>
                      <a:pt x="167552" y="75176"/>
                      <a:pt x="175123" y="79199"/>
                    </a:cubicBezTo>
                    <a:cubicBezTo>
                      <a:pt x="184450" y="84155"/>
                      <a:pt x="194819" y="89678"/>
                      <a:pt x="205481" y="92934"/>
                    </a:cubicBezTo>
                    <a:cubicBezTo>
                      <a:pt x="203305" y="76109"/>
                      <a:pt x="196044" y="53816"/>
                      <a:pt x="175470" y="33114"/>
                    </a:cubicBezTo>
                    <a:cubicBezTo>
                      <a:pt x="133079" y="-9516"/>
                      <a:pt x="59689" y="17880"/>
                      <a:pt x="55117" y="19635"/>
                    </a:cubicBezTo>
                    <a:cubicBezTo>
                      <a:pt x="53051" y="20787"/>
                      <a:pt x="34031" y="31778"/>
                      <a:pt x="15249" y="57693"/>
                    </a:cubicBezTo>
                    <a:cubicBezTo>
                      <a:pt x="17023" y="57107"/>
                      <a:pt x="18797" y="56504"/>
                      <a:pt x="20553" y="55900"/>
                    </a:cubicBezTo>
                    <a:cubicBezTo>
                      <a:pt x="29569" y="52828"/>
                      <a:pt x="38786" y="49682"/>
                      <a:pt x="48533" y="4968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3" name="Graphic 2">
              <a:extLst>
                <a:ext uri="{FF2B5EF4-FFF2-40B4-BE49-F238E27FC236}">
                  <a16:creationId xmlns:a16="http://schemas.microsoft.com/office/drawing/2014/main" id="{03034390-0A13-40C6-20B3-54DA9589A609}"/>
                </a:ext>
              </a:extLst>
            </p:cNvPr>
            <p:cNvGrpSpPr/>
            <p:nvPr/>
          </p:nvGrpSpPr>
          <p:grpSpPr>
            <a:xfrm>
              <a:off x="4977796" y="1437380"/>
              <a:ext cx="360344" cy="539113"/>
              <a:chOff x="4977796" y="1437380"/>
              <a:chExt cx="360344" cy="539113"/>
            </a:xfrm>
            <a:grpFill/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677EA1AF-03EB-2525-EBD3-0444770144AF}"/>
                  </a:ext>
                </a:extLst>
              </p:cNvPr>
              <p:cNvSpPr/>
              <p:nvPr/>
            </p:nvSpPr>
            <p:spPr>
              <a:xfrm>
                <a:off x="4982352" y="1441972"/>
                <a:ext cx="351198" cy="529931"/>
              </a:xfrm>
              <a:custGeom>
                <a:avLst/>
                <a:gdLst>
                  <a:gd name="connsiteX0" fmla="*/ 345021 w 351198"/>
                  <a:gd name="connsiteY0" fmla="*/ 450781 h 529931"/>
                  <a:gd name="connsiteX1" fmla="*/ 323112 w 351198"/>
                  <a:gd name="connsiteY1" fmla="*/ 431816 h 529931"/>
                  <a:gd name="connsiteX2" fmla="*/ 320168 w 351198"/>
                  <a:gd name="connsiteY2" fmla="*/ 423221 h 529931"/>
                  <a:gd name="connsiteX3" fmla="*/ 248680 w 351198"/>
                  <a:gd name="connsiteY3" fmla="*/ 192353 h 529931"/>
                  <a:gd name="connsiteX4" fmla="*/ 160934 w 351198"/>
                  <a:gd name="connsiteY4" fmla="*/ 0 h 529931"/>
                  <a:gd name="connsiteX5" fmla="*/ 0 w 351198"/>
                  <a:gd name="connsiteY5" fmla="*/ 63734 h 529931"/>
                  <a:gd name="connsiteX6" fmla="*/ 42757 w 351198"/>
                  <a:gd name="connsiteY6" fmla="*/ 115909 h 529931"/>
                  <a:gd name="connsiteX7" fmla="*/ 118744 w 351198"/>
                  <a:gd name="connsiteY7" fmla="*/ 262122 h 529931"/>
                  <a:gd name="connsiteX8" fmla="*/ 178216 w 351198"/>
                  <a:gd name="connsiteY8" fmla="*/ 364023 h 529931"/>
                  <a:gd name="connsiteX9" fmla="*/ 239280 w 351198"/>
                  <a:gd name="connsiteY9" fmla="*/ 460675 h 529931"/>
                  <a:gd name="connsiteX10" fmla="*/ 266182 w 351198"/>
                  <a:gd name="connsiteY10" fmla="*/ 529931 h 529931"/>
                  <a:gd name="connsiteX11" fmla="*/ 345021 w 351198"/>
                  <a:gd name="connsiteY11" fmla="*/ 450781 h 529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198" h="529931">
                    <a:moveTo>
                      <a:pt x="345021" y="450781"/>
                    </a:moveTo>
                    <a:cubicBezTo>
                      <a:pt x="335329" y="447800"/>
                      <a:pt x="327447" y="440869"/>
                      <a:pt x="323112" y="431816"/>
                    </a:cubicBezTo>
                    <a:cubicBezTo>
                      <a:pt x="321814" y="429110"/>
                      <a:pt x="320771" y="426257"/>
                      <a:pt x="320168" y="423221"/>
                    </a:cubicBezTo>
                    <a:cubicBezTo>
                      <a:pt x="309908" y="371118"/>
                      <a:pt x="282952" y="247528"/>
                      <a:pt x="248680" y="192353"/>
                    </a:cubicBezTo>
                    <a:cubicBezTo>
                      <a:pt x="224375" y="153254"/>
                      <a:pt x="188366" y="68324"/>
                      <a:pt x="160934" y="0"/>
                    </a:cubicBezTo>
                    <a:cubicBezTo>
                      <a:pt x="120865" y="42410"/>
                      <a:pt x="57863" y="54828"/>
                      <a:pt x="0" y="63734"/>
                    </a:cubicBezTo>
                    <a:cubicBezTo>
                      <a:pt x="11320" y="79425"/>
                      <a:pt x="25896" y="98042"/>
                      <a:pt x="42757" y="115909"/>
                    </a:cubicBezTo>
                    <a:cubicBezTo>
                      <a:pt x="83503" y="159106"/>
                      <a:pt x="118744" y="262122"/>
                      <a:pt x="118744" y="262122"/>
                    </a:cubicBezTo>
                    <a:cubicBezTo>
                      <a:pt x="118744" y="262122"/>
                      <a:pt x="134161" y="333006"/>
                      <a:pt x="178216" y="364023"/>
                    </a:cubicBezTo>
                    <a:cubicBezTo>
                      <a:pt x="199979" y="379348"/>
                      <a:pt x="222291" y="421721"/>
                      <a:pt x="239280" y="460675"/>
                    </a:cubicBezTo>
                    <a:cubicBezTo>
                      <a:pt x="252137" y="490137"/>
                      <a:pt x="261939" y="517569"/>
                      <a:pt x="266182" y="529931"/>
                    </a:cubicBezTo>
                    <a:cubicBezTo>
                      <a:pt x="303965" y="508900"/>
                      <a:pt x="372033" y="504347"/>
                      <a:pt x="345021" y="45078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F2D5C714-9758-09FB-A8B8-A388580E21C3}"/>
                  </a:ext>
                </a:extLst>
              </p:cNvPr>
              <p:cNvSpPr/>
              <p:nvPr/>
            </p:nvSpPr>
            <p:spPr>
              <a:xfrm>
                <a:off x="4977796" y="1437380"/>
                <a:ext cx="360344" cy="539113"/>
              </a:xfrm>
              <a:custGeom>
                <a:avLst/>
                <a:gdLst>
                  <a:gd name="connsiteX0" fmla="*/ 270737 w 360344"/>
                  <a:gd name="connsiteY0" fmla="*/ 539113 h 539113"/>
                  <a:gd name="connsiteX1" fmla="*/ 269110 w 360344"/>
                  <a:gd name="connsiteY1" fmla="*/ 538820 h 539113"/>
                  <a:gd name="connsiteX2" fmla="*/ 266422 w 360344"/>
                  <a:gd name="connsiteY2" fmla="*/ 536041 h 539113"/>
                  <a:gd name="connsiteX3" fmla="*/ 239648 w 360344"/>
                  <a:gd name="connsiteY3" fmla="*/ 467132 h 539113"/>
                  <a:gd name="connsiteX4" fmla="*/ 180139 w 360344"/>
                  <a:gd name="connsiteY4" fmla="*/ 372381 h 539113"/>
                  <a:gd name="connsiteX5" fmla="*/ 118892 w 360344"/>
                  <a:gd name="connsiteY5" fmla="*/ 267975 h 539113"/>
                  <a:gd name="connsiteX6" fmla="*/ 43985 w 360344"/>
                  <a:gd name="connsiteY6" fmla="*/ 123646 h 539113"/>
                  <a:gd name="connsiteX7" fmla="*/ 862 w 360344"/>
                  <a:gd name="connsiteY7" fmla="*/ 70995 h 539113"/>
                  <a:gd name="connsiteX8" fmla="*/ 349 w 360344"/>
                  <a:gd name="connsiteY8" fmla="*/ 66551 h 539113"/>
                  <a:gd name="connsiteX9" fmla="*/ 3879 w 360344"/>
                  <a:gd name="connsiteY9" fmla="*/ 63790 h 539113"/>
                  <a:gd name="connsiteX10" fmla="*/ 162180 w 360344"/>
                  <a:gd name="connsiteY10" fmla="*/ 1428 h 539113"/>
                  <a:gd name="connsiteX11" fmla="*/ 166350 w 360344"/>
                  <a:gd name="connsiteY11" fmla="*/ 74 h 539113"/>
                  <a:gd name="connsiteX12" fmla="*/ 169733 w 360344"/>
                  <a:gd name="connsiteY12" fmla="*/ 2854 h 539113"/>
                  <a:gd name="connsiteX13" fmla="*/ 257113 w 360344"/>
                  <a:gd name="connsiteY13" fmla="*/ 194494 h 539113"/>
                  <a:gd name="connsiteX14" fmla="*/ 329204 w 360344"/>
                  <a:gd name="connsiteY14" fmla="*/ 426898 h 539113"/>
                  <a:gd name="connsiteX15" fmla="*/ 331783 w 360344"/>
                  <a:gd name="connsiteY15" fmla="*/ 434414 h 539113"/>
                  <a:gd name="connsiteX16" fmla="*/ 350912 w 360344"/>
                  <a:gd name="connsiteY16" fmla="*/ 450983 h 539113"/>
                  <a:gd name="connsiteX17" fmla="*/ 353655 w 360344"/>
                  <a:gd name="connsiteY17" fmla="*/ 453287 h 539113"/>
                  <a:gd name="connsiteX18" fmla="*/ 358154 w 360344"/>
                  <a:gd name="connsiteY18" fmla="*/ 489187 h 539113"/>
                  <a:gd name="connsiteX19" fmla="*/ 304077 w 360344"/>
                  <a:gd name="connsiteY19" fmla="*/ 525196 h 539113"/>
                  <a:gd name="connsiteX20" fmla="*/ 272969 w 360344"/>
                  <a:gd name="connsiteY20" fmla="*/ 538510 h 539113"/>
                  <a:gd name="connsiteX21" fmla="*/ 270737 w 360344"/>
                  <a:gd name="connsiteY21" fmla="*/ 539113 h 539113"/>
                  <a:gd name="connsiteX22" fmla="*/ 12676 w 360344"/>
                  <a:gd name="connsiteY22" fmla="*/ 71690 h 539113"/>
                  <a:gd name="connsiteX23" fmla="*/ 50641 w 360344"/>
                  <a:gd name="connsiteY23" fmla="*/ 117374 h 539113"/>
                  <a:gd name="connsiteX24" fmla="*/ 127634 w 360344"/>
                  <a:gd name="connsiteY24" fmla="*/ 265250 h 539113"/>
                  <a:gd name="connsiteX25" fmla="*/ 127780 w 360344"/>
                  <a:gd name="connsiteY25" fmla="*/ 265762 h 539113"/>
                  <a:gd name="connsiteX26" fmla="*/ 185406 w 360344"/>
                  <a:gd name="connsiteY26" fmla="*/ 364902 h 539113"/>
                  <a:gd name="connsiteX27" fmla="*/ 248024 w 360344"/>
                  <a:gd name="connsiteY27" fmla="*/ 463474 h 539113"/>
                  <a:gd name="connsiteX28" fmla="*/ 273316 w 360344"/>
                  <a:gd name="connsiteY28" fmla="*/ 528049 h 539113"/>
                  <a:gd name="connsiteX29" fmla="*/ 300876 w 360344"/>
                  <a:gd name="connsiteY29" fmla="*/ 516692 h 539113"/>
                  <a:gd name="connsiteX30" fmla="*/ 349650 w 360344"/>
                  <a:gd name="connsiteY30" fmla="*/ 485932 h 539113"/>
                  <a:gd name="connsiteX31" fmla="*/ 346322 w 360344"/>
                  <a:gd name="connsiteY31" fmla="*/ 459140 h 539113"/>
                  <a:gd name="connsiteX32" fmla="*/ 323553 w 360344"/>
                  <a:gd name="connsiteY32" fmla="*/ 438419 h 539113"/>
                  <a:gd name="connsiteX33" fmla="*/ 320261 w 360344"/>
                  <a:gd name="connsiteY33" fmla="*/ 428727 h 539113"/>
                  <a:gd name="connsiteX34" fmla="*/ 249377 w 360344"/>
                  <a:gd name="connsiteY34" fmla="*/ 199395 h 539113"/>
                  <a:gd name="connsiteX35" fmla="*/ 163881 w 360344"/>
                  <a:gd name="connsiteY35" fmla="*/ 12784 h 539113"/>
                  <a:gd name="connsiteX36" fmla="*/ 12676 w 360344"/>
                  <a:gd name="connsiteY36" fmla="*/ 71690 h 53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60344" h="539113">
                    <a:moveTo>
                      <a:pt x="270737" y="539113"/>
                    </a:moveTo>
                    <a:cubicBezTo>
                      <a:pt x="270189" y="539113"/>
                      <a:pt x="269640" y="539003"/>
                      <a:pt x="269110" y="538820"/>
                    </a:cubicBezTo>
                    <a:cubicBezTo>
                      <a:pt x="267848" y="538327"/>
                      <a:pt x="266860" y="537321"/>
                      <a:pt x="266422" y="536041"/>
                    </a:cubicBezTo>
                    <a:cubicBezTo>
                      <a:pt x="261813" y="522654"/>
                      <a:pt x="252212" y="495917"/>
                      <a:pt x="239648" y="467132"/>
                    </a:cubicBezTo>
                    <a:cubicBezTo>
                      <a:pt x="217867" y="417223"/>
                      <a:pt x="197293" y="384470"/>
                      <a:pt x="180139" y="372381"/>
                    </a:cubicBezTo>
                    <a:cubicBezTo>
                      <a:pt x="136083" y="341365"/>
                      <a:pt x="120154" y="273590"/>
                      <a:pt x="118892" y="267975"/>
                    </a:cubicBezTo>
                    <a:cubicBezTo>
                      <a:pt x="116972" y="262452"/>
                      <a:pt x="82645" y="164648"/>
                      <a:pt x="43985" y="123646"/>
                    </a:cubicBezTo>
                    <a:cubicBezTo>
                      <a:pt x="29409" y="108193"/>
                      <a:pt x="14888" y="90472"/>
                      <a:pt x="862" y="70995"/>
                    </a:cubicBezTo>
                    <a:cubicBezTo>
                      <a:pt x="-71" y="69697"/>
                      <a:pt x="-254" y="68014"/>
                      <a:pt x="349" y="66551"/>
                    </a:cubicBezTo>
                    <a:cubicBezTo>
                      <a:pt x="971" y="65088"/>
                      <a:pt x="2306" y="64046"/>
                      <a:pt x="3879" y="63790"/>
                    </a:cubicBezTo>
                    <a:cubicBezTo>
                      <a:pt x="62730" y="54737"/>
                      <a:pt x="123409" y="42466"/>
                      <a:pt x="162180" y="1428"/>
                    </a:cubicBezTo>
                    <a:cubicBezTo>
                      <a:pt x="163259" y="294"/>
                      <a:pt x="164832" y="-200"/>
                      <a:pt x="166350" y="74"/>
                    </a:cubicBezTo>
                    <a:cubicBezTo>
                      <a:pt x="167886" y="367"/>
                      <a:pt x="169166" y="1409"/>
                      <a:pt x="169733" y="2854"/>
                    </a:cubicBezTo>
                    <a:cubicBezTo>
                      <a:pt x="196123" y="68599"/>
                      <a:pt x="232699" y="155211"/>
                      <a:pt x="257113" y="194494"/>
                    </a:cubicBezTo>
                    <a:cubicBezTo>
                      <a:pt x="291878" y="250455"/>
                      <a:pt x="319109" y="375655"/>
                      <a:pt x="329204" y="426898"/>
                    </a:cubicBezTo>
                    <a:cubicBezTo>
                      <a:pt x="329680" y="429330"/>
                      <a:pt x="330521" y="431781"/>
                      <a:pt x="331783" y="434414"/>
                    </a:cubicBezTo>
                    <a:cubicBezTo>
                      <a:pt x="335587" y="442369"/>
                      <a:pt x="342555" y="448423"/>
                      <a:pt x="350912" y="450983"/>
                    </a:cubicBezTo>
                    <a:cubicBezTo>
                      <a:pt x="352101" y="451349"/>
                      <a:pt x="353088" y="452190"/>
                      <a:pt x="353655" y="453287"/>
                    </a:cubicBezTo>
                    <a:cubicBezTo>
                      <a:pt x="360678" y="467223"/>
                      <a:pt x="362159" y="478964"/>
                      <a:pt x="358154" y="489187"/>
                    </a:cubicBezTo>
                    <a:cubicBezTo>
                      <a:pt x="350949" y="507621"/>
                      <a:pt x="327119" y="516546"/>
                      <a:pt x="304077" y="525196"/>
                    </a:cubicBezTo>
                    <a:cubicBezTo>
                      <a:pt x="293232" y="529256"/>
                      <a:pt x="282021" y="533462"/>
                      <a:pt x="272969" y="538510"/>
                    </a:cubicBezTo>
                    <a:cubicBezTo>
                      <a:pt x="272274" y="538912"/>
                      <a:pt x="271506" y="539113"/>
                      <a:pt x="270737" y="539113"/>
                    </a:cubicBezTo>
                    <a:close/>
                    <a:moveTo>
                      <a:pt x="12676" y="71690"/>
                    </a:moveTo>
                    <a:cubicBezTo>
                      <a:pt x="25093" y="88478"/>
                      <a:pt x="37840" y="103822"/>
                      <a:pt x="50641" y="117374"/>
                    </a:cubicBezTo>
                    <a:cubicBezTo>
                      <a:pt x="91588" y="160789"/>
                      <a:pt x="126171" y="261007"/>
                      <a:pt x="127634" y="265250"/>
                    </a:cubicBezTo>
                    <a:cubicBezTo>
                      <a:pt x="127689" y="265415"/>
                      <a:pt x="127744" y="265579"/>
                      <a:pt x="127780" y="265762"/>
                    </a:cubicBezTo>
                    <a:cubicBezTo>
                      <a:pt x="127927" y="266457"/>
                      <a:pt x="143361" y="335293"/>
                      <a:pt x="185406" y="364902"/>
                    </a:cubicBezTo>
                    <a:cubicBezTo>
                      <a:pt x="204187" y="378124"/>
                      <a:pt x="225255" y="411298"/>
                      <a:pt x="248024" y="463474"/>
                    </a:cubicBezTo>
                    <a:cubicBezTo>
                      <a:pt x="259289" y="489297"/>
                      <a:pt x="268195" y="513492"/>
                      <a:pt x="273316" y="528049"/>
                    </a:cubicBezTo>
                    <a:cubicBezTo>
                      <a:pt x="281875" y="523806"/>
                      <a:pt x="291513" y="520185"/>
                      <a:pt x="300876" y="516692"/>
                    </a:cubicBezTo>
                    <a:cubicBezTo>
                      <a:pt x="322035" y="508755"/>
                      <a:pt x="343926" y="500562"/>
                      <a:pt x="349650" y="485932"/>
                    </a:cubicBezTo>
                    <a:cubicBezTo>
                      <a:pt x="352503" y="478635"/>
                      <a:pt x="351406" y="469856"/>
                      <a:pt x="346322" y="459140"/>
                    </a:cubicBezTo>
                    <a:cubicBezTo>
                      <a:pt x="336391" y="455519"/>
                      <a:pt x="328162" y="448057"/>
                      <a:pt x="323553" y="438419"/>
                    </a:cubicBezTo>
                    <a:cubicBezTo>
                      <a:pt x="321962" y="435091"/>
                      <a:pt x="320883" y="431927"/>
                      <a:pt x="320261" y="428727"/>
                    </a:cubicBezTo>
                    <a:cubicBezTo>
                      <a:pt x="310276" y="377996"/>
                      <a:pt x="283356" y="254076"/>
                      <a:pt x="249377" y="199395"/>
                    </a:cubicBezTo>
                    <a:cubicBezTo>
                      <a:pt x="225420" y="160844"/>
                      <a:pt x="190161" y="77981"/>
                      <a:pt x="163881" y="12784"/>
                    </a:cubicBezTo>
                    <a:cubicBezTo>
                      <a:pt x="124836" y="50220"/>
                      <a:pt x="68326" y="62857"/>
                      <a:pt x="12676" y="7169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4" name="Graphic 2">
              <a:extLst>
                <a:ext uri="{FF2B5EF4-FFF2-40B4-BE49-F238E27FC236}">
                  <a16:creationId xmlns:a16="http://schemas.microsoft.com/office/drawing/2014/main" id="{86D515F6-8249-2990-9496-B25244185038}"/>
                </a:ext>
              </a:extLst>
            </p:cNvPr>
            <p:cNvGrpSpPr/>
            <p:nvPr/>
          </p:nvGrpSpPr>
          <p:grpSpPr>
            <a:xfrm>
              <a:off x="5243953" y="1888193"/>
              <a:ext cx="232227" cy="231421"/>
              <a:chOff x="5243953" y="1888193"/>
              <a:chExt cx="232227" cy="231421"/>
            </a:xfrm>
            <a:grpFill/>
          </p:grpSpPr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8C56967B-FD24-A219-A374-2E9FE715475F}"/>
                  </a:ext>
                </a:extLst>
              </p:cNvPr>
              <p:cNvSpPr/>
              <p:nvPr/>
            </p:nvSpPr>
            <p:spPr>
              <a:xfrm>
                <a:off x="5248534" y="1892753"/>
                <a:ext cx="223110" cy="222241"/>
              </a:xfrm>
              <a:custGeom>
                <a:avLst/>
                <a:gdLst>
                  <a:gd name="connsiteX0" fmla="*/ 202741 w 223110"/>
                  <a:gd name="connsiteY0" fmla="*/ 146981 h 222241"/>
                  <a:gd name="connsiteX1" fmla="*/ 133374 w 223110"/>
                  <a:gd name="connsiteY1" fmla="*/ 112636 h 222241"/>
                  <a:gd name="connsiteX2" fmla="*/ 100346 w 223110"/>
                  <a:gd name="connsiteY2" fmla="*/ 40636 h 222241"/>
                  <a:gd name="connsiteX3" fmla="*/ 102376 w 223110"/>
                  <a:gd name="connsiteY3" fmla="*/ 33595 h 222241"/>
                  <a:gd name="connsiteX4" fmla="*/ 82278 w 223110"/>
                  <a:gd name="connsiteY4" fmla="*/ 914 h 222241"/>
                  <a:gd name="connsiteX5" fmla="*/ 78840 w 223110"/>
                  <a:gd name="connsiteY5" fmla="*/ 0 h 222241"/>
                  <a:gd name="connsiteX6" fmla="*/ 0 w 223110"/>
                  <a:gd name="connsiteY6" fmla="*/ 79169 h 222241"/>
                  <a:gd name="connsiteX7" fmla="*/ 2323 w 223110"/>
                  <a:gd name="connsiteY7" fmla="*/ 86063 h 222241"/>
                  <a:gd name="connsiteX8" fmla="*/ 8925 w 223110"/>
                  <a:gd name="connsiteY8" fmla="*/ 166915 h 222241"/>
                  <a:gd name="connsiteX9" fmla="*/ 6072 w 223110"/>
                  <a:gd name="connsiteY9" fmla="*/ 181015 h 222241"/>
                  <a:gd name="connsiteX10" fmla="*/ 12765 w 223110"/>
                  <a:gd name="connsiteY10" fmla="*/ 214756 h 222241"/>
                  <a:gd name="connsiteX11" fmla="*/ 57333 w 223110"/>
                  <a:gd name="connsiteY11" fmla="*/ 221468 h 222241"/>
                  <a:gd name="connsiteX12" fmla="*/ 154278 w 223110"/>
                  <a:gd name="connsiteY12" fmla="*/ 202338 h 222241"/>
                  <a:gd name="connsiteX13" fmla="*/ 215945 w 223110"/>
                  <a:gd name="connsiteY13" fmla="*/ 195700 h 222241"/>
                  <a:gd name="connsiteX14" fmla="*/ 221157 w 223110"/>
                  <a:gd name="connsiteY14" fmla="*/ 185843 h 222241"/>
                  <a:gd name="connsiteX15" fmla="*/ 202741 w 223110"/>
                  <a:gd name="connsiteY15" fmla="*/ 146981 h 222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3110" h="222241">
                    <a:moveTo>
                      <a:pt x="202741" y="146981"/>
                    </a:moveTo>
                    <a:cubicBezTo>
                      <a:pt x="169713" y="130357"/>
                      <a:pt x="182917" y="142555"/>
                      <a:pt x="133374" y="112636"/>
                    </a:cubicBezTo>
                    <a:cubicBezTo>
                      <a:pt x="83814" y="82735"/>
                      <a:pt x="100346" y="40636"/>
                      <a:pt x="100346" y="40636"/>
                    </a:cubicBezTo>
                    <a:lnTo>
                      <a:pt x="102376" y="33595"/>
                    </a:lnTo>
                    <a:cubicBezTo>
                      <a:pt x="106637" y="18855"/>
                      <a:pt x="97237" y="3914"/>
                      <a:pt x="82278" y="914"/>
                    </a:cubicBezTo>
                    <a:cubicBezTo>
                      <a:pt x="81107" y="677"/>
                      <a:pt x="79974" y="348"/>
                      <a:pt x="78840" y="0"/>
                    </a:cubicBezTo>
                    <a:cubicBezTo>
                      <a:pt x="105869" y="53566"/>
                      <a:pt x="37783" y="58119"/>
                      <a:pt x="0" y="79169"/>
                    </a:cubicBezTo>
                    <a:cubicBezTo>
                      <a:pt x="1500" y="83540"/>
                      <a:pt x="2323" y="86063"/>
                      <a:pt x="2323" y="86063"/>
                    </a:cubicBezTo>
                    <a:lnTo>
                      <a:pt x="8925" y="166915"/>
                    </a:lnTo>
                    <a:cubicBezTo>
                      <a:pt x="8925" y="166915"/>
                      <a:pt x="6639" y="173608"/>
                      <a:pt x="6072" y="181015"/>
                    </a:cubicBezTo>
                    <a:cubicBezTo>
                      <a:pt x="3987" y="193963"/>
                      <a:pt x="1207" y="206252"/>
                      <a:pt x="12765" y="214756"/>
                    </a:cubicBezTo>
                    <a:cubicBezTo>
                      <a:pt x="24469" y="223388"/>
                      <a:pt x="43763" y="222803"/>
                      <a:pt x="57333" y="221468"/>
                    </a:cubicBezTo>
                    <a:cubicBezTo>
                      <a:pt x="90069" y="218249"/>
                      <a:pt x="121231" y="202338"/>
                      <a:pt x="154278" y="202338"/>
                    </a:cubicBezTo>
                    <a:cubicBezTo>
                      <a:pt x="182917" y="202338"/>
                      <a:pt x="210641" y="201808"/>
                      <a:pt x="215945" y="195700"/>
                    </a:cubicBezTo>
                    <a:cubicBezTo>
                      <a:pt x="217079" y="194383"/>
                      <a:pt x="219456" y="190744"/>
                      <a:pt x="221157" y="185843"/>
                    </a:cubicBezTo>
                    <a:cubicBezTo>
                      <a:pt x="224888" y="175126"/>
                      <a:pt x="225418" y="158374"/>
                      <a:pt x="202741" y="14698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11921CC8-CB54-1D42-CC11-E906F1C30A34}"/>
                  </a:ext>
                </a:extLst>
              </p:cNvPr>
              <p:cNvSpPr/>
              <p:nvPr/>
            </p:nvSpPr>
            <p:spPr>
              <a:xfrm>
                <a:off x="5243953" y="1888193"/>
                <a:ext cx="232227" cy="231421"/>
              </a:xfrm>
              <a:custGeom>
                <a:avLst/>
                <a:gdLst>
                  <a:gd name="connsiteX0" fmla="*/ 47521 w 232227"/>
                  <a:gd name="connsiteY0" fmla="*/ 231422 h 231421"/>
                  <a:gd name="connsiteX1" fmla="*/ 14639 w 232227"/>
                  <a:gd name="connsiteY1" fmla="*/ 223028 h 231421"/>
                  <a:gd name="connsiteX2" fmla="*/ 5787 w 232227"/>
                  <a:gd name="connsiteY2" fmla="*/ 187000 h 231421"/>
                  <a:gd name="connsiteX3" fmla="*/ 6135 w 232227"/>
                  <a:gd name="connsiteY3" fmla="*/ 184861 h 231421"/>
                  <a:gd name="connsiteX4" fmla="*/ 8878 w 232227"/>
                  <a:gd name="connsiteY4" fmla="*/ 170943 h 231421"/>
                  <a:gd name="connsiteX5" fmla="*/ 2386 w 232227"/>
                  <a:gd name="connsiteY5" fmla="*/ 91537 h 231421"/>
                  <a:gd name="connsiteX6" fmla="*/ 246 w 232227"/>
                  <a:gd name="connsiteY6" fmla="*/ 85227 h 231421"/>
                  <a:gd name="connsiteX7" fmla="*/ 2349 w 232227"/>
                  <a:gd name="connsiteY7" fmla="*/ 79741 h 231421"/>
                  <a:gd name="connsiteX8" fmla="*/ 34701 w 232227"/>
                  <a:gd name="connsiteY8" fmla="*/ 65861 h 231421"/>
                  <a:gd name="connsiteX9" fmla="*/ 83475 w 232227"/>
                  <a:gd name="connsiteY9" fmla="*/ 35100 h 231421"/>
                  <a:gd name="connsiteX10" fmla="*/ 79323 w 232227"/>
                  <a:gd name="connsiteY10" fmla="*/ 6644 h 231421"/>
                  <a:gd name="connsiteX11" fmla="*/ 79909 w 232227"/>
                  <a:gd name="connsiteY11" fmla="*/ 1633 h 231421"/>
                  <a:gd name="connsiteX12" fmla="*/ 84755 w 232227"/>
                  <a:gd name="connsiteY12" fmla="*/ 207 h 231421"/>
                  <a:gd name="connsiteX13" fmla="*/ 87754 w 232227"/>
                  <a:gd name="connsiteY13" fmla="*/ 1011 h 231421"/>
                  <a:gd name="connsiteX14" fmla="*/ 108127 w 232227"/>
                  <a:gd name="connsiteY14" fmla="*/ 15258 h 231421"/>
                  <a:gd name="connsiteX15" fmla="*/ 111346 w 232227"/>
                  <a:gd name="connsiteY15" fmla="*/ 39453 h 231421"/>
                  <a:gd name="connsiteX16" fmla="*/ 109316 w 232227"/>
                  <a:gd name="connsiteY16" fmla="*/ 46494 h 231421"/>
                  <a:gd name="connsiteX17" fmla="*/ 140314 w 232227"/>
                  <a:gd name="connsiteY17" fmla="*/ 113318 h 231421"/>
                  <a:gd name="connsiteX18" fmla="*/ 185156 w 232227"/>
                  <a:gd name="connsiteY18" fmla="*/ 136873 h 231421"/>
                  <a:gd name="connsiteX19" fmla="*/ 209388 w 232227"/>
                  <a:gd name="connsiteY19" fmla="*/ 147480 h 231421"/>
                  <a:gd name="connsiteX20" fmla="*/ 209388 w 232227"/>
                  <a:gd name="connsiteY20" fmla="*/ 147480 h 231421"/>
                  <a:gd name="connsiteX21" fmla="*/ 230071 w 232227"/>
                  <a:gd name="connsiteY21" fmla="*/ 191938 h 231421"/>
                  <a:gd name="connsiteX22" fmla="*/ 223982 w 232227"/>
                  <a:gd name="connsiteY22" fmla="*/ 203295 h 231421"/>
                  <a:gd name="connsiteX23" fmla="*/ 158858 w 232227"/>
                  <a:gd name="connsiteY23" fmla="*/ 211506 h 231421"/>
                  <a:gd name="connsiteX24" fmla="*/ 106116 w 232227"/>
                  <a:gd name="connsiteY24" fmla="*/ 221181 h 231421"/>
                  <a:gd name="connsiteX25" fmla="*/ 62370 w 232227"/>
                  <a:gd name="connsiteY25" fmla="*/ 230617 h 231421"/>
                  <a:gd name="connsiteX26" fmla="*/ 47521 w 232227"/>
                  <a:gd name="connsiteY26" fmla="*/ 231422 h 231421"/>
                  <a:gd name="connsiteX27" fmla="*/ 10158 w 232227"/>
                  <a:gd name="connsiteY27" fmla="*/ 85941 h 231421"/>
                  <a:gd name="connsiteX28" fmla="*/ 11237 w 232227"/>
                  <a:gd name="connsiteY28" fmla="*/ 89196 h 231421"/>
                  <a:gd name="connsiteX29" fmla="*/ 11457 w 232227"/>
                  <a:gd name="connsiteY29" fmla="*/ 90238 h 231421"/>
                  <a:gd name="connsiteX30" fmla="*/ 18059 w 232227"/>
                  <a:gd name="connsiteY30" fmla="*/ 171108 h 231421"/>
                  <a:gd name="connsiteX31" fmla="*/ 17839 w 232227"/>
                  <a:gd name="connsiteY31" fmla="*/ 172955 h 231421"/>
                  <a:gd name="connsiteX32" fmla="*/ 15206 w 232227"/>
                  <a:gd name="connsiteY32" fmla="*/ 185940 h 231421"/>
                  <a:gd name="connsiteX33" fmla="*/ 14803 w 232227"/>
                  <a:gd name="connsiteY33" fmla="*/ 188482 h 231421"/>
                  <a:gd name="connsiteX34" fmla="*/ 20052 w 232227"/>
                  <a:gd name="connsiteY34" fmla="*/ 215658 h 231421"/>
                  <a:gd name="connsiteX35" fmla="*/ 61474 w 232227"/>
                  <a:gd name="connsiteY35" fmla="*/ 221510 h 231421"/>
                  <a:gd name="connsiteX36" fmla="*/ 103683 w 232227"/>
                  <a:gd name="connsiteY36" fmla="*/ 212366 h 231421"/>
                  <a:gd name="connsiteX37" fmla="*/ 158858 w 232227"/>
                  <a:gd name="connsiteY37" fmla="*/ 202362 h 231421"/>
                  <a:gd name="connsiteX38" fmla="*/ 217069 w 232227"/>
                  <a:gd name="connsiteY38" fmla="*/ 197296 h 231421"/>
                  <a:gd name="connsiteX39" fmla="*/ 221421 w 232227"/>
                  <a:gd name="connsiteY39" fmla="*/ 188921 h 231421"/>
                  <a:gd name="connsiteX40" fmla="*/ 205255 w 232227"/>
                  <a:gd name="connsiteY40" fmla="*/ 155636 h 231421"/>
                  <a:gd name="connsiteX41" fmla="*/ 182011 w 232227"/>
                  <a:gd name="connsiteY41" fmla="*/ 145450 h 231421"/>
                  <a:gd name="connsiteX42" fmla="*/ 135577 w 232227"/>
                  <a:gd name="connsiteY42" fmla="*/ 121127 h 231421"/>
                  <a:gd name="connsiteX43" fmla="*/ 100647 w 232227"/>
                  <a:gd name="connsiteY43" fmla="*/ 43549 h 231421"/>
                  <a:gd name="connsiteX44" fmla="*/ 102549 w 232227"/>
                  <a:gd name="connsiteY44" fmla="*/ 36911 h 231421"/>
                  <a:gd name="connsiteX45" fmla="*/ 100318 w 232227"/>
                  <a:gd name="connsiteY45" fmla="*/ 20013 h 231421"/>
                  <a:gd name="connsiteX46" fmla="*/ 91503 w 232227"/>
                  <a:gd name="connsiteY46" fmla="*/ 11893 h 231421"/>
                  <a:gd name="connsiteX47" fmla="*/ 92015 w 232227"/>
                  <a:gd name="connsiteY47" fmla="*/ 38429 h 231421"/>
                  <a:gd name="connsiteX48" fmla="*/ 37938 w 232227"/>
                  <a:gd name="connsiteY48" fmla="*/ 74438 h 231421"/>
                  <a:gd name="connsiteX49" fmla="*/ 10158 w 232227"/>
                  <a:gd name="connsiteY49" fmla="*/ 85941 h 23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32227" h="231421">
                    <a:moveTo>
                      <a:pt x="47521" y="231422"/>
                    </a:moveTo>
                    <a:cubicBezTo>
                      <a:pt x="36054" y="231422"/>
                      <a:pt x="23673" y="229666"/>
                      <a:pt x="14639" y="223028"/>
                    </a:cubicBezTo>
                    <a:cubicBezTo>
                      <a:pt x="1472" y="213335"/>
                      <a:pt x="3758" y="199345"/>
                      <a:pt x="5787" y="187000"/>
                    </a:cubicBezTo>
                    <a:lnTo>
                      <a:pt x="6135" y="184861"/>
                    </a:lnTo>
                    <a:cubicBezTo>
                      <a:pt x="6592" y="178844"/>
                      <a:pt x="8201" y="173138"/>
                      <a:pt x="8878" y="170943"/>
                    </a:cubicBezTo>
                    <a:lnTo>
                      <a:pt x="2386" y="91537"/>
                    </a:lnTo>
                    <a:cubicBezTo>
                      <a:pt x="2075" y="90604"/>
                      <a:pt x="1343" y="88410"/>
                      <a:pt x="246" y="85227"/>
                    </a:cubicBezTo>
                    <a:cubicBezTo>
                      <a:pt x="-467" y="83125"/>
                      <a:pt x="411" y="80820"/>
                      <a:pt x="2349" y="79741"/>
                    </a:cubicBezTo>
                    <a:cubicBezTo>
                      <a:pt x="12005" y="74365"/>
                      <a:pt x="23545" y="70030"/>
                      <a:pt x="34701" y="65861"/>
                    </a:cubicBezTo>
                    <a:cubicBezTo>
                      <a:pt x="55860" y="57924"/>
                      <a:pt x="77751" y="49731"/>
                      <a:pt x="83475" y="35100"/>
                    </a:cubicBezTo>
                    <a:cubicBezTo>
                      <a:pt x="86474" y="27437"/>
                      <a:pt x="85121" y="18129"/>
                      <a:pt x="79323" y="6644"/>
                    </a:cubicBezTo>
                    <a:cubicBezTo>
                      <a:pt x="78501" y="5016"/>
                      <a:pt x="78720" y="3041"/>
                      <a:pt x="79909" y="1633"/>
                    </a:cubicBezTo>
                    <a:cubicBezTo>
                      <a:pt x="81097" y="225"/>
                      <a:pt x="82999" y="-342"/>
                      <a:pt x="84755" y="207"/>
                    </a:cubicBezTo>
                    <a:cubicBezTo>
                      <a:pt x="85743" y="499"/>
                      <a:pt x="86730" y="792"/>
                      <a:pt x="87754" y="1011"/>
                    </a:cubicBezTo>
                    <a:cubicBezTo>
                      <a:pt x="96240" y="2712"/>
                      <a:pt x="103665" y="7906"/>
                      <a:pt x="108127" y="15258"/>
                    </a:cubicBezTo>
                    <a:cubicBezTo>
                      <a:pt x="112589" y="22591"/>
                      <a:pt x="113723" y="31187"/>
                      <a:pt x="111346" y="39453"/>
                    </a:cubicBezTo>
                    <a:lnTo>
                      <a:pt x="109316" y="46494"/>
                    </a:lnTo>
                    <a:cubicBezTo>
                      <a:pt x="108584" y="48469"/>
                      <a:pt x="94850" y="85868"/>
                      <a:pt x="140314" y="113318"/>
                    </a:cubicBezTo>
                    <a:cubicBezTo>
                      <a:pt x="170489" y="131533"/>
                      <a:pt x="176963" y="133892"/>
                      <a:pt x="185156" y="136873"/>
                    </a:cubicBezTo>
                    <a:cubicBezTo>
                      <a:pt x="190460" y="138811"/>
                      <a:pt x="196495" y="141006"/>
                      <a:pt x="209388" y="147480"/>
                    </a:cubicBezTo>
                    <a:lnTo>
                      <a:pt x="209388" y="147480"/>
                    </a:lnTo>
                    <a:cubicBezTo>
                      <a:pt x="237149" y="161434"/>
                      <a:pt x="233107" y="183215"/>
                      <a:pt x="230071" y="191938"/>
                    </a:cubicBezTo>
                    <a:cubicBezTo>
                      <a:pt x="228334" y="196967"/>
                      <a:pt x="225756" y="201265"/>
                      <a:pt x="223982" y="203295"/>
                    </a:cubicBezTo>
                    <a:cubicBezTo>
                      <a:pt x="217947" y="210244"/>
                      <a:pt x="197318" y="211506"/>
                      <a:pt x="158858" y="211506"/>
                    </a:cubicBezTo>
                    <a:cubicBezTo>
                      <a:pt x="141100" y="211506"/>
                      <a:pt x="124111" y="216206"/>
                      <a:pt x="106116" y="221181"/>
                    </a:cubicBezTo>
                    <a:cubicBezTo>
                      <a:pt x="91942" y="225094"/>
                      <a:pt x="77294" y="229154"/>
                      <a:pt x="62370" y="230617"/>
                    </a:cubicBezTo>
                    <a:cubicBezTo>
                      <a:pt x="57890" y="231038"/>
                      <a:pt x="52806" y="231422"/>
                      <a:pt x="47521" y="231422"/>
                    </a:cubicBezTo>
                    <a:close/>
                    <a:moveTo>
                      <a:pt x="10158" y="85941"/>
                    </a:moveTo>
                    <a:cubicBezTo>
                      <a:pt x="10872" y="88044"/>
                      <a:pt x="11237" y="89196"/>
                      <a:pt x="11237" y="89196"/>
                    </a:cubicBezTo>
                    <a:cubicBezTo>
                      <a:pt x="11347" y="89543"/>
                      <a:pt x="11420" y="89891"/>
                      <a:pt x="11457" y="90238"/>
                    </a:cubicBezTo>
                    <a:lnTo>
                      <a:pt x="18059" y="171108"/>
                    </a:lnTo>
                    <a:cubicBezTo>
                      <a:pt x="18114" y="171730"/>
                      <a:pt x="18040" y="172352"/>
                      <a:pt x="17839" y="172955"/>
                    </a:cubicBezTo>
                    <a:cubicBezTo>
                      <a:pt x="17821" y="173010"/>
                      <a:pt x="15736" y="179228"/>
                      <a:pt x="15206" y="185940"/>
                    </a:cubicBezTo>
                    <a:lnTo>
                      <a:pt x="14803" y="188482"/>
                    </a:lnTo>
                    <a:cubicBezTo>
                      <a:pt x="12682" y="201375"/>
                      <a:pt x="11804" y="209586"/>
                      <a:pt x="20052" y="215658"/>
                    </a:cubicBezTo>
                    <a:cubicBezTo>
                      <a:pt x="28044" y="221546"/>
                      <a:pt x="41596" y="223448"/>
                      <a:pt x="61474" y="221510"/>
                    </a:cubicBezTo>
                    <a:cubicBezTo>
                      <a:pt x="75611" y="220120"/>
                      <a:pt x="89894" y="216170"/>
                      <a:pt x="103683" y="212366"/>
                    </a:cubicBezTo>
                    <a:cubicBezTo>
                      <a:pt x="121477" y="207446"/>
                      <a:pt x="139875" y="202362"/>
                      <a:pt x="158858" y="202362"/>
                    </a:cubicBezTo>
                    <a:cubicBezTo>
                      <a:pt x="173580" y="202362"/>
                      <a:pt x="212679" y="202362"/>
                      <a:pt x="217069" y="197296"/>
                    </a:cubicBezTo>
                    <a:cubicBezTo>
                      <a:pt x="217690" y="196583"/>
                      <a:pt x="219830" y="193511"/>
                      <a:pt x="221421" y="188921"/>
                    </a:cubicBezTo>
                    <a:cubicBezTo>
                      <a:pt x="224823" y="179155"/>
                      <a:pt x="224768" y="165439"/>
                      <a:pt x="205255" y="155636"/>
                    </a:cubicBezTo>
                    <a:cubicBezTo>
                      <a:pt x="192837" y="149382"/>
                      <a:pt x="187076" y="147297"/>
                      <a:pt x="182011" y="145450"/>
                    </a:cubicBezTo>
                    <a:cubicBezTo>
                      <a:pt x="173360" y="142304"/>
                      <a:pt x="166521" y="139817"/>
                      <a:pt x="135577" y="121127"/>
                    </a:cubicBezTo>
                    <a:cubicBezTo>
                      <a:pt x="83328" y="89598"/>
                      <a:pt x="100464" y="44006"/>
                      <a:pt x="100647" y="43549"/>
                    </a:cubicBezTo>
                    <a:lnTo>
                      <a:pt x="102549" y="36911"/>
                    </a:lnTo>
                    <a:cubicBezTo>
                      <a:pt x="104214" y="31132"/>
                      <a:pt x="103427" y="25133"/>
                      <a:pt x="100318" y="20013"/>
                    </a:cubicBezTo>
                    <a:cubicBezTo>
                      <a:pt x="98197" y="16520"/>
                      <a:pt x="95125" y="13721"/>
                      <a:pt x="91503" y="11893"/>
                    </a:cubicBezTo>
                    <a:cubicBezTo>
                      <a:pt x="94923" y="21841"/>
                      <a:pt x="95070" y="30583"/>
                      <a:pt x="92015" y="38429"/>
                    </a:cubicBezTo>
                    <a:cubicBezTo>
                      <a:pt x="84810" y="56863"/>
                      <a:pt x="60981" y="65806"/>
                      <a:pt x="37938" y="74438"/>
                    </a:cubicBezTo>
                    <a:cubicBezTo>
                      <a:pt x="28373" y="77986"/>
                      <a:pt x="18552" y="81661"/>
                      <a:pt x="10158" y="8594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41" name="Graphic 2">
            <a:extLst>
              <a:ext uri="{FF2B5EF4-FFF2-40B4-BE49-F238E27FC236}">
                <a16:creationId xmlns:a16="http://schemas.microsoft.com/office/drawing/2014/main" id="{2CFB2CA6-0618-56FE-1B4D-5F8C41D70CBD}"/>
              </a:ext>
            </a:extLst>
          </p:cNvPr>
          <p:cNvGrpSpPr/>
          <p:nvPr/>
        </p:nvGrpSpPr>
        <p:grpSpPr>
          <a:xfrm>
            <a:off x="2194052" y="2195817"/>
            <a:ext cx="916310" cy="1106485"/>
            <a:chOff x="1813200" y="227492"/>
            <a:chExt cx="1627406" cy="1965165"/>
          </a:xfrm>
          <a:solidFill>
            <a:srgbClr val="0A0CA5"/>
          </a:solidFill>
        </p:grpSpPr>
        <p:grpSp>
          <p:nvGrpSpPr>
            <p:cNvPr id="242" name="Graphic 2">
              <a:extLst>
                <a:ext uri="{FF2B5EF4-FFF2-40B4-BE49-F238E27FC236}">
                  <a16:creationId xmlns:a16="http://schemas.microsoft.com/office/drawing/2014/main" id="{800D0663-6821-DD0E-402C-048A677B19F0}"/>
                </a:ext>
              </a:extLst>
            </p:cNvPr>
            <p:cNvGrpSpPr/>
            <p:nvPr/>
          </p:nvGrpSpPr>
          <p:grpSpPr>
            <a:xfrm>
              <a:off x="3105890" y="1801387"/>
              <a:ext cx="116155" cy="80045"/>
              <a:chOff x="3105890" y="1801387"/>
              <a:chExt cx="116155" cy="80045"/>
            </a:xfrm>
            <a:grpFill/>
          </p:grpSpPr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D5869634-B59B-9166-CFFD-040AD3F929F4}"/>
                  </a:ext>
                </a:extLst>
              </p:cNvPr>
              <p:cNvSpPr/>
              <p:nvPr/>
            </p:nvSpPr>
            <p:spPr>
              <a:xfrm>
                <a:off x="3110484" y="1805958"/>
                <a:ext cx="107021" cy="70902"/>
              </a:xfrm>
              <a:custGeom>
                <a:avLst/>
                <a:gdLst>
                  <a:gd name="connsiteX0" fmla="*/ 26060 w 107021"/>
                  <a:gd name="connsiteY0" fmla="*/ 51462 h 70902"/>
                  <a:gd name="connsiteX1" fmla="*/ 8906 w 107021"/>
                  <a:gd name="connsiteY1" fmla="*/ 59637 h 70902"/>
                  <a:gd name="connsiteX2" fmla="*/ 5870 w 107021"/>
                  <a:gd name="connsiteY2" fmla="*/ 39795 h 70902"/>
                  <a:gd name="connsiteX3" fmla="*/ 0 w 107021"/>
                  <a:gd name="connsiteY3" fmla="*/ 21799 h 70902"/>
                  <a:gd name="connsiteX4" fmla="*/ 107021 w 107021"/>
                  <a:gd name="connsiteY4" fmla="*/ 0 h 70902"/>
                  <a:gd name="connsiteX5" fmla="*/ 107021 w 107021"/>
                  <a:gd name="connsiteY5" fmla="*/ 183 h 70902"/>
                  <a:gd name="connsiteX6" fmla="*/ 103638 w 107021"/>
                  <a:gd name="connsiteY6" fmla="*/ 70903 h 70902"/>
                  <a:gd name="connsiteX7" fmla="*/ 26060 w 107021"/>
                  <a:gd name="connsiteY7" fmla="*/ 51462 h 70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21" h="70902">
                    <a:moveTo>
                      <a:pt x="26060" y="51462"/>
                    </a:moveTo>
                    <a:cubicBezTo>
                      <a:pt x="20190" y="53419"/>
                      <a:pt x="14338" y="56162"/>
                      <a:pt x="8906" y="59637"/>
                    </a:cubicBezTo>
                    <a:cubicBezTo>
                      <a:pt x="7553" y="48482"/>
                      <a:pt x="5870" y="39795"/>
                      <a:pt x="5870" y="39795"/>
                    </a:cubicBezTo>
                    <a:lnTo>
                      <a:pt x="0" y="21799"/>
                    </a:lnTo>
                    <a:cubicBezTo>
                      <a:pt x="36411" y="17721"/>
                      <a:pt x="71762" y="7772"/>
                      <a:pt x="107021" y="0"/>
                    </a:cubicBezTo>
                    <a:cubicBezTo>
                      <a:pt x="107021" y="55"/>
                      <a:pt x="107021" y="110"/>
                      <a:pt x="107021" y="183"/>
                    </a:cubicBezTo>
                    <a:cubicBezTo>
                      <a:pt x="105577" y="35698"/>
                      <a:pt x="104461" y="57552"/>
                      <a:pt x="103638" y="70903"/>
                    </a:cubicBezTo>
                    <a:cubicBezTo>
                      <a:pt x="88569" y="46122"/>
                      <a:pt x="51865" y="44403"/>
                      <a:pt x="26060" y="5146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00F48C89-A1C3-46D9-E8BF-D045171090A2}"/>
                  </a:ext>
                </a:extLst>
              </p:cNvPr>
              <p:cNvSpPr/>
              <p:nvPr/>
            </p:nvSpPr>
            <p:spPr>
              <a:xfrm>
                <a:off x="3105890" y="1801387"/>
                <a:ext cx="116155" cy="80045"/>
              </a:xfrm>
              <a:custGeom>
                <a:avLst/>
                <a:gdLst>
                  <a:gd name="connsiteX0" fmla="*/ 108231 w 116155"/>
                  <a:gd name="connsiteY0" fmla="*/ 80046 h 80045"/>
                  <a:gd name="connsiteX1" fmla="*/ 104318 w 116155"/>
                  <a:gd name="connsiteY1" fmla="*/ 77851 h 80045"/>
                  <a:gd name="connsiteX2" fmla="*/ 31970 w 116155"/>
                  <a:gd name="connsiteY2" fmla="*/ 60404 h 80045"/>
                  <a:gd name="connsiteX3" fmla="*/ 15968 w 116155"/>
                  <a:gd name="connsiteY3" fmla="*/ 68049 h 80045"/>
                  <a:gd name="connsiteX4" fmla="*/ 11543 w 116155"/>
                  <a:gd name="connsiteY4" fmla="*/ 68341 h 80045"/>
                  <a:gd name="connsiteX5" fmla="*/ 8946 w 116155"/>
                  <a:gd name="connsiteY5" fmla="*/ 64757 h 80045"/>
                  <a:gd name="connsiteX6" fmla="*/ 6020 w 116155"/>
                  <a:gd name="connsiteY6" fmla="*/ 45500 h 80045"/>
                  <a:gd name="connsiteX7" fmla="*/ 222 w 116155"/>
                  <a:gd name="connsiteY7" fmla="*/ 27797 h 80045"/>
                  <a:gd name="connsiteX8" fmla="*/ 716 w 116155"/>
                  <a:gd name="connsiteY8" fmla="*/ 23902 h 80045"/>
                  <a:gd name="connsiteX9" fmla="*/ 4044 w 116155"/>
                  <a:gd name="connsiteY9" fmla="*/ 21835 h 80045"/>
                  <a:gd name="connsiteX10" fmla="*/ 82994 w 116155"/>
                  <a:gd name="connsiteY10" fmla="*/ 6491 h 80045"/>
                  <a:gd name="connsiteX11" fmla="*/ 110609 w 116155"/>
                  <a:gd name="connsiteY11" fmla="*/ 109 h 80045"/>
                  <a:gd name="connsiteX12" fmla="*/ 114522 w 116155"/>
                  <a:gd name="connsiteY12" fmla="*/ 1060 h 80045"/>
                  <a:gd name="connsiteX13" fmla="*/ 116150 w 116155"/>
                  <a:gd name="connsiteY13" fmla="*/ 4754 h 80045"/>
                  <a:gd name="connsiteX14" fmla="*/ 112767 w 116155"/>
                  <a:gd name="connsiteY14" fmla="*/ 75766 h 80045"/>
                  <a:gd name="connsiteX15" fmla="*/ 109310 w 116155"/>
                  <a:gd name="connsiteY15" fmla="*/ 79936 h 80045"/>
                  <a:gd name="connsiteX16" fmla="*/ 108231 w 116155"/>
                  <a:gd name="connsiteY16" fmla="*/ 80046 h 80045"/>
                  <a:gd name="connsiteX17" fmla="*/ 57336 w 116155"/>
                  <a:gd name="connsiteY17" fmla="*/ 47877 h 80045"/>
                  <a:gd name="connsiteX18" fmla="*/ 104336 w 116155"/>
                  <a:gd name="connsiteY18" fmla="*/ 63532 h 80045"/>
                  <a:gd name="connsiteX19" fmla="*/ 106805 w 116155"/>
                  <a:gd name="connsiteY19" fmla="*/ 10332 h 80045"/>
                  <a:gd name="connsiteX20" fmla="*/ 85133 w 116155"/>
                  <a:gd name="connsiteY20" fmla="*/ 15379 h 80045"/>
                  <a:gd name="connsiteX21" fmla="*/ 10665 w 116155"/>
                  <a:gd name="connsiteY21" fmla="*/ 30248 h 80045"/>
                  <a:gd name="connsiteX22" fmla="*/ 14816 w 116155"/>
                  <a:gd name="connsiteY22" fmla="*/ 42939 h 80045"/>
                  <a:gd name="connsiteX23" fmla="*/ 14962 w 116155"/>
                  <a:gd name="connsiteY23" fmla="*/ 43488 h 80045"/>
                  <a:gd name="connsiteX24" fmla="*/ 17139 w 116155"/>
                  <a:gd name="connsiteY24" fmla="*/ 56820 h 80045"/>
                  <a:gd name="connsiteX25" fmla="*/ 29190 w 116155"/>
                  <a:gd name="connsiteY25" fmla="*/ 51699 h 80045"/>
                  <a:gd name="connsiteX26" fmla="*/ 29428 w 116155"/>
                  <a:gd name="connsiteY26" fmla="*/ 51626 h 80045"/>
                  <a:gd name="connsiteX27" fmla="*/ 57336 w 116155"/>
                  <a:gd name="connsiteY27" fmla="*/ 47877 h 8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155" h="80045">
                    <a:moveTo>
                      <a:pt x="108231" y="80046"/>
                    </a:moveTo>
                    <a:cubicBezTo>
                      <a:pt x="106658" y="80046"/>
                      <a:pt x="105177" y="79241"/>
                      <a:pt x="104318" y="77851"/>
                    </a:cubicBezTo>
                    <a:cubicBezTo>
                      <a:pt x="91004" y="55960"/>
                      <a:pt x="57519" y="53455"/>
                      <a:pt x="31970" y="60404"/>
                    </a:cubicBezTo>
                    <a:cubicBezTo>
                      <a:pt x="26264" y="62325"/>
                      <a:pt x="20888" y="64903"/>
                      <a:pt x="15968" y="68049"/>
                    </a:cubicBezTo>
                    <a:cubicBezTo>
                      <a:pt x="14651" y="68908"/>
                      <a:pt x="12969" y="69018"/>
                      <a:pt x="11543" y="68341"/>
                    </a:cubicBezTo>
                    <a:cubicBezTo>
                      <a:pt x="10116" y="67665"/>
                      <a:pt x="9147" y="66312"/>
                      <a:pt x="8946" y="64757"/>
                    </a:cubicBezTo>
                    <a:cubicBezTo>
                      <a:pt x="7757" y="54955"/>
                      <a:pt x="6294" y="47036"/>
                      <a:pt x="6020" y="45500"/>
                    </a:cubicBezTo>
                    <a:lnTo>
                      <a:pt x="222" y="27797"/>
                    </a:lnTo>
                    <a:cubicBezTo>
                      <a:pt x="-198" y="26499"/>
                      <a:pt x="-16" y="25054"/>
                      <a:pt x="716" y="23902"/>
                    </a:cubicBezTo>
                    <a:cubicBezTo>
                      <a:pt x="1466" y="22750"/>
                      <a:pt x="2691" y="21981"/>
                      <a:pt x="4044" y="21835"/>
                    </a:cubicBezTo>
                    <a:cubicBezTo>
                      <a:pt x="30727" y="18854"/>
                      <a:pt x="57299" y="12563"/>
                      <a:pt x="82994" y="6491"/>
                    </a:cubicBezTo>
                    <a:cubicBezTo>
                      <a:pt x="92211" y="4315"/>
                      <a:pt x="101410" y="2139"/>
                      <a:pt x="110609" y="109"/>
                    </a:cubicBezTo>
                    <a:cubicBezTo>
                      <a:pt x="111980" y="-202"/>
                      <a:pt x="113443" y="164"/>
                      <a:pt x="114522" y="1060"/>
                    </a:cubicBezTo>
                    <a:cubicBezTo>
                      <a:pt x="115601" y="1974"/>
                      <a:pt x="116223" y="3328"/>
                      <a:pt x="116150" y="4754"/>
                    </a:cubicBezTo>
                    <a:cubicBezTo>
                      <a:pt x="114925" y="35185"/>
                      <a:pt x="113772" y="59015"/>
                      <a:pt x="112767" y="75766"/>
                    </a:cubicBezTo>
                    <a:cubicBezTo>
                      <a:pt x="112639" y="77760"/>
                      <a:pt x="111249" y="79442"/>
                      <a:pt x="109310" y="79936"/>
                    </a:cubicBezTo>
                    <a:cubicBezTo>
                      <a:pt x="108963" y="79991"/>
                      <a:pt x="108597" y="80046"/>
                      <a:pt x="108231" y="80046"/>
                    </a:cubicBezTo>
                    <a:close/>
                    <a:moveTo>
                      <a:pt x="57336" y="47877"/>
                    </a:moveTo>
                    <a:cubicBezTo>
                      <a:pt x="74910" y="47877"/>
                      <a:pt x="92412" y="52431"/>
                      <a:pt x="104336" y="63532"/>
                    </a:cubicBezTo>
                    <a:cubicBezTo>
                      <a:pt x="105104" y="49322"/>
                      <a:pt x="105927" y="31509"/>
                      <a:pt x="106805" y="10332"/>
                    </a:cubicBezTo>
                    <a:cubicBezTo>
                      <a:pt x="99581" y="11960"/>
                      <a:pt x="92357" y="13679"/>
                      <a:pt x="85133" y="15379"/>
                    </a:cubicBezTo>
                    <a:cubicBezTo>
                      <a:pt x="60938" y="21104"/>
                      <a:pt x="35994" y="26992"/>
                      <a:pt x="10665" y="30248"/>
                    </a:cubicBezTo>
                    <a:lnTo>
                      <a:pt x="14816" y="42939"/>
                    </a:lnTo>
                    <a:cubicBezTo>
                      <a:pt x="14871" y="43122"/>
                      <a:pt x="14926" y="43305"/>
                      <a:pt x="14962" y="43488"/>
                    </a:cubicBezTo>
                    <a:cubicBezTo>
                      <a:pt x="15017" y="43781"/>
                      <a:pt x="16060" y="49121"/>
                      <a:pt x="17139" y="56820"/>
                    </a:cubicBezTo>
                    <a:cubicBezTo>
                      <a:pt x="20979" y="54808"/>
                      <a:pt x="25021" y="53089"/>
                      <a:pt x="29190" y="51699"/>
                    </a:cubicBezTo>
                    <a:cubicBezTo>
                      <a:pt x="29264" y="51681"/>
                      <a:pt x="29355" y="51645"/>
                      <a:pt x="29428" y="51626"/>
                    </a:cubicBezTo>
                    <a:cubicBezTo>
                      <a:pt x="38170" y="49231"/>
                      <a:pt x="47771" y="47877"/>
                      <a:pt x="57336" y="4787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3" name="Graphic 2">
              <a:extLst>
                <a:ext uri="{FF2B5EF4-FFF2-40B4-BE49-F238E27FC236}">
                  <a16:creationId xmlns:a16="http://schemas.microsoft.com/office/drawing/2014/main" id="{071DA646-59EC-00EC-9D0A-0A267E38C3E9}"/>
                </a:ext>
              </a:extLst>
            </p:cNvPr>
            <p:cNvGrpSpPr/>
            <p:nvPr/>
          </p:nvGrpSpPr>
          <p:grpSpPr>
            <a:xfrm>
              <a:off x="3103596" y="1849237"/>
              <a:ext cx="224559" cy="229669"/>
              <a:chOff x="3103596" y="1849237"/>
              <a:chExt cx="224559" cy="229669"/>
            </a:xfrm>
            <a:grpFill/>
          </p:grpSpPr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3431EFD5-9EDE-1EAC-6B57-C80D0AD17BE0}"/>
                  </a:ext>
                </a:extLst>
              </p:cNvPr>
              <p:cNvSpPr/>
              <p:nvPr/>
            </p:nvSpPr>
            <p:spPr>
              <a:xfrm>
                <a:off x="3108177" y="1853808"/>
                <a:ext cx="215418" cy="220532"/>
              </a:xfrm>
              <a:custGeom>
                <a:avLst/>
                <a:gdLst>
                  <a:gd name="connsiteX0" fmla="*/ 28367 w 215418"/>
                  <a:gd name="connsiteY0" fmla="*/ 3612 h 220532"/>
                  <a:gd name="connsiteX1" fmla="*/ 105944 w 215418"/>
                  <a:gd name="connsiteY1" fmla="*/ 23052 h 220532"/>
                  <a:gd name="connsiteX2" fmla="*/ 104390 w 215418"/>
                  <a:gd name="connsiteY2" fmla="*/ 43334 h 220532"/>
                  <a:gd name="connsiteX3" fmla="*/ 111998 w 215418"/>
                  <a:gd name="connsiteY3" fmla="*/ 81611 h 220532"/>
                  <a:gd name="connsiteX4" fmla="*/ 205102 w 215418"/>
                  <a:gd name="connsiteY4" fmla="*/ 160944 h 220532"/>
                  <a:gd name="connsiteX5" fmla="*/ 214319 w 215418"/>
                  <a:gd name="connsiteY5" fmla="*/ 197556 h 220532"/>
                  <a:gd name="connsiteX6" fmla="*/ 202011 w 215418"/>
                  <a:gd name="connsiteY6" fmla="*/ 216082 h 220532"/>
                  <a:gd name="connsiteX7" fmla="*/ 177780 w 215418"/>
                  <a:gd name="connsiteY7" fmla="*/ 220508 h 220532"/>
                  <a:gd name="connsiteX8" fmla="*/ 112034 w 215418"/>
                  <a:gd name="connsiteY8" fmla="*/ 203975 h 220532"/>
                  <a:gd name="connsiteX9" fmla="*/ 100787 w 215418"/>
                  <a:gd name="connsiteY9" fmla="*/ 193295 h 220532"/>
                  <a:gd name="connsiteX10" fmla="*/ 78330 w 215418"/>
                  <a:gd name="connsiteY10" fmla="*/ 174020 h 220532"/>
                  <a:gd name="connsiteX11" fmla="*/ 36194 w 215418"/>
                  <a:gd name="connsiteY11" fmla="*/ 139657 h 220532"/>
                  <a:gd name="connsiteX12" fmla="*/ 7171 w 215418"/>
                  <a:gd name="connsiteY12" fmla="*/ 110579 h 220532"/>
                  <a:gd name="connsiteX13" fmla="*/ 2782 w 215418"/>
                  <a:gd name="connsiteY13" fmla="*/ 105531 h 220532"/>
                  <a:gd name="connsiteX14" fmla="*/ 9311 w 215418"/>
                  <a:gd name="connsiteY14" fmla="*/ 56446 h 220532"/>
                  <a:gd name="connsiteX15" fmla="*/ 11267 w 215418"/>
                  <a:gd name="connsiteY15" fmla="*/ 11769 h 220532"/>
                  <a:gd name="connsiteX16" fmla="*/ 28367 w 215418"/>
                  <a:gd name="connsiteY16" fmla="*/ 3612 h 22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5418" h="220532">
                    <a:moveTo>
                      <a:pt x="28367" y="3612"/>
                    </a:moveTo>
                    <a:cubicBezTo>
                      <a:pt x="54171" y="-3447"/>
                      <a:pt x="90875" y="-1728"/>
                      <a:pt x="105944" y="23052"/>
                    </a:cubicBezTo>
                    <a:cubicBezTo>
                      <a:pt x="104902" y="40206"/>
                      <a:pt x="104390" y="43334"/>
                      <a:pt x="104390" y="43334"/>
                    </a:cubicBezTo>
                    <a:cubicBezTo>
                      <a:pt x="104390" y="53630"/>
                      <a:pt x="103841" y="74661"/>
                      <a:pt x="111998" y="81611"/>
                    </a:cubicBezTo>
                    <a:cubicBezTo>
                      <a:pt x="150878" y="114748"/>
                      <a:pt x="174744" y="127385"/>
                      <a:pt x="205102" y="160944"/>
                    </a:cubicBezTo>
                    <a:cubicBezTo>
                      <a:pt x="214045" y="170838"/>
                      <a:pt x="217355" y="184535"/>
                      <a:pt x="214319" y="197556"/>
                    </a:cubicBezTo>
                    <a:cubicBezTo>
                      <a:pt x="212399" y="205750"/>
                      <a:pt x="213167" y="211291"/>
                      <a:pt x="202011" y="216082"/>
                    </a:cubicBezTo>
                    <a:cubicBezTo>
                      <a:pt x="195976" y="218679"/>
                      <a:pt x="188076" y="220325"/>
                      <a:pt x="177780" y="220508"/>
                    </a:cubicBezTo>
                    <a:cubicBezTo>
                      <a:pt x="157535" y="220873"/>
                      <a:pt x="128183" y="217271"/>
                      <a:pt x="112034" y="203975"/>
                    </a:cubicBezTo>
                    <a:cubicBezTo>
                      <a:pt x="108048" y="200684"/>
                      <a:pt x="104756" y="196606"/>
                      <a:pt x="100787" y="193295"/>
                    </a:cubicBezTo>
                    <a:cubicBezTo>
                      <a:pt x="93637" y="187333"/>
                      <a:pt x="86047" y="178921"/>
                      <a:pt x="78330" y="174020"/>
                    </a:cubicBezTo>
                    <a:cubicBezTo>
                      <a:pt x="62986" y="164309"/>
                      <a:pt x="49142" y="152385"/>
                      <a:pt x="36194" y="139657"/>
                    </a:cubicBezTo>
                    <a:cubicBezTo>
                      <a:pt x="26428" y="130055"/>
                      <a:pt x="16992" y="120143"/>
                      <a:pt x="7171" y="110579"/>
                    </a:cubicBezTo>
                    <a:cubicBezTo>
                      <a:pt x="5562" y="109024"/>
                      <a:pt x="3952" y="107433"/>
                      <a:pt x="2782" y="105531"/>
                    </a:cubicBezTo>
                    <a:cubicBezTo>
                      <a:pt x="-4021" y="94485"/>
                      <a:pt x="3020" y="66742"/>
                      <a:pt x="9311" y="56446"/>
                    </a:cubicBezTo>
                    <a:cubicBezTo>
                      <a:pt x="14395" y="48125"/>
                      <a:pt x="13151" y="27496"/>
                      <a:pt x="11267" y="11769"/>
                    </a:cubicBezTo>
                    <a:cubicBezTo>
                      <a:pt x="16644" y="8294"/>
                      <a:pt x="22496" y="5569"/>
                      <a:pt x="28367" y="361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9EC01A96-1AB3-FD2D-FB8A-DE75477CD86E}"/>
                  </a:ext>
                </a:extLst>
              </p:cNvPr>
              <p:cNvSpPr/>
              <p:nvPr/>
            </p:nvSpPr>
            <p:spPr>
              <a:xfrm>
                <a:off x="3103596" y="1849237"/>
                <a:ext cx="224559" cy="229669"/>
              </a:xfrm>
              <a:custGeom>
                <a:avLst/>
                <a:gdLst>
                  <a:gd name="connsiteX0" fmla="*/ 179800 w 224559"/>
                  <a:gd name="connsiteY0" fmla="*/ 229669 h 229669"/>
                  <a:gd name="connsiteX1" fmla="*/ 113689 w 224559"/>
                  <a:gd name="connsiteY1" fmla="*/ 212076 h 229669"/>
                  <a:gd name="connsiteX2" fmla="*/ 107618 w 224559"/>
                  <a:gd name="connsiteY2" fmla="*/ 206334 h 229669"/>
                  <a:gd name="connsiteX3" fmla="*/ 102424 w 224559"/>
                  <a:gd name="connsiteY3" fmla="*/ 201378 h 229669"/>
                  <a:gd name="connsiteX4" fmla="*/ 94359 w 224559"/>
                  <a:gd name="connsiteY4" fmla="*/ 194099 h 229669"/>
                  <a:gd name="connsiteX5" fmla="*/ 80442 w 224559"/>
                  <a:gd name="connsiteY5" fmla="*/ 182449 h 229669"/>
                  <a:gd name="connsiteX6" fmla="*/ 37556 w 224559"/>
                  <a:gd name="connsiteY6" fmla="*/ 147483 h 229669"/>
                  <a:gd name="connsiteX7" fmla="*/ 23859 w 224559"/>
                  <a:gd name="connsiteY7" fmla="*/ 133730 h 229669"/>
                  <a:gd name="connsiteX8" fmla="*/ 8552 w 224559"/>
                  <a:gd name="connsiteY8" fmla="*/ 118405 h 229669"/>
                  <a:gd name="connsiteX9" fmla="*/ 3449 w 224559"/>
                  <a:gd name="connsiteY9" fmla="*/ 112480 h 229669"/>
                  <a:gd name="connsiteX10" fmla="*/ 9960 w 224559"/>
                  <a:gd name="connsiteY10" fmla="*/ 58621 h 229669"/>
                  <a:gd name="connsiteX11" fmla="*/ 11277 w 224559"/>
                  <a:gd name="connsiteY11" fmla="*/ 16870 h 229669"/>
                  <a:gd name="connsiteX12" fmla="*/ 13343 w 224559"/>
                  <a:gd name="connsiteY12" fmla="*/ 12481 h 229669"/>
                  <a:gd name="connsiteX13" fmla="*/ 31503 w 224559"/>
                  <a:gd name="connsiteY13" fmla="*/ 3812 h 229669"/>
                  <a:gd name="connsiteX14" fmla="*/ 31741 w 224559"/>
                  <a:gd name="connsiteY14" fmla="*/ 3739 h 229669"/>
                  <a:gd name="connsiteX15" fmla="*/ 114439 w 224559"/>
                  <a:gd name="connsiteY15" fmla="*/ 25209 h 229669"/>
                  <a:gd name="connsiteX16" fmla="*/ 115097 w 224559"/>
                  <a:gd name="connsiteY16" fmla="*/ 27861 h 229669"/>
                  <a:gd name="connsiteX17" fmla="*/ 113543 w 224559"/>
                  <a:gd name="connsiteY17" fmla="*/ 48197 h 229669"/>
                  <a:gd name="connsiteX18" fmla="*/ 113543 w 224559"/>
                  <a:gd name="connsiteY18" fmla="*/ 49752 h 229669"/>
                  <a:gd name="connsiteX19" fmla="*/ 119541 w 224559"/>
                  <a:gd name="connsiteY19" fmla="*/ 82688 h 229669"/>
                  <a:gd name="connsiteX20" fmla="*/ 156502 w 224559"/>
                  <a:gd name="connsiteY20" fmla="*/ 112278 h 229669"/>
                  <a:gd name="connsiteX21" fmla="*/ 213066 w 224559"/>
                  <a:gd name="connsiteY21" fmla="*/ 162442 h 229669"/>
                  <a:gd name="connsiteX22" fmla="*/ 223344 w 224559"/>
                  <a:gd name="connsiteY22" fmla="*/ 203151 h 229669"/>
                  <a:gd name="connsiteX23" fmla="*/ 222649 w 224559"/>
                  <a:gd name="connsiteY23" fmla="*/ 206535 h 229669"/>
                  <a:gd name="connsiteX24" fmla="*/ 208403 w 224559"/>
                  <a:gd name="connsiteY24" fmla="*/ 224841 h 229669"/>
                  <a:gd name="connsiteX25" fmla="*/ 182452 w 224559"/>
                  <a:gd name="connsiteY25" fmla="*/ 229632 h 229669"/>
                  <a:gd name="connsiteX26" fmla="*/ 179800 w 224559"/>
                  <a:gd name="connsiteY26" fmla="*/ 229669 h 229669"/>
                  <a:gd name="connsiteX27" fmla="*/ 20676 w 224559"/>
                  <a:gd name="connsiteY27" fmla="*/ 18717 h 229669"/>
                  <a:gd name="connsiteX28" fmla="*/ 17750 w 224559"/>
                  <a:gd name="connsiteY28" fmla="*/ 63413 h 229669"/>
                  <a:gd name="connsiteX29" fmla="*/ 11222 w 224559"/>
                  <a:gd name="connsiteY29" fmla="*/ 107706 h 229669"/>
                  <a:gd name="connsiteX30" fmla="*/ 14916 w 224559"/>
                  <a:gd name="connsiteY30" fmla="*/ 111876 h 229669"/>
                  <a:gd name="connsiteX31" fmla="*/ 30369 w 224559"/>
                  <a:gd name="connsiteY31" fmla="*/ 127330 h 229669"/>
                  <a:gd name="connsiteX32" fmla="*/ 43957 w 224559"/>
                  <a:gd name="connsiteY32" fmla="*/ 140972 h 229669"/>
                  <a:gd name="connsiteX33" fmla="*/ 85325 w 224559"/>
                  <a:gd name="connsiteY33" fmla="*/ 174732 h 229669"/>
                  <a:gd name="connsiteX34" fmla="*/ 100595 w 224559"/>
                  <a:gd name="connsiteY34" fmla="*/ 187424 h 229669"/>
                  <a:gd name="connsiteX35" fmla="*/ 108258 w 224559"/>
                  <a:gd name="connsiteY35" fmla="*/ 194355 h 229669"/>
                  <a:gd name="connsiteX36" fmla="*/ 114110 w 224559"/>
                  <a:gd name="connsiteY36" fmla="*/ 199914 h 229669"/>
                  <a:gd name="connsiteX37" fmla="*/ 119487 w 224559"/>
                  <a:gd name="connsiteY37" fmla="*/ 205017 h 229669"/>
                  <a:gd name="connsiteX38" fmla="*/ 182251 w 224559"/>
                  <a:gd name="connsiteY38" fmla="*/ 220507 h 229669"/>
                  <a:gd name="connsiteX39" fmla="*/ 204764 w 224559"/>
                  <a:gd name="connsiteY39" fmla="*/ 216447 h 229669"/>
                  <a:gd name="connsiteX40" fmla="*/ 213652 w 224559"/>
                  <a:gd name="connsiteY40" fmla="*/ 204816 h 229669"/>
                  <a:gd name="connsiteX41" fmla="*/ 214420 w 224559"/>
                  <a:gd name="connsiteY41" fmla="*/ 201085 h 229669"/>
                  <a:gd name="connsiteX42" fmla="*/ 206263 w 224559"/>
                  <a:gd name="connsiteY42" fmla="*/ 168587 h 229669"/>
                  <a:gd name="connsiteX43" fmla="*/ 150905 w 224559"/>
                  <a:gd name="connsiteY43" fmla="*/ 119539 h 229669"/>
                  <a:gd name="connsiteX44" fmla="*/ 113598 w 224559"/>
                  <a:gd name="connsiteY44" fmla="*/ 89656 h 229669"/>
                  <a:gd name="connsiteX45" fmla="*/ 104381 w 224559"/>
                  <a:gd name="connsiteY45" fmla="*/ 49733 h 229669"/>
                  <a:gd name="connsiteX46" fmla="*/ 104381 w 224559"/>
                  <a:gd name="connsiteY46" fmla="*/ 47886 h 229669"/>
                  <a:gd name="connsiteX47" fmla="*/ 104436 w 224559"/>
                  <a:gd name="connsiteY47" fmla="*/ 47136 h 229669"/>
                  <a:gd name="connsiteX48" fmla="*/ 105844 w 224559"/>
                  <a:gd name="connsiteY48" fmla="*/ 28794 h 229669"/>
                  <a:gd name="connsiteX49" fmla="*/ 34246 w 224559"/>
                  <a:gd name="connsiteY49" fmla="*/ 12536 h 229669"/>
                  <a:gd name="connsiteX50" fmla="*/ 20676 w 224559"/>
                  <a:gd name="connsiteY50" fmla="*/ 18717 h 22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24559" h="229669">
                    <a:moveTo>
                      <a:pt x="179800" y="229669"/>
                    </a:moveTo>
                    <a:cubicBezTo>
                      <a:pt x="166487" y="229669"/>
                      <a:pt x="133020" y="227968"/>
                      <a:pt x="113689" y="212076"/>
                    </a:cubicBezTo>
                    <a:cubicBezTo>
                      <a:pt x="111476" y="210266"/>
                      <a:pt x="109501" y="208272"/>
                      <a:pt x="107618" y="206334"/>
                    </a:cubicBezTo>
                    <a:cubicBezTo>
                      <a:pt x="105862" y="204541"/>
                      <a:pt x="104198" y="202859"/>
                      <a:pt x="102424" y="201378"/>
                    </a:cubicBezTo>
                    <a:cubicBezTo>
                      <a:pt x="99754" y="199146"/>
                      <a:pt x="97011" y="196586"/>
                      <a:pt x="94359" y="194099"/>
                    </a:cubicBezTo>
                    <a:cubicBezTo>
                      <a:pt x="89769" y="189801"/>
                      <a:pt x="85032" y="185357"/>
                      <a:pt x="80442" y="182449"/>
                    </a:cubicBezTo>
                    <a:cubicBezTo>
                      <a:pt x="66415" y="173561"/>
                      <a:pt x="52790" y="162461"/>
                      <a:pt x="37556" y="147483"/>
                    </a:cubicBezTo>
                    <a:cubicBezTo>
                      <a:pt x="32948" y="142947"/>
                      <a:pt x="28394" y="138339"/>
                      <a:pt x="23859" y="133730"/>
                    </a:cubicBezTo>
                    <a:cubicBezTo>
                      <a:pt x="18793" y="128591"/>
                      <a:pt x="13727" y="123452"/>
                      <a:pt x="8552" y="118405"/>
                    </a:cubicBezTo>
                    <a:cubicBezTo>
                      <a:pt x="6851" y="116759"/>
                      <a:pt x="4931" y="114875"/>
                      <a:pt x="3449" y="112480"/>
                    </a:cubicBezTo>
                    <a:cubicBezTo>
                      <a:pt x="-4652" y="99330"/>
                      <a:pt x="3175" y="69722"/>
                      <a:pt x="9960" y="58621"/>
                    </a:cubicBezTo>
                    <a:cubicBezTo>
                      <a:pt x="11551" y="56006"/>
                      <a:pt x="14879" y="46716"/>
                      <a:pt x="11277" y="16870"/>
                    </a:cubicBezTo>
                    <a:cubicBezTo>
                      <a:pt x="11075" y="15133"/>
                      <a:pt x="11862" y="13413"/>
                      <a:pt x="13343" y="12481"/>
                    </a:cubicBezTo>
                    <a:cubicBezTo>
                      <a:pt x="18921" y="8896"/>
                      <a:pt x="25047" y="5970"/>
                      <a:pt x="31503" y="3812"/>
                    </a:cubicBezTo>
                    <a:cubicBezTo>
                      <a:pt x="31576" y="3794"/>
                      <a:pt x="31668" y="3757"/>
                      <a:pt x="31741" y="3739"/>
                    </a:cubicBezTo>
                    <a:cubicBezTo>
                      <a:pt x="60489" y="-4125"/>
                      <a:pt x="98638" y="-760"/>
                      <a:pt x="114439" y="25209"/>
                    </a:cubicBezTo>
                    <a:cubicBezTo>
                      <a:pt x="114915" y="26014"/>
                      <a:pt x="115152" y="26928"/>
                      <a:pt x="115097" y="27861"/>
                    </a:cubicBezTo>
                    <a:cubicBezTo>
                      <a:pt x="114238" y="42144"/>
                      <a:pt x="113726" y="46862"/>
                      <a:pt x="113543" y="48197"/>
                    </a:cubicBezTo>
                    <a:lnTo>
                      <a:pt x="113543" y="49752"/>
                    </a:lnTo>
                    <a:cubicBezTo>
                      <a:pt x="113525" y="58750"/>
                      <a:pt x="113470" y="77495"/>
                      <a:pt x="119541" y="82688"/>
                    </a:cubicBezTo>
                    <a:cubicBezTo>
                      <a:pt x="133440" y="94539"/>
                      <a:pt x="145163" y="103555"/>
                      <a:pt x="156502" y="112278"/>
                    </a:cubicBezTo>
                    <a:cubicBezTo>
                      <a:pt x="176271" y="127494"/>
                      <a:pt x="193352" y="140643"/>
                      <a:pt x="213066" y="162442"/>
                    </a:cubicBezTo>
                    <a:cubicBezTo>
                      <a:pt x="222905" y="173324"/>
                      <a:pt x="226746" y="188539"/>
                      <a:pt x="223344" y="203151"/>
                    </a:cubicBezTo>
                    <a:cubicBezTo>
                      <a:pt x="223070" y="204340"/>
                      <a:pt x="222850" y="205456"/>
                      <a:pt x="222649" y="206535"/>
                    </a:cubicBezTo>
                    <a:cubicBezTo>
                      <a:pt x="221387" y="213064"/>
                      <a:pt x="220071" y="219812"/>
                      <a:pt x="208403" y="224841"/>
                    </a:cubicBezTo>
                    <a:cubicBezTo>
                      <a:pt x="201417" y="227840"/>
                      <a:pt x="192693" y="229450"/>
                      <a:pt x="182452" y="229632"/>
                    </a:cubicBezTo>
                    <a:cubicBezTo>
                      <a:pt x="181684" y="229669"/>
                      <a:pt x="180788" y="229669"/>
                      <a:pt x="179800" y="229669"/>
                    </a:cubicBezTo>
                    <a:close/>
                    <a:moveTo>
                      <a:pt x="20676" y="18717"/>
                    </a:moveTo>
                    <a:cubicBezTo>
                      <a:pt x="23164" y="41138"/>
                      <a:pt x="22176" y="56171"/>
                      <a:pt x="17750" y="63413"/>
                    </a:cubicBezTo>
                    <a:cubicBezTo>
                      <a:pt x="11404" y="73782"/>
                      <a:pt x="5900" y="99074"/>
                      <a:pt x="11222" y="107706"/>
                    </a:cubicBezTo>
                    <a:cubicBezTo>
                      <a:pt x="12099" y="109151"/>
                      <a:pt x="13471" y="110468"/>
                      <a:pt x="14916" y="111876"/>
                    </a:cubicBezTo>
                    <a:cubicBezTo>
                      <a:pt x="20146" y="116960"/>
                      <a:pt x="25248" y="122154"/>
                      <a:pt x="30369" y="127330"/>
                    </a:cubicBezTo>
                    <a:cubicBezTo>
                      <a:pt x="34868" y="131902"/>
                      <a:pt x="39385" y="136474"/>
                      <a:pt x="43957" y="140972"/>
                    </a:cubicBezTo>
                    <a:cubicBezTo>
                      <a:pt x="58716" y="155475"/>
                      <a:pt x="71865" y="166192"/>
                      <a:pt x="85325" y="174732"/>
                    </a:cubicBezTo>
                    <a:cubicBezTo>
                      <a:pt x="90628" y="178097"/>
                      <a:pt x="95694" y="182834"/>
                      <a:pt x="100595" y="187424"/>
                    </a:cubicBezTo>
                    <a:cubicBezTo>
                      <a:pt x="103265" y="189929"/>
                      <a:pt x="105789" y="192288"/>
                      <a:pt x="108258" y="194355"/>
                    </a:cubicBezTo>
                    <a:cubicBezTo>
                      <a:pt x="110379" y="196129"/>
                      <a:pt x="112281" y="198049"/>
                      <a:pt x="114110" y="199914"/>
                    </a:cubicBezTo>
                    <a:cubicBezTo>
                      <a:pt x="115920" y="201762"/>
                      <a:pt x="117640" y="203499"/>
                      <a:pt x="119487" y="205017"/>
                    </a:cubicBezTo>
                    <a:cubicBezTo>
                      <a:pt x="134062" y="217014"/>
                      <a:pt x="161439" y="220909"/>
                      <a:pt x="182251" y="220507"/>
                    </a:cubicBezTo>
                    <a:cubicBezTo>
                      <a:pt x="191304" y="220342"/>
                      <a:pt x="198875" y="218989"/>
                      <a:pt x="204764" y="216447"/>
                    </a:cubicBezTo>
                    <a:cubicBezTo>
                      <a:pt x="212006" y="213338"/>
                      <a:pt x="212518" y="210668"/>
                      <a:pt x="213652" y="204816"/>
                    </a:cubicBezTo>
                    <a:cubicBezTo>
                      <a:pt x="213889" y="203627"/>
                      <a:pt x="214127" y="202383"/>
                      <a:pt x="214420" y="201085"/>
                    </a:cubicBezTo>
                    <a:cubicBezTo>
                      <a:pt x="217144" y="189399"/>
                      <a:pt x="214109" y="177237"/>
                      <a:pt x="206263" y="168587"/>
                    </a:cubicBezTo>
                    <a:cubicBezTo>
                      <a:pt x="187116" y="147410"/>
                      <a:pt x="170327" y="134498"/>
                      <a:pt x="150905" y="119539"/>
                    </a:cubicBezTo>
                    <a:cubicBezTo>
                      <a:pt x="140006" y="111163"/>
                      <a:pt x="127661" y="101653"/>
                      <a:pt x="113598" y="89656"/>
                    </a:cubicBezTo>
                    <a:cubicBezTo>
                      <a:pt x="104289" y="81719"/>
                      <a:pt x="104344" y="61694"/>
                      <a:pt x="104381" y="49733"/>
                    </a:cubicBezTo>
                    <a:lnTo>
                      <a:pt x="104381" y="47886"/>
                    </a:lnTo>
                    <a:cubicBezTo>
                      <a:pt x="104381" y="47630"/>
                      <a:pt x="104399" y="47393"/>
                      <a:pt x="104436" y="47136"/>
                    </a:cubicBezTo>
                    <a:cubicBezTo>
                      <a:pt x="104454" y="47027"/>
                      <a:pt x="104929" y="43808"/>
                      <a:pt x="105844" y="28794"/>
                    </a:cubicBezTo>
                    <a:cubicBezTo>
                      <a:pt x="92055" y="7982"/>
                      <a:pt x="59319" y="5714"/>
                      <a:pt x="34246" y="12536"/>
                    </a:cubicBezTo>
                    <a:cubicBezTo>
                      <a:pt x="29491" y="14163"/>
                      <a:pt x="24919" y="16230"/>
                      <a:pt x="20676" y="1871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4" name="Graphic 2">
              <a:extLst>
                <a:ext uri="{FF2B5EF4-FFF2-40B4-BE49-F238E27FC236}">
                  <a16:creationId xmlns:a16="http://schemas.microsoft.com/office/drawing/2014/main" id="{B8A60B78-0ECB-EF35-002A-74DDF9826B33}"/>
                </a:ext>
              </a:extLst>
            </p:cNvPr>
            <p:cNvGrpSpPr/>
            <p:nvPr/>
          </p:nvGrpSpPr>
          <p:grpSpPr>
            <a:xfrm>
              <a:off x="2206085" y="1763870"/>
              <a:ext cx="105716" cy="186434"/>
              <a:chOff x="2206085" y="1763870"/>
              <a:chExt cx="105716" cy="186434"/>
            </a:xfrm>
            <a:grpFill/>
          </p:grpSpPr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1AFE76BC-6FCB-3437-5B69-E52ABA469AD5}"/>
                  </a:ext>
                </a:extLst>
              </p:cNvPr>
              <p:cNvSpPr/>
              <p:nvPr/>
            </p:nvSpPr>
            <p:spPr>
              <a:xfrm>
                <a:off x="2210641" y="1768467"/>
                <a:ext cx="96578" cy="177265"/>
              </a:xfrm>
              <a:custGeom>
                <a:avLst/>
                <a:gdLst>
                  <a:gd name="connsiteX0" fmla="*/ 94768 w 96578"/>
                  <a:gd name="connsiteY0" fmla="*/ 16020 h 177265"/>
                  <a:gd name="connsiteX1" fmla="*/ 89501 w 96578"/>
                  <a:gd name="connsiteY1" fmla="*/ 30084 h 177265"/>
                  <a:gd name="connsiteX2" fmla="*/ 52706 w 96578"/>
                  <a:gd name="connsiteY2" fmla="*/ 105632 h 177265"/>
                  <a:gd name="connsiteX3" fmla="*/ 21525 w 96578"/>
                  <a:gd name="connsiteY3" fmla="*/ 151973 h 177265"/>
                  <a:gd name="connsiteX4" fmla="*/ 0 w 96578"/>
                  <a:gd name="connsiteY4" fmla="*/ 177265 h 177265"/>
                  <a:gd name="connsiteX5" fmla="*/ 32223 w 96578"/>
                  <a:gd name="connsiteY5" fmla="*/ 0 h 177265"/>
                  <a:gd name="connsiteX6" fmla="*/ 96579 w 96578"/>
                  <a:gd name="connsiteY6" fmla="*/ 16075 h 177265"/>
                  <a:gd name="connsiteX7" fmla="*/ 94768 w 96578"/>
                  <a:gd name="connsiteY7" fmla="*/ 16020 h 17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78" h="177265">
                    <a:moveTo>
                      <a:pt x="94768" y="16020"/>
                    </a:moveTo>
                    <a:cubicBezTo>
                      <a:pt x="94768" y="16020"/>
                      <a:pt x="92994" y="21251"/>
                      <a:pt x="89501" y="30084"/>
                    </a:cubicBezTo>
                    <a:cubicBezTo>
                      <a:pt x="79187" y="56144"/>
                      <a:pt x="66879" y="81473"/>
                      <a:pt x="52706" y="105632"/>
                    </a:cubicBezTo>
                    <a:cubicBezTo>
                      <a:pt x="43288" y="121707"/>
                      <a:pt x="32973" y="137270"/>
                      <a:pt x="21525" y="151973"/>
                    </a:cubicBezTo>
                    <a:cubicBezTo>
                      <a:pt x="14722" y="160715"/>
                      <a:pt x="6547" y="168323"/>
                      <a:pt x="0" y="177265"/>
                    </a:cubicBezTo>
                    <a:cubicBezTo>
                      <a:pt x="24177" y="120884"/>
                      <a:pt x="38533" y="61338"/>
                      <a:pt x="32223" y="0"/>
                    </a:cubicBezTo>
                    <a:cubicBezTo>
                      <a:pt x="51810" y="10973"/>
                      <a:pt x="76060" y="9930"/>
                      <a:pt x="96579" y="16075"/>
                    </a:cubicBezTo>
                    <a:cubicBezTo>
                      <a:pt x="95957" y="16039"/>
                      <a:pt x="95354" y="16020"/>
                      <a:pt x="94768" y="1602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99BE5EF5-6D00-4E87-50E0-8191205D1898}"/>
                  </a:ext>
                </a:extLst>
              </p:cNvPr>
              <p:cNvSpPr/>
              <p:nvPr/>
            </p:nvSpPr>
            <p:spPr>
              <a:xfrm>
                <a:off x="2206085" y="1763870"/>
                <a:ext cx="105716" cy="186434"/>
              </a:xfrm>
              <a:custGeom>
                <a:avLst/>
                <a:gdLst>
                  <a:gd name="connsiteX0" fmla="*/ 4574 w 105716"/>
                  <a:gd name="connsiteY0" fmla="*/ 186435 h 186434"/>
                  <a:gd name="connsiteX1" fmla="*/ 2307 w 105716"/>
                  <a:gd name="connsiteY1" fmla="*/ 185831 h 186434"/>
                  <a:gd name="connsiteX2" fmla="*/ 368 w 105716"/>
                  <a:gd name="connsiteY2" fmla="*/ 180052 h 186434"/>
                  <a:gd name="connsiteX3" fmla="*/ 32244 w 105716"/>
                  <a:gd name="connsiteY3" fmla="*/ 5055 h 186434"/>
                  <a:gd name="connsiteX4" fmla="*/ 34274 w 105716"/>
                  <a:gd name="connsiteY4" fmla="*/ 757 h 186434"/>
                  <a:gd name="connsiteX5" fmla="*/ 39011 w 105716"/>
                  <a:gd name="connsiteY5" fmla="*/ 592 h 186434"/>
                  <a:gd name="connsiteX6" fmla="*/ 77342 w 105716"/>
                  <a:gd name="connsiteY6" fmla="*/ 11199 h 186434"/>
                  <a:gd name="connsiteX7" fmla="*/ 102452 w 105716"/>
                  <a:gd name="connsiteY7" fmla="*/ 16283 h 186434"/>
                  <a:gd name="connsiteX8" fmla="*/ 105652 w 105716"/>
                  <a:gd name="connsiteY8" fmla="*/ 21441 h 186434"/>
                  <a:gd name="connsiteX9" fmla="*/ 102635 w 105716"/>
                  <a:gd name="connsiteY9" fmla="*/ 24988 h 186434"/>
                  <a:gd name="connsiteX10" fmla="*/ 98300 w 105716"/>
                  <a:gd name="connsiteY10" fmla="*/ 36364 h 186434"/>
                  <a:gd name="connsiteX11" fmla="*/ 61212 w 105716"/>
                  <a:gd name="connsiteY11" fmla="*/ 112533 h 186434"/>
                  <a:gd name="connsiteX12" fmla="*/ 29702 w 105716"/>
                  <a:gd name="connsiteY12" fmla="*/ 159369 h 186434"/>
                  <a:gd name="connsiteX13" fmla="*/ 19571 w 105716"/>
                  <a:gd name="connsiteY13" fmla="*/ 171146 h 186434"/>
                  <a:gd name="connsiteX14" fmla="*/ 8250 w 105716"/>
                  <a:gd name="connsiteY14" fmla="*/ 184551 h 186434"/>
                  <a:gd name="connsiteX15" fmla="*/ 4574 w 105716"/>
                  <a:gd name="connsiteY15" fmla="*/ 186435 h 186434"/>
                  <a:gd name="connsiteX16" fmla="*/ 42047 w 105716"/>
                  <a:gd name="connsiteY16" fmla="*/ 12187 h 186434"/>
                  <a:gd name="connsiteX17" fmla="*/ 18967 w 105716"/>
                  <a:gd name="connsiteY17" fmla="*/ 158070 h 186434"/>
                  <a:gd name="connsiteX18" fmla="*/ 22478 w 105716"/>
                  <a:gd name="connsiteY18" fmla="*/ 153773 h 186434"/>
                  <a:gd name="connsiteX19" fmla="*/ 53312 w 105716"/>
                  <a:gd name="connsiteY19" fmla="*/ 107943 h 186434"/>
                  <a:gd name="connsiteX20" fmla="*/ 89797 w 105716"/>
                  <a:gd name="connsiteY20" fmla="*/ 33035 h 186434"/>
                  <a:gd name="connsiteX21" fmla="*/ 93472 w 105716"/>
                  <a:gd name="connsiteY21" fmla="*/ 23416 h 186434"/>
                  <a:gd name="connsiteX22" fmla="*/ 75934 w 105716"/>
                  <a:gd name="connsiteY22" fmla="*/ 20270 h 186434"/>
                  <a:gd name="connsiteX23" fmla="*/ 42047 w 105716"/>
                  <a:gd name="connsiteY23" fmla="*/ 12187 h 18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5716" h="186434">
                    <a:moveTo>
                      <a:pt x="4574" y="186435"/>
                    </a:moveTo>
                    <a:cubicBezTo>
                      <a:pt x="3806" y="186435"/>
                      <a:pt x="3020" y="186234"/>
                      <a:pt x="2307" y="185831"/>
                    </a:cubicBezTo>
                    <a:cubicBezTo>
                      <a:pt x="295" y="184679"/>
                      <a:pt x="-546" y="182192"/>
                      <a:pt x="368" y="180052"/>
                    </a:cubicBezTo>
                    <a:cubicBezTo>
                      <a:pt x="27453" y="116922"/>
                      <a:pt x="37877" y="59681"/>
                      <a:pt x="32244" y="5055"/>
                    </a:cubicBezTo>
                    <a:cubicBezTo>
                      <a:pt x="32061" y="3354"/>
                      <a:pt x="32848" y="1708"/>
                      <a:pt x="34274" y="757"/>
                    </a:cubicBezTo>
                    <a:cubicBezTo>
                      <a:pt x="35701" y="-194"/>
                      <a:pt x="37529" y="-249"/>
                      <a:pt x="39011" y="592"/>
                    </a:cubicBezTo>
                    <a:cubicBezTo>
                      <a:pt x="50459" y="6993"/>
                      <a:pt x="64120" y="9133"/>
                      <a:pt x="77342" y="11199"/>
                    </a:cubicBezTo>
                    <a:cubicBezTo>
                      <a:pt x="85718" y="12516"/>
                      <a:pt x="94369" y="13869"/>
                      <a:pt x="102452" y="16283"/>
                    </a:cubicBezTo>
                    <a:cubicBezTo>
                      <a:pt x="104665" y="16942"/>
                      <a:pt x="106036" y="19155"/>
                      <a:pt x="105652" y="21441"/>
                    </a:cubicBezTo>
                    <a:cubicBezTo>
                      <a:pt x="105360" y="23141"/>
                      <a:pt x="104171" y="24476"/>
                      <a:pt x="102635" y="24988"/>
                    </a:cubicBezTo>
                    <a:cubicBezTo>
                      <a:pt x="101757" y="27421"/>
                      <a:pt x="100312" y="31298"/>
                      <a:pt x="98300" y="36364"/>
                    </a:cubicBezTo>
                    <a:cubicBezTo>
                      <a:pt x="87858" y="62735"/>
                      <a:pt x="75386" y="88356"/>
                      <a:pt x="61212" y="112533"/>
                    </a:cubicBezTo>
                    <a:cubicBezTo>
                      <a:pt x="51026" y="129907"/>
                      <a:pt x="40712" y="145214"/>
                      <a:pt x="29702" y="159369"/>
                    </a:cubicBezTo>
                    <a:cubicBezTo>
                      <a:pt x="26484" y="163502"/>
                      <a:pt x="22972" y="167379"/>
                      <a:pt x="19571" y="171146"/>
                    </a:cubicBezTo>
                    <a:cubicBezTo>
                      <a:pt x="15511" y="175645"/>
                      <a:pt x="11670" y="179888"/>
                      <a:pt x="8250" y="184551"/>
                    </a:cubicBezTo>
                    <a:cubicBezTo>
                      <a:pt x="7373" y="185777"/>
                      <a:pt x="5983" y="186435"/>
                      <a:pt x="4574" y="186435"/>
                    </a:cubicBezTo>
                    <a:close/>
                    <a:moveTo>
                      <a:pt x="42047" y="12187"/>
                    </a:moveTo>
                    <a:cubicBezTo>
                      <a:pt x="45503" y="58401"/>
                      <a:pt x="37932" y="106425"/>
                      <a:pt x="18967" y="158070"/>
                    </a:cubicBezTo>
                    <a:cubicBezTo>
                      <a:pt x="20174" y="156662"/>
                      <a:pt x="21363" y="155217"/>
                      <a:pt x="22478" y="153773"/>
                    </a:cubicBezTo>
                    <a:cubicBezTo>
                      <a:pt x="33250" y="139947"/>
                      <a:pt x="43327" y="124951"/>
                      <a:pt x="53312" y="107943"/>
                    </a:cubicBezTo>
                    <a:cubicBezTo>
                      <a:pt x="67247" y="84169"/>
                      <a:pt x="79519" y="58968"/>
                      <a:pt x="89797" y="33035"/>
                    </a:cubicBezTo>
                    <a:cubicBezTo>
                      <a:pt x="91388" y="29030"/>
                      <a:pt x="92613" y="25757"/>
                      <a:pt x="93472" y="23416"/>
                    </a:cubicBezTo>
                    <a:cubicBezTo>
                      <a:pt x="87876" y="22136"/>
                      <a:pt x="82024" y="21221"/>
                      <a:pt x="75934" y="20270"/>
                    </a:cubicBezTo>
                    <a:cubicBezTo>
                      <a:pt x="64596" y="18460"/>
                      <a:pt x="52928" y="16649"/>
                      <a:pt x="42047" y="1218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5" name="Graphic 2">
              <a:extLst>
                <a:ext uri="{FF2B5EF4-FFF2-40B4-BE49-F238E27FC236}">
                  <a16:creationId xmlns:a16="http://schemas.microsoft.com/office/drawing/2014/main" id="{49855644-D2EC-042B-A490-ADBA5F486079}"/>
                </a:ext>
              </a:extLst>
            </p:cNvPr>
            <p:cNvGrpSpPr/>
            <p:nvPr/>
          </p:nvGrpSpPr>
          <p:grpSpPr>
            <a:xfrm>
              <a:off x="3205524" y="1905565"/>
              <a:ext cx="235082" cy="287092"/>
              <a:chOff x="3205524" y="1905565"/>
              <a:chExt cx="235082" cy="287092"/>
            </a:xfrm>
            <a:grpFill/>
          </p:grpSpPr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F54653A0-497B-0382-3B34-86AA9A9973EB}"/>
                  </a:ext>
                </a:extLst>
              </p:cNvPr>
              <p:cNvSpPr/>
              <p:nvPr/>
            </p:nvSpPr>
            <p:spPr>
              <a:xfrm>
                <a:off x="3210186" y="1910146"/>
                <a:ext cx="225844" cy="277921"/>
              </a:xfrm>
              <a:custGeom>
                <a:avLst/>
                <a:gdLst>
                  <a:gd name="connsiteX0" fmla="*/ 225769 w 225844"/>
                  <a:gd name="connsiteY0" fmla="*/ 39500 h 277921"/>
                  <a:gd name="connsiteX1" fmla="*/ 196654 w 225844"/>
                  <a:gd name="connsiteY1" fmla="*/ 90 h 277921"/>
                  <a:gd name="connsiteX2" fmla="*/ 193674 w 225844"/>
                  <a:gd name="connsiteY2" fmla="*/ 1041 h 277921"/>
                  <a:gd name="connsiteX3" fmla="*/ 102526 w 225844"/>
                  <a:gd name="connsiteY3" fmla="*/ 23005 h 277921"/>
                  <a:gd name="connsiteX4" fmla="*/ 101319 w 225844"/>
                  <a:gd name="connsiteY4" fmla="*/ 22694 h 277921"/>
                  <a:gd name="connsiteX5" fmla="*/ 57208 w 225844"/>
                  <a:gd name="connsiteY5" fmla="*/ 30576 h 277921"/>
                  <a:gd name="connsiteX6" fmla="*/ 53862 w 225844"/>
                  <a:gd name="connsiteY6" fmla="*/ 32002 h 277921"/>
                  <a:gd name="connsiteX7" fmla="*/ 29539 w 225844"/>
                  <a:gd name="connsiteY7" fmla="*/ 78527 h 277921"/>
                  <a:gd name="connsiteX8" fmla="*/ 11927 w 225844"/>
                  <a:gd name="connsiteY8" fmla="*/ 78527 h 277921"/>
                  <a:gd name="connsiteX9" fmla="*/ 10263 w 225844"/>
                  <a:gd name="connsiteY9" fmla="*/ 144419 h 277921"/>
                  <a:gd name="connsiteX10" fmla="*/ 15786 w 225844"/>
                  <a:gd name="connsiteY10" fmla="*/ 147601 h 277921"/>
                  <a:gd name="connsiteX11" fmla="*/ 15804 w 225844"/>
                  <a:gd name="connsiteY11" fmla="*/ 152063 h 277921"/>
                  <a:gd name="connsiteX12" fmla="*/ 25771 w 225844"/>
                  <a:gd name="connsiteY12" fmla="*/ 178380 h 277921"/>
                  <a:gd name="connsiteX13" fmla="*/ 46510 w 225844"/>
                  <a:gd name="connsiteY13" fmla="*/ 161244 h 277921"/>
                  <a:gd name="connsiteX14" fmla="*/ 55124 w 225844"/>
                  <a:gd name="connsiteY14" fmla="*/ 154313 h 277921"/>
                  <a:gd name="connsiteX15" fmla="*/ 99691 w 225844"/>
                  <a:gd name="connsiteY15" fmla="*/ 157586 h 277921"/>
                  <a:gd name="connsiteX16" fmla="*/ 100002 w 225844"/>
                  <a:gd name="connsiteY16" fmla="*/ 159726 h 277921"/>
                  <a:gd name="connsiteX17" fmla="*/ 120759 w 225844"/>
                  <a:gd name="connsiteY17" fmla="*/ 194875 h 277921"/>
                  <a:gd name="connsiteX18" fmla="*/ 125368 w 225844"/>
                  <a:gd name="connsiteY18" fmla="*/ 212523 h 277921"/>
                  <a:gd name="connsiteX19" fmla="*/ 125313 w 225844"/>
                  <a:gd name="connsiteY19" fmla="*/ 212871 h 277921"/>
                  <a:gd name="connsiteX20" fmla="*/ 116370 w 225844"/>
                  <a:gd name="connsiteY20" fmla="*/ 231744 h 277921"/>
                  <a:gd name="connsiteX21" fmla="*/ 106202 w 225844"/>
                  <a:gd name="connsiteY21" fmla="*/ 263272 h 277921"/>
                  <a:gd name="connsiteX22" fmla="*/ 106220 w 225844"/>
                  <a:gd name="connsiteY22" fmla="*/ 264772 h 277921"/>
                  <a:gd name="connsiteX23" fmla="*/ 137749 w 225844"/>
                  <a:gd name="connsiteY23" fmla="*/ 277903 h 277921"/>
                  <a:gd name="connsiteX24" fmla="*/ 184493 w 225844"/>
                  <a:gd name="connsiteY24" fmla="*/ 261499 h 277921"/>
                  <a:gd name="connsiteX25" fmla="*/ 211669 w 225844"/>
                  <a:gd name="connsiteY25" fmla="*/ 169638 h 277921"/>
                  <a:gd name="connsiteX26" fmla="*/ 216021 w 225844"/>
                  <a:gd name="connsiteY26" fmla="*/ 125893 h 277921"/>
                  <a:gd name="connsiteX27" fmla="*/ 225769 w 225844"/>
                  <a:gd name="connsiteY27" fmla="*/ 39500 h 27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25844" h="277921">
                    <a:moveTo>
                      <a:pt x="225769" y="39500"/>
                    </a:moveTo>
                    <a:cubicBezTo>
                      <a:pt x="224745" y="-1922"/>
                      <a:pt x="199361" y="-203"/>
                      <a:pt x="196654" y="90"/>
                    </a:cubicBezTo>
                    <a:cubicBezTo>
                      <a:pt x="195667" y="419"/>
                      <a:pt x="194661" y="712"/>
                      <a:pt x="193674" y="1041"/>
                    </a:cubicBezTo>
                    <a:cubicBezTo>
                      <a:pt x="163718" y="10459"/>
                      <a:pt x="132098" y="11593"/>
                      <a:pt x="102526" y="23005"/>
                    </a:cubicBezTo>
                    <a:cubicBezTo>
                      <a:pt x="102124" y="23005"/>
                      <a:pt x="101721" y="22877"/>
                      <a:pt x="101319" y="22694"/>
                    </a:cubicBezTo>
                    <a:cubicBezTo>
                      <a:pt x="86744" y="30558"/>
                      <a:pt x="68785" y="30576"/>
                      <a:pt x="57208" y="30576"/>
                    </a:cubicBezTo>
                    <a:cubicBezTo>
                      <a:pt x="56203" y="30997"/>
                      <a:pt x="54868" y="31582"/>
                      <a:pt x="53862" y="32002"/>
                    </a:cubicBezTo>
                    <a:cubicBezTo>
                      <a:pt x="42505" y="44621"/>
                      <a:pt x="42102" y="65945"/>
                      <a:pt x="29539" y="78527"/>
                    </a:cubicBezTo>
                    <a:cubicBezTo>
                      <a:pt x="24509" y="81051"/>
                      <a:pt x="11927" y="76003"/>
                      <a:pt x="11927" y="78527"/>
                    </a:cubicBezTo>
                    <a:cubicBezTo>
                      <a:pt x="-2008" y="99504"/>
                      <a:pt x="-5190" y="124777"/>
                      <a:pt x="10263" y="144419"/>
                    </a:cubicBezTo>
                    <a:cubicBezTo>
                      <a:pt x="13372" y="145132"/>
                      <a:pt x="15548" y="146156"/>
                      <a:pt x="15786" y="147601"/>
                    </a:cubicBezTo>
                    <a:cubicBezTo>
                      <a:pt x="16006" y="148991"/>
                      <a:pt x="15859" y="150545"/>
                      <a:pt x="15804" y="152063"/>
                    </a:cubicBezTo>
                    <a:cubicBezTo>
                      <a:pt x="14652" y="188548"/>
                      <a:pt x="25771" y="178380"/>
                      <a:pt x="25771" y="178380"/>
                    </a:cubicBezTo>
                    <a:cubicBezTo>
                      <a:pt x="25771" y="178380"/>
                      <a:pt x="37713" y="168467"/>
                      <a:pt x="46510" y="161244"/>
                    </a:cubicBezTo>
                    <a:cubicBezTo>
                      <a:pt x="50460" y="158025"/>
                      <a:pt x="53770" y="155337"/>
                      <a:pt x="55124" y="154313"/>
                    </a:cubicBezTo>
                    <a:cubicBezTo>
                      <a:pt x="59476" y="151039"/>
                      <a:pt x="98612" y="143376"/>
                      <a:pt x="99691" y="157586"/>
                    </a:cubicBezTo>
                    <a:cubicBezTo>
                      <a:pt x="99746" y="158263"/>
                      <a:pt x="99856" y="158976"/>
                      <a:pt x="100002" y="159726"/>
                    </a:cubicBezTo>
                    <a:cubicBezTo>
                      <a:pt x="102142" y="169748"/>
                      <a:pt x="113517" y="185567"/>
                      <a:pt x="120759" y="194875"/>
                    </a:cubicBezTo>
                    <a:cubicBezTo>
                      <a:pt x="124655" y="199868"/>
                      <a:pt x="126300" y="206251"/>
                      <a:pt x="125368" y="212523"/>
                    </a:cubicBezTo>
                    <a:lnTo>
                      <a:pt x="125313" y="212871"/>
                    </a:lnTo>
                    <a:cubicBezTo>
                      <a:pt x="124270" y="219912"/>
                      <a:pt x="121088" y="226422"/>
                      <a:pt x="116370" y="231744"/>
                    </a:cubicBezTo>
                    <a:cubicBezTo>
                      <a:pt x="104318" y="245350"/>
                      <a:pt x="106037" y="251971"/>
                      <a:pt x="106202" y="263272"/>
                    </a:cubicBezTo>
                    <a:cubicBezTo>
                      <a:pt x="106202" y="263766"/>
                      <a:pt x="106220" y="264260"/>
                      <a:pt x="106220" y="264772"/>
                    </a:cubicBezTo>
                    <a:cubicBezTo>
                      <a:pt x="106220" y="278982"/>
                      <a:pt x="137749" y="277903"/>
                      <a:pt x="137749" y="277903"/>
                    </a:cubicBezTo>
                    <a:cubicBezTo>
                      <a:pt x="137749" y="277903"/>
                      <a:pt x="161669" y="274629"/>
                      <a:pt x="184493" y="261499"/>
                    </a:cubicBezTo>
                    <a:cubicBezTo>
                      <a:pt x="207316" y="248368"/>
                      <a:pt x="213845" y="206817"/>
                      <a:pt x="211669" y="169638"/>
                    </a:cubicBezTo>
                    <a:cubicBezTo>
                      <a:pt x="209492" y="132459"/>
                      <a:pt x="216021" y="125893"/>
                      <a:pt x="216021" y="125893"/>
                    </a:cubicBezTo>
                    <a:cubicBezTo>
                      <a:pt x="216021" y="125893"/>
                      <a:pt x="226848" y="83245"/>
                      <a:pt x="225769" y="3950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44838B74-9A73-A600-946A-CA6CBFF0DB05}"/>
                  </a:ext>
                </a:extLst>
              </p:cNvPr>
              <p:cNvSpPr/>
              <p:nvPr/>
            </p:nvSpPr>
            <p:spPr>
              <a:xfrm>
                <a:off x="3205524" y="1905565"/>
                <a:ext cx="235082" cy="287092"/>
              </a:xfrm>
              <a:custGeom>
                <a:avLst/>
                <a:gdLst>
                  <a:gd name="connsiteX0" fmla="*/ 140490 w 235082"/>
                  <a:gd name="connsiteY0" fmla="*/ 287093 h 287092"/>
                  <a:gd name="connsiteX1" fmla="*/ 110498 w 235082"/>
                  <a:gd name="connsiteY1" fmla="*/ 279046 h 287092"/>
                  <a:gd name="connsiteX2" fmla="*/ 106292 w 235082"/>
                  <a:gd name="connsiteY2" fmla="*/ 269372 h 287092"/>
                  <a:gd name="connsiteX3" fmla="*/ 106274 w 235082"/>
                  <a:gd name="connsiteY3" fmla="*/ 268366 h 287092"/>
                  <a:gd name="connsiteX4" fmla="*/ 106182 w 235082"/>
                  <a:gd name="connsiteY4" fmla="*/ 264489 h 287092"/>
                  <a:gd name="connsiteX5" fmla="*/ 117594 w 235082"/>
                  <a:gd name="connsiteY5" fmla="*/ 233308 h 287092"/>
                  <a:gd name="connsiteX6" fmla="*/ 125439 w 235082"/>
                  <a:gd name="connsiteY6" fmla="*/ 216794 h 287092"/>
                  <a:gd name="connsiteX7" fmla="*/ 121800 w 235082"/>
                  <a:gd name="connsiteY7" fmla="*/ 202273 h 287092"/>
                  <a:gd name="connsiteX8" fmla="*/ 100184 w 235082"/>
                  <a:gd name="connsiteY8" fmla="*/ 165276 h 287092"/>
                  <a:gd name="connsiteX9" fmla="*/ 99781 w 235082"/>
                  <a:gd name="connsiteY9" fmla="*/ 162551 h 287092"/>
                  <a:gd name="connsiteX10" fmla="*/ 97843 w 235082"/>
                  <a:gd name="connsiteY10" fmla="*/ 160265 h 287092"/>
                  <a:gd name="connsiteX11" fmla="*/ 62437 w 235082"/>
                  <a:gd name="connsiteY11" fmla="*/ 162625 h 287092"/>
                  <a:gd name="connsiteX12" fmla="*/ 54061 w 235082"/>
                  <a:gd name="connsiteY12" fmla="*/ 169373 h 287092"/>
                  <a:gd name="connsiteX13" fmla="*/ 33341 w 235082"/>
                  <a:gd name="connsiteY13" fmla="*/ 186490 h 287092"/>
                  <a:gd name="connsiteX14" fmla="*/ 23850 w 235082"/>
                  <a:gd name="connsiteY14" fmla="*/ 188118 h 287092"/>
                  <a:gd name="connsiteX15" fmla="*/ 15876 w 235082"/>
                  <a:gd name="connsiteY15" fmla="*/ 156516 h 287092"/>
                  <a:gd name="connsiteX16" fmla="*/ 15913 w 235082"/>
                  <a:gd name="connsiteY16" fmla="*/ 155419 h 287092"/>
                  <a:gd name="connsiteX17" fmla="*/ 15968 w 235082"/>
                  <a:gd name="connsiteY17" fmla="*/ 154066 h 287092"/>
                  <a:gd name="connsiteX18" fmla="*/ 13883 w 235082"/>
                  <a:gd name="connsiteY18" fmla="*/ 153462 h 287092"/>
                  <a:gd name="connsiteX19" fmla="*/ 11304 w 235082"/>
                  <a:gd name="connsiteY19" fmla="*/ 151835 h 287092"/>
                  <a:gd name="connsiteX20" fmla="*/ 12383 w 235082"/>
                  <a:gd name="connsiteY20" fmla="*/ 81170 h 287092"/>
                  <a:gd name="connsiteX21" fmla="*/ 13828 w 235082"/>
                  <a:gd name="connsiteY21" fmla="*/ 79176 h 287092"/>
                  <a:gd name="connsiteX22" fmla="*/ 23447 w 235082"/>
                  <a:gd name="connsiteY22" fmla="*/ 78463 h 287092"/>
                  <a:gd name="connsiteX23" fmla="*/ 31622 w 235082"/>
                  <a:gd name="connsiteY23" fmla="*/ 79176 h 287092"/>
                  <a:gd name="connsiteX24" fmla="*/ 42887 w 235082"/>
                  <a:gd name="connsiteY24" fmla="*/ 57231 h 287092"/>
                  <a:gd name="connsiteX25" fmla="*/ 55104 w 235082"/>
                  <a:gd name="connsiteY25" fmla="*/ 33511 h 287092"/>
                  <a:gd name="connsiteX26" fmla="*/ 56713 w 235082"/>
                  <a:gd name="connsiteY26" fmla="*/ 32359 h 287092"/>
                  <a:gd name="connsiteX27" fmla="*/ 60060 w 235082"/>
                  <a:gd name="connsiteY27" fmla="*/ 30933 h 287092"/>
                  <a:gd name="connsiteX28" fmla="*/ 61852 w 235082"/>
                  <a:gd name="connsiteY28" fmla="*/ 30567 h 287092"/>
                  <a:gd name="connsiteX29" fmla="*/ 103786 w 235082"/>
                  <a:gd name="connsiteY29" fmla="*/ 23233 h 287092"/>
                  <a:gd name="connsiteX30" fmla="*/ 106895 w 235082"/>
                  <a:gd name="connsiteY30" fmla="*/ 22776 h 287092"/>
                  <a:gd name="connsiteX31" fmla="*/ 156694 w 235082"/>
                  <a:gd name="connsiteY31" fmla="*/ 10414 h 287092"/>
                  <a:gd name="connsiteX32" fmla="*/ 196964 w 235082"/>
                  <a:gd name="connsiteY32" fmla="*/ 1233 h 287092"/>
                  <a:gd name="connsiteX33" fmla="*/ 197915 w 235082"/>
                  <a:gd name="connsiteY33" fmla="*/ 940 h 287092"/>
                  <a:gd name="connsiteX34" fmla="*/ 199872 w 235082"/>
                  <a:gd name="connsiteY34" fmla="*/ 319 h 287092"/>
                  <a:gd name="connsiteX35" fmla="*/ 200823 w 235082"/>
                  <a:gd name="connsiteY35" fmla="*/ 117 h 287092"/>
                  <a:gd name="connsiteX36" fmla="*/ 221616 w 235082"/>
                  <a:gd name="connsiteY36" fmla="*/ 6902 h 287092"/>
                  <a:gd name="connsiteX37" fmla="*/ 235003 w 235082"/>
                  <a:gd name="connsiteY37" fmla="*/ 43935 h 287092"/>
                  <a:gd name="connsiteX38" fmla="*/ 235003 w 235082"/>
                  <a:gd name="connsiteY38" fmla="*/ 43935 h 287092"/>
                  <a:gd name="connsiteX39" fmla="*/ 225091 w 235082"/>
                  <a:gd name="connsiteY39" fmla="*/ 131572 h 287092"/>
                  <a:gd name="connsiteX40" fmla="*/ 223902 w 235082"/>
                  <a:gd name="connsiteY40" fmla="*/ 133656 h 287092"/>
                  <a:gd name="connsiteX41" fmla="*/ 223902 w 235082"/>
                  <a:gd name="connsiteY41" fmla="*/ 133656 h 287092"/>
                  <a:gd name="connsiteX42" fmla="*/ 220866 w 235082"/>
                  <a:gd name="connsiteY42" fmla="*/ 173908 h 287092"/>
                  <a:gd name="connsiteX43" fmla="*/ 191404 w 235082"/>
                  <a:gd name="connsiteY43" fmla="*/ 270012 h 287092"/>
                  <a:gd name="connsiteX44" fmla="*/ 142996 w 235082"/>
                  <a:gd name="connsiteY44" fmla="*/ 286983 h 287092"/>
                  <a:gd name="connsiteX45" fmla="*/ 142539 w 235082"/>
                  <a:gd name="connsiteY45" fmla="*/ 287020 h 287092"/>
                  <a:gd name="connsiteX46" fmla="*/ 140490 w 235082"/>
                  <a:gd name="connsiteY46" fmla="*/ 287093 h 287092"/>
                  <a:gd name="connsiteX47" fmla="*/ 86669 w 235082"/>
                  <a:gd name="connsiteY47" fmla="*/ 149366 h 287092"/>
                  <a:gd name="connsiteX48" fmla="*/ 101226 w 235082"/>
                  <a:gd name="connsiteY48" fmla="*/ 151743 h 287092"/>
                  <a:gd name="connsiteX49" fmla="*/ 108907 w 235082"/>
                  <a:gd name="connsiteY49" fmla="*/ 161838 h 287092"/>
                  <a:gd name="connsiteX50" fmla="*/ 109145 w 235082"/>
                  <a:gd name="connsiteY50" fmla="*/ 163374 h 287092"/>
                  <a:gd name="connsiteX51" fmla="*/ 129042 w 235082"/>
                  <a:gd name="connsiteY51" fmla="*/ 196658 h 287092"/>
                  <a:gd name="connsiteX52" fmla="*/ 134565 w 235082"/>
                  <a:gd name="connsiteY52" fmla="*/ 217781 h 287092"/>
                  <a:gd name="connsiteX53" fmla="*/ 124470 w 235082"/>
                  <a:gd name="connsiteY53" fmla="*/ 239361 h 287092"/>
                  <a:gd name="connsiteX54" fmla="*/ 115363 w 235082"/>
                  <a:gd name="connsiteY54" fmla="*/ 264196 h 287092"/>
                  <a:gd name="connsiteX55" fmla="*/ 115454 w 235082"/>
                  <a:gd name="connsiteY55" fmla="*/ 267781 h 287092"/>
                  <a:gd name="connsiteX56" fmla="*/ 115473 w 235082"/>
                  <a:gd name="connsiteY56" fmla="*/ 269353 h 287092"/>
                  <a:gd name="connsiteX57" fmla="*/ 116881 w 235082"/>
                  <a:gd name="connsiteY57" fmla="*/ 272462 h 287092"/>
                  <a:gd name="connsiteX58" fmla="*/ 142008 w 235082"/>
                  <a:gd name="connsiteY58" fmla="*/ 277912 h 287092"/>
                  <a:gd name="connsiteX59" fmla="*/ 186887 w 235082"/>
                  <a:gd name="connsiteY59" fmla="*/ 262111 h 287092"/>
                  <a:gd name="connsiteX60" fmla="*/ 211777 w 235082"/>
                  <a:gd name="connsiteY60" fmla="*/ 174475 h 287092"/>
                  <a:gd name="connsiteX61" fmla="*/ 216459 w 235082"/>
                  <a:gd name="connsiteY61" fmla="*/ 128481 h 287092"/>
                  <a:gd name="connsiteX62" fmla="*/ 225895 w 235082"/>
                  <a:gd name="connsiteY62" fmla="*/ 44173 h 287092"/>
                  <a:gd name="connsiteX63" fmla="*/ 225895 w 235082"/>
                  <a:gd name="connsiteY63" fmla="*/ 44173 h 287092"/>
                  <a:gd name="connsiteX64" fmla="*/ 215636 w 235082"/>
                  <a:gd name="connsiteY64" fmla="*/ 13797 h 287092"/>
                  <a:gd name="connsiteX65" fmla="*/ 202286 w 235082"/>
                  <a:gd name="connsiteY65" fmla="*/ 9170 h 287092"/>
                  <a:gd name="connsiteX66" fmla="*/ 200640 w 235082"/>
                  <a:gd name="connsiteY66" fmla="*/ 9682 h 287092"/>
                  <a:gd name="connsiteX67" fmla="*/ 199725 w 235082"/>
                  <a:gd name="connsiteY67" fmla="*/ 9956 h 287092"/>
                  <a:gd name="connsiteX68" fmla="*/ 158395 w 235082"/>
                  <a:gd name="connsiteY68" fmla="*/ 19411 h 287092"/>
                  <a:gd name="connsiteX69" fmla="*/ 108852 w 235082"/>
                  <a:gd name="connsiteY69" fmla="*/ 31829 h 287092"/>
                  <a:gd name="connsiteX70" fmla="*/ 106566 w 235082"/>
                  <a:gd name="connsiteY70" fmla="*/ 32103 h 287092"/>
                  <a:gd name="connsiteX71" fmla="*/ 62821 w 235082"/>
                  <a:gd name="connsiteY71" fmla="*/ 39711 h 287092"/>
                  <a:gd name="connsiteX72" fmla="*/ 61303 w 235082"/>
                  <a:gd name="connsiteY72" fmla="*/ 40351 h 287092"/>
                  <a:gd name="connsiteX73" fmla="*/ 51519 w 235082"/>
                  <a:gd name="connsiteY73" fmla="*/ 60340 h 287092"/>
                  <a:gd name="connsiteX74" fmla="*/ 37474 w 235082"/>
                  <a:gd name="connsiteY74" fmla="*/ 86309 h 287092"/>
                  <a:gd name="connsiteX75" fmla="*/ 36285 w 235082"/>
                  <a:gd name="connsiteY75" fmla="*/ 87168 h 287092"/>
                  <a:gd name="connsiteX76" fmla="*/ 21966 w 235082"/>
                  <a:gd name="connsiteY76" fmla="*/ 87461 h 287092"/>
                  <a:gd name="connsiteX77" fmla="*/ 19479 w 235082"/>
                  <a:gd name="connsiteY77" fmla="*/ 87058 h 287092"/>
                  <a:gd name="connsiteX78" fmla="*/ 17613 w 235082"/>
                  <a:gd name="connsiteY78" fmla="*/ 144940 h 287092"/>
                  <a:gd name="connsiteX79" fmla="*/ 24984 w 235082"/>
                  <a:gd name="connsiteY79" fmla="*/ 151451 h 287092"/>
                  <a:gd name="connsiteX80" fmla="*/ 25093 w 235082"/>
                  <a:gd name="connsiteY80" fmla="*/ 155821 h 287092"/>
                  <a:gd name="connsiteX81" fmla="*/ 25057 w 235082"/>
                  <a:gd name="connsiteY81" fmla="*/ 156772 h 287092"/>
                  <a:gd name="connsiteX82" fmla="*/ 27507 w 235082"/>
                  <a:gd name="connsiteY82" fmla="*/ 179449 h 287092"/>
                  <a:gd name="connsiteX83" fmla="*/ 27526 w 235082"/>
                  <a:gd name="connsiteY83" fmla="*/ 179431 h 287092"/>
                  <a:gd name="connsiteX84" fmla="*/ 48301 w 235082"/>
                  <a:gd name="connsiteY84" fmla="*/ 162277 h 287092"/>
                  <a:gd name="connsiteX85" fmla="*/ 57061 w 235082"/>
                  <a:gd name="connsiteY85" fmla="*/ 155236 h 287092"/>
                  <a:gd name="connsiteX86" fmla="*/ 86669 w 235082"/>
                  <a:gd name="connsiteY86" fmla="*/ 149366 h 287092"/>
                  <a:gd name="connsiteX87" fmla="*/ 220647 w 235082"/>
                  <a:gd name="connsiteY87" fmla="*/ 130474 h 287092"/>
                  <a:gd name="connsiteX88" fmla="*/ 220702 w 235082"/>
                  <a:gd name="connsiteY88" fmla="*/ 130474 h 287092"/>
                  <a:gd name="connsiteX89" fmla="*/ 220647 w 235082"/>
                  <a:gd name="connsiteY89" fmla="*/ 130474 h 287092"/>
                  <a:gd name="connsiteX90" fmla="*/ 21161 w 235082"/>
                  <a:gd name="connsiteY90" fmla="*/ 83108 h 287092"/>
                  <a:gd name="connsiteX91" fmla="*/ 21161 w 235082"/>
                  <a:gd name="connsiteY91" fmla="*/ 83108 h 287092"/>
                  <a:gd name="connsiteX92" fmla="*/ 21161 w 235082"/>
                  <a:gd name="connsiteY92" fmla="*/ 83108 h 287092"/>
                  <a:gd name="connsiteX93" fmla="*/ 21161 w 235082"/>
                  <a:gd name="connsiteY93" fmla="*/ 83108 h 287092"/>
                  <a:gd name="connsiteX94" fmla="*/ 21161 w 235082"/>
                  <a:gd name="connsiteY94" fmla="*/ 83108 h 287092"/>
                  <a:gd name="connsiteX95" fmla="*/ 21161 w 235082"/>
                  <a:gd name="connsiteY95" fmla="*/ 83108 h 287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235082" h="287092">
                    <a:moveTo>
                      <a:pt x="140490" y="287093"/>
                    </a:moveTo>
                    <a:cubicBezTo>
                      <a:pt x="134492" y="287093"/>
                      <a:pt x="118088" y="286398"/>
                      <a:pt x="110498" y="279046"/>
                    </a:cubicBezTo>
                    <a:cubicBezTo>
                      <a:pt x="107755" y="276394"/>
                      <a:pt x="106292" y="273047"/>
                      <a:pt x="106292" y="269372"/>
                    </a:cubicBezTo>
                    <a:lnTo>
                      <a:pt x="106274" y="268366"/>
                    </a:lnTo>
                    <a:cubicBezTo>
                      <a:pt x="106255" y="266738"/>
                      <a:pt x="106219" y="265604"/>
                      <a:pt x="106182" y="264489"/>
                    </a:cubicBezTo>
                    <a:cubicBezTo>
                      <a:pt x="105890" y="254997"/>
                      <a:pt x="105634" y="246804"/>
                      <a:pt x="117594" y="233308"/>
                    </a:cubicBezTo>
                    <a:cubicBezTo>
                      <a:pt x="121837" y="228534"/>
                      <a:pt x="124543" y="222810"/>
                      <a:pt x="125439" y="216794"/>
                    </a:cubicBezTo>
                    <a:cubicBezTo>
                      <a:pt x="126244" y="211417"/>
                      <a:pt x="124891" y="206260"/>
                      <a:pt x="121800" y="202273"/>
                    </a:cubicBezTo>
                    <a:cubicBezTo>
                      <a:pt x="113168" y="191190"/>
                      <a:pt x="102415" y="175755"/>
                      <a:pt x="100184" y="165276"/>
                    </a:cubicBezTo>
                    <a:cubicBezTo>
                      <a:pt x="99983" y="164307"/>
                      <a:pt x="99855" y="163411"/>
                      <a:pt x="99781" y="162551"/>
                    </a:cubicBezTo>
                    <a:cubicBezTo>
                      <a:pt x="99745" y="162076"/>
                      <a:pt x="99672" y="161198"/>
                      <a:pt x="97843" y="160265"/>
                    </a:cubicBezTo>
                    <a:cubicBezTo>
                      <a:pt x="89229" y="155858"/>
                      <a:pt x="65601" y="160686"/>
                      <a:pt x="62437" y="162625"/>
                    </a:cubicBezTo>
                    <a:cubicBezTo>
                      <a:pt x="61194" y="163557"/>
                      <a:pt x="57939" y="166209"/>
                      <a:pt x="54061" y="169373"/>
                    </a:cubicBezTo>
                    <a:cubicBezTo>
                      <a:pt x="45265" y="176578"/>
                      <a:pt x="33341" y="186490"/>
                      <a:pt x="33341" y="186490"/>
                    </a:cubicBezTo>
                    <a:cubicBezTo>
                      <a:pt x="31823" y="187880"/>
                      <a:pt x="27910" y="189965"/>
                      <a:pt x="23850" y="188118"/>
                    </a:cubicBezTo>
                    <a:cubicBezTo>
                      <a:pt x="17741" y="185302"/>
                      <a:pt x="15273" y="175554"/>
                      <a:pt x="15876" y="156516"/>
                    </a:cubicBezTo>
                    <a:lnTo>
                      <a:pt x="15913" y="155419"/>
                    </a:lnTo>
                    <a:cubicBezTo>
                      <a:pt x="15931" y="154943"/>
                      <a:pt x="15949" y="154486"/>
                      <a:pt x="15968" y="154066"/>
                    </a:cubicBezTo>
                    <a:cubicBezTo>
                      <a:pt x="15529" y="153901"/>
                      <a:pt x="14870" y="153682"/>
                      <a:pt x="13883" y="153462"/>
                    </a:cubicBezTo>
                    <a:cubicBezTo>
                      <a:pt x="12859" y="153224"/>
                      <a:pt x="11962" y="152657"/>
                      <a:pt x="11304" y="151835"/>
                    </a:cubicBezTo>
                    <a:cubicBezTo>
                      <a:pt x="-4149" y="132175"/>
                      <a:pt x="-3729" y="105804"/>
                      <a:pt x="12383" y="81170"/>
                    </a:cubicBezTo>
                    <a:cubicBezTo>
                      <a:pt x="12694" y="80402"/>
                      <a:pt x="13188" y="79725"/>
                      <a:pt x="13828" y="79176"/>
                    </a:cubicBezTo>
                    <a:cubicBezTo>
                      <a:pt x="16132" y="77219"/>
                      <a:pt x="19040" y="77713"/>
                      <a:pt x="23447" y="78463"/>
                    </a:cubicBezTo>
                    <a:cubicBezTo>
                      <a:pt x="25587" y="78829"/>
                      <a:pt x="29812" y="79560"/>
                      <a:pt x="31622" y="79176"/>
                    </a:cubicBezTo>
                    <a:cubicBezTo>
                      <a:pt x="37017" y="73397"/>
                      <a:pt x="39870" y="65534"/>
                      <a:pt x="42887" y="57231"/>
                    </a:cubicBezTo>
                    <a:cubicBezTo>
                      <a:pt x="45923" y="48873"/>
                      <a:pt x="49069" y="40223"/>
                      <a:pt x="55104" y="33511"/>
                    </a:cubicBezTo>
                    <a:cubicBezTo>
                      <a:pt x="55543" y="33017"/>
                      <a:pt x="56091" y="32633"/>
                      <a:pt x="56713" y="32359"/>
                    </a:cubicBezTo>
                    <a:lnTo>
                      <a:pt x="60060" y="30933"/>
                    </a:lnTo>
                    <a:cubicBezTo>
                      <a:pt x="60627" y="30695"/>
                      <a:pt x="61230" y="30567"/>
                      <a:pt x="61852" y="30567"/>
                    </a:cubicBezTo>
                    <a:cubicBezTo>
                      <a:pt x="73154" y="30567"/>
                      <a:pt x="90217" y="30567"/>
                      <a:pt x="103786" y="23233"/>
                    </a:cubicBezTo>
                    <a:cubicBezTo>
                      <a:pt x="104737" y="22721"/>
                      <a:pt x="105853" y="22557"/>
                      <a:pt x="106895" y="22776"/>
                    </a:cubicBezTo>
                    <a:cubicBezTo>
                      <a:pt x="123245" y="16650"/>
                      <a:pt x="140235" y="13486"/>
                      <a:pt x="156694" y="10414"/>
                    </a:cubicBezTo>
                    <a:cubicBezTo>
                      <a:pt x="170044" y="7926"/>
                      <a:pt x="183833" y="5366"/>
                      <a:pt x="196964" y="1233"/>
                    </a:cubicBezTo>
                    <a:lnTo>
                      <a:pt x="197915" y="940"/>
                    </a:lnTo>
                    <a:cubicBezTo>
                      <a:pt x="198573" y="739"/>
                      <a:pt x="199213" y="538"/>
                      <a:pt x="199872" y="319"/>
                    </a:cubicBezTo>
                    <a:cubicBezTo>
                      <a:pt x="200183" y="209"/>
                      <a:pt x="200493" y="154"/>
                      <a:pt x="200823" y="117"/>
                    </a:cubicBezTo>
                    <a:cubicBezTo>
                      <a:pt x="202743" y="-102"/>
                      <a:pt x="212801" y="-779"/>
                      <a:pt x="221616" y="6902"/>
                    </a:cubicBezTo>
                    <a:cubicBezTo>
                      <a:pt x="230065" y="14291"/>
                      <a:pt x="234582" y="26745"/>
                      <a:pt x="235003" y="43935"/>
                    </a:cubicBezTo>
                    <a:lnTo>
                      <a:pt x="235003" y="43935"/>
                    </a:lnTo>
                    <a:cubicBezTo>
                      <a:pt x="236100" y="87808"/>
                      <a:pt x="225530" y="129816"/>
                      <a:pt x="225091" y="131572"/>
                    </a:cubicBezTo>
                    <a:cubicBezTo>
                      <a:pt x="224890" y="132358"/>
                      <a:pt x="224487" y="133089"/>
                      <a:pt x="223902" y="133656"/>
                    </a:cubicBezTo>
                    <a:cubicBezTo>
                      <a:pt x="223902" y="133656"/>
                      <a:pt x="223902" y="133656"/>
                      <a:pt x="223902" y="133656"/>
                    </a:cubicBezTo>
                    <a:cubicBezTo>
                      <a:pt x="223957" y="133656"/>
                      <a:pt x="218964" y="141392"/>
                      <a:pt x="220866" y="173908"/>
                    </a:cubicBezTo>
                    <a:cubicBezTo>
                      <a:pt x="221909" y="191867"/>
                      <a:pt x="222896" y="251906"/>
                      <a:pt x="191404" y="270012"/>
                    </a:cubicBezTo>
                    <a:cubicBezTo>
                      <a:pt x="168069" y="283435"/>
                      <a:pt x="144020" y="286836"/>
                      <a:pt x="142996" y="286983"/>
                    </a:cubicBezTo>
                    <a:cubicBezTo>
                      <a:pt x="142850" y="287001"/>
                      <a:pt x="142685" y="287020"/>
                      <a:pt x="142539" y="287020"/>
                    </a:cubicBezTo>
                    <a:cubicBezTo>
                      <a:pt x="142210" y="287074"/>
                      <a:pt x="141478" y="287093"/>
                      <a:pt x="140490" y="287093"/>
                    </a:cubicBezTo>
                    <a:close/>
                    <a:moveTo>
                      <a:pt x="86669" y="149366"/>
                    </a:moveTo>
                    <a:cubicBezTo>
                      <a:pt x="92210" y="149366"/>
                      <a:pt x="97441" y="150042"/>
                      <a:pt x="101226" y="151743"/>
                    </a:cubicBezTo>
                    <a:cubicBezTo>
                      <a:pt x="105835" y="153828"/>
                      <a:pt x="108560" y="157412"/>
                      <a:pt x="108907" y="161838"/>
                    </a:cubicBezTo>
                    <a:cubicBezTo>
                      <a:pt x="108944" y="162314"/>
                      <a:pt x="109017" y="162844"/>
                      <a:pt x="109145" y="163374"/>
                    </a:cubicBezTo>
                    <a:cubicBezTo>
                      <a:pt x="110590" y="170123"/>
                      <a:pt x="117832" y="182248"/>
                      <a:pt x="129042" y="196658"/>
                    </a:cubicBezTo>
                    <a:cubicBezTo>
                      <a:pt x="133669" y="202602"/>
                      <a:pt x="135681" y="210301"/>
                      <a:pt x="134565" y="217781"/>
                    </a:cubicBezTo>
                    <a:cubicBezTo>
                      <a:pt x="133358" y="225919"/>
                      <a:pt x="129883" y="233253"/>
                      <a:pt x="124470" y="239361"/>
                    </a:cubicBezTo>
                    <a:cubicBezTo>
                      <a:pt x="114924" y="250133"/>
                      <a:pt x="115089" y="255436"/>
                      <a:pt x="115363" y="264196"/>
                    </a:cubicBezTo>
                    <a:cubicBezTo>
                      <a:pt x="115399" y="265348"/>
                      <a:pt x="115436" y="266537"/>
                      <a:pt x="115454" y="267781"/>
                    </a:cubicBezTo>
                    <a:lnTo>
                      <a:pt x="115473" y="269353"/>
                    </a:lnTo>
                    <a:cubicBezTo>
                      <a:pt x="115473" y="270560"/>
                      <a:pt x="115911" y="271511"/>
                      <a:pt x="116881" y="272462"/>
                    </a:cubicBezTo>
                    <a:cubicBezTo>
                      <a:pt x="121434" y="276870"/>
                      <a:pt x="134602" y="278150"/>
                      <a:pt x="142008" y="277912"/>
                    </a:cubicBezTo>
                    <a:cubicBezTo>
                      <a:pt x="144404" y="277546"/>
                      <a:pt x="166277" y="273962"/>
                      <a:pt x="186887" y="262111"/>
                    </a:cubicBezTo>
                    <a:cubicBezTo>
                      <a:pt x="208302" y="249803"/>
                      <a:pt x="213789" y="208765"/>
                      <a:pt x="211777" y="174475"/>
                    </a:cubicBezTo>
                    <a:cubicBezTo>
                      <a:pt x="209948" y="143129"/>
                      <a:pt x="214081" y="132138"/>
                      <a:pt x="216459" y="128481"/>
                    </a:cubicBezTo>
                    <a:cubicBezTo>
                      <a:pt x="217959" y="122299"/>
                      <a:pt x="226865" y="83401"/>
                      <a:pt x="225895" y="44173"/>
                    </a:cubicBezTo>
                    <a:lnTo>
                      <a:pt x="225895" y="44173"/>
                    </a:lnTo>
                    <a:cubicBezTo>
                      <a:pt x="225530" y="29634"/>
                      <a:pt x="222092" y="19429"/>
                      <a:pt x="215636" y="13797"/>
                    </a:cubicBezTo>
                    <a:cubicBezTo>
                      <a:pt x="210204" y="9042"/>
                      <a:pt x="204041" y="9060"/>
                      <a:pt x="202286" y="9170"/>
                    </a:cubicBezTo>
                    <a:cubicBezTo>
                      <a:pt x="201737" y="9353"/>
                      <a:pt x="201188" y="9517"/>
                      <a:pt x="200640" y="9682"/>
                    </a:cubicBezTo>
                    <a:lnTo>
                      <a:pt x="199725" y="9956"/>
                    </a:lnTo>
                    <a:cubicBezTo>
                      <a:pt x="186082" y="14236"/>
                      <a:pt x="172001" y="16869"/>
                      <a:pt x="158395" y="19411"/>
                    </a:cubicBezTo>
                    <a:cubicBezTo>
                      <a:pt x="141899" y="22484"/>
                      <a:pt x="124818" y="25666"/>
                      <a:pt x="108852" y="31829"/>
                    </a:cubicBezTo>
                    <a:cubicBezTo>
                      <a:pt x="108139" y="32103"/>
                      <a:pt x="107353" y="32176"/>
                      <a:pt x="106566" y="32103"/>
                    </a:cubicBezTo>
                    <a:cubicBezTo>
                      <a:pt x="91680" y="39491"/>
                      <a:pt x="73977" y="39693"/>
                      <a:pt x="62821" y="39711"/>
                    </a:cubicBezTo>
                    <a:lnTo>
                      <a:pt x="61303" y="40351"/>
                    </a:lnTo>
                    <a:cubicBezTo>
                      <a:pt x="56841" y="45673"/>
                      <a:pt x="54244" y="52805"/>
                      <a:pt x="51519" y="60340"/>
                    </a:cubicBezTo>
                    <a:cubicBezTo>
                      <a:pt x="48173" y="69539"/>
                      <a:pt x="44716" y="79030"/>
                      <a:pt x="37474" y="86309"/>
                    </a:cubicBezTo>
                    <a:cubicBezTo>
                      <a:pt x="37127" y="86656"/>
                      <a:pt x="36724" y="86949"/>
                      <a:pt x="36285" y="87168"/>
                    </a:cubicBezTo>
                    <a:cubicBezTo>
                      <a:pt x="32244" y="89180"/>
                      <a:pt x="26776" y="88265"/>
                      <a:pt x="21966" y="87461"/>
                    </a:cubicBezTo>
                    <a:cubicBezTo>
                      <a:pt x="21198" y="87333"/>
                      <a:pt x="20265" y="87168"/>
                      <a:pt x="19479" y="87058"/>
                    </a:cubicBezTo>
                    <a:cubicBezTo>
                      <a:pt x="6531" y="107450"/>
                      <a:pt x="5836" y="128883"/>
                      <a:pt x="17613" y="144940"/>
                    </a:cubicBezTo>
                    <a:cubicBezTo>
                      <a:pt x="20320" y="145708"/>
                      <a:pt x="24343" y="147390"/>
                      <a:pt x="24984" y="151451"/>
                    </a:cubicBezTo>
                    <a:cubicBezTo>
                      <a:pt x="25221" y="153005"/>
                      <a:pt x="25148" y="154486"/>
                      <a:pt x="25093" y="155821"/>
                    </a:cubicBezTo>
                    <a:lnTo>
                      <a:pt x="25057" y="156772"/>
                    </a:lnTo>
                    <a:cubicBezTo>
                      <a:pt x="24545" y="173195"/>
                      <a:pt x="26684" y="178169"/>
                      <a:pt x="27507" y="179449"/>
                    </a:cubicBezTo>
                    <a:cubicBezTo>
                      <a:pt x="27526" y="179449"/>
                      <a:pt x="27526" y="179431"/>
                      <a:pt x="27526" y="179431"/>
                    </a:cubicBezTo>
                    <a:cubicBezTo>
                      <a:pt x="27526" y="179431"/>
                      <a:pt x="39468" y="169501"/>
                      <a:pt x="48301" y="162277"/>
                    </a:cubicBezTo>
                    <a:cubicBezTo>
                      <a:pt x="52306" y="159004"/>
                      <a:pt x="55689" y="156260"/>
                      <a:pt x="57061" y="155236"/>
                    </a:cubicBezTo>
                    <a:cubicBezTo>
                      <a:pt x="60462" y="152657"/>
                      <a:pt x="74361" y="149366"/>
                      <a:pt x="86669" y="149366"/>
                    </a:cubicBezTo>
                    <a:close/>
                    <a:moveTo>
                      <a:pt x="220647" y="130474"/>
                    </a:moveTo>
                    <a:lnTo>
                      <a:pt x="220702" y="130474"/>
                    </a:lnTo>
                    <a:lnTo>
                      <a:pt x="220647" y="130474"/>
                    </a:lnTo>
                    <a:close/>
                    <a:moveTo>
                      <a:pt x="21161" y="83108"/>
                    </a:moveTo>
                    <a:lnTo>
                      <a:pt x="21161" y="83108"/>
                    </a:lnTo>
                    <a:lnTo>
                      <a:pt x="21161" y="83108"/>
                    </a:lnTo>
                    <a:close/>
                    <a:moveTo>
                      <a:pt x="21161" y="83108"/>
                    </a:moveTo>
                    <a:cubicBezTo>
                      <a:pt x="21161" y="83108"/>
                      <a:pt x="21161" y="83108"/>
                      <a:pt x="21161" y="83108"/>
                    </a:cubicBezTo>
                    <a:cubicBezTo>
                      <a:pt x="21161" y="83108"/>
                      <a:pt x="21161" y="83108"/>
                      <a:pt x="21161" y="8310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6" name="Graphic 2">
              <a:extLst>
                <a:ext uri="{FF2B5EF4-FFF2-40B4-BE49-F238E27FC236}">
                  <a16:creationId xmlns:a16="http://schemas.microsoft.com/office/drawing/2014/main" id="{035E8D53-E766-35D1-5C2B-1A72CD650006}"/>
                </a:ext>
              </a:extLst>
            </p:cNvPr>
            <p:cNvGrpSpPr/>
            <p:nvPr/>
          </p:nvGrpSpPr>
          <p:grpSpPr>
            <a:xfrm>
              <a:off x="2688464" y="1933372"/>
              <a:ext cx="581491" cy="215357"/>
              <a:chOff x="2688464" y="1933372"/>
              <a:chExt cx="581491" cy="215357"/>
            </a:xfrm>
            <a:grpFill/>
          </p:grpSpPr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601E04F1-EF72-4D9A-47EE-A558DB4D99EC}"/>
                  </a:ext>
                </a:extLst>
              </p:cNvPr>
              <p:cNvSpPr/>
              <p:nvPr/>
            </p:nvSpPr>
            <p:spPr>
              <a:xfrm>
                <a:off x="2693023" y="1937939"/>
                <a:ext cx="572341" cy="206232"/>
              </a:xfrm>
              <a:custGeom>
                <a:avLst/>
                <a:gdLst>
                  <a:gd name="connsiteX0" fmla="*/ 497635 w 572341"/>
                  <a:gd name="connsiteY0" fmla="*/ 9165 h 206232"/>
                  <a:gd name="connsiteX1" fmla="*/ 422489 w 572341"/>
                  <a:gd name="connsiteY1" fmla="*/ 8104 h 206232"/>
                  <a:gd name="connsiteX2" fmla="*/ 277429 w 572341"/>
                  <a:gd name="connsiteY2" fmla="*/ 5288 h 206232"/>
                  <a:gd name="connsiteX3" fmla="*/ 206161 w 572341"/>
                  <a:gd name="connsiteY3" fmla="*/ 22662 h 206232"/>
                  <a:gd name="connsiteX4" fmla="*/ 176754 w 572341"/>
                  <a:gd name="connsiteY4" fmla="*/ 30544 h 206232"/>
                  <a:gd name="connsiteX5" fmla="*/ 0 w 572341"/>
                  <a:gd name="connsiteY5" fmla="*/ 122843 h 206232"/>
                  <a:gd name="connsiteX6" fmla="*/ 1244 w 572341"/>
                  <a:gd name="connsiteY6" fmla="*/ 144826 h 206232"/>
                  <a:gd name="connsiteX7" fmla="*/ 22220 w 572341"/>
                  <a:gd name="connsiteY7" fmla="*/ 198739 h 206232"/>
                  <a:gd name="connsiteX8" fmla="*/ 78346 w 572341"/>
                  <a:gd name="connsiteY8" fmla="*/ 206218 h 206232"/>
                  <a:gd name="connsiteX9" fmla="*/ 157131 w 572341"/>
                  <a:gd name="connsiteY9" fmla="*/ 202744 h 206232"/>
                  <a:gd name="connsiteX10" fmla="*/ 321156 w 572341"/>
                  <a:gd name="connsiteY10" fmla="*/ 163754 h 206232"/>
                  <a:gd name="connsiteX11" fmla="*/ 462467 w 572341"/>
                  <a:gd name="connsiteY11" fmla="*/ 121106 h 206232"/>
                  <a:gd name="connsiteX12" fmla="*/ 500707 w 572341"/>
                  <a:gd name="connsiteY12" fmla="*/ 115089 h 206232"/>
                  <a:gd name="connsiteX13" fmla="*/ 504072 w 572341"/>
                  <a:gd name="connsiteY13" fmla="*/ 115034 h 206232"/>
                  <a:gd name="connsiteX14" fmla="*/ 527408 w 572341"/>
                  <a:gd name="connsiteY14" fmla="*/ 116662 h 206232"/>
                  <a:gd name="connsiteX15" fmla="*/ 529072 w 572341"/>
                  <a:gd name="connsiteY15" fmla="*/ 50770 h 206232"/>
                  <a:gd name="connsiteX16" fmla="*/ 546683 w 572341"/>
                  <a:gd name="connsiteY16" fmla="*/ 50770 h 206232"/>
                  <a:gd name="connsiteX17" fmla="*/ 572341 w 572341"/>
                  <a:gd name="connsiteY17" fmla="*/ 2856 h 206232"/>
                  <a:gd name="connsiteX18" fmla="*/ 497635 w 572341"/>
                  <a:gd name="connsiteY18" fmla="*/ 9165 h 20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2341" h="206232">
                    <a:moveTo>
                      <a:pt x="497635" y="9165"/>
                    </a:moveTo>
                    <a:cubicBezTo>
                      <a:pt x="472983" y="11579"/>
                      <a:pt x="448020" y="12731"/>
                      <a:pt x="422489" y="8104"/>
                    </a:cubicBezTo>
                    <a:cubicBezTo>
                      <a:pt x="373295" y="11835"/>
                      <a:pt x="324155" y="-9507"/>
                      <a:pt x="277429" y="5288"/>
                    </a:cubicBezTo>
                    <a:cubicBezTo>
                      <a:pt x="258227" y="11707"/>
                      <a:pt x="219163" y="30800"/>
                      <a:pt x="206161" y="22662"/>
                    </a:cubicBezTo>
                    <a:cubicBezTo>
                      <a:pt x="199449" y="24875"/>
                      <a:pt x="184855" y="24454"/>
                      <a:pt x="176754" y="30544"/>
                    </a:cubicBezTo>
                    <a:cubicBezTo>
                      <a:pt x="118287" y="64742"/>
                      <a:pt x="69257" y="110773"/>
                      <a:pt x="0" y="122843"/>
                    </a:cubicBezTo>
                    <a:cubicBezTo>
                      <a:pt x="366" y="130177"/>
                      <a:pt x="786" y="137492"/>
                      <a:pt x="1244" y="144826"/>
                    </a:cubicBezTo>
                    <a:cubicBezTo>
                      <a:pt x="2505" y="164760"/>
                      <a:pt x="2231" y="187711"/>
                      <a:pt x="22220" y="198739"/>
                    </a:cubicBezTo>
                    <a:cubicBezTo>
                      <a:pt x="38039" y="207462"/>
                      <a:pt x="60972" y="206090"/>
                      <a:pt x="78346" y="206218"/>
                    </a:cubicBezTo>
                    <a:cubicBezTo>
                      <a:pt x="104626" y="206401"/>
                      <a:pt x="130942" y="204810"/>
                      <a:pt x="157131" y="202744"/>
                    </a:cubicBezTo>
                    <a:cubicBezTo>
                      <a:pt x="215433" y="198135"/>
                      <a:pt x="266182" y="179628"/>
                      <a:pt x="321156" y="163754"/>
                    </a:cubicBezTo>
                    <a:cubicBezTo>
                      <a:pt x="321174" y="163754"/>
                      <a:pt x="438565" y="129848"/>
                      <a:pt x="462467" y="121106"/>
                    </a:cubicBezTo>
                    <a:cubicBezTo>
                      <a:pt x="474629" y="116662"/>
                      <a:pt x="487851" y="115364"/>
                      <a:pt x="500707" y="115089"/>
                    </a:cubicBezTo>
                    <a:cubicBezTo>
                      <a:pt x="501384" y="115071"/>
                      <a:pt x="502573" y="115053"/>
                      <a:pt x="504072" y="115034"/>
                    </a:cubicBezTo>
                    <a:cubicBezTo>
                      <a:pt x="509924" y="114998"/>
                      <a:pt x="520806" y="115144"/>
                      <a:pt x="527408" y="116662"/>
                    </a:cubicBezTo>
                    <a:cubicBezTo>
                      <a:pt x="511973" y="97021"/>
                      <a:pt x="515136" y="71747"/>
                      <a:pt x="529072" y="50770"/>
                    </a:cubicBezTo>
                    <a:cubicBezTo>
                      <a:pt x="529072" y="48247"/>
                      <a:pt x="541654" y="53294"/>
                      <a:pt x="546683" y="50770"/>
                    </a:cubicBezTo>
                    <a:cubicBezTo>
                      <a:pt x="559723" y="37695"/>
                      <a:pt x="559649" y="15255"/>
                      <a:pt x="572341" y="2856"/>
                    </a:cubicBezTo>
                    <a:cubicBezTo>
                      <a:pt x="547561" y="3002"/>
                      <a:pt x="522744" y="6715"/>
                      <a:pt x="497635" y="916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78A67729-BC73-48DF-48DE-458DDBEF3F9F}"/>
                  </a:ext>
                </a:extLst>
              </p:cNvPr>
              <p:cNvSpPr/>
              <p:nvPr/>
            </p:nvSpPr>
            <p:spPr>
              <a:xfrm>
                <a:off x="2688464" y="1933372"/>
                <a:ext cx="581491" cy="215357"/>
              </a:xfrm>
              <a:custGeom>
                <a:avLst/>
                <a:gdLst>
                  <a:gd name="connsiteX0" fmla="*/ 87074 w 581491"/>
                  <a:gd name="connsiteY0" fmla="*/ 215358 h 215357"/>
                  <a:gd name="connsiteX1" fmla="*/ 82868 w 581491"/>
                  <a:gd name="connsiteY1" fmla="*/ 215340 h 215357"/>
                  <a:gd name="connsiteX2" fmla="*/ 76029 w 581491"/>
                  <a:gd name="connsiteY2" fmla="*/ 215340 h 215357"/>
                  <a:gd name="connsiteX3" fmla="*/ 24566 w 581491"/>
                  <a:gd name="connsiteY3" fmla="*/ 207293 h 215357"/>
                  <a:gd name="connsiteX4" fmla="*/ 1505 w 581491"/>
                  <a:gd name="connsiteY4" fmla="*/ 154166 h 215357"/>
                  <a:gd name="connsiteX5" fmla="*/ 1249 w 581491"/>
                  <a:gd name="connsiteY5" fmla="*/ 149667 h 215357"/>
                  <a:gd name="connsiteX6" fmla="*/ 5 w 581491"/>
                  <a:gd name="connsiteY6" fmla="*/ 127630 h 215357"/>
                  <a:gd name="connsiteX7" fmla="*/ 3791 w 581491"/>
                  <a:gd name="connsiteY7" fmla="*/ 122894 h 215357"/>
                  <a:gd name="connsiteX8" fmla="*/ 131862 w 581491"/>
                  <a:gd name="connsiteY8" fmla="*/ 61391 h 215357"/>
                  <a:gd name="connsiteX9" fmla="*/ 178807 w 581491"/>
                  <a:gd name="connsiteY9" fmla="*/ 31271 h 215357"/>
                  <a:gd name="connsiteX10" fmla="*/ 201192 w 581491"/>
                  <a:gd name="connsiteY10" fmla="*/ 24376 h 215357"/>
                  <a:gd name="connsiteX11" fmla="*/ 209293 w 581491"/>
                  <a:gd name="connsiteY11" fmla="*/ 22877 h 215357"/>
                  <a:gd name="connsiteX12" fmla="*/ 213152 w 581491"/>
                  <a:gd name="connsiteY12" fmla="*/ 23334 h 215357"/>
                  <a:gd name="connsiteX13" fmla="*/ 264998 w 581491"/>
                  <a:gd name="connsiteY13" fmla="*/ 11337 h 215357"/>
                  <a:gd name="connsiteX14" fmla="*/ 280543 w 581491"/>
                  <a:gd name="connsiteY14" fmla="*/ 5503 h 215357"/>
                  <a:gd name="connsiteX15" fmla="*/ 367064 w 581491"/>
                  <a:gd name="connsiteY15" fmla="*/ 4241 h 215357"/>
                  <a:gd name="connsiteX16" fmla="*/ 426701 w 581491"/>
                  <a:gd name="connsiteY16" fmla="*/ 8082 h 215357"/>
                  <a:gd name="connsiteX17" fmla="*/ 427871 w 581491"/>
                  <a:gd name="connsiteY17" fmla="*/ 8137 h 215357"/>
                  <a:gd name="connsiteX18" fmla="*/ 501755 w 581491"/>
                  <a:gd name="connsiteY18" fmla="*/ 9142 h 215357"/>
                  <a:gd name="connsiteX19" fmla="*/ 501755 w 581491"/>
                  <a:gd name="connsiteY19" fmla="*/ 9142 h 215357"/>
                  <a:gd name="connsiteX20" fmla="*/ 521853 w 581491"/>
                  <a:gd name="connsiteY20" fmla="*/ 6984 h 215357"/>
                  <a:gd name="connsiteX21" fmla="*/ 576882 w 581491"/>
                  <a:gd name="connsiteY21" fmla="*/ 2742 h 215357"/>
                  <a:gd name="connsiteX22" fmla="*/ 581143 w 581491"/>
                  <a:gd name="connsiteY22" fmla="*/ 5576 h 215357"/>
                  <a:gd name="connsiteX23" fmla="*/ 580119 w 581491"/>
                  <a:gd name="connsiteY23" fmla="*/ 10587 h 215357"/>
                  <a:gd name="connsiteX24" fmla="*/ 568561 w 581491"/>
                  <a:gd name="connsiteY24" fmla="*/ 32496 h 215357"/>
                  <a:gd name="connsiteX25" fmla="*/ 554516 w 581491"/>
                  <a:gd name="connsiteY25" fmla="*/ 58465 h 215357"/>
                  <a:gd name="connsiteX26" fmla="*/ 553327 w 581491"/>
                  <a:gd name="connsiteY26" fmla="*/ 59325 h 215357"/>
                  <a:gd name="connsiteX27" fmla="*/ 539008 w 581491"/>
                  <a:gd name="connsiteY27" fmla="*/ 59617 h 215357"/>
                  <a:gd name="connsiteX28" fmla="*/ 536539 w 581491"/>
                  <a:gd name="connsiteY28" fmla="*/ 59215 h 215357"/>
                  <a:gd name="connsiteX29" fmla="*/ 535588 w 581491"/>
                  <a:gd name="connsiteY29" fmla="*/ 118303 h 215357"/>
                  <a:gd name="connsiteX30" fmla="*/ 535862 w 581491"/>
                  <a:gd name="connsiteY30" fmla="*/ 123570 h 215357"/>
                  <a:gd name="connsiteX31" fmla="*/ 530979 w 581491"/>
                  <a:gd name="connsiteY31" fmla="*/ 125582 h 215357"/>
                  <a:gd name="connsiteX32" fmla="*/ 508686 w 581491"/>
                  <a:gd name="connsiteY32" fmla="*/ 124064 h 215357"/>
                  <a:gd name="connsiteX33" fmla="*/ 505394 w 581491"/>
                  <a:gd name="connsiteY33" fmla="*/ 124119 h 215357"/>
                  <a:gd name="connsiteX34" fmla="*/ 468617 w 581491"/>
                  <a:gd name="connsiteY34" fmla="*/ 129861 h 215357"/>
                  <a:gd name="connsiteX35" fmla="*/ 326830 w 581491"/>
                  <a:gd name="connsiteY35" fmla="*/ 172655 h 215357"/>
                  <a:gd name="connsiteX36" fmla="*/ 295338 w 581491"/>
                  <a:gd name="connsiteY36" fmla="*/ 182037 h 215357"/>
                  <a:gd name="connsiteX37" fmla="*/ 162037 w 581491"/>
                  <a:gd name="connsiteY37" fmla="*/ 211773 h 215357"/>
                  <a:gd name="connsiteX38" fmla="*/ 87074 w 581491"/>
                  <a:gd name="connsiteY38" fmla="*/ 215358 h 215357"/>
                  <a:gd name="connsiteX39" fmla="*/ 80253 w 581491"/>
                  <a:gd name="connsiteY39" fmla="*/ 206177 h 215357"/>
                  <a:gd name="connsiteX40" fmla="*/ 82923 w 581491"/>
                  <a:gd name="connsiteY40" fmla="*/ 206196 h 215357"/>
                  <a:gd name="connsiteX41" fmla="*/ 161305 w 581491"/>
                  <a:gd name="connsiteY41" fmla="*/ 202721 h 215357"/>
                  <a:gd name="connsiteX42" fmla="*/ 292668 w 581491"/>
                  <a:gd name="connsiteY42" fmla="*/ 173350 h 215357"/>
                  <a:gd name="connsiteX43" fmla="*/ 324416 w 581491"/>
                  <a:gd name="connsiteY43" fmla="*/ 163896 h 215357"/>
                  <a:gd name="connsiteX44" fmla="*/ 465435 w 581491"/>
                  <a:gd name="connsiteY44" fmla="*/ 121339 h 215357"/>
                  <a:gd name="connsiteX45" fmla="*/ 505138 w 581491"/>
                  <a:gd name="connsiteY45" fmla="*/ 115048 h 215357"/>
                  <a:gd name="connsiteX46" fmla="*/ 508576 w 581491"/>
                  <a:gd name="connsiteY46" fmla="*/ 114993 h 215357"/>
                  <a:gd name="connsiteX47" fmla="*/ 522804 w 581491"/>
                  <a:gd name="connsiteY47" fmla="*/ 115396 h 215357"/>
                  <a:gd name="connsiteX48" fmla="*/ 529443 w 581491"/>
                  <a:gd name="connsiteY48" fmla="*/ 53363 h 215357"/>
                  <a:gd name="connsiteX49" fmla="*/ 530888 w 581491"/>
                  <a:gd name="connsiteY49" fmla="*/ 51369 h 215357"/>
                  <a:gd name="connsiteX50" fmla="*/ 540507 w 581491"/>
                  <a:gd name="connsiteY50" fmla="*/ 50656 h 215357"/>
                  <a:gd name="connsiteX51" fmla="*/ 548682 w 581491"/>
                  <a:gd name="connsiteY51" fmla="*/ 51369 h 215357"/>
                  <a:gd name="connsiteX52" fmla="*/ 559947 w 581491"/>
                  <a:gd name="connsiteY52" fmla="*/ 29424 h 215357"/>
                  <a:gd name="connsiteX53" fmla="*/ 567464 w 581491"/>
                  <a:gd name="connsiteY53" fmla="*/ 12178 h 215357"/>
                  <a:gd name="connsiteX54" fmla="*/ 522859 w 581491"/>
                  <a:gd name="connsiteY54" fmla="*/ 16110 h 215357"/>
                  <a:gd name="connsiteX55" fmla="*/ 502633 w 581491"/>
                  <a:gd name="connsiteY55" fmla="*/ 18268 h 215357"/>
                  <a:gd name="connsiteX56" fmla="*/ 502194 w 581491"/>
                  <a:gd name="connsiteY56" fmla="*/ 13714 h 215357"/>
                  <a:gd name="connsiteX57" fmla="*/ 502633 w 581491"/>
                  <a:gd name="connsiteY57" fmla="*/ 18268 h 215357"/>
                  <a:gd name="connsiteX58" fmla="*/ 426811 w 581491"/>
                  <a:gd name="connsiteY58" fmla="*/ 17262 h 215357"/>
                  <a:gd name="connsiteX59" fmla="*/ 365839 w 581491"/>
                  <a:gd name="connsiteY59" fmla="*/ 13312 h 215357"/>
                  <a:gd name="connsiteX60" fmla="*/ 283360 w 581491"/>
                  <a:gd name="connsiteY60" fmla="*/ 14190 h 215357"/>
                  <a:gd name="connsiteX61" fmla="*/ 268327 w 581491"/>
                  <a:gd name="connsiteY61" fmla="*/ 19841 h 215357"/>
                  <a:gd name="connsiteX62" fmla="*/ 210208 w 581491"/>
                  <a:gd name="connsiteY62" fmla="*/ 32094 h 215357"/>
                  <a:gd name="connsiteX63" fmla="*/ 202453 w 581491"/>
                  <a:gd name="connsiteY63" fmla="*/ 33410 h 215357"/>
                  <a:gd name="connsiteX64" fmla="*/ 184056 w 581491"/>
                  <a:gd name="connsiteY64" fmla="*/ 38732 h 215357"/>
                  <a:gd name="connsiteX65" fmla="*/ 183617 w 581491"/>
                  <a:gd name="connsiteY65" fmla="*/ 39025 h 215357"/>
                  <a:gd name="connsiteX66" fmla="*/ 136928 w 581491"/>
                  <a:gd name="connsiteY66" fmla="*/ 68962 h 215357"/>
                  <a:gd name="connsiteX67" fmla="*/ 9332 w 581491"/>
                  <a:gd name="connsiteY67" fmla="*/ 131142 h 215357"/>
                  <a:gd name="connsiteX68" fmla="*/ 10375 w 581491"/>
                  <a:gd name="connsiteY68" fmla="*/ 149064 h 215357"/>
                  <a:gd name="connsiteX69" fmla="*/ 10649 w 581491"/>
                  <a:gd name="connsiteY69" fmla="*/ 153618 h 215357"/>
                  <a:gd name="connsiteX70" fmla="*/ 29010 w 581491"/>
                  <a:gd name="connsiteY70" fmla="*/ 199264 h 215357"/>
                  <a:gd name="connsiteX71" fmla="*/ 76010 w 581491"/>
                  <a:gd name="connsiteY71" fmla="*/ 206177 h 215357"/>
                  <a:gd name="connsiteX72" fmla="*/ 80253 w 581491"/>
                  <a:gd name="connsiteY72" fmla="*/ 206177 h 215357"/>
                  <a:gd name="connsiteX73" fmla="*/ 538221 w 581491"/>
                  <a:gd name="connsiteY73" fmla="*/ 55301 h 215357"/>
                  <a:gd name="connsiteX74" fmla="*/ 538221 w 581491"/>
                  <a:gd name="connsiteY74" fmla="*/ 55301 h 215357"/>
                  <a:gd name="connsiteX75" fmla="*/ 538221 w 581491"/>
                  <a:gd name="connsiteY75" fmla="*/ 55301 h 21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81491" h="215357">
                    <a:moveTo>
                      <a:pt x="87074" y="215358"/>
                    </a:moveTo>
                    <a:cubicBezTo>
                      <a:pt x="85666" y="215358"/>
                      <a:pt x="84276" y="215358"/>
                      <a:pt x="82868" y="215340"/>
                    </a:cubicBezTo>
                    <a:cubicBezTo>
                      <a:pt x="80655" y="215321"/>
                      <a:pt x="78369" y="215321"/>
                      <a:pt x="76029" y="215340"/>
                    </a:cubicBezTo>
                    <a:cubicBezTo>
                      <a:pt x="59697" y="215413"/>
                      <a:pt x="39416" y="215486"/>
                      <a:pt x="24566" y="207293"/>
                    </a:cubicBezTo>
                    <a:cubicBezTo>
                      <a:pt x="3864" y="195863"/>
                      <a:pt x="2602" y="173716"/>
                      <a:pt x="1505" y="154166"/>
                    </a:cubicBezTo>
                    <a:lnTo>
                      <a:pt x="1249" y="149667"/>
                    </a:lnTo>
                    <a:cubicBezTo>
                      <a:pt x="792" y="142316"/>
                      <a:pt x="371" y="134982"/>
                      <a:pt x="5" y="127630"/>
                    </a:cubicBezTo>
                    <a:cubicBezTo>
                      <a:pt x="-104" y="125326"/>
                      <a:pt x="1505" y="123296"/>
                      <a:pt x="3791" y="122894"/>
                    </a:cubicBezTo>
                    <a:cubicBezTo>
                      <a:pt x="52967" y="114317"/>
                      <a:pt x="91281" y="88622"/>
                      <a:pt x="131862" y="61391"/>
                    </a:cubicBezTo>
                    <a:cubicBezTo>
                      <a:pt x="146986" y="51241"/>
                      <a:pt x="162622" y="40762"/>
                      <a:pt x="178807" y="31271"/>
                    </a:cubicBezTo>
                    <a:cubicBezTo>
                      <a:pt x="185116" y="26662"/>
                      <a:pt x="194023" y="25400"/>
                      <a:pt x="201192" y="24376"/>
                    </a:cubicBezTo>
                    <a:cubicBezTo>
                      <a:pt x="204392" y="23919"/>
                      <a:pt x="207428" y="23499"/>
                      <a:pt x="209293" y="22877"/>
                    </a:cubicBezTo>
                    <a:cubicBezTo>
                      <a:pt x="210592" y="22438"/>
                      <a:pt x="212000" y="22621"/>
                      <a:pt x="213152" y="23334"/>
                    </a:cubicBezTo>
                    <a:cubicBezTo>
                      <a:pt x="221290" y="28436"/>
                      <a:pt x="248649" y="17738"/>
                      <a:pt x="264998" y="11337"/>
                    </a:cubicBezTo>
                    <a:cubicBezTo>
                      <a:pt x="270741" y="9088"/>
                      <a:pt x="276154" y="6966"/>
                      <a:pt x="280543" y="5503"/>
                    </a:cubicBezTo>
                    <a:cubicBezTo>
                      <a:pt x="309073" y="-3531"/>
                      <a:pt x="338553" y="419"/>
                      <a:pt x="367064" y="4241"/>
                    </a:cubicBezTo>
                    <a:cubicBezTo>
                      <a:pt x="386650" y="6875"/>
                      <a:pt x="406913" y="9581"/>
                      <a:pt x="426701" y="8082"/>
                    </a:cubicBezTo>
                    <a:cubicBezTo>
                      <a:pt x="427085" y="8045"/>
                      <a:pt x="427469" y="8063"/>
                      <a:pt x="427871" y="8137"/>
                    </a:cubicBezTo>
                    <a:cubicBezTo>
                      <a:pt x="453785" y="12836"/>
                      <a:pt x="478694" y="11410"/>
                      <a:pt x="501755" y="9142"/>
                    </a:cubicBezTo>
                    <a:lnTo>
                      <a:pt x="501755" y="9142"/>
                    </a:lnTo>
                    <a:cubicBezTo>
                      <a:pt x="508485" y="8484"/>
                      <a:pt x="515178" y="7734"/>
                      <a:pt x="521853" y="6984"/>
                    </a:cubicBezTo>
                    <a:cubicBezTo>
                      <a:pt x="539867" y="4973"/>
                      <a:pt x="558503" y="2888"/>
                      <a:pt x="576882" y="2742"/>
                    </a:cubicBezTo>
                    <a:cubicBezTo>
                      <a:pt x="578821" y="2906"/>
                      <a:pt x="580430" y="3857"/>
                      <a:pt x="581143" y="5576"/>
                    </a:cubicBezTo>
                    <a:cubicBezTo>
                      <a:pt x="581856" y="7295"/>
                      <a:pt x="581454" y="9289"/>
                      <a:pt x="580119" y="10587"/>
                    </a:cubicBezTo>
                    <a:cubicBezTo>
                      <a:pt x="574541" y="16037"/>
                      <a:pt x="571633" y="24029"/>
                      <a:pt x="568561" y="32496"/>
                    </a:cubicBezTo>
                    <a:cubicBezTo>
                      <a:pt x="565214" y="41695"/>
                      <a:pt x="561758" y="51187"/>
                      <a:pt x="554516" y="58465"/>
                    </a:cubicBezTo>
                    <a:cubicBezTo>
                      <a:pt x="554168" y="58813"/>
                      <a:pt x="553766" y="59105"/>
                      <a:pt x="553327" y="59325"/>
                    </a:cubicBezTo>
                    <a:cubicBezTo>
                      <a:pt x="549285" y="61355"/>
                      <a:pt x="543817" y="60422"/>
                      <a:pt x="539008" y="59617"/>
                    </a:cubicBezTo>
                    <a:cubicBezTo>
                      <a:pt x="538239" y="59489"/>
                      <a:pt x="537307" y="59325"/>
                      <a:pt x="536539" y="59215"/>
                    </a:cubicBezTo>
                    <a:cubicBezTo>
                      <a:pt x="523262" y="80136"/>
                      <a:pt x="522878" y="102119"/>
                      <a:pt x="535588" y="118303"/>
                    </a:cubicBezTo>
                    <a:cubicBezTo>
                      <a:pt x="536795" y="119821"/>
                      <a:pt x="536886" y="121943"/>
                      <a:pt x="535862" y="123570"/>
                    </a:cubicBezTo>
                    <a:cubicBezTo>
                      <a:pt x="534820" y="125198"/>
                      <a:pt x="532881" y="126003"/>
                      <a:pt x="530979" y="125582"/>
                    </a:cubicBezTo>
                    <a:cubicBezTo>
                      <a:pt x="524853" y="124174"/>
                      <a:pt x="514355" y="124028"/>
                      <a:pt x="508686" y="124064"/>
                    </a:cubicBezTo>
                    <a:cubicBezTo>
                      <a:pt x="507223" y="124083"/>
                      <a:pt x="506071" y="124101"/>
                      <a:pt x="505394" y="124119"/>
                    </a:cubicBezTo>
                    <a:cubicBezTo>
                      <a:pt x="495775" y="124339"/>
                      <a:pt x="481492" y="125161"/>
                      <a:pt x="468617" y="129861"/>
                    </a:cubicBezTo>
                    <a:cubicBezTo>
                      <a:pt x="444916" y="138530"/>
                      <a:pt x="327617" y="172454"/>
                      <a:pt x="326830" y="172655"/>
                    </a:cubicBezTo>
                    <a:cubicBezTo>
                      <a:pt x="316315" y="175691"/>
                      <a:pt x="305799" y="178873"/>
                      <a:pt x="295338" y="182037"/>
                    </a:cubicBezTo>
                    <a:cubicBezTo>
                      <a:pt x="251191" y="195406"/>
                      <a:pt x="209494" y="208024"/>
                      <a:pt x="162037" y="211773"/>
                    </a:cubicBezTo>
                    <a:cubicBezTo>
                      <a:pt x="139872" y="213584"/>
                      <a:pt x="113811" y="215358"/>
                      <a:pt x="87074" y="215358"/>
                    </a:cubicBezTo>
                    <a:close/>
                    <a:moveTo>
                      <a:pt x="80253" y="206177"/>
                    </a:moveTo>
                    <a:cubicBezTo>
                      <a:pt x="81167" y="206177"/>
                      <a:pt x="82045" y="206177"/>
                      <a:pt x="82923" y="206196"/>
                    </a:cubicBezTo>
                    <a:cubicBezTo>
                      <a:pt x="110812" y="206397"/>
                      <a:pt x="138189" y="204550"/>
                      <a:pt x="161305" y="202721"/>
                    </a:cubicBezTo>
                    <a:cubicBezTo>
                      <a:pt x="207757" y="199045"/>
                      <a:pt x="249015" y="186572"/>
                      <a:pt x="292668" y="173350"/>
                    </a:cubicBezTo>
                    <a:cubicBezTo>
                      <a:pt x="303147" y="170186"/>
                      <a:pt x="313718" y="166986"/>
                      <a:pt x="324416" y="163896"/>
                    </a:cubicBezTo>
                    <a:cubicBezTo>
                      <a:pt x="325587" y="163566"/>
                      <a:pt x="441898" y="129953"/>
                      <a:pt x="465435" y="121339"/>
                    </a:cubicBezTo>
                    <a:cubicBezTo>
                      <a:pt x="479571" y="116164"/>
                      <a:pt x="494860" y="115268"/>
                      <a:pt x="505138" y="115048"/>
                    </a:cubicBezTo>
                    <a:cubicBezTo>
                      <a:pt x="505833" y="115030"/>
                      <a:pt x="507040" y="115012"/>
                      <a:pt x="508576" y="114993"/>
                    </a:cubicBezTo>
                    <a:cubicBezTo>
                      <a:pt x="512801" y="114975"/>
                      <a:pt x="517921" y="115048"/>
                      <a:pt x="522804" y="115396"/>
                    </a:cubicBezTo>
                    <a:cubicBezTo>
                      <a:pt x="513331" y="97016"/>
                      <a:pt x="515581" y="74540"/>
                      <a:pt x="529443" y="53363"/>
                    </a:cubicBezTo>
                    <a:cubicBezTo>
                      <a:pt x="529754" y="52595"/>
                      <a:pt x="530248" y="51918"/>
                      <a:pt x="530888" y="51369"/>
                    </a:cubicBezTo>
                    <a:cubicBezTo>
                      <a:pt x="533192" y="49431"/>
                      <a:pt x="536100" y="49906"/>
                      <a:pt x="540507" y="50656"/>
                    </a:cubicBezTo>
                    <a:cubicBezTo>
                      <a:pt x="542647" y="51022"/>
                      <a:pt x="546853" y="51753"/>
                      <a:pt x="548682" y="51369"/>
                    </a:cubicBezTo>
                    <a:cubicBezTo>
                      <a:pt x="554077" y="45590"/>
                      <a:pt x="556930" y="37727"/>
                      <a:pt x="559947" y="29424"/>
                    </a:cubicBezTo>
                    <a:cubicBezTo>
                      <a:pt x="562087" y="23553"/>
                      <a:pt x="564263" y="17555"/>
                      <a:pt x="567464" y="12178"/>
                    </a:cubicBezTo>
                    <a:cubicBezTo>
                      <a:pt x="552596" y="12800"/>
                      <a:pt x="537526" y="14482"/>
                      <a:pt x="522859" y="16110"/>
                    </a:cubicBezTo>
                    <a:cubicBezTo>
                      <a:pt x="516129" y="16860"/>
                      <a:pt x="509399" y="17610"/>
                      <a:pt x="502633" y="18268"/>
                    </a:cubicBezTo>
                    <a:lnTo>
                      <a:pt x="502194" y="13714"/>
                    </a:lnTo>
                    <a:lnTo>
                      <a:pt x="502633" y="18268"/>
                    </a:lnTo>
                    <a:cubicBezTo>
                      <a:pt x="480212" y="20463"/>
                      <a:pt x="453694" y="22054"/>
                      <a:pt x="426811" y="17262"/>
                    </a:cubicBezTo>
                    <a:cubicBezTo>
                      <a:pt x="406255" y="18725"/>
                      <a:pt x="385718" y="15982"/>
                      <a:pt x="365839" y="13312"/>
                    </a:cubicBezTo>
                    <a:cubicBezTo>
                      <a:pt x="337053" y="9453"/>
                      <a:pt x="309859" y="5796"/>
                      <a:pt x="283360" y="14190"/>
                    </a:cubicBezTo>
                    <a:cubicBezTo>
                      <a:pt x="279245" y="15561"/>
                      <a:pt x="273941" y="17646"/>
                      <a:pt x="268327" y="19841"/>
                    </a:cubicBezTo>
                    <a:cubicBezTo>
                      <a:pt x="242632" y="29899"/>
                      <a:pt x="221839" y="37215"/>
                      <a:pt x="210208" y="32094"/>
                    </a:cubicBezTo>
                    <a:cubicBezTo>
                      <a:pt x="207958" y="32643"/>
                      <a:pt x="205361" y="33008"/>
                      <a:pt x="202453" y="33410"/>
                    </a:cubicBezTo>
                    <a:cubicBezTo>
                      <a:pt x="196236" y="34288"/>
                      <a:pt x="188500" y="35386"/>
                      <a:pt x="184056" y="38732"/>
                    </a:cubicBezTo>
                    <a:cubicBezTo>
                      <a:pt x="183909" y="38842"/>
                      <a:pt x="183763" y="38933"/>
                      <a:pt x="183617" y="39025"/>
                    </a:cubicBezTo>
                    <a:cubicBezTo>
                      <a:pt x="167578" y="48407"/>
                      <a:pt x="151997" y="58867"/>
                      <a:pt x="136928" y="68962"/>
                    </a:cubicBezTo>
                    <a:cubicBezTo>
                      <a:pt x="98377" y="94822"/>
                      <a:pt x="58564" y="121522"/>
                      <a:pt x="9332" y="131142"/>
                    </a:cubicBezTo>
                    <a:cubicBezTo>
                      <a:pt x="9643" y="137122"/>
                      <a:pt x="9991" y="143084"/>
                      <a:pt x="10375" y="149064"/>
                    </a:cubicBezTo>
                    <a:lnTo>
                      <a:pt x="10649" y="153618"/>
                    </a:lnTo>
                    <a:cubicBezTo>
                      <a:pt x="11673" y="171631"/>
                      <a:pt x="12734" y="190285"/>
                      <a:pt x="29010" y="199264"/>
                    </a:cubicBezTo>
                    <a:cubicBezTo>
                      <a:pt x="41775" y="206305"/>
                      <a:pt x="59972" y="206250"/>
                      <a:pt x="76010" y="206177"/>
                    </a:cubicBezTo>
                    <a:cubicBezTo>
                      <a:pt x="77437" y="206196"/>
                      <a:pt x="78863" y="206177"/>
                      <a:pt x="80253" y="206177"/>
                    </a:cubicBezTo>
                    <a:close/>
                    <a:moveTo>
                      <a:pt x="538221" y="55301"/>
                    </a:moveTo>
                    <a:cubicBezTo>
                      <a:pt x="538221" y="55301"/>
                      <a:pt x="538221" y="55301"/>
                      <a:pt x="538221" y="55301"/>
                    </a:cubicBezTo>
                    <a:cubicBezTo>
                      <a:pt x="538221" y="55301"/>
                      <a:pt x="538221" y="55301"/>
                      <a:pt x="538221" y="5530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7" name="Graphic 2">
              <a:extLst>
                <a:ext uri="{FF2B5EF4-FFF2-40B4-BE49-F238E27FC236}">
                  <a16:creationId xmlns:a16="http://schemas.microsoft.com/office/drawing/2014/main" id="{CA97D1B3-0DBB-B42F-D2FC-FDA9F187829B}"/>
                </a:ext>
              </a:extLst>
            </p:cNvPr>
            <p:cNvGrpSpPr/>
            <p:nvPr/>
          </p:nvGrpSpPr>
          <p:grpSpPr>
            <a:xfrm>
              <a:off x="3204699" y="1764371"/>
              <a:ext cx="208461" cy="173333"/>
              <a:chOff x="3204699" y="1764371"/>
              <a:chExt cx="208461" cy="173333"/>
            </a:xfrm>
            <a:grpFill/>
          </p:grpSpPr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A7BB1EB0-A31F-BAAA-ED05-215681BB76AD}"/>
                  </a:ext>
                </a:extLst>
              </p:cNvPr>
              <p:cNvSpPr/>
              <p:nvPr/>
            </p:nvSpPr>
            <p:spPr>
              <a:xfrm>
                <a:off x="3209257" y="1768949"/>
                <a:ext cx="199284" cy="164183"/>
              </a:xfrm>
              <a:custGeom>
                <a:avLst/>
                <a:gdLst>
                  <a:gd name="connsiteX0" fmla="*/ 176699 w 199284"/>
                  <a:gd name="connsiteY0" fmla="*/ 2426 h 164183"/>
                  <a:gd name="connsiteX1" fmla="*/ 162489 w 199284"/>
                  <a:gd name="connsiteY1" fmla="*/ 122 h 164183"/>
                  <a:gd name="connsiteX2" fmla="*/ 83210 w 199284"/>
                  <a:gd name="connsiteY2" fmla="*/ 26493 h 164183"/>
                  <a:gd name="connsiteX3" fmla="*/ 40325 w 199284"/>
                  <a:gd name="connsiteY3" fmla="*/ 32400 h 164183"/>
                  <a:gd name="connsiteX4" fmla="*/ 0 w 199284"/>
                  <a:gd name="connsiteY4" fmla="*/ 149956 h 164183"/>
                  <a:gd name="connsiteX5" fmla="*/ 40544 w 199284"/>
                  <a:gd name="connsiteY5" fmla="*/ 149041 h 164183"/>
                  <a:gd name="connsiteX6" fmla="*/ 88368 w 199284"/>
                  <a:gd name="connsiteY6" fmla="*/ 146518 h 164183"/>
                  <a:gd name="connsiteX7" fmla="*/ 102248 w 199284"/>
                  <a:gd name="connsiteY7" fmla="*/ 163873 h 164183"/>
                  <a:gd name="connsiteX8" fmla="*/ 103455 w 199284"/>
                  <a:gd name="connsiteY8" fmla="*/ 164184 h 164183"/>
                  <a:gd name="connsiteX9" fmla="*/ 184928 w 199284"/>
                  <a:gd name="connsiteY9" fmla="*/ 145000 h 164183"/>
                  <a:gd name="connsiteX10" fmla="*/ 197584 w 199284"/>
                  <a:gd name="connsiteY10" fmla="*/ 141287 h 164183"/>
                  <a:gd name="connsiteX11" fmla="*/ 197346 w 199284"/>
                  <a:gd name="connsiteY11" fmla="*/ 141324 h 164183"/>
                  <a:gd name="connsiteX12" fmla="*/ 176699 w 199284"/>
                  <a:gd name="connsiteY12" fmla="*/ 2426 h 164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284" h="164183">
                    <a:moveTo>
                      <a:pt x="176699" y="2426"/>
                    </a:moveTo>
                    <a:cubicBezTo>
                      <a:pt x="172035" y="1110"/>
                      <a:pt x="167280" y="396"/>
                      <a:pt x="162489" y="122"/>
                    </a:cubicBezTo>
                    <a:cubicBezTo>
                      <a:pt x="123682" y="-2091"/>
                      <a:pt x="83210" y="26493"/>
                      <a:pt x="83210" y="26493"/>
                    </a:cubicBezTo>
                    <a:cubicBezTo>
                      <a:pt x="44934" y="26493"/>
                      <a:pt x="39831" y="30133"/>
                      <a:pt x="40325" y="32400"/>
                    </a:cubicBezTo>
                    <a:cubicBezTo>
                      <a:pt x="74944" y="68538"/>
                      <a:pt x="31400" y="121865"/>
                      <a:pt x="0" y="149956"/>
                    </a:cubicBezTo>
                    <a:cubicBezTo>
                      <a:pt x="13698" y="149681"/>
                      <a:pt x="27341" y="149791"/>
                      <a:pt x="40544" y="149041"/>
                    </a:cubicBezTo>
                    <a:cubicBezTo>
                      <a:pt x="53127" y="146518"/>
                      <a:pt x="73262" y="141470"/>
                      <a:pt x="88368" y="146518"/>
                    </a:cubicBezTo>
                    <a:cubicBezTo>
                      <a:pt x="92994" y="148840"/>
                      <a:pt x="97621" y="161806"/>
                      <a:pt x="102248" y="163873"/>
                    </a:cubicBezTo>
                    <a:cubicBezTo>
                      <a:pt x="102651" y="164056"/>
                      <a:pt x="103053" y="164184"/>
                      <a:pt x="103455" y="164184"/>
                    </a:cubicBezTo>
                    <a:cubicBezTo>
                      <a:pt x="129863" y="153997"/>
                      <a:pt x="157899" y="152022"/>
                      <a:pt x="184928" y="145000"/>
                    </a:cubicBezTo>
                    <a:cubicBezTo>
                      <a:pt x="189171" y="143902"/>
                      <a:pt x="193396" y="142677"/>
                      <a:pt x="197584" y="141287"/>
                    </a:cubicBezTo>
                    <a:cubicBezTo>
                      <a:pt x="197437" y="141306"/>
                      <a:pt x="197346" y="141324"/>
                      <a:pt x="197346" y="141324"/>
                    </a:cubicBezTo>
                    <a:cubicBezTo>
                      <a:pt x="207130" y="11168"/>
                      <a:pt x="176699" y="2426"/>
                      <a:pt x="176699" y="242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BA0E000B-62FD-30FD-8708-4FB22315CA17}"/>
                  </a:ext>
                </a:extLst>
              </p:cNvPr>
              <p:cNvSpPr/>
              <p:nvPr/>
            </p:nvSpPr>
            <p:spPr>
              <a:xfrm>
                <a:off x="3204699" y="1764371"/>
                <a:ext cx="208461" cy="173333"/>
              </a:xfrm>
              <a:custGeom>
                <a:avLst/>
                <a:gdLst>
                  <a:gd name="connsiteX0" fmla="*/ 108014 w 208461"/>
                  <a:gd name="connsiteY0" fmla="*/ 173334 h 173333"/>
                  <a:gd name="connsiteX1" fmla="*/ 104941 w 208461"/>
                  <a:gd name="connsiteY1" fmla="*/ 172621 h 173333"/>
                  <a:gd name="connsiteX2" fmla="*/ 95889 w 208461"/>
                  <a:gd name="connsiteY2" fmla="*/ 162105 h 173333"/>
                  <a:gd name="connsiteX3" fmla="*/ 91042 w 208461"/>
                  <a:gd name="connsiteY3" fmla="*/ 155284 h 173333"/>
                  <a:gd name="connsiteX4" fmla="*/ 49839 w 208461"/>
                  <a:gd name="connsiteY4" fmla="*/ 157314 h 173333"/>
                  <a:gd name="connsiteX5" fmla="*/ 46017 w 208461"/>
                  <a:gd name="connsiteY5" fmla="*/ 158100 h 173333"/>
                  <a:gd name="connsiteX6" fmla="*/ 45377 w 208461"/>
                  <a:gd name="connsiteY6" fmla="*/ 158173 h 173333"/>
                  <a:gd name="connsiteX7" fmla="*/ 17305 w 208461"/>
                  <a:gd name="connsiteY7" fmla="*/ 158905 h 173333"/>
                  <a:gd name="connsiteX8" fmla="*/ 4668 w 208461"/>
                  <a:gd name="connsiteY8" fmla="*/ 159087 h 173333"/>
                  <a:gd name="connsiteX9" fmla="*/ 315 w 208461"/>
                  <a:gd name="connsiteY9" fmla="*/ 156198 h 173333"/>
                  <a:gd name="connsiteX10" fmla="*/ 1522 w 208461"/>
                  <a:gd name="connsiteY10" fmla="*/ 151114 h 173333"/>
                  <a:gd name="connsiteX11" fmla="*/ 53040 w 208461"/>
                  <a:gd name="connsiteY11" fmla="*/ 69732 h 173333"/>
                  <a:gd name="connsiteX12" fmla="*/ 41610 w 208461"/>
                  <a:gd name="connsiteY12" fmla="*/ 40124 h 173333"/>
                  <a:gd name="connsiteX13" fmla="*/ 40458 w 208461"/>
                  <a:gd name="connsiteY13" fmla="*/ 37948 h 173333"/>
                  <a:gd name="connsiteX14" fmla="*/ 41683 w 208461"/>
                  <a:gd name="connsiteY14" fmla="*/ 32900 h 173333"/>
                  <a:gd name="connsiteX15" fmla="*/ 86397 w 208461"/>
                  <a:gd name="connsiteY15" fmla="*/ 26481 h 173333"/>
                  <a:gd name="connsiteX16" fmla="*/ 167358 w 208461"/>
                  <a:gd name="connsiteY16" fmla="*/ 128 h 173333"/>
                  <a:gd name="connsiteX17" fmla="*/ 182555 w 208461"/>
                  <a:gd name="connsiteY17" fmla="*/ 2597 h 173333"/>
                  <a:gd name="connsiteX18" fmla="*/ 182574 w 208461"/>
                  <a:gd name="connsiteY18" fmla="*/ 2597 h 173333"/>
                  <a:gd name="connsiteX19" fmla="*/ 206641 w 208461"/>
                  <a:gd name="connsiteY19" fmla="*/ 144713 h 173333"/>
                  <a:gd name="connsiteX20" fmla="*/ 206677 w 208461"/>
                  <a:gd name="connsiteY20" fmla="*/ 144896 h 173333"/>
                  <a:gd name="connsiteX21" fmla="*/ 203660 w 208461"/>
                  <a:gd name="connsiteY21" fmla="*/ 150200 h 173333"/>
                  <a:gd name="connsiteX22" fmla="*/ 190694 w 208461"/>
                  <a:gd name="connsiteY22" fmla="*/ 154003 h 173333"/>
                  <a:gd name="connsiteX23" fmla="*/ 159256 w 208461"/>
                  <a:gd name="connsiteY23" fmla="*/ 160624 h 173333"/>
                  <a:gd name="connsiteX24" fmla="*/ 109714 w 208461"/>
                  <a:gd name="connsiteY24" fmla="*/ 173023 h 173333"/>
                  <a:gd name="connsiteX25" fmla="*/ 108014 w 208461"/>
                  <a:gd name="connsiteY25" fmla="*/ 173334 h 173333"/>
                  <a:gd name="connsiteX26" fmla="*/ 77747 w 208461"/>
                  <a:gd name="connsiteY26" fmla="*/ 144347 h 173333"/>
                  <a:gd name="connsiteX27" fmla="*/ 94352 w 208461"/>
                  <a:gd name="connsiteY27" fmla="*/ 146761 h 173333"/>
                  <a:gd name="connsiteX28" fmla="*/ 94956 w 208461"/>
                  <a:gd name="connsiteY28" fmla="*/ 147017 h 173333"/>
                  <a:gd name="connsiteX29" fmla="*/ 103661 w 208461"/>
                  <a:gd name="connsiteY29" fmla="*/ 157368 h 173333"/>
                  <a:gd name="connsiteX30" fmla="*/ 108105 w 208461"/>
                  <a:gd name="connsiteY30" fmla="*/ 163842 h 173333"/>
                  <a:gd name="connsiteX31" fmla="*/ 157501 w 208461"/>
                  <a:gd name="connsiteY31" fmla="*/ 151644 h 173333"/>
                  <a:gd name="connsiteX32" fmla="*/ 188316 w 208461"/>
                  <a:gd name="connsiteY32" fmla="*/ 145170 h 173333"/>
                  <a:gd name="connsiteX33" fmla="*/ 197533 w 208461"/>
                  <a:gd name="connsiteY33" fmla="*/ 142555 h 173333"/>
                  <a:gd name="connsiteX34" fmla="*/ 179958 w 208461"/>
                  <a:gd name="connsiteY34" fmla="*/ 11412 h 173333"/>
                  <a:gd name="connsiteX35" fmla="*/ 166755 w 208461"/>
                  <a:gd name="connsiteY35" fmla="*/ 9272 h 173333"/>
                  <a:gd name="connsiteX36" fmla="*/ 90366 w 208461"/>
                  <a:gd name="connsiteY36" fmla="*/ 34802 h 173333"/>
                  <a:gd name="connsiteX37" fmla="*/ 87732 w 208461"/>
                  <a:gd name="connsiteY37" fmla="*/ 35643 h 173333"/>
                  <a:gd name="connsiteX38" fmla="*/ 51650 w 208461"/>
                  <a:gd name="connsiteY38" fmla="*/ 37838 h 173333"/>
                  <a:gd name="connsiteX39" fmla="*/ 62111 w 208461"/>
                  <a:gd name="connsiteY39" fmla="*/ 70098 h 173333"/>
                  <a:gd name="connsiteX40" fmla="*/ 16244 w 208461"/>
                  <a:gd name="connsiteY40" fmla="*/ 149797 h 173333"/>
                  <a:gd name="connsiteX41" fmla="*/ 17122 w 208461"/>
                  <a:gd name="connsiteY41" fmla="*/ 149797 h 173333"/>
                  <a:gd name="connsiteX42" fmla="*/ 44463 w 208461"/>
                  <a:gd name="connsiteY42" fmla="*/ 149102 h 173333"/>
                  <a:gd name="connsiteX43" fmla="*/ 47919 w 208461"/>
                  <a:gd name="connsiteY43" fmla="*/ 148389 h 173333"/>
                  <a:gd name="connsiteX44" fmla="*/ 77747 w 208461"/>
                  <a:gd name="connsiteY44" fmla="*/ 144347 h 17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08461" h="173333">
                    <a:moveTo>
                      <a:pt x="108014" y="173334"/>
                    </a:moveTo>
                    <a:cubicBezTo>
                      <a:pt x="107008" y="173334"/>
                      <a:pt x="106002" y="173096"/>
                      <a:pt x="104941" y="172621"/>
                    </a:cubicBezTo>
                    <a:cubicBezTo>
                      <a:pt x="101302" y="170993"/>
                      <a:pt x="98668" y="166677"/>
                      <a:pt x="95889" y="162105"/>
                    </a:cubicBezTo>
                    <a:cubicBezTo>
                      <a:pt x="94517" y="159856"/>
                      <a:pt x="92267" y="156180"/>
                      <a:pt x="91042" y="155284"/>
                    </a:cubicBezTo>
                    <a:cubicBezTo>
                      <a:pt x="78606" y="151333"/>
                      <a:pt x="62001" y="154790"/>
                      <a:pt x="49839" y="157314"/>
                    </a:cubicBezTo>
                    <a:lnTo>
                      <a:pt x="46017" y="158100"/>
                    </a:lnTo>
                    <a:cubicBezTo>
                      <a:pt x="45798" y="158136"/>
                      <a:pt x="45597" y="158173"/>
                      <a:pt x="45377" y="158173"/>
                    </a:cubicBezTo>
                    <a:cubicBezTo>
                      <a:pt x="36142" y="158685"/>
                      <a:pt x="26559" y="158795"/>
                      <a:pt x="17305" y="158905"/>
                    </a:cubicBezTo>
                    <a:cubicBezTo>
                      <a:pt x="13099" y="158959"/>
                      <a:pt x="8893" y="158996"/>
                      <a:pt x="4668" y="159087"/>
                    </a:cubicBezTo>
                    <a:cubicBezTo>
                      <a:pt x="2565" y="159069"/>
                      <a:pt x="1029" y="157972"/>
                      <a:pt x="315" y="156198"/>
                    </a:cubicBezTo>
                    <a:cubicBezTo>
                      <a:pt x="-379" y="154424"/>
                      <a:pt x="96" y="152394"/>
                      <a:pt x="1522" y="151114"/>
                    </a:cubicBezTo>
                    <a:cubicBezTo>
                      <a:pt x="13282" y="140598"/>
                      <a:pt x="51723" y="103657"/>
                      <a:pt x="53040" y="69732"/>
                    </a:cubicBezTo>
                    <a:cubicBezTo>
                      <a:pt x="53479" y="58302"/>
                      <a:pt x="49748" y="48628"/>
                      <a:pt x="41610" y="40124"/>
                    </a:cubicBezTo>
                    <a:cubicBezTo>
                      <a:pt x="41025" y="39520"/>
                      <a:pt x="40622" y="38771"/>
                      <a:pt x="40458" y="37948"/>
                    </a:cubicBezTo>
                    <a:cubicBezTo>
                      <a:pt x="40055" y="36174"/>
                      <a:pt x="40494" y="34382"/>
                      <a:pt x="41683" y="32900"/>
                    </a:cubicBezTo>
                    <a:cubicBezTo>
                      <a:pt x="43457" y="30687"/>
                      <a:pt x="46749" y="26573"/>
                      <a:pt x="86397" y="26481"/>
                    </a:cubicBezTo>
                    <a:cubicBezTo>
                      <a:pt x="93657" y="21598"/>
                      <a:pt x="130782" y="-1938"/>
                      <a:pt x="167358" y="128"/>
                    </a:cubicBezTo>
                    <a:cubicBezTo>
                      <a:pt x="172735" y="439"/>
                      <a:pt x="177837" y="1262"/>
                      <a:pt x="182555" y="2597"/>
                    </a:cubicBezTo>
                    <a:cubicBezTo>
                      <a:pt x="182555" y="2597"/>
                      <a:pt x="182574" y="2597"/>
                      <a:pt x="182574" y="2597"/>
                    </a:cubicBezTo>
                    <a:cubicBezTo>
                      <a:pt x="186048" y="3585"/>
                      <a:pt x="216059" y="16039"/>
                      <a:pt x="206641" y="144713"/>
                    </a:cubicBezTo>
                    <a:cubicBezTo>
                      <a:pt x="206659" y="144768"/>
                      <a:pt x="206677" y="144823"/>
                      <a:pt x="206677" y="144896"/>
                    </a:cubicBezTo>
                    <a:cubicBezTo>
                      <a:pt x="207171" y="147182"/>
                      <a:pt x="205873" y="149468"/>
                      <a:pt x="203660" y="150200"/>
                    </a:cubicBezTo>
                    <a:cubicBezTo>
                      <a:pt x="199673" y="151534"/>
                      <a:pt x="195448" y="152778"/>
                      <a:pt x="190694" y="154003"/>
                    </a:cubicBezTo>
                    <a:cubicBezTo>
                      <a:pt x="180251" y="156710"/>
                      <a:pt x="169571" y="158703"/>
                      <a:pt x="159256" y="160624"/>
                    </a:cubicBezTo>
                    <a:cubicBezTo>
                      <a:pt x="142761" y="163696"/>
                      <a:pt x="125680" y="166878"/>
                      <a:pt x="109714" y="173023"/>
                    </a:cubicBezTo>
                    <a:cubicBezTo>
                      <a:pt x="109129" y="173224"/>
                      <a:pt x="108580" y="173334"/>
                      <a:pt x="108014" y="173334"/>
                    </a:cubicBezTo>
                    <a:close/>
                    <a:moveTo>
                      <a:pt x="77747" y="144347"/>
                    </a:moveTo>
                    <a:cubicBezTo>
                      <a:pt x="83471" y="144347"/>
                      <a:pt x="89122" y="145006"/>
                      <a:pt x="94352" y="146761"/>
                    </a:cubicBezTo>
                    <a:cubicBezTo>
                      <a:pt x="94553" y="146835"/>
                      <a:pt x="94755" y="146908"/>
                      <a:pt x="94956" y="147017"/>
                    </a:cubicBezTo>
                    <a:cubicBezTo>
                      <a:pt x="98412" y="148755"/>
                      <a:pt x="100973" y="152943"/>
                      <a:pt x="103661" y="157368"/>
                    </a:cubicBezTo>
                    <a:cubicBezTo>
                      <a:pt x="104886" y="159380"/>
                      <a:pt x="106843" y="162581"/>
                      <a:pt x="108105" y="163842"/>
                    </a:cubicBezTo>
                    <a:cubicBezTo>
                      <a:pt x="124326" y="157825"/>
                      <a:pt x="141188" y="154680"/>
                      <a:pt x="157501" y="151644"/>
                    </a:cubicBezTo>
                    <a:cubicBezTo>
                      <a:pt x="167669" y="149742"/>
                      <a:pt x="178185" y="147785"/>
                      <a:pt x="188316" y="145170"/>
                    </a:cubicBezTo>
                    <a:cubicBezTo>
                      <a:pt x="191626" y="144311"/>
                      <a:pt x="194662" y="143451"/>
                      <a:pt x="197533" y="142555"/>
                    </a:cubicBezTo>
                    <a:cubicBezTo>
                      <a:pt x="205964" y="24488"/>
                      <a:pt x="180288" y="11522"/>
                      <a:pt x="179958" y="11412"/>
                    </a:cubicBezTo>
                    <a:cubicBezTo>
                      <a:pt x="175899" y="10260"/>
                      <a:pt x="171455" y="9546"/>
                      <a:pt x="166755" y="9272"/>
                    </a:cubicBezTo>
                    <a:cubicBezTo>
                      <a:pt x="129959" y="7151"/>
                      <a:pt x="90750" y="34528"/>
                      <a:pt x="90366" y="34802"/>
                    </a:cubicBezTo>
                    <a:cubicBezTo>
                      <a:pt x="89598" y="35351"/>
                      <a:pt x="88665" y="35643"/>
                      <a:pt x="87732" y="35643"/>
                    </a:cubicBezTo>
                    <a:cubicBezTo>
                      <a:pt x="65768" y="35643"/>
                      <a:pt x="55966" y="36869"/>
                      <a:pt x="51650" y="37838"/>
                    </a:cubicBezTo>
                    <a:cubicBezTo>
                      <a:pt x="59057" y="47201"/>
                      <a:pt x="62568" y="58028"/>
                      <a:pt x="62111" y="70098"/>
                    </a:cubicBezTo>
                    <a:cubicBezTo>
                      <a:pt x="60922" y="100950"/>
                      <a:pt x="34130" y="132241"/>
                      <a:pt x="16244" y="149797"/>
                    </a:cubicBezTo>
                    <a:cubicBezTo>
                      <a:pt x="16537" y="149797"/>
                      <a:pt x="16829" y="149797"/>
                      <a:pt x="17122" y="149797"/>
                    </a:cubicBezTo>
                    <a:cubicBezTo>
                      <a:pt x="26595" y="149687"/>
                      <a:pt x="35538" y="149578"/>
                      <a:pt x="44463" y="149102"/>
                    </a:cubicBezTo>
                    <a:lnTo>
                      <a:pt x="47919" y="148389"/>
                    </a:lnTo>
                    <a:cubicBezTo>
                      <a:pt x="56588" y="146579"/>
                      <a:pt x="67268" y="144347"/>
                      <a:pt x="77747" y="14434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8" name="Graphic 2">
              <a:extLst>
                <a:ext uri="{FF2B5EF4-FFF2-40B4-BE49-F238E27FC236}">
                  <a16:creationId xmlns:a16="http://schemas.microsoft.com/office/drawing/2014/main" id="{EA694A70-F79A-6DDB-C985-785BAD1160F9}"/>
                </a:ext>
              </a:extLst>
            </p:cNvPr>
            <p:cNvGrpSpPr/>
            <p:nvPr/>
          </p:nvGrpSpPr>
          <p:grpSpPr>
            <a:xfrm>
              <a:off x="2894613" y="1796750"/>
              <a:ext cx="372433" cy="170434"/>
              <a:chOff x="2894613" y="1796750"/>
              <a:chExt cx="372433" cy="170434"/>
            </a:xfrm>
            <a:grpFill/>
          </p:grpSpPr>
          <p:grpSp>
            <p:nvGrpSpPr>
              <p:cNvPr id="294" name="Graphic 2">
                <a:extLst>
                  <a:ext uri="{FF2B5EF4-FFF2-40B4-BE49-F238E27FC236}">
                    <a16:creationId xmlns:a16="http://schemas.microsoft.com/office/drawing/2014/main" id="{2F2DF7DD-99BF-9472-1AF5-C53900F23D33}"/>
                  </a:ext>
                </a:extLst>
              </p:cNvPr>
              <p:cNvGrpSpPr/>
              <p:nvPr/>
            </p:nvGrpSpPr>
            <p:grpSpPr>
              <a:xfrm>
                <a:off x="2894613" y="1797410"/>
                <a:ext cx="372433" cy="169775"/>
                <a:chOff x="2894613" y="1797410"/>
                <a:chExt cx="372433" cy="169775"/>
              </a:xfrm>
              <a:grpFill/>
            </p:grpSpPr>
            <p:sp>
              <p:nvSpPr>
                <p:cNvPr id="301" name="Freeform: Shape 300">
                  <a:extLst>
                    <a:ext uri="{FF2B5EF4-FFF2-40B4-BE49-F238E27FC236}">
                      <a16:creationId xmlns:a16="http://schemas.microsoft.com/office/drawing/2014/main" id="{45D50358-2498-F7A1-5740-483AC83CFD51}"/>
                    </a:ext>
                  </a:extLst>
                </p:cNvPr>
                <p:cNvSpPr/>
                <p:nvPr/>
              </p:nvSpPr>
              <p:spPr>
                <a:xfrm>
                  <a:off x="2899166" y="1801977"/>
                  <a:ext cx="363094" cy="160627"/>
                </a:xfrm>
                <a:custGeom>
                  <a:avLst/>
                  <a:gdLst>
                    <a:gd name="connsiteX0" fmla="*/ 351916 w 363094"/>
                    <a:gd name="connsiteY0" fmla="*/ 1091 h 160627"/>
                    <a:gd name="connsiteX1" fmla="*/ 316968 w 363094"/>
                    <a:gd name="connsiteY1" fmla="*/ 3725 h 160627"/>
                    <a:gd name="connsiteX2" fmla="*/ 211117 w 363094"/>
                    <a:gd name="connsiteY2" fmla="*/ 25213 h 160627"/>
                    <a:gd name="connsiteX3" fmla="*/ 178052 w 363094"/>
                    <a:gd name="connsiteY3" fmla="*/ 28468 h 160627"/>
                    <a:gd name="connsiteX4" fmla="*/ 46122 w 363094"/>
                    <a:gd name="connsiteY4" fmla="*/ 56266 h 160627"/>
                    <a:gd name="connsiteX5" fmla="*/ 49359 w 363094"/>
                    <a:gd name="connsiteY5" fmla="*/ 48768 h 160627"/>
                    <a:gd name="connsiteX6" fmla="*/ 3310 w 363094"/>
                    <a:gd name="connsiteY6" fmla="*/ 156429 h 160627"/>
                    <a:gd name="connsiteX7" fmla="*/ 0 w 363094"/>
                    <a:gd name="connsiteY7" fmla="*/ 158642 h 160627"/>
                    <a:gd name="connsiteX8" fmla="*/ 71268 w 363094"/>
                    <a:gd name="connsiteY8" fmla="*/ 141269 h 160627"/>
                    <a:gd name="connsiteX9" fmla="*/ 216329 w 363094"/>
                    <a:gd name="connsiteY9" fmla="*/ 144085 h 160627"/>
                    <a:gd name="connsiteX10" fmla="*/ 214719 w 363094"/>
                    <a:gd name="connsiteY10" fmla="*/ 143792 h 160627"/>
                    <a:gd name="connsiteX11" fmla="*/ 278215 w 363094"/>
                    <a:gd name="connsiteY11" fmla="*/ 118866 h 160627"/>
                    <a:gd name="connsiteX12" fmla="*/ 310073 w 363094"/>
                    <a:gd name="connsiteY12" fmla="*/ 116946 h 160627"/>
                    <a:gd name="connsiteX13" fmla="*/ 351916 w 363094"/>
                    <a:gd name="connsiteY13" fmla="*/ 1091 h 160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3094" h="160627">
                      <a:moveTo>
                        <a:pt x="351916" y="1091"/>
                      </a:moveTo>
                      <a:cubicBezTo>
                        <a:pt x="345223" y="-2438"/>
                        <a:pt x="325069" y="3725"/>
                        <a:pt x="316968" y="3725"/>
                      </a:cubicBezTo>
                      <a:cubicBezTo>
                        <a:pt x="302063" y="3725"/>
                        <a:pt x="254075" y="20988"/>
                        <a:pt x="211117" y="25213"/>
                      </a:cubicBezTo>
                      <a:cubicBezTo>
                        <a:pt x="201753" y="26146"/>
                        <a:pt x="190817" y="27206"/>
                        <a:pt x="178052" y="28468"/>
                      </a:cubicBezTo>
                      <a:cubicBezTo>
                        <a:pt x="108612" y="35290"/>
                        <a:pt x="62929" y="50066"/>
                        <a:pt x="46122" y="56266"/>
                      </a:cubicBezTo>
                      <a:cubicBezTo>
                        <a:pt x="47110" y="54455"/>
                        <a:pt x="48171" y="52005"/>
                        <a:pt x="49359" y="48768"/>
                      </a:cubicBezTo>
                      <a:cubicBezTo>
                        <a:pt x="29060" y="82418"/>
                        <a:pt x="18416" y="122779"/>
                        <a:pt x="3310" y="156429"/>
                      </a:cubicBezTo>
                      <a:cubicBezTo>
                        <a:pt x="2816" y="157417"/>
                        <a:pt x="1628" y="158112"/>
                        <a:pt x="0" y="158642"/>
                      </a:cubicBezTo>
                      <a:cubicBezTo>
                        <a:pt x="13003" y="166780"/>
                        <a:pt x="52066" y="147688"/>
                        <a:pt x="71268" y="141269"/>
                      </a:cubicBezTo>
                      <a:cubicBezTo>
                        <a:pt x="117994" y="126474"/>
                        <a:pt x="167134" y="147816"/>
                        <a:pt x="216329" y="144085"/>
                      </a:cubicBezTo>
                      <a:cubicBezTo>
                        <a:pt x="215798" y="143993"/>
                        <a:pt x="215250" y="143902"/>
                        <a:pt x="214719" y="143792"/>
                      </a:cubicBezTo>
                      <a:cubicBezTo>
                        <a:pt x="234105" y="127991"/>
                        <a:pt x="255849" y="121573"/>
                        <a:pt x="278215" y="118866"/>
                      </a:cubicBezTo>
                      <a:cubicBezTo>
                        <a:pt x="288749" y="117586"/>
                        <a:pt x="299429" y="117147"/>
                        <a:pt x="310073" y="116946"/>
                      </a:cubicBezTo>
                      <a:cubicBezTo>
                        <a:pt x="340980" y="89258"/>
                        <a:pt x="383609" y="37173"/>
                        <a:pt x="351916" y="109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" name="Freeform: Shape 301">
                  <a:extLst>
                    <a:ext uri="{FF2B5EF4-FFF2-40B4-BE49-F238E27FC236}">
                      <a16:creationId xmlns:a16="http://schemas.microsoft.com/office/drawing/2014/main" id="{88DD4592-2F36-C7E1-29EF-71981741E2BA}"/>
                    </a:ext>
                  </a:extLst>
                </p:cNvPr>
                <p:cNvSpPr/>
                <p:nvPr/>
              </p:nvSpPr>
              <p:spPr>
                <a:xfrm>
                  <a:off x="2894613" y="1797410"/>
                  <a:ext cx="372433" cy="169775"/>
                </a:xfrm>
                <a:custGeom>
                  <a:avLst/>
                  <a:gdLst>
                    <a:gd name="connsiteX0" fmla="*/ 13294 w 372433"/>
                    <a:gd name="connsiteY0" fmla="*/ 169775 h 169775"/>
                    <a:gd name="connsiteX1" fmla="*/ 2138 w 372433"/>
                    <a:gd name="connsiteY1" fmla="*/ 167069 h 169775"/>
                    <a:gd name="connsiteX2" fmla="*/ 35 w 372433"/>
                    <a:gd name="connsiteY2" fmla="*/ 162643 h 169775"/>
                    <a:gd name="connsiteX3" fmla="*/ 3144 w 372433"/>
                    <a:gd name="connsiteY3" fmla="*/ 158857 h 169775"/>
                    <a:gd name="connsiteX4" fmla="*/ 3985 w 372433"/>
                    <a:gd name="connsiteY4" fmla="*/ 158528 h 169775"/>
                    <a:gd name="connsiteX5" fmla="*/ 19000 w 372433"/>
                    <a:gd name="connsiteY5" fmla="*/ 120636 h 169775"/>
                    <a:gd name="connsiteX6" fmla="*/ 50035 w 372433"/>
                    <a:gd name="connsiteY6" fmla="*/ 50958 h 169775"/>
                    <a:gd name="connsiteX7" fmla="*/ 55923 w 372433"/>
                    <a:gd name="connsiteY7" fmla="*/ 49202 h 169775"/>
                    <a:gd name="connsiteX8" fmla="*/ 58520 w 372433"/>
                    <a:gd name="connsiteY8" fmla="*/ 53262 h 169775"/>
                    <a:gd name="connsiteX9" fmla="*/ 182202 w 372433"/>
                    <a:gd name="connsiteY9" fmla="*/ 28482 h 169775"/>
                    <a:gd name="connsiteX10" fmla="*/ 215267 w 372433"/>
                    <a:gd name="connsiteY10" fmla="*/ 25227 h 169775"/>
                    <a:gd name="connsiteX11" fmla="*/ 285986 w 372433"/>
                    <a:gd name="connsiteY11" fmla="*/ 10999 h 169775"/>
                    <a:gd name="connsiteX12" fmla="*/ 321556 w 372433"/>
                    <a:gd name="connsiteY12" fmla="*/ 3720 h 169775"/>
                    <a:gd name="connsiteX13" fmla="*/ 321556 w 372433"/>
                    <a:gd name="connsiteY13" fmla="*/ 3720 h 169775"/>
                    <a:gd name="connsiteX14" fmla="*/ 321556 w 372433"/>
                    <a:gd name="connsiteY14" fmla="*/ 3720 h 169775"/>
                    <a:gd name="connsiteX15" fmla="*/ 332840 w 372433"/>
                    <a:gd name="connsiteY15" fmla="*/ 2166 h 169775"/>
                    <a:gd name="connsiteX16" fmla="*/ 358645 w 372433"/>
                    <a:gd name="connsiteY16" fmla="*/ 1617 h 169775"/>
                    <a:gd name="connsiteX17" fmla="*/ 359943 w 372433"/>
                    <a:gd name="connsiteY17" fmla="*/ 2641 h 169775"/>
                    <a:gd name="connsiteX18" fmla="*/ 317716 w 372433"/>
                    <a:gd name="connsiteY18" fmla="*/ 124897 h 169775"/>
                    <a:gd name="connsiteX19" fmla="*/ 314753 w 372433"/>
                    <a:gd name="connsiteY19" fmla="*/ 126067 h 169775"/>
                    <a:gd name="connsiteX20" fmla="*/ 283353 w 372433"/>
                    <a:gd name="connsiteY20" fmla="*/ 127951 h 169775"/>
                    <a:gd name="connsiteX21" fmla="*/ 225435 w 372433"/>
                    <a:gd name="connsiteY21" fmla="*/ 149366 h 169775"/>
                    <a:gd name="connsiteX22" fmla="*/ 221265 w 372433"/>
                    <a:gd name="connsiteY22" fmla="*/ 153206 h 169775"/>
                    <a:gd name="connsiteX23" fmla="*/ 159708 w 372433"/>
                    <a:gd name="connsiteY23" fmla="*/ 149311 h 169775"/>
                    <a:gd name="connsiteX24" fmla="*/ 77229 w 372433"/>
                    <a:gd name="connsiteY24" fmla="*/ 150189 h 169775"/>
                    <a:gd name="connsiteX25" fmla="*/ 62196 w 372433"/>
                    <a:gd name="connsiteY25" fmla="*/ 155840 h 169775"/>
                    <a:gd name="connsiteX26" fmla="*/ 13294 w 372433"/>
                    <a:gd name="connsiteY26" fmla="*/ 169775 h 169775"/>
                    <a:gd name="connsiteX27" fmla="*/ 13020 w 372433"/>
                    <a:gd name="connsiteY27" fmla="*/ 160650 h 169775"/>
                    <a:gd name="connsiteX28" fmla="*/ 58831 w 372433"/>
                    <a:gd name="connsiteY28" fmla="*/ 147318 h 169775"/>
                    <a:gd name="connsiteX29" fmla="*/ 74376 w 372433"/>
                    <a:gd name="connsiteY29" fmla="*/ 141484 h 169775"/>
                    <a:gd name="connsiteX30" fmla="*/ 160896 w 372433"/>
                    <a:gd name="connsiteY30" fmla="*/ 140222 h 169775"/>
                    <a:gd name="connsiteX31" fmla="*/ 217004 w 372433"/>
                    <a:gd name="connsiteY31" fmla="*/ 144282 h 169775"/>
                    <a:gd name="connsiteX32" fmla="*/ 282219 w 372433"/>
                    <a:gd name="connsiteY32" fmla="*/ 118861 h 169775"/>
                    <a:gd name="connsiteX33" fmla="*/ 312815 w 372433"/>
                    <a:gd name="connsiteY33" fmla="*/ 116941 h 169775"/>
                    <a:gd name="connsiteX34" fmla="*/ 353688 w 372433"/>
                    <a:gd name="connsiteY34" fmla="*/ 9444 h 169775"/>
                    <a:gd name="connsiteX35" fmla="*/ 334376 w 372433"/>
                    <a:gd name="connsiteY35" fmla="*/ 11163 h 169775"/>
                    <a:gd name="connsiteX36" fmla="*/ 321502 w 372433"/>
                    <a:gd name="connsiteY36" fmla="*/ 12864 h 169775"/>
                    <a:gd name="connsiteX37" fmla="*/ 321502 w 372433"/>
                    <a:gd name="connsiteY37" fmla="*/ 12864 h 169775"/>
                    <a:gd name="connsiteX38" fmla="*/ 321502 w 372433"/>
                    <a:gd name="connsiteY38" fmla="*/ 12864 h 169775"/>
                    <a:gd name="connsiteX39" fmla="*/ 288181 w 372433"/>
                    <a:gd name="connsiteY39" fmla="*/ 19869 h 169775"/>
                    <a:gd name="connsiteX40" fmla="*/ 216108 w 372433"/>
                    <a:gd name="connsiteY40" fmla="*/ 34334 h 169775"/>
                    <a:gd name="connsiteX41" fmla="*/ 183043 w 372433"/>
                    <a:gd name="connsiteY41" fmla="*/ 37590 h 169775"/>
                    <a:gd name="connsiteX42" fmla="*/ 52522 w 372433"/>
                    <a:gd name="connsiteY42" fmla="*/ 65022 h 169775"/>
                    <a:gd name="connsiteX43" fmla="*/ 27540 w 372433"/>
                    <a:gd name="connsiteY43" fmla="*/ 123836 h 169775"/>
                    <a:gd name="connsiteX44" fmla="*/ 13020 w 372433"/>
                    <a:gd name="connsiteY44" fmla="*/ 160650 h 169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372433" h="169775">
                      <a:moveTo>
                        <a:pt x="13294" y="169775"/>
                      </a:moveTo>
                      <a:cubicBezTo>
                        <a:pt x="8887" y="169775"/>
                        <a:pt x="5119" y="168952"/>
                        <a:pt x="2138" y="167069"/>
                      </a:cubicBezTo>
                      <a:cubicBezTo>
                        <a:pt x="639" y="166136"/>
                        <a:pt x="-184" y="164399"/>
                        <a:pt x="35" y="162643"/>
                      </a:cubicBezTo>
                      <a:cubicBezTo>
                        <a:pt x="255" y="160887"/>
                        <a:pt x="1462" y="159406"/>
                        <a:pt x="3144" y="158857"/>
                      </a:cubicBezTo>
                      <a:cubicBezTo>
                        <a:pt x="3546" y="158729"/>
                        <a:pt x="3821" y="158601"/>
                        <a:pt x="3985" y="158528"/>
                      </a:cubicBezTo>
                      <a:cubicBezTo>
                        <a:pt x="9271" y="146696"/>
                        <a:pt x="13989" y="134041"/>
                        <a:pt x="19000" y="120636"/>
                      </a:cubicBezTo>
                      <a:cubicBezTo>
                        <a:pt x="27796" y="97081"/>
                        <a:pt x="36885" y="72739"/>
                        <a:pt x="50035" y="50958"/>
                      </a:cubicBezTo>
                      <a:cubicBezTo>
                        <a:pt x="51260" y="48946"/>
                        <a:pt x="53802" y="48178"/>
                        <a:pt x="55923" y="49202"/>
                      </a:cubicBezTo>
                      <a:cubicBezTo>
                        <a:pt x="57533" y="49971"/>
                        <a:pt x="58502" y="51562"/>
                        <a:pt x="58520" y="53262"/>
                      </a:cubicBezTo>
                      <a:cubicBezTo>
                        <a:pt x="80100" y="46112"/>
                        <a:pt x="122546" y="34334"/>
                        <a:pt x="182202" y="28482"/>
                      </a:cubicBezTo>
                      <a:lnTo>
                        <a:pt x="215267" y="25227"/>
                      </a:lnTo>
                      <a:cubicBezTo>
                        <a:pt x="239443" y="22850"/>
                        <a:pt x="265248" y="16284"/>
                        <a:pt x="285986" y="10999"/>
                      </a:cubicBezTo>
                      <a:cubicBezTo>
                        <a:pt x="301970" y="6939"/>
                        <a:pt x="314589" y="3720"/>
                        <a:pt x="321556" y="3720"/>
                      </a:cubicBezTo>
                      <a:lnTo>
                        <a:pt x="321556" y="3720"/>
                      </a:lnTo>
                      <a:cubicBezTo>
                        <a:pt x="321556" y="3720"/>
                        <a:pt x="321556" y="3720"/>
                        <a:pt x="321556" y="3720"/>
                      </a:cubicBezTo>
                      <a:cubicBezTo>
                        <a:pt x="324044" y="3720"/>
                        <a:pt x="328305" y="2970"/>
                        <a:pt x="332840" y="2166"/>
                      </a:cubicBezTo>
                      <a:cubicBezTo>
                        <a:pt x="342716" y="410"/>
                        <a:pt x="352939" y="-1400"/>
                        <a:pt x="358645" y="1617"/>
                      </a:cubicBezTo>
                      <a:cubicBezTo>
                        <a:pt x="359138" y="1873"/>
                        <a:pt x="359577" y="2221"/>
                        <a:pt x="359943" y="2641"/>
                      </a:cubicBezTo>
                      <a:cubicBezTo>
                        <a:pt x="398476" y="46551"/>
                        <a:pt x="337357" y="107322"/>
                        <a:pt x="317716" y="124897"/>
                      </a:cubicBezTo>
                      <a:cubicBezTo>
                        <a:pt x="316893" y="125628"/>
                        <a:pt x="315851" y="126049"/>
                        <a:pt x="314753" y="126067"/>
                      </a:cubicBezTo>
                      <a:cubicBezTo>
                        <a:pt x="305426" y="126250"/>
                        <a:pt x="294399" y="126616"/>
                        <a:pt x="283353" y="127951"/>
                      </a:cubicBezTo>
                      <a:cubicBezTo>
                        <a:pt x="259560" y="130822"/>
                        <a:pt x="241034" y="137662"/>
                        <a:pt x="225435" y="149366"/>
                      </a:cubicBezTo>
                      <a:cubicBezTo>
                        <a:pt x="225106" y="151432"/>
                        <a:pt x="223405" y="153042"/>
                        <a:pt x="221265" y="153206"/>
                      </a:cubicBezTo>
                      <a:cubicBezTo>
                        <a:pt x="200526" y="154779"/>
                        <a:pt x="179788" y="151999"/>
                        <a:pt x="159708" y="149311"/>
                      </a:cubicBezTo>
                      <a:cubicBezTo>
                        <a:pt x="130922" y="145452"/>
                        <a:pt x="103728" y="141795"/>
                        <a:pt x="77229" y="150189"/>
                      </a:cubicBezTo>
                      <a:cubicBezTo>
                        <a:pt x="73114" y="151560"/>
                        <a:pt x="67810" y="153645"/>
                        <a:pt x="62196" y="155840"/>
                      </a:cubicBezTo>
                      <a:cubicBezTo>
                        <a:pt x="42280" y="163612"/>
                        <a:pt x="25327" y="169775"/>
                        <a:pt x="13294" y="169775"/>
                      </a:cubicBezTo>
                      <a:close/>
                      <a:moveTo>
                        <a:pt x="13020" y="160650"/>
                      </a:moveTo>
                      <a:cubicBezTo>
                        <a:pt x="24431" y="160796"/>
                        <a:pt x="45408" y="152566"/>
                        <a:pt x="58831" y="147318"/>
                      </a:cubicBezTo>
                      <a:cubicBezTo>
                        <a:pt x="64574" y="145068"/>
                        <a:pt x="69987" y="142947"/>
                        <a:pt x="74376" y="141484"/>
                      </a:cubicBezTo>
                      <a:cubicBezTo>
                        <a:pt x="102905" y="132450"/>
                        <a:pt x="132385" y="136400"/>
                        <a:pt x="160896" y="140222"/>
                      </a:cubicBezTo>
                      <a:cubicBezTo>
                        <a:pt x="179331" y="142691"/>
                        <a:pt x="198332" y="145233"/>
                        <a:pt x="217004" y="144282"/>
                      </a:cubicBezTo>
                      <a:cubicBezTo>
                        <a:pt x="234542" y="130200"/>
                        <a:pt x="255281" y="122117"/>
                        <a:pt x="282219" y="118861"/>
                      </a:cubicBezTo>
                      <a:cubicBezTo>
                        <a:pt x="292991" y="117563"/>
                        <a:pt x="303634" y="117142"/>
                        <a:pt x="312815" y="116941"/>
                      </a:cubicBezTo>
                      <a:cubicBezTo>
                        <a:pt x="327884" y="103207"/>
                        <a:pt x="385071" y="46880"/>
                        <a:pt x="353688" y="9444"/>
                      </a:cubicBezTo>
                      <a:cubicBezTo>
                        <a:pt x="350086" y="8384"/>
                        <a:pt x="340338" y="10103"/>
                        <a:pt x="334376" y="11163"/>
                      </a:cubicBezTo>
                      <a:cubicBezTo>
                        <a:pt x="329237" y="12078"/>
                        <a:pt x="324793" y="12864"/>
                        <a:pt x="321502" y="12864"/>
                      </a:cubicBezTo>
                      <a:cubicBezTo>
                        <a:pt x="321502" y="12864"/>
                        <a:pt x="321502" y="12864"/>
                        <a:pt x="321502" y="12864"/>
                      </a:cubicBezTo>
                      <a:cubicBezTo>
                        <a:pt x="321502" y="12864"/>
                        <a:pt x="321502" y="12864"/>
                        <a:pt x="321502" y="12864"/>
                      </a:cubicBezTo>
                      <a:cubicBezTo>
                        <a:pt x="315686" y="12864"/>
                        <a:pt x="302939" y="16101"/>
                        <a:pt x="288181" y="19869"/>
                      </a:cubicBezTo>
                      <a:cubicBezTo>
                        <a:pt x="267150" y="25227"/>
                        <a:pt x="240979" y="31884"/>
                        <a:pt x="216108" y="34334"/>
                      </a:cubicBezTo>
                      <a:lnTo>
                        <a:pt x="183043" y="37590"/>
                      </a:lnTo>
                      <a:cubicBezTo>
                        <a:pt x="114390" y="44320"/>
                        <a:pt x="69072" y="58932"/>
                        <a:pt x="52522" y="65022"/>
                      </a:cubicBezTo>
                      <a:cubicBezTo>
                        <a:pt x="42536" y="83675"/>
                        <a:pt x="34929" y="104048"/>
                        <a:pt x="27540" y="123836"/>
                      </a:cubicBezTo>
                      <a:cubicBezTo>
                        <a:pt x="22731" y="136711"/>
                        <a:pt x="18159" y="148945"/>
                        <a:pt x="13020" y="16065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5" name="Graphic 2">
                <a:extLst>
                  <a:ext uri="{FF2B5EF4-FFF2-40B4-BE49-F238E27FC236}">
                    <a16:creationId xmlns:a16="http://schemas.microsoft.com/office/drawing/2014/main" id="{B437BBFC-B3ED-AFE5-D599-77B85A6C38DB}"/>
                  </a:ext>
                </a:extLst>
              </p:cNvPr>
              <p:cNvGrpSpPr/>
              <p:nvPr/>
            </p:nvGrpSpPr>
            <p:grpSpPr>
              <a:xfrm>
                <a:off x="3245012" y="1796750"/>
                <a:ext cx="10607" cy="10853"/>
                <a:chOff x="3245012" y="1796750"/>
                <a:chExt cx="10607" cy="10853"/>
              </a:xfrm>
              <a:grpFill/>
            </p:grpSpPr>
            <p:sp>
              <p:nvSpPr>
                <p:cNvPr id="299" name="Freeform: Shape 298">
                  <a:extLst>
                    <a:ext uri="{FF2B5EF4-FFF2-40B4-BE49-F238E27FC236}">
                      <a16:creationId xmlns:a16="http://schemas.microsoft.com/office/drawing/2014/main" id="{24EE357C-6867-E5D9-79B4-88E42E6E485B}"/>
                    </a:ext>
                  </a:extLst>
                </p:cNvPr>
                <p:cNvSpPr/>
                <p:nvPr/>
              </p:nvSpPr>
              <p:spPr>
                <a:xfrm>
                  <a:off x="3249582" y="1801331"/>
                  <a:ext cx="1481" cy="1700"/>
                </a:xfrm>
                <a:custGeom>
                  <a:avLst/>
                  <a:gdLst>
                    <a:gd name="connsiteX0" fmla="*/ 1481 w 1481"/>
                    <a:gd name="connsiteY0" fmla="*/ 1701 h 1700"/>
                    <a:gd name="connsiteX1" fmla="*/ 0 w 1481"/>
                    <a:gd name="connsiteY1" fmla="*/ 0 h 1700"/>
                    <a:gd name="connsiteX2" fmla="*/ 1481 w 1481"/>
                    <a:gd name="connsiteY2" fmla="*/ 1701 h 1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81" h="1700">
                      <a:moveTo>
                        <a:pt x="1481" y="1701"/>
                      </a:moveTo>
                      <a:cubicBezTo>
                        <a:pt x="988" y="1134"/>
                        <a:pt x="530" y="567"/>
                        <a:pt x="0" y="0"/>
                      </a:cubicBezTo>
                      <a:cubicBezTo>
                        <a:pt x="201" y="914"/>
                        <a:pt x="1262" y="1573"/>
                        <a:pt x="1481" y="1701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0" name="Freeform: Shape 299">
                  <a:extLst>
                    <a:ext uri="{FF2B5EF4-FFF2-40B4-BE49-F238E27FC236}">
                      <a16:creationId xmlns:a16="http://schemas.microsoft.com/office/drawing/2014/main" id="{B49CB6E2-E080-9687-24FF-2209B63D88D5}"/>
                    </a:ext>
                  </a:extLst>
                </p:cNvPr>
                <p:cNvSpPr/>
                <p:nvPr/>
              </p:nvSpPr>
              <p:spPr>
                <a:xfrm>
                  <a:off x="3245012" y="1796750"/>
                  <a:ext cx="10607" cy="10853"/>
                </a:xfrm>
                <a:custGeom>
                  <a:avLst/>
                  <a:gdLst>
                    <a:gd name="connsiteX0" fmla="*/ 6051 w 10607"/>
                    <a:gd name="connsiteY0" fmla="*/ 10853 h 10853"/>
                    <a:gd name="connsiteX1" fmla="*/ 3765 w 10607"/>
                    <a:gd name="connsiteY1" fmla="*/ 10231 h 10853"/>
                    <a:gd name="connsiteX2" fmla="*/ 107 w 10607"/>
                    <a:gd name="connsiteY2" fmla="*/ 5568 h 10853"/>
                    <a:gd name="connsiteX3" fmla="*/ 2412 w 10607"/>
                    <a:gd name="connsiteY3" fmla="*/ 539 h 10853"/>
                    <a:gd name="connsiteX4" fmla="*/ 7862 w 10607"/>
                    <a:gd name="connsiteY4" fmla="*/ 1417 h 10853"/>
                    <a:gd name="connsiteX5" fmla="*/ 9032 w 10607"/>
                    <a:gd name="connsiteY5" fmla="*/ 2733 h 10853"/>
                    <a:gd name="connsiteX6" fmla="*/ 9471 w 10607"/>
                    <a:gd name="connsiteY6" fmla="*/ 3245 h 10853"/>
                    <a:gd name="connsiteX7" fmla="*/ 9562 w 10607"/>
                    <a:gd name="connsiteY7" fmla="*/ 9171 h 10853"/>
                    <a:gd name="connsiteX8" fmla="*/ 6051 w 10607"/>
                    <a:gd name="connsiteY8" fmla="*/ 10853 h 10853"/>
                    <a:gd name="connsiteX9" fmla="*/ 8374 w 10607"/>
                    <a:gd name="connsiteY9" fmla="*/ 2349 h 10853"/>
                    <a:gd name="connsiteX10" fmla="*/ 7423 w 10607"/>
                    <a:gd name="connsiteY10" fmla="*/ 3959 h 10853"/>
                    <a:gd name="connsiteX11" fmla="*/ 9032 w 10607"/>
                    <a:gd name="connsiteY11" fmla="*/ 3611 h 10853"/>
                    <a:gd name="connsiteX12" fmla="*/ 8374 w 10607"/>
                    <a:gd name="connsiteY12" fmla="*/ 2349 h 10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607" h="10853">
                      <a:moveTo>
                        <a:pt x="6051" y="10853"/>
                      </a:moveTo>
                      <a:cubicBezTo>
                        <a:pt x="5265" y="10853"/>
                        <a:pt x="4478" y="10652"/>
                        <a:pt x="3765" y="10231"/>
                      </a:cubicBezTo>
                      <a:cubicBezTo>
                        <a:pt x="2851" y="9701"/>
                        <a:pt x="693" y="8201"/>
                        <a:pt x="107" y="5568"/>
                      </a:cubicBezTo>
                      <a:cubicBezTo>
                        <a:pt x="-331" y="3556"/>
                        <a:pt x="601" y="1508"/>
                        <a:pt x="2412" y="539"/>
                      </a:cubicBezTo>
                      <a:cubicBezTo>
                        <a:pt x="4222" y="-431"/>
                        <a:pt x="6453" y="-65"/>
                        <a:pt x="7862" y="1417"/>
                      </a:cubicBezTo>
                      <a:cubicBezTo>
                        <a:pt x="8282" y="1855"/>
                        <a:pt x="8666" y="2294"/>
                        <a:pt x="9032" y="2733"/>
                      </a:cubicBezTo>
                      <a:lnTo>
                        <a:pt x="9471" y="3245"/>
                      </a:lnTo>
                      <a:cubicBezTo>
                        <a:pt x="10952" y="4928"/>
                        <a:pt x="10989" y="7433"/>
                        <a:pt x="9562" y="9171"/>
                      </a:cubicBezTo>
                      <a:cubicBezTo>
                        <a:pt x="8685" y="10268"/>
                        <a:pt x="7386" y="10853"/>
                        <a:pt x="6051" y="10853"/>
                      </a:cubicBezTo>
                      <a:close/>
                      <a:moveTo>
                        <a:pt x="8374" y="2349"/>
                      </a:moveTo>
                      <a:lnTo>
                        <a:pt x="7423" y="3959"/>
                      </a:lnTo>
                      <a:lnTo>
                        <a:pt x="9032" y="3611"/>
                      </a:lnTo>
                      <a:cubicBezTo>
                        <a:pt x="8867" y="2843"/>
                        <a:pt x="8465" y="2422"/>
                        <a:pt x="8374" y="2349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6" name="Graphic 2">
                <a:extLst>
                  <a:ext uri="{FF2B5EF4-FFF2-40B4-BE49-F238E27FC236}">
                    <a16:creationId xmlns:a16="http://schemas.microsoft.com/office/drawing/2014/main" id="{FF63119D-F43E-91B4-5F7A-DBC336344F50}"/>
                  </a:ext>
                </a:extLst>
              </p:cNvPr>
              <p:cNvGrpSpPr/>
              <p:nvPr/>
            </p:nvGrpSpPr>
            <p:grpSpPr>
              <a:xfrm>
                <a:off x="3246514" y="1798485"/>
                <a:ext cx="9234" cy="9173"/>
                <a:chOff x="3246514" y="1798485"/>
                <a:chExt cx="9234" cy="9173"/>
              </a:xfrm>
              <a:grpFill/>
            </p:grpSpPr>
            <p:sp>
              <p:nvSpPr>
                <p:cNvPr id="297" name="Freeform: Shape 296">
                  <a:extLst>
                    <a:ext uri="{FF2B5EF4-FFF2-40B4-BE49-F238E27FC236}">
                      <a16:creationId xmlns:a16="http://schemas.microsoft.com/office/drawing/2014/main" id="{E5F70BD8-7120-9A6E-ED6B-8A4B05EE81EB}"/>
                    </a:ext>
                  </a:extLst>
                </p:cNvPr>
                <p:cNvSpPr/>
                <p:nvPr/>
              </p:nvSpPr>
              <p:spPr>
                <a:xfrm>
                  <a:off x="3251063" y="1803032"/>
                  <a:ext cx="91" cy="54"/>
                </a:xfrm>
                <a:custGeom>
                  <a:avLst/>
                  <a:gdLst>
                    <a:gd name="connsiteX0" fmla="*/ 0 w 91"/>
                    <a:gd name="connsiteY0" fmla="*/ 0 h 54"/>
                    <a:gd name="connsiteX1" fmla="*/ 18 w 91"/>
                    <a:gd name="connsiteY1" fmla="*/ 37 h 54"/>
                    <a:gd name="connsiteX2" fmla="*/ 91 w 91"/>
                    <a:gd name="connsiteY2" fmla="*/ 55 h 54"/>
                    <a:gd name="connsiteX3" fmla="*/ 0 w 91"/>
                    <a:gd name="connsiteY3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" h="54">
                      <a:moveTo>
                        <a:pt x="0" y="0"/>
                      </a:moveTo>
                      <a:cubicBezTo>
                        <a:pt x="0" y="18"/>
                        <a:pt x="18" y="18"/>
                        <a:pt x="18" y="37"/>
                      </a:cubicBezTo>
                      <a:cubicBezTo>
                        <a:pt x="37" y="55"/>
                        <a:pt x="55" y="55"/>
                        <a:pt x="91" y="55"/>
                      </a:cubicBezTo>
                      <a:cubicBezTo>
                        <a:pt x="91" y="55"/>
                        <a:pt x="37" y="18"/>
                        <a:pt x="0" y="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EAB1A5CE-CE49-6968-F18D-806EF662A01D}"/>
                    </a:ext>
                  </a:extLst>
                </p:cNvPr>
                <p:cNvSpPr/>
                <p:nvPr/>
              </p:nvSpPr>
              <p:spPr>
                <a:xfrm>
                  <a:off x="3246514" y="1798485"/>
                  <a:ext cx="9234" cy="9173"/>
                </a:xfrm>
                <a:custGeom>
                  <a:avLst/>
                  <a:gdLst>
                    <a:gd name="connsiteX0" fmla="*/ 4641 w 9234"/>
                    <a:gd name="connsiteY0" fmla="*/ 9173 h 9173"/>
                    <a:gd name="connsiteX1" fmla="*/ 2776 w 9234"/>
                    <a:gd name="connsiteY1" fmla="*/ 8771 h 9173"/>
                    <a:gd name="connsiteX2" fmla="*/ 2172 w 9234"/>
                    <a:gd name="connsiteY2" fmla="*/ 8460 h 9173"/>
                    <a:gd name="connsiteX3" fmla="*/ 1368 w 9234"/>
                    <a:gd name="connsiteY3" fmla="*/ 7820 h 9173"/>
                    <a:gd name="connsiteX4" fmla="*/ 1002 w 9234"/>
                    <a:gd name="connsiteY4" fmla="*/ 7417 h 9173"/>
                    <a:gd name="connsiteX5" fmla="*/ 1112 w 9234"/>
                    <a:gd name="connsiteY5" fmla="*/ 1584 h 9173"/>
                    <a:gd name="connsiteX6" fmla="*/ 6872 w 9234"/>
                    <a:gd name="connsiteY6" fmla="*/ 614 h 9173"/>
                    <a:gd name="connsiteX7" fmla="*/ 7074 w 9234"/>
                    <a:gd name="connsiteY7" fmla="*/ 742 h 9173"/>
                    <a:gd name="connsiteX8" fmla="*/ 7074 w 9234"/>
                    <a:gd name="connsiteY8" fmla="*/ 742 h 9173"/>
                    <a:gd name="connsiteX9" fmla="*/ 7129 w 9234"/>
                    <a:gd name="connsiteY9" fmla="*/ 779 h 9173"/>
                    <a:gd name="connsiteX10" fmla="*/ 8518 w 9234"/>
                    <a:gd name="connsiteY10" fmla="*/ 7070 h 9173"/>
                    <a:gd name="connsiteX11" fmla="*/ 4641 w 9234"/>
                    <a:gd name="connsiteY11" fmla="*/ 9173 h 9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34" h="9173">
                      <a:moveTo>
                        <a:pt x="4641" y="9173"/>
                      </a:moveTo>
                      <a:cubicBezTo>
                        <a:pt x="4001" y="9173"/>
                        <a:pt x="3379" y="9045"/>
                        <a:pt x="2776" y="8771"/>
                      </a:cubicBezTo>
                      <a:cubicBezTo>
                        <a:pt x="2557" y="8679"/>
                        <a:pt x="2355" y="8570"/>
                        <a:pt x="2172" y="8460"/>
                      </a:cubicBezTo>
                      <a:cubicBezTo>
                        <a:pt x="1880" y="8277"/>
                        <a:pt x="1606" y="8058"/>
                        <a:pt x="1368" y="7820"/>
                      </a:cubicBezTo>
                      <a:cubicBezTo>
                        <a:pt x="1240" y="7710"/>
                        <a:pt x="1112" y="7545"/>
                        <a:pt x="1002" y="7417"/>
                      </a:cubicBezTo>
                      <a:cubicBezTo>
                        <a:pt x="-370" y="5698"/>
                        <a:pt x="-333" y="3248"/>
                        <a:pt x="1112" y="1584"/>
                      </a:cubicBezTo>
                      <a:cubicBezTo>
                        <a:pt x="2538" y="-81"/>
                        <a:pt x="4970" y="-483"/>
                        <a:pt x="6872" y="614"/>
                      </a:cubicBezTo>
                      <a:cubicBezTo>
                        <a:pt x="6909" y="633"/>
                        <a:pt x="7000" y="706"/>
                        <a:pt x="7074" y="742"/>
                      </a:cubicBezTo>
                      <a:cubicBezTo>
                        <a:pt x="7074" y="742"/>
                        <a:pt x="7074" y="742"/>
                        <a:pt x="7074" y="742"/>
                      </a:cubicBezTo>
                      <a:cubicBezTo>
                        <a:pt x="7092" y="761"/>
                        <a:pt x="7110" y="761"/>
                        <a:pt x="7129" y="779"/>
                      </a:cubicBezTo>
                      <a:cubicBezTo>
                        <a:pt x="9250" y="2132"/>
                        <a:pt x="9872" y="4949"/>
                        <a:pt x="8518" y="7070"/>
                      </a:cubicBezTo>
                      <a:cubicBezTo>
                        <a:pt x="7622" y="8423"/>
                        <a:pt x="6141" y="9173"/>
                        <a:pt x="4641" y="917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9" name="Graphic 2">
              <a:extLst>
                <a:ext uri="{FF2B5EF4-FFF2-40B4-BE49-F238E27FC236}">
                  <a16:creationId xmlns:a16="http://schemas.microsoft.com/office/drawing/2014/main" id="{DC223A67-BA04-23B9-F027-B89E2709B9BE}"/>
                </a:ext>
              </a:extLst>
            </p:cNvPr>
            <p:cNvGrpSpPr/>
            <p:nvPr/>
          </p:nvGrpSpPr>
          <p:grpSpPr>
            <a:xfrm>
              <a:off x="2990443" y="1346691"/>
              <a:ext cx="235507" cy="485637"/>
              <a:chOff x="2990443" y="1346691"/>
              <a:chExt cx="235507" cy="485637"/>
            </a:xfrm>
            <a:grpFill/>
          </p:grpSpPr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C37BE27A-F8B0-98E9-E1BF-C5854D6312F2}"/>
                  </a:ext>
                </a:extLst>
              </p:cNvPr>
              <p:cNvSpPr/>
              <p:nvPr/>
            </p:nvSpPr>
            <p:spPr>
              <a:xfrm>
                <a:off x="2995013" y="1351274"/>
                <a:ext cx="226347" cy="476465"/>
              </a:xfrm>
              <a:custGeom>
                <a:avLst/>
                <a:gdLst>
                  <a:gd name="connsiteX0" fmla="*/ 116367 w 226347"/>
                  <a:gd name="connsiteY0" fmla="*/ 3830 h 476465"/>
                  <a:gd name="connsiteX1" fmla="*/ 175949 w 226347"/>
                  <a:gd name="connsiteY1" fmla="*/ 5677 h 476465"/>
                  <a:gd name="connsiteX2" fmla="*/ 178838 w 226347"/>
                  <a:gd name="connsiteY2" fmla="*/ 43991 h 476465"/>
                  <a:gd name="connsiteX3" fmla="*/ 190817 w 226347"/>
                  <a:gd name="connsiteY3" fmla="*/ 115972 h 476465"/>
                  <a:gd name="connsiteX4" fmla="*/ 196761 w 226347"/>
                  <a:gd name="connsiteY4" fmla="*/ 151085 h 476465"/>
                  <a:gd name="connsiteX5" fmla="*/ 212799 w 226347"/>
                  <a:gd name="connsiteY5" fmla="*/ 197116 h 476465"/>
                  <a:gd name="connsiteX6" fmla="*/ 220407 w 226347"/>
                  <a:gd name="connsiteY6" fmla="*/ 236801 h 476465"/>
                  <a:gd name="connsiteX7" fmla="*/ 225711 w 226347"/>
                  <a:gd name="connsiteY7" fmla="*/ 366499 h 476465"/>
                  <a:gd name="connsiteX8" fmla="*/ 222492 w 226347"/>
                  <a:gd name="connsiteY8" fmla="*/ 454666 h 476465"/>
                  <a:gd name="connsiteX9" fmla="*/ 115470 w 226347"/>
                  <a:gd name="connsiteY9" fmla="*/ 476465 h 476465"/>
                  <a:gd name="connsiteX10" fmla="*/ 115288 w 226347"/>
                  <a:gd name="connsiteY10" fmla="*/ 475898 h 476465"/>
                  <a:gd name="connsiteX11" fmla="*/ 94183 w 226347"/>
                  <a:gd name="connsiteY11" fmla="*/ 411342 h 476465"/>
                  <a:gd name="connsiteX12" fmla="*/ 62362 w 226347"/>
                  <a:gd name="connsiteY12" fmla="*/ 267817 h 476465"/>
                  <a:gd name="connsiteX13" fmla="*/ 39776 w 226347"/>
                  <a:gd name="connsiteY13" fmla="*/ 140478 h 476465"/>
                  <a:gd name="connsiteX14" fmla="*/ 19605 w 226347"/>
                  <a:gd name="connsiteY14" fmla="*/ 107322 h 476465"/>
                  <a:gd name="connsiteX15" fmla="*/ 5048 w 226347"/>
                  <a:gd name="connsiteY15" fmla="*/ 76690 h 476465"/>
                  <a:gd name="connsiteX16" fmla="*/ 0 w 226347"/>
                  <a:gd name="connsiteY16" fmla="*/ 69338 h 476465"/>
                  <a:gd name="connsiteX17" fmla="*/ 116367 w 226347"/>
                  <a:gd name="connsiteY17" fmla="*/ 3830 h 47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6347" h="476465">
                    <a:moveTo>
                      <a:pt x="116367" y="3830"/>
                    </a:moveTo>
                    <a:cubicBezTo>
                      <a:pt x="133557" y="-1345"/>
                      <a:pt x="156637" y="-1784"/>
                      <a:pt x="175949" y="5677"/>
                    </a:cubicBezTo>
                    <a:cubicBezTo>
                      <a:pt x="176790" y="18460"/>
                      <a:pt x="177723" y="31226"/>
                      <a:pt x="178838" y="43991"/>
                    </a:cubicBezTo>
                    <a:cubicBezTo>
                      <a:pt x="180960" y="68259"/>
                      <a:pt x="186208" y="92088"/>
                      <a:pt x="190817" y="115972"/>
                    </a:cubicBezTo>
                    <a:cubicBezTo>
                      <a:pt x="193048" y="127567"/>
                      <a:pt x="194127" y="139618"/>
                      <a:pt x="196761" y="151085"/>
                    </a:cubicBezTo>
                    <a:cubicBezTo>
                      <a:pt x="200382" y="166831"/>
                      <a:pt x="208776" y="181297"/>
                      <a:pt x="212799" y="197116"/>
                    </a:cubicBezTo>
                    <a:cubicBezTo>
                      <a:pt x="216109" y="210174"/>
                      <a:pt x="218523" y="223469"/>
                      <a:pt x="220407" y="236801"/>
                    </a:cubicBezTo>
                    <a:cubicBezTo>
                      <a:pt x="226442" y="279686"/>
                      <a:pt x="227155" y="323285"/>
                      <a:pt x="225711" y="366499"/>
                    </a:cubicBezTo>
                    <a:cubicBezTo>
                      <a:pt x="224504" y="402618"/>
                      <a:pt x="223443" y="431532"/>
                      <a:pt x="222492" y="454666"/>
                    </a:cubicBezTo>
                    <a:cubicBezTo>
                      <a:pt x="187214" y="462438"/>
                      <a:pt x="151882" y="472387"/>
                      <a:pt x="115470" y="476465"/>
                    </a:cubicBezTo>
                    <a:lnTo>
                      <a:pt x="115288" y="475898"/>
                    </a:lnTo>
                    <a:lnTo>
                      <a:pt x="94183" y="411342"/>
                    </a:lnTo>
                    <a:cubicBezTo>
                      <a:pt x="77980" y="365128"/>
                      <a:pt x="64026" y="317104"/>
                      <a:pt x="62362" y="267817"/>
                    </a:cubicBezTo>
                    <a:cubicBezTo>
                      <a:pt x="60991" y="227438"/>
                      <a:pt x="61539" y="176103"/>
                      <a:pt x="39776" y="140478"/>
                    </a:cubicBezTo>
                    <a:cubicBezTo>
                      <a:pt x="33028" y="129432"/>
                      <a:pt x="26024" y="118569"/>
                      <a:pt x="19605" y="107322"/>
                    </a:cubicBezTo>
                    <a:cubicBezTo>
                      <a:pt x="14301" y="98032"/>
                      <a:pt x="10918" y="85175"/>
                      <a:pt x="5048" y="76690"/>
                    </a:cubicBezTo>
                    <a:cubicBezTo>
                      <a:pt x="3365" y="74239"/>
                      <a:pt x="1683" y="71788"/>
                      <a:pt x="0" y="69338"/>
                    </a:cubicBezTo>
                    <a:cubicBezTo>
                      <a:pt x="30523" y="36474"/>
                      <a:pt x="76865" y="18424"/>
                      <a:pt x="116367" y="383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5A20358C-F129-7855-AAC8-BD7E0C62A48C}"/>
                  </a:ext>
                </a:extLst>
              </p:cNvPr>
              <p:cNvSpPr/>
              <p:nvPr/>
            </p:nvSpPr>
            <p:spPr>
              <a:xfrm>
                <a:off x="2990443" y="1346691"/>
                <a:ext cx="235507" cy="485637"/>
              </a:xfrm>
              <a:custGeom>
                <a:avLst/>
                <a:gdLst>
                  <a:gd name="connsiteX0" fmla="*/ 120041 w 235507"/>
                  <a:gd name="connsiteY0" fmla="*/ 485638 h 485637"/>
                  <a:gd name="connsiteX1" fmla="*/ 115688 w 235507"/>
                  <a:gd name="connsiteY1" fmla="*/ 482474 h 485637"/>
                  <a:gd name="connsiteX2" fmla="*/ 94401 w 235507"/>
                  <a:gd name="connsiteY2" fmla="*/ 417351 h 485637"/>
                  <a:gd name="connsiteX3" fmla="*/ 62360 w 235507"/>
                  <a:gd name="connsiteY3" fmla="*/ 272546 h 485637"/>
                  <a:gd name="connsiteX4" fmla="*/ 62031 w 235507"/>
                  <a:gd name="connsiteY4" fmla="*/ 261518 h 485637"/>
                  <a:gd name="connsiteX5" fmla="*/ 40451 w 235507"/>
                  <a:gd name="connsiteY5" fmla="*/ 147438 h 485637"/>
                  <a:gd name="connsiteX6" fmla="*/ 34087 w 235507"/>
                  <a:gd name="connsiteY6" fmla="*/ 137142 h 485637"/>
                  <a:gd name="connsiteX7" fmla="*/ 20206 w 235507"/>
                  <a:gd name="connsiteY7" fmla="*/ 114172 h 485637"/>
                  <a:gd name="connsiteX8" fmla="*/ 13659 w 235507"/>
                  <a:gd name="connsiteY8" fmla="*/ 99907 h 485637"/>
                  <a:gd name="connsiteX9" fmla="*/ 5869 w 235507"/>
                  <a:gd name="connsiteY9" fmla="*/ 83869 h 485637"/>
                  <a:gd name="connsiteX10" fmla="*/ 803 w 235507"/>
                  <a:gd name="connsiteY10" fmla="*/ 76499 h 485637"/>
                  <a:gd name="connsiteX11" fmla="*/ 1224 w 235507"/>
                  <a:gd name="connsiteY11" fmla="*/ 70793 h 485637"/>
                  <a:gd name="connsiteX12" fmla="*/ 119364 w 235507"/>
                  <a:gd name="connsiteY12" fmla="*/ 4115 h 485637"/>
                  <a:gd name="connsiteX13" fmla="*/ 119638 w 235507"/>
                  <a:gd name="connsiteY13" fmla="*/ 4023 h 485637"/>
                  <a:gd name="connsiteX14" fmla="*/ 182183 w 235507"/>
                  <a:gd name="connsiteY14" fmla="*/ 5998 h 485637"/>
                  <a:gd name="connsiteX15" fmla="*/ 185091 w 235507"/>
                  <a:gd name="connsiteY15" fmla="*/ 9967 h 485637"/>
                  <a:gd name="connsiteX16" fmla="*/ 187981 w 235507"/>
                  <a:gd name="connsiteY16" fmla="*/ 48171 h 485637"/>
                  <a:gd name="connsiteX17" fmla="*/ 197527 w 235507"/>
                  <a:gd name="connsiteY17" fmla="*/ 107607 h 485637"/>
                  <a:gd name="connsiteX18" fmla="*/ 199886 w 235507"/>
                  <a:gd name="connsiteY18" fmla="*/ 119677 h 485637"/>
                  <a:gd name="connsiteX19" fmla="*/ 202373 w 235507"/>
                  <a:gd name="connsiteY19" fmla="*/ 134911 h 485637"/>
                  <a:gd name="connsiteX20" fmla="*/ 205812 w 235507"/>
                  <a:gd name="connsiteY20" fmla="*/ 154625 h 485637"/>
                  <a:gd name="connsiteX21" fmla="*/ 213803 w 235507"/>
                  <a:gd name="connsiteY21" fmla="*/ 177759 h 485637"/>
                  <a:gd name="connsiteX22" fmla="*/ 221832 w 235507"/>
                  <a:gd name="connsiteY22" fmla="*/ 200565 h 485637"/>
                  <a:gd name="connsiteX23" fmla="*/ 229531 w 235507"/>
                  <a:gd name="connsiteY23" fmla="*/ 240743 h 485637"/>
                  <a:gd name="connsiteX24" fmla="*/ 234871 w 235507"/>
                  <a:gd name="connsiteY24" fmla="*/ 371228 h 485637"/>
                  <a:gd name="connsiteX25" fmla="*/ 231652 w 235507"/>
                  <a:gd name="connsiteY25" fmla="*/ 459431 h 485637"/>
                  <a:gd name="connsiteX26" fmla="*/ 228068 w 235507"/>
                  <a:gd name="connsiteY26" fmla="*/ 463711 h 485637"/>
                  <a:gd name="connsiteX27" fmla="*/ 200599 w 235507"/>
                  <a:gd name="connsiteY27" fmla="*/ 470056 h 485637"/>
                  <a:gd name="connsiteX28" fmla="*/ 120571 w 235507"/>
                  <a:gd name="connsiteY28" fmla="*/ 485583 h 485637"/>
                  <a:gd name="connsiteX29" fmla="*/ 120041 w 235507"/>
                  <a:gd name="connsiteY29" fmla="*/ 485638 h 485637"/>
                  <a:gd name="connsiteX30" fmla="*/ 10422 w 235507"/>
                  <a:gd name="connsiteY30" fmla="*/ 74396 h 485637"/>
                  <a:gd name="connsiteX31" fmla="*/ 13367 w 235507"/>
                  <a:gd name="connsiteY31" fmla="*/ 78675 h 485637"/>
                  <a:gd name="connsiteX32" fmla="*/ 22109 w 235507"/>
                  <a:gd name="connsiteY32" fmla="*/ 96451 h 485637"/>
                  <a:gd name="connsiteX33" fmla="*/ 28144 w 235507"/>
                  <a:gd name="connsiteY33" fmla="*/ 109637 h 485637"/>
                  <a:gd name="connsiteX34" fmla="*/ 41860 w 235507"/>
                  <a:gd name="connsiteY34" fmla="*/ 132314 h 485637"/>
                  <a:gd name="connsiteX35" fmla="*/ 48260 w 235507"/>
                  <a:gd name="connsiteY35" fmla="*/ 142683 h 485637"/>
                  <a:gd name="connsiteX36" fmla="*/ 71175 w 235507"/>
                  <a:gd name="connsiteY36" fmla="*/ 261281 h 485637"/>
                  <a:gd name="connsiteX37" fmla="*/ 71504 w 235507"/>
                  <a:gd name="connsiteY37" fmla="*/ 272253 h 485637"/>
                  <a:gd name="connsiteX38" fmla="*/ 103069 w 235507"/>
                  <a:gd name="connsiteY38" fmla="*/ 414424 h 485637"/>
                  <a:gd name="connsiteX39" fmla="*/ 123241 w 235507"/>
                  <a:gd name="connsiteY39" fmla="*/ 476092 h 485637"/>
                  <a:gd name="connsiteX40" fmla="*/ 198496 w 235507"/>
                  <a:gd name="connsiteY40" fmla="*/ 461187 h 485637"/>
                  <a:gd name="connsiteX41" fmla="*/ 222655 w 235507"/>
                  <a:gd name="connsiteY41" fmla="*/ 455572 h 485637"/>
                  <a:gd name="connsiteX42" fmla="*/ 225727 w 235507"/>
                  <a:gd name="connsiteY42" fmla="*/ 370954 h 485637"/>
                  <a:gd name="connsiteX43" fmla="*/ 220460 w 235507"/>
                  <a:gd name="connsiteY43" fmla="*/ 242042 h 485637"/>
                  <a:gd name="connsiteX44" fmla="*/ 212962 w 235507"/>
                  <a:gd name="connsiteY44" fmla="*/ 202851 h 485637"/>
                  <a:gd name="connsiteX45" fmla="*/ 205318 w 235507"/>
                  <a:gd name="connsiteY45" fmla="*/ 181216 h 485637"/>
                  <a:gd name="connsiteX46" fmla="*/ 196905 w 235507"/>
                  <a:gd name="connsiteY46" fmla="*/ 156710 h 485637"/>
                  <a:gd name="connsiteX47" fmla="*/ 193339 w 235507"/>
                  <a:gd name="connsiteY47" fmla="*/ 136282 h 485637"/>
                  <a:gd name="connsiteX48" fmla="*/ 190925 w 235507"/>
                  <a:gd name="connsiteY48" fmla="*/ 121432 h 485637"/>
                  <a:gd name="connsiteX49" fmla="*/ 188566 w 235507"/>
                  <a:gd name="connsiteY49" fmla="*/ 109399 h 485637"/>
                  <a:gd name="connsiteX50" fmla="*/ 178873 w 235507"/>
                  <a:gd name="connsiteY50" fmla="*/ 48994 h 485637"/>
                  <a:gd name="connsiteX51" fmla="*/ 176167 w 235507"/>
                  <a:gd name="connsiteY51" fmla="*/ 13570 h 485637"/>
                  <a:gd name="connsiteX52" fmla="*/ 122400 w 235507"/>
                  <a:gd name="connsiteY52" fmla="*/ 12783 h 485637"/>
                  <a:gd name="connsiteX53" fmla="*/ 10422 w 235507"/>
                  <a:gd name="connsiteY53" fmla="*/ 74396 h 485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35507" h="485637">
                    <a:moveTo>
                      <a:pt x="120041" y="485638"/>
                    </a:moveTo>
                    <a:cubicBezTo>
                      <a:pt x="118084" y="485638"/>
                      <a:pt x="116310" y="484376"/>
                      <a:pt x="115688" y="482474"/>
                    </a:cubicBezTo>
                    <a:lnTo>
                      <a:pt x="94401" y="417351"/>
                    </a:lnTo>
                    <a:cubicBezTo>
                      <a:pt x="79569" y="375050"/>
                      <a:pt x="64116" y="324685"/>
                      <a:pt x="62360" y="272546"/>
                    </a:cubicBezTo>
                    <a:cubicBezTo>
                      <a:pt x="62232" y="268943"/>
                      <a:pt x="62141" y="265267"/>
                      <a:pt x="62031" y="261518"/>
                    </a:cubicBezTo>
                    <a:cubicBezTo>
                      <a:pt x="60916" y="222766"/>
                      <a:pt x="59654" y="178857"/>
                      <a:pt x="40451" y="147438"/>
                    </a:cubicBezTo>
                    <a:cubicBezTo>
                      <a:pt x="38348" y="144000"/>
                      <a:pt x="36227" y="140562"/>
                      <a:pt x="34087" y="137142"/>
                    </a:cubicBezTo>
                    <a:cubicBezTo>
                      <a:pt x="29460" y="129680"/>
                      <a:pt x="24669" y="121963"/>
                      <a:pt x="20206" y="114172"/>
                    </a:cubicBezTo>
                    <a:cubicBezTo>
                      <a:pt x="17719" y="109801"/>
                      <a:pt x="15653" y="104772"/>
                      <a:pt x="13659" y="99907"/>
                    </a:cubicBezTo>
                    <a:cubicBezTo>
                      <a:pt x="11300" y="94147"/>
                      <a:pt x="8850" y="88185"/>
                      <a:pt x="5869" y="83869"/>
                    </a:cubicBezTo>
                    <a:lnTo>
                      <a:pt x="803" y="76499"/>
                    </a:lnTo>
                    <a:cubicBezTo>
                      <a:pt x="-404" y="74743"/>
                      <a:pt x="-239" y="72366"/>
                      <a:pt x="1224" y="70793"/>
                    </a:cubicBezTo>
                    <a:cubicBezTo>
                      <a:pt x="33813" y="35716"/>
                      <a:pt x="85294" y="16697"/>
                      <a:pt x="119364" y="4115"/>
                    </a:cubicBezTo>
                    <a:cubicBezTo>
                      <a:pt x="119456" y="4078"/>
                      <a:pt x="119547" y="4060"/>
                      <a:pt x="119638" y="4023"/>
                    </a:cubicBezTo>
                    <a:cubicBezTo>
                      <a:pt x="139572" y="-1975"/>
                      <a:pt x="163548" y="-1225"/>
                      <a:pt x="182183" y="5998"/>
                    </a:cubicBezTo>
                    <a:cubicBezTo>
                      <a:pt x="183848" y="6639"/>
                      <a:pt x="184981" y="8193"/>
                      <a:pt x="185091" y="9967"/>
                    </a:cubicBezTo>
                    <a:cubicBezTo>
                      <a:pt x="186079" y="24762"/>
                      <a:pt x="186993" y="36905"/>
                      <a:pt x="187981" y="48171"/>
                    </a:cubicBezTo>
                    <a:cubicBezTo>
                      <a:pt x="189718" y="68123"/>
                      <a:pt x="193687" y="88185"/>
                      <a:pt x="197527" y="107607"/>
                    </a:cubicBezTo>
                    <a:cubicBezTo>
                      <a:pt x="198313" y="111630"/>
                      <a:pt x="199118" y="115653"/>
                      <a:pt x="199886" y="119677"/>
                    </a:cubicBezTo>
                    <a:cubicBezTo>
                      <a:pt x="200855" y="124724"/>
                      <a:pt x="201623" y="129918"/>
                      <a:pt x="202373" y="134911"/>
                    </a:cubicBezTo>
                    <a:cubicBezTo>
                      <a:pt x="203343" y="141458"/>
                      <a:pt x="204348" y="148243"/>
                      <a:pt x="205812" y="154625"/>
                    </a:cubicBezTo>
                    <a:cubicBezTo>
                      <a:pt x="207604" y="162434"/>
                      <a:pt x="210621" y="169877"/>
                      <a:pt x="213803" y="177759"/>
                    </a:cubicBezTo>
                    <a:cubicBezTo>
                      <a:pt x="216766" y="185075"/>
                      <a:pt x="219820" y="192646"/>
                      <a:pt x="221832" y="200565"/>
                    </a:cubicBezTo>
                    <a:cubicBezTo>
                      <a:pt x="224904" y="212689"/>
                      <a:pt x="227428" y="225820"/>
                      <a:pt x="229531" y="240743"/>
                    </a:cubicBezTo>
                    <a:cubicBezTo>
                      <a:pt x="234889" y="278727"/>
                      <a:pt x="236572" y="320186"/>
                      <a:pt x="234871" y="371228"/>
                    </a:cubicBezTo>
                    <a:cubicBezTo>
                      <a:pt x="233774" y="403945"/>
                      <a:pt x="232695" y="433627"/>
                      <a:pt x="231652" y="459431"/>
                    </a:cubicBezTo>
                    <a:cubicBezTo>
                      <a:pt x="231579" y="461498"/>
                      <a:pt x="230098" y="463272"/>
                      <a:pt x="228068" y="463711"/>
                    </a:cubicBezTo>
                    <a:cubicBezTo>
                      <a:pt x="218924" y="465722"/>
                      <a:pt x="209762" y="467898"/>
                      <a:pt x="200599" y="470056"/>
                    </a:cubicBezTo>
                    <a:cubicBezTo>
                      <a:pt x="174630" y="476183"/>
                      <a:pt x="147784" y="482547"/>
                      <a:pt x="120571" y="485583"/>
                    </a:cubicBezTo>
                    <a:cubicBezTo>
                      <a:pt x="120370" y="485620"/>
                      <a:pt x="120205" y="485638"/>
                      <a:pt x="120041" y="485638"/>
                    </a:cubicBezTo>
                    <a:close/>
                    <a:moveTo>
                      <a:pt x="10422" y="74396"/>
                    </a:moveTo>
                    <a:lnTo>
                      <a:pt x="13367" y="78675"/>
                    </a:lnTo>
                    <a:cubicBezTo>
                      <a:pt x="16915" y="83814"/>
                      <a:pt x="19566" y="90233"/>
                      <a:pt x="22109" y="96451"/>
                    </a:cubicBezTo>
                    <a:cubicBezTo>
                      <a:pt x="24084" y="101261"/>
                      <a:pt x="25931" y="105796"/>
                      <a:pt x="28144" y="109637"/>
                    </a:cubicBezTo>
                    <a:cubicBezTo>
                      <a:pt x="32514" y="117281"/>
                      <a:pt x="37269" y="124925"/>
                      <a:pt x="41860" y="132314"/>
                    </a:cubicBezTo>
                    <a:cubicBezTo>
                      <a:pt x="43999" y="135752"/>
                      <a:pt x="46139" y="139208"/>
                      <a:pt x="48260" y="142683"/>
                    </a:cubicBezTo>
                    <a:cubicBezTo>
                      <a:pt x="68725" y="176168"/>
                      <a:pt x="70078" y="223351"/>
                      <a:pt x="71175" y="261281"/>
                    </a:cubicBezTo>
                    <a:cubicBezTo>
                      <a:pt x="71285" y="265011"/>
                      <a:pt x="71395" y="268687"/>
                      <a:pt x="71504" y="272253"/>
                    </a:cubicBezTo>
                    <a:cubicBezTo>
                      <a:pt x="73223" y="323149"/>
                      <a:pt x="88421" y="372673"/>
                      <a:pt x="103069" y="414424"/>
                    </a:cubicBezTo>
                    <a:lnTo>
                      <a:pt x="123241" y="476092"/>
                    </a:lnTo>
                    <a:cubicBezTo>
                      <a:pt x="148680" y="472964"/>
                      <a:pt x="173990" y="466984"/>
                      <a:pt x="198496" y="461187"/>
                    </a:cubicBezTo>
                    <a:cubicBezTo>
                      <a:pt x="206561" y="459285"/>
                      <a:pt x="214608" y="457383"/>
                      <a:pt x="222655" y="455572"/>
                    </a:cubicBezTo>
                    <a:cubicBezTo>
                      <a:pt x="223642" y="430609"/>
                      <a:pt x="224685" y="402171"/>
                      <a:pt x="225727" y="370954"/>
                    </a:cubicBezTo>
                    <a:cubicBezTo>
                      <a:pt x="227410" y="320461"/>
                      <a:pt x="225745" y="279496"/>
                      <a:pt x="220460" y="242042"/>
                    </a:cubicBezTo>
                    <a:cubicBezTo>
                      <a:pt x="218412" y="227466"/>
                      <a:pt x="215943" y="214646"/>
                      <a:pt x="212962" y="202851"/>
                    </a:cubicBezTo>
                    <a:cubicBezTo>
                      <a:pt x="211097" y="195535"/>
                      <a:pt x="208171" y="188257"/>
                      <a:pt x="205318" y="181216"/>
                    </a:cubicBezTo>
                    <a:cubicBezTo>
                      <a:pt x="202136" y="173352"/>
                      <a:pt x="198862" y="165214"/>
                      <a:pt x="196905" y="156710"/>
                    </a:cubicBezTo>
                    <a:cubicBezTo>
                      <a:pt x="195351" y="149962"/>
                      <a:pt x="194327" y="143012"/>
                      <a:pt x="193339" y="136282"/>
                    </a:cubicBezTo>
                    <a:cubicBezTo>
                      <a:pt x="192608" y="131381"/>
                      <a:pt x="191858" y="126297"/>
                      <a:pt x="190925" y="121432"/>
                    </a:cubicBezTo>
                    <a:cubicBezTo>
                      <a:pt x="190157" y="117427"/>
                      <a:pt x="189352" y="113404"/>
                      <a:pt x="188566" y="109399"/>
                    </a:cubicBezTo>
                    <a:cubicBezTo>
                      <a:pt x="184689" y="89739"/>
                      <a:pt x="180666" y="69421"/>
                      <a:pt x="178873" y="48994"/>
                    </a:cubicBezTo>
                    <a:cubicBezTo>
                      <a:pt x="177940" y="38405"/>
                      <a:pt x="177081" y="27085"/>
                      <a:pt x="176167" y="13570"/>
                    </a:cubicBezTo>
                    <a:cubicBezTo>
                      <a:pt x="159799" y="7992"/>
                      <a:pt x="139499" y="7663"/>
                      <a:pt x="122400" y="12783"/>
                    </a:cubicBezTo>
                    <a:cubicBezTo>
                      <a:pt x="90012" y="24707"/>
                      <a:pt x="41622" y="42611"/>
                      <a:pt x="10422" y="7439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0" name="Graphic 2">
              <a:extLst>
                <a:ext uri="{FF2B5EF4-FFF2-40B4-BE49-F238E27FC236}">
                  <a16:creationId xmlns:a16="http://schemas.microsoft.com/office/drawing/2014/main" id="{377CF44A-1BA3-5BE3-FD4F-CF552D18CC80}"/>
                </a:ext>
              </a:extLst>
            </p:cNvPr>
            <p:cNvGrpSpPr/>
            <p:nvPr/>
          </p:nvGrpSpPr>
          <p:grpSpPr>
            <a:xfrm>
              <a:off x="2393827" y="451804"/>
              <a:ext cx="356795" cy="876178"/>
              <a:chOff x="2393827" y="451804"/>
              <a:chExt cx="356795" cy="876178"/>
            </a:xfrm>
            <a:grpFill/>
          </p:grpSpPr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9EB35272-C7D8-F0DD-259E-691E8F40B538}"/>
                  </a:ext>
                </a:extLst>
              </p:cNvPr>
              <p:cNvSpPr/>
              <p:nvPr/>
            </p:nvSpPr>
            <p:spPr>
              <a:xfrm>
                <a:off x="2398442" y="456395"/>
                <a:ext cx="347592" cy="866985"/>
              </a:xfrm>
              <a:custGeom>
                <a:avLst/>
                <a:gdLst>
                  <a:gd name="connsiteX0" fmla="*/ 9160 w 347592"/>
                  <a:gd name="connsiteY0" fmla="*/ 400672 h 866985"/>
                  <a:gd name="connsiteX1" fmla="*/ 48297 w 347592"/>
                  <a:gd name="connsiteY1" fmla="*/ 325216 h 866985"/>
                  <a:gd name="connsiteX2" fmla="*/ 120040 w 347592"/>
                  <a:gd name="connsiteY2" fmla="*/ 218030 h 866985"/>
                  <a:gd name="connsiteX3" fmla="*/ 136353 w 347592"/>
                  <a:gd name="connsiteY3" fmla="*/ 190689 h 866985"/>
                  <a:gd name="connsiteX4" fmla="*/ 300982 w 347592"/>
                  <a:gd name="connsiteY4" fmla="*/ 0 h 866985"/>
                  <a:gd name="connsiteX5" fmla="*/ 305243 w 347592"/>
                  <a:gd name="connsiteY5" fmla="*/ 25347 h 866985"/>
                  <a:gd name="connsiteX6" fmla="*/ 322854 w 347592"/>
                  <a:gd name="connsiteY6" fmla="*/ 333299 h 866985"/>
                  <a:gd name="connsiteX7" fmla="*/ 267478 w 347592"/>
                  <a:gd name="connsiteY7" fmla="*/ 361060 h 866985"/>
                  <a:gd name="connsiteX8" fmla="*/ 239607 w 347592"/>
                  <a:gd name="connsiteY8" fmla="*/ 351678 h 866985"/>
                  <a:gd name="connsiteX9" fmla="*/ 229732 w 347592"/>
                  <a:gd name="connsiteY9" fmla="*/ 318138 h 866985"/>
                  <a:gd name="connsiteX10" fmla="*/ 116474 w 347592"/>
                  <a:gd name="connsiteY10" fmla="*/ 439296 h 866985"/>
                  <a:gd name="connsiteX11" fmla="*/ 159250 w 347592"/>
                  <a:gd name="connsiteY11" fmla="*/ 568025 h 866985"/>
                  <a:gd name="connsiteX12" fmla="*/ 166437 w 347592"/>
                  <a:gd name="connsiteY12" fmla="*/ 591434 h 866985"/>
                  <a:gd name="connsiteX13" fmla="*/ 165888 w 347592"/>
                  <a:gd name="connsiteY13" fmla="*/ 592513 h 866985"/>
                  <a:gd name="connsiteX14" fmla="*/ 166437 w 347592"/>
                  <a:gd name="connsiteY14" fmla="*/ 591434 h 866985"/>
                  <a:gd name="connsiteX15" fmla="*/ 257402 w 347592"/>
                  <a:gd name="connsiteY15" fmla="*/ 709373 h 866985"/>
                  <a:gd name="connsiteX16" fmla="*/ 295148 w 347592"/>
                  <a:gd name="connsiteY16" fmla="*/ 817913 h 866985"/>
                  <a:gd name="connsiteX17" fmla="*/ 282566 w 347592"/>
                  <a:gd name="connsiteY17" fmla="*/ 812865 h 866985"/>
                  <a:gd name="connsiteX18" fmla="*/ 285090 w 347592"/>
                  <a:gd name="connsiteY18" fmla="*/ 835579 h 866985"/>
                  <a:gd name="connsiteX19" fmla="*/ 259925 w 347592"/>
                  <a:gd name="connsiteY19" fmla="*/ 865864 h 866985"/>
                  <a:gd name="connsiteX20" fmla="*/ 247343 w 347592"/>
                  <a:gd name="connsiteY20" fmla="*/ 865864 h 866985"/>
                  <a:gd name="connsiteX21" fmla="*/ 214626 w 347592"/>
                  <a:gd name="connsiteY21" fmla="*/ 855769 h 866985"/>
                  <a:gd name="connsiteX22" fmla="*/ 181909 w 347592"/>
                  <a:gd name="connsiteY22" fmla="*/ 838103 h 866985"/>
                  <a:gd name="connsiteX23" fmla="*/ 130099 w 347592"/>
                  <a:gd name="connsiteY23" fmla="*/ 701765 h 866985"/>
                  <a:gd name="connsiteX24" fmla="*/ 18944 w 347592"/>
                  <a:gd name="connsiteY24" fmla="*/ 494709 h 866985"/>
                  <a:gd name="connsiteX25" fmla="*/ 5905 w 347592"/>
                  <a:gd name="connsiteY25" fmla="*/ 460803 h 866985"/>
                  <a:gd name="connsiteX26" fmla="*/ 9160 w 347592"/>
                  <a:gd name="connsiteY26" fmla="*/ 400672 h 86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7592" h="866985">
                    <a:moveTo>
                      <a:pt x="9160" y="400672"/>
                    </a:moveTo>
                    <a:cubicBezTo>
                      <a:pt x="27649" y="370058"/>
                      <a:pt x="48297" y="325216"/>
                      <a:pt x="48297" y="325216"/>
                    </a:cubicBezTo>
                    <a:cubicBezTo>
                      <a:pt x="48297" y="325216"/>
                      <a:pt x="64609" y="262872"/>
                      <a:pt x="120040" y="218030"/>
                    </a:cubicBezTo>
                    <a:cubicBezTo>
                      <a:pt x="120040" y="218030"/>
                      <a:pt x="129825" y="205996"/>
                      <a:pt x="136353" y="190689"/>
                    </a:cubicBezTo>
                    <a:cubicBezTo>
                      <a:pt x="142827" y="175492"/>
                      <a:pt x="172893" y="82680"/>
                      <a:pt x="300982" y="0"/>
                    </a:cubicBezTo>
                    <a:cubicBezTo>
                      <a:pt x="300287" y="9162"/>
                      <a:pt x="302335" y="18087"/>
                      <a:pt x="305243" y="25347"/>
                    </a:cubicBezTo>
                    <a:cubicBezTo>
                      <a:pt x="340484" y="121268"/>
                      <a:pt x="370678" y="237378"/>
                      <a:pt x="322854" y="333299"/>
                    </a:cubicBezTo>
                    <a:cubicBezTo>
                      <a:pt x="312796" y="353489"/>
                      <a:pt x="287613" y="353489"/>
                      <a:pt x="267478" y="361060"/>
                    </a:cubicBezTo>
                    <a:cubicBezTo>
                      <a:pt x="255170" y="364151"/>
                      <a:pt x="245697" y="359670"/>
                      <a:pt x="239607" y="351678"/>
                    </a:cubicBezTo>
                    <a:cubicBezTo>
                      <a:pt x="240485" y="350599"/>
                      <a:pt x="239790" y="325709"/>
                      <a:pt x="229732" y="318138"/>
                    </a:cubicBezTo>
                    <a:cubicBezTo>
                      <a:pt x="204568" y="368613"/>
                      <a:pt x="164297" y="409011"/>
                      <a:pt x="116474" y="439296"/>
                    </a:cubicBezTo>
                    <a:cubicBezTo>
                      <a:pt x="134086" y="482200"/>
                      <a:pt x="149192" y="520074"/>
                      <a:pt x="159250" y="568025"/>
                    </a:cubicBezTo>
                    <a:cubicBezTo>
                      <a:pt x="161024" y="576218"/>
                      <a:pt x="163474" y="583972"/>
                      <a:pt x="166437" y="591434"/>
                    </a:cubicBezTo>
                    <a:cubicBezTo>
                      <a:pt x="166071" y="592165"/>
                      <a:pt x="165888" y="592513"/>
                      <a:pt x="165888" y="592513"/>
                    </a:cubicBezTo>
                    <a:cubicBezTo>
                      <a:pt x="165888" y="592513"/>
                      <a:pt x="166071" y="592147"/>
                      <a:pt x="166437" y="591434"/>
                    </a:cubicBezTo>
                    <a:cubicBezTo>
                      <a:pt x="184524" y="636880"/>
                      <a:pt x="222819" y="670347"/>
                      <a:pt x="257402" y="709373"/>
                    </a:cubicBezTo>
                    <a:cubicBezTo>
                      <a:pt x="282566" y="739658"/>
                      <a:pt x="297672" y="777533"/>
                      <a:pt x="295148" y="817913"/>
                    </a:cubicBezTo>
                    <a:cubicBezTo>
                      <a:pt x="295148" y="820436"/>
                      <a:pt x="287595" y="815389"/>
                      <a:pt x="282566" y="812865"/>
                    </a:cubicBezTo>
                    <a:cubicBezTo>
                      <a:pt x="287595" y="820436"/>
                      <a:pt x="292624" y="830531"/>
                      <a:pt x="285090" y="835579"/>
                    </a:cubicBezTo>
                    <a:cubicBezTo>
                      <a:pt x="275031" y="845674"/>
                      <a:pt x="272507" y="858292"/>
                      <a:pt x="259925" y="865864"/>
                    </a:cubicBezTo>
                    <a:cubicBezTo>
                      <a:pt x="257402" y="865864"/>
                      <a:pt x="249867" y="868387"/>
                      <a:pt x="247343" y="865864"/>
                    </a:cubicBezTo>
                    <a:cubicBezTo>
                      <a:pt x="234761" y="850721"/>
                      <a:pt x="227208" y="860816"/>
                      <a:pt x="214626" y="855769"/>
                    </a:cubicBezTo>
                    <a:cubicBezTo>
                      <a:pt x="202044" y="853245"/>
                      <a:pt x="189462" y="850721"/>
                      <a:pt x="181909" y="838103"/>
                    </a:cubicBezTo>
                    <a:cubicBezTo>
                      <a:pt x="153087" y="797137"/>
                      <a:pt x="170076" y="737811"/>
                      <a:pt x="130099" y="701765"/>
                    </a:cubicBezTo>
                    <a:cubicBezTo>
                      <a:pt x="130190" y="701290"/>
                      <a:pt x="31984" y="551584"/>
                      <a:pt x="18944" y="494709"/>
                    </a:cubicBezTo>
                    <a:lnTo>
                      <a:pt x="5905" y="460803"/>
                    </a:lnTo>
                    <a:cubicBezTo>
                      <a:pt x="5887" y="460821"/>
                      <a:pt x="-9329" y="431286"/>
                      <a:pt x="9160" y="40067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67FD4B1A-A381-5149-D598-3E06EE8980A9}"/>
                  </a:ext>
                </a:extLst>
              </p:cNvPr>
              <p:cNvSpPr/>
              <p:nvPr/>
            </p:nvSpPr>
            <p:spPr>
              <a:xfrm>
                <a:off x="2393827" y="451804"/>
                <a:ext cx="356795" cy="876178"/>
              </a:xfrm>
              <a:custGeom>
                <a:avLst/>
                <a:gdLst>
                  <a:gd name="connsiteX0" fmla="*/ 255799 w 356795"/>
                  <a:gd name="connsiteY0" fmla="*/ 876179 h 876178"/>
                  <a:gd name="connsiteX1" fmla="*/ 248722 w 356795"/>
                  <a:gd name="connsiteY1" fmla="*/ 873710 h 876178"/>
                  <a:gd name="connsiteX2" fmla="*/ 232153 w 356795"/>
                  <a:gd name="connsiteY2" fmla="*/ 866358 h 876178"/>
                  <a:gd name="connsiteX3" fmla="*/ 217961 w 356795"/>
                  <a:gd name="connsiteY3" fmla="*/ 864785 h 876178"/>
                  <a:gd name="connsiteX4" fmla="*/ 182610 w 356795"/>
                  <a:gd name="connsiteY4" fmla="*/ 845053 h 876178"/>
                  <a:gd name="connsiteX5" fmla="*/ 161689 w 356795"/>
                  <a:gd name="connsiteY5" fmla="*/ 781483 h 876178"/>
                  <a:gd name="connsiteX6" fmla="*/ 131660 w 356795"/>
                  <a:gd name="connsiteY6" fmla="*/ 709758 h 876178"/>
                  <a:gd name="connsiteX7" fmla="*/ 130636 w 356795"/>
                  <a:gd name="connsiteY7" fmla="*/ 708423 h 876178"/>
                  <a:gd name="connsiteX8" fmla="*/ 127216 w 356795"/>
                  <a:gd name="connsiteY8" fmla="*/ 703028 h 876178"/>
                  <a:gd name="connsiteX9" fmla="*/ 19171 w 356795"/>
                  <a:gd name="connsiteY9" fmla="*/ 500653 h 876178"/>
                  <a:gd name="connsiteX10" fmla="*/ 6332 w 356795"/>
                  <a:gd name="connsiteY10" fmla="*/ 467259 h 876178"/>
                  <a:gd name="connsiteX11" fmla="*/ 9862 w 356795"/>
                  <a:gd name="connsiteY11" fmla="*/ 402885 h 876178"/>
                  <a:gd name="connsiteX12" fmla="*/ 9862 w 356795"/>
                  <a:gd name="connsiteY12" fmla="*/ 402885 h 876178"/>
                  <a:gd name="connsiteX13" fmla="*/ 48596 w 356795"/>
                  <a:gd name="connsiteY13" fmla="*/ 328215 h 876178"/>
                  <a:gd name="connsiteX14" fmla="*/ 121382 w 356795"/>
                  <a:gd name="connsiteY14" fmla="*/ 219365 h 876178"/>
                  <a:gd name="connsiteX15" fmla="*/ 136744 w 356795"/>
                  <a:gd name="connsiteY15" fmla="*/ 193469 h 876178"/>
                  <a:gd name="connsiteX16" fmla="*/ 138280 w 356795"/>
                  <a:gd name="connsiteY16" fmla="*/ 189647 h 876178"/>
                  <a:gd name="connsiteX17" fmla="*/ 303092 w 356795"/>
                  <a:gd name="connsiteY17" fmla="*/ 732 h 876178"/>
                  <a:gd name="connsiteX18" fmla="*/ 307902 w 356795"/>
                  <a:gd name="connsiteY18" fmla="*/ 641 h 876178"/>
                  <a:gd name="connsiteX19" fmla="*/ 310133 w 356795"/>
                  <a:gd name="connsiteY19" fmla="*/ 4920 h 876178"/>
                  <a:gd name="connsiteX20" fmla="*/ 314083 w 356795"/>
                  <a:gd name="connsiteY20" fmla="*/ 28237 h 876178"/>
                  <a:gd name="connsiteX21" fmla="*/ 331548 w 356795"/>
                  <a:gd name="connsiteY21" fmla="*/ 339920 h 876178"/>
                  <a:gd name="connsiteX22" fmla="*/ 290180 w 356795"/>
                  <a:gd name="connsiteY22" fmla="*/ 365066 h 876178"/>
                  <a:gd name="connsiteX23" fmla="*/ 273685 w 356795"/>
                  <a:gd name="connsiteY23" fmla="*/ 369930 h 876178"/>
                  <a:gd name="connsiteX24" fmla="*/ 273191 w 356795"/>
                  <a:gd name="connsiteY24" fmla="*/ 370095 h 876178"/>
                  <a:gd name="connsiteX25" fmla="*/ 240565 w 356795"/>
                  <a:gd name="connsiteY25" fmla="*/ 359067 h 876178"/>
                  <a:gd name="connsiteX26" fmla="*/ 239870 w 356795"/>
                  <a:gd name="connsiteY26" fmla="*/ 354843 h 876178"/>
                  <a:gd name="connsiteX27" fmla="*/ 235207 w 356795"/>
                  <a:gd name="connsiteY27" fmla="*/ 331032 h 876178"/>
                  <a:gd name="connsiteX28" fmla="*/ 126741 w 356795"/>
                  <a:gd name="connsiteY28" fmla="*/ 445716 h 876178"/>
                  <a:gd name="connsiteX29" fmla="*/ 168327 w 356795"/>
                  <a:gd name="connsiteY29" fmla="*/ 571720 h 876178"/>
                  <a:gd name="connsiteX30" fmla="*/ 175295 w 356795"/>
                  <a:gd name="connsiteY30" fmla="*/ 594379 h 876178"/>
                  <a:gd name="connsiteX31" fmla="*/ 175295 w 356795"/>
                  <a:gd name="connsiteY31" fmla="*/ 594397 h 876178"/>
                  <a:gd name="connsiteX32" fmla="*/ 242120 w 356795"/>
                  <a:gd name="connsiteY32" fmla="*/ 685636 h 876178"/>
                  <a:gd name="connsiteX33" fmla="*/ 265419 w 356795"/>
                  <a:gd name="connsiteY33" fmla="*/ 710983 h 876178"/>
                  <a:gd name="connsiteX34" fmla="*/ 304317 w 356795"/>
                  <a:gd name="connsiteY34" fmla="*/ 822833 h 876178"/>
                  <a:gd name="connsiteX35" fmla="*/ 301793 w 356795"/>
                  <a:gd name="connsiteY35" fmla="*/ 827075 h 876178"/>
                  <a:gd name="connsiteX36" fmla="*/ 297276 w 356795"/>
                  <a:gd name="connsiteY36" fmla="*/ 827588 h 876178"/>
                  <a:gd name="connsiteX37" fmla="*/ 292649 w 356795"/>
                  <a:gd name="connsiteY37" fmla="*/ 843736 h 876178"/>
                  <a:gd name="connsiteX38" fmla="*/ 283816 w 356795"/>
                  <a:gd name="connsiteY38" fmla="*/ 855769 h 876178"/>
                  <a:gd name="connsiteX39" fmla="*/ 266882 w 356795"/>
                  <a:gd name="connsiteY39" fmla="*/ 874441 h 876178"/>
                  <a:gd name="connsiteX40" fmla="*/ 264522 w 356795"/>
                  <a:gd name="connsiteY40" fmla="*/ 875100 h 876178"/>
                  <a:gd name="connsiteX41" fmla="*/ 262255 w 356795"/>
                  <a:gd name="connsiteY41" fmla="*/ 875466 h 876178"/>
                  <a:gd name="connsiteX42" fmla="*/ 255799 w 356795"/>
                  <a:gd name="connsiteY42" fmla="*/ 876179 h 876178"/>
                  <a:gd name="connsiteX43" fmla="*/ 254994 w 356795"/>
                  <a:gd name="connsiteY43" fmla="*/ 866998 h 876178"/>
                  <a:gd name="connsiteX44" fmla="*/ 260645 w 356795"/>
                  <a:gd name="connsiteY44" fmla="*/ 866413 h 876178"/>
                  <a:gd name="connsiteX45" fmla="*/ 263059 w 356795"/>
                  <a:gd name="connsiteY45" fmla="*/ 866011 h 876178"/>
                  <a:gd name="connsiteX46" fmla="*/ 276080 w 356795"/>
                  <a:gd name="connsiteY46" fmla="*/ 850868 h 876178"/>
                  <a:gd name="connsiteX47" fmla="*/ 286468 w 356795"/>
                  <a:gd name="connsiteY47" fmla="*/ 836951 h 876178"/>
                  <a:gd name="connsiteX48" fmla="*/ 287163 w 356795"/>
                  <a:gd name="connsiteY48" fmla="*/ 836384 h 876178"/>
                  <a:gd name="connsiteX49" fmla="*/ 283377 w 356795"/>
                  <a:gd name="connsiteY49" fmla="*/ 819998 h 876178"/>
                  <a:gd name="connsiteX50" fmla="*/ 283761 w 356795"/>
                  <a:gd name="connsiteY50" fmla="*/ 814438 h 876178"/>
                  <a:gd name="connsiteX51" fmla="*/ 289230 w 356795"/>
                  <a:gd name="connsiteY51" fmla="*/ 813378 h 876178"/>
                  <a:gd name="connsiteX52" fmla="*/ 293509 w 356795"/>
                  <a:gd name="connsiteY52" fmla="*/ 815682 h 876178"/>
                  <a:gd name="connsiteX53" fmla="*/ 295429 w 356795"/>
                  <a:gd name="connsiteY53" fmla="*/ 816743 h 876178"/>
                  <a:gd name="connsiteX54" fmla="*/ 258506 w 356795"/>
                  <a:gd name="connsiteY54" fmla="*/ 716890 h 876178"/>
                  <a:gd name="connsiteX55" fmla="*/ 235463 w 356795"/>
                  <a:gd name="connsiteY55" fmla="*/ 691836 h 876178"/>
                  <a:gd name="connsiteX56" fmla="*/ 168163 w 356795"/>
                  <a:gd name="connsiteY56" fmla="*/ 601036 h 876178"/>
                  <a:gd name="connsiteX57" fmla="*/ 165932 w 356795"/>
                  <a:gd name="connsiteY57" fmla="*/ 597104 h 876178"/>
                  <a:gd name="connsiteX58" fmla="*/ 166096 w 356795"/>
                  <a:gd name="connsiteY58" fmla="*/ 595897 h 876178"/>
                  <a:gd name="connsiteX59" fmla="*/ 159403 w 356795"/>
                  <a:gd name="connsiteY59" fmla="*/ 573567 h 876178"/>
                  <a:gd name="connsiteX60" fmla="*/ 116847 w 356795"/>
                  <a:gd name="connsiteY60" fmla="*/ 445606 h 876178"/>
                  <a:gd name="connsiteX61" fmla="*/ 118639 w 356795"/>
                  <a:gd name="connsiteY61" fmla="*/ 440010 h 876178"/>
                  <a:gd name="connsiteX62" fmla="*/ 230251 w 356795"/>
                  <a:gd name="connsiteY62" fmla="*/ 320681 h 876178"/>
                  <a:gd name="connsiteX63" fmla="*/ 233286 w 356795"/>
                  <a:gd name="connsiteY63" fmla="*/ 318267 h 876178"/>
                  <a:gd name="connsiteX64" fmla="*/ 237090 w 356795"/>
                  <a:gd name="connsiteY64" fmla="*/ 319053 h 876178"/>
                  <a:gd name="connsiteX65" fmla="*/ 248520 w 356795"/>
                  <a:gd name="connsiteY65" fmla="*/ 345315 h 876178"/>
                  <a:gd name="connsiteX66" fmla="*/ 249032 w 356795"/>
                  <a:gd name="connsiteY66" fmla="*/ 354898 h 876178"/>
                  <a:gd name="connsiteX67" fmla="*/ 270740 w 356795"/>
                  <a:gd name="connsiteY67" fmla="*/ 361243 h 876178"/>
                  <a:gd name="connsiteX68" fmla="*/ 287913 w 356795"/>
                  <a:gd name="connsiteY68" fmla="*/ 356178 h 876178"/>
                  <a:gd name="connsiteX69" fmla="*/ 323373 w 356795"/>
                  <a:gd name="connsiteY69" fmla="*/ 335805 h 876178"/>
                  <a:gd name="connsiteX70" fmla="*/ 305561 w 356795"/>
                  <a:gd name="connsiteY70" fmla="*/ 31474 h 876178"/>
                  <a:gd name="connsiteX71" fmla="*/ 301098 w 356795"/>
                  <a:gd name="connsiteY71" fmla="*/ 12967 h 876178"/>
                  <a:gd name="connsiteX72" fmla="*/ 146803 w 356795"/>
                  <a:gd name="connsiteY72" fmla="*/ 192994 h 876178"/>
                  <a:gd name="connsiteX73" fmla="*/ 145175 w 356795"/>
                  <a:gd name="connsiteY73" fmla="*/ 197036 h 876178"/>
                  <a:gd name="connsiteX74" fmla="*/ 128204 w 356795"/>
                  <a:gd name="connsiteY74" fmla="*/ 225473 h 876178"/>
                  <a:gd name="connsiteX75" fmla="*/ 127527 w 356795"/>
                  <a:gd name="connsiteY75" fmla="*/ 226150 h 876178"/>
                  <a:gd name="connsiteX76" fmla="*/ 57319 w 356795"/>
                  <a:gd name="connsiteY76" fmla="*/ 330922 h 876178"/>
                  <a:gd name="connsiteX77" fmla="*/ 57045 w 356795"/>
                  <a:gd name="connsiteY77" fmla="*/ 331672 h 876178"/>
                  <a:gd name="connsiteX78" fmla="*/ 17671 w 356795"/>
                  <a:gd name="connsiteY78" fmla="*/ 407585 h 876178"/>
                  <a:gd name="connsiteX79" fmla="*/ 17671 w 356795"/>
                  <a:gd name="connsiteY79" fmla="*/ 407585 h 876178"/>
                  <a:gd name="connsiteX80" fmla="*/ 14562 w 356795"/>
                  <a:gd name="connsiteY80" fmla="*/ 463291 h 876178"/>
                  <a:gd name="connsiteX81" fmla="*/ 14763 w 356795"/>
                  <a:gd name="connsiteY81" fmla="*/ 463729 h 876178"/>
                  <a:gd name="connsiteX82" fmla="*/ 27802 w 356795"/>
                  <a:gd name="connsiteY82" fmla="*/ 497635 h 876178"/>
                  <a:gd name="connsiteX83" fmla="*/ 27985 w 356795"/>
                  <a:gd name="connsiteY83" fmla="*/ 498257 h 876178"/>
                  <a:gd name="connsiteX84" fmla="*/ 134915 w 356795"/>
                  <a:gd name="connsiteY84" fmla="*/ 698090 h 876178"/>
                  <a:gd name="connsiteX85" fmla="*/ 138189 w 356795"/>
                  <a:gd name="connsiteY85" fmla="*/ 703321 h 876178"/>
                  <a:gd name="connsiteX86" fmla="*/ 170668 w 356795"/>
                  <a:gd name="connsiteY86" fmla="*/ 779892 h 876178"/>
                  <a:gd name="connsiteX87" fmla="*/ 190237 w 356795"/>
                  <a:gd name="connsiteY87" fmla="*/ 840023 h 876178"/>
                  <a:gd name="connsiteX88" fmla="*/ 220101 w 356795"/>
                  <a:gd name="connsiteY88" fmla="*/ 855843 h 876178"/>
                  <a:gd name="connsiteX89" fmla="*/ 220905 w 356795"/>
                  <a:gd name="connsiteY89" fmla="*/ 856080 h 876178"/>
                  <a:gd name="connsiteX90" fmla="*/ 231549 w 356795"/>
                  <a:gd name="connsiteY90" fmla="*/ 857178 h 876178"/>
                  <a:gd name="connsiteX91" fmla="*/ 254994 w 356795"/>
                  <a:gd name="connsiteY91" fmla="*/ 866998 h 876178"/>
                  <a:gd name="connsiteX92" fmla="*/ 295210 w 356795"/>
                  <a:gd name="connsiteY92" fmla="*/ 822247 h 876178"/>
                  <a:gd name="connsiteX93" fmla="*/ 295210 w 356795"/>
                  <a:gd name="connsiteY93" fmla="*/ 822247 h 876178"/>
                  <a:gd name="connsiteX94" fmla="*/ 295228 w 356795"/>
                  <a:gd name="connsiteY94" fmla="*/ 822101 h 876178"/>
                  <a:gd name="connsiteX95" fmla="*/ 295210 w 356795"/>
                  <a:gd name="connsiteY95" fmla="*/ 822247 h 876178"/>
                  <a:gd name="connsiteX96" fmla="*/ 240638 w 356795"/>
                  <a:gd name="connsiteY96" fmla="*/ 353435 h 876178"/>
                  <a:gd name="connsiteX97" fmla="*/ 240638 w 356795"/>
                  <a:gd name="connsiteY97" fmla="*/ 353435 h 876178"/>
                  <a:gd name="connsiteX98" fmla="*/ 240638 w 356795"/>
                  <a:gd name="connsiteY98" fmla="*/ 353435 h 876178"/>
                  <a:gd name="connsiteX99" fmla="*/ 240656 w 356795"/>
                  <a:gd name="connsiteY99" fmla="*/ 353398 h 876178"/>
                  <a:gd name="connsiteX100" fmla="*/ 240656 w 356795"/>
                  <a:gd name="connsiteY100" fmla="*/ 353398 h 876178"/>
                  <a:gd name="connsiteX101" fmla="*/ 240656 w 356795"/>
                  <a:gd name="connsiteY101" fmla="*/ 353398 h 876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56795" h="876178">
                    <a:moveTo>
                      <a:pt x="255799" y="876179"/>
                    </a:moveTo>
                    <a:cubicBezTo>
                      <a:pt x="253166" y="876179"/>
                      <a:pt x="250605" y="875612"/>
                      <a:pt x="248722" y="873710"/>
                    </a:cubicBezTo>
                    <a:cubicBezTo>
                      <a:pt x="242083" y="865755"/>
                      <a:pt x="238133" y="865992"/>
                      <a:pt x="232153" y="866358"/>
                    </a:cubicBezTo>
                    <a:cubicBezTo>
                      <a:pt x="228074" y="866614"/>
                      <a:pt x="223484" y="866888"/>
                      <a:pt x="217961" y="864785"/>
                    </a:cubicBezTo>
                    <a:cubicBezTo>
                      <a:pt x="205324" y="862243"/>
                      <a:pt x="191114" y="859262"/>
                      <a:pt x="182610" y="845053"/>
                    </a:cubicBezTo>
                    <a:cubicBezTo>
                      <a:pt x="169370" y="826252"/>
                      <a:pt x="165456" y="803502"/>
                      <a:pt x="161689" y="781483"/>
                    </a:cubicBezTo>
                    <a:cubicBezTo>
                      <a:pt x="157044" y="754326"/>
                      <a:pt x="152636" y="728686"/>
                      <a:pt x="131660" y="709758"/>
                    </a:cubicBezTo>
                    <a:cubicBezTo>
                      <a:pt x="131239" y="709374"/>
                      <a:pt x="130892" y="708917"/>
                      <a:pt x="130636" y="708423"/>
                    </a:cubicBezTo>
                    <a:cubicBezTo>
                      <a:pt x="130288" y="707819"/>
                      <a:pt x="129100" y="705954"/>
                      <a:pt x="127216" y="703028"/>
                    </a:cubicBezTo>
                    <a:cubicBezTo>
                      <a:pt x="64342" y="604145"/>
                      <a:pt x="26998" y="534175"/>
                      <a:pt x="19171" y="500653"/>
                    </a:cubicBezTo>
                    <a:lnTo>
                      <a:pt x="6332" y="467259"/>
                    </a:lnTo>
                    <a:cubicBezTo>
                      <a:pt x="4741" y="464040"/>
                      <a:pt x="-9030" y="434194"/>
                      <a:pt x="9862" y="402885"/>
                    </a:cubicBezTo>
                    <a:cubicBezTo>
                      <a:pt x="9862" y="402885"/>
                      <a:pt x="9862" y="402885"/>
                      <a:pt x="9862" y="402885"/>
                    </a:cubicBezTo>
                    <a:cubicBezTo>
                      <a:pt x="27144" y="374246"/>
                      <a:pt x="46621" y="332476"/>
                      <a:pt x="48596" y="328215"/>
                    </a:cubicBezTo>
                    <a:cubicBezTo>
                      <a:pt x="50224" y="322254"/>
                      <a:pt x="67469" y="263202"/>
                      <a:pt x="121382" y="219365"/>
                    </a:cubicBezTo>
                    <a:cubicBezTo>
                      <a:pt x="122992" y="217317"/>
                      <a:pt x="131185" y="206545"/>
                      <a:pt x="136744" y="193469"/>
                    </a:cubicBezTo>
                    <a:cubicBezTo>
                      <a:pt x="137146" y="192518"/>
                      <a:pt x="137659" y="191220"/>
                      <a:pt x="138280" y="189647"/>
                    </a:cubicBezTo>
                    <a:cubicBezTo>
                      <a:pt x="167358" y="116111"/>
                      <a:pt x="222826" y="52542"/>
                      <a:pt x="303092" y="732"/>
                    </a:cubicBezTo>
                    <a:cubicBezTo>
                      <a:pt x="304555" y="-219"/>
                      <a:pt x="306420" y="-237"/>
                      <a:pt x="307902" y="641"/>
                    </a:cubicBezTo>
                    <a:cubicBezTo>
                      <a:pt x="309401" y="1519"/>
                      <a:pt x="310261" y="3183"/>
                      <a:pt x="310133" y="4920"/>
                    </a:cubicBezTo>
                    <a:cubicBezTo>
                      <a:pt x="309438" y="14265"/>
                      <a:pt x="311888" y="22751"/>
                      <a:pt x="314083" y="28237"/>
                    </a:cubicBezTo>
                    <a:cubicBezTo>
                      <a:pt x="348245" y="121232"/>
                      <a:pt x="381054" y="240598"/>
                      <a:pt x="331548" y="339920"/>
                    </a:cubicBezTo>
                    <a:cubicBezTo>
                      <a:pt x="323263" y="356544"/>
                      <a:pt x="306438" y="360878"/>
                      <a:pt x="290180" y="365066"/>
                    </a:cubicBezTo>
                    <a:cubicBezTo>
                      <a:pt x="284621" y="366492"/>
                      <a:pt x="278878" y="367974"/>
                      <a:pt x="273685" y="369930"/>
                    </a:cubicBezTo>
                    <a:cubicBezTo>
                      <a:pt x="273520" y="369985"/>
                      <a:pt x="273355" y="370040"/>
                      <a:pt x="273191" y="370095"/>
                    </a:cubicBezTo>
                    <a:cubicBezTo>
                      <a:pt x="260078" y="373387"/>
                      <a:pt x="248502" y="369455"/>
                      <a:pt x="240565" y="359067"/>
                    </a:cubicBezTo>
                    <a:cubicBezTo>
                      <a:pt x="239632" y="357842"/>
                      <a:pt x="239395" y="356251"/>
                      <a:pt x="239870" y="354843"/>
                    </a:cubicBezTo>
                    <a:cubicBezTo>
                      <a:pt x="240199" y="351807"/>
                      <a:pt x="239285" y="338841"/>
                      <a:pt x="235207" y="331032"/>
                    </a:cubicBezTo>
                    <a:cubicBezTo>
                      <a:pt x="211323" y="376020"/>
                      <a:pt x="174875" y="414553"/>
                      <a:pt x="126741" y="445716"/>
                    </a:cubicBezTo>
                    <a:cubicBezTo>
                      <a:pt x="144992" y="490284"/>
                      <a:pt x="158726" y="525964"/>
                      <a:pt x="168327" y="571720"/>
                    </a:cubicBezTo>
                    <a:cubicBezTo>
                      <a:pt x="169992" y="579364"/>
                      <a:pt x="172259" y="586789"/>
                      <a:pt x="175295" y="594379"/>
                    </a:cubicBezTo>
                    <a:cubicBezTo>
                      <a:pt x="175295" y="594379"/>
                      <a:pt x="175295" y="594379"/>
                      <a:pt x="175295" y="594397"/>
                    </a:cubicBezTo>
                    <a:cubicBezTo>
                      <a:pt x="189066" y="628998"/>
                      <a:pt x="214834" y="656503"/>
                      <a:pt x="242120" y="685636"/>
                    </a:cubicBezTo>
                    <a:cubicBezTo>
                      <a:pt x="249800" y="693829"/>
                      <a:pt x="257738" y="702296"/>
                      <a:pt x="265419" y="710983"/>
                    </a:cubicBezTo>
                    <a:cubicBezTo>
                      <a:pt x="292960" y="744139"/>
                      <a:pt x="306731" y="783824"/>
                      <a:pt x="304317" y="822833"/>
                    </a:cubicBezTo>
                    <a:cubicBezTo>
                      <a:pt x="304335" y="824442"/>
                      <a:pt x="303384" y="826143"/>
                      <a:pt x="301793" y="827075"/>
                    </a:cubicBezTo>
                    <a:cubicBezTo>
                      <a:pt x="300403" y="827898"/>
                      <a:pt x="298922" y="828008"/>
                      <a:pt x="297276" y="827588"/>
                    </a:cubicBezTo>
                    <a:cubicBezTo>
                      <a:pt x="299343" y="834665"/>
                      <a:pt x="297788" y="840078"/>
                      <a:pt x="292649" y="843736"/>
                    </a:cubicBezTo>
                    <a:cubicBezTo>
                      <a:pt x="289047" y="847412"/>
                      <a:pt x="286505" y="851472"/>
                      <a:pt x="283816" y="855769"/>
                    </a:cubicBezTo>
                    <a:cubicBezTo>
                      <a:pt x="279610" y="862463"/>
                      <a:pt x="275276" y="869394"/>
                      <a:pt x="266882" y="874441"/>
                    </a:cubicBezTo>
                    <a:cubicBezTo>
                      <a:pt x="266168" y="874862"/>
                      <a:pt x="265364" y="875100"/>
                      <a:pt x="264522" y="875100"/>
                    </a:cubicBezTo>
                    <a:cubicBezTo>
                      <a:pt x="263992" y="875118"/>
                      <a:pt x="263187" y="875283"/>
                      <a:pt x="262255" y="875466"/>
                    </a:cubicBezTo>
                    <a:cubicBezTo>
                      <a:pt x="260316" y="875758"/>
                      <a:pt x="258030" y="876179"/>
                      <a:pt x="255799" y="876179"/>
                    </a:cubicBezTo>
                    <a:close/>
                    <a:moveTo>
                      <a:pt x="254994" y="866998"/>
                    </a:moveTo>
                    <a:cubicBezTo>
                      <a:pt x="256238" y="867199"/>
                      <a:pt x="259292" y="866651"/>
                      <a:pt x="260645" y="866413"/>
                    </a:cubicBezTo>
                    <a:cubicBezTo>
                      <a:pt x="261523" y="866248"/>
                      <a:pt x="262328" y="866102"/>
                      <a:pt x="263059" y="866011"/>
                    </a:cubicBezTo>
                    <a:cubicBezTo>
                      <a:pt x="269003" y="862133"/>
                      <a:pt x="272295" y="856903"/>
                      <a:pt x="276080" y="850868"/>
                    </a:cubicBezTo>
                    <a:cubicBezTo>
                      <a:pt x="278988" y="846241"/>
                      <a:pt x="281987" y="841432"/>
                      <a:pt x="286468" y="836951"/>
                    </a:cubicBezTo>
                    <a:cubicBezTo>
                      <a:pt x="286687" y="836732"/>
                      <a:pt x="286907" y="836549"/>
                      <a:pt x="287163" y="836384"/>
                    </a:cubicBezTo>
                    <a:cubicBezTo>
                      <a:pt x="290436" y="834208"/>
                      <a:pt x="289156" y="828685"/>
                      <a:pt x="283377" y="819998"/>
                    </a:cubicBezTo>
                    <a:cubicBezTo>
                      <a:pt x="282225" y="818279"/>
                      <a:pt x="282390" y="815993"/>
                      <a:pt x="283761" y="814438"/>
                    </a:cubicBezTo>
                    <a:cubicBezTo>
                      <a:pt x="285133" y="812884"/>
                      <a:pt x="287382" y="812463"/>
                      <a:pt x="289230" y="813378"/>
                    </a:cubicBezTo>
                    <a:cubicBezTo>
                      <a:pt x="290546" y="814036"/>
                      <a:pt x="292028" y="814859"/>
                      <a:pt x="293509" y="815682"/>
                    </a:cubicBezTo>
                    <a:cubicBezTo>
                      <a:pt x="294076" y="815993"/>
                      <a:pt x="294734" y="816359"/>
                      <a:pt x="295429" y="816743"/>
                    </a:cubicBezTo>
                    <a:cubicBezTo>
                      <a:pt x="296106" y="781666"/>
                      <a:pt x="283103" y="746517"/>
                      <a:pt x="258506" y="716890"/>
                    </a:cubicBezTo>
                    <a:cubicBezTo>
                      <a:pt x="250989" y="708423"/>
                      <a:pt x="243107" y="699992"/>
                      <a:pt x="235463" y="691836"/>
                    </a:cubicBezTo>
                    <a:cubicBezTo>
                      <a:pt x="208433" y="662977"/>
                      <a:pt x="182848" y="635655"/>
                      <a:pt x="168163" y="601036"/>
                    </a:cubicBezTo>
                    <a:cubicBezTo>
                      <a:pt x="166736" y="600195"/>
                      <a:pt x="165932" y="598677"/>
                      <a:pt x="165932" y="597104"/>
                    </a:cubicBezTo>
                    <a:cubicBezTo>
                      <a:pt x="165932" y="596702"/>
                      <a:pt x="165987" y="596299"/>
                      <a:pt x="166096" y="595897"/>
                    </a:cubicBezTo>
                    <a:cubicBezTo>
                      <a:pt x="163262" y="588508"/>
                      <a:pt x="161012" y="581010"/>
                      <a:pt x="159403" y="573567"/>
                    </a:cubicBezTo>
                    <a:cubicBezTo>
                      <a:pt x="149692" y="527335"/>
                      <a:pt x="135647" y="491363"/>
                      <a:pt x="116847" y="445606"/>
                    </a:cubicBezTo>
                    <a:cubicBezTo>
                      <a:pt x="116006" y="443558"/>
                      <a:pt x="116755" y="441199"/>
                      <a:pt x="118639" y="440010"/>
                    </a:cubicBezTo>
                    <a:cubicBezTo>
                      <a:pt x="169187" y="408006"/>
                      <a:pt x="206732" y="367845"/>
                      <a:pt x="230251" y="320681"/>
                    </a:cubicBezTo>
                    <a:cubicBezTo>
                      <a:pt x="230854" y="319474"/>
                      <a:pt x="231970" y="318578"/>
                      <a:pt x="233286" y="318267"/>
                    </a:cubicBezTo>
                    <a:cubicBezTo>
                      <a:pt x="234603" y="317956"/>
                      <a:pt x="235993" y="318248"/>
                      <a:pt x="237090" y="319053"/>
                    </a:cubicBezTo>
                    <a:cubicBezTo>
                      <a:pt x="244936" y="324960"/>
                      <a:pt x="247624" y="338036"/>
                      <a:pt x="248520" y="345315"/>
                    </a:cubicBezTo>
                    <a:cubicBezTo>
                      <a:pt x="249087" y="349887"/>
                      <a:pt x="249160" y="352886"/>
                      <a:pt x="249032" y="354898"/>
                    </a:cubicBezTo>
                    <a:cubicBezTo>
                      <a:pt x="253147" y="359561"/>
                      <a:pt x="260024" y="363840"/>
                      <a:pt x="270740" y="361243"/>
                    </a:cubicBezTo>
                    <a:cubicBezTo>
                      <a:pt x="276318" y="359159"/>
                      <a:pt x="282207" y="357641"/>
                      <a:pt x="287913" y="356178"/>
                    </a:cubicBezTo>
                    <a:cubicBezTo>
                      <a:pt x="302836" y="352337"/>
                      <a:pt x="316936" y="348698"/>
                      <a:pt x="323373" y="335805"/>
                    </a:cubicBezTo>
                    <a:cubicBezTo>
                      <a:pt x="371324" y="239610"/>
                      <a:pt x="339046" y="122640"/>
                      <a:pt x="305561" y="31474"/>
                    </a:cubicBezTo>
                    <a:cubicBezTo>
                      <a:pt x="303750" y="26921"/>
                      <a:pt x="301738" y="20428"/>
                      <a:pt x="301098" y="12967"/>
                    </a:cubicBezTo>
                    <a:cubicBezTo>
                      <a:pt x="226209" y="62875"/>
                      <a:pt x="174326" y="123390"/>
                      <a:pt x="146803" y="192994"/>
                    </a:cubicBezTo>
                    <a:cubicBezTo>
                      <a:pt x="146144" y="194658"/>
                      <a:pt x="145614" y="196011"/>
                      <a:pt x="145175" y="197036"/>
                    </a:cubicBezTo>
                    <a:cubicBezTo>
                      <a:pt x="138481" y="212763"/>
                      <a:pt x="128624" y="224961"/>
                      <a:pt x="128204" y="225473"/>
                    </a:cubicBezTo>
                    <a:cubicBezTo>
                      <a:pt x="128002" y="225711"/>
                      <a:pt x="127783" y="225949"/>
                      <a:pt x="127527" y="226150"/>
                    </a:cubicBezTo>
                    <a:cubicBezTo>
                      <a:pt x="73870" y="269547"/>
                      <a:pt x="57484" y="330319"/>
                      <a:pt x="57319" y="330922"/>
                    </a:cubicBezTo>
                    <a:cubicBezTo>
                      <a:pt x="57246" y="331178"/>
                      <a:pt x="57155" y="331434"/>
                      <a:pt x="57045" y="331672"/>
                    </a:cubicBezTo>
                    <a:cubicBezTo>
                      <a:pt x="56844" y="332129"/>
                      <a:pt x="36069" y="377099"/>
                      <a:pt x="17671" y="407585"/>
                    </a:cubicBezTo>
                    <a:lnTo>
                      <a:pt x="17671" y="407585"/>
                    </a:lnTo>
                    <a:cubicBezTo>
                      <a:pt x="791" y="435548"/>
                      <a:pt x="13995" y="462175"/>
                      <a:pt x="14562" y="463291"/>
                    </a:cubicBezTo>
                    <a:cubicBezTo>
                      <a:pt x="14635" y="463437"/>
                      <a:pt x="14708" y="463583"/>
                      <a:pt x="14763" y="463729"/>
                    </a:cubicBezTo>
                    <a:lnTo>
                      <a:pt x="27802" y="497635"/>
                    </a:lnTo>
                    <a:cubicBezTo>
                      <a:pt x="27876" y="497837"/>
                      <a:pt x="27949" y="498038"/>
                      <a:pt x="27985" y="498257"/>
                    </a:cubicBezTo>
                    <a:cubicBezTo>
                      <a:pt x="33161" y="520843"/>
                      <a:pt x="55929" y="573860"/>
                      <a:pt x="134915" y="698090"/>
                    </a:cubicBezTo>
                    <a:cubicBezTo>
                      <a:pt x="136488" y="700559"/>
                      <a:pt x="137512" y="702187"/>
                      <a:pt x="138189" y="703321"/>
                    </a:cubicBezTo>
                    <a:cubicBezTo>
                      <a:pt x="161159" y="724333"/>
                      <a:pt x="166005" y="752570"/>
                      <a:pt x="170668" y="779892"/>
                    </a:cubicBezTo>
                    <a:cubicBezTo>
                      <a:pt x="174436" y="801875"/>
                      <a:pt x="177984" y="822631"/>
                      <a:pt x="190237" y="840023"/>
                    </a:cubicBezTo>
                    <a:cubicBezTo>
                      <a:pt x="196930" y="851197"/>
                      <a:pt x="207665" y="853355"/>
                      <a:pt x="220101" y="855843"/>
                    </a:cubicBezTo>
                    <a:cubicBezTo>
                      <a:pt x="220375" y="855897"/>
                      <a:pt x="220650" y="855989"/>
                      <a:pt x="220905" y="856080"/>
                    </a:cubicBezTo>
                    <a:cubicBezTo>
                      <a:pt x="224691" y="857598"/>
                      <a:pt x="227855" y="857397"/>
                      <a:pt x="231549" y="857178"/>
                    </a:cubicBezTo>
                    <a:cubicBezTo>
                      <a:pt x="238297" y="856830"/>
                      <a:pt x="245887" y="856355"/>
                      <a:pt x="254994" y="866998"/>
                    </a:cubicBezTo>
                    <a:close/>
                    <a:moveTo>
                      <a:pt x="295210" y="822247"/>
                    </a:moveTo>
                    <a:cubicBezTo>
                      <a:pt x="295210" y="822247"/>
                      <a:pt x="295210" y="822266"/>
                      <a:pt x="295210" y="822247"/>
                    </a:cubicBezTo>
                    <a:cubicBezTo>
                      <a:pt x="295228" y="822211"/>
                      <a:pt x="295228" y="822156"/>
                      <a:pt x="295228" y="822101"/>
                    </a:cubicBezTo>
                    <a:cubicBezTo>
                      <a:pt x="295228" y="822156"/>
                      <a:pt x="295210" y="822193"/>
                      <a:pt x="295210" y="822247"/>
                    </a:cubicBezTo>
                    <a:close/>
                    <a:moveTo>
                      <a:pt x="240638" y="353435"/>
                    </a:moveTo>
                    <a:cubicBezTo>
                      <a:pt x="240638" y="353435"/>
                      <a:pt x="240638" y="353435"/>
                      <a:pt x="240638" y="353435"/>
                    </a:cubicBezTo>
                    <a:cubicBezTo>
                      <a:pt x="240638" y="353435"/>
                      <a:pt x="240638" y="353435"/>
                      <a:pt x="240638" y="353435"/>
                    </a:cubicBezTo>
                    <a:close/>
                    <a:moveTo>
                      <a:pt x="240656" y="353398"/>
                    </a:moveTo>
                    <a:cubicBezTo>
                      <a:pt x="240656" y="353416"/>
                      <a:pt x="240656" y="353416"/>
                      <a:pt x="240656" y="353398"/>
                    </a:cubicBezTo>
                    <a:cubicBezTo>
                      <a:pt x="240656" y="353416"/>
                      <a:pt x="240656" y="353416"/>
                      <a:pt x="240656" y="35339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1" name="Graphic 2">
              <a:extLst>
                <a:ext uri="{FF2B5EF4-FFF2-40B4-BE49-F238E27FC236}">
                  <a16:creationId xmlns:a16="http://schemas.microsoft.com/office/drawing/2014/main" id="{C4A3E9A5-7561-8369-2487-83881FE98C00}"/>
                </a:ext>
              </a:extLst>
            </p:cNvPr>
            <p:cNvGrpSpPr/>
            <p:nvPr/>
          </p:nvGrpSpPr>
          <p:grpSpPr>
            <a:xfrm>
              <a:off x="2885743" y="419796"/>
              <a:ext cx="339534" cy="800031"/>
              <a:chOff x="2885743" y="419796"/>
              <a:chExt cx="339534" cy="800031"/>
            </a:xfrm>
            <a:grpFill/>
          </p:grpSpPr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A442C3CB-6910-CB0E-680D-4E8643CC7D91}"/>
                  </a:ext>
                </a:extLst>
              </p:cNvPr>
              <p:cNvSpPr/>
              <p:nvPr/>
            </p:nvSpPr>
            <p:spPr>
              <a:xfrm>
                <a:off x="2890301" y="424336"/>
                <a:ext cx="330386" cy="790891"/>
              </a:xfrm>
              <a:custGeom>
                <a:avLst/>
                <a:gdLst>
                  <a:gd name="connsiteX0" fmla="*/ 100268 w 330386"/>
                  <a:gd name="connsiteY0" fmla="*/ 766706 h 790891"/>
                  <a:gd name="connsiteX1" fmla="*/ 47416 w 330386"/>
                  <a:gd name="connsiteY1" fmla="*/ 786896 h 790891"/>
                  <a:gd name="connsiteX2" fmla="*/ 2117 w 330386"/>
                  <a:gd name="connsiteY2" fmla="*/ 701071 h 790891"/>
                  <a:gd name="connsiteX3" fmla="*/ 12120 w 330386"/>
                  <a:gd name="connsiteY3" fmla="*/ 693591 h 790891"/>
                  <a:gd name="connsiteX4" fmla="*/ 20368 w 330386"/>
                  <a:gd name="connsiteY4" fmla="*/ 696041 h 790891"/>
                  <a:gd name="connsiteX5" fmla="*/ 24757 w 330386"/>
                  <a:gd name="connsiteY5" fmla="*/ 703594 h 790891"/>
                  <a:gd name="connsiteX6" fmla="*/ 153102 w 330386"/>
                  <a:gd name="connsiteY6" fmla="*/ 572341 h 790891"/>
                  <a:gd name="connsiteX7" fmla="*/ 154218 w 330386"/>
                  <a:gd name="connsiteY7" fmla="*/ 568702 h 790891"/>
                  <a:gd name="connsiteX8" fmla="*/ 205936 w 330386"/>
                  <a:gd name="connsiteY8" fmla="*/ 408261 h 790891"/>
                  <a:gd name="connsiteX9" fmla="*/ 208460 w 330386"/>
                  <a:gd name="connsiteY9" fmla="*/ 367881 h 790891"/>
                  <a:gd name="connsiteX10" fmla="*/ 168190 w 330386"/>
                  <a:gd name="connsiteY10" fmla="*/ 254295 h 790891"/>
                  <a:gd name="connsiteX11" fmla="*/ 141069 w 330386"/>
                  <a:gd name="connsiteY11" fmla="*/ 295205 h 790891"/>
                  <a:gd name="connsiteX12" fmla="*/ 129273 w 330386"/>
                  <a:gd name="connsiteY12" fmla="*/ 0 h 790891"/>
                  <a:gd name="connsiteX13" fmla="*/ 172963 w 330386"/>
                  <a:gd name="connsiteY13" fmla="*/ 15819 h 790891"/>
                  <a:gd name="connsiteX14" fmla="*/ 252973 w 330386"/>
                  <a:gd name="connsiteY14" fmla="*/ 70683 h 790891"/>
                  <a:gd name="connsiteX15" fmla="*/ 279948 w 330386"/>
                  <a:gd name="connsiteY15" fmla="*/ 128235 h 790891"/>
                  <a:gd name="connsiteX16" fmla="*/ 289677 w 330386"/>
                  <a:gd name="connsiteY16" fmla="*/ 182953 h 790891"/>
                  <a:gd name="connsiteX17" fmla="*/ 305387 w 330386"/>
                  <a:gd name="connsiteY17" fmla="*/ 226021 h 790891"/>
                  <a:gd name="connsiteX18" fmla="*/ 330386 w 330386"/>
                  <a:gd name="connsiteY18" fmla="*/ 375855 h 790891"/>
                  <a:gd name="connsiteX19" fmla="*/ 276034 w 330386"/>
                  <a:gd name="connsiteY19" fmla="*/ 534430 h 790891"/>
                  <a:gd name="connsiteX20" fmla="*/ 191251 w 330386"/>
                  <a:gd name="connsiteY20" fmla="*/ 644890 h 790891"/>
                  <a:gd name="connsiteX21" fmla="*/ 191928 w 330386"/>
                  <a:gd name="connsiteY21" fmla="*/ 646170 h 790891"/>
                  <a:gd name="connsiteX22" fmla="*/ 100268 w 330386"/>
                  <a:gd name="connsiteY22" fmla="*/ 766706 h 79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30386" h="790891">
                    <a:moveTo>
                      <a:pt x="100268" y="766706"/>
                    </a:moveTo>
                    <a:cubicBezTo>
                      <a:pt x="85162" y="779325"/>
                      <a:pt x="65027" y="799515"/>
                      <a:pt x="47416" y="786896"/>
                    </a:cubicBezTo>
                    <a:cubicBezTo>
                      <a:pt x="19728" y="769230"/>
                      <a:pt x="-7960" y="736421"/>
                      <a:pt x="2117" y="701071"/>
                    </a:cubicBezTo>
                    <a:cubicBezTo>
                      <a:pt x="3635" y="698035"/>
                      <a:pt x="7877" y="695913"/>
                      <a:pt x="12120" y="693591"/>
                    </a:cubicBezTo>
                    <a:cubicBezTo>
                      <a:pt x="15065" y="691981"/>
                      <a:pt x="18868" y="693024"/>
                      <a:pt x="20368" y="696041"/>
                    </a:cubicBezTo>
                    <a:cubicBezTo>
                      <a:pt x="21630" y="698565"/>
                      <a:pt x="23514" y="701071"/>
                      <a:pt x="24757" y="703594"/>
                    </a:cubicBezTo>
                    <a:cubicBezTo>
                      <a:pt x="62504" y="653119"/>
                      <a:pt x="132967" y="635435"/>
                      <a:pt x="153102" y="572341"/>
                    </a:cubicBezTo>
                    <a:cubicBezTo>
                      <a:pt x="153486" y="571134"/>
                      <a:pt x="155041" y="570732"/>
                      <a:pt x="154218" y="568702"/>
                    </a:cubicBezTo>
                    <a:cubicBezTo>
                      <a:pt x="171134" y="514387"/>
                      <a:pt x="181321" y="460108"/>
                      <a:pt x="205936" y="408261"/>
                    </a:cubicBezTo>
                    <a:cubicBezTo>
                      <a:pt x="210966" y="395643"/>
                      <a:pt x="215995" y="380500"/>
                      <a:pt x="208460" y="367881"/>
                    </a:cubicBezTo>
                    <a:cubicBezTo>
                      <a:pt x="183296" y="335073"/>
                      <a:pt x="165685" y="294675"/>
                      <a:pt x="168190" y="254295"/>
                    </a:cubicBezTo>
                    <a:cubicBezTo>
                      <a:pt x="159101" y="267572"/>
                      <a:pt x="149463" y="281123"/>
                      <a:pt x="141069" y="295205"/>
                    </a:cubicBezTo>
                    <a:cubicBezTo>
                      <a:pt x="148988" y="197364"/>
                      <a:pt x="169214" y="92903"/>
                      <a:pt x="129273" y="0"/>
                    </a:cubicBezTo>
                    <a:cubicBezTo>
                      <a:pt x="143977" y="4828"/>
                      <a:pt x="158570" y="10095"/>
                      <a:pt x="172963" y="15819"/>
                    </a:cubicBezTo>
                    <a:cubicBezTo>
                      <a:pt x="202370" y="27505"/>
                      <a:pt x="233405" y="44970"/>
                      <a:pt x="252973" y="70683"/>
                    </a:cubicBezTo>
                    <a:cubicBezTo>
                      <a:pt x="265903" y="87691"/>
                      <a:pt x="274608" y="107588"/>
                      <a:pt x="279948" y="128235"/>
                    </a:cubicBezTo>
                    <a:cubicBezTo>
                      <a:pt x="284593" y="146213"/>
                      <a:pt x="284977" y="165013"/>
                      <a:pt x="289677" y="182953"/>
                    </a:cubicBezTo>
                    <a:cubicBezTo>
                      <a:pt x="293536" y="197638"/>
                      <a:pt x="299790" y="211940"/>
                      <a:pt x="305387" y="226021"/>
                    </a:cubicBezTo>
                    <a:cubicBezTo>
                      <a:pt x="318426" y="258830"/>
                      <a:pt x="330386" y="341949"/>
                      <a:pt x="330386" y="375855"/>
                    </a:cubicBezTo>
                    <a:cubicBezTo>
                      <a:pt x="330386" y="409761"/>
                      <a:pt x="318426" y="483041"/>
                      <a:pt x="276034" y="534430"/>
                    </a:cubicBezTo>
                    <a:cubicBezTo>
                      <a:pt x="233643" y="585838"/>
                      <a:pt x="191251" y="644890"/>
                      <a:pt x="191251" y="644890"/>
                    </a:cubicBezTo>
                    <a:cubicBezTo>
                      <a:pt x="191251" y="644890"/>
                      <a:pt x="191489" y="645329"/>
                      <a:pt x="191928" y="646170"/>
                    </a:cubicBezTo>
                    <a:cubicBezTo>
                      <a:pt x="152298" y="679308"/>
                      <a:pt x="139277" y="732471"/>
                      <a:pt x="100268" y="76670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1A5F1CEF-8A7B-4A8E-C8BD-FD9A6B8F1E13}"/>
                  </a:ext>
                </a:extLst>
              </p:cNvPr>
              <p:cNvSpPr/>
              <p:nvPr/>
            </p:nvSpPr>
            <p:spPr>
              <a:xfrm>
                <a:off x="2885743" y="419796"/>
                <a:ext cx="339534" cy="800031"/>
              </a:xfrm>
              <a:custGeom>
                <a:avLst/>
                <a:gdLst>
                  <a:gd name="connsiteX0" fmla="*/ 63971 w 339534"/>
                  <a:gd name="connsiteY0" fmla="*/ 800031 h 800031"/>
                  <a:gd name="connsiteX1" fmla="*/ 49322 w 339534"/>
                  <a:gd name="connsiteY1" fmla="*/ 795148 h 800031"/>
                  <a:gd name="connsiteX2" fmla="*/ 2286 w 339534"/>
                  <a:gd name="connsiteY2" fmla="*/ 704367 h 800031"/>
                  <a:gd name="connsiteX3" fmla="*/ 2597 w 339534"/>
                  <a:gd name="connsiteY3" fmla="*/ 703580 h 800031"/>
                  <a:gd name="connsiteX4" fmla="*/ 13588 w 339534"/>
                  <a:gd name="connsiteY4" fmla="*/ 694637 h 800031"/>
                  <a:gd name="connsiteX5" fmla="*/ 14502 w 339534"/>
                  <a:gd name="connsiteY5" fmla="*/ 694144 h 800031"/>
                  <a:gd name="connsiteX6" fmla="*/ 22860 w 339534"/>
                  <a:gd name="connsiteY6" fmla="*/ 693321 h 800031"/>
                  <a:gd name="connsiteX7" fmla="*/ 29023 w 339534"/>
                  <a:gd name="connsiteY7" fmla="*/ 698551 h 800031"/>
                  <a:gd name="connsiteX8" fmla="*/ 29864 w 339534"/>
                  <a:gd name="connsiteY8" fmla="*/ 700069 h 800031"/>
                  <a:gd name="connsiteX9" fmla="*/ 83594 w 339534"/>
                  <a:gd name="connsiteY9" fmla="*/ 653691 h 800031"/>
                  <a:gd name="connsiteX10" fmla="*/ 153326 w 339534"/>
                  <a:gd name="connsiteY10" fmla="*/ 575491 h 800031"/>
                  <a:gd name="connsiteX11" fmla="*/ 154259 w 339534"/>
                  <a:gd name="connsiteY11" fmla="*/ 573644 h 800031"/>
                  <a:gd name="connsiteX12" fmla="*/ 154442 w 339534"/>
                  <a:gd name="connsiteY12" fmla="*/ 571888 h 800031"/>
                  <a:gd name="connsiteX13" fmla="*/ 168743 w 339534"/>
                  <a:gd name="connsiteY13" fmla="*/ 521926 h 800031"/>
                  <a:gd name="connsiteX14" fmla="*/ 206416 w 339534"/>
                  <a:gd name="connsiteY14" fmla="*/ 410862 h 800031"/>
                  <a:gd name="connsiteX15" fmla="*/ 209269 w 339534"/>
                  <a:gd name="connsiteY15" fmla="*/ 375000 h 800031"/>
                  <a:gd name="connsiteX16" fmla="*/ 168194 w 339534"/>
                  <a:gd name="connsiteY16" fmla="*/ 273611 h 800031"/>
                  <a:gd name="connsiteX17" fmla="*/ 149595 w 339534"/>
                  <a:gd name="connsiteY17" fmla="*/ 302104 h 800031"/>
                  <a:gd name="connsiteX18" fmla="*/ 144274 w 339534"/>
                  <a:gd name="connsiteY18" fmla="*/ 304115 h 800031"/>
                  <a:gd name="connsiteX19" fmla="*/ 141110 w 339534"/>
                  <a:gd name="connsiteY19" fmla="*/ 299397 h 800031"/>
                  <a:gd name="connsiteX20" fmla="*/ 145700 w 339534"/>
                  <a:gd name="connsiteY20" fmla="*/ 250532 h 800031"/>
                  <a:gd name="connsiteX21" fmla="*/ 129662 w 339534"/>
                  <a:gd name="connsiteY21" fmla="*/ 6368 h 800031"/>
                  <a:gd name="connsiteX22" fmla="*/ 130485 w 339534"/>
                  <a:gd name="connsiteY22" fmla="*/ 1486 h 800031"/>
                  <a:gd name="connsiteX23" fmla="*/ 135276 w 339534"/>
                  <a:gd name="connsiteY23" fmla="*/ 224 h 800031"/>
                  <a:gd name="connsiteX24" fmla="*/ 179222 w 339534"/>
                  <a:gd name="connsiteY24" fmla="*/ 16134 h 800031"/>
                  <a:gd name="connsiteX25" fmla="*/ 261189 w 339534"/>
                  <a:gd name="connsiteY25" fmla="*/ 72480 h 800031"/>
                  <a:gd name="connsiteX26" fmla="*/ 288950 w 339534"/>
                  <a:gd name="connsiteY26" fmla="*/ 131660 h 800031"/>
                  <a:gd name="connsiteX27" fmla="*/ 293869 w 339534"/>
                  <a:gd name="connsiteY27" fmla="*/ 159366 h 800031"/>
                  <a:gd name="connsiteX28" fmla="*/ 298679 w 339534"/>
                  <a:gd name="connsiteY28" fmla="*/ 186359 h 800031"/>
                  <a:gd name="connsiteX29" fmla="*/ 311079 w 339534"/>
                  <a:gd name="connsiteY29" fmla="*/ 221124 h 800031"/>
                  <a:gd name="connsiteX30" fmla="*/ 314206 w 339534"/>
                  <a:gd name="connsiteY30" fmla="*/ 228897 h 800031"/>
                  <a:gd name="connsiteX31" fmla="*/ 339535 w 339534"/>
                  <a:gd name="connsiteY31" fmla="*/ 380413 h 800031"/>
                  <a:gd name="connsiteX32" fmla="*/ 284140 w 339534"/>
                  <a:gd name="connsiteY32" fmla="*/ 541896 h 800031"/>
                  <a:gd name="connsiteX33" fmla="*/ 201021 w 339534"/>
                  <a:gd name="connsiteY33" fmla="*/ 650051 h 800031"/>
                  <a:gd name="connsiteX34" fmla="*/ 199430 w 339534"/>
                  <a:gd name="connsiteY34" fmla="*/ 654239 h 800031"/>
                  <a:gd name="connsiteX35" fmla="*/ 153655 w 339534"/>
                  <a:gd name="connsiteY35" fmla="*/ 714059 h 800031"/>
                  <a:gd name="connsiteX36" fmla="*/ 107844 w 339534"/>
                  <a:gd name="connsiteY36" fmla="*/ 774684 h 800031"/>
                  <a:gd name="connsiteX37" fmla="*/ 107753 w 339534"/>
                  <a:gd name="connsiteY37" fmla="*/ 774757 h 800031"/>
                  <a:gd name="connsiteX38" fmla="*/ 103308 w 339534"/>
                  <a:gd name="connsiteY38" fmla="*/ 778543 h 800031"/>
                  <a:gd name="connsiteX39" fmla="*/ 63971 w 339534"/>
                  <a:gd name="connsiteY39" fmla="*/ 800031 h 800031"/>
                  <a:gd name="connsiteX40" fmla="*/ 10936 w 339534"/>
                  <a:gd name="connsiteY40" fmla="*/ 707384 h 800031"/>
                  <a:gd name="connsiteX41" fmla="*/ 54443 w 339534"/>
                  <a:gd name="connsiteY41" fmla="*/ 787577 h 800031"/>
                  <a:gd name="connsiteX42" fmla="*/ 97365 w 339534"/>
                  <a:gd name="connsiteY42" fmla="*/ 771575 h 800031"/>
                  <a:gd name="connsiteX43" fmla="*/ 101845 w 339534"/>
                  <a:gd name="connsiteY43" fmla="*/ 767753 h 800031"/>
                  <a:gd name="connsiteX44" fmla="*/ 145828 w 339534"/>
                  <a:gd name="connsiteY44" fmla="*/ 709323 h 800031"/>
                  <a:gd name="connsiteX45" fmla="*/ 191256 w 339534"/>
                  <a:gd name="connsiteY45" fmla="*/ 649192 h 800031"/>
                  <a:gd name="connsiteX46" fmla="*/ 192115 w 339534"/>
                  <a:gd name="connsiteY46" fmla="*/ 646778 h 800031"/>
                  <a:gd name="connsiteX47" fmla="*/ 277099 w 339534"/>
                  <a:gd name="connsiteY47" fmla="*/ 536080 h 800031"/>
                  <a:gd name="connsiteX48" fmla="*/ 330409 w 339534"/>
                  <a:gd name="connsiteY48" fmla="*/ 380413 h 800031"/>
                  <a:gd name="connsiteX49" fmla="*/ 305738 w 339534"/>
                  <a:gd name="connsiteY49" fmla="*/ 232262 h 800031"/>
                  <a:gd name="connsiteX50" fmla="*/ 302630 w 339534"/>
                  <a:gd name="connsiteY50" fmla="*/ 224544 h 800031"/>
                  <a:gd name="connsiteX51" fmla="*/ 289864 w 339534"/>
                  <a:gd name="connsiteY51" fmla="*/ 188663 h 800031"/>
                  <a:gd name="connsiteX52" fmla="*/ 284835 w 339534"/>
                  <a:gd name="connsiteY52" fmla="*/ 160591 h 800031"/>
                  <a:gd name="connsiteX53" fmla="*/ 280117 w 339534"/>
                  <a:gd name="connsiteY53" fmla="*/ 133927 h 800031"/>
                  <a:gd name="connsiteX54" fmla="*/ 253947 w 339534"/>
                  <a:gd name="connsiteY54" fmla="*/ 78003 h 800031"/>
                  <a:gd name="connsiteX55" fmla="*/ 175875 w 339534"/>
                  <a:gd name="connsiteY55" fmla="*/ 24620 h 800031"/>
                  <a:gd name="connsiteX56" fmla="*/ 141878 w 339534"/>
                  <a:gd name="connsiteY56" fmla="*/ 12056 h 800031"/>
                  <a:gd name="connsiteX57" fmla="*/ 154826 w 339534"/>
                  <a:gd name="connsiteY57" fmla="*/ 251446 h 800031"/>
                  <a:gd name="connsiteX58" fmla="*/ 151881 w 339534"/>
                  <a:gd name="connsiteY58" fmla="*/ 281383 h 800031"/>
                  <a:gd name="connsiteX59" fmla="*/ 164171 w 339534"/>
                  <a:gd name="connsiteY59" fmla="*/ 263333 h 800031"/>
                  <a:gd name="connsiteX60" fmla="*/ 169036 w 339534"/>
                  <a:gd name="connsiteY60" fmla="*/ 256274 h 800031"/>
                  <a:gd name="connsiteX61" fmla="*/ 174303 w 339534"/>
                  <a:gd name="connsiteY61" fmla="*/ 254537 h 800031"/>
                  <a:gd name="connsiteX62" fmla="*/ 177375 w 339534"/>
                  <a:gd name="connsiteY62" fmla="*/ 259145 h 800031"/>
                  <a:gd name="connsiteX63" fmla="*/ 216712 w 339534"/>
                  <a:gd name="connsiteY63" fmla="*/ 369660 h 800031"/>
                  <a:gd name="connsiteX64" fmla="*/ 217005 w 339534"/>
                  <a:gd name="connsiteY64" fmla="*/ 370099 h 800031"/>
                  <a:gd name="connsiteX65" fmla="*/ 214810 w 339534"/>
                  <a:gd name="connsiteY65" fmla="*/ 414520 h 800031"/>
                  <a:gd name="connsiteX66" fmla="*/ 177594 w 339534"/>
                  <a:gd name="connsiteY66" fmla="*/ 524358 h 800031"/>
                  <a:gd name="connsiteX67" fmla="*/ 163586 w 339534"/>
                  <a:gd name="connsiteY67" fmla="*/ 573406 h 800031"/>
                  <a:gd name="connsiteX68" fmla="*/ 161940 w 339534"/>
                  <a:gd name="connsiteY68" fmla="*/ 578728 h 800031"/>
                  <a:gd name="connsiteX69" fmla="*/ 89007 w 339534"/>
                  <a:gd name="connsiteY69" fmla="*/ 661115 h 800031"/>
                  <a:gd name="connsiteX70" fmla="*/ 33028 w 339534"/>
                  <a:gd name="connsiteY70" fmla="*/ 710895 h 800031"/>
                  <a:gd name="connsiteX71" fmla="*/ 28950 w 339534"/>
                  <a:gd name="connsiteY71" fmla="*/ 712706 h 800031"/>
                  <a:gd name="connsiteX72" fmla="*/ 25274 w 339534"/>
                  <a:gd name="connsiteY72" fmla="*/ 710182 h 800031"/>
                  <a:gd name="connsiteX73" fmla="*/ 23280 w 339534"/>
                  <a:gd name="connsiteY73" fmla="*/ 706781 h 800031"/>
                  <a:gd name="connsiteX74" fmla="*/ 20885 w 339534"/>
                  <a:gd name="connsiteY74" fmla="*/ 702648 h 800031"/>
                  <a:gd name="connsiteX75" fmla="*/ 20153 w 339534"/>
                  <a:gd name="connsiteY75" fmla="*/ 702044 h 800031"/>
                  <a:gd name="connsiteX76" fmla="*/ 18909 w 339534"/>
                  <a:gd name="connsiteY76" fmla="*/ 702172 h 800031"/>
                  <a:gd name="connsiteX77" fmla="*/ 17958 w 339534"/>
                  <a:gd name="connsiteY77" fmla="*/ 702684 h 800031"/>
                  <a:gd name="connsiteX78" fmla="*/ 10936 w 339534"/>
                  <a:gd name="connsiteY78" fmla="*/ 707384 h 800031"/>
                  <a:gd name="connsiteX79" fmla="*/ 104826 w 339534"/>
                  <a:gd name="connsiteY79" fmla="*/ 771228 h 800031"/>
                  <a:gd name="connsiteX80" fmla="*/ 104863 w 339534"/>
                  <a:gd name="connsiteY80" fmla="*/ 771228 h 800031"/>
                  <a:gd name="connsiteX81" fmla="*/ 104826 w 339534"/>
                  <a:gd name="connsiteY81" fmla="*/ 771228 h 800031"/>
                  <a:gd name="connsiteX82" fmla="*/ 162031 w 339534"/>
                  <a:gd name="connsiteY82" fmla="*/ 578253 h 800031"/>
                  <a:gd name="connsiteX83" fmla="*/ 162031 w 339534"/>
                  <a:gd name="connsiteY83" fmla="*/ 578253 h 800031"/>
                  <a:gd name="connsiteX84" fmla="*/ 162031 w 339534"/>
                  <a:gd name="connsiteY84" fmla="*/ 578253 h 80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39534" h="800031">
                    <a:moveTo>
                      <a:pt x="63971" y="800031"/>
                    </a:moveTo>
                    <a:cubicBezTo>
                      <a:pt x="59070" y="800031"/>
                      <a:pt x="54150" y="798605"/>
                      <a:pt x="49322" y="795148"/>
                    </a:cubicBezTo>
                    <a:cubicBezTo>
                      <a:pt x="20976" y="777061"/>
                      <a:pt x="-8523" y="742314"/>
                      <a:pt x="2286" y="704367"/>
                    </a:cubicBezTo>
                    <a:cubicBezTo>
                      <a:pt x="2359" y="704092"/>
                      <a:pt x="2469" y="703836"/>
                      <a:pt x="2597" y="703580"/>
                    </a:cubicBezTo>
                    <a:cubicBezTo>
                      <a:pt x="4645" y="699465"/>
                      <a:pt x="9180" y="697015"/>
                      <a:pt x="13588" y="694637"/>
                    </a:cubicBezTo>
                    <a:lnTo>
                      <a:pt x="14502" y="694144"/>
                    </a:lnTo>
                    <a:cubicBezTo>
                      <a:pt x="17044" y="692754"/>
                      <a:pt x="20098" y="692461"/>
                      <a:pt x="22860" y="693321"/>
                    </a:cubicBezTo>
                    <a:cubicBezTo>
                      <a:pt x="25584" y="694180"/>
                      <a:pt x="27779" y="696027"/>
                      <a:pt x="29023" y="698551"/>
                    </a:cubicBezTo>
                    <a:cubicBezTo>
                      <a:pt x="29279" y="699063"/>
                      <a:pt x="29571" y="699575"/>
                      <a:pt x="29864" y="700069"/>
                    </a:cubicBezTo>
                    <a:cubicBezTo>
                      <a:pt x="45171" y="681561"/>
                      <a:pt x="64666" y="667407"/>
                      <a:pt x="83594" y="653691"/>
                    </a:cubicBezTo>
                    <a:cubicBezTo>
                      <a:pt x="113568" y="631946"/>
                      <a:pt x="141878" y="611409"/>
                      <a:pt x="153326" y="575491"/>
                    </a:cubicBezTo>
                    <a:cubicBezTo>
                      <a:pt x="153564" y="574723"/>
                      <a:pt x="153930" y="574119"/>
                      <a:pt x="154259" y="573644"/>
                    </a:cubicBezTo>
                    <a:cubicBezTo>
                      <a:pt x="154204" y="573059"/>
                      <a:pt x="154277" y="572455"/>
                      <a:pt x="154442" y="571888"/>
                    </a:cubicBezTo>
                    <a:cubicBezTo>
                      <a:pt x="159636" y="555228"/>
                      <a:pt x="164262" y="538293"/>
                      <a:pt x="168743" y="521926"/>
                    </a:cubicBezTo>
                    <a:cubicBezTo>
                      <a:pt x="178801" y="485130"/>
                      <a:pt x="189207" y="447091"/>
                      <a:pt x="206416" y="410862"/>
                    </a:cubicBezTo>
                    <a:cubicBezTo>
                      <a:pt x="211025" y="399286"/>
                      <a:pt x="215524" y="385753"/>
                      <a:pt x="209269" y="375000"/>
                    </a:cubicBezTo>
                    <a:cubicBezTo>
                      <a:pt x="184270" y="342337"/>
                      <a:pt x="170005" y="306895"/>
                      <a:pt x="168194" y="273611"/>
                    </a:cubicBezTo>
                    <a:cubicBezTo>
                      <a:pt x="161812" y="282883"/>
                      <a:pt x="155374" y="292411"/>
                      <a:pt x="149595" y="302104"/>
                    </a:cubicBezTo>
                    <a:cubicBezTo>
                      <a:pt x="148498" y="303933"/>
                      <a:pt x="146304" y="304756"/>
                      <a:pt x="144274" y="304115"/>
                    </a:cubicBezTo>
                    <a:cubicBezTo>
                      <a:pt x="142244" y="303475"/>
                      <a:pt x="140945" y="301519"/>
                      <a:pt x="141110" y="299397"/>
                    </a:cubicBezTo>
                    <a:cubicBezTo>
                      <a:pt x="142427" y="283249"/>
                      <a:pt x="144091" y="266625"/>
                      <a:pt x="145700" y="250532"/>
                    </a:cubicBezTo>
                    <a:cubicBezTo>
                      <a:pt x="153985" y="168108"/>
                      <a:pt x="162562" y="82885"/>
                      <a:pt x="129662" y="6368"/>
                    </a:cubicBezTo>
                    <a:cubicBezTo>
                      <a:pt x="128948" y="4723"/>
                      <a:pt x="129277" y="2802"/>
                      <a:pt x="130485" y="1486"/>
                    </a:cubicBezTo>
                    <a:cubicBezTo>
                      <a:pt x="131692" y="151"/>
                      <a:pt x="133593" y="-325"/>
                      <a:pt x="135276" y="224"/>
                    </a:cubicBezTo>
                    <a:cubicBezTo>
                      <a:pt x="150144" y="5107"/>
                      <a:pt x="164939" y="10447"/>
                      <a:pt x="179222" y="16134"/>
                    </a:cubicBezTo>
                    <a:cubicBezTo>
                      <a:pt x="216402" y="30911"/>
                      <a:pt x="243980" y="49857"/>
                      <a:pt x="261189" y="72480"/>
                    </a:cubicBezTo>
                    <a:cubicBezTo>
                      <a:pt x="273698" y="88939"/>
                      <a:pt x="283043" y="108854"/>
                      <a:pt x="288950" y="131660"/>
                    </a:cubicBezTo>
                    <a:cubicBezTo>
                      <a:pt x="291327" y="140840"/>
                      <a:pt x="292626" y="150258"/>
                      <a:pt x="293869" y="159366"/>
                    </a:cubicBezTo>
                    <a:cubicBezTo>
                      <a:pt x="295095" y="168327"/>
                      <a:pt x="296375" y="177599"/>
                      <a:pt x="298679" y="186359"/>
                    </a:cubicBezTo>
                    <a:cubicBezTo>
                      <a:pt x="301752" y="198082"/>
                      <a:pt x="306488" y="209786"/>
                      <a:pt x="311079" y="221124"/>
                    </a:cubicBezTo>
                    <a:cubicBezTo>
                      <a:pt x="312139" y="223721"/>
                      <a:pt x="313182" y="226318"/>
                      <a:pt x="314206" y="228897"/>
                    </a:cubicBezTo>
                    <a:cubicBezTo>
                      <a:pt x="327702" y="262821"/>
                      <a:pt x="339535" y="347330"/>
                      <a:pt x="339535" y="380413"/>
                    </a:cubicBezTo>
                    <a:cubicBezTo>
                      <a:pt x="339535" y="413039"/>
                      <a:pt x="327958" y="488769"/>
                      <a:pt x="284140" y="541896"/>
                    </a:cubicBezTo>
                    <a:cubicBezTo>
                      <a:pt x="246760" y="587232"/>
                      <a:pt x="208922" y="639152"/>
                      <a:pt x="201021" y="650051"/>
                    </a:cubicBezTo>
                    <a:cubicBezTo>
                      <a:pt x="201259" y="651587"/>
                      <a:pt x="200674" y="653197"/>
                      <a:pt x="199430" y="654239"/>
                    </a:cubicBezTo>
                    <a:cubicBezTo>
                      <a:pt x="179844" y="670589"/>
                      <a:pt x="167115" y="691711"/>
                      <a:pt x="153655" y="714059"/>
                    </a:cubicBezTo>
                    <a:cubicBezTo>
                      <a:pt x="140817" y="735365"/>
                      <a:pt x="127540" y="757402"/>
                      <a:pt x="107844" y="774684"/>
                    </a:cubicBezTo>
                    <a:cubicBezTo>
                      <a:pt x="107826" y="774702"/>
                      <a:pt x="107789" y="774739"/>
                      <a:pt x="107753" y="774757"/>
                    </a:cubicBezTo>
                    <a:cubicBezTo>
                      <a:pt x="106326" y="775964"/>
                      <a:pt x="104826" y="777226"/>
                      <a:pt x="103308" y="778543"/>
                    </a:cubicBezTo>
                    <a:cubicBezTo>
                      <a:pt x="92281" y="787979"/>
                      <a:pt x="78199" y="800031"/>
                      <a:pt x="63971" y="800031"/>
                    </a:cubicBezTo>
                    <a:close/>
                    <a:moveTo>
                      <a:pt x="10936" y="707384"/>
                    </a:moveTo>
                    <a:cubicBezTo>
                      <a:pt x="1920" y="740321"/>
                      <a:pt x="28675" y="771136"/>
                      <a:pt x="54443" y="787577"/>
                    </a:cubicBezTo>
                    <a:cubicBezTo>
                      <a:pt x="66696" y="796355"/>
                      <a:pt x="80540" y="786004"/>
                      <a:pt x="97365" y="771575"/>
                    </a:cubicBezTo>
                    <a:cubicBezTo>
                      <a:pt x="98901" y="770258"/>
                      <a:pt x="100401" y="768978"/>
                      <a:pt x="101845" y="767753"/>
                    </a:cubicBezTo>
                    <a:cubicBezTo>
                      <a:pt x="120444" y="751403"/>
                      <a:pt x="133356" y="730006"/>
                      <a:pt x="145828" y="709323"/>
                    </a:cubicBezTo>
                    <a:cubicBezTo>
                      <a:pt x="158593" y="688145"/>
                      <a:pt x="171779" y="666254"/>
                      <a:pt x="191256" y="649192"/>
                    </a:cubicBezTo>
                    <a:cubicBezTo>
                      <a:pt x="191310" y="648332"/>
                      <a:pt x="191585" y="647491"/>
                      <a:pt x="192115" y="646778"/>
                    </a:cubicBezTo>
                    <a:cubicBezTo>
                      <a:pt x="192536" y="646193"/>
                      <a:pt x="235092" y="587013"/>
                      <a:pt x="277099" y="536080"/>
                    </a:cubicBezTo>
                    <a:cubicBezTo>
                      <a:pt x="319272" y="484965"/>
                      <a:pt x="330409" y="411905"/>
                      <a:pt x="330409" y="380413"/>
                    </a:cubicBezTo>
                    <a:cubicBezTo>
                      <a:pt x="330409" y="347988"/>
                      <a:pt x="318869" y="265327"/>
                      <a:pt x="305738" y="232262"/>
                    </a:cubicBezTo>
                    <a:cubicBezTo>
                      <a:pt x="304714" y="229702"/>
                      <a:pt x="303672" y="227123"/>
                      <a:pt x="302630" y="224544"/>
                    </a:cubicBezTo>
                    <a:cubicBezTo>
                      <a:pt x="297929" y="212950"/>
                      <a:pt x="293083" y="200953"/>
                      <a:pt x="289864" y="188663"/>
                    </a:cubicBezTo>
                    <a:cubicBezTo>
                      <a:pt x="287432" y="179355"/>
                      <a:pt x="286115" y="169827"/>
                      <a:pt x="284835" y="160591"/>
                    </a:cubicBezTo>
                    <a:cubicBezTo>
                      <a:pt x="283610" y="151740"/>
                      <a:pt x="282366" y="142596"/>
                      <a:pt x="280117" y="133927"/>
                    </a:cubicBezTo>
                    <a:cubicBezTo>
                      <a:pt x="274521" y="112293"/>
                      <a:pt x="265724" y="93474"/>
                      <a:pt x="253947" y="78003"/>
                    </a:cubicBezTo>
                    <a:cubicBezTo>
                      <a:pt x="237762" y="56734"/>
                      <a:pt x="211500" y="38757"/>
                      <a:pt x="175875" y="24620"/>
                    </a:cubicBezTo>
                    <a:cubicBezTo>
                      <a:pt x="164775" y="20213"/>
                      <a:pt x="153381" y="16006"/>
                      <a:pt x="141878" y="12056"/>
                    </a:cubicBezTo>
                    <a:cubicBezTo>
                      <a:pt x="171248" y="88226"/>
                      <a:pt x="162891" y="171143"/>
                      <a:pt x="154826" y="251446"/>
                    </a:cubicBezTo>
                    <a:cubicBezTo>
                      <a:pt x="153838" y="261303"/>
                      <a:pt x="152814" y="271362"/>
                      <a:pt x="151881" y="281383"/>
                    </a:cubicBezTo>
                    <a:cubicBezTo>
                      <a:pt x="155941" y="275257"/>
                      <a:pt x="160093" y="269240"/>
                      <a:pt x="164171" y="263333"/>
                    </a:cubicBezTo>
                    <a:lnTo>
                      <a:pt x="169036" y="256274"/>
                    </a:lnTo>
                    <a:cubicBezTo>
                      <a:pt x="170206" y="254573"/>
                      <a:pt x="172364" y="253860"/>
                      <a:pt x="174303" y="254537"/>
                    </a:cubicBezTo>
                    <a:cubicBezTo>
                      <a:pt x="176241" y="255213"/>
                      <a:pt x="177503" y="257097"/>
                      <a:pt x="177375" y="259145"/>
                    </a:cubicBezTo>
                    <a:cubicBezTo>
                      <a:pt x="175180" y="294478"/>
                      <a:pt x="189134" y="333724"/>
                      <a:pt x="216712" y="369660"/>
                    </a:cubicBezTo>
                    <a:cubicBezTo>
                      <a:pt x="216822" y="369806"/>
                      <a:pt x="216914" y="369934"/>
                      <a:pt x="217005" y="370099"/>
                    </a:cubicBezTo>
                    <a:cubicBezTo>
                      <a:pt x="226314" y="385680"/>
                      <a:pt x="218834" y="404443"/>
                      <a:pt x="214810" y="414520"/>
                    </a:cubicBezTo>
                    <a:cubicBezTo>
                      <a:pt x="197839" y="450291"/>
                      <a:pt x="188000" y="486264"/>
                      <a:pt x="177594" y="524358"/>
                    </a:cubicBezTo>
                    <a:cubicBezTo>
                      <a:pt x="173205" y="540415"/>
                      <a:pt x="168670" y="557002"/>
                      <a:pt x="163586" y="573406"/>
                    </a:cubicBezTo>
                    <a:cubicBezTo>
                      <a:pt x="163970" y="576168"/>
                      <a:pt x="162525" y="577996"/>
                      <a:pt x="161940" y="578728"/>
                    </a:cubicBezTo>
                    <a:cubicBezTo>
                      <a:pt x="149468" y="617243"/>
                      <a:pt x="118744" y="639536"/>
                      <a:pt x="89007" y="661115"/>
                    </a:cubicBezTo>
                    <a:cubicBezTo>
                      <a:pt x="68854" y="675728"/>
                      <a:pt x="48024" y="690852"/>
                      <a:pt x="33028" y="710895"/>
                    </a:cubicBezTo>
                    <a:cubicBezTo>
                      <a:pt x="32077" y="712176"/>
                      <a:pt x="30559" y="712852"/>
                      <a:pt x="28950" y="712706"/>
                    </a:cubicBezTo>
                    <a:cubicBezTo>
                      <a:pt x="27377" y="712560"/>
                      <a:pt x="25969" y="711609"/>
                      <a:pt x="25274" y="710182"/>
                    </a:cubicBezTo>
                    <a:cubicBezTo>
                      <a:pt x="24707" y="709048"/>
                      <a:pt x="23993" y="707915"/>
                      <a:pt x="23280" y="706781"/>
                    </a:cubicBezTo>
                    <a:cubicBezTo>
                      <a:pt x="22421" y="705409"/>
                      <a:pt x="21561" y="704019"/>
                      <a:pt x="20885" y="702648"/>
                    </a:cubicBezTo>
                    <a:cubicBezTo>
                      <a:pt x="20738" y="702355"/>
                      <a:pt x="20500" y="702154"/>
                      <a:pt x="20153" y="702044"/>
                    </a:cubicBezTo>
                    <a:cubicBezTo>
                      <a:pt x="19751" y="701916"/>
                      <a:pt x="19293" y="701953"/>
                      <a:pt x="18909" y="702172"/>
                    </a:cubicBezTo>
                    <a:lnTo>
                      <a:pt x="17958" y="702684"/>
                    </a:lnTo>
                    <a:cubicBezTo>
                      <a:pt x="15252" y="704111"/>
                      <a:pt x="11942" y="705903"/>
                      <a:pt x="10936" y="707384"/>
                    </a:cubicBezTo>
                    <a:close/>
                    <a:moveTo>
                      <a:pt x="104826" y="771228"/>
                    </a:moveTo>
                    <a:lnTo>
                      <a:pt x="104863" y="771228"/>
                    </a:lnTo>
                    <a:lnTo>
                      <a:pt x="104826" y="771228"/>
                    </a:lnTo>
                    <a:close/>
                    <a:moveTo>
                      <a:pt x="162031" y="578253"/>
                    </a:moveTo>
                    <a:cubicBezTo>
                      <a:pt x="162031" y="578271"/>
                      <a:pt x="162031" y="578271"/>
                      <a:pt x="162031" y="578253"/>
                    </a:cubicBezTo>
                    <a:cubicBezTo>
                      <a:pt x="162031" y="578271"/>
                      <a:pt x="162031" y="578271"/>
                      <a:pt x="162031" y="57825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2" name="Graphic 2">
              <a:extLst>
                <a:ext uri="{FF2B5EF4-FFF2-40B4-BE49-F238E27FC236}">
                  <a16:creationId xmlns:a16="http://schemas.microsoft.com/office/drawing/2014/main" id="{11436720-92EA-74D5-B400-0F6EA98F74DF}"/>
                </a:ext>
              </a:extLst>
            </p:cNvPr>
            <p:cNvGrpSpPr/>
            <p:nvPr/>
          </p:nvGrpSpPr>
          <p:grpSpPr>
            <a:xfrm>
              <a:off x="2797662" y="227492"/>
              <a:ext cx="244431" cy="215918"/>
              <a:chOff x="2797662" y="227492"/>
              <a:chExt cx="244431" cy="215918"/>
            </a:xfrm>
            <a:grpFill/>
          </p:grpSpPr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C947F4B2-3E74-B0C0-826B-DFE032D1D64B}"/>
                  </a:ext>
                </a:extLst>
              </p:cNvPr>
              <p:cNvSpPr/>
              <p:nvPr/>
            </p:nvSpPr>
            <p:spPr>
              <a:xfrm>
                <a:off x="2802156" y="231862"/>
                <a:ext cx="235283" cy="206976"/>
              </a:xfrm>
              <a:custGeom>
                <a:avLst/>
                <a:gdLst>
                  <a:gd name="connsiteX0" fmla="*/ 117950 w 235283"/>
                  <a:gd name="connsiteY0" fmla="*/ 201929 h 206976"/>
                  <a:gd name="connsiteX1" fmla="*/ 44962 w 235283"/>
                  <a:gd name="connsiteY1" fmla="*/ 169120 h 206976"/>
                  <a:gd name="connsiteX2" fmla="*/ 17274 w 235283"/>
                  <a:gd name="connsiteY2" fmla="*/ 206976 h 206976"/>
                  <a:gd name="connsiteX3" fmla="*/ 7216 w 235283"/>
                  <a:gd name="connsiteY3" fmla="*/ 184262 h 206976"/>
                  <a:gd name="connsiteX4" fmla="*/ 870 w 235283"/>
                  <a:gd name="connsiteY4" fmla="*/ 123766 h 206976"/>
                  <a:gd name="connsiteX5" fmla="*/ 84848 w 235283"/>
                  <a:gd name="connsiteY5" fmla="*/ 2919 h 206976"/>
                  <a:gd name="connsiteX6" fmla="*/ 230512 w 235283"/>
                  <a:gd name="connsiteY6" fmla="*/ 75101 h 206976"/>
                  <a:gd name="connsiteX7" fmla="*/ 216924 w 235283"/>
                  <a:gd name="connsiteY7" fmla="*/ 191230 h 206976"/>
                  <a:gd name="connsiteX8" fmla="*/ 216924 w 235283"/>
                  <a:gd name="connsiteY8" fmla="*/ 191230 h 206976"/>
                  <a:gd name="connsiteX9" fmla="*/ 216376 w 235283"/>
                  <a:gd name="connsiteY9" fmla="*/ 192126 h 206976"/>
                  <a:gd name="connsiteX10" fmla="*/ 217455 w 235283"/>
                  <a:gd name="connsiteY10" fmla="*/ 192492 h 206976"/>
                  <a:gd name="connsiteX11" fmla="*/ 217564 w 235283"/>
                  <a:gd name="connsiteY11" fmla="*/ 192748 h 206976"/>
                  <a:gd name="connsiteX12" fmla="*/ 117950 w 235283"/>
                  <a:gd name="connsiteY12" fmla="*/ 201929 h 20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283" h="206976">
                    <a:moveTo>
                      <a:pt x="117950" y="201929"/>
                    </a:moveTo>
                    <a:cubicBezTo>
                      <a:pt x="90262" y="196881"/>
                      <a:pt x="70127" y="166596"/>
                      <a:pt x="44962" y="169120"/>
                    </a:cubicBezTo>
                    <a:cubicBezTo>
                      <a:pt x="32380" y="169120"/>
                      <a:pt x="27351" y="191834"/>
                      <a:pt x="17274" y="206976"/>
                    </a:cubicBezTo>
                    <a:cubicBezTo>
                      <a:pt x="9721" y="201929"/>
                      <a:pt x="4692" y="191834"/>
                      <a:pt x="7216" y="184262"/>
                    </a:cubicBezTo>
                    <a:cubicBezTo>
                      <a:pt x="11568" y="162463"/>
                      <a:pt x="12135" y="140682"/>
                      <a:pt x="870" y="123766"/>
                    </a:cubicBezTo>
                    <a:cubicBezTo>
                      <a:pt x="-886" y="111531"/>
                      <a:pt x="-8128" y="34100"/>
                      <a:pt x="84848" y="2919"/>
                    </a:cubicBezTo>
                    <a:cubicBezTo>
                      <a:pt x="84848" y="2919"/>
                      <a:pt x="189200" y="-22227"/>
                      <a:pt x="230512" y="75101"/>
                    </a:cubicBezTo>
                    <a:cubicBezTo>
                      <a:pt x="230512" y="75101"/>
                      <a:pt x="247667" y="142090"/>
                      <a:pt x="216924" y="191230"/>
                    </a:cubicBezTo>
                    <a:cubicBezTo>
                      <a:pt x="216778" y="190919"/>
                      <a:pt x="216778" y="190919"/>
                      <a:pt x="216924" y="191230"/>
                    </a:cubicBezTo>
                    <a:cubicBezTo>
                      <a:pt x="216741" y="191523"/>
                      <a:pt x="216577" y="191834"/>
                      <a:pt x="216376" y="192126"/>
                    </a:cubicBezTo>
                    <a:cubicBezTo>
                      <a:pt x="216741" y="192236"/>
                      <a:pt x="217089" y="192364"/>
                      <a:pt x="217455" y="192492"/>
                    </a:cubicBezTo>
                    <a:cubicBezTo>
                      <a:pt x="217491" y="192583"/>
                      <a:pt x="217528" y="192657"/>
                      <a:pt x="217564" y="192748"/>
                    </a:cubicBezTo>
                    <a:cubicBezTo>
                      <a:pt x="183677" y="178886"/>
                      <a:pt x="151984" y="209244"/>
                      <a:pt x="117950" y="20192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9B6A10AD-129F-E7D0-5FD0-7A819279BBF0}"/>
                  </a:ext>
                </a:extLst>
              </p:cNvPr>
              <p:cNvSpPr/>
              <p:nvPr/>
            </p:nvSpPr>
            <p:spPr>
              <a:xfrm>
                <a:off x="2797662" y="227492"/>
                <a:ext cx="244431" cy="215918"/>
              </a:xfrm>
              <a:custGeom>
                <a:avLst/>
                <a:gdLst>
                  <a:gd name="connsiteX0" fmla="*/ 21768 w 244431"/>
                  <a:gd name="connsiteY0" fmla="*/ 215918 h 215918"/>
                  <a:gd name="connsiteX1" fmla="*/ 19226 w 244431"/>
                  <a:gd name="connsiteY1" fmla="*/ 215150 h 215918"/>
                  <a:gd name="connsiteX2" fmla="*/ 7266 w 244431"/>
                  <a:gd name="connsiteY2" fmla="*/ 187481 h 215918"/>
                  <a:gd name="connsiteX3" fmla="*/ 1541 w 244431"/>
                  <a:gd name="connsiteY3" fmla="*/ 130660 h 215918"/>
                  <a:gd name="connsiteX4" fmla="*/ 828 w 244431"/>
                  <a:gd name="connsiteY4" fmla="*/ 128776 h 215918"/>
                  <a:gd name="connsiteX5" fmla="*/ 87879 w 244431"/>
                  <a:gd name="connsiteY5" fmla="*/ 2955 h 215918"/>
                  <a:gd name="connsiteX6" fmla="*/ 239212 w 244431"/>
                  <a:gd name="connsiteY6" fmla="*/ 77679 h 215918"/>
                  <a:gd name="connsiteX7" fmla="*/ 239432 w 244431"/>
                  <a:gd name="connsiteY7" fmla="*/ 78338 h 215918"/>
                  <a:gd name="connsiteX8" fmla="*/ 226466 w 244431"/>
                  <a:gd name="connsiteY8" fmla="*/ 196112 h 215918"/>
                  <a:gd name="connsiteX9" fmla="*/ 225259 w 244431"/>
                  <a:gd name="connsiteY9" fmla="*/ 200209 h 215918"/>
                  <a:gd name="connsiteX10" fmla="*/ 220339 w 244431"/>
                  <a:gd name="connsiteY10" fmla="*/ 201361 h 215918"/>
                  <a:gd name="connsiteX11" fmla="*/ 169828 w 244431"/>
                  <a:gd name="connsiteY11" fmla="*/ 204818 h 215918"/>
                  <a:gd name="connsiteX12" fmla="*/ 121584 w 244431"/>
                  <a:gd name="connsiteY12" fmla="*/ 210816 h 215918"/>
                  <a:gd name="connsiteX13" fmla="*/ 85538 w 244431"/>
                  <a:gd name="connsiteY13" fmla="*/ 192949 h 215918"/>
                  <a:gd name="connsiteX14" fmla="*/ 49950 w 244431"/>
                  <a:gd name="connsiteY14" fmla="*/ 178062 h 215918"/>
                  <a:gd name="connsiteX15" fmla="*/ 34442 w 244431"/>
                  <a:gd name="connsiteY15" fmla="*/ 197521 h 215918"/>
                  <a:gd name="connsiteX16" fmla="*/ 25608 w 244431"/>
                  <a:gd name="connsiteY16" fmla="*/ 213907 h 215918"/>
                  <a:gd name="connsiteX17" fmla="*/ 22701 w 244431"/>
                  <a:gd name="connsiteY17" fmla="*/ 215863 h 215918"/>
                  <a:gd name="connsiteX18" fmla="*/ 21768 w 244431"/>
                  <a:gd name="connsiteY18" fmla="*/ 215918 h 215918"/>
                  <a:gd name="connsiteX19" fmla="*/ 9753 w 244431"/>
                  <a:gd name="connsiteY19" fmla="*/ 126490 h 215918"/>
                  <a:gd name="connsiteX20" fmla="*/ 16190 w 244431"/>
                  <a:gd name="connsiteY20" fmla="*/ 189529 h 215918"/>
                  <a:gd name="connsiteX21" fmla="*/ 16044 w 244431"/>
                  <a:gd name="connsiteY21" fmla="*/ 190077 h 215918"/>
                  <a:gd name="connsiteX22" fmla="*/ 20671 w 244431"/>
                  <a:gd name="connsiteY22" fmla="*/ 204379 h 215918"/>
                  <a:gd name="connsiteX23" fmla="*/ 26175 w 244431"/>
                  <a:gd name="connsiteY23" fmla="*/ 193534 h 215918"/>
                  <a:gd name="connsiteX24" fmla="*/ 49456 w 244431"/>
                  <a:gd name="connsiteY24" fmla="*/ 168936 h 215918"/>
                  <a:gd name="connsiteX25" fmla="*/ 90659 w 244431"/>
                  <a:gd name="connsiteY25" fmla="*/ 185396 h 215918"/>
                  <a:gd name="connsiteX26" fmla="*/ 123266 w 244431"/>
                  <a:gd name="connsiteY26" fmla="*/ 201818 h 215918"/>
                  <a:gd name="connsiteX27" fmla="*/ 123413 w 244431"/>
                  <a:gd name="connsiteY27" fmla="*/ 201855 h 215918"/>
                  <a:gd name="connsiteX28" fmla="*/ 167139 w 244431"/>
                  <a:gd name="connsiteY28" fmla="*/ 196076 h 215918"/>
                  <a:gd name="connsiteX29" fmla="*/ 218785 w 244431"/>
                  <a:gd name="connsiteY29" fmla="*/ 191138 h 215918"/>
                  <a:gd name="connsiteX30" fmla="*/ 230654 w 244431"/>
                  <a:gd name="connsiteY30" fmla="*/ 80953 h 215918"/>
                  <a:gd name="connsiteX31" fmla="*/ 90403 w 244431"/>
                  <a:gd name="connsiteY31" fmla="*/ 11769 h 215918"/>
                  <a:gd name="connsiteX32" fmla="*/ 9753 w 244431"/>
                  <a:gd name="connsiteY32" fmla="*/ 126490 h 215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4431" h="215918">
                    <a:moveTo>
                      <a:pt x="21768" y="215918"/>
                    </a:moveTo>
                    <a:cubicBezTo>
                      <a:pt x="20872" y="215918"/>
                      <a:pt x="19976" y="215644"/>
                      <a:pt x="19226" y="215150"/>
                    </a:cubicBezTo>
                    <a:cubicBezTo>
                      <a:pt x="10795" y="209518"/>
                      <a:pt x="4083" y="197667"/>
                      <a:pt x="7266" y="187481"/>
                    </a:cubicBezTo>
                    <a:cubicBezTo>
                      <a:pt x="12295" y="162133"/>
                      <a:pt x="10466" y="144065"/>
                      <a:pt x="1541" y="130660"/>
                    </a:cubicBezTo>
                    <a:cubicBezTo>
                      <a:pt x="1157" y="130093"/>
                      <a:pt x="920" y="129453"/>
                      <a:pt x="828" y="128776"/>
                    </a:cubicBezTo>
                    <a:cubicBezTo>
                      <a:pt x="-525" y="119339"/>
                      <a:pt x="-9633" y="35635"/>
                      <a:pt x="87879" y="2955"/>
                    </a:cubicBezTo>
                    <a:cubicBezTo>
                      <a:pt x="89342" y="2589"/>
                      <a:pt x="196876" y="-22063"/>
                      <a:pt x="239212" y="77679"/>
                    </a:cubicBezTo>
                    <a:cubicBezTo>
                      <a:pt x="239304" y="77899"/>
                      <a:pt x="239377" y="78100"/>
                      <a:pt x="239432" y="78338"/>
                    </a:cubicBezTo>
                    <a:cubicBezTo>
                      <a:pt x="240145" y="81117"/>
                      <a:pt x="256293" y="146113"/>
                      <a:pt x="226466" y="196112"/>
                    </a:cubicBezTo>
                    <a:cubicBezTo>
                      <a:pt x="226722" y="197575"/>
                      <a:pt x="226301" y="199148"/>
                      <a:pt x="225259" y="200209"/>
                    </a:cubicBezTo>
                    <a:cubicBezTo>
                      <a:pt x="223960" y="201526"/>
                      <a:pt x="222040" y="202056"/>
                      <a:pt x="220339" y="201361"/>
                    </a:cubicBezTo>
                    <a:cubicBezTo>
                      <a:pt x="203587" y="194503"/>
                      <a:pt x="187183" y="199514"/>
                      <a:pt x="169828" y="204818"/>
                    </a:cubicBezTo>
                    <a:cubicBezTo>
                      <a:pt x="154374" y="209536"/>
                      <a:pt x="138409" y="214400"/>
                      <a:pt x="121584" y="210816"/>
                    </a:cubicBezTo>
                    <a:cubicBezTo>
                      <a:pt x="108033" y="208329"/>
                      <a:pt x="96603" y="200520"/>
                      <a:pt x="85538" y="192949"/>
                    </a:cubicBezTo>
                    <a:cubicBezTo>
                      <a:pt x="73432" y="184682"/>
                      <a:pt x="62020" y="176855"/>
                      <a:pt x="49950" y="178062"/>
                    </a:cubicBezTo>
                    <a:cubicBezTo>
                      <a:pt x="43805" y="178080"/>
                      <a:pt x="39251" y="187517"/>
                      <a:pt x="34442" y="197521"/>
                    </a:cubicBezTo>
                    <a:cubicBezTo>
                      <a:pt x="31772" y="203080"/>
                      <a:pt x="29010" y="208804"/>
                      <a:pt x="25608" y="213907"/>
                    </a:cubicBezTo>
                    <a:cubicBezTo>
                      <a:pt x="24932" y="214913"/>
                      <a:pt x="23889" y="215626"/>
                      <a:pt x="22701" y="215863"/>
                    </a:cubicBezTo>
                    <a:cubicBezTo>
                      <a:pt x="22371" y="215882"/>
                      <a:pt x="22079" y="215918"/>
                      <a:pt x="21768" y="215918"/>
                    </a:cubicBezTo>
                    <a:close/>
                    <a:moveTo>
                      <a:pt x="9753" y="126490"/>
                    </a:moveTo>
                    <a:cubicBezTo>
                      <a:pt x="19628" y="141962"/>
                      <a:pt x="21677" y="162042"/>
                      <a:pt x="16190" y="189529"/>
                    </a:cubicBezTo>
                    <a:cubicBezTo>
                      <a:pt x="16154" y="189712"/>
                      <a:pt x="16099" y="189895"/>
                      <a:pt x="16044" y="190077"/>
                    </a:cubicBezTo>
                    <a:cubicBezTo>
                      <a:pt x="14690" y="194156"/>
                      <a:pt x="16757" y="200044"/>
                      <a:pt x="20671" y="204379"/>
                    </a:cubicBezTo>
                    <a:cubicBezTo>
                      <a:pt x="22628" y="200904"/>
                      <a:pt x="24420" y="197173"/>
                      <a:pt x="26175" y="193534"/>
                    </a:cubicBezTo>
                    <a:cubicBezTo>
                      <a:pt x="32265" y="180879"/>
                      <a:pt x="38026" y="168936"/>
                      <a:pt x="49456" y="168936"/>
                    </a:cubicBezTo>
                    <a:cubicBezTo>
                      <a:pt x="64361" y="167437"/>
                      <a:pt x="77729" y="176563"/>
                      <a:pt x="90659" y="185396"/>
                    </a:cubicBezTo>
                    <a:cubicBezTo>
                      <a:pt x="100955" y="192437"/>
                      <a:pt x="111599" y="199697"/>
                      <a:pt x="123266" y="201818"/>
                    </a:cubicBezTo>
                    <a:cubicBezTo>
                      <a:pt x="123321" y="201818"/>
                      <a:pt x="123358" y="201837"/>
                      <a:pt x="123413" y="201855"/>
                    </a:cubicBezTo>
                    <a:cubicBezTo>
                      <a:pt x="137952" y="204982"/>
                      <a:pt x="152125" y="200648"/>
                      <a:pt x="167139" y="196076"/>
                    </a:cubicBezTo>
                    <a:cubicBezTo>
                      <a:pt x="183745" y="191010"/>
                      <a:pt x="200844" y="185798"/>
                      <a:pt x="218785" y="191138"/>
                    </a:cubicBezTo>
                    <a:cubicBezTo>
                      <a:pt x="245430" y="146095"/>
                      <a:pt x="231824" y="85854"/>
                      <a:pt x="230654" y="80953"/>
                    </a:cubicBezTo>
                    <a:cubicBezTo>
                      <a:pt x="191279" y="-11200"/>
                      <a:pt x="94518" y="10782"/>
                      <a:pt x="90403" y="11769"/>
                    </a:cubicBezTo>
                    <a:cubicBezTo>
                      <a:pt x="4065" y="40701"/>
                      <a:pt x="7650" y="110287"/>
                      <a:pt x="9753" y="12649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3" name="Graphic 2">
              <a:extLst>
                <a:ext uri="{FF2B5EF4-FFF2-40B4-BE49-F238E27FC236}">
                  <a16:creationId xmlns:a16="http://schemas.microsoft.com/office/drawing/2014/main" id="{012E92C0-0DCE-EE8E-5351-0C44AD26B5B1}"/>
                </a:ext>
              </a:extLst>
            </p:cNvPr>
            <p:cNvGrpSpPr/>
            <p:nvPr/>
          </p:nvGrpSpPr>
          <p:grpSpPr>
            <a:xfrm>
              <a:off x="2756707" y="351071"/>
              <a:ext cx="263025" cy="344402"/>
              <a:chOff x="2756707" y="351071"/>
              <a:chExt cx="263025" cy="344402"/>
            </a:xfrm>
            <a:grpFill/>
          </p:grpSpPr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64A26FF9-EB71-F3A6-E626-A51BEF1C7735}"/>
                  </a:ext>
                </a:extLst>
              </p:cNvPr>
              <p:cNvSpPr/>
              <p:nvPr/>
            </p:nvSpPr>
            <p:spPr>
              <a:xfrm>
                <a:off x="2761288" y="355628"/>
                <a:ext cx="253896" cy="335318"/>
              </a:xfrm>
              <a:custGeom>
                <a:avLst/>
                <a:gdLst>
                  <a:gd name="connsiteX0" fmla="*/ 228403 w 253896"/>
                  <a:gd name="connsiteY0" fmla="*/ 126681 h 335318"/>
                  <a:gd name="connsiteX1" fmla="*/ 253897 w 253896"/>
                  <a:gd name="connsiteY1" fmla="*/ 67391 h 335318"/>
                  <a:gd name="connsiteX2" fmla="*/ 158818 w 253896"/>
                  <a:gd name="connsiteY2" fmla="*/ 78163 h 335318"/>
                  <a:gd name="connsiteX3" fmla="*/ 85830 w 253896"/>
                  <a:gd name="connsiteY3" fmla="*/ 45354 h 335318"/>
                  <a:gd name="connsiteX4" fmla="*/ 58142 w 253896"/>
                  <a:gd name="connsiteY4" fmla="*/ 83210 h 335318"/>
                  <a:gd name="connsiteX5" fmla="*/ 48084 w 253896"/>
                  <a:gd name="connsiteY5" fmla="*/ 60497 h 335318"/>
                  <a:gd name="connsiteX6" fmla="*/ 41738 w 253896"/>
                  <a:gd name="connsiteY6" fmla="*/ 0 h 335318"/>
                  <a:gd name="connsiteX7" fmla="*/ 42012 w 253896"/>
                  <a:gd name="connsiteY7" fmla="*/ 1646 h 335318"/>
                  <a:gd name="connsiteX8" fmla="*/ 32228 w 253896"/>
                  <a:gd name="connsiteY8" fmla="*/ 25713 h 335318"/>
                  <a:gd name="connsiteX9" fmla="*/ 33984 w 253896"/>
                  <a:gd name="connsiteY9" fmla="*/ 64685 h 335318"/>
                  <a:gd name="connsiteX10" fmla="*/ 7393 w 253896"/>
                  <a:gd name="connsiteY10" fmla="*/ 72987 h 335318"/>
                  <a:gd name="connsiteX11" fmla="*/ 279 w 253896"/>
                  <a:gd name="connsiteY11" fmla="*/ 90800 h 335318"/>
                  <a:gd name="connsiteX12" fmla="*/ 25443 w 253896"/>
                  <a:gd name="connsiteY12" fmla="*/ 191768 h 335318"/>
                  <a:gd name="connsiteX13" fmla="*/ 158836 w 253896"/>
                  <a:gd name="connsiteY13" fmla="*/ 330592 h 335318"/>
                  <a:gd name="connsiteX14" fmla="*/ 230250 w 253896"/>
                  <a:gd name="connsiteY14" fmla="*/ 123572 h 335318"/>
                  <a:gd name="connsiteX15" fmla="*/ 228403 w 253896"/>
                  <a:gd name="connsiteY15" fmla="*/ 126681 h 3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896" h="335318">
                    <a:moveTo>
                      <a:pt x="228403" y="126681"/>
                    </a:moveTo>
                    <a:cubicBezTo>
                      <a:pt x="239175" y="107972"/>
                      <a:pt x="247825" y="87728"/>
                      <a:pt x="253897" y="67391"/>
                    </a:cubicBezTo>
                    <a:cubicBezTo>
                      <a:pt x="221710" y="57772"/>
                      <a:pt x="191334" y="85149"/>
                      <a:pt x="158818" y="78163"/>
                    </a:cubicBezTo>
                    <a:cubicBezTo>
                      <a:pt x="131129" y="73115"/>
                      <a:pt x="110994" y="42830"/>
                      <a:pt x="85830" y="45354"/>
                    </a:cubicBezTo>
                    <a:cubicBezTo>
                      <a:pt x="73248" y="45354"/>
                      <a:pt x="68219" y="68068"/>
                      <a:pt x="58142" y="83210"/>
                    </a:cubicBezTo>
                    <a:cubicBezTo>
                      <a:pt x="50589" y="78163"/>
                      <a:pt x="45560" y="68068"/>
                      <a:pt x="48084" y="60497"/>
                    </a:cubicBezTo>
                    <a:cubicBezTo>
                      <a:pt x="52436" y="38697"/>
                      <a:pt x="53003" y="16916"/>
                      <a:pt x="41738" y="0"/>
                    </a:cubicBezTo>
                    <a:cubicBezTo>
                      <a:pt x="41884" y="1061"/>
                      <a:pt x="42012" y="1646"/>
                      <a:pt x="42012" y="1646"/>
                    </a:cubicBezTo>
                    <a:cubicBezTo>
                      <a:pt x="42012" y="1646"/>
                      <a:pt x="27875" y="10388"/>
                      <a:pt x="32228" y="25713"/>
                    </a:cubicBezTo>
                    <a:cubicBezTo>
                      <a:pt x="36580" y="41020"/>
                      <a:pt x="34843" y="64447"/>
                      <a:pt x="33984" y="64685"/>
                    </a:cubicBezTo>
                    <a:cubicBezTo>
                      <a:pt x="25681" y="66934"/>
                      <a:pt x="16573" y="69824"/>
                      <a:pt x="7393" y="72987"/>
                    </a:cubicBezTo>
                    <a:cubicBezTo>
                      <a:pt x="3863" y="79370"/>
                      <a:pt x="1486" y="85954"/>
                      <a:pt x="279" y="90800"/>
                    </a:cubicBezTo>
                    <a:cubicBezTo>
                      <a:pt x="-2245" y="126132"/>
                      <a:pt x="12861" y="156436"/>
                      <a:pt x="25443" y="191768"/>
                    </a:cubicBezTo>
                    <a:cubicBezTo>
                      <a:pt x="45578" y="257404"/>
                      <a:pt x="68219" y="358372"/>
                      <a:pt x="158836" y="330592"/>
                    </a:cubicBezTo>
                    <a:cubicBezTo>
                      <a:pt x="236743" y="308610"/>
                      <a:pt x="239285" y="199229"/>
                      <a:pt x="230250" y="123572"/>
                    </a:cubicBezTo>
                    <a:cubicBezTo>
                      <a:pt x="229647" y="124614"/>
                      <a:pt x="229007" y="125620"/>
                      <a:pt x="228403" y="12668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B725321D-1520-08EF-9E15-008AFE76D3E5}"/>
                  </a:ext>
                </a:extLst>
              </p:cNvPr>
              <p:cNvSpPr/>
              <p:nvPr/>
            </p:nvSpPr>
            <p:spPr>
              <a:xfrm>
                <a:off x="2756707" y="351071"/>
                <a:ext cx="263025" cy="344402"/>
              </a:xfrm>
              <a:custGeom>
                <a:avLst/>
                <a:gdLst>
                  <a:gd name="connsiteX0" fmla="*/ 134467 w 263025"/>
                  <a:gd name="connsiteY0" fmla="*/ 344402 h 344402"/>
                  <a:gd name="connsiteX1" fmla="*/ 100122 w 263025"/>
                  <a:gd name="connsiteY1" fmla="*/ 336045 h 344402"/>
                  <a:gd name="connsiteX2" fmla="*/ 29933 w 263025"/>
                  <a:gd name="connsiteY2" fmla="*/ 211869 h 344402"/>
                  <a:gd name="connsiteX3" fmla="*/ 25653 w 263025"/>
                  <a:gd name="connsiteY3" fmla="*/ 197641 h 344402"/>
                  <a:gd name="connsiteX4" fmla="*/ 18631 w 263025"/>
                  <a:gd name="connsiteY4" fmla="*/ 178768 h 344402"/>
                  <a:gd name="connsiteX5" fmla="*/ 288 w 263025"/>
                  <a:gd name="connsiteY5" fmla="*/ 95009 h 344402"/>
                  <a:gd name="connsiteX6" fmla="*/ 416 w 263025"/>
                  <a:gd name="connsiteY6" fmla="*/ 94223 h 344402"/>
                  <a:gd name="connsiteX7" fmla="*/ 7951 w 263025"/>
                  <a:gd name="connsiteY7" fmla="*/ 75313 h 344402"/>
                  <a:gd name="connsiteX8" fmla="*/ 10456 w 263025"/>
                  <a:gd name="connsiteY8" fmla="*/ 73210 h 344402"/>
                  <a:gd name="connsiteX9" fmla="*/ 34633 w 263025"/>
                  <a:gd name="connsiteY9" fmla="*/ 65565 h 344402"/>
                  <a:gd name="connsiteX10" fmla="*/ 32402 w 263025"/>
                  <a:gd name="connsiteY10" fmla="*/ 31513 h 344402"/>
                  <a:gd name="connsiteX11" fmla="*/ 41765 w 263025"/>
                  <a:gd name="connsiteY11" fmla="*/ 4044 h 344402"/>
                  <a:gd name="connsiteX12" fmla="*/ 44673 w 263025"/>
                  <a:gd name="connsiteY12" fmla="*/ 295 h 344402"/>
                  <a:gd name="connsiteX13" fmla="*/ 50104 w 263025"/>
                  <a:gd name="connsiteY13" fmla="*/ 2033 h 344402"/>
                  <a:gd name="connsiteX14" fmla="*/ 57127 w 263025"/>
                  <a:gd name="connsiteY14" fmla="*/ 65968 h 344402"/>
                  <a:gd name="connsiteX15" fmla="*/ 56981 w 263025"/>
                  <a:gd name="connsiteY15" fmla="*/ 66516 h 344402"/>
                  <a:gd name="connsiteX16" fmla="*/ 61608 w 263025"/>
                  <a:gd name="connsiteY16" fmla="*/ 80817 h 344402"/>
                  <a:gd name="connsiteX17" fmla="*/ 67112 w 263025"/>
                  <a:gd name="connsiteY17" fmla="*/ 69973 h 344402"/>
                  <a:gd name="connsiteX18" fmla="*/ 90393 w 263025"/>
                  <a:gd name="connsiteY18" fmla="*/ 45357 h 344402"/>
                  <a:gd name="connsiteX19" fmla="*/ 131596 w 263025"/>
                  <a:gd name="connsiteY19" fmla="*/ 61816 h 344402"/>
                  <a:gd name="connsiteX20" fmla="*/ 164203 w 263025"/>
                  <a:gd name="connsiteY20" fmla="*/ 78239 h 344402"/>
                  <a:gd name="connsiteX21" fmla="*/ 208076 w 263025"/>
                  <a:gd name="connsiteY21" fmla="*/ 72496 h 344402"/>
                  <a:gd name="connsiteX22" fmla="*/ 259758 w 263025"/>
                  <a:gd name="connsiteY22" fmla="*/ 67595 h 344402"/>
                  <a:gd name="connsiteX23" fmla="*/ 262831 w 263025"/>
                  <a:gd name="connsiteY23" fmla="*/ 73283 h 344402"/>
                  <a:gd name="connsiteX24" fmla="*/ 239495 w 263025"/>
                  <a:gd name="connsiteY24" fmla="*/ 128970 h 344402"/>
                  <a:gd name="connsiteX25" fmla="*/ 164624 w 263025"/>
                  <a:gd name="connsiteY25" fmla="*/ 339556 h 344402"/>
                  <a:gd name="connsiteX26" fmla="*/ 134467 w 263025"/>
                  <a:gd name="connsiteY26" fmla="*/ 344402 h 344402"/>
                  <a:gd name="connsiteX27" fmla="*/ 9377 w 263025"/>
                  <a:gd name="connsiteY27" fmla="*/ 96051 h 344402"/>
                  <a:gd name="connsiteX28" fmla="*/ 27171 w 263025"/>
                  <a:gd name="connsiteY28" fmla="*/ 175531 h 344402"/>
                  <a:gd name="connsiteX29" fmla="*/ 34322 w 263025"/>
                  <a:gd name="connsiteY29" fmla="*/ 194770 h 344402"/>
                  <a:gd name="connsiteX30" fmla="*/ 38693 w 263025"/>
                  <a:gd name="connsiteY30" fmla="*/ 209272 h 344402"/>
                  <a:gd name="connsiteX31" fmla="*/ 104438 w 263025"/>
                  <a:gd name="connsiteY31" fmla="*/ 327998 h 344402"/>
                  <a:gd name="connsiteX32" fmla="*/ 162064 w 263025"/>
                  <a:gd name="connsiteY32" fmla="*/ 330778 h 344402"/>
                  <a:gd name="connsiteX33" fmla="*/ 231046 w 263025"/>
                  <a:gd name="connsiteY33" fmla="*/ 135389 h 344402"/>
                  <a:gd name="connsiteX34" fmla="*/ 230717 w 263025"/>
                  <a:gd name="connsiteY34" fmla="*/ 135206 h 344402"/>
                  <a:gd name="connsiteX35" fmla="*/ 229034 w 263025"/>
                  <a:gd name="connsiteY35" fmla="*/ 128970 h 344402"/>
                  <a:gd name="connsiteX36" fmla="*/ 252681 w 263025"/>
                  <a:gd name="connsiteY36" fmla="*/ 75258 h 344402"/>
                  <a:gd name="connsiteX37" fmla="*/ 210765 w 263025"/>
                  <a:gd name="connsiteY37" fmla="*/ 81238 h 344402"/>
                  <a:gd name="connsiteX38" fmla="*/ 162448 w 263025"/>
                  <a:gd name="connsiteY38" fmla="*/ 87200 h 344402"/>
                  <a:gd name="connsiteX39" fmla="*/ 126457 w 263025"/>
                  <a:gd name="connsiteY39" fmla="*/ 69351 h 344402"/>
                  <a:gd name="connsiteX40" fmla="*/ 90868 w 263025"/>
                  <a:gd name="connsiteY40" fmla="*/ 54464 h 344402"/>
                  <a:gd name="connsiteX41" fmla="*/ 75360 w 263025"/>
                  <a:gd name="connsiteY41" fmla="*/ 73923 h 344402"/>
                  <a:gd name="connsiteX42" fmla="*/ 66527 w 263025"/>
                  <a:gd name="connsiteY42" fmla="*/ 90309 h 344402"/>
                  <a:gd name="connsiteX43" fmla="*/ 63619 w 263025"/>
                  <a:gd name="connsiteY43" fmla="*/ 92266 h 344402"/>
                  <a:gd name="connsiteX44" fmla="*/ 60181 w 263025"/>
                  <a:gd name="connsiteY44" fmla="*/ 91589 h 344402"/>
                  <a:gd name="connsiteX45" fmla="*/ 48221 w 263025"/>
                  <a:gd name="connsiteY45" fmla="*/ 63919 h 344402"/>
                  <a:gd name="connsiteX46" fmla="*/ 45734 w 263025"/>
                  <a:gd name="connsiteY46" fmla="*/ 12823 h 344402"/>
                  <a:gd name="connsiteX47" fmla="*/ 41180 w 263025"/>
                  <a:gd name="connsiteY47" fmla="*/ 29026 h 344402"/>
                  <a:gd name="connsiteX48" fmla="*/ 42588 w 263025"/>
                  <a:gd name="connsiteY48" fmla="*/ 71417 h 344402"/>
                  <a:gd name="connsiteX49" fmla="*/ 39717 w 263025"/>
                  <a:gd name="connsiteY49" fmla="*/ 73667 h 344402"/>
                  <a:gd name="connsiteX50" fmla="*/ 15101 w 263025"/>
                  <a:gd name="connsiteY50" fmla="*/ 81311 h 344402"/>
                  <a:gd name="connsiteX51" fmla="*/ 9377 w 263025"/>
                  <a:gd name="connsiteY51" fmla="*/ 96051 h 3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3025" h="344402">
                    <a:moveTo>
                      <a:pt x="134467" y="344402"/>
                    </a:moveTo>
                    <a:cubicBezTo>
                      <a:pt x="122013" y="344402"/>
                      <a:pt x="110510" y="341623"/>
                      <a:pt x="100122" y="336045"/>
                    </a:cubicBezTo>
                    <a:cubicBezTo>
                      <a:pt x="60638" y="314904"/>
                      <a:pt x="43612" y="257772"/>
                      <a:pt x="29933" y="211869"/>
                    </a:cubicBezTo>
                    <a:cubicBezTo>
                      <a:pt x="28470" y="206986"/>
                      <a:pt x="27062" y="202231"/>
                      <a:pt x="25653" y="197641"/>
                    </a:cubicBezTo>
                    <a:cubicBezTo>
                      <a:pt x="23404" y="191332"/>
                      <a:pt x="20990" y="185004"/>
                      <a:pt x="18631" y="178768"/>
                    </a:cubicBezTo>
                    <a:cubicBezTo>
                      <a:pt x="8115" y="151025"/>
                      <a:pt x="-1833" y="124818"/>
                      <a:pt x="288" y="95009"/>
                    </a:cubicBezTo>
                    <a:cubicBezTo>
                      <a:pt x="306" y="94753"/>
                      <a:pt x="343" y="94479"/>
                      <a:pt x="416" y="94223"/>
                    </a:cubicBezTo>
                    <a:cubicBezTo>
                      <a:pt x="1934" y="88133"/>
                      <a:pt x="4677" y="81238"/>
                      <a:pt x="7951" y="75313"/>
                    </a:cubicBezTo>
                    <a:cubicBezTo>
                      <a:pt x="8499" y="74325"/>
                      <a:pt x="9395" y="73575"/>
                      <a:pt x="10456" y="73210"/>
                    </a:cubicBezTo>
                    <a:cubicBezTo>
                      <a:pt x="19399" y="70137"/>
                      <a:pt x="27501" y="67559"/>
                      <a:pt x="34633" y="65565"/>
                    </a:cubicBezTo>
                    <a:cubicBezTo>
                      <a:pt x="35236" y="59567"/>
                      <a:pt x="35694" y="43144"/>
                      <a:pt x="32402" y="31513"/>
                    </a:cubicBezTo>
                    <a:cubicBezTo>
                      <a:pt x="28744" y="18638"/>
                      <a:pt x="35950" y="8763"/>
                      <a:pt x="41765" y="4044"/>
                    </a:cubicBezTo>
                    <a:cubicBezTo>
                      <a:pt x="41948" y="2380"/>
                      <a:pt x="43045" y="899"/>
                      <a:pt x="44673" y="295"/>
                    </a:cubicBezTo>
                    <a:cubicBezTo>
                      <a:pt x="46666" y="-454"/>
                      <a:pt x="48934" y="259"/>
                      <a:pt x="50104" y="2033"/>
                    </a:cubicBezTo>
                    <a:cubicBezTo>
                      <a:pt x="60492" y="17632"/>
                      <a:pt x="62723" y="37950"/>
                      <a:pt x="57127" y="65968"/>
                    </a:cubicBezTo>
                    <a:cubicBezTo>
                      <a:pt x="57091" y="66150"/>
                      <a:pt x="57036" y="66333"/>
                      <a:pt x="56981" y="66516"/>
                    </a:cubicBezTo>
                    <a:cubicBezTo>
                      <a:pt x="55627" y="70594"/>
                      <a:pt x="57694" y="76483"/>
                      <a:pt x="61608" y="80817"/>
                    </a:cubicBezTo>
                    <a:cubicBezTo>
                      <a:pt x="63564" y="77343"/>
                      <a:pt x="65357" y="73612"/>
                      <a:pt x="67112" y="69973"/>
                    </a:cubicBezTo>
                    <a:cubicBezTo>
                      <a:pt x="73202" y="57317"/>
                      <a:pt x="78963" y="45357"/>
                      <a:pt x="90393" y="45357"/>
                    </a:cubicBezTo>
                    <a:cubicBezTo>
                      <a:pt x="105298" y="43857"/>
                      <a:pt x="118666" y="52983"/>
                      <a:pt x="131596" y="61816"/>
                    </a:cubicBezTo>
                    <a:cubicBezTo>
                      <a:pt x="141892" y="68839"/>
                      <a:pt x="152536" y="76117"/>
                      <a:pt x="164203" y="78239"/>
                    </a:cubicBezTo>
                    <a:cubicBezTo>
                      <a:pt x="178870" y="81403"/>
                      <a:pt x="193062" y="77068"/>
                      <a:pt x="208076" y="72496"/>
                    </a:cubicBezTo>
                    <a:cubicBezTo>
                      <a:pt x="224645" y="67449"/>
                      <a:pt x="241799" y="62219"/>
                      <a:pt x="259758" y="67595"/>
                    </a:cubicBezTo>
                    <a:cubicBezTo>
                      <a:pt x="262172" y="68308"/>
                      <a:pt x="263562" y="70869"/>
                      <a:pt x="262831" y="73283"/>
                    </a:cubicBezTo>
                    <a:cubicBezTo>
                      <a:pt x="257070" y="92595"/>
                      <a:pt x="249224" y="111304"/>
                      <a:pt x="239495" y="128970"/>
                    </a:cubicBezTo>
                    <a:cubicBezTo>
                      <a:pt x="247578" y="198135"/>
                      <a:pt x="248237" y="315965"/>
                      <a:pt x="164624" y="339556"/>
                    </a:cubicBezTo>
                    <a:cubicBezTo>
                      <a:pt x="154053" y="342775"/>
                      <a:pt x="143977" y="344402"/>
                      <a:pt x="134467" y="344402"/>
                    </a:cubicBezTo>
                    <a:close/>
                    <a:moveTo>
                      <a:pt x="9377" y="96051"/>
                    </a:moveTo>
                    <a:cubicBezTo>
                      <a:pt x="7512" y="123685"/>
                      <a:pt x="17076" y="148867"/>
                      <a:pt x="27171" y="175531"/>
                    </a:cubicBezTo>
                    <a:cubicBezTo>
                      <a:pt x="29549" y="181804"/>
                      <a:pt x="31981" y="188205"/>
                      <a:pt x="34322" y="194770"/>
                    </a:cubicBezTo>
                    <a:cubicBezTo>
                      <a:pt x="35803" y="199580"/>
                      <a:pt x="37230" y="204371"/>
                      <a:pt x="38693" y="209272"/>
                    </a:cubicBezTo>
                    <a:cubicBezTo>
                      <a:pt x="51897" y="253548"/>
                      <a:pt x="68319" y="308649"/>
                      <a:pt x="104438" y="327998"/>
                    </a:cubicBezTo>
                    <a:cubicBezTo>
                      <a:pt x="120751" y="336740"/>
                      <a:pt x="139606" y="337654"/>
                      <a:pt x="162064" y="330778"/>
                    </a:cubicBezTo>
                    <a:cubicBezTo>
                      <a:pt x="237227" y="309582"/>
                      <a:pt x="238178" y="202195"/>
                      <a:pt x="231046" y="135389"/>
                    </a:cubicBezTo>
                    <a:cubicBezTo>
                      <a:pt x="230936" y="135334"/>
                      <a:pt x="230827" y="135279"/>
                      <a:pt x="230717" y="135206"/>
                    </a:cubicBezTo>
                    <a:cubicBezTo>
                      <a:pt x="228522" y="133944"/>
                      <a:pt x="227772" y="131146"/>
                      <a:pt x="229034" y="128970"/>
                    </a:cubicBezTo>
                    <a:cubicBezTo>
                      <a:pt x="238672" y="112236"/>
                      <a:pt x="246792" y="93747"/>
                      <a:pt x="252681" y="75258"/>
                    </a:cubicBezTo>
                    <a:cubicBezTo>
                      <a:pt x="238873" y="72661"/>
                      <a:pt x="225175" y="76849"/>
                      <a:pt x="210765" y="81238"/>
                    </a:cubicBezTo>
                    <a:cubicBezTo>
                      <a:pt x="195293" y="85956"/>
                      <a:pt x="179309" y="90821"/>
                      <a:pt x="162448" y="87200"/>
                    </a:cubicBezTo>
                    <a:cubicBezTo>
                      <a:pt x="149006" y="84749"/>
                      <a:pt x="137539" y="76922"/>
                      <a:pt x="126457" y="69351"/>
                    </a:cubicBezTo>
                    <a:cubicBezTo>
                      <a:pt x="114350" y="61085"/>
                      <a:pt x="102939" y="53257"/>
                      <a:pt x="90868" y="54464"/>
                    </a:cubicBezTo>
                    <a:cubicBezTo>
                      <a:pt x="84724" y="54483"/>
                      <a:pt x="80170" y="63919"/>
                      <a:pt x="75360" y="73923"/>
                    </a:cubicBezTo>
                    <a:cubicBezTo>
                      <a:pt x="72690" y="79464"/>
                      <a:pt x="69929" y="85207"/>
                      <a:pt x="66527" y="90309"/>
                    </a:cubicBezTo>
                    <a:cubicBezTo>
                      <a:pt x="65850" y="91315"/>
                      <a:pt x="64808" y="92028"/>
                      <a:pt x="63619" y="92266"/>
                    </a:cubicBezTo>
                    <a:cubicBezTo>
                      <a:pt x="62412" y="92503"/>
                      <a:pt x="61187" y="92266"/>
                      <a:pt x="60181" y="91589"/>
                    </a:cubicBezTo>
                    <a:cubicBezTo>
                      <a:pt x="51750" y="85956"/>
                      <a:pt x="45039" y="74106"/>
                      <a:pt x="48221" y="63919"/>
                    </a:cubicBezTo>
                    <a:cubicBezTo>
                      <a:pt x="52555" y="42010"/>
                      <a:pt x="51787" y="25533"/>
                      <a:pt x="45734" y="12823"/>
                    </a:cubicBezTo>
                    <a:cubicBezTo>
                      <a:pt x="42734" y="15895"/>
                      <a:pt x="39040" y="21473"/>
                      <a:pt x="41180" y="29026"/>
                    </a:cubicBezTo>
                    <a:cubicBezTo>
                      <a:pt x="45441" y="44040"/>
                      <a:pt x="44472" y="68107"/>
                      <a:pt x="42588" y="71417"/>
                    </a:cubicBezTo>
                    <a:cubicBezTo>
                      <a:pt x="41985" y="72478"/>
                      <a:pt x="40906" y="73338"/>
                      <a:pt x="39717" y="73667"/>
                    </a:cubicBezTo>
                    <a:cubicBezTo>
                      <a:pt x="32585" y="75587"/>
                      <a:pt x="24318" y="78166"/>
                      <a:pt x="15101" y="81311"/>
                    </a:cubicBezTo>
                    <a:cubicBezTo>
                      <a:pt x="11736" y="87767"/>
                      <a:pt x="10035" y="93491"/>
                      <a:pt x="9377" y="9605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4" name="Graphic 2">
              <a:extLst>
                <a:ext uri="{FF2B5EF4-FFF2-40B4-BE49-F238E27FC236}">
                  <a16:creationId xmlns:a16="http://schemas.microsoft.com/office/drawing/2014/main" id="{3C66B6B6-432C-FC98-9B16-A3CBEA37BADB}"/>
                </a:ext>
              </a:extLst>
            </p:cNvPr>
            <p:cNvGrpSpPr/>
            <p:nvPr/>
          </p:nvGrpSpPr>
          <p:grpSpPr>
            <a:xfrm>
              <a:off x="2483741" y="418465"/>
              <a:ext cx="691731" cy="1027328"/>
              <a:chOff x="2483741" y="418465"/>
              <a:chExt cx="691731" cy="1027328"/>
            </a:xfrm>
            <a:grpFill/>
          </p:grpSpPr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B2009A5E-29A8-D80D-2B31-F05F90EEB6DB}"/>
                  </a:ext>
                </a:extLst>
              </p:cNvPr>
              <p:cNvSpPr/>
              <p:nvPr/>
            </p:nvSpPr>
            <p:spPr>
              <a:xfrm>
                <a:off x="2488307" y="422983"/>
                <a:ext cx="682636" cy="1018170"/>
              </a:xfrm>
              <a:custGeom>
                <a:avLst/>
                <a:gdLst>
                  <a:gd name="connsiteX0" fmla="*/ 681320 w 682636"/>
                  <a:gd name="connsiteY0" fmla="*/ 913102 h 1018170"/>
                  <a:gd name="connsiteX1" fmla="*/ 593958 w 682636"/>
                  <a:gd name="connsiteY1" fmla="*/ 647523 h 1018170"/>
                  <a:gd name="connsiteX2" fmla="*/ 502280 w 682636"/>
                  <a:gd name="connsiteY2" fmla="*/ 768041 h 1018170"/>
                  <a:gd name="connsiteX3" fmla="*/ 449428 w 682636"/>
                  <a:gd name="connsiteY3" fmla="*/ 788231 h 1018170"/>
                  <a:gd name="connsiteX4" fmla="*/ 404128 w 682636"/>
                  <a:gd name="connsiteY4" fmla="*/ 702406 h 1018170"/>
                  <a:gd name="connsiteX5" fmla="*/ 414973 w 682636"/>
                  <a:gd name="connsiteY5" fmla="*/ 694469 h 1018170"/>
                  <a:gd name="connsiteX6" fmla="*/ 422124 w 682636"/>
                  <a:gd name="connsiteY6" fmla="*/ 696828 h 1018170"/>
                  <a:gd name="connsiteX7" fmla="*/ 426787 w 682636"/>
                  <a:gd name="connsiteY7" fmla="*/ 704929 h 1018170"/>
                  <a:gd name="connsiteX8" fmla="*/ 555132 w 682636"/>
                  <a:gd name="connsiteY8" fmla="*/ 573676 h 1018170"/>
                  <a:gd name="connsiteX9" fmla="*/ 556248 w 682636"/>
                  <a:gd name="connsiteY9" fmla="*/ 570037 h 1018170"/>
                  <a:gd name="connsiteX10" fmla="*/ 550103 w 682636"/>
                  <a:gd name="connsiteY10" fmla="*/ 555644 h 1018170"/>
                  <a:gd name="connsiteX11" fmla="*/ 549957 w 682636"/>
                  <a:gd name="connsiteY11" fmla="*/ 554035 h 1018170"/>
                  <a:gd name="connsiteX12" fmla="*/ 519654 w 682636"/>
                  <a:gd name="connsiteY12" fmla="*/ 367205 h 1018170"/>
                  <a:gd name="connsiteX13" fmla="*/ 543099 w 682636"/>
                  <a:gd name="connsiteY13" fmla="*/ 296522 h 1018170"/>
                  <a:gd name="connsiteX14" fmla="*/ 531413 w 682636"/>
                  <a:gd name="connsiteY14" fmla="*/ 1573 h 1018170"/>
                  <a:gd name="connsiteX15" fmla="*/ 526896 w 682636"/>
                  <a:gd name="connsiteY15" fmla="*/ 0 h 1018170"/>
                  <a:gd name="connsiteX16" fmla="*/ 503231 w 682636"/>
                  <a:gd name="connsiteY16" fmla="*/ 56162 h 1018170"/>
                  <a:gd name="connsiteX17" fmla="*/ 431816 w 682636"/>
                  <a:gd name="connsiteY17" fmla="*/ 263183 h 1018170"/>
                  <a:gd name="connsiteX18" fmla="*/ 298424 w 682636"/>
                  <a:gd name="connsiteY18" fmla="*/ 124358 h 1018170"/>
                  <a:gd name="connsiteX19" fmla="*/ 273259 w 682636"/>
                  <a:gd name="connsiteY19" fmla="*/ 23390 h 1018170"/>
                  <a:gd name="connsiteX20" fmla="*/ 280373 w 682636"/>
                  <a:gd name="connsiteY20" fmla="*/ 5578 h 1018170"/>
                  <a:gd name="connsiteX21" fmla="*/ 213896 w 682636"/>
                  <a:gd name="connsiteY21" fmla="*/ 31583 h 1018170"/>
                  <a:gd name="connsiteX22" fmla="*/ 211117 w 682636"/>
                  <a:gd name="connsiteY22" fmla="*/ 33376 h 1018170"/>
                  <a:gd name="connsiteX23" fmla="*/ 215378 w 682636"/>
                  <a:gd name="connsiteY23" fmla="*/ 58723 h 1018170"/>
                  <a:gd name="connsiteX24" fmla="*/ 232989 w 682636"/>
                  <a:gd name="connsiteY24" fmla="*/ 366674 h 1018170"/>
                  <a:gd name="connsiteX25" fmla="*/ 191530 w 682636"/>
                  <a:gd name="connsiteY25" fmla="*/ 390229 h 1018170"/>
                  <a:gd name="connsiteX26" fmla="*/ 177613 w 682636"/>
                  <a:gd name="connsiteY26" fmla="*/ 394454 h 1018170"/>
                  <a:gd name="connsiteX27" fmla="*/ 168890 w 682636"/>
                  <a:gd name="connsiteY27" fmla="*/ 395405 h 1018170"/>
                  <a:gd name="connsiteX28" fmla="*/ 159032 w 682636"/>
                  <a:gd name="connsiteY28" fmla="*/ 392863 h 1018170"/>
                  <a:gd name="connsiteX29" fmla="*/ 151205 w 682636"/>
                  <a:gd name="connsiteY29" fmla="*/ 386791 h 1018170"/>
                  <a:gd name="connsiteX30" fmla="*/ 149742 w 682636"/>
                  <a:gd name="connsiteY30" fmla="*/ 385072 h 1018170"/>
                  <a:gd name="connsiteX31" fmla="*/ 132314 w 682636"/>
                  <a:gd name="connsiteY31" fmla="*/ 444929 h 1018170"/>
                  <a:gd name="connsiteX32" fmla="*/ 76590 w 682636"/>
                  <a:gd name="connsiteY32" fmla="*/ 624846 h 1018170"/>
                  <a:gd name="connsiteX33" fmla="*/ 79882 w 682636"/>
                  <a:gd name="connsiteY33" fmla="*/ 632472 h 1018170"/>
                  <a:gd name="connsiteX34" fmla="*/ 84966 w 682636"/>
                  <a:gd name="connsiteY34" fmla="*/ 642604 h 1018170"/>
                  <a:gd name="connsiteX35" fmla="*/ 94256 w 682636"/>
                  <a:gd name="connsiteY35" fmla="*/ 657966 h 1018170"/>
                  <a:gd name="connsiteX36" fmla="*/ 116092 w 682636"/>
                  <a:gd name="connsiteY36" fmla="*/ 686458 h 1018170"/>
                  <a:gd name="connsiteX37" fmla="*/ 167536 w 682636"/>
                  <a:gd name="connsiteY37" fmla="*/ 742767 h 1018170"/>
                  <a:gd name="connsiteX38" fmla="*/ 205283 w 682636"/>
                  <a:gd name="connsiteY38" fmla="*/ 851306 h 1018170"/>
                  <a:gd name="connsiteX39" fmla="*/ 192701 w 682636"/>
                  <a:gd name="connsiteY39" fmla="*/ 846259 h 1018170"/>
                  <a:gd name="connsiteX40" fmla="*/ 195224 w 682636"/>
                  <a:gd name="connsiteY40" fmla="*/ 868973 h 1018170"/>
                  <a:gd name="connsiteX41" fmla="*/ 170060 w 682636"/>
                  <a:gd name="connsiteY41" fmla="*/ 899258 h 1018170"/>
                  <a:gd name="connsiteX42" fmla="*/ 157478 w 682636"/>
                  <a:gd name="connsiteY42" fmla="*/ 899258 h 1018170"/>
                  <a:gd name="connsiteX43" fmla="*/ 124761 w 682636"/>
                  <a:gd name="connsiteY43" fmla="*/ 889163 h 1018170"/>
                  <a:gd name="connsiteX44" fmla="*/ 92044 w 682636"/>
                  <a:gd name="connsiteY44" fmla="*/ 871496 h 1018170"/>
                  <a:gd name="connsiteX45" fmla="*/ 76170 w 682636"/>
                  <a:gd name="connsiteY45" fmla="*/ 832890 h 1018170"/>
                  <a:gd name="connsiteX46" fmla="*/ 70244 w 682636"/>
                  <a:gd name="connsiteY46" fmla="*/ 801124 h 1018170"/>
                  <a:gd name="connsiteX47" fmla="*/ 61631 w 682636"/>
                  <a:gd name="connsiteY47" fmla="*/ 767218 h 1018170"/>
                  <a:gd name="connsiteX48" fmla="*/ 61631 w 682636"/>
                  <a:gd name="connsiteY48" fmla="*/ 767218 h 1018170"/>
                  <a:gd name="connsiteX49" fmla="*/ 51115 w 682636"/>
                  <a:gd name="connsiteY49" fmla="*/ 747376 h 1018170"/>
                  <a:gd name="connsiteX50" fmla="*/ 40215 w 682636"/>
                  <a:gd name="connsiteY50" fmla="*/ 735141 h 1018170"/>
                  <a:gd name="connsiteX51" fmla="*/ 0 w 682636"/>
                  <a:gd name="connsiteY51" fmla="*/ 984461 h 1018170"/>
                  <a:gd name="connsiteX52" fmla="*/ 7023 w 682636"/>
                  <a:gd name="connsiteY52" fmla="*/ 987003 h 1018170"/>
                  <a:gd name="connsiteX53" fmla="*/ 21616 w 682636"/>
                  <a:gd name="connsiteY53" fmla="*/ 991082 h 1018170"/>
                  <a:gd name="connsiteX54" fmla="*/ 41404 w 682636"/>
                  <a:gd name="connsiteY54" fmla="*/ 994721 h 1018170"/>
                  <a:gd name="connsiteX55" fmla="*/ 53054 w 682636"/>
                  <a:gd name="connsiteY55" fmla="*/ 996275 h 1018170"/>
                  <a:gd name="connsiteX56" fmla="*/ 53054 w 682636"/>
                  <a:gd name="connsiteY56" fmla="*/ 996275 h 1018170"/>
                  <a:gd name="connsiteX57" fmla="*/ 139848 w 682636"/>
                  <a:gd name="connsiteY57" fmla="*/ 1015350 h 1018170"/>
                  <a:gd name="connsiteX58" fmla="*/ 186446 w 682636"/>
                  <a:gd name="connsiteY58" fmla="*/ 1012972 h 1018170"/>
                  <a:gd name="connsiteX59" fmla="*/ 192664 w 682636"/>
                  <a:gd name="connsiteY59" fmla="*/ 991319 h 1018170"/>
                  <a:gd name="connsiteX60" fmla="*/ 198644 w 682636"/>
                  <a:gd name="connsiteY60" fmla="*/ 968807 h 1018170"/>
                  <a:gd name="connsiteX61" fmla="*/ 331269 w 682636"/>
                  <a:gd name="connsiteY61" fmla="*/ 759921 h 1018170"/>
                  <a:gd name="connsiteX62" fmla="*/ 371484 w 682636"/>
                  <a:gd name="connsiteY62" fmla="*/ 800393 h 1018170"/>
                  <a:gd name="connsiteX63" fmla="*/ 425562 w 682636"/>
                  <a:gd name="connsiteY63" fmla="*/ 880951 h 1018170"/>
                  <a:gd name="connsiteX64" fmla="*/ 506669 w 682636"/>
                  <a:gd name="connsiteY64" fmla="*/ 997556 h 1018170"/>
                  <a:gd name="connsiteX65" fmla="*/ 623054 w 682636"/>
                  <a:gd name="connsiteY65" fmla="*/ 932048 h 1018170"/>
                  <a:gd name="connsiteX66" fmla="*/ 682636 w 682636"/>
                  <a:gd name="connsiteY66" fmla="*/ 933895 h 1018170"/>
                  <a:gd name="connsiteX67" fmla="*/ 681320 w 682636"/>
                  <a:gd name="connsiteY67" fmla="*/ 913102 h 101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82636" h="1018170">
                    <a:moveTo>
                      <a:pt x="681320" y="913102"/>
                    </a:moveTo>
                    <a:cubicBezTo>
                      <a:pt x="661879" y="778246"/>
                      <a:pt x="601035" y="660855"/>
                      <a:pt x="593958" y="647523"/>
                    </a:cubicBezTo>
                    <a:cubicBezTo>
                      <a:pt x="554309" y="680643"/>
                      <a:pt x="541270" y="733824"/>
                      <a:pt x="502280" y="768041"/>
                    </a:cubicBezTo>
                    <a:cubicBezTo>
                      <a:pt x="487174" y="780660"/>
                      <a:pt x="467039" y="800850"/>
                      <a:pt x="449428" y="788231"/>
                    </a:cubicBezTo>
                    <a:cubicBezTo>
                      <a:pt x="421740" y="770565"/>
                      <a:pt x="394052" y="737756"/>
                      <a:pt x="404128" y="702406"/>
                    </a:cubicBezTo>
                    <a:cubicBezTo>
                      <a:pt x="405738" y="699169"/>
                      <a:pt x="410474" y="696974"/>
                      <a:pt x="414973" y="694469"/>
                    </a:cubicBezTo>
                    <a:cubicBezTo>
                      <a:pt x="417588" y="693024"/>
                      <a:pt x="420862" y="694121"/>
                      <a:pt x="422124" y="696828"/>
                    </a:cubicBezTo>
                    <a:cubicBezTo>
                      <a:pt x="423367" y="699534"/>
                      <a:pt x="425434" y="702223"/>
                      <a:pt x="426787" y="704929"/>
                    </a:cubicBezTo>
                    <a:cubicBezTo>
                      <a:pt x="464534" y="654454"/>
                      <a:pt x="534997" y="636770"/>
                      <a:pt x="555132" y="573676"/>
                    </a:cubicBezTo>
                    <a:cubicBezTo>
                      <a:pt x="555516" y="572469"/>
                      <a:pt x="555882" y="571262"/>
                      <a:pt x="556248" y="570037"/>
                    </a:cubicBezTo>
                    <a:cubicBezTo>
                      <a:pt x="553998" y="564496"/>
                      <a:pt x="549829" y="559357"/>
                      <a:pt x="550103" y="555644"/>
                    </a:cubicBezTo>
                    <a:cubicBezTo>
                      <a:pt x="550048" y="555096"/>
                      <a:pt x="550012" y="554584"/>
                      <a:pt x="549957" y="554035"/>
                    </a:cubicBezTo>
                    <a:cubicBezTo>
                      <a:pt x="527883" y="495111"/>
                      <a:pt x="510692" y="430445"/>
                      <a:pt x="519654" y="367205"/>
                    </a:cubicBezTo>
                    <a:cubicBezTo>
                      <a:pt x="519983" y="341656"/>
                      <a:pt x="530041" y="318431"/>
                      <a:pt x="543099" y="296522"/>
                    </a:cubicBezTo>
                    <a:cubicBezTo>
                      <a:pt x="551018" y="198772"/>
                      <a:pt x="571207" y="94421"/>
                      <a:pt x="531413" y="1573"/>
                    </a:cubicBezTo>
                    <a:cubicBezTo>
                      <a:pt x="529895" y="951"/>
                      <a:pt x="528395" y="457"/>
                      <a:pt x="526896" y="0"/>
                    </a:cubicBezTo>
                    <a:cubicBezTo>
                      <a:pt x="521172" y="19184"/>
                      <a:pt x="513161" y="38332"/>
                      <a:pt x="503231" y="56162"/>
                    </a:cubicBezTo>
                    <a:cubicBezTo>
                      <a:pt x="512265" y="131838"/>
                      <a:pt x="509723" y="241200"/>
                      <a:pt x="431816" y="263183"/>
                    </a:cubicBezTo>
                    <a:cubicBezTo>
                      <a:pt x="341218" y="290944"/>
                      <a:pt x="318559" y="189976"/>
                      <a:pt x="298424" y="124358"/>
                    </a:cubicBezTo>
                    <a:cubicBezTo>
                      <a:pt x="285842" y="89026"/>
                      <a:pt x="270736" y="58723"/>
                      <a:pt x="273259" y="23390"/>
                    </a:cubicBezTo>
                    <a:cubicBezTo>
                      <a:pt x="274466" y="18544"/>
                      <a:pt x="276844" y="11960"/>
                      <a:pt x="280373" y="5578"/>
                    </a:cubicBezTo>
                    <a:cubicBezTo>
                      <a:pt x="247528" y="16898"/>
                      <a:pt x="213896" y="31583"/>
                      <a:pt x="213896" y="31583"/>
                    </a:cubicBezTo>
                    <a:cubicBezTo>
                      <a:pt x="212964" y="32187"/>
                      <a:pt x="212049" y="32772"/>
                      <a:pt x="211117" y="33376"/>
                    </a:cubicBezTo>
                    <a:cubicBezTo>
                      <a:pt x="210422" y="42538"/>
                      <a:pt x="212470" y="51462"/>
                      <a:pt x="215378" y="58723"/>
                    </a:cubicBezTo>
                    <a:cubicBezTo>
                      <a:pt x="250619" y="154643"/>
                      <a:pt x="280812" y="270754"/>
                      <a:pt x="232989" y="366674"/>
                    </a:cubicBezTo>
                    <a:cubicBezTo>
                      <a:pt x="225162" y="382384"/>
                      <a:pt x="208172" y="385877"/>
                      <a:pt x="191530" y="390229"/>
                    </a:cubicBezTo>
                    <a:cubicBezTo>
                      <a:pt x="186794" y="391473"/>
                      <a:pt x="182075" y="392771"/>
                      <a:pt x="177613" y="394454"/>
                    </a:cubicBezTo>
                    <a:cubicBezTo>
                      <a:pt x="174522" y="395222"/>
                      <a:pt x="171615" y="395533"/>
                      <a:pt x="168890" y="395405"/>
                    </a:cubicBezTo>
                    <a:cubicBezTo>
                      <a:pt x="165250" y="395259"/>
                      <a:pt x="161977" y="394326"/>
                      <a:pt x="159032" y="392863"/>
                    </a:cubicBezTo>
                    <a:cubicBezTo>
                      <a:pt x="156052" y="391381"/>
                      <a:pt x="153436" y="389297"/>
                      <a:pt x="151205" y="386791"/>
                    </a:cubicBezTo>
                    <a:cubicBezTo>
                      <a:pt x="150711" y="386224"/>
                      <a:pt x="150199" y="385676"/>
                      <a:pt x="149742" y="385072"/>
                    </a:cubicBezTo>
                    <a:cubicBezTo>
                      <a:pt x="140251" y="409596"/>
                      <a:pt x="137087" y="423422"/>
                      <a:pt x="132314" y="444929"/>
                    </a:cubicBezTo>
                    <a:cubicBezTo>
                      <a:pt x="120042" y="508919"/>
                      <a:pt x="104955" y="568117"/>
                      <a:pt x="76590" y="624846"/>
                    </a:cubicBezTo>
                    <a:cubicBezTo>
                      <a:pt x="77614" y="627425"/>
                      <a:pt x="78730" y="629967"/>
                      <a:pt x="79882" y="632472"/>
                    </a:cubicBezTo>
                    <a:cubicBezTo>
                      <a:pt x="81473" y="635910"/>
                      <a:pt x="83174" y="639294"/>
                      <a:pt x="84966" y="642604"/>
                    </a:cubicBezTo>
                    <a:cubicBezTo>
                      <a:pt x="87819" y="647852"/>
                      <a:pt x="90928" y="652973"/>
                      <a:pt x="94256" y="657966"/>
                    </a:cubicBezTo>
                    <a:cubicBezTo>
                      <a:pt x="100822" y="667823"/>
                      <a:pt x="108192" y="677241"/>
                      <a:pt x="116092" y="686458"/>
                    </a:cubicBezTo>
                    <a:cubicBezTo>
                      <a:pt x="132204" y="705295"/>
                      <a:pt x="150327" y="723345"/>
                      <a:pt x="167536" y="742767"/>
                    </a:cubicBezTo>
                    <a:cubicBezTo>
                      <a:pt x="192701" y="773052"/>
                      <a:pt x="207807" y="810927"/>
                      <a:pt x="205283" y="851306"/>
                    </a:cubicBezTo>
                    <a:cubicBezTo>
                      <a:pt x="205283" y="853830"/>
                      <a:pt x="197730" y="848783"/>
                      <a:pt x="192701" y="846259"/>
                    </a:cubicBezTo>
                    <a:cubicBezTo>
                      <a:pt x="197730" y="853830"/>
                      <a:pt x="202759" y="863925"/>
                      <a:pt x="195224" y="868973"/>
                    </a:cubicBezTo>
                    <a:cubicBezTo>
                      <a:pt x="185166" y="879068"/>
                      <a:pt x="182642" y="891686"/>
                      <a:pt x="170060" y="899258"/>
                    </a:cubicBezTo>
                    <a:cubicBezTo>
                      <a:pt x="167536" y="899258"/>
                      <a:pt x="160002" y="901781"/>
                      <a:pt x="157478" y="899258"/>
                    </a:cubicBezTo>
                    <a:cubicBezTo>
                      <a:pt x="144896" y="884115"/>
                      <a:pt x="137343" y="894210"/>
                      <a:pt x="124761" y="889163"/>
                    </a:cubicBezTo>
                    <a:cubicBezTo>
                      <a:pt x="112179" y="886639"/>
                      <a:pt x="99596" y="884115"/>
                      <a:pt x="92044" y="871496"/>
                    </a:cubicBezTo>
                    <a:cubicBezTo>
                      <a:pt x="83814" y="859810"/>
                      <a:pt x="79333" y="846606"/>
                      <a:pt x="76170" y="832890"/>
                    </a:cubicBezTo>
                    <a:cubicBezTo>
                      <a:pt x="73774" y="822466"/>
                      <a:pt x="72146" y="811731"/>
                      <a:pt x="70244" y="801124"/>
                    </a:cubicBezTo>
                    <a:cubicBezTo>
                      <a:pt x="68159" y="789493"/>
                      <a:pt x="65745" y="777990"/>
                      <a:pt x="61631" y="767218"/>
                    </a:cubicBezTo>
                    <a:cubicBezTo>
                      <a:pt x="59930" y="782763"/>
                      <a:pt x="59930" y="782763"/>
                      <a:pt x="61631" y="767218"/>
                    </a:cubicBezTo>
                    <a:cubicBezTo>
                      <a:pt x="58979" y="760250"/>
                      <a:pt x="55577" y="753594"/>
                      <a:pt x="51115" y="747376"/>
                    </a:cubicBezTo>
                    <a:cubicBezTo>
                      <a:pt x="48043" y="743078"/>
                      <a:pt x="44458" y="738963"/>
                      <a:pt x="40215" y="735141"/>
                    </a:cubicBezTo>
                    <a:cubicBezTo>
                      <a:pt x="27359" y="803867"/>
                      <a:pt x="2890" y="965387"/>
                      <a:pt x="0" y="984461"/>
                    </a:cubicBezTo>
                    <a:cubicBezTo>
                      <a:pt x="2323" y="985376"/>
                      <a:pt x="4664" y="986217"/>
                      <a:pt x="7023" y="987003"/>
                    </a:cubicBezTo>
                    <a:cubicBezTo>
                      <a:pt x="11814" y="988594"/>
                      <a:pt x="16679" y="989948"/>
                      <a:pt x="21616" y="991082"/>
                    </a:cubicBezTo>
                    <a:cubicBezTo>
                      <a:pt x="28127" y="992581"/>
                      <a:pt x="34729" y="993752"/>
                      <a:pt x="41404" y="994721"/>
                    </a:cubicBezTo>
                    <a:cubicBezTo>
                      <a:pt x="45281" y="995288"/>
                      <a:pt x="49158" y="995800"/>
                      <a:pt x="53054" y="996275"/>
                    </a:cubicBezTo>
                    <a:lnTo>
                      <a:pt x="53054" y="996275"/>
                    </a:lnTo>
                    <a:cubicBezTo>
                      <a:pt x="82534" y="999860"/>
                      <a:pt x="112654" y="1001725"/>
                      <a:pt x="139848" y="1015350"/>
                    </a:cubicBezTo>
                    <a:cubicBezTo>
                      <a:pt x="156216" y="1022391"/>
                      <a:pt x="170408" y="1014179"/>
                      <a:pt x="186446" y="1012972"/>
                    </a:cubicBezTo>
                    <a:cubicBezTo>
                      <a:pt x="188513" y="1006059"/>
                      <a:pt x="190579" y="998854"/>
                      <a:pt x="192664" y="991319"/>
                    </a:cubicBezTo>
                    <a:cubicBezTo>
                      <a:pt x="194657" y="984114"/>
                      <a:pt x="196651" y="976616"/>
                      <a:pt x="198644" y="968807"/>
                    </a:cubicBezTo>
                    <a:cubicBezTo>
                      <a:pt x="246467" y="781794"/>
                      <a:pt x="331269" y="759921"/>
                      <a:pt x="331269" y="759921"/>
                    </a:cubicBezTo>
                    <a:cubicBezTo>
                      <a:pt x="331269" y="759921"/>
                      <a:pt x="359542" y="770858"/>
                      <a:pt x="371484" y="800393"/>
                    </a:cubicBezTo>
                    <a:cubicBezTo>
                      <a:pt x="383627" y="830367"/>
                      <a:pt x="406433" y="855421"/>
                      <a:pt x="425562" y="880951"/>
                    </a:cubicBezTo>
                    <a:cubicBezTo>
                      <a:pt x="453908" y="918789"/>
                      <a:pt x="479877" y="958566"/>
                      <a:pt x="506669" y="997556"/>
                    </a:cubicBezTo>
                    <a:cubicBezTo>
                      <a:pt x="537210" y="964692"/>
                      <a:pt x="583552" y="946642"/>
                      <a:pt x="623054" y="932048"/>
                    </a:cubicBezTo>
                    <a:cubicBezTo>
                      <a:pt x="640245" y="926872"/>
                      <a:pt x="663324" y="926434"/>
                      <a:pt x="682636" y="933895"/>
                    </a:cubicBezTo>
                    <a:cubicBezTo>
                      <a:pt x="682179" y="927019"/>
                      <a:pt x="681704" y="920069"/>
                      <a:pt x="681320" y="91310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D97CA128-C1C2-68D5-F291-146EAE66F471}"/>
                  </a:ext>
                </a:extLst>
              </p:cNvPr>
              <p:cNvSpPr/>
              <p:nvPr/>
            </p:nvSpPr>
            <p:spPr>
              <a:xfrm>
                <a:off x="2483741" y="418465"/>
                <a:ext cx="691731" cy="1027328"/>
              </a:xfrm>
              <a:custGeom>
                <a:avLst/>
                <a:gdLst>
                  <a:gd name="connsiteX0" fmla="*/ 158369 w 691731"/>
                  <a:gd name="connsiteY0" fmla="*/ 1027329 h 1027328"/>
                  <a:gd name="connsiteX1" fmla="*/ 142623 w 691731"/>
                  <a:gd name="connsiteY1" fmla="*/ 1024128 h 1027328"/>
                  <a:gd name="connsiteX2" fmla="*/ 68630 w 691731"/>
                  <a:gd name="connsiteY2" fmla="*/ 1006737 h 1027328"/>
                  <a:gd name="connsiteX3" fmla="*/ 57090 w 691731"/>
                  <a:gd name="connsiteY3" fmla="*/ 1005402 h 1027328"/>
                  <a:gd name="connsiteX4" fmla="*/ 45331 w 691731"/>
                  <a:gd name="connsiteY4" fmla="*/ 1003829 h 1027328"/>
                  <a:gd name="connsiteX5" fmla="*/ 25177 w 691731"/>
                  <a:gd name="connsiteY5" fmla="*/ 1000116 h 1027328"/>
                  <a:gd name="connsiteX6" fmla="*/ 10163 w 691731"/>
                  <a:gd name="connsiteY6" fmla="*/ 995928 h 1027328"/>
                  <a:gd name="connsiteX7" fmla="*/ 2884 w 691731"/>
                  <a:gd name="connsiteY7" fmla="*/ 993295 h 1027328"/>
                  <a:gd name="connsiteX8" fmla="*/ 50 w 691731"/>
                  <a:gd name="connsiteY8" fmla="*/ 988357 h 1027328"/>
                  <a:gd name="connsiteX9" fmla="*/ 40283 w 691731"/>
                  <a:gd name="connsiteY9" fmla="*/ 738872 h 1027328"/>
                  <a:gd name="connsiteX10" fmla="*/ 43319 w 691731"/>
                  <a:gd name="connsiteY10" fmla="*/ 735379 h 1027328"/>
                  <a:gd name="connsiteX11" fmla="*/ 47836 w 691731"/>
                  <a:gd name="connsiteY11" fmla="*/ 736312 h 1027328"/>
                  <a:gd name="connsiteX12" fmla="*/ 59394 w 691731"/>
                  <a:gd name="connsiteY12" fmla="*/ 749278 h 1027328"/>
                  <a:gd name="connsiteX13" fmla="*/ 70404 w 691731"/>
                  <a:gd name="connsiteY13" fmla="*/ 770017 h 1027328"/>
                  <a:gd name="connsiteX14" fmla="*/ 70459 w 691731"/>
                  <a:gd name="connsiteY14" fmla="*/ 770145 h 1027328"/>
                  <a:gd name="connsiteX15" fmla="*/ 79292 w 691731"/>
                  <a:gd name="connsiteY15" fmla="*/ 804892 h 1027328"/>
                  <a:gd name="connsiteX16" fmla="*/ 80755 w 691731"/>
                  <a:gd name="connsiteY16" fmla="*/ 813268 h 1027328"/>
                  <a:gd name="connsiteX17" fmla="*/ 85180 w 691731"/>
                  <a:gd name="connsiteY17" fmla="*/ 836439 h 1027328"/>
                  <a:gd name="connsiteX18" fmla="*/ 100341 w 691731"/>
                  <a:gd name="connsiteY18" fmla="*/ 873435 h 1027328"/>
                  <a:gd name="connsiteX19" fmla="*/ 130205 w 691731"/>
                  <a:gd name="connsiteY19" fmla="*/ 889254 h 1027328"/>
                  <a:gd name="connsiteX20" fmla="*/ 131010 w 691731"/>
                  <a:gd name="connsiteY20" fmla="*/ 889492 h 1027328"/>
                  <a:gd name="connsiteX21" fmla="*/ 141654 w 691731"/>
                  <a:gd name="connsiteY21" fmla="*/ 890589 h 1027328"/>
                  <a:gd name="connsiteX22" fmla="*/ 165081 w 691731"/>
                  <a:gd name="connsiteY22" fmla="*/ 900355 h 1027328"/>
                  <a:gd name="connsiteX23" fmla="*/ 170732 w 691731"/>
                  <a:gd name="connsiteY23" fmla="*/ 899770 h 1027328"/>
                  <a:gd name="connsiteX24" fmla="*/ 173146 w 691731"/>
                  <a:gd name="connsiteY24" fmla="*/ 899368 h 1027328"/>
                  <a:gd name="connsiteX25" fmla="*/ 186167 w 691731"/>
                  <a:gd name="connsiteY25" fmla="*/ 884225 h 1027328"/>
                  <a:gd name="connsiteX26" fmla="*/ 196554 w 691731"/>
                  <a:gd name="connsiteY26" fmla="*/ 870308 h 1027328"/>
                  <a:gd name="connsiteX27" fmla="*/ 197249 w 691731"/>
                  <a:gd name="connsiteY27" fmla="*/ 869741 h 1027328"/>
                  <a:gd name="connsiteX28" fmla="*/ 193464 w 691731"/>
                  <a:gd name="connsiteY28" fmla="*/ 853355 h 1027328"/>
                  <a:gd name="connsiteX29" fmla="*/ 193848 w 691731"/>
                  <a:gd name="connsiteY29" fmla="*/ 847796 h 1027328"/>
                  <a:gd name="connsiteX30" fmla="*/ 199316 w 691731"/>
                  <a:gd name="connsiteY30" fmla="*/ 846735 h 1027328"/>
                  <a:gd name="connsiteX31" fmla="*/ 203577 w 691731"/>
                  <a:gd name="connsiteY31" fmla="*/ 849039 h 1027328"/>
                  <a:gd name="connsiteX32" fmla="*/ 205497 w 691731"/>
                  <a:gd name="connsiteY32" fmla="*/ 850100 h 1027328"/>
                  <a:gd name="connsiteX33" fmla="*/ 168574 w 691731"/>
                  <a:gd name="connsiteY33" fmla="*/ 750247 h 1027328"/>
                  <a:gd name="connsiteX34" fmla="*/ 145567 w 691731"/>
                  <a:gd name="connsiteY34" fmla="*/ 725229 h 1027328"/>
                  <a:gd name="connsiteX35" fmla="*/ 117166 w 691731"/>
                  <a:gd name="connsiteY35" fmla="*/ 693975 h 1027328"/>
                  <a:gd name="connsiteX36" fmla="*/ 95001 w 691731"/>
                  <a:gd name="connsiteY36" fmla="*/ 665043 h 1027328"/>
                  <a:gd name="connsiteX37" fmla="*/ 85491 w 691731"/>
                  <a:gd name="connsiteY37" fmla="*/ 649316 h 1027328"/>
                  <a:gd name="connsiteX38" fmla="*/ 80261 w 691731"/>
                  <a:gd name="connsiteY38" fmla="*/ 638910 h 1027328"/>
                  <a:gd name="connsiteX39" fmla="*/ 76859 w 691731"/>
                  <a:gd name="connsiteY39" fmla="*/ 631046 h 1027328"/>
                  <a:gd name="connsiteX40" fmla="*/ 77024 w 691731"/>
                  <a:gd name="connsiteY40" fmla="*/ 627315 h 1027328"/>
                  <a:gd name="connsiteX41" fmla="*/ 132363 w 691731"/>
                  <a:gd name="connsiteY41" fmla="*/ 448587 h 1027328"/>
                  <a:gd name="connsiteX42" fmla="*/ 150011 w 691731"/>
                  <a:gd name="connsiteY42" fmla="*/ 387944 h 1027328"/>
                  <a:gd name="connsiteX43" fmla="*/ 153632 w 691731"/>
                  <a:gd name="connsiteY43" fmla="*/ 385073 h 1027328"/>
                  <a:gd name="connsiteX44" fmla="*/ 157912 w 691731"/>
                  <a:gd name="connsiteY44" fmla="*/ 386810 h 1027328"/>
                  <a:gd name="connsiteX45" fmla="*/ 159046 w 691731"/>
                  <a:gd name="connsiteY45" fmla="*/ 388145 h 1027328"/>
                  <a:gd name="connsiteX46" fmla="*/ 165611 w 691731"/>
                  <a:gd name="connsiteY46" fmla="*/ 393284 h 1027328"/>
                  <a:gd name="connsiteX47" fmla="*/ 173621 w 691731"/>
                  <a:gd name="connsiteY47" fmla="*/ 395350 h 1027328"/>
                  <a:gd name="connsiteX48" fmla="*/ 180790 w 691731"/>
                  <a:gd name="connsiteY48" fmla="*/ 394582 h 1027328"/>
                  <a:gd name="connsiteX49" fmla="*/ 194908 w 691731"/>
                  <a:gd name="connsiteY49" fmla="*/ 390321 h 1027328"/>
                  <a:gd name="connsiteX50" fmla="*/ 197962 w 691731"/>
                  <a:gd name="connsiteY50" fmla="*/ 389535 h 1027328"/>
                  <a:gd name="connsiteX51" fmla="*/ 233423 w 691731"/>
                  <a:gd name="connsiteY51" fmla="*/ 369162 h 1027328"/>
                  <a:gd name="connsiteX52" fmla="*/ 215610 w 691731"/>
                  <a:gd name="connsiteY52" fmla="*/ 64831 h 1027328"/>
                  <a:gd name="connsiteX53" fmla="*/ 211093 w 691731"/>
                  <a:gd name="connsiteY53" fmla="*/ 37564 h 1027328"/>
                  <a:gd name="connsiteX54" fmla="*/ 213160 w 691731"/>
                  <a:gd name="connsiteY54" fmla="*/ 34071 h 1027328"/>
                  <a:gd name="connsiteX55" fmla="*/ 215958 w 691731"/>
                  <a:gd name="connsiteY55" fmla="*/ 32260 h 1027328"/>
                  <a:gd name="connsiteX56" fmla="*/ 216598 w 691731"/>
                  <a:gd name="connsiteY56" fmla="*/ 31931 h 1027328"/>
                  <a:gd name="connsiteX57" fmla="*/ 283404 w 691731"/>
                  <a:gd name="connsiteY57" fmla="*/ 5798 h 1027328"/>
                  <a:gd name="connsiteX58" fmla="*/ 288397 w 691731"/>
                  <a:gd name="connsiteY58" fmla="*/ 7169 h 1027328"/>
                  <a:gd name="connsiteX59" fmla="*/ 288890 w 691731"/>
                  <a:gd name="connsiteY59" fmla="*/ 12327 h 1027328"/>
                  <a:gd name="connsiteX60" fmla="*/ 282307 w 691731"/>
                  <a:gd name="connsiteY60" fmla="*/ 28639 h 1027328"/>
                  <a:gd name="connsiteX61" fmla="*/ 300101 w 691731"/>
                  <a:gd name="connsiteY61" fmla="*/ 108119 h 1027328"/>
                  <a:gd name="connsiteX62" fmla="*/ 307252 w 691731"/>
                  <a:gd name="connsiteY62" fmla="*/ 127358 h 1027328"/>
                  <a:gd name="connsiteX63" fmla="*/ 311622 w 691731"/>
                  <a:gd name="connsiteY63" fmla="*/ 141860 h 1027328"/>
                  <a:gd name="connsiteX64" fmla="*/ 377368 w 691731"/>
                  <a:gd name="connsiteY64" fmla="*/ 260586 h 1027328"/>
                  <a:gd name="connsiteX65" fmla="*/ 434993 w 691731"/>
                  <a:gd name="connsiteY65" fmla="*/ 263366 h 1027328"/>
                  <a:gd name="connsiteX66" fmla="*/ 503208 w 691731"/>
                  <a:gd name="connsiteY66" fmla="*/ 61247 h 1027328"/>
                  <a:gd name="connsiteX67" fmla="*/ 503756 w 691731"/>
                  <a:gd name="connsiteY67" fmla="*/ 58485 h 1027328"/>
                  <a:gd name="connsiteX68" fmla="*/ 527018 w 691731"/>
                  <a:gd name="connsiteY68" fmla="*/ 3256 h 1027328"/>
                  <a:gd name="connsiteX69" fmla="*/ 529231 w 691731"/>
                  <a:gd name="connsiteY69" fmla="*/ 549 h 1027328"/>
                  <a:gd name="connsiteX70" fmla="*/ 532724 w 691731"/>
                  <a:gd name="connsiteY70" fmla="*/ 183 h 1027328"/>
                  <a:gd name="connsiteX71" fmla="*/ 537680 w 691731"/>
                  <a:gd name="connsiteY71" fmla="*/ 1902 h 1027328"/>
                  <a:gd name="connsiteX72" fmla="*/ 540149 w 691731"/>
                  <a:gd name="connsiteY72" fmla="*/ 4335 h 1027328"/>
                  <a:gd name="connsiteX73" fmla="*/ 556773 w 691731"/>
                  <a:gd name="connsiteY73" fmla="*/ 252759 h 1027328"/>
                  <a:gd name="connsiteX74" fmla="*/ 552183 w 691731"/>
                  <a:gd name="connsiteY74" fmla="*/ 301442 h 1027328"/>
                  <a:gd name="connsiteX75" fmla="*/ 551561 w 691731"/>
                  <a:gd name="connsiteY75" fmla="*/ 303417 h 1027328"/>
                  <a:gd name="connsiteX76" fmla="*/ 528756 w 691731"/>
                  <a:gd name="connsiteY76" fmla="*/ 371814 h 1027328"/>
                  <a:gd name="connsiteX77" fmla="*/ 528719 w 691731"/>
                  <a:gd name="connsiteY77" fmla="*/ 372399 h 1027328"/>
                  <a:gd name="connsiteX78" fmla="*/ 558766 w 691731"/>
                  <a:gd name="connsiteY78" fmla="*/ 556980 h 1027328"/>
                  <a:gd name="connsiteX79" fmla="*/ 559041 w 691731"/>
                  <a:gd name="connsiteY79" fmla="*/ 558150 h 1027328"/>
                  <a:gd name="connsiteX80" fmla="*/ 559187 w 691731"/>
                  <a:gd name="connsiteY80" fmla="*/ 559760 h 1027328"/>
                  <a:gd name="connsiteX81" fmla="*/ 559187 w 691731"/>
                  <a:gd name="connsiteY81" fmla="*/ 560528 h 1027328"/>
                  <a:gd name="connsiteX82" fmla="*/ 561821 w 691731"/>
                  <a:gd name="connsiteY82" fmla="*/ 566453 h 1027328"/>
                  <a:gd name="connsiteX83" fmla="*/ 565003 w 691731"/>
                  <a:gd name="connsiteY83" fmla="*/ 572854 h 1027328"/>
                  <a:gd name="connsiteX84" fmla="*/ 565131 w 691731"/>
                  <a:gd name="connsiteY84" fmla="*/ 575926 h 1027328"/>
                  <a:gd name="connsiteX85" fmla="*/ 563997 w 691731"/>
                  <a:gd name="connsiteY85" fmla="*/ 579584 h 1027328"/>
                  <a:gd name="connsiteX86" fmla="*/ 490918 w 691731"/>
                  <a:gd name="connsiteY86" fmla="*/ 662410 h 1027328"/>
                  <a:gd name="connsiteX87" fmla="*/ 434938 w 691731"/>
                  <a:gd name="connsiteY87" fmla="*/ 712190 h 1027328"/>
                  <a:gd name="connsiteX88" fmla="*/ 430860 w 691731"/>
                  <a:gd name="connsiteY88" fmla="*/ 714001 h 1027328"/>
                  <a:gd name="connsiteX89" fmla="*/ 427184 w 691731"/>
                  <a:gd name="connsiteY89" fmla="*/ 711495 h 1027328"/>
                  <a:gd name="connsiteX90" fmla="*/ 425191 w 691731"/>
                  <a:gd name="connsiteY90" fmla="*/ 708094 h 1027328"/>
                  <a:gd name="connsiteX91" fmla="*/ 422466 w 691731"/>
                  <a:gd name="connsiteY91" fmla="*/ 703284 h 1027328"/>
                  <a:gd name="connsiteX92" fmla="*/ 422118 w 691731"/>
                  <a:gd name="connsiteY92" fmla="*/ 702973 h 1027328"/>
                  <a:gd name="connsiteX93" fmla="*/ 419869 w 691731"/>
                  <a:gd name="connsiteY93" fmla="*/ 704015 h 1027328"/>
                  <a:gd name="connsiteX94" fmla="*/ 412883 w 691731"/>
                  <a:gd name="connsiteY94" fmla="*/ 708734 h 1027328"/>
                  <a:gd name="connsiteX95" fmla="*/ 456390 w 691731"/>
                  <a:gd name="connsiteY95" fmla="*/ 788926 h 1027328"/>
                  <a:gd name="connsiteX96" fmla="*/ 499312 w 691731"/>
                  <a:gd name="connsiteY96" fmla="*/ 772924 h 1027328"/>
                  <a:gd name="connsiteX97" fmla="*/ 503848 w 691731"/>
                  <a:gd name="connsiteY97" fmla="*/ 769084 h 1027328"/>
                  <a:gd name="connsiteX98" fmla="*/ 547775 w 691731"/>
                  <a:gd name="connsiteY98" fmla="*/ 710690 h 1027328"/>
                  <a:gd name="connsiteX99" fmla="*/ 595525 w 691731"/>
                  <a:gd name="connsiteY99" fmla="*/ 648566 h 1027328"/>
                  <a:gd name="connsiteX100" fmla="*/ 599329 w 691731"/>
                  <a:gd name="connsiteY100" fmla="*/ 647597 h 1027328"/>
                  <a:gd name="connsiteX101" fmla="*/ 602493 w 691731"/>
                  <a:gd name="connsiteY101" fmla="*/ 649938 h 1027328"/>
                  <a:gd name="connsiteX102" fmla="*/ 690349 w 691731"/>
                  <a:gd name="connsiteY102" fmla="*/ 917016 h 1027328"/>
                  <a:gd name="connsiteX103" fmla="*/ 690385 w 691731"/>
                  <a:gd name="connsiteY103" fmla="*/ 917418 h 1027328"/>
                  <a:gd name="connsiteX104" fmla="*/ 691574 w 691731"/>
                  <a:gd name="connsiteY104" fmla="*/ 936090 h 1027328"/>
                  <a:gd name="connsiteX105" fmla="*/ 691720 w 691731"/>
                  <a:gd name="connsiteY105" fmla="*/ 938230 h 1027328"/>
                  <a:gd name="connsiteX106" fmla="*/ 689873 w 691731"/>
                  <a:gd name="connsiteY106" fmla="*/ 942217 h 1027328"/>
                  <a:gd name="connsiteX107" fmla="*/ 685521 w 691731"/>
                  <a:gd name="connsiteY107" fmla="*/ 942802 h 1027328"/>
                  <a:gd name="connsiteX108" fmla="*/ 628919 w 691731"/>
                  <a:gd name="connsiteY108" fmla="*/ 941064 h 1027328"/>
                  <a:gd name="connsiteX109" fmla="*/ 514564 w 691731"/>
                  <a:gd name="connsiteY109" fmla="*/ 1005310 h 1027328"/>
                  <a:gd name="connsiteX110" fmla="*/ 510888 w 691731"/>
                  <a:gd name="connsiteY110" fmla="*/ 1006755 h 1027328"/>
                  <a:gd name="connsiteX111" fmla="*/ 507450 w 691731"/>
                  <a:gd name="connsiteY111" fmla="*/ 1004780 h 1027328"/>
                  <a:gd name="connsiteX112" fmla="*/ 485889 w 691731"/>
                  <a:gd name="connsiteY112" fmla="*/ 973123 h 1027328"/>
                  <a:gd name="connsiteX113" fmla="*/ 426453 w 691731"/>
                  <a:gd name="connsiteY113" fmla="*/ 888322 h 1027328"/>
                  <a:gd name="connsiteX114" fmla="*/ 413596 w 691731"/>
                  <a:gd name="connsiteY114" fmla="*/ 871680 h 1027328"/>
                  <a:gd name="connsiteX115" fmla="*/ 371790 w 691731"/>
                  <a:gd name="connsiteY115" fmla="*/ 806721 h 1027328"/>
                  <a:gd name="connsiteX116" fmla="*/ 335561 w 691731"/>
                  <a:gd name="connsiteY116" fmla="*/ 769431 h 1027328"/>
                  <a:gd name="connsiteX117" fmla="*/ 207600 w 691731"/>
                  <a:gd name="connsiteY117" fmla="*/ 974568 h 1027328"/>
                  <a:gd name="connsiteX118" fmla="*/ 201602 w 691731"/>
                  <a:gd name="connsiteY118" fmla="*/ 997154 h 1027328"/>
                  <a:gd name="connsiteX119" fmla="*/ 195347 w 691731"/>
                  <a:gd name="connsiteY119" fmla="*/ 1018898 h 1027328"/>
                  <a:gd name="connsiteX120" fmla="*/ 191306 w 691731"/>
                  <a:gd name="connsiteY120" fmla="*/ 1022153 h 1027328"/>
                  <a:gd name="connsiteX121" fmla="*/ 176968 w 691731"/>
                  <a:gd name="connsiteY121" fmla="*/ 1024640 h 1027328"/>
                  <a:gd name="connsiteX122" fmla="*/ 158369 w 691731"/>
                  <a:gd name="connsiteY122" fmla="*/ 1027329 h 1027328"/>
                  <a:gd name="connsiteX123" fmla="*/ 9651 w 691731"/>
                  <a:gd name="connsiteY123" fmla="*/ 986053 h 1027328"/>
                  <a:gd name="connsiteX124" fmla="*/ 13052 w 691731"/>
                  <a:gd name="connsiteY124" fmla="*/ 987223 h 1027328"/>
                  <a:gd name="connsiteX125" fmla="*/ 27226 w 691731"/>
                  <a:gd name="connsiteY125" fmla="*/ 991192 h 1027328"/>
                  <a:gd name="connsiteX126" fmla="*/ 46648 w 691731"/>
                  <a:gd name="connsiteY126" fmla="*/ 994776 h 1027328"/>
                  <a:gd name="connsiteX127" fmla="*/ 58187 w 691731"/>
                  <a:gd name="connsiteY127" fmla="*/ 996312 h 1027328"/>
                  <a:gd name="connsiteX128" fmla="*/ 69654 w 691731"/>
                  <a:gd name="connsiteY128" fmla="*/ 997647 h 1027328"/>
                  <a:gd name="connsiteX129" fmla="*/ 146463 w 691731"/>
                  <a:gd name="connsiteY129" fmla="*/ 1015844 h 1027328"/>
                  <a:gd name="connsiteX130" fmla="*/ 175048 w 691731"/>
                  <a:gd name="connsiteY130" fmla="*/ 1015679 h 1027328"/>
                  <a:gd name="connsiteX131" fmla="*/ 187520 w 691731"/>
                  <a:gd name="connsiteY131" fmla="*/ 1013320 h 1027328"/>
                  <a:gd name="connsiteX132" fmla="*/ 192842 w 691731"/>
                  <a:gd name="connsiteY132" fmla="*/ 994685 h 1027328"/>
                  <a:gd name="connsiteX133" fmla="*/ 198804 w 691731"/>
                  <a:gd name="connsiteY133" fmla="*/ 972264 h 1027328"/>
                  <a:gd name="connsiteX134" fmla="*/ 334720 w 691731"/>
                  <a:gd name="connsiteY134" fmla="*/ 760086 h 1027328"/>
                  <a:gd name="connsiteX135" fmla="*/ 337518 w 691731"/>
                  <a:gd name="connsiteY135" fmla="*/ 760251 h 1027328"/>
                  <a:gd name="connsiteX136" fmla="*/ 380330 w 691731"/>
                  <a:gd name="connsiteY136" fmla="*/ 803264 h 1027328"/>
                  <a:gd name="connsiteX137" fmla="*/ 420857 w 691731"/>
                  <a:gd name="connsiteY137" fmla="*/ 866010 h 1027328"/>
                  <a:gd name="connsiteX138" fmla="*/ 433823 w 691731"/>
                  <a:gd name="connsiteY138" fmla="*/ 882817 h 1027328"/>
                  <a:gd name="connsiteX139" fmla="*/ 493515 w 691731"/>
                  <a:gd name="connsiteY139" fmla="*/ 967966 h 1027328"/>
                  <a:gd name="connsiteX140" fmla="*/ 511876 w 691731"/>
                  <a:gd name="connsiteY140" fmla="*/ 994959 h 1027328"/>
                  <a:gd name="connsiteX141" fmla="*/ 626066 w 691731"/>
                  <a:gd name="connsiteY141" fmla="*/ 932359 h 1027328"/>
                  <a:gd name="connsiteX142" fmla="*/ 682210 w 691731"/>
                  <a:gd name="connsiteY142" fmla="*/ 931993 h 1027328"/>
                  <a:gd name="connsiteX143" fmla="*/ 681351 w 691731"/>
                  <a:gd name="connsiteY143" fmla="*/ 918095 h 1027328"/>
                  <a:gd name="connsiteX144" fmla="*/ 597171 w 691731"/>
                  <a:gd name="connsiteY144" fmla="*/ 659338 h 1027328"/>
                  <a:gd name="connsiteX145" fmla="*/ 555694 w 691731"/>
                  <a:gd name="connsiteY145" fmla="*/ 715390 h 1027328"/>
                  <a:gd name="connsiteX146" fmla="*/ 509883 w 691731"/>
                  <a:gd name="connsiteY146" fmla="*/ 776015 h 1027328"/>
                  <a:gd name="connsiteX147" fmla="*/ 505347 w 691731"/>
                  <a:gd name="connsiteY147" fmla="*/ 779856 h 1027328"/>
                  <a:gd name="connsiteX148" fmla="*/ 451343 w 691731"/>
                  <a:gd name="connsiteY148" fmla="*/ 796479 h 1027328"/>
                  <a:gd name="connsiteX149" fmla="*/ 404306 w 691731"/>
                  <a:gd name="connsiteY149" fmla="*/ 705698 h 1027328"/>
                  <a:gd name="connsiteX150" fmla="*/ 404617 w 691731"/>
                  <a:gd name="connsiteY150" fmla="*/ 704911 h 1027328"/>
                  <a:gd name="connsiteX151" fmla="*/ 415590 w 691731"/>
                  <a:gd name="connsiteY151" fmla="*/ 695969 h 1027328"/>
                  <a:gd name="connsiteX152" fmla="*/ 417327 w 691731"/>
                  <a:gd name="connsiteY152" fmla="*/ 695018 h 1027328"/>
                  <a:gd name="connsiteX153" fmla="*/ 425026 w 691731"/>
                  <a:gd name="connsiteY153" fmla="*/ 694286 h 1027328"/>
                  <a:gd name="connsiteX154" fmla="*/ 430842 w 691731"/>
                  <a:gd name="connsiteY154" fmla="*/ 699462 h 1027328"/>
                  <a:gd name="connsiteX155" fmla="*/ 431884 w 691731"/>
                  <a:gd name="connsiteY155" fmla="*/ 701400 h 1027328"/>
                  <a:gd name="connsiteX156" fmla="*/ 485614 w 691731"/>
                  <a:gd name="connsiteY156" fmla="*/ 655022 h 1027328"/>
                  <a:gd name="connsiteX157" fmla="*/ 555347 w 691731"/>
                  <a:gd name="connsiteY157" fmla="*/ 576822 h 1027328"/>
                  <a:gd name="connsiteX158" fmla="*/ 555950 w 691731"/>
                  <a:gd name="connsiteY158" fmla="*/ 574865 h 1027328"/>
                  <a:gd name="connsiteX159" fmla="*/ 553847 w 691731"/>
                  <a:gd name="connsiteY159" fmla="*/ 570860 h 1027328"/>
                  <a:gd name="connsiteX160" fmla="*/ 550080 w 691731"/>
                  <a:gd name="connsiteY160" fmla="*/ 560308 h 1027328"/>
                  <a:gd name="connsiteX161" fmla="*/ 550006 w 691731"/>
                  <a:gd name="connsiteY161" fmla="*/ 559613 h 1027328"/>
                  <a:gd name="connsiteX162" fmla="*/ 519630 w 691731"/>
                  <a:gd name="connsiteY162" fmla="*/ 371393 h 1027328"/>
                  <a:gd name="connsiteX163" fmla="*/ 543167 w 691731"/>
                  <a:gd name="connsiteY163" fmla="*/ 299631 h 1027328"/>
                  <a:gd name="connsiteX164" fmla="*/ 547684 w 691731"/>
                  <a:gd name="connsiteY164" fmla="*/ 251826 h 1027328"/>
                  <a:gd name="connsiteX165" fmla="*/ 533694 w 691731"/>
                  <a:gd name="connsiteY165" fmla="*/ 12583 h 1027328"/>
                  <a:gd name="connsiteX166" fmla="*/ 512480 w 691731"/>
                  <a:gd name="connsiteY166" fmla="*/ 61613 h 1027328"/>
                  <a:gd name="connsiteX167" fmla="*/ 437590 w 691731"/>
                  <a:gd name="connsiteY167" fmla="*/ 272108 h 1027328"/>
                  <a:gd name="connsiteX168" fmla="*/ 373070 w 691731"/>
                  <a:gd name="connsiteY168" fmla="*/ 268615 h 1027328"/>
                  <a:gd name="connsiteX169" fmla="*/ 302881 w 691731"/>
                  <a:gd name="connsiteY169" fmla="*/ 144439 h 1027328"/>
                  <a:gd name="connsiteX170" fmla="*/ 298601 w 691731"/>
                  <a:gd name="connsiteY170" fmla="*/ 130211 h 1027328"/>
                  <a:gd name="connsiteX171" fmla="*/ 291579 w 691731"/>
                  <a:gd name="connsiteY171" fmla="*/ 111338 h 1027328"/>
                  <a:gd name="connsiteX172" fmla="*/ 273236 w 691731"/>
                  <a:gd name="connsiteY172" fmla="*/ 27579 h 1027328"/>
                  <a:gd name="connsiteX173" fmla="*/ 273364 w 691731"/>
                  <a:gd name="connsiteY173" fmla="*/ 26792 h 1027328"/>
                  <a:gd name="connsiteX174" fmla="*/ 276180 w 691731"/>
                  <a:gd name="connsiteY174" fmla="*/ 18032 h 1027328"/>
                  <a:gd name="connsiteX175" fmla="*/ 220603 w 691731"/>
                  <a:gd name="connsiteY175" fmla="*/ 40143 h 1027328"/>
                  <a:gd name="connsiteX176" fmla="*/ 220109 w 691731"/>
                  <a:gd name="connsiteY176" fmla="*/ 40453 h 1027328"/>
                  <a:gd name="connsiteX177" fmla="*/ 224169 w 691731"/>
                  <a:gd name="connsiteY177" fmla="*/ 61540 h 1027328"/>
                  <a:gd name="connsiteX178" fmla="*/ 241634 w 691731"/>
                  <a:gd name="connsiteY178" fmla="*/ 373222 h 1027328"/>
                  <a:gd name="connsiteX179" fmla="*/ 200267 w 691731"/>
                  <a:gd name="connsiteY179" fmla="*/ 398368 h 1027328"/>
                  <a:gd name="connsiteX180" fmla="*/ 197231 w 691731"/>
                  <a:gd name="connsiteY180" fmla="*/ 399154 h 1027328"/>
                  <a:gd name="connsiteX181" fmla="*/ 183771 w 691731"/>
                  <a:gd name="connsiteY181" fmla="*/ 403233 h 1027328"/>
                  <a:gd name="connsiteX182" fmla="*/ 183277 w 691731"/>
                  <a:gd name="connsiteY182" fmla="*/ 403379 h 1027328"/>
                  <a:gd name="connsiteX183" fmla="*/ 173255 w 691731"/>
                  <a:gd name="connsiteY183" fmla="*/ 404476 h 1027328"/>
                  <a:gd name="connsiteX184" fmla="*/ 161551 w 691731"/>
                  <a:gd name="connsiteY184" fmla="*/ 401459 h 1027328"/>
                  <a:gd name="connsiteX185" fmla="*/ 156028 w 691731"/>
                  <a:gd name="connsiteY185" fmla="*/ 397874 h 1027328"/>
                  <a:gd name="connsiteX186" fmla="*/ 141325 w 691731"/>
                  <a:gd name="connsiteY186" fmla="*/ 450416 h 1027328"/>
                  <a:gd name="connsiteX187" fmla="*/ 86150 w 691731"/>
                  <a:gd name="connsiteY187" fmla="*/ 629528 h 1027328"/>
                  <a:gd name="connsiteX188" fmla="*/ 88582 w 691731"/>
                  <a:gd name="connsiteY188" fmla="*/ 635051 h 1027328"/>
                  <a:gd name="connsiteX189" fmla="*/ 93538 w 691731"/>
                  <a:gd name="connsiteY189" fmla="*/ 644927 h 1027328"/>
                  <a:gd name="connsiteX190" fmla="*/ 102627 w 691731"/>
                  <a:gd name="connsiteY190" fmla="*/ 659941 h 1027328"/>
                  <a:gd name="connsiteX191" fmla="*/ 124134 w 691731"/>
                  <a:gd name="connsiteY191" fmla="*/ 687995 h 1027328"/>
                  <a:gd name="connsiteX192" fmla="*/ 152261 w 691731"/>
                  <a:gd name="connsiteY192" fmla="*/ 718938 h 1027328"/>
                  <a:gd name="connsiteX193" fmla="*/ 175523 w 691731"/>
                  <a:gd name="connsiteY193" fmla="*/ 744249 h 1027328"/>
                  <a:gd name="connsiteX194" fmla="*/ 214422 w 691731"/>
                  <a:gd name="connsiteY194" fmla="*/ 856098 h 1027328"/>
                  <a:gd name="connsiteX195" fmla="*/ 211898 w 691731"/>
                  <a:gd name="connsiteY195" fmla="*/ 860341 h 1027328"/>
                  <a:gd name="connsiteX196" fmla="*/ 207362 w 691731"/>
                  <a:gd name="connsiteY196" fmla="*/ 860853 h 1027328"/>
                  <a:gd name="connsiteX197" fmla="*/ 202736 w 691731"/>
                  <a:gd name="connsiteY197" fmla="*/ 877001 h 1027328"/>
                  <a:gd name="connsiteX198" fmla="*/ 193903 w 691731"/>
                  <a:gd name="connsiteY198" fmla="*/ 889035 h 1027328"/>
                  <a:gd name="connsiteX199" fmla="*/ 176968 w 691731"/>
                  <a:gd name="connsiteY199" fmla="*/ 907707 h 1027328"/>
                  <a:gd name="connsiteX200" fmla="*/ 174609 w 691731"/>
                  <a:gd name="connsiteY200" fmla="*/ 908365 h 1027328"/>
                  <a:gd name="connsiteX201" fmla="*/ 172341 w 691731"/>
                  <a:gd name="connsiteY201" fmla="*/ 908731 h 1027328"/>
                  <a:gd name="connsiteX202" fmla="*/ 158790 w 691731"/>
                  <a:gd name="connsiteY202" fmla="*/ 907030 h 1027328"/>
                  <a:gd name="connsiteX203" fmla="*/ 142221 w 691731"/>
                  <a:gd name="connsiteY203" fmla="*/ 899679 h 1027328"/>
                  <a:gd name="connsiteX204" fmla="*/ 128029 w 691731"/>
                  <a:gd name="connsiteY204" fmla="*/ 898106 h 1027328"/>
                  <a:gd name="connsiteX205" fmla="*/ 92678 w 691731"/>
                  <a:gd name="connsiteY205" fmla="*/ 878373 h 1027328"/>
                  <a:gd name="connsiteX206" fmla="*/ 76274 w 691731"/>
                  <a:gd name="connsiteY206" fmla="*/ 838450 h 1027328"/>
                  <a:gd name="connsiteX207" fmla="*/ 71757 w 691731"/>
                  <a:gd name="connsiteY207" fmla="*/ 814786 h 1027328"/>
                  <a:gd name="connsiteX208" fmla="*/ 70312 w 691731"/>
                  <a:gd name="connsiteY208" fmla="*/ 806465 h 1027328"/>
                  <a:gd name="connsiteX209" fmla="*/ 66417 w 691731"/>
                  <a:gd name="connsiteY209" fmla="*/ 787829 h 1027328"/>
                  <a:gd name="connsiteX210" fmla="*/ 64405 w 691731"/>
                  <a:gd name="connsiteY210" fmla="*/ 787957 h 1027328"/>
                  <a:gd name="connsiteX211" fmla="*/ 60455 w 691731"/>
                  <a:gd name="connsiteY211" fmla="*/ 782910 h 1027328"/>
                  <a:gd name="connsiteX212" fmla="*/ 60345 w 691731"/>
                  <a:gd name="connsiteY212" fmla="*/ 782891 h 1027328"/>
                  <a:gd name="connsiteX213" fmla="*/ 60601 w 691731"/>
                  <a:gd name="connsiteY213" fmla="*/ 780496 h 1027328"/>
                  <a:gd name="connsiteX214" fmla="*/ 60656 w 691731"/>
                  <a:gd name="connsiteY214" fmla="*/ 779984 h 1027328"/>
                  <a:gd name="connsiteX215" fmla="*/ 61497 w 691731"/>
                  <a:gd name="connsiteY215" fmla="*/ 772358 h 1027328"/>
                  <a:gd name="connsiteX216" fmla="*/ 51933 w 691731"/>
                  <a:gd name="connsiteY216" fmla="*/ 754563 h 1027328"/>
                  <a:gd name="connsiteX217" fmla="*/ 47653 w 691731"/>
                  <a:gd name="connsiteY217" fmla="*/ 749150 h 1027328"/>
                  <a:gd name="connsiteX218" fmla="*/ 9651 w 691731"/>
                  <a:gd name="connsiteY218" fmla="*/ 986053 h 1027328"/>
                  <a:gd name="connsiteX219" fmla="*/ 164825 w 691731"/>
                  <a:gd name="connsiteY219" fmla="*/ 900282 h 1027328"/>
                  <a:gd name="connsiteX220" fmla="*/ 164825 w 691731"/>
                  <a:gd name="connsiteY220" fmla="*/ 900282 h 1027328"/>
                  <a:gd name="connsiteX221" fmla="*/ 164825 w 691731"/>
                  <a:gd name="connsiteY221" fmla="*/ 900282 h 1027328"/>
                  <a:gd name="connsiteX222" fmla="*/ 205296 w 691731"/>
                  <a:gd name="connsiteY222" fmla="*/ 855586 h 1027328"/>
                  <a:gd name="connsiteX223" fmla="*/ 205296 w 691731"/>
                  <a:gd name="connsiteY223" fmla="*/ 855586 h 1027328"/>
                  <a:gd name="connsiteX224" fmla="*/ 205314 w 691731"/>
                  <a:gd name="connsiteY224" fmla="*/ 855440 h 1027328"/>
                  <a:gd name="connsiteX225" fmla="*/ 205296 w 691731"/>
                  <a:gd name="connsiteY225" fmla="*/ 855586 h 102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691731" h="1027328">
                    <a:moveTo>
                      <a:pt x="158369" y="1027329"/>
                    </a:moveTo>
                    <a:cubicBezTo>
                      <a:pt x="153321" y="1027329"/>
                      <a:pt x="148091" y="1026488"/>
                      <a:pt x="142623" y="1024128"/>
                    </a:cubicBezTo>
                    <a:cubicBezTo>
                      <a:pt x="119452" y="1012515"/>
                      <a:pt x="93611" y="1009571"/>
                      <a:pt x="68630" y="1006737"/>
                    </a:cubicBezTo>
                    <a:cubicBezTo>
                      <a:pt x="64771" y="1006298"/>
                      <a:pt x="60930" y="1005859"/>
                      <a:pt x="57090" y="1005402"/>
                    </a:cubicBezTo>
                    <a:cubicBezTo>
                      <a:pt x="53158" y="1004926"/>
                      <a:pt x="49226" y="1004396"/>
                      <a:pt x="45331" y="1003829"/>
                    </a:cubicBezTo>
                    <a:cubicBezTo>
                      <a:pt x="37888" y="1002731"/>
                      <a:pt x="31304" y="1001524"/>
                      <a:pt x="25177" y="1000116"/>
                    </a:cubicBezTo>
                    <a:cubicBezTo>
                      <a:pt x="20039" y="998928"/>
                      <a:pt x="14991" y="997519"/>
                      <a:pt x="10163" y="995928"/>
                    </a:cubicBezTo>
                    <a:cubicBezTo>
                      <a:pt x="7712" y="995105"/>
                      <a:pt x="5298" y="994264"/>
                      <a:pt x="2884" y="993295"/>
                    </a:cubicBezTo>
                    <a:cubicBezTo>
                      <a:pt x="909" y="992509"/>
                      <a:pt x="-261" y="990460"/>
                      <a:pt x="50" y="988357"/>
                    </a:cubicBezTo>
                    <a:cubicBezTo>
                      <a:pt x="2793" y="970142"/>
                      <a:pt x="27299" y="808312"/>
                      <a:pt x="40283" y="738872"/>
                    </a:cubicBezTo>
                    <a:cubicBezTo>
                      <a:pt x="40594" y="737245"/>
                      <a:pt x="41746" y="735909"/>
                      <a:pt x="43319" y="735379"/>
                    </a:cubicBezTo>
                    <a:cubicBezTo>
                      <a:pt x="44892" y="734849"/>
                      <a:pt x="46611" y="735196"/>
                      <a:pt x="47836" y="736312"/>
                    </a:cubicBezTo>
                    <a:cubicBezTo>
                      <a:pt x="52152" y="740207"/>
                      <a:pt x="55920" y="744432"/>
                      <a:pt x="59394" y="749278"/>
                    </a:cubicBezTo>
                    <a:cubicBezTo>
                      <a:pt x="63838" y="755478"/>
                      <a:pt x="67441" y="762263"/>
                      <a:pt x="70404" y="770017"/>
                    </a:cubicBezTo>
                    <a:cubicBezTo>
                      <a:pt x="70422" y="770053"/>
                      <a:pt x="70440" y="770108"/>
                      <a:pt x="70459" y="770145"/>
                    </a:cubicBezTo>
                    <a:cubicBezTo>
                      <a:pt x="74793" y="781502"/>
                      <a:pt x="77280" y="793553"/>
                      <a:pt x="79292" y="804892"/>
                    </a:cubicBezTo>
                    <a:cubicBezTo>
                      <a:pt x="79785" y="807672"/>
                      <a:pt x="80261" y="810470"/>
                      <a:pt x="80755" y="813268"/>
                    </a:cubicBezTo>
                    <a:cubicBezTo>
                      <a:pt x="82071" y="820930"/>
                      <a:pt x="83425" y="828867"/>
                      <a:pt x="85180" y="836439"/>
                    </a:cubicBezTo>
                    <a:cubicBezTo>
                      <a:pt x="88838" y="852313"/>
                      <a:pt x="93501" y="863724"/>
                      <a:pt x="100341" y="873435"/>
                    </a:cubicBezTo>
                    <a:cubicBezTo>
                      <a:pt x="107035" y="884609"/>
                      <a:pt x="117770" y="886767"/>
                      <a:pt x="130205" y="889254"/>
                    </a:cubicBezTo>
                    <a:cubicBezTo>
                      <a:pt x="130480" y="889309"/>
                      <a:pt x="130754" y="889401"/>
                      <a:pt x="131010" y="889492"/>
                    </a:cubicBezTo>
                    <a:cubicBezTo>
                      <a:pt x="134796" y="891010"/>
                      <a:pt x="137978" y="890809"/>
                      <a:pt x="141654" y="890589"/>
                    </a:cubicBezTo>
                    <a:cubicBezTo>
                      <a:pt x="148365" y="890187"/>
                      <a:pt x="155955" y="889712"/>
                      <a:pt x="165081" y="900355"/>
                    </a:cubicBezTo>
                    <a:cubicBezTo>
                      <a:pt x="166324" y="900556"/>
                      <a:pt x="169378" y="900008"/>
                      <a:pt x="170732" y="899770"/>
                    </a:cubicBezTo>
                    <a:cubicBezTo>
                      <a:pt x="171609" y="899605"/>
                      <a:pt x="172414" y="899459"/>
                      <a:pt x="173146" y="899368"/>
                    </a:cubicBezTo>
                    <a:cubicBezTo>
                      <a:pt x="179089" y="895491"/>
                      <a:pt x="182381" y="890260"/>
                      <a:pt x="186167" y="884225"/>
                    </a:cubicBezTo>
                    <a:cubicBezTo>
                      <a:pt x="189074" y="879598"/>
                      <a:pt x="192074" y="874789"/>
                      <a:pt x="196554" y="870308"/>
                    </a:cubicBezTo>
                    <a:cubicBezTo>
                      <a:pt x="196774" y="870089"/>
                      <a:pt x="196993" y="869906"/>
                      <a:pt x="197249" y="869741"/>
                    </a:cubicBezTo>
                    <a:cubicBezTo>
                      <a:pt x="200523" y="867565"/>
                      <a:pt x="199243" y="862042"/>
                      <a:pt x="193464" y="853355"/>
                    </a:cubicBezTo>
                    <a:cubicBezTo>
                      <a:pt x="192312" y="851636"/>
                      <a:pt x="192476" y="849350"/>
                      <a:pt x="193848" y="847796"/>
                    </a:cubicBezTo>
                    <a:cubicBezTo>
                      <a:pt x="195219" y="846241"/>
                      <a:pt x="197469" y="845820"/>
                      <a:pt x="199316" y="846735"/>
                    </a:cubicBezTo>
                    <a:cubicBezTo>
                      <a:pt x="200633" y="847393"/>
                      <a:pt x="202114" y="848216"/>
                      <a:pt x="203577" y="849039"/>
                    </a:cubicBezTo>
                    <a:cubicBezTo>
                      <a:pt x="204144" y="849350"/>
                      <a:pt x="204802" y="849734"/>
                      <a:pt x="205497" y="850100"/>
                    </a:cubicBezTo>
                    <a:cubicBezTo>
                      <a:pt x="206174" y="815023"/>
                      <a:pt x="193171" y="779856"/>
                      <a:pt x="168574" y="750247"/>
                    </a:cubicBezTo>
                    <a:cubicBezTo>
                      <a:pt x="161076" y="741798"/>
                      <a:pt x="153193" y="733386"/>
                      <a:pt x="145567" y="725229"/>
                    </a:cubicBezTo>
                    <a:cubicBezTo>
                      <a:pt x="136039" y="715061"/>
                      <a:pt x="126182" y="704546"/>
                      <a:pt x="117166" y="693975"/>
                    </a:cubicBezTo>
                    <a:cubicBezTo>
                      <a:pt x="108370" y="683697"/>
                      <a:pt x="101128" y="674224"/>
                      <a:pt x="95001" y="665043"/>
                    </a:cubicBezTo>
                    <a:cubicBezTo>
                      <a:pt x="91563" y="659905"/>
                      <a:pt x="88362" y="654601"/>
                      <a:pt x="85491" y="649316"/>
                    </a:cubicBezTo>
                    <a:cubicBezTo>
                      <a:pt x="83681" y="645987"/>
                      <a:pt x="81925" y="642494"/>
                      <a:pt x="80261" y="638910"/>
                    </a:cubicBezTo>
                    <a:cubicBezTo>
                      <a:pt x="79072" y="636331"/>
                      <a:pt x="77920" y="633716"/>
                      <a:pt x="76859" y="631046"/>
                    </a:cubicBezTo>
                    <a:cubicBezTo>
                      <a:pt x="76384" y="629839"/>
                      <a:pt x="76439" y="628467"/>
                      <a:pt x="77024" y="627315"/>
                    </a:cubicBezTo>
                    <a:cubicBezTo>
                      <a:pt x="107126" y="567111"/>
                      <a:pt x="121884" y="503176"/>
                      <a:pt x="132363" y="448587"/>
                    </a:cubicBezTo>
                    <a:cubicBezTo>
                      <a:pt x="137356" y="426038"/>
                      <a:pt x="140630" y="412175"/>
                      <a:pt x="150011" y="387944"/>
                    </a:cubicBezTo>
                    <a:cubicBezTo>
                      <a:pt x="150615" y="386408"/>
                      <a:pt x="151986" y="385310"/>
                      <a:pt x="153632" y="385073"/>
                    </a:cubicBezTo>
                    <a:cubicBezTo>
                      <a:pt x="155278" y="384835"/>
                      <a:pt x="156906" y="385511"/>
                      <a:pt x="157912" y="386810"/>
                    </a:cubicBezTo>
                    <a:cubicBezTo>
                      <a:pt x="158278" y="387285"/>
                      <a:pt x="158662" y="387706"/>
                      <a:pt x="159046" y="388145"/>
                    </a:cubicBezTo>
                    <a:cubicBezTo>
                      <a:pt x="161094" y="390431"/>
                      <a:pt x="163252" y="392113"/>
                      <a:pt x="165611" y="393284"/>
                    </a:cubicBezTo>
                    <a:cubicBezTo>
                      <a:pt x="168116" y="394527"/>
                      <a:pt x="170823" y="395241"/>
                      <a:pt x="173621" y="395350"/>
                    </a:cubicBezTo>
                    <a:cubicBezTo>
                      <a:pt x="175871" y="395442"/>
                      <a:pt x="178303" y="395186"/>
                      <a:pt x="180790" y="394582"/>
                    </a:cubicBezTo>
                    <a:cubicBezTo>
                      <a:pt x="185106" y="392973"/>
                      <a:pt x="189568" y="391711"/>
                      <a:pt x="194908" y="390321"/>
                    </a:cubicBezTo>
                    <a:lnTo>
                      <a:pt x="197962" y="389535"/>
                    </a:lnTo>
                    <a:cubicBezTo>
                      <a:pt x="212886" y="385694"/>
                      <a:pt x="227004" y="382055"/>
                      <a:pt x="233423" y="369162"/>
                    </a:cubicBezTo>
                    <a:cubicBezTo>
                      <a:pt x="281374" y="272967"/>
                      <a:pt x="249096" y="155997"/>
                      <a:pt x="215610" y="64831"/>
                    </a:cubicBezTo>
                    <a:cubicBezTo>
                      <a:pt x="213105" y="58577"/>
                      <a:pt x="210252" y="48646"/>
                      <a:pt x="211093" y="37564"/>
                    </a:cubicBezTo>
                    <a:cubicBezTo>
                      <a:pt x="211203" y="36137"/>
                      <a:pt x="211971" y="34839"/>
                      <a:pt x="213160" y="34071"/>
                    </a:cubicBezTo>
                    <a:lnTo>
                      <a:pt x="215958" y="32260"/>
                    </a:lnTo>
                    <a:cubicBezTo>
                      <a:pt x="216159" y="32132"/>
                      <a:pt x="216378" y="32023"/>
                      <a:pt x="216598" y="31931"/>
                    </a:cubicBezTo>
                    <a:cubicBezTo>
                      <a:pt x="216927" y="31785"/>
                      <a:pt x="250778" y="17045"/>
                      <a:pt x="283404" y="5798"/>
                    </a:cubicBezTo>
                    <a:cubicBezTo>
                      <a:pt x="285178" y="5176"/>
                      <a:pt x="287171" y="5725"/>
                      <a:pt x="288397" y="7169"/>
                    </a:cubicBezTo>
                    <a:cubicBezTo>
                      <a:pt x="289622" y="8614"/>
                      <a:pt x="289805" y="10662"/>
                      <a:pt x="288890" y="12327"/>
                    </a:cubicBezTo>
                    <a:cubicBezTo>
                      <a:pt x="284958" y="19459"/>
                      <a:pt x="283038" y="25878"/>
                      <a:pt x="282307" y="28639"/>
                    </a:cubicBezTo>
                    <a:cubicBezTo>
                      <a:pt x="280441" y="56273"/>
                      <a:pt x="290006" y="81455"/>
                      <a:pt x="300101" y="108119"/>
                    </a:cubicBezTo>
                    <a:cubicBezTo>
                      <a:pt x="302478" y="114392"/>
                      <a:pt x="304911" y="120793"/>
                      <a:pt x="307252" y="127358"/>
                    </a:cubicBezTo>
                    <a:cubicBezTo>
                      <a:pt x="308733" y="132168"/>
                      <a:pt x="310159" y="136959"/>
                      <a:pt x="311622" y="141860"/>
                    </a:cubicBezTo>
                    <a:cubicBezTo>
                      <a:pt x="324826" y="186136"/>
                      <a:pt x="341249" y="241237"/>
                      <a:pt x="377368" y="260586"/>
                    </a:cubicBezTo>
                    <a:cubicBezTo>
                      <a:pt x="393681" y="269328"/>
                      <a:pt x="412536" y="270242"/>
                      <a:pt x="434993" y="263366"/>
                    </a:cubicBezTo>
                    <a:cubicBezTo>
                      <a:pt x="512735" y="241439"/>
                      <a:pt x="511090" y="127321"/>
                      <a:pt x="503208" y="61247"/>
                    </a:cubicBezTo>
                    <a:cubicBezTo>
                      <a:pt x="503098" y="60296"/>
                      <a:pt x="503281" y="59327"/>
                      <a:pt x="503756" y="58485"/>
                    </a:cubicBezTo>
                    <a:cubicBezTo>
                      <a:pt x="513449" y="41094"/>
                      <a:pt x="521276" y="22513"/>
                      <a:pt x="527018" y="3256"/>
                    </a:cubicBezTo>
                    <a:cubicBezTo>
                      <a:pt x="527366" y="2104"/>
                      <a:pt x="528152" y="1116"/>
                      <a:pt x="529231" y="549"/>
                    </a:cubicBezTo>
                    <a:cubicBezTo>
                      <a:pt x="530310" y="-36"/>
                      <a:pt x="531554" y="-146"/>
                      <a:pt x="532724" y="183"/>
                    </a:cubicBezTo>
                    <a:cubicBezTo>
                      <a:pt x="534370" y="677"/>
                      <a:pt x="536016" y="1226"/>
                      <a:pt x="537680" y="1902"/>
                    </a:cubicBezTo>
                    <a:cubicBezTo>
                      <a:pt x="538796" y="2360"/>
                      <a:pt x="539674" y="3237"/>
                      <a:pt x="540149" y="4335"/>
                    </a:cubicBezTo>
                    <a:cubicBezTo>
                      <a:pt x="573854" y="82955"/>
                      <a:pt x="565167" y="169292"/>
                      <a:pt x="556773" y="252759"/>
                    </a:cubicBezTo>
                    <a:cubicBezTo>
                      <a:pt x="555164" y="268797"/>
                      <a:pt x="553500" y="285385"/>
                      <a:pt x="552183" y="301442"/>
                    </a:cubicBezTo>
                    <a:cubicBezTo>
                      <a:pt x="552128" y="302136"/>
                      <a:pt x="551908" y="302813"/>
                      <a:pt x="551561" y="303417"/>
                    </a:cubicBezTo>
                    <a:cubicBezTo>
                      <a:pt x="536053" y="329422"/>
                      <a:pt x="529030" y="350508"/>
                      <a:pt x="528756" y="371814"/>
                    </a:cubicBezTo>
                    <a:cubicBezTo>
                      <a:pt x="528756" y="372015"/>
                      <a:pt x="528738" y="372198"/>
                      <a:pt x="528719" y="372399"/>
                    </a:cubicBezTo>
                    <a:cubicBezTo>
                      <a:pt x="519210" y="439461"/>
                      <a:pt x="539784" y="506267"/>
                      <a:pt x="558766" y="556980"/>
                    </a:cubicBezTo>
                    <a:cubicBezTo>
                      <a:pt x="558913" y="557364"/>
                      <a:pt x="559004" y="557748"/>
                      <a:pt x="559041" y="558150"/>
                    </a:cubicBezTo>
                    <a:lnTo>
                      <a:pt x="559187" y="559760"/>
                    </a:lnTo>
                    <a:cubicBezTo>
                      <a:pt x="559205" y="560016"/>
                      <a:pt x="559205" y="560272"/>
                      <a:pt x="559187" y="560528"/>
                    </a:cubicBezTo>
                    <a:cubicBezTo>
                      <a:pt x="559114" y="561515"/>
                      <a:pt x="560742" y="564496"/>
                      <a:pt x="561821" y="566453"/>
                    </a:cubicBezTo>
                    <a:cubicBezTo>
                      <a:pt x="562881" y="568373"/>
                      <a:pt x="564070" y="570568"/>
                      <a:pt x="565003" y="572854"/>
                    </a:cubicBezTo>
                    <a:cubicBezTo>
                      <a:pt x="565405" y="573841"/>
                      <a:pt x="565442" y="574920"/>
                      <a:pt x="565131" y="575926"/>
                    </a:cubicBezTo>
                    <a:lnTo>
                      <a:pt x="563997" y="579584"/>
                    </a:lnTo>
                    <a:cubicBezTo>
                      <a:pt x="551616" y="618354"/>
                      <a:pt x="520764" y="640757"/>
                      <a:pt x="490918" y="662410"/>
                    </a:cubicBezTo>
                    <a:cubicBezTo>
                      <a:pt x="470765" y="677022"/>
                      <a:pt x="449935" y="692146"/>
                      <a:pt x="434938" y="712190"/>
                    </a:cubicBezTo>
                    <a:cubicBezTo>
                      <a:pt x="433987" y="713470"/>
                      <a:pt x="432470" y="714147"/>
                      <a:pt x="430860" y="714001"/>
                    </a:cubicBezTo>
                    <a:cubicBezTo>
                      <a:pt x="429287" y="713854"/>
                      <a:pt x="427879" y="712903"/>
                      <a:pt x="427184" y="711495"/>
                    </a:cubicBezTo>
                    <a:cubicBezTo>
                      <a:pt x="426617" y="710361"/>
                      <a:pt x="425904" y="709227"/>
                      <a:pt x="425191" y="708094"/>
                    </a:cubicBezTo>
                    <a:cubicBezTo>
                      <a:pt x="424240" y="706557"/>
                      <a:pt x="423252" y="704985"/>
                      <a:pt x="422466" y="703284"/>
                    </a:cubicBezTo>
                    <a:cubicBezTo>
                      <a:pt x="422375" y="703083"/>
                      <a:pt x="422228" y="703009"/>
                      <a:pt x="422118" y="702973"/>
                    </a:cubicBezTo>
                    <a:lnTo>
                      <a:pt x="419869" y="704015"/>
                    </a:lnTo>
                    <a:cubicBezTo>
                      <a:pt x="417181" y="705460"/>
                      <a:pt x="413889" y="707252"/>
                      <a:pt x="412883" y="708734"/>
                    </a:cubicBezTo>
                    <a:cubicBezTo>
                      <a:pt x="403867" y="741670"/>
                      <a:pt x="430622" y="772485"/>
                      <a:pt x="456390" y="788926"/>
                    </a:cubicBezTo>
                    <a:cubicBezTo>
                      <a:pt x="468643" y="797705"/>
                      <a:pt x="482487" y="787354"/>
                      <a:pt x="499312" y="772924"/>
                    </a:cubicBezTo>
                    <a:cubicBezTo>
                      <a:pt x="500867" y="771589"/>
                      <a:pt x="502366" y="770291"/>
                      <a:pt x="503848" y="769084"/>
                    </a:cubicBezTo>
                    <a:cubicBezTo>
                      <a:pt x="522392" y="752808"/>
                      <a:pt x="535303" y="731392"/>
                      <a:pt x="547775" y="710690"/>
                    </a:cubicBezTo>
                    <a:cubicBezTo>
                      <a:pt x="561052" y="688672"/>
                      <a:pt x="574768" y="665903"/>
                      <a:pt x="595525" y="648566"/>
                    </a:cubicBezTo>
                    <a:cubicBezTo>
                      <a:pt x="596586" y="647688"/>
                      <a:pt x="597976" y="647341"/>
                      <a:pt x="599329" y="647597"/>
                    </a:cubicBezTo>
                    <a:cubicBezTo>
                      <a:pt x="600683" y="647871"/>
                      <a:pt x="601835" y="648731"/>
                      <a:pt x="602493" y="649938"/>
                    </a:cubicBezTo>
                    <a:cubicBezTo>
                      <a:pt x="609424" y="662977"/>
                      <a:pt x="670780" y="781319"/>
                      <a:pt x="690349" y="917016"/>
                    </a:cubicBezTo>
                    <a:cubicBezTo>
                      <a:pt x="690367" y="917144"/>
                      <a:pt x="690385" y="917272"/>
                      <a:pt x="690385" y="917418"/>
                    </a:cubicBezTo>
                    <a:cubicBezTo>
                      <a:pt x="690733" y="923654"/>
                      <a:pt x="691153" y="929872"/>
                      <a:pt x="691574" y="936090"/>
                    </a:cubicBezTo>
                    <a:lnTo>
                      <a:pt x="691720" y="938230"/>
                    </a:lnTo>
                    <a:cubicBezTo>
                      <a:pt x="691830" y="939784"/>
                      <a:pt x="691135" y="941284"/>
                      <a:pt x="689873" y="942217"/>
                    </a:cubicBezTo>
                    <a:cubicBezTo>
                      <a:pt x="688611" y="943149"/>
                      <a:pt x="686984" y="943369"/>
                      <a:pt x="685521" y="942802"/>
                    </a:cubicBezTo>
                    <a:cubicBezTo>
                      <a:pt x="668677" y="936291"/>
                      <a:pt x="647006" y="935614"/>
                      <a:pt x="628919" y="941064"/>
                    </a:cubicBezTo>
                    <a:cubicBezTo>
                      <a:pt x="595928" y="953262"/>
                      <a:pt x="545691" y="971825"/>
                      <a:pt x="514564" y="1005310"/>
                    </a:cubicBezTo>
                    <a:cubicBezTo>
                      <a:pt x="513613" y="1006334"/>
                      <a:pt x="512260" y="1006883"/>
                      <a:pt x="510888" y="1006755"/>
                    </a:cubicBezTo>
                    <a:cubicBezTo>
                      <a:pt x="509499" y="1006663"/>
                      <a:pt x="508237" y="1005932"/>
                      <a:pt x="507450" y="1004780"/>
                    </a:cubicBezTo>
                    <a:cubicBezTo>
                      <a:pt x="500227" y="994264"/>
                      <a:pt x="493058" y="983694"/>
                      <a:pt x="485889" y="973123"/>
                    </a:cubicBezTo>
                    <a:cubicBezTo>
                      <a:pt x="466814" y="944978"/>
                      <a:pt x="447082" y="915882"/>
                      <a:pt x="426453" y="888322"/>
                    </a:cubicBezTo>
                    <a:cubicBezTo>
                      <a:pt x="422301" y="882762"/>
                      <a:pt x="417967" y="877239"/>
                      <a:pt x="413596" y="871680"/>
                    </a:cubicBezTo>
                    <a:cubicBezTo>
                      <a:pt x="397832" y="851563"/>
                      <a:pt x="381519" y="830751"/>
                      <a:pt x="371790" y="806721"/>
                    </a:cubicBezTo>
                    <a:cubicBezTo>
                      <a:pt x="362244" y="783147"/>
                      <a:pt x="341231" y="772047"/>
                      <a:pt x="335561" y="769431"/>
                    </a:cubicBezTo>
                    <a:cubicBezTo>
                      <a:pt x="324570" y="773418"/>
                      <a:pt x="250705" y="806026"/>
                      <a:pt x="207600" y="974568"/>
                    </a:cubicBezTo>
                    <a:cubicBezTo>
                      <a:pt x="205607" y="982395"/>
                      <a:pt x="203595" y="989912"/>
                      <a:pt x="201602" y="997154"/>
                    </a:cubicBezTo>
                    <a:cubicBezTo>
                      <a:pt x="199517" y="1004725"/>
                      <a:pt x="197432" y="1011949"/>
                      <a:pt x="195347" y="1018898"/>
                    </a:cubicBezTo>
                    <a:cubicBezTo>
                      <a:pt x="194799" y="1020709"/>
                      <a:pt x="193208" y="1022007"/>
                      <a:pt x="191306" y="1022153"/>
                    </a:cubicBezTo>
                    <a:cubicBezTo>
                      <a:pt x="186496" y="1022519"/>
                      <a:pt x="181650" y="1023598"/>
                      <a:pt x="176968" y="1024640"/>
                    </a:cubicBezTo>
                    <a:cubicBezTo>
                      <a:pt x="170988" y="1025957"/>
                      <a:pt x="164825" y="1027329"/>
                      <a:pt x="158369" y="1027329"/>
                    </a:cubicBezTo>
                    <a:close/>
                    <a:moveTo>
                      <a:pt x="9651" y="986053"/>
                    </a:moveTo>
                    <a:cubicBezTo>
                      <a:pt x="10785" y="986455"/>
                      <a:pt x="11919" y="986839"/>
                      <a:pt x="13052" y="987223"/>
                    </a:cubicBezTo>
                    <a:cubicBezTo>
                      <a:pt x="17606" y="988741"/>
                      <a:pt x="22361" y="990076"/>
                      <a:pt x="27226" y="991192"/>
                    </a:cubicBezTo>
                    <a:cubicBezTo>
                      <a:pt x="33096" y="992545"/>
                      <a:pt x="39460" y="993715"/>
                      <a:pt x="46648" y="994776"/>
                    </a:cubicBezTo>
                    <a:cubicBezTo>
                      <a:pt x="50488" y="995343"/>
                      <a:pt x="54329" y="995855"/>
                      <a:pt x="58187" y="996312"/>
                    </a:cubicBezTo>
                    <a:cubicBezTo>
                      <a:pt x="62009" y="996770"/>
                      <a:pt x="65832" y="997208"/>
                      <a:pt x="69654" y="997647"/>
                    </a:cubicBezTo>
                    <a:cubicBezTo>
                      <a:pt x="95440" y="1000573"/>
                      <a:pt x="122086" y="1003609"/>
                      <a:pt x="146463" y="1015844"/>
                    </a:cubicBezTo>
                    <a:cubicBezTo>
                      <a:pt x="155973" y="1019922"/>
                      <a:pt x="164825" y="1017965"/>
                      <a:pt x="175048" y="1015679"/>
                    </a:cubicBezTo>
                    <a:cubicBezTo>
                      <a:pt x="179071" y="1014783"/>
                      <a:pt x="183204" y="1013869"/>
                      <a:pt x="187520" y="1013320"/>
                    </a:cubicBezTo>
                    <a:cubicBezTo>
                      <a:pt x="189294" y="1007340"/>
                      <a:pt x="191068" y="1001122"/>
                      <a:pt x="192842" y="994685"/>
                    </a:cubicBezTo>
                    <a:cubicBezTo>
                      <a:pt x="194817" y="987498"/>
                      <a:pt x="196810" y="980036"/>
                      <a:pt x="198804" y="972264"/>
                    </a:cubicBezTo>
                    <a:cubicBezTo>
                      <a:pt x="246755" y="784775"/>
                      <a:pt x="331136" y="761001"/>
                      <a:pt x="334720" y="760086"/>
                    </a:cubicBezTo>
                    <a:cubicBezTo>
                      <a:pt x="335653" y="759849"/>
                      <a:pt x="336622" y="759903"/>
                      <a:pt x="337518" y="760251"/>
                    </a:cubicBezTo>
                    <a:cubicBezTo>
                      <a:pt x="338744" y="760726"/>
                      <a:pt x="367767" y="772266"/>
                      <a:pt x="380330" y="803264"/>
                    </a:cubicBezTo>
                    <a:cubicBezTo>
                      <a:pt x="389566" y="826088"/>
                      <a:pt x="405476" y="846387"/>
                      <a:pt x="420857" y="866010"/>
                    </a:cubicBezTo>
                    <a:cubicBezTo>
                      <a:pt x="425264" y="871625"/>
                      <a:pt x="429635" y="877203"/>
                      <a:pt x="433823" y="882817"/>
                    </a:cubicBezTo>
                    <a:cubicBezTo>
                      <a:pt x="454598" y="910560"/>
                      <a:pt x="474386" y="939729"/>
                      <a:pt x="493515" y="967966"/>
                    </a:cubicBezTo>
                    <a:cubicBezTo>
                      <a:pt x="499623" y="976982"/>
                      <a:pt x="505731" y="985980"/>
                      <a:pt x="511876" y="994959"/>
                    </a:cubicBezTo>
                    <a:cubicBezTo>
                      <a:pt x="544557" y="962480"/>
                      <a:pt x="593349" y="944448"/>
                      <a:pt x="626066" y="932359"/>
                    </a:cubicBezTo>
                    <a:cubicBezTo>
                      <a:pt x="643934" y="926983"/>
                      <a:pt x="664745" y="926946"/>
                      <a:pt x="682210" y="931993"/>
                    </a:cubicBezTo>
                    <a:cubicBezTo>
                      <a:pt x="681900" y="927367"/>
                      <a:pt x="681607" y="922721"/>
                      <a:pt x="681351" y="918095"/>
                    </a:cubicBezTo>
                    <a:cubicBezTo>
                      <a:pt x="663538" y="794852"/>
                      <a:pt x="610887" y="686130"/>
                      <a:pt x="597171" y="659338"/>
                    </a:cubicBezTo>
                    <a:cubicBezTo>
                      <a:pt x="579981" y="675102"/>
                      <a:pt x="568148" y="694725"/>
                      <a:pt x="555694" y="715390"/>
                    </a:cubicBezTo>
                    <a:cubicBezTo>
                      <a:pt x="542856" y="736696"/>
                      <a:pt x="529579" y="758733"/>
                      <a:pt x="509883" y="776015"/>
                    </a:cubicBezTo>
                    <a:cubicBezTo>
                      <a:pt x="508365" y="777295"/>
                      <a:pt x="506883" y="778557"/>
                      <a:pt x="505347" y="779856"/>
                    </a:cubicBezTo>
                    <a:cubicBezTo>
                      <a:pt x="490516" y="792566"/>
                      <a:pt x="470179" y="809976"/>
                      <a:pt x="451343" y="796479"/>
                    </a:cubicBezTo>
                    <a:cubicBezTo>
                      <a:pt x="422996" y="778393"/>
                      <a:pt x="393498" y="743645"/>
                      <a:pt x="404306" y="705698"/>
                    </a:cubicBezTo>
                    <a:cubicBezTo>
                      <a:pt x="404379" y="705423"/>
                      <a:pt x="404489" y="705167"/>
                      <a:pt x="404617" y="704911"/>
                    </a:cubicBezTo>
                    <a:cubicBezTo>
                      <a:pt x="406665" y="700797"/>
                      <a:pt x="411201" y="698346"/>
                      <a:pt x="415590" y="695969"/>
                    </a:cubicBezTo>
                    <a:lnTo>
                      <a:pt x="417327" y="695018"/>
                    </a:lnTo>
                    <a:cubicBezTo>
                      <a:pt x="419668" y="693719"/>
                      <a:pt x="422484" y="693463"/>
                      <a:pt x="425026" y="694286"/>
                    </a:cubicBezTo>
                    <a:cubicBezTo>
                      <a:pt x="427587" y="695127"/>
                      <a:pt x="429708" y="697011"/>
                      <a:pt x="430842" y="699462"/>
                    </a:cubicBezTo>
                    <a:cubicBezTo>
                      <a:pt x="431134" y="700083"/>
                      <a:pt x="431482" y="700742"/>
                      <a:pt x="431884" y="701400"/>
                    </a:cubicBezTo>
                    <a:cubicBezTo>
                      <a:pt x="447191" y="682911"/>
                      <a:pt x="466686" y="668738"/>
                      <a:pt x="485614" y="655022"/>
                    </a:cubicBezTo>
                    <a:cubicBezTo>
                      <a:pt x="515588" y="633277"/>
                      <a:pt x="543898" y="612740"/>
                      <a:pt x="555347" y="576822"/>
                    </a:cubicBezTo>
                    <a:lnTo>
                      <a:pt x="555950" y="574865"/>
                    </a:lnTo>
                    <a:cubicBezTo>
                      <a:pt x="555310" y="573530"/>
                      <a:pt x="554578" y="572177"/>
                      <a:pt x="553847" y="570860"/>
                    </a:cubicBezTo>
                    <a:cubicBezTo>
                      <a:pt x="551872" y="567258"/>
                      <a:pt x="550006" y="563838"/>
                      <a:pt x="550080" y="560308"/>
                    </a:cubicBezTo>
                    <a:lnTo>
                      <a:pt x="550006" y="559613"/>
                    </a:lnTo>
                    <a:cubicBezTo>
                      <a:pt x="532212" y="511991"/>
                      <a:pt x="509864" y="440906"/>
                      <a:pt x="519630" y="371393"/>
                    </a:cubicBezTo>
                    <a:cubicBezTo>
                      <a:pt x="520087" y="342224"/>
                      <a:pt x="533108" y="316639"/>
                      <a:pt x="543167" y="299631"/>
                    </a:cubicBezTo>
                    <a:cubicBezTo>
                      <a:pt x="544465" y="283812"/>
                      <a:pt x="546093" y="267554"/>
                      <a:pt x="547684" y="251826"/>
                    </a:cubicBezTo>
                    <a:cubicBezTo>
                      <a:pt x="555786" y="171176"/>
                      <a:pt x="564180" y="87838"/>
                      <a:pt x="533694" y="12583"/>
                    </a:cubicBezTo>
                    <a:cubicBezTo>
                      <a:pt x="528152" y="29590"/>
                      <a:pt x="521038" y="46050"/>
                      <a:pt x="512480" y="61613"/>
                    </a:cubicBezTo>
                    <a:cubicBezTo>
                      <a:pt x="520544" y="130796"/>
                      <a:pt x="521185" y="248534"/>
                      <a:pt x="437590" y="272108"/>
                    </a:cubicBezTo>
                    <a:cubicBezTo>
                      <a:pt x="413139" y="279587"/>
                      <a:pt x="391395" y="278435"/>
                      <a:pt x="373070" y="268615"/>
                    </a:cubicBezTo>
                    <a:cubicBezTo>
                      <a:pt x="333586" y="247474"/>
                      <a:pt x="316560" y="190342"/>
                      <a:pt x="302881" y="144439"/>
                    </a:cubicBezTo>
                    <a:cubicBezTo>
                      <a:pt x="301418" y="139556"/>
                      <a:pt x="300010" y="134801"/>
                      <a:pt x="298601" y="130211"/>
                    </a:cubicBezTo>
                    <a:cubicBezTo>
                      <a:pt x="296352" y="123902"/>
                      <a:pt x="293938" y="117574"/>
                      <a:pt x="291579" y="111338"/>
                    </a:cubicBezTo>
                    <a:cubicBezTo>
                      <a:pt x="281063" y="83595"/>
                      <a:pt x="271114" y="57388"/>
                      <a:pt x="273236" y="27579"/>
                    </a:cubicBezTo>
                    <a:cubicBezTo>
                      <a:pt x="273254" y="27323"/>
                      <a:pt x="273291" y="27048"/>
                      <a:pt x="273364" y="26792"/>
                    </a:cubicBezTo>
                    <a:cubicBezTo>
                      <a:pt x="274059" y="23976"/>
                      <a:pt x="275028" y="21013"/>
                      <a:pt x="276180" y="18032"/>
                    </a:cubicBezTo>
                    <a:cubicBezTo>
                      <a:pt x="249132" y="27835"/>
                      <a:pt x="223803" y="38753"/>
                      <a:pt x="220603" y="40143"/>
                    </a:cubicBezTo>
                    <a:lnTo>
                      <a:pt x="220109" y="40453"/>
                    </a:lnTo>
                    <a:cubicBezTo>
                      <a:pt x="219908" y="48903"/>
                      <a:pt x="222158" y="56492"/>
                      <a:pt x="224169" y="61540"/>
                    </a:cubicBezTo>
                    <a:cubicBezTo>
                      <a:pt x="258331" y="154534"/>
                      <a:pt x="291140" y="273900"/>
                      <a:pt x="241634" y="373222"/>
                    </a:cubicBezTo>
                    <a:cubicBezTo>
                      <a:pt x="233350" y="389846"/>
                      <a:pt x="216525" y="394180"/>
                      <a:pt x="200267" y="398368"/>
                    </a:cubicBezTo>
                    <a:lnTo>
                      <a:pt x="197231" y="399154"/>
                    </a:lnTo>
                    <a:cubicBezTo>
                      <a:pt x="192074" y="400508"/>
                      <a:pt x="187794" y="401715"/>
                      <a:pt x="183771" y="403233"/>
                    </a:cubicBezTo>
                    <a:cubicBezTo>
                      <a:pt x="183606" y="403287"/>
                      <a:pt x="183442" y="403342"/>
                      <a:pt x="183277" y="403379"/>
                    </a:cubicBezTo>
                    <a:cubicBezTo>
                      <a:pt x="179857" y="404238"/>
                      <a:pt x="176474" y="404604"/>
                      <a:pt x="173255" y="404476"/>
                    </a:cubicBezTo>
                    <a:cubicBezTo>
                      <a:pt x="169159" y="404293"/>
                      <a:pt x="165227" y="403287"/>
                      <a:pt x="161551" y="401459"/>
                    </a:cubicBezTo>
                    <a:cubicBezTo>
                      <a:pt x="159613" y="400489"/>
                      <a:pt x="157765" y="399301"/>
                      <a:pt x="156028" y="397874"/>
                    </a:cubicBezTo>
                    <a:cubicBezTo>
                      <a:pt x="148768" y="417497"/>
                      <a:pt x="145842" y="430006"/>
                      <a:pt x="141325" y="450416"/>
                    </a:cubicBezTo>
                    <a:cubicBezTo>
                      <a:pt x="130864" y="504932"/>
                      <a:pt x="116124" y="568885"/>
                      <a:pt x="86150" y="629528"/>
                    </a:cubicBezTo>
                    <a:cubicBezTo>
                      <a:pt x="86918" y="631394"/>
                      <a:pt x="87741" y="633222"/>
                      <a:pt x="88582" y="635051"/>
                    </a:cubicBezTo>
                    <a:cubicBezTo>
                      <a:pt x="90155" y="638453"/>
                      <a:pt x="91819" y="641781"/>
                      <a:pt x="93538" y="644927"/>
                    </a:cubicBezTo>
                    <a:cubicBezTo>
                      <a:pt x="96281" y="649974"/>
                      <a:pt x="99335" y="655022"/>
                      <a:pt x="102627" y="659941"/>
                    </a:cubicBezTo>
                    <a:cubicBezTo>
                      <a:pt x="108534" y="668811"/>
                      <a:pt x="115575" y="677991"/>
                      <a:pt x="124134" y="687995"/>
                    </a:cubicBezTo>
                    <a:cubicBezTo>
                      <a:pt x="133040" y="698401"/>
                      <a:pt x="142367" y="708368"/>
                      <a:pt x="152261" y="718938"/>
                    </a:cubicBezTo>
                    <a:cubicBezTo>
                      <a:pt x="159923" y="727131"/>
                      <a:pt x="167860" y="735580"/>
                      <a:pt x="175523" y="744249"/>
                    </a:cubicBezTo>
                    <a:cubicBezTo>
                      <a:pt x="203065" y="777405"/>
                      <a:pt x="216836" y="817090"/>
                      <a:pt x="214422" y="856098"/>
                    </a:cubicBezTo>
                    <a:cubicBezTo>
                      <a:pt x="214440" y="857708"/>
                      <a:pt x="213489" y="859408"/>
                      <a:pt x="211898" y="860341"/>
                    </a:cubicBezTo>
                    <a:cubicBezTo>
                      <a:pt x="210490" y="861164"/>
                      <a:pt x="209045" y="861274"/>
                      <a:pt x="207362" y="860853"/>
                    </a:cubicBezTo>
                    <a:cubicBezTo>
                      <a:pt x="209429" y="867931"/>
                      <a:pt x="207875" y="873344"/>
                      <a:pt x="202736" y="877001"/>
                    </a:cubicBezTo>
                    <a:cubicBezTo>
                      <a:pt x="199133" y="880677"/>
                      <a:pt x="196591" y="884737"/>
                      <a:pt x="193903" y="889035"/>
                    </a:cubicBezTo>
                    <a:cubicBezTo>
                      <a:pt x="189696" y="895728"/>
                      <a:pt x="185362" y="902660"/>
                      <a:pt x="176968" y="907707"/>
                    </a:cubicBezTo>
                    <a:cubicBezTo>
                      <a:pt x="176255" y="908128"/>
                      <a:pt x="175450" y="908365"/>
                      <a:pt x="174609" y="908365"/>
                    </a:cubicBezTo>
                    <a:cubicBezTo>
                      <a:pt x="174078" y="908384"/>
                      <a:pt x="173274" y="908548"/>
                      <a:pt x="172341" y="908731"/>
                    </a:cubicBezTo>
                    <a:cubicBezTo>
                      <a:pt x="168098" y="909499"/>
                      <a:pt x="162301" y="910542"/>
                      <a:pt x="158790" y="907030"/>
                    </a:cubicBezTo>
                    <a:cubicBezTo>
                      <a:pt x="152151" y="899075"/>
                      <a:pt x="148201" y="899331"/>
                      <a:pt x="142221" y="899679"/>
                    </a:cubicBezTo>
                    <a:cubicBezTo>
                      <a:pt x="138142" y="899935"/>
                      <a:pt x="133552" y="900209"/>
                      <a:pt x="128029" y="898106"/>
                    </a:cubicBezTo>
                    <a:cubicBezTo>
                      <a:pt x="115392" y="895564"/>
                      <a:pt x="101182" y="892583"/>
                      <a:pt x="92678" y="878373"/>
                    </a:cubicBezTo>
                    <a:cubicBezTo>
                      <a:pt x="85327" y="867949"/>
                      <a:pt x="80206" y="855531"/>
                      <a:pt x="76274" y="838450"/>
                    </a:cubicBezTo>
                    <a:cubicBezTo>
                      <a:pt x="74482" y="830623"/>
                      <a:pt x="73092" y="822576"/>
                      <a:pt x="71757" y="814786"/>
                    </a:cubicBezTo>
                    <a:cubicBezTo>
                      <a:pt x="71282" y="812006"/>
                      <a:pt x="70806" y="809244"/>
                      <a:pt x="70312" y="806465"/>
                    </a:cubicBezTo>
                    <a:cubicBezTo>
                      <a:pt x="69215" y="800356"/>
                      <a:pt x="68008" y="794065"/>
                      <a:pt x="66417" y="787829"/>
                    </a:cubicBezTo>
                    <a:cubicBezTo>
                      <a:pt x="65850" y="787994"/>
                      <a:pt x="65192" y="788049"/>
                      <a:pt x="64405" y="787957"/>
                    </a:cubicBezTo>
                    <a:cubicBezTo>
                      <a:pt x="61150" y="787591"/>
                      <a:pt x="60455" y="785379"/>
                      <a:pt x="60455" y="782910"/>
                    </a:cubicBezTo>
                    <a:lnTo>
                      <a:pt x="60345" y="782891"/>
                    </a:lnTo>
                    <a:lnTo>
                      <a:pt x="60601" y="780496"/>
                    </a:lnTo>
                    <a:cubicBezTo>
                      <a:pt x="60620" y="780331"/>
                      <a:pt x="60638" y="780148"/>
                      <a:pt x="60656" y="779984"/>
                    </a:cubicBezTo>
                    <a:lnTo>
                      <a:pt x="61497" y="772358"/>
                    </a:lnTo>
                    <a:cubicBezTo>
                      <a:pt x="58882" y="765719"/>
                      <a:pt x="55737" y="759885"/>
                      <a:pt x="51933" y="754563"/>
                    </a:cubicBezTo>
                    <a:cubicBezTo>
                      <a:pt x="50561" y="752661"/>
                      <a:pt x="49153" y="750851"/>
                      <a:pt x="47653" y="749150"/>
                    </a:cubicBezTo>
                    <a:cubicBezTo>
                      <a:pt x="35108" y="818681"/>
                      <a:pt x="14022" y="957231"/>
                      <a:pt x="9651" y="986053"/>
                    </a:cubicBezTo>
                    <a:close/>
                    <a:moveTo>
                      <a:pt x="164825" y="900282"/>
                    </a:moveTo>
                    <a:lnTo>
                      <a:pt x="164825" y="900282"/>
                    </a:lnTo>
                    <a:lnTo>
                      <a:pt x="164825" y="900282"/>
                    </a:lnTo>
                    <a:close/>
                    <a:moveTo>
                      <a:pt x="205296" y="855586"/>
                    </a:moveTo>
                    <a:cubicBezTo>
                      <a:pt x="205296" y="855586"/>
                      <a:pt x="205296" y="855604"/>
                      <a:pt x="205296" y="855586"/>
                    </a:cubicBezTo>
                    <a:cubicBezTo>
                      <a:pt x="205314" y="855550"/>
                      <a:pt x="205314" y="855495"/>
                      <a:pt x="205314" y="855440"/>
                    </a:cubicBezTo>
                    <a:cubicBezTo>
                      <a:pt x="205314" y="855495"/>
                      <a:pt x="205296" y="855531"/>
                      <a:pt x="205296" y="85558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5" name="Graphic 2">
              <a:extLst>
                <a:ext uri="{FF2B5EF4-FFF2-40B4-BE49-F238E27FC236}">
                  <a16:creationId xmlns:a16="http://schemas.microsoft.com/office/drawing/2014/main" id="{FF51FC66-8F53-4B85-A4E7-F011EC283C3D}"/>
                </a:ext>
              </a:extLst>
            </p:cNvPr>
            <p:cNvGrpSpPr/>
            <p:nvPr/>
          </p:nvGrpSpPr>
          <p:grpSpPr>
            <a:xfrm>
              <a:off x="2274393" y="1402955"/>
              <a:ext cx="404918" cy="510206"/>
              <a:chOff x="2274393" y="1402955"/>
              <a:chExt cx="404918" cy="510206"/>
            </a:xfrm>
            <a:grpFill/>
          </p:grpSpPr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6D776D9A-8E1D-65A3-2DD1-122565F71018}"/>
                  </a:ext>
                </a:extLst>
              </p:cNvPr>
              <p:cNvSpPr/>
              <p:nvPr/>
            </p:nvSpPr>
            <p:spPr>
              <a:xfrm>
                <a:off x="2278946" y="1407499"/>
                <a:ext cx="395825" cy="501151"/>
              </a:xfrm>
              <a:custGeom>
                <a:avLst/>
                <a:gdLst>
                  <a:gd name="connsiteX0" fmla="*/ 349228 w 395825"/>
                  <a:gd name="connsiteY0" fmla="*/ 30907 h 501151"/>
                  <a:gd name="connsiteX1" fmla="*/ 209379 w 395825"/>
                  <a:gd name="connsiteY1" fmla="*/ 0 h 501151"/>
                  <a:gd name="connsiteX2" fmla="*/ 209105 w 395825"/>
                  <a:gd name="connsiteY2" fmla="*/ 1865 h 501151"/>
                  <a:gd name="connsiteX3" fmla="*/ 206947 w 395825"/>
                  <a:gd name="connsiteY3" fmla="*/ 11101 h 501151"/>
                  <a:gd name="connsiteX4" fmla="*/ 149303 w 395825"/>
                  <a:gd name="connsiteY4" fmla="*/ 145134 h 501151"/>
                  <a:gd name="connsiteX5" fmla="*/ 21196 w 395825"/>
                  <a:gd name="connsiteY5" fmla="*/ 391052 h 501151"/>
                  <a:gd name="connsiteX6" fmla="*/ 14813 w 395825"/>
                  <a:gd name="connsiteY6" fmla="*/ 417460 h 501151"/>
                  <a:gd name="connsiteX7" fmla="*/ 4426 w 395825"/>
                  <a:gd name="connsiteY7" fmla="*/ 452975 h 501151"/>
                  <a:gd name="connsiteX8" fmla="*/ 0 w 395825"/>
                  <a:gd name="connsiteY8" fmla="*/ 467002 h 501151"/>
                  <a:gd name="connsiteX9" fmla="*/ 89812 w 395825"/>
                  <a:gd name="connsiteY9" fmla="*/ 500195 h 501151"/>
                  <a:gd name="connsiteX10" fmla="*/ 93104 w 395825"/>
                  <a:gd name="connsiteY10" fmla="*/ 489588 h 501151"/>
                  <a:gd name="connsiteX11" fmla="*/ 109344 w 395825"/>
                  <a:gd name="connsiteY11" fmla="*/ 452299 h 501151"/>
                  <a:gd name="connsiteX12" fmla="*/ 138330 w 395825"/>
                  <a:gd name="connsiteY12" fmla="*/ 403342 h 501151"/>
                  <a:gd name="connsiteX13" fmla="*/ 312359 w 395825"/>
                  <a:gd name="connsiteY13" fmla="*/ 186702 h 501151"/>
                  <a:gd name="connsiteX14" fmla="*/ 395825 w 395825"/>
                  <a:gd name="connsiteY14" fmla="*/ 28529 h 501151"/>
                  <a:gd name="connsiteX15" fmla="*/ 349228 w 395825"/>
                  <a:gd name="connsiteY15" fmla="*/ 30907 h 501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825" h="501151">
                    <a:moveTo>
                      <a:pt x="349228" y="30907"/>
                    </a:moveTo>
                    <a:cubicBezTo>
                      <a:pt x="305263" y="8851"/>
                      <a:pt x="253618" y="17611"/>
                      <a:pt x="209379" y="0"/>
                    </a:cubicBezTo>
                    <a:cubicBezTo>
                      <a:pt x="209196" y="1207"/>
                      <a:pt x="209105" y="1865"/>
                      <a:pt x="209105" y="1865"/>
                    </a:cubicBezTo>
                    <a:cubicBezTo>
                      <a:pt x="208410" y="4993"/>
                      <a:pt x="207679" y="8083"/>
                      <a:pt x="206947" y="11101"/>
                    </a:cubicBezTo>
                    <a:cubicBezTo>
                      <a:pt x="184032" y="106089"/>
                      <a:pt x="149303" y="145134"/>
                      <a:pt x="149303" y="145134"/>
                    </a:cubicBezTo>
                    <a:cubicBezTo>
                      <a:pt x="149303" y="145134"/>
                      <a:pt x="30834" y="346338"/>
                      <a:pt x="21196" y="391052"/>
                    </a:cubicBezTo>
                    <a:cubicBezTo>
                      <a:pt x="19294" y="399904"/>
                      <a:pt x="17118" y="408700"/>
                      <a:pt x="14813" y="417460"/>
                    </a:cubicBezTo>
                    <a:cubicBezTo>
                      <a:pt x="11668" y="429384"/>
                      <a:pt x="8211" y="441235"/>
                      <a:pt x="4426" y="452975"/>
                    </a:cubicBezTo>
                    <a:cubicBezTo>
                      <a:pt x="2981" y="457493"/>
                      <a:pt x="1737" y="462430"/>
                      <a:pt x="0" y="467002"/>
                    </a:cubicBezTo>
                    <a:cubicBezTo>
                      <a:pt x="13753" y="498256"/>
                      <a:pt x="56034" y="503779"/>
                      <a:pt x="89812" y="500195"/>
                    </a:cubicBezTo>
                    <a:cubicBezTo>
                      <a:pt x="90690" y="496592"/>
                      <a:pt x="91897" y="493081"/>
                      <a:pt x="93104" y="489588"/>
                    </a:cubicBezTo>
                    <a:cubicBezTo>
                      <a:pt x="97640" y="476567"/>
                      <a:pt x="103181" y="464259"/>
                      <a:pt x="109344" y="452299"/>
                    </a:cubicBezTo>
                    <a:cubicBezTo>
                      <a:pt x="117976" y="435565"/>
                      <a:pt x="127888" y="419545"/>
                      <a:pt x="138330" y="403342"/>
                    </a:cubicBezTo>
                    <a:cubicBezTo>
                      <a:pt x="215890" y="282952"/>
                      <a:pt x="312359" y="186702"/>
                      <a:pt x="312359" y="186702"/>
                    </a:cubicBezTo>
                    <a:cubicBezTo>
                      <a:pt x="312359" y="186702"/>
                      <a:pt x="352391" y="173882"/>
                      <a:pt x="395825" y="28529"/>
                    </a:cubicBezTo>
                    <a:cubicBezTo>
                      <a:pt x="379769" y="29736"/>
                      <a:pt x="365577" y="37929"/>
                      <a:pt x="349228" y="3090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5F260F3D-FF6C-E428-1262-4D25EC5B8AFE}"/>
                  </a:ext>
                </a:extLst>
              </p:cNvPr>
              <p:cNvSpPr/>
              <p:nvPr/>
            </p:nvSpPr>
            <p:spPr>
              <a:xfrm>
                <a:off x="2274393" y="1402955"/>
                <a:ext cx="404918" cy="510206"/>
              </a:xfrm>
              <a:custGeom>
                <a:avLst/>
                <a:gdLst>
                  <a:gd name="connsiteX0" fmla="*/ 77157 w 404918"/>
                  <a:gd name="connsiteY0" fmla="*/ 510207 h 510206"/>
                  <a:gd name="connsiteX1" fmla="*/ 383 w 404918"/>
                  <a:gd name="connsiteY1" fmla="*/ 473393 h 510206"/>
                  <a:gd name="connsiteX2" fmla="*/ 292 w 404918"/>
                  <a:gd name="connsiteY2" fmla="*/ 469936 h 510206"/>
                  <a:gd name="connsiteX3" fmla="*/ 3054 w 404918"/>
                  <a:gd name="connsiteY3" fmla="*/ 461305 h 510206"/>
                  <a:gd name="connsiteX4" fmla="*/ 4626 w 404918"/>
                  <a:gd name="connsiteY4" fmla="*/ 456129 h 510206"/>
                  <a:gd name="connsiteX5" fmla="*/ 14941 w 404918"/>
                  <a:gd name="connsiteY5" fmla="*/ 420852 h 510206"/>
                  <a:gd name="connsiteX6" fmla="*/ 21268 w 404918"/>
                  <a:gd name="connsiteY6" fmla="*/ 394663 h 510206"/>
                  <a:gd name="connsiteX7" fmla="*/ 149906 w 404918"/>
                  <a:gd name="connsiteY7" fmla="*/ 147391 h 510206"/>
                  <a:gd name="connsiteX8" fmla="*/ 150418 w 404918"/>
                  <a:gd name="connsiteY8" fmla="*/ 146678 h 510206"/>
                  <a:gd name="connsiteX9" fmla="*/ 207038 w 404918"/>
                  <a:gd name="connsiteY9" fmla="*/ 14602 h 510206"/>
                  <a:gd name="connsiteX10" fmla="*/ 209178 w 404918"/>
                  <a:gd name="connsiteY10" fmla="*/ 5440 h 510206"/>
                  <a:gd name="connsiteX11" fmla="*/ 209397 w 404918"/>
                  <a:gd name="connsiteY11" fmla="*/ 3885 h 510206"/>
                  <a:gd name="connsiteX12" fmla="*/ 211646 w 404918"/>
                  <a:gd name="connsiteY12" fmla="*/ 611 h 510206"/>
                  <a:gd name="connsiteX13" fmla="*/ 215615 w 404918"/>
                  <a:gd name="connsiteY13" fmla="*/ 319 h 510206"/>
                  <a:gd name="connsiteX14" fmla="*/ 279019 w 404918"/>
                  <a:gd name="connsiteY14" fmla="*/ 13194 h 510206"/>
                  <a:gd name="connsiteX15" fmla="*/ 355683 w 404918"/>
                  <a:gd name="connsiteY15" fmla="*/ 31317 h 510206"/>
                  <a:gd name="connsiteX16" fmla="*/ 384377 w 404918"/>
                  <a:gd name="connsiteY16" fmla="*/ 31226 h 510206"/>
                  <a:gd name="connsiteX17" fmla="*/ 400013 w 404918"/>
                  <a:gd name="connsiteY17" fmla="*/ 28556 h 510206"/>
                  <a:gd name="connsiteX18" fmla="*/ 403908 w 404918"/>
                  <a:gd name="connsiteY18" fmla="*/ 30256 h 510206"/>
                  <a:gd name="connsiteX19" fmla="*/ 404731 w 404918"/>
                  <a:gd name="connsiteY19" fmla="*/ 34426 h 510206"/>
                  <a:gd name="connsiteX20" fmla="*/ 319491 w 404918"/>
                  <a:gd name="connsiteY20" fmla="*/ 195141 h 510206"/>
                  <a:gd name="connsiteX21" fmla="*/ 146706 w 404918"/>
                  <a:gd name="connsiteY21" fmla="*/ 410409 h 510206"/>
                  <a:gd name="connsiteX22" fmla="*/ 117939 w 404918"/>
                  <a:gd name="connsiteY22" fmla="*/ 458982 h 510206"/>
                  <a:gd name="connsiteX23" fmla="*/ 101955 w 404918"/>
                  <a:gd name="connsiteY23" fmla="*/ 495668 h 510206"/>
                  <a:gd name="connsiteX24" fmla="*/ 98773 w 404918"/>
                  <a:gd name="connsiteY24" fmla="*/ 505854 h 510206"/>
                  <a:gd name="connsiteX25" fmla="*/ 94804 w 404918"/>
                  <a:gd name="connsiteY25" fmla="*/ 509329 h 510206"/>
                  <a:gd name="connsiteX26" fmla="*/ 77157 w 404918"/>
                  <a:gd name="connsiteY26" fmla="*/ 510207 h 510206"/>
                  <a:gd name="connsiteX27" fmla="*/ 9509 w 404918"/>
                  <a:gd name="connsiteY27" fmla="*/ 471326 h 510206"/>
                  <a:gd name="connsiteX28" fmla="*/ 90781 w 404918"/>
                  <a:gd name="connsiteY28" fmla="*/ 500478 h 510206"/>
                  <a:gd name="connsiteX29" fmla="*/ 93360 w 404918"/>
                  <a:gd name="connsiteY29" fmla="*/ 492614 h 510206"/>
                  <a:gd name="connsiteX30" fmla="*/ 109855 w 404918"/>
                  <a:gd name="connsiteY30" fmla="*/ 454739 h 510206"/>
                  <a:gd name="connsiteX31" fmla="*/ 139061 w 404918"/>
                  <a:gd name="connsiteY31" fmla="*/ 405398 h 510206"/>
                  <a:gd name="connsiteX32" fmla="*/ 313693 w 404918"/>
                  <a:gd name="connsiteY32" fmla="*/ 187990 h 510206"/>
                  <a:gd name="connsiteX33" fmla="*/ 315522 w 404918"/>
                  <a:gd name="connsiteY33" fmla="*/ 186875 h 510206"/>
                  <a:gd name="connsiteX34" fmla="*/ 393941 w 404918"/>
                  <a:gd name="connsiteY34" fmla="*/ 38523 h 510206"/>
                  <a:gd name="connsiteX35" fmla="*/ 386388 w 404918"/>
                  <a:gd name="connsiteY35" fmla="*/ 40095 h 510206"/>
                  <a:gd name="connsiteX36" fmla="*/ 351970 w 404918"/>
                  <a:gd name="connsiteY36" fmla="*/ 39620 h 510206"/>
                  <a:gd name="connsiteX37" fmla="*/ 351733 w 404918"/>
                  <a:gd name="connsiteY37" fmla="*/ 39510 h 510206"/>
                  <a:gd name="connsiteX38" fmla="*/ 277995 w 404918"/>
                  <a:gd name="connsiteY38" fmla="*/ 22228 h 510206"/>
                  <a:gd name="connsiteX39" fmla="*/ 217352 w 404918"/>
                  <a:gd name="connsiteY39" fmla="*/ 10688 h 510206"/>
                  <a:gd name="connsiteX40" fmla="*/ 215926 w 404918"/>
                  <a:gd name="connsiteY40" fmla="*/ 16705 h 510206"/>
                  <a:gd name="connsiteX41" fmla="*/ 157569 w 404918"/>
                  <a:gd name="connsiteY41" fmla="*/ 152347 h 510206"/>
                  <a:gd name="connsiteX42" fmla="*/ 30193 w 404918"/>
                  <a:gd name="connsiteY42" fmla="*/ 396547 h 510206"/>
                  <a:gd name="connsiteX43" fmla="*/ 23756 w 404918"/>
                  <a:gd name="connsiteY43" fmla="*/ 423156 h 510206"/>
                  <a:gd name="connsiteX44" fmla="*/ 13295 w 404918"/>
                  <a:gd name="connsiteY44" fmla="*/ 458909 h 510206"/>
                  <a:gd name="connsiteX45" fmla="*/ 11795 w 404918"/>
                  <a:gd name="connsiteY45" fmla="*/ 463847 h 510206"/>
                  <a:gd name="connsiteX46" fmla="*/ 9509 w 404918"/>
                  <a:gd name="connsiteY46" fmla="*/ 471326 h 5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918" h="510206">
                    <a:moveTo>
                      <a:pt x="77157" y="510207"/>
                    </a:moveTo>
                    <a:cubicBezTo>
                      <a:pt x="52303" y="510207"/>
                      <a:pt x="14173" y="504739"/>
                      <a:pt x="383" y="473393"/>
                    </a:cubicBezTo>
                    <a:cubicBezTo>
                      <a:pt x="-92" y="472296"/>
                      <a:pt x="-129" y="471052"/>
                      <a:pt x="292" y="469936"/>
                    </a:cubicBezTo>
                    <a:cubicBezTo>
                      <a:pt x="1334" y="467193"/>
                      <a:pt x="2212" y="464194"/>
                      <a:pt x="3054" y="461305"/>
                    </a:cubicBezTo>
                    <a:cubicBezTo>
                      <a:pt x="3566" y="459549"/>
                      <a:pt x="4078" y="457811"/>
                      <a:pt x="4626" y="456129"/>
                    </a:cubicBezTo>
                    <a:cubicBezTo>
                      <a:pt x="8320" y="444662"/>
                      <a:pt x="11795" y="432775"/>
                      <a:pt x="14941" y="420852"/>
                    </a:cubicBezTo>
                    <a:cubicBezTo>
                      <a:pt x="17483" y="411250"/>
                      <a:pt x="19549" y="402692"/>
                      <a:pt x="21268" y="394663"/>
                    </a:cubicBezTo>
                    <a:cubicBezTo>
                      <a:pt x="30961" y="349748"/>
                      <a:pt x="145060" y="155639"/>
                      <a:pt x="149906" y="147391"/>
                    </a:cubicBezTo>
                    <a:cubicBezTo>
                      <a:pt x="150052" y="147135"/>
                      <a:pt x="150235" y="146897"/>
                      <a:pt x="150418" y="146678"/>
                    </a:cubicBezTo>
                    <a:cubicBezTo>
                      <a:pt x="150766" y="146294"/>
                      <a:pt x="184708" y="107121"/>
                      <a:pt x="207038" y="14602"/>
                    </a:cubicBezTo>
                    <a:cubicBezTo>
                      <a:pt x="207769" y="11603"/>
                      <a:pt x="208483" y="8549"/>
                      <a:pt x="209178" y="5440"/>
                    </a:cubicBezTo>
                    <a:lnTo>
                      <a:pt x="209397" y="3885"/>
                    </a:lnTo>
                    <a:cubicBezTo>
                      <a:pt x="209598" y="2514"/>
                      <a:pt x="210439" y="1306"/>
                      <a:pt x="211646" y="611"/>
                    </a:cubicBezTo>
                    <a:cubicBezTo>
                      <a:pt x="212854" y="-83"/>
                      <a:pt x="214317" y="-193"/>
                      <a:pt x="215615" y="319"/>
                    </a:cubicBezTo>
                    <a:cubicBezTo>
                      <a:pt x="235494" y="8238"/>
                      <a:pt x="256635" y="10633"/>
                      <a:pt x="279019" y="13194"/>
                    </a:cubicBezTo>
                    <a:cubicBezTo>
                      <a:pt x="304751" y="16120"/>
                      <a:pt x="331341" y="19156"/>
                      <a:pt x="355683" y="31317"/>
                    </a:cubicBezTo>
                    <a:cubicBezTo>
                      <a:pt x="365394" y="35450"/>
                      <a:pt x="374190" y="33493"/>
                      <a:pt x="384377" y="31226"/>
                    </a:cubicBezTo>
                    <a:cubicBezTo>
                      <a:pt x="389369" y="30110"/>
                      <a:pt x="394545" y="28958"/>
                      <a:pt x="400013" y="28556"/>
                    </a:cubicBezTo>
                    <a:cubicBezTo>
                      <a:pt x="401494" y="28446"/>
                      <a:pt x="402975" y="29068"/>
                      <a:pt x="403908" y="30256"/>
                    </a:cubicBezTo>
                    <a:cubicBezTo>
                      <a:pt x="404859" y="31427"/>
                      <a:pt x="405152" y="33000"/>
                      <a:pt x="404731" y="34426"/>
                    </a:cubicBezTo>
                    <a:cubicBezTo>
                      <a:pt x="364717" y="168331"/>
                      <a:pt x="326824" y="191758"/>
                      <a:pt x="319491" y="195141"/>
                    </a:cubicBezTo>
                    <a:cubicBezTo>
                      <a:pt x="311078" y="203645"/>
                      <a:pt x="219858" y="296841"/>
                      <a:pt x="146706" y="410409"/>
                    </a:cubicBezTo>
                    <a:cubicBezTo>
                      <a:pt x="137543" y="424619"/>
                      <a:pt x="126973" y="441517"/>
                      <a:pt x="117939" y="458982"/>
                    </a:cubicBezTo>
                    <a:cubicBezTo>
                      <a:pt x="111282" y="471875"/>
                      <a:pt x="106052" y="483872"/>
                      <a:pt x="101955" y="495668"/>
                    </a:cubicBezTo>
                    <a:cubicBezTo>
                      <a:pt x="100858" y="498813"/>
                      <a:pt x="99632" y="502361"/>
                      <a:pt x="98773" y="505854"/>
                    </a:cubicBezTo>
                    <a:cubicBezTo>
                      <a:pt x="98316" y="507738"/>
                      <a:pt x="96725" y="509128"/>
                      <a:pt x="94804" y="509329"/>
                    </a:cubicBezTo>
                    <a:cubicBezTo>
                      <a:pt x="90799" y="509713"/>
                      <a:pt x="84563" y="510207"/>
                      <a:pt x="77157" y="510207"/>
                    </a:cubicBezTo>
                    <a:close/>
                    <a:moveTo>
                      <a:pt x="9509" y="471326"/>
                    </a:moveTo>
                    <a:cubicBezTo>
                      <a:pt x="24908" y="502709"/>
                      <a:pt x="72127" y="502069"/>
                      <a:pt x="90781" y="500478"/>
                    </a:cubicBezTo>
                    <a:cubicBezTo>
                      <a:pt x="91586" y="497698"/>
                      <a:pt x="92518" y="495028"/>
                      <a:pt x="93360" y="492614"/>
                    </a:cubicBezTo>
                    <a:cubicBezTo>
                      <a:pt x="97602" y="480415"/>
                      <a:pt x="102997" y="468016"/>
                      <a:pt x="109855" y="454739"/>
                    </a:cubicBezTo>
                    <a:cubicBezTo>
                      <a:pt x="119054" y="436927"/>
                      <a:pt x="129771" y="419809"/>
                      <a:pt x="139061" y="405398"/>
                    </a:cubicBezTo>
                    <a:cubicBezTo>
                      <a:pt x="215981" y="285978"/>
                      <a:pt x="312724" y="188960"/>
                      <a:pt x="313693" y="187990"/>
                    </a:cubicBezTo>
                    <a:cubicBezTo>
                      <a:pt x="314206" y="187478"/>
                      <a:pt x="314846" y="187094"/>
                      <a:pt x="315522" y="186875"/>
                    </a:cubicBezTo>
                    <a:cubicBezTo>
                      <a:pt x="315815" y="186765"/>
                      <a:pt x="353049" y="171787"/>
                      <a:pt x="393941" y="38523"/>
                    </a:cubicBezTo>
                    <a:cubicBezTo>
                      <a:pt x="391399" y="38980"/>
                      <a:pt x="388857" y="39547"/>
                      <a:pt x="386388" y="40095"/>
                    </a:cubicBezTo>
                    <a:cubicBezTo>
                      <a:pt x="375598" y="42491"/>
                      <a:pt x="364443" y="44978"/>
                      <a:pt x="351970" y="39620"/>
                    </a:cubicBezTo>
                    <a:cubicBezTo>
                      <a:pt x="351879" y="39583"/>
                      <a:pt x="351806" y="39547"/>
                      <a:pt x="351733" y="39510"/>
                    </a:cubicBezTo>
                    <a:cubicBezTo>
                      <a:pt x="328799" y="28007"/>
                      <a:pt x="302977" y="25081"/>
                      <a:pt x="277995" y="22228"/>
                    </a:cubicBezTo>
                    <a:cubicBezTo>
                      <a:pt x="257769" y="19924"/>
                      <a:pt x="236920" y="17546"/>
                      <a:pt x="217352" y="10688"/>
                    </a:cubicBezTo>
                    <a:cubicBezTo>
                      <a:pt x="216877" y="12773"/>
                      <a:pt x="216401" y="14748"/>
                      <a:pt x="215926" y="16705"/>
                    </a:cubicBezTo>
                    <a:cubicBezTo>
                      <a:pt x="193889" y="108053"/>
                      <a:pt x="161336" y="147958"/>
                      <a:pt x="157569" y="152347"/>
                    </a:cubicBezTo>
                    <a:cubicBezTo>
                      <a:pt x="151900" y="162003"/>
                      <a:pt x="39392" y="353936"/>
                      <a:pt x="30193" y="396547"/>
                    </a:cubicBezTo>
                    <a:cubicBezTo>
                      <a:pt x="28437" y="404703"/>
                      <a:pt x="26334" y="413408"/>
                      <a:pt x="23756" y="423156"/>
                    </a:cubicBezTo>
                    <a:cubicBezTo>
                      <a:pt x="20555" y="435244"/>
                      <a:pt x="17044" y="447278"/>
                      <a:pt x="13295" y="458909"/>
                    </a:cubicBezTo>
                    <a:cubicBezTo>
                      <a:pt x="12783" y="460518"/>
                      <a:pt x="12289" y="462182"/>
                      <a:pt x="11795" y="463847"/>
                    </a:cubicBezTo>
                    <a:cubicBezTo>
                      <a:pt x="11119" y="466315"/>
                      <a:pt x="10369" y="468839"/>
                      <a:pt x="9509" y="47132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6" name="Graphic 2">
              <a:extLst>
                <a:ext uri="{FF2B5EF4-FFF2-40B4-BE49-F238E27FC236}">
                  <a16:creationId xmlns:a16="http://schemas.microsoft.com/office/drawing/2014/main" id="{2C90C43C-1B6D-A855-2F97-F15B39C163FF}"/>
                </a:ext>
              </a:extLst>
            </p:cNvPr>
            <p:cNvGrpSpPr/>
            <p:nvPr/>
          </p:nvGrpSpPr>
          <p:grpSpPr>
            <a:xfrm>
              <a:off x="2181244" y="1869959"/>
              <a:ext cx="192068" cy="236800"/>
              <a:chOff x="2181244" y="1869959"/>
              <a:chExt cx="192068" cy="236800"/>
            </a:xfrm>
            <a:grpFill/>
          </p:grpSpPr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E0D7FD74-7773-697D-9BBE-28D0923657DB}"/>
                  </a:ext>
                </a:extLst>
              </p:cNvPr>
              <p:cNvSpPr/>
              <p:nvPr/>
            </p:nvSpPr>
            <p:spPr>
              <a:xfrm>
                <a:off x="2185782" y="1874520"/>
                <a:ext cx="182976" cy="227621"/>
              </a:xfrm>
              <a:custGeom>
                <a:avLst/>
                <a:gdLst>
                  <a:gd name="connsiteX0" fmla="*/ 1139 w 182976"/>
                  <a:gd name="connsiteY0" fmla="*/ 160422 h 227621"/>
                  <a:gd name="connsiteX1" fmla="*/ 31826 w 182976"/>
                  <a:gd name="connsiteY1" fmla="*/ 113934 h 227621"/>
                  <a:gd name="connsiteX2" fmla="*/ 42781 w 182976"/>
                  <a:gd name="connsiteY2" fmla="*/ 101242 h 227621"/>
                  <a:gd name="connsiteX3" fmla="*/ 50919 w 182976"/>
                  <a:gd name="connsiteY3" fmla="*/ 87069 h 227621"/>
                  <a:gd name="connsiteX4" fmla="*/ 57374 w 182976"/>
                  <a:gd name="connsiteY4" fmla="*/ 71378 h 227621"/>
                  <a:gd name="connsiteX5" fmla="*/ 63592 w 182976"/>
                  <a:gd name="connsiteY5" fmla="*/ 57644 h 227621"/>
                  <a:gd name="connsiteX6" fmla="*/ 68256 w 182976"/>
                  <a:gd name="connsiteY6" fmla="*/ 35387 h 227621"/>
                  <a:gd name="connsiteX7" fmla="*/ 75150 w 182976"/>
                  <a:gd name="connsiteY7" fmla="*/ 21598 h 227621"/>
                  <a:gd name="connsiteX8" fmla="*/ 91573 w 182976"/>
                  <a:gd name="connsiteY8" fmla="*/ 3767 h 227621"/>
                  <a:gd name="connsiteX9" fmla="*/ 93164 w 182976"/>
                  <a:gd name="connsiteY9" fmla="*/ 0 h 227621"/>
                  <a:gd name="connsiteX10" fmla="*/ 182977 w 182976"/>
                  <a:gd name="connsiteY10" fmla="*/ 33193 h 227621"/>
                  <a:gd name="connsiteX11" fmla="*/ 182849 w 182976"/>
                  <a:gd name="connsiteY11" fmla="*/ 33705 h 227621"/>
                  <a:gd name="connsiteX12" fmla="*/ 181587 w 182976"/>
                  <a:gd name="connsiteY12" fmla="*/ 84966 h 227621"/>
                  <a:gd name="connsiteX13" fmla="*/ 166371 w 182976"/>
                  <a:gd name="connsiteY13" fmla="*/ 111209 h 227621"/>
                  <a:gd name="connsiteX14" fmla="*/ 155014 w 182976"/>
                  <a:gd name="connsiteY14" fmla="*/ 141549 h 227621"/>
                  <a:gd name="connsiteX15" fmla="*/ 154118 w 182976"/>
                  <a:gd name="connsiteY15" fmla="*/ 145975 h 227621"/>
                  <a:gd name="connsiteX16" fmla="*/ 151613 w 182976"/>
                  <a:gd name="connsiteY16" fmla="*/ 149578 h 227621"/>
                  <a:gd name="connsiteX17" fmla="*/ 130490 w 182976"/>
                  <a:gd name="connsiteY17" fmla="*/ 199796 h 227621"/>
                  <a:gd name="connsiteX18" fmla="*/ 67707 w 182976"/>
                  <a:gd name="connsiteY18" fmla="*/ 227612 h 227621"/>
                  <a:gd name="connsiteX19" fmla="*/ 16611 w 182976"/>
                  <a:gd name="connsiteY19" fmla="*/ 207587 h 227621"/>
                  <a:gd name="connsiteX20" fmla="*/ 1139 w 182976"/>
                  <a:gd name="connsiteY20" fmla="*/ 160422 h 227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76" h="227621">
                    <a:moveTo>
                      <a:pt x="1139" y="160422"/>
                    </a:moveTo>
                    <a:cubicBezTo>
                      <a:pt x="4851" y="142555"/>
                      <a:pt x="14434" y="121725"/>
                      <a:pt x="31826" y="113934"/>
                    </a:cubicBezTo>
                    <a:cubicBezTo>
                      <a:pt x="37148" y="111557"/>
                      <a:pt x="41043" y="106839"/>
                      <a:pt x="42781" y="101242"/>
                    </a:cubicBezTo>
                    <a:cubicBezTo>
                      <a:pt x="44408" y="95994"/>
                      <a:pt x="47206" y="91111"/>
                      <a:pt x="50919" y="87069"/>
                    </a:cubicBezTo>
                    <a:cubicBezTo>
                      <a:pt x="54851" y="82790"/>
                      <a:pt x="57027" y="77194"/>
                      <a:pt x="57374" y="71378"/>
                    </a:cubicBezTo>
                    <a:cubicBezTo>
                      <a:pt x="57685" y="66239"/>
                      <a:pt x="59843" y="61192"/>
                      <a:pt x="63592" y="57644"/>
                    </a:cubicBezTo>
                    <a:cubicBezTo>
                      <a:pt x="69097" y="52432"/>
                      <a:pt x="66098" y="42794"/>
                      <a:pt x="68256" y="35387"/>
                    </a:cubicBezTo>
                    <a:cubicBezTo>
                      <a:pt x="69701" y="30413"/>
                      <a:pt x="72115" y="25786"/>
                      <a:pt x="75150" y="21598"/>
                    </a:cubicBezTo>
                    <a:cubicBezTo>
                      <a:pt x="80143" y="14704"/>
                      <a:pt x="87751" y="11576"/>
                      <a:pt x="91573" y="3767"/>
                    </a:cubicBezTo>
                    <a:cubicBezTo>
                      <a:pt x="92158" y="2560"/>
                      <a:pt x="92670" y="1280"/>
                      <a:pt x="93164" y="0"/>
                    </a:cubicBezTo>
                    <a:cubicBezTo>
                      <a:pt x="106917" y="31254"/>
                      <a:pt x="149199" y="36777"/>
                      <a:pt x="182977" y="33193"/>
                    </a:cubicBezTo>
                    <a:cubicBezTo>
                      <a:pt x="182940" y="33357"/>
                      <a:pt x="182885" y="33540"/>
                      <a:pt x="182849" y="33705"/>
                    </a:cubicBezTo>
                    <a:cubicBezTo>
                      <a:pt x="179081" y="49963"/>
                      <a:pt x="181587" y="68342"/>
                      <a:pt x="181587" y="84966"/>
                    </a:cubicBezTo>
                    <a:cubicBezTo>
                      <a:pt x="181587" y="84966"/>
                      <a:pt x="177234" y="99176"/>
                      <a:pt x="166371" y="111209"/>
                    </a:cubicBezTo>
                    <a:cubicBezTo>
                      <a:pt x="159166" y="119183"/>
                      <a:pt x="156203" y="131143"/>
                      <a:pt x="155014" y="141549"/>
                    </a:cubicBezTo>
                    <a:cubicBezTo>
                      <a:pt x="154850" y="143049"/>
                      <a:pt x="154703" y="144585"/>
                      <a:pt x="154118" y="145975"/>
                    </a:cubicBezTo>
                    <a:cubicBezTo>
                      <a:pt x="153551" y="147328"/>
                      <a:pt x="152582" y="148462"/>
                      <a:pt x="151613" y="149578"/>
                    </a:cubicBezTo>
                    <a:cubicBezTo>
                      <a:pt x="138829" y="164464"/>
                      <a:pt x="129832" y="179259"/>
                      <a:pt x="130490" y="199796"/>
                    </a:cubicBezTo>
                    <a:cubicBezTo>
                      <a:pt x="131240" y="222967"/>
                      <a:pt x="92378" y="227228"/>
                      <a:pt x="67707" y="227612"/>
                    </a:cubicBezTo>
                    <a:cubicBezTo>
                      <a:pt x="48724" y="227905"/>
                      <a:pt x="30253" y="220883"/>
                      <a:pt x="16611" y="207587"/>
                    </a:cubicBezTo>
                    <a:cubicBezTo>
                      <a:pt x="5546" y="196834"/>
                      <a:pt x="-3214" y="181326"/>
                      <a:pt x="1139" y="16042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7A6CA4D2-89AA-1D1E-FBEA-2DBC45E9D74C}"/>
                  </a:ext>
                </a:extLst>
              </p:cNvPr>
              <p:cNvSpPr/>
              <p:nvPr/>
            </p:nvSpPr>
            <p:spPr>
              <a:xfrm>
                <a:off x="2181244" y="1869959"/>
                <a:ext cx="192068" cy="236800"/>
              </a:xfrm>
              <a:custGeom>
                <a:avLst/>
                <a:gdLst>
                  <a:gd name="connsiteX0" fmla="*/ 71130 w 192068"/>
                  <a:gd name="connsiteY0" fmla="*/ 236764 h 236800"/>
                  <a:gd name="connsiteX1" fmla="*/ 17967 w 192068"/>
                  <a:gd name="connsiteY1" fmla="*/ 215440 h 236800"/>
                  <a:gd name="connsiteX2" fmla="*/ 1215 w 192068"/>
                  <a:gd name="connsiteY2" fmla="*/ 164069 h 236800"/>
                  <a:gd name="connsiteX3" fmla="*/ 5695 w 192068"/>
                  <a:gd name="connsiteY3" fmla="*/ 165002 h 236800"/>
                  <a:gd name="connsiteX4" fmla="*/ 1215 w 192068"/>
                  <a:gd name="connsiteY4" fmla="*/ 164069 h 236800"/>
                  <a:gd name="connsiteX5" fmla="*/ 34517 w 192068"/>
                  <a:gd name="connsiteY5" fmla="*/ 114344 h 236800"/>
                  <a:gd name="connsiteX6" fmla="*/ 42966 w 192068"/>
                  <a:gd name="connsiteY6" fmla="*/ 104468 h 236800"/>
                  <a:gd name="connsiteX7" fmla="*/ 52092 w 192068"/>
                  <a:gd name="connsiteY7" fmla="*/ 88558 h 236800"/>
                  <a:gd name="connsiteX8" fmla="*/ 57359 w 192068"/>
                  <a:gd name="connsiteY8" fmla="*/ 75683 h 236800"/>
                  <a:gd name="connsiteX9" fmla="*/ 64985 w 192068"/>
                  <a:gd name="connsiteY9" fmla="*/ 58913 h 236800"/>
                  <a:gd name="connsiteX10" fmla="*/ 67253 w 192068"/>
                  <a:gd name="connsiteY10" fmla="*/ 48818 h 236800"/>
                  <a:gd name="connsiteX11" fmla="*/ 68405 w 192068"/>
                  <a:gd name="connsiteY11" fmla="*/ 38686 h 236800"/>
                  <a:gd name="connsiteX12" fmla="*/ 75976 w 192068"/>
                  <a:gd name="connsiteY12" fmla="*/ 23489 h 236800"/>
                  <a:gd name="connsiteX13" fmla="*/ 84096 w 192068"/>
                  <a:gd name="connsiteY13" fmla="*/ 15223 h 236800"/>
                  <a:gd name="connsiteX14" fmla="*/ 91997 w 192068"/>
                  <a:gd name="connsiteY14" fmla="*/ 6335 h 236800"/>
                  <a:gd name="connsiteX15" fmla="*/ 93423 w 192068"/>
                  <a:gd name="connsiteY15" fmla="*/ 2952 h 236800"/>
                  <a:gd name="connsiteX16" fmla="*/ 97574 w 192068"/>
                  <a:gd name="connsiteY16" fmla="*/ 7 h 236800"/>
                  <a:gd name="connsiteX17" fmla="*/ 101872 w 192068"/>
                  <a:gd name="connsiteY17" fmla="*/ 2732 h 236800"/>
                  <a:gd name="connsiteX18" fmla="*/ 187021 w 192068"/>
                  <a:gd name="connsiteY18" fmla="*/ 33218 h 236800"/>
                  <a:gd name="connsiteX19" fmla="*/ 190935 w 192068"/>
                  <a:gd name="connsiteY19" fmla="*/ 34754 h 236800"/>
                  <a:gd name="connsiteX20" fmla="*/ 191940 w 192068"/>
                  <a:gd name="connsiteY20" fmla="*/ 38851 h 236800"/>
                  <a:gd name="connsiteX21" fmla="*/ 187551 w 192068"/>
                  <a:gd name="connsiteY21" fmla="*/ 38320 h 236800"/>
                  <a:gd name="connsiteX22" fmla="*/ 187551 w 192068"/>
                  <a:gd name="connsiteY22" fmla="*/ 38339 h 236800"/>
                  <a:gd name="connsiteX23" fmla="*/ 191812 w 192068"/>
                  <a:gd name="connsiteY23" fmla="*/ 39326 h 236800"/>
                  <a:gd name="connsiteX24" fmla="*/ 190276 w 192068"/>
                  <a:gd name="connsiteY24" fmla="*/ 74933 h 236800"/>
                  <a:gd name="connsiteX25" fmla="*/ 190679 w 192068"/>
                  <a:gd name="connsiteY25" fmla="*/ 89564 h 236800"/>
                  <a:gd name="connsiteX26" fmla="*/ 190477 w 192068"/>
                  <a:gd name="connsiteY26" fmla="*/ 90898 h 236800"/>
                  <a:gd name="connsiteX27" fmla="*/ 174274 w 192068"/>
                  <a:gd name="connsiteY27" fmla="*/ 118879 h 236800"/>
                  <a:gd name="connsiteX28" fmla="*/ 164070 w 192068"/>
                  <a:gd name="connsiteY28" fmla="*/ 146677 h 236800"/>
                  <a:gd name="connsiteX29" fmla="*/ 162844 w 192068"/>
                  <a:gd name="connsiteY29" fmla="*/ 152364 h 236800"/>
                  <a:gd name="connsiteX30" fmla="*/ 159607 w 192068"/>
                  <a:gd name="connsiteY30" fmla="*/ 157156 h 236800"/>
                  <a:gd name="connsiteX31" fmla="*/ 139582 w 192068"/>
                  <a:gd name="connsiteY31" fmla="*/ 204247 h 236800"/>
                  <a:gd name="connsiteX32" fmla="*/ 133236 w 192068"/>
                  <a:gd name="connsiteY32" fmla="*/ 220689 h 236800"/>
                  <a:gd name="connsiteX33" fmla="*/ 72282 w 192068"/>
                  <a:gd name="connsiteY33" fmla="*/ 236800 h 236800"/>
                  <a:gd name="connsiteX34" fmla="*/ 71130 w 192068"/>
                  <a:gd name="connsiteY34" fmla="*/ 236764 h 236800"/>
                  <a:gd name="connsiteX35" fmla="*/ 97849 w 192068"/>
                  <a:gd name="connsiteY35" fmla="*/ 14272 h 236800"/>
                  <a:gd name="connsiteX36" fmla="*/ 90076 w 192068"/>
                  <a:gd name="connsiteY36" fmla="*/ 22117 h 236800"/>
                  <a:gd name="connsiteX37" fmla="*/ 83401 w 192068"/>
                  <a:gd name="connsiteY37" fmla="*/ 28811 h 236800"/>
                  <a:gd name="connsiteX38" fmla="*/ 77202 w 192068"/>
                  <a:gd name="connsiteY38" fmla="*/ 41210 h 236800"/>
                  <a:gd name="connsiteX39" fmla="*/ 76415 w 192068"/>
                  <a:gd name="connsiteY39" fmla="*/ 49037 h 236800"/>
                  <a:gd name="connsiteX40" fmla="*/ 71295 w 192068"/>
                  <a:gd name="connsiteY40" fmla="*/ 65515 h 236800"/>
                  <a:gd name="connsiteX41" fmla="*/ 66503 w 192068"/>
                  <a:gd name="connsiteY41" fmla="*/ 76195 h 236800"/>
                  <a:gd name="connsiteX42" fmla="*/ 58859 w 192068"/>
                  <a:gd name="connsiteY42" fmla="*/ 94703 h 236800"/>
                  <a:gd name="connsiteX43" fmla="*/ 51708 w 192068"/>
                  <a:gd name="connsiteY43" fmla="*/ 107138 h 236800"/>
                  <a:gd name="connsiteX44" fmla="*/ 38248 w 192068"/>
                  <a:gd name="connsiteY44" fmla="*/ 122646 h 236800"/>
                  <a:gd name="connsiteX45" fmla="*/ 10158 w 192068"/>
                  <a:gd name="connsiteY45" fmla="*/ 165898 h 236800"/>
                  <a:gd name="connsiteX46" fmla="*/ 10158 w 192068"/>
                  <a:gd name="connsiteY46" fmla="*/ 165898 h 236800"/>
                  <a:gd name="connsiteX47" fmla="*/ 24331 w 192068"/>
                  <a:gd name="connsiteY47" fmla="*/ 208856 h 236800"/>
                  <a:gd name="connsiteX48" fmla="*/ 72172 w 192068"/>
                  <a:gd name="connsiteY48" fmla="*/ 227583 h 236800"/>
                  <a:gd name="connsiteX49" fmla="*/ 126652 w 192068"/>
                  <a:gd name="connsiteY49" fmla="*/ 214306 h 236800"/>
                  <a:gd name="connsiteX50" fmla="*/ 130475 w 192068"/>
                  <a:gd name="connsiteY50" fmla="*/ 204467 h 236800"/>
                  <a:gd name="connsiteX51" fmla="*/ 152694 w 192068"/>
                  <a:gd name="connsiteY51" fmla="*/ 151139 h 236800"/>
                  <a:gd name="connsiteX52" fmla="*/ 154450 w 192068"/>
                  <a:gd name="connsiteY52" fmla="*/ 148725 h 236800"/>
                  <a:gd name="connsiteX53" fmla="*/ 154980 w 192068"/>
                  <a:gd name="connsiteY53" fmla="*/ 145927 h 236800"/>
                  <a:gd name="connsiteX54" fmla="*/ 167526 w 192068"/>
                  <a:gd name="connsiteY54" fmla="*/ 112680 h 236800"/>
                  <a:gd name="connsiteX55" fmla="*/ 181571 w 192068"/>
                  <a:gd name="connsiteY55" fmla="*/ 88777 h 236800"/>
                  <a:gd name="connsiteX56" fmla="*/ 181169 w 192068"/>
                  <a:gd name="connsiteY56" fmla="*/ 75244 h 236800"/>
                  <a:gd name="connsiteX57" fmla="*/ 181882 w 192068"/>
                  <a:gd name="connsiteY57" fmla="*/ 42783 h 236800"/>
                  <a:gd name="connsiteX58" fmla="*/ 97849 w 192068"/>
                  <a:gd name="connsiteY58" fmla="*/ 14272 h 23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92068" h="236800">
                    <a:moveTo>
                      <a:pt x="71130" y="236764"/>
                    </a:moveTo>
                    <a:cubicBezTo>
                      <a:pt x="51233" y="236764"/>
                      <a:pt x="31920" y="229028"/>
                      <a:pt x="17967" y="215440"/>
                    </a:cubicBezTo>
                    <a:cubicBezTo>
                      <a:pt x="3044" y="200901"/>
                      <a:pt x="-2754" y="183143"/>
                      <a:pt x="1215" y="164069"/>
                    </a:cubicBezTo>
                    <a:lnTo>
                      <a:pt x="5695" y="165002"/>
                    </a:lnTo>
                    <a:lnTo>
                      <a:pt x="1215" y="164069"/>
                    </a:lnTo>
                    <a:cubicBezTo>
                      <a:pt x="3611" y="152529"/>
                      <a:pt x="11676" y="124567"/>
                      <a:pt x="34517" y="114344"/>
                    </a:cubicBezTo>
                    <a:cubicBezTo>
                      <a:pt x="38504" y="112570"/>
                      <a:pt x="41577" y="108967"/>
                      <a:pt x="42966" y="104468"/>
                    </a:cubicBezTo>
                    <a:cubicBezTo>
                      <a:pt x="44795" y="98580"/>
                      <a:pt x="47941" y="93093"/>
                      <a:pt x="52092" y="88558"/>
                    </a:cubicBezTo>
                    <a:cubicBezTo>
                      <a:pt x="55183" y="85174"/>
                      <a:pt x="57066" y="80602"/>
                      <a:pt x="57359" y="75683"/>
                    </a:cubicBezTo>
                    <a:cubicBezTo>
                      <a:pt x="57743" y="69264"/>
                      <a:pt x="60523" y="63137"/>
                      <a:pt x="64985" y="58913"/>
                    </a:cubicBezTo>
                    <a:cubicBezTo>
                      <a:pt x="67033" y="56974"/>
                      <a:pt x="67143" y="53189"/>
                      <a:pt x="67253" y="48818"/>
                    </a:cubicBezTo>
                    <a:cubicBezTo>
                      <a:pt x="67344" y="45489"/>
                      <a:pt x="67436" y="42051"/>
                      <a:pt x="68405" y="38686"/>
                    </a:cubicBezTo>
                    <a:cubicBezTo>
                      <a:pt x="69941" y="33438"/>
                      <a:pt x="72483" y="28317"/>
                      <a:pt x="75976" y="23489"/>
                    </a:cubicBezTo>
                    <a:cubicBezTo>
                      <a:pt x="78445" y="20087"/>
                      <a:pt x="81316" y="17619"/>
                      <a:pt x="84096" y="15223"/>
                    </a:cubicBezTo>
                    <a:cubicBezTo>
                      <a:pt x="87388" y="12388"/>
                      <a:pt x="90241" y="9937"/>
                      <a:pt x="91997" y="6335"/>
                    </a:cubicBezTo>
                    <a:cubicBezTo>
                      <a:pt x="92527" y="5256"/>
                      <a:pt x="92984" y="4104"/>
                      <a:pt x="93423" y="2952"/>
                    </a:cubicBezTo>
                    <a:cubicBezTo>
                      <a:pt x="94081" y="1214"/>
                      <a:pt x="95727" y="44"/>
                      <a:pt x="97574" y="7"/>
                    </a:cubicBezTo>
                    <a:cubicBezTo>
                      <a:pt x="99586" y="-103"/>
                      <a:pt x="101141" y="1050"/>
                      <a:pt x="101872" y="2732"/>
                    </a:cubicBezTo>
                    <a:cubicBezTo>
                      <a:pt x="117289" y="37772"/>
                      <a:pt x="170946" y="34937"/>
                      <a:pt x="187021" y="33218"/>
                    </a:cubicBezTo>
                    <a:cubicBezTo>
                      <a:pt x="188484" y="33072"/>
                      <a:pt x="189965" y="33639"/>
                      <a:pt x="190935" y="34754"/>
                    </a:cubicBezTo>
                    <a:cubicBezTo>
                      <a:pt x="191922" y="35870"/>
                      <a:pt x="192288" y="37406"/>
                      <a:pt x="191940" y="38851"/>
                    </a:cubicBezTo>
                    <a:lnTo>
                      <a:pt x="187551" y="38320"/>
                    </a:lnTo>
                    <a:lnTo>
                      <a:pt x="187551" y="38339"/>
                    </a:lnTo>
                    <a:lnTo>
                      <a:pt x="191812" y="39326"/>
                    </a:lnTo>
                    <a:cubicBezTo>
                      <a:pt x="189252" y="50372"/>
                      <a:pt x="189764" y="62863"/>
                      <a:pt x="190276" y="74933"/>
                    </a:cubicBezTo>
                    <a:cubicBezTo>
                      <a:pt x="190477" y="79889"/>
                      <a:pt x="190679" y="84809"/>
                      <a:pt x="190679" y="89564"/>
                    </a:cubicBezTo>
                    <a:cubicBezTo>
                      <a:pt x="190679" y="90021"/>
                      <a:pt x="190605" y="90460"/>
                      <a:pt x="190477" y="90898"/>
                    </a:cubicBezTo>
                    <a:cubicBezTo>
                      <a:pt x="190295" y="91520"/>
                      <a:pt x="185704" y="106224"/>
                      <a:pt x="174274" y="118879"/>
                    </a:cubicBezTo>
                    <a:cubicBezTo>
                      <a:pt x="168934" y="124786"/>
                      <a:pt x="165514" y="134131"/>
                      <a:pt x="164070" y="146677"/>
                    </a:cubicBezTo>
                    <a:cubicBezTo>
                      <a:pt x="163850" y="148634"/>
                      <a:pt x="163649" y="150481"/>
                      <a:pt x="162844" y="152364"/>
                    </a:cubicBezTo>
                    <a:cubicBezTo>
                      <a:pt x="161985" y="154395"/>
                      <a:pt x="160668" y="155931"/>
                      <a:pt x="159607" y="157156"/>
                    </a:cubicBezTo>
                    <a:cubicBezTo>
                      <a:pt x="147153" y="171658"/>
                      <a:pt x="138978" y="185210"/>
                      <a:pt x="139582" y="204247"/>
                    </a:cubicBezTo>
                    <a:cubicBezTo>
                      <a:pt x="139783" y="210520"/>
                      <a:pt x="137643" y="216062"/>
                      <a:pt x="133236" y="220689"/>
                    </a:cubicBezTo>
                    <a:cubicBezTo>
                      <a:pt x="121111" y="233399"/>
                      <a:pt x="93405" y="236471"/>
                      <a:pt x="72282" y="236800"/>
                    </a:cubicBezTo>
                    <a:cubicBezTo>
                      <a:pt x="71916" y="236764"/>
                      <a:pt x="71532" y="236764"/>
                      <a:pt x="71130" y="236764"/>
                    </a:cubicBezTo>
                    <a:close/>
                    <a:moveTo>
                      <a:pt x="97849" y="14272"/>
                    </a:moveTo>
                    <a:cubicBezTo>
                      <a:pt x="95544" y="17417"/>
                      <a:pt x="92783" y="19795"/>
                      <a:pt x="90076" y="22117"/>
                    </a:cubicBezTo>
                    <a:cubicBezTo>
                      <a:pt x="87589" y="24257"/>
                      <a:pt x="85230" y="26287"/>
                      <a:pt x="83401" y="28811"/>
                    </a:cubicBezTo>
                    <a:cubicBezTo>
                      <a:pt x="80512" y="32797"/>
                      <a:pt x="78427" y="36967"/>
                      <a:pt x="77202" y="41210"/>
                    </a:cubicBezTo>
                    <a:cubicBezTo>
                      <a:pt x="76543" y="43441"/>
                      <a:pt x="76488" y="46148"/>
                      <a:pt x="76415" y="49037"/>
                    </a:cubicBezTo>
                    <a:cubicBezTo>
                      <a:pt x="76269" y="54633"/>
                      <a:pt x="76104" y="60961"/>
                      <a:pt x="71295" y="65515"/>
                    </a:cubicBezTo>
                    <a:cubicBezTo>
                      <a:pt x="68496" y="68167"/>
                      <a:pt x="66759" y="72062"/>
                      <a:pt x="66503" y="76195"/>
                    </a:cubicBezTo>
                    <a:cubicBezTo>
                      <a:pt x="66082" y="83218"/>
                      <a:pt x="63358" y="89783"/>
                      <a:pt x="58859" y="94703"/>
                    </a:cubicBezTo>
                    <a:cubicBezTo>
                      <a:pt x="55603" y="98250"/>
                      <a:pt x="53135" y="102548"/>
                      <a:pt x="51708" y="107138"/>
                    </a:cubicBezTo>
                    <a:cubicBezTo>
                      <a:pt x="49532" y="114143"/>
                      <a:pt x="44631" y="119794"/>
                      <a:pt x="38248" y="122646"/>
                    </a:cubicBezTo>
                    <a:cubicBezTo>
                      <a:pt x="18717" y="131388"/>
                      <a:pt x="11822" y="157961"/>
                      <a:pt x="10158" y="165898"/>
                    </a:cubicBezTo>
                    <a:lnTo>
                      <a:pt x="10158" y="165898"/>
                    </a:lnTo>
                    <a:cubicBezTo>
                      <a:pt x="6811" y="181991"/>
                      <a:pt x="11584" y="196439"/>
                      <a:pt x="24331" y="208856"/>
                    </a:cubicBezTo>
                    <a:cubicBezTo>
                      <a:pt x="36840" y="221036"/>
                      <a:pt x="54378" y="228004"/>
                      <a:pt x="72172" y="227583"/>
                    </a:cubicBezTo>
                    <a:cubicBezTo>
                      <a:pt x="99550" y="227162"/>
                      <a:pt x="118880" y="222444"/>
                      <a:pt x="126652" y="214306"/>
                    </a:cubicBezTo>
                    <a:cubicBezTo>
                      <a:pt x="129341" y="211490"/>
                      <a:pt x="130603" y="208271"/>
                      <a:pt x="130475" y="204467"/>
                    </a:cubicBezTo>
                    <a:cubicBezTo>
                      <a:pt x="129725" y="181205"/>
                      <a:pt x="140716" y="165075"/>
                      <a:pt x="152694" y="151139"/>
                    </a:cubicBezTo>
                    <a:cubicBezTo>
                      <a:pt x="153408" y="150298"/>
                      <a:pt x="154157" y="149438"/>
                      <a:pt x="154450" y="148725"/>
                    </a:cubicBezTo>
                    <a:cubicBezTo>
                      <a:pt x="154743" y="148048"/>
                      <a:pt x="154852" y="147006"/>
                      <a:pt x="154980" y="145927"/>
                    </a:cubicBezTo>
                    <a:cubicBezTo>
                      <a:pt x="156681" y="131095"/>
                      <a:pt x="160887" y="120031"/>
                      <a:pt x="167526" y="112680"/>
                    </a:cubicBezTo>
                    <a:cubicBezTo>
                      <a:pt x="176359" y="102896"/>
                      <a:pt x="180620" y="91502"/>
                      <a:pt x="181571" y="88777"/>
                    </a:cubicBezTo>
                    <a:cubicBezTo>
                      <a:pt x="181553" y="84370"/>
                      <a:pt x="181370" y="79834"/>
                      <a:pt x="181169" y="75244"/>
                    </a:cubicBezTo>
                    <a:cubicBezTo>
                      <a:pt x="180712" y="64472"/>
                      <a:pt x="180254" y="53390"/>
                      <a:pt x="181882" y="42783"/>
                    </a:cubicBezTo>
                    <a:cubicBezTo>
                      <a:pt x="161162" y="44191"/>
                      <a:pt x="117216" y="43350"/>
                      <a:pt x="97849" y="1427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7" name="Graphic 2">
              <a:extLst>
                <a:ext uri="{FF2B5EF4-FFF2-40B4-BE49-F238E27FC236}">
                  <a16:creationId xmlns:a16="http://schemas.microsoft.com/office/drawing/2014/main" id="{E351003F-1510-E739-4B2B-DA92DF8C3F41}"/>
                </a:ext>
              </a:extLst>
            </p:cNvPr>
            <p:cNvGrpSpPr/>
            <p:nvPr/>
          </p:nvGrpSpPr>
          <p:grpSpPr>
            <a:xfrm>
              <a:off x="1905044" y="1518154"/>
              <a:ext cx="194808" cy="249764"/>
              <a:chOff x="1905044" y="1518154"/>
              <a:chExt cx="194808" cy="249764"/>
            </a:xfrm>
            <a:grpFill/>
          </p:grpSpPr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E1645510-5812-0E4A-2E26-5BECB6E748AF}"/>
                  </a:ext>
                </a:extLst>
              </p:cNvPr>
              <p:cNvSpPr/>
              <p:nvPr/>
            </p:nvSpPr>
            <p:spPr>
              <a:xfrm>
                <a:off x="1909657" y="1522762"/>
                <a:ext cx="185647" cy="240549"/>
              </a:xfrm>
              <a:custGeom>
                <a:avLst/>
                <a:gdLst>
                  <a:gd name="connsiteX0" fmla="*/ 23902 w 185647"/>
                  <a:gd name="connsiteY0" fmla="*/ 195815 h 240549"/>
                  <a:gd name="connsiteX1" fmla="*/ 31455 w 185647"/>
                  <a:gd name="connsiteY1" fmla="*/ 185720 h 240549"/>
                  <a:gd name="connsiteX2" fmla="*/ 11320 w 185647"/>
                  <a:gd name="connsiteY2" fmla="*/ 175625 h 240549"/>
                  <a:gd name="connsiteX3" fmla="*/ 69202 w 185647"/>
                  <a:gd name="connsiteY3" fmla="*/ 120103 h 240549"/>
                  <a:gd name="connsiteX4" fmla="*/ 69202 w 185647"/>
                  <a:gd name="connsiteY4" fmla="*/ 99913 h 240549"/>
                  <a:gd name="connsiteX5" fmla="*/ 68452 w 185647"/>
                  <a:gd name="connsiteY5" fmla="*/ 865 h 240549"/>
                  <a:gd name="connsiteX6" fmla="*/ 114227 w 185647"/>
                  <a:gd name="connsiteY6" fmla="*/ 5821 h 240549"/>
                  <a:gd name="connsiteX7" fmla="*/ 114300 w 185647"/>
                  <a:gd name="connsiteY7" fmla="*/ 5492 h 240549"/>
                  <a:gd name="connsiteX8" fmla="*/ 177430 w 185647"/>
                  <a:gd name="connsiteY8" fmla="*/ 168054 h 240549"/>
                  <a:gd name="connsiteX9" fmla="*/ 184983 w 185647"/>
                  <a:gd name="connsiteY9" fmla="*/ 193292 h 240549"/>
                  <a:gd name="connsiteX10" fmla="*/ 182459 w 185647"/>
                  <a:gd name="connsiteY10" fmla="*/ 203752 h 240549"/>
                  <a:gd name="connsiteX11" fmla="*/ 182715 w 185647"/>
                  <a:gd name="connsiteY11" fmla="*/ 200479 h 240549"/>
                  <a:gd name="connsiteX12" fmla="*/ 166403 w 185647"/>
                  <a:gd name="connsiteY12" fmla="*/ 215786 h 240549"/>
                  <a:gd name="connsiteX13" fmla="*/ 137306 w 185647"/>
                  <a:gd name="connsiteY13" fmla="*/ 218493 h 240549"/>
                  <a:gd name="connsiteX14" fmla="*/ 118927 w 185647"/>
                  <a:gd name="connsiteY14" fmla="*/ 223814 h 240549"/>
                  <a:gd name="connsiteX15" fmla="*/ 103346 w 185647"/>
                  <a:gd name="connsiteY15" fmla="*/ 226704 h 240549"/>
                  <a:gd name="connsiteX16" fmla="*/ 63130 w 185647"/>
                  <a:gd name="connsiteY16" fmla="*/ 234366 h 240549"/>
                  <a:gd name="connsiteX17" fmla="*/ 0 w 185647"/>
                  <a:gd name="connsiteY17" fmla="*/ 218931 h 240549"/>
                  <a:gd name="connsiteX18" fmla="*/ 23902 w 185647"/>
                  <a:gd name="connsiteY18" fmla="*/ 195815 h 240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5647" h="240549">
                    <a:moveTo>
                      <a:pt x="23902" y="195815"/>
                    </a:moveTo>
                    <a:cubicBezTo>
                      <a:pt x="26426" y="195815"/>
                      <a:pt x="33961" y="190768"/>
                      <a:pt x="31455" y="185720"/>
                    </a:cubicBezTo>
                    <a:cubicBezTo>
                      <a:pt x="23902" y="183197"/>
                      <a:pt x="11320" y="178149"/>
                      <a:pt x="11320" y="175625"/>
                    </a:cubicBezTo>
                    <a:cubicBezTo>
                      <a:pt x="1262" y="137769"/>
                      <a:pt x="46561" y="140293"/>
                      <a:pt x="69202" y="120103"/>
                    </a:cubicBezTo>
                    <a:cubicBezTo>
                      <a:pt x="76755" y="112532"/>
                      <a:pt x="74231" y="102437"/>
                      <a:pt x="69202" y="99913"/>
                    </a:cubicBezTo>
                    <a:cubicBezTo>
                      <a:pt x="43909" y="67617"/>
                      <a:pt x="41752" y="26907"/>
                      <a:pt x="68452" y="865"/>
                    </a:cubicBezTo>
                    <a:cubicBezTo>
                      <a:pt x="83320" y="-726"/>
                      <a:pt x="101297" y="-671"/>
                      <a:pt x="114227" y="5821"/>
                    </a:cubicBezTo>
                    <a:cubicBezTo>
                      <a:pt x="114245" y="5712"/>
                      <a:pt x="114282" y="5602"/>
                      <a:pt x="114300" y="5492"/>
                    </a:cubicBezTo>
                    <a:cubicBezTo>
                      <a:pt x="112709" y="68439"/>
                      <a:pt x="123901" y="124145"/>
                      <a:pt x="177430" y="168054"/>
                    </a:cubicBezTo>
                    <a:cubicBezTo>
                      <a:pt x="182459" y="175625"/>
                      <a:pt x="187489" y="185720"/>
                      <a:pt x="184983" y="193292"/>
                    </a:cubicBezTo>
                    <a:cubicBezTo>
                      <a:pt x="184380" y="196894"/>
                      <a:pt x="183483" y="200333"/>
                      <a:pt x="182459" y="203752"/>
                    </a:cubicBezTo>
                    <a:cubicBezTo>
                      <a:pt x="182587" y="201686"/>
                      <a:pt x="182715" y="200479"/>
                      <a:pt x="182715" y="200479"/>
                    </a:cubicBezTo>
                    <a:cubicBezTo>
                      <a:pt x="182715" y="200479"/>
                      <a:pt x="171852" y="203752"/>
                      <a:pt x="166403" y="215786"/>
                    </a:cubicBezTo>
                    <a:cubicBezTo>
                      <a:pt x="161812" y="225954"/>
                      <a:pt x="146085" y="216426"/>
                      <a:pt x="137306" y="218493"/>
                    </a:cubicBezTo>
                    <a:cubicBezTo>
                      <a:pt x="131125" y="219956"/>
                      <a:pt x="125090" y="222242"/>
                      <a:pt x="118927" y="223814"/>
                    </a:cubicBezTo>
                    <a:cubicBezTo>
                      <a:pt x="116202" y="224509"/>
                      <a:pt x="105083" y="224966"/>
                      <a:pt x="103346" y="226704"/>
                    </a:cubicBezTo>
                    <a:cubicBezTo>
                      <a:pt x="103346" y="226704"/>
                      <a:pt x="78346" y="251850"/>
                      <a:pt x="63130" y="234366"/>
                    </a:cubicBezTo>
                    <a:cubicBezTo>
                      <a:pt x="63130" y="234366"/>
                      <a:pt x="29078" y="234348"/>
                      <a:pt x="0" y="218931"/>
                    </a:cubicBezTo>
                    <a:cubicBezTo>
                      <a:pt x="1445" y="205161"/>
                      <a:pt x="4133" y="195815"/>
                      <a:pt x="23902" y="195815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B8FD85B3-920D-3BA2-0645-6D11311A8DE7}"/>
                  </a:ext>
                </a:extLst>
              </p:cNvPr>
              <p:cNvSpPr/>
              <p:nvPr/>
            </p:nvSpPr>
            <p:spPr>
              <a:xfrm>
                <a:off x="1905044" y="1518154"/>
                <a:ext cx="194808" cy="249764"/>
              </a:xfrm>
              <a:custGeom>
                <a:avLst/>
                <a:gdLst>
                  <a:gd name="connsiteX0" fmla="*/ 80855 w 194808"/>
                  <a:gd name="connsiteY0" fmla="*/ 249764 h 249764"/>
                  <a:gd name="connsiteX1" fmla="*/ 80087 w 194808"/>
                  <a:gd name="connsiteY1" fmla="*/ 249746 h 249764"/>
                  <a:gd name="connsiteX2" fmla="*/ 65713 w 194808"/>
                  <a:gd name="connsiteY2" fmla="*/ 243528 h 249764"/>
                  <a:gd name="connsiteX3" fmla="*/ 2436 w 194808"/>
                  <a:gd name="connsiteY3" fmla="*/ 227599 h 249764"/>
                  <a:gd name="connsiteX4" fmla="*/ 22 w 194808"/>
                  <a:gd name="connsiteY4" fmla="*/ 223082 h 249764"/>
                  <a:gd name="connsiteX5" fmla="*/ 28222 w 194808"/>
                  <a:gd name="connsiteY5" fmla="*/ 195851 h 249764"/>
                  <a:gd name="connsiteX6" fmla="*/ 31368 w 194808"/>
                  <a:gd name="connsiteY6" fmla="*/ 193565 h 249764"/>
                  <a:gd name="connsiteX7" fmla="*/ 11343 w 194808"/>
                  <a:gd name="connsiteY7" fmla="*/ 180873 h 249764"/>
                  <a:gd name="connsiteX8" fmla="*/ 44462 w 194808"/>
                  <a:gd name="connsiteY8" fmla="*/ 135537 h 249764"/>
                  <a:gd name="connsiteX9" fmla="*/ 70742 w 194808"/>
                  <a:gd name="connsiteY9" fmla="*/ 121273 h 249764"/>
                  <a:gd name="connsiteX10" fmla="*/ 73869 w 194808"/>
                  <a:gd name="connsiteY10" fmla="*/ 112403 h 249764"/>
                  <a:gd name="connsiteX11" fmla="*/ 71748 w 194808"/>
                  <a:gd name="connsiteY11" fmla="*/ 108581 h 249764"/>
                  <a:gd name="connsiteX12" fmla="*/ 70193 w 194808"/>
                  <a:gd name="connsiteY12" fmla="*/ 107319 h 249764"/>
                  <a:gd name="connsiteX13" fmla="*/ 69846 w 194808"/>
                  <a:gd name="connsiteY13" fmla="*/ 2181 h 249764"/>
                  <a:gd name="connsiteX14" fmla="*/ 72553 w 194808"/>
                  <a:gd name="connsiteY14" fmla="*/ 901 h 249764"/>
                  <a:gd name="connsiteX15" fmla="*/ 119681 w 194808"/>
                  <a:gd name="connsiteY15" fmla="*/ 5748 h 249764"/>
                  <a:gd name="connsiteX16" fmla="*/ 123466 w 194808"/>
                  <a:gd name="connsiteY16" fmla="*/ 10192 h 249764"/>
                  <a:gd name="connsiteX17" fmla="*/ 184914 w 194808"/>
                  <a:gd name="connsiteY17" fmla="*/ 169114 h 249764"/>
                  <a:gd name="connsiteX18" fmla="*/ 185828 w 194808"/>
                  <a:gd name="connsiteY18" fmla="*/ 170120 h 249764"/>
                  <a:gd name="connsiteX19" fmla="*/ 194021 w 194808"/>
                  <a:gd name="connsiteY19" fmla="*/ 198978 h 249764"/>
                  <a:gd name="connsiteX20" fmla="*/ 191425 w 194808"/>
                  <a:gd name="connsiteY20" fmla="*/ 209677 h 249764"/>
                  <a:gd name="connsiteX21" fmla="*/ 186231 w 194808"/>
                  <a:gd name="connsiteY21" fmla="*/ 212859 h 249764"/>
                  <a:gd name="connsiteX22" fmla="*/ 184036 w 194808"/>
                  <a:gd name="connsiteY22" fmla="*/ 211798 h 249764"/>
                  <a:gd name="connsiteX23" fmla="*/ 175148 w 194808"/>
                  <a:gd name="connsiteY23" fmla="*/ 222277 h 249764"/>
                  <a:gd name="connsiteX24" fmla="*/ 152654 w 194808"/>
                  <a:gd name="connsiteY24" fmla="*/ 228459 h 249764"/>
                  <a:gd name="connsiteX25" fmla="*/ 142943 w 194808"/>
                  <a:gd name="connsiteY25" fmla="*/ 227544 h 249764"/>
                  <a:gd name="connsiteX26" fmla="*/ 133488 w 194808"/>
                  <a:gd name="connsiteY26" fmla="*/ 230269 h 249764"/>
                  <a:gd name="connsiteX27" fmla="*/ 124637 w 194808"/>
                  <a:gd name="connsiteY27" fmla="*/ 232848 h 249764"/>
                  <a:gd name="connsiteX28" fmla="*/ 119132 w 194808"/>
                  <a:gd name="connsiteY28" fmla="*/ 233634 h 249764"/>
                  <a:gd name="connsiteX29" fmla="*/ 110774 w 194808"/>
                  <a:gd name="connsiteY29" fmla="*/ 234933 h 249764"/>
                  <a:gd name="connsiteX30" fmla="*/ 80855 w 194808"/>
                  <a:gd name="connsiteY30" fmla="*/ 249764 h 249764"/>
                  <a:gd name="connsiteX31" fmla="*/ 9496 w 194808"/>
                  <a:gd name="connsiteY31" fmla="*/ 220942 h 249764"/>
                  <a:gd name="connsiteX32" fmla="*/ 67725 w 194808"/>
                  <a:gd name="connsiteY32" fmla="*/ 234421 h 249764"/>
                  <a:gd name="connsiteX33" fmla="*/ 71163 w 194808"/>
                  <a:gd name="connsiteY33" fmla="*/ 235993 h 249764"/>
                  <a:gd name="connsiteX34" fmla="*/ 80380 w 194808"/>
                  <a:gd name="connsiteY34" fmla="*/ 240602 h 249764"/>
                  <a:gd name="connsiteX35" fmla="*/ 104685 w 194808"/>
                  <a:gd name="connsiteY35" fmla="*/ 228111 h 249764"/>
                  <a:gd name="connsiteX36" fmla="*/ 118108 w 194808"/>
                  <a:gd name="connsiteY36" fmla="*/ 224563 h 249764"/>
                  <a:gd name="connsiteX37" fmla="*/ 122369 w 194808"/>
                  <a:gd name="connsiteY37" fmla="*/ 223996 h 249764"/>
                  <a:gd name="connsiteX38" fmla="*/ 130745 w 194808"/>
                  <a:gd name="connsiteY38" fmla="*/ 221546 h 249764"/>
                  <a:gd name="connsiteX39" fmla="*/ 140822 w 194808"/>
                  <a:gd name="connsiteY39" fmla="*/ 218656 h 249764"/>
                  <a:gd name="connsiteX40" fmla="*/ 154391 w 194808"/>
                  <a:gd name="connsiteY40" fmla="*/ 219479 h 249764"/>
                  <a:gd name="connsiteX41" fmla="*/ 166809 w 194808"/>
                  <a:gd name="connsiteY41" fmla="*/ 218510 h 249764"/>
                  <a:gd name="connsiteX42" fmla="*/ 184183 w 194808"/>
                  <a:gd name="connsiteY42" fmla="*/ 201374 h 249764"/>
                  <a:gd name="connsiteX43" fmla="*/ 185042 w 194808"/>
                  <a:gd name="connsiteY43" fmla="*/ 197150 h 249764"/>
                  <a:gd name="connsiteX44" fmla="*/ 185207 w 194808"/>
                  <a:gd name="connsiteY44" fmla="*/ 196455 h 249764"/>
                  <a:gd name="connsiteX45" fmla="*/ 178550 w 194808"/>
                  <a:gd name="connsiteY45" fmla="*/ 175753 h 249764"/>
                  <a:gd name="connsiteX46" fmla="*/ 114213 w 194808"/>
                  <a:gd name="connsiteY46" fmla="*/ 13355 h 249764"/>
                  <a:gd name="connsiteX47" fmla="*/ 75095 w 194808"/>
                  <a:gd name="connsiteY47" fmla="*/ 9826 h 249764"/>
                  <a:gd name="connsiteX48" fmla="*/ 76832 w 194808"/>
                  <a:gd name="connsiteY48" fmla="*/ 100991 h 249764"/>
                  <a:gd name="connsiteX49" fmla="*/ 82867 w 194808"/>
                  <a:gd name="connsiteY49" fmla="*/ 110940 h 249764"/>
                  <a:gd name="connsiteX50" fmla="*/ 76997 w 194808"/>
                  <a:gd name="connsiteY50" fmla="*/ 127911 h 249764"/>
                  <a:gd name="connsiteX51" fmla="*/ 47937 w 194808"/>
                  <a:gd name="connsiteY51" fmla="*/ 143968 h 249764"/>
                  <a:gd name="connsiteX52" fmla="*/ 20139 w 194808"/>
                  <a:gd name="connsiteY52" fmla="*/ 178459 h 249764"/>
                  <a:gd name="connsiteX53" fmla="*/ 37458 w 194808"/>
                  <a:gd name="connsiteY53" fmla="*/ 185957 h 249764"/>
                  <a:gd name="connsiteX54" fmla="*/ 40110 w 194808"/>
                  <a:gd name="connsiteY54" fmla="*/ 188262 h 249764"/>
                  <a:gd name="connsiteX55" fmla="*/ 39451 w 194808"/>
                  <a:gd name="connsiteY55" fmla="*/ 197863 h 249764"/>
                  <a:gd name="connsiteX56" fmla="*/ 28460 w 194808"/>
                  <a:gd name="connsiteY56" fmla="*/ 204977 h 249764"/>
                  <a:gd name="connsiteX57" fmla="*/ 9496 w 194808"/>
                  <a:gd name="connsiteY57" fmla="*/ 220942 h 249764"/>
                  <a:gd name="connsiteX58" fmla="*/ 28131 w 194808"/>
                  <a:gd name="connsiteY58" fmla="*/ 195888 h 249764"/>
                  <a:gd name="connsiteX59" fmla="*/ 28131 w 194808"/>
                  <a:gd name="connsiteY59" fmla="*/ 195888 h 249764"/>
                  <a:gd name="connsiteX60" fmla="*/ 28131 w 194808"/>
                  <a:gd name="connsiteY60" fmla="*/ 195888 h 249764"/>
                  <a:gd name="connsiteX61" fmla="*/ 20505 w 194808"/>
                  <a:gd name="connsiteY61" fmla="*/ 180233 h 249764"/>
                  <a:gd name="connsiteX62" fmla="*/ 20505 w 194808"/>
                  <a:gd name="connsiteY62" fmla="*/ 180233 h 249764"/>
                  <a:gd name="connsiteX63" fmla="*/ 20505 w 194808"/>
                  <a:gd name="connsiteY63" fmla="*/ 180233 h 24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94808" h="249764">
                    <a:moveTo>
                      <a:pt x="80855" y="249764"/>
                    </a:moveTo>
                    <a:cubicBezTo>
                      <a:pt x="80599" y="249764"/>
                      <a:pt x="80343" y="249764"/>
                      <a:pt x="80087" y="249746"/>
                    </a:cubicBezTo>
                    <a:cubicBezTo>
                      <a:pt x="74564" y="249563"/>
                      <a:pt x="69736" y="247478"/>
                      <a:pt x="65713" y="243528"/>
                    </a:cubicBezTo>
                    <a:cubicBezTo>
                      <a:pt x="57812" y="243272"/>
                      <a:pt x="28460" y="241388"/>
                      <a:pt x="2436" y="227599"/>
                    </a:cubicBezTo>
                    <a:cubicBezTo>
                      <a:pt x="790" y="226721"/>
                      <a:pt x="-161" y="224929"/>
                      <a:pt x="22" y="223082"/>
                    </a:cubicBezTo>
                    <a:cubicBezTo>
                      <a:pt x="1540" y="208781"/>
                      <a:pt x="4850" y="195943"/>
                      <a:pt x="28222" y="195851"/>
                    </a:cubicBezTo>
                    <a:cubicBezTo>
                      <a:pt x="29192" y="195559"/>
                      <a:pt x="30582" y="194498"/>
                      <a:pt x="31368" y="193565"/>
                    </a:cubicBezTo>
                    <a:cubicBezTo>
                      <a:pt x="13117" y="187110"/>
                      <a:pt x="11489" y="183196"/>
                      <a:pt x="11343" y="180873"/>
                    </a:cubicBezTo>
                    <a:cubicBezTo>
                      <a:pt x="4046" y="152307"/>
                      <a:pt x="25516" y="143401"/>
                      <a:pt x="44462" y="135537"/>
                    </a:cubicBezTo>
                    <a:cubicBezTo>
                      <a:pt x="53917" y="131624"/>
                      <a:pt x="63701" y="127564"/>
                      <a:pt x="70742" y="121273"/>
                    </a:cubicBezTo>
                    <a:cubicBezTo>
                      <a:pt x="74272" y="117725"/>
                      <a:pt x="74107" y="113884"/>
                      <a:pt x="73869" y="112403"/>
                    </a:cubicBezTo>
                    <a:cubicBezTo>
                      <a:pt x="73540" y="110337"/>
                      <a:pt x="72534" y="108965"/>
                      <a:pt x="71748" y="108581"/>
                    </a:cubicBezTo>
                    <a:cubicBezTo>
                      <a:pt x="71144" y="108270"/>
                      <a:pt x="70614" y="107849"/>
                      <a:pt x="70193" y="107319"/>
                    </a:cubicBezTo>
                    <a:cubicBezTo>
                      <a:pt x="42615" y="72115"/>
                      <a:pt x="42469" y="28863"/>
                      <a:pt x="69846" y="2181"/>
                    </a:cubicBezTo>
                    <a:cubicBezTo>
                      <a:pt x="70577" y="1468"/>
                      <a:pt x="71528" y="1011"/>
                      <a:pt x="72553" y="901"/>
                    </a:cubicBezTo>
                    <a:cubicBezTo>
                      <a:pt x="92377" y="-1220"/>
                      <a:pt x="108214" y="407"/>
                      <a:pt x="119681" y="5748"/>
                    </a:cubicBezTo>
                    <a:cubicBezTo>
                      <a:pt x="121875" y="6132"/>
                      <a:pt x="123521" y="7942"/>
                      <a:pt x="123466" y="10192"/>
                    </a:cubicBezTo>
                    <a:cubicBezTo>
                      <a:pt x="122150" y="62751"/>
                      <a:pt x="128404" y="122736"/>
                      <a:pt x="184914" y="169114"/>
                    </a:cubicBezTo>
                    <a:cubicBezTo>
                      <a:pt x="185262" y="169407"/>
                      <a:pt x="185572" y="169736"/>
                      <a:pt x="185828" y="170120"/>
                    </a:cubicBezTo>
                    <a:cubicBezTo>
                      <a:pt x="193564" y="181770"/>
                      <a:pt x="196326" y="191480"/>
                      <a:pt x="194021" y="198978"/>
                    </a:cubicBezTo>
                    <a:cubicBezTo>
                      <a:pt x="193455" y="202270"/>
                      <a:pt x="192632" y="205672"/>
                      <a:pt x="191425" y="209677"/>
                    </a:cubicBezTo>
                    <a:cubicBezTo>
                      <a:pt x="190748" y="211908"/>
                      <a:pt x="188517" y="213280"/>
                      <a:pt x="186231" y="212859"/>
                    </a:cubicBezTo>
                    <a:cubicBezTo>
                      <a:pt x="185390" y="212713"/>
                      <a:pt x="184640" y="212329"/>
                      <a:pt x="184036" y="211798"/>
                    </a:cubicBezTo>
                    <a:cubicBezTo>
                      <a:pt x="181165" y="213700"/>
                      <a:pt x="177544" y="216992"/>
                      <a:pt x="175148" y="222277"/>
                    </a:cubicBezTo>
                    <a:cubicBezTo>
                      <a:pt x="170759" y="231988"/>
                      <a:pt x="160298" y="229940"/>
                      <a:pt x="152654" y="228459"/>
                    </a:cubicBezTo>
                    <a:cubicBezTo>
                      <a:pt x="148996" y="227745"/>
                      <a:pt x="145211" y="227014"/>
                      <a:pt x="142943" y="227544"/>
                    </a:cubicBezTo>
                    <a:cubicBezTo>
                      <a:pt x="139816" y="228294"/>
                      <a:pt x="136743" y="229245"/>
                      <a:pt x="133488" y="230269"/>
                    </a:cubicBezTo>
                    <a:cubicBezTo>
                      <a:pt x="130544" y="231184"/>
                      <a:pt x="127599" y="232098"/>
                      <a:pt x="124637" y="232848"/>
                    </a:cubicBezTo>
                    <a:cubicBezTo>
                      <a:pt x="123485" y="233140"/>
                      <a:pt x="121784" y="233342"/>
                      <a:pt x="119132" y="233634"/>
                    </a:cubicBezTo>
                    <a:cubicBezTo>
                      <a:pt x="116864" y="233890"/>
                      <a:pt x="112311" y="234402"/>
                      <a:pt x="110774" y="234933"/>
                    </a:cubicBezTo>
                    <a:cubicBezTo>
                      <a:pt x="108269" y="237383"/>
                      <a:pt x="94736" y="249764"/>
                      <a:pt x="80855" y="249764"/>
                    </a:cubicBezTo>
                    <a:close/>
                    <a:moveTo>
                      <a:pt x="9496" y="220942"/>
                    </a:moveTo>
                    <a:cubicBezTo>
                      <a:pt x="36562" y="234220"/>
                      <a:pt x="67414" y="234421"/>
                      <a:pt x="67725" y="234421"/>
                    </a:cubicBezTo>
                    <a:cubicBezTo>
                      <a:pt x="69041" y="234421"/>
                      <a:pt x="70303" y="235006"/>
                      <a:pt x="71163" y="235993"/>
                    </a:cubicBezTo>
                    <a:cubicBezTo>
                      <a:pt x="73760" y="238974"/>
                      <a:pt x="76777" y="240492"/>
                      <a:pt x="80380" y="240602"/>
                    </a:cubicBezTo>
                    <a:cubicBezTo>
                      <a:pt x="89780" y="240913"/>
                      <a:pt x="101137" y="231696"/>
                      <a:pt x="104685" y="228111"/>
                    </a:cubicBezTo>
                    <a:cubicBezTo>
                      <a:pt x="106751" y="226026"/>
                      <a:pt x="110372" y="225441"/>
                      <a:pt x="118108" y="224563"/>
                    </a:cubicBezTo>
                    <a:cubicBezTo>
                      <a:pt x="119736" y="224381"/>
                      <a:pt x="121766" y="224161"/>
                      <a:pt x="122369" y="223996"/>
                    </a:cubicBezTo>
                    <a:cubicBezTo>
                      <a:pt x="125185" y="223283"/>
                      <a:pt x="127965" y="222405"/>
                      <a:pt x="130745" y="221546"/>
                    </a:cubicBezTo>
                    <a:cubicBezTo>
                      <a:pt x="134000" y="220522"/>
                      <a:pt x="137384" y="219479"/>
                      <a:pt x="140822" y="218656"/>
                    </a:cubicBezTo>
                    <a:cubicBezTo>
                      <a:pt x="145010" y="217669"/>
                      <a:pt x="149783" y="218583"/>
                      <a:pt x="154391" y="219479"/>
                    </a:cubicBezTo>
                    <a:cubicBezTo>
                      <a:pt x="162511" y="221070"/>
                      <a:pt x="165602" y="221144"/>
                      <a:pt x="166809" y="218510"/>
                    </a:cubicBezTo>
                    <a:cubicBezTo>
                      <a:pt x="171710" y="207665"/>
                      <a:pt x="180433" y="202965"/>
                      <a:pt x="184183" y="201374"/>
                    </a:cubicBezTo>
                    <a:cubicBezTo>
                      <a:pt x="184530" y="199911"/>
                      <a:pt x="184804" y="198503"/>
                      <a:pt x="185042" y="197150"/>
                    </a:cubicBezTo>
                    <a:cubicBezTo>
                      <a:pt x="185079" y="196912"/>
                      <a:pt x="185134" y="196674"/>
                      <a:pt x="185207" y="196455"/>
                    </a:cubicBezTo>
                    <a:cubicBezTo>
                      <a:pt x="186706" y="191956"/>
                      <a:pt x="184347" y="184604"/>
                      <a:pt x="178550" y="175753"/>
                    </a:cubicBezTo>
                    <a:cubicBezTo>
                      <a:pt x="120705" y="127948"/>
                      <a:pt x="113207" y="67140"/>
                      <a:pt x="114213" y="13355"/>
                    </a:cubicBezTo>
                    <a:cubicBezTo>
                      <a:pt x="104758" y="9460"/>
                      <a:pt x="91334" y="8253"/>
                      <a:pt x="75095" y="9826"/>
                    </a:cubicBezTo>
                    <a:cubicBezTo>
                      <a:pt x="52472" y="33070"/>
                      <a:pt x="53131" y="70213"/>
                      <a:pt x="76832" y="100991"/>
                    </a:cubicBezTo>
                    <a:cubicBezTo>
                      <a:pt x="79941" y="103003"/>
                      <a:pt x="82172" y="106624"/>
                      <a:pt x="82867" y="110940"/>
                    </a:cubicBezTo>
                    <a:cubicBezTo>
                      <a:pt x="83855" y="116993"/>
                      <a:pt x="81715" y="123193"/>
                      <a:pt x="76997" y="127911"/>
                    </a:cubicBezTo>
                    <a:cubicBezTo>
                      <a:pt x="68602" y="135409"/>
                      <a:pt x="58105" y="139762"/>
                      <a:pt x="47937" y="143968"/>
                    </a:cubicBezTo>
                    <a:cubicBezTo>
                      <a:pt x="26869" y="152710"/>
                      <a:pt x="15128" y="158653"/>
                      <a:pt x="20139" y="178459"/>
                    </a:cubicBezTo>
                    <a:cubicBezTo>
                      <a:pt x="22151" y="179977"/>
                      <a:pt x="29283" y="183233"/>
                      <a:pt x="37458" y="185957"/>
                    </a:cubicBezTo>
                    <a:cubicBezTo>
                      <a:pt x="38610" y="186342"/>
                      <a:pt x="39561" y="187164"/>
                      <a:pt x="40110" y="188262"/>
                    </a:cubicBezTo>
                    <a:cubicBezTo>
                      <a:pt x="41628" y="191316"/>
                      <a:pt x="41390" y="194717"/>
                      <a:pt x="39451" y="197863"/>
                    </a:cubicBezTo>
                    <a:cubicBezTo>
                      <a:pt x="37074" y="201722"/>
                      <a:pt x="32045" y="204977"/>
                      <a:pt x="28460" y="204977"/>
                    </a:cubicBezTo>
                    <a:cubicBezTo>
                      <a:pt x="13994" y="204995"/>
                      <a:pt x="11013" y="209659"/>
                      <a:pt x="9496" y="220942"/>
                    </a:cubicBezTo>
                    <a:close/>
                    <a:moveTo>
                      <a:pt x="28131" y="195888"/>
                    </a:moveTo>
                    <a:lnTo>
                      <a:pt x="28131" y="195888"/>
                    </a:lnTo>
                    <a:lnTo>
                      <a:pt x="28131" y="195888"/>
                    </a:lnTo>
                    <a:close/>
                    <a:moveTo>
                      <a:pt x="20505" y="180233"/>
                    </a:moveTo>
                    <a:cubicBezTo>
                      <a:pt x="20505" y="180233"/>
                      <a:pt x="20505" y="180233"/>
                      <a:pt x="20505" y="180233"/>
                    </a:cubicBezTo>
                    <a:cubicBezTo>
                      <a:pt x="20505" y="180233"/>
                      <a:pt x="20505" y="180233"/>
                      <a:pt x="20505" y="18023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8" name="Graphic 2">
              <a:extLst>
                <a:ext uri="{FF2B5EF4-FFF2-40B4-BE49-F238E27FC236}">
                  <a16:creationId xmlns:a16="http://schemas.microsoft.com/office/drawing/2014/main" id="{57CFE260-B4E0-774D-558C-FC0D9B2687D4}"/>
                </a:ext>
              </a:extLst>
            </p:cNvPr>
            <p:cNvGrpSpPr/>
            <p:nvPr/>
          </p:nvGrpSpPr>
          <p:grpSpPr>
            <a:xfrm>
              <a:off x="1832229" y="1519045"/>
              <a:ext cx="155954" cy="227256"/>
              <a:chOff x="1832229" y="1519045"/>
              <a:chExt cx="155954" cy="227256"/>
            </a:xfrm>
            <a:grpFill/>
          </p:grpSpPr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03EEACCF-87CA-0FFF-5DBF-46CC22D3F48F}"/>
                  </a:ext>
                </a:extLst>
              </p:cNvPr>
              <p:cNvSpPr/>
              <p:nvPr/>
            </p:nvSpPr>
            <p:spPr>
              <a:xfrm>
                <a:off x="1836634" y="1523628"/>
                <a:ext cx="146971" cy="218084"/>
              </a:xfrm>
              <a:custGeom>
                <a:avLst/>
                <a:gdLst>
                  <a:gd name="connsiteX0" fmla="*/ 27431 w 146971"/>
                  <a:gd name="connsiteY0" fmla="*/ 47604 h 218084"/>
                  <a:gd name="connsiteX1" fmla="*/ 114391 w 146971"/>
                  <a:gd name="connsiteY1" fmla="*/ 4956 h 218084"/>
                  <a:gd name="connsiteX2" fmla="*/ 141457 w 146971"/>
                  <a:gd name="connsiteY2" fmla="*/ 0 h 218084"/>
                  <a:gd name="connsiteX3" fmla="*/ 142207 w 146971"/>
                  <a:gd name="connsiteY3" fmla="*/ 99048 h 218084"/>
                  <a:gd name="connsiteX4" fmla="*/ 142207 w 146971"/>
                  <a:gd name="connsiteY4" fmla="*/ 119238 h 218084"/>
                  <a:gd name="connsiteX5" fmla="*/ 84325 w 146971"/>
                  <a:gd name="connsiteY5" fmla="*/ 174760 h 218084"/>
                  <a:gd name="connsiteX6" fmla="*/ 104460 w 146971"/>
                  <a:gd name="connsiteY6" fmla="*/ 184855 h 218084"/>
                  <a:gd name="connsiteX7" fmla="*/ 96907 w 146971"/>
                  <a:gd name="connsiteY7" fmla="*/ 194950 h 218084"/>
                  <a:gd name="connsiteX8" fmla="*/ 72987 w 146971"/>
                  <a:gd name="connsiteY8" fmla="*/ 218084 h 218084"/>
                  <a:gd name="connsiteX9" fmla="*/ 49157 w 146971"/>
                  <a:gd name="connsiteY9" fmla="*/ 199614 h 218084"/>
                  <a:gd name="connsiteX10" fmla="*/ 7845 w 146971"/>
                  <a:gd name="connsiteY10" fmla="*/ 143835 h 218084"/>
                  <a:gd name="connsiteX11" fmla="*/ 27431 w 146971"/>
                  <a:gd name="connsiteY11" fmla="*/ 47604 h 218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971" h="218084">
                    <a:moveTo>
                      <a:pt x="27431" y="47604"/>
                    </a:moveTo>
                    <a:cubicBezTo>
                      <a:pt x="74175" y="3859"/>
                      <a:pt x="114391" y="4956"/>
                      <a:pt x="114391" y="4956"/>
                    </a:cubicBezTo>
                    <a:cubicBezTo>
                      <a:pt x="114391" y="4956"/>
                      <a:pt x="126296" y="1609"/>
                      <a:pt x="141457" y="0"/>
                    </a:cubicBezTo>
                    <a:cubicBezTo>
                      <a:pt x="114756" y="26042"/>
                      <a:pt x="116914" y="66751"/>
                      <a:pt x="142207" y="99048"/>
                    </a:cubicBezTo>
                    <a:cubicBezTo>
                      <a:pt x="147236" y="101572"/>
                      <a:pt x="149760" y="111667"/>
                      <a:pt x="142207" y="119238"/>
                    </a:cubicBezTo>
                    <a:cubicBezTo>
                      <a:pt x="119548" y="139428"/>
                      <a:pt x="74249" y="136904"/>
                      <a:pt x="84325" y="174760"/>
                    </a:cubicBezTo>
                    <a:cubicBezTo>
                      <a:pt x="84325" y="177284"/>
                      <a:pt x="96907" y="182331"/>
                      <a:pt x="104460" y="184855"/>
                    </a:cubicBezTo>
                    <a:cubicBezTo>
                      <a:pt x="106984" y="189903"/>
                      <a:pt x="99431" y="194950"/>
                      <a:pt x="96907" y="194950"/>
                    </a:cubicBezTo>
                    <a:cubicBezTo>
                      <a:pt x="77138" y="194950"/>
                      <a:pt x="74450" y="204295"/>
                      <a:pt x="72987" y="218084"/>
                    </a:cubicBezTo>
                    <a:cubicBezTo>
                      <a:pt x="64245" y="213457"/>
                      <a:pt x="55942" y="207441"/>
                      <a:pt x="49157" y="199614"/>
                    </a:cubicBezTo>
                    <a:cubicBezTo>
                      <a:pt x="19805" y="165708"/>
                      <a:pt x="7845" y="143835"/>
                      <a:pt x="7845" y="143835"/>
                    </a:cubicBezTo>
                    <a:cubicBezTo>
                      <a:pt x="7845" y="143835"/>
                      <a:pt x="-19313" y="91349"/>
                      <a:pt x="27431" y="4760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72691A52-445E-AFAA-0413-0F9083E2FBEC}"/>
                  </a:ext>
                </a:extLst>
              </p:cNvPr>
              <p:cNvSpPr/>
              <p:nvPr/>
            </p:nvSpPr>
            <p:spPr>
              <a:xfrm>
                <a:off x="1832229" y="1519045"/>
                <a:ext cx="155954" cy="227256"/>
              </a:xfrm>
              <a:custGeom>
                <a:avLst/>
                <a:gdLst>
                  <a:gd name="connsiteX0" fmla="*/ 77409 w 155954"/>
                  <a:gd name="connsiteY0" fmla="*/ 227257 h 227256"/>
                  <a:gd name="connsiteX1" fmla="*/ 75270 w 155954"/>
                  <a:gd name="connsiteY1" fmla="*/ 226727 h 227256"/>
                  <a:gd name="connsiteX2" fmla="*/ 50124 w 155954"/>
                  <a:gd name="connsiteY2" fmla="*/ 207213 h 227256"/>
                  <a:gd name="connsiteX3" fmla="*/ 8262 w 155954"/>
                  <a:gd name="connsiteY3" fmla="*/ 150630 h 227256"/>
                  <a:gd name="connsiteX4" fmla="*/ 28727 w 155954"/>
                  <a:gd name="connsiteY4" fmla="*/ 48858 h 227256"/>
                  <a:gd name="connsiteX5" fmla="*/ 118210 w 155954"/>
                  <a:gd name="connsiteY5" fmla="*/ 4966 h 227256"/>
                  <a:gd name="connsiteX6" fmla="*/ 145386 w 155954"/>
                  <a:gd name="connsiteY6" fmla="*/ 29 h 227256"/>
                  <a:gd name="connsiteX7" fmla="*/ 150013 w 155954"/>
                  <a:gd name="connsiteY7" fmla="*/ 2625 h 227256"/>
                  <a:gd name="connsiteX8" fmla="*/ 149062 w 155954"/>
                  <a:gd name="connsiteY8" fmla="*/ 7837 h 227256"/>
                  <a:gd name="connsiteX9" fmla="*/ 149683 w 155954"/>
                  <a:gd name="connsiteY9" fmla="*/ 100119 h 227256"/>
                  <a:gd name="connsiteX10" fmla="*/ 155718 w 155954"/>
                  <a:gd name="connsiteY10" fmla="*/ 110067 h 227256"/>
                  <a:gd name="connsiteX11" fmla="*/ 149848 w 155954"/>
                  <a:gd name="connsiteY11" fmla="*/ 127039 h 227256"/>
                  <a:gd name="connsiteX12" fmla="*/ 120788 w 155954"/>
                  <a:gd name="connsiteY12" fmla="*/ 143096 h 227256"/>
                  <a:gd name="connsiteX13" fmla="*/ 92991 w 155954"/>
                  <a:gd name="connsiteY13" fmla="*/ 177587 h 227256"/>
                  <a:gd name="connsiteX14" fmla="*/ 110309 w 155954"/>
                  <a:gd name="connsiteY14" fmla="*/ 185085 h 227256"/>
                  <a:gd name="connsiteX15" fmla="*/ 112961 w 155954"/>
                  <a:gd name="connsiteY15" fmla="*/ 187389 h 227256"/>
                  <a:gd name="connsiteX16" fmla="*/ 112303 w 155954"/>
                  <a:gd name="connsiteY16" fmla="*/ 196990 h 227256"/>
                  <a:gd name="connsiteX17" fmla="*/ 101312 w 155954"/>
                  <a:gd name="connsiteY17" fmla="*/ 204104 h 227256"/>
                  <a:gd name="connsiteX18" fmla="*/ 81945 w 155954"/>
                  <a:gd name="connsiteY18" fmla="*/ 223161 h 227256"/>
                  <a:gd name="connsiteX19" fmla="*/ 79549 w 155954"/>
                  <a:gd name="connsiteY19" fmla="*/ 226708 h 227256"/>
                  <a:gd name="connsiteX20" fmla="*/ 77409 w 155954"/>
                  <a:gd name="connsiteY20" fmla="*/ 227257 h 227256"/>
                  <a:gd name="connsiteX21" fmla="*/ 118594 w 155954"/>
                  <a:gd name="connsiteY21" fmla="*/ 14110 h 227256"/>
                  <a:gd name="connsiteX22" fmla="*/ 34963 w 155954"/>
                  <a:gd name="connsiteY22" fmla="*/ 55533 h 227256"/>
                  <a:gd name="connsiteX23" fmla="*/ 34963 w 155954"/>
                  <a:gd name="connsiteY23" fmla="*/ 55533 h 227256"/>
                  <a:gd name="connsiteX24" fmla="*/ 16327 w 155954"/>
                  <a:gd name="connsiteY24" fmla="*/ 146351 h 227256"/>
                  <a:gd name="connsiteX25" fmla="*/ 57036 w 155954"/>
                  <a:gd name="connsiteY25" fmla="*/ 201233 h 227256"/>
                  <a:gd name="connsiteX26" fmla="*/ 73825 w 155954"/>
                  <a:gd name="connsiteY26" fmla="*/ 215370 h 227256"/>
                  <a:gd name="connsiteX27" fmla="*/ 101330 w 155954"/>
                  <a:gd name="connsiteY27" fmla="*/ 194997 h 227256"/>
                  <a:gd name="connsiteX28" fmla="*/ 104219 w 155954"/>
                  <a:gd name="connsiteY28" fmla="*/ 192711 h 227256"/>
                  <a:gd name="connsiteX29" fmla="*/ 84194 w 155954"/>
                  <a:gd name="connsiteY29" fmla="*/ 180019 h 227256"/>
                  <a:gd name="connsiteX30" fmla="*/ 117314 w 155954"/>
                  <a:gd name="connsiteY30" fmla="*/ 134683 h 227256"/>
                  <a:gd name="connsiteX31" fmla="*/ 143594 w 155954"/>
                  <a:gd name="connsiteY31" fmla="*/ 120418 h 227256"/>
                  <a:gd name="connsiteX32" fmla="*/ 146721 w 155954"/>
                  <a:gd name="connsiteY32" fmla="*/ 111549 h 227256"/>
                  <a:gd name="connsiteX33" fmla="*/ 144599 w 155954"/>
                  <a:gd name="connsiteY33" fmla="*/ 107727 h 227256"/>
                  <a:gd name="connsiteX34" fmla="*/ 143045 w 155954"/>
                  <a:gd name="connsiteY34" fmla="*/ 106465 h 227256"/>
                  <a:gd name="connsiteX35" fmla="*/ 134578 w 155954"/>
                  <a:gd name="connsiteY35" fmla="*/ 10818 h 227256"/>
                  <a:gd name="connsiteX36" fmla="*/ 120057 w 155954"/>
                  <a:gd name="connsiteY36" fmla="*/ 13964 h 227256"/>
                  <a:gd name="connsiteX37" fmla="*/ 118704 w 155954"/>
                  <a:gd name="connsiteY37" fmla="*/ 14129 h 227256"/>
                  <a:gd name="connsiteX38" fmla="*/ 118594 w 155954"/>
                  <a:gd name="connsiteY38" fmla="*/ 14110 h 227256"/>
                  <a:gd name="connsiteX39" fmla="*/ 93320 w 155954"/>
                  <a:gd name="connsiteY39" fmla="*/ 179342 h 227256"/>
                  <a:gd name="connsiteX40" fmla="*/ 93320 w 155954"/>
                  <a:gd name="connsiteY40" fmla="*/ 179342 h 227256"/>
                  <a:gd name="connsiteX41" fmla="*/ 93320 w 155954"/>
                  <a:gd name="connsiteY41" fmla="*/ 179342 h 227256"/>
                  <a:gd name="connsiteX42" fmla="*/ 31836 w 155954"/>
                  <a:gd name="connsiteY42" fmla="*/ 52186 h 227256"/>
                  <a:gd name="connsiteX43" fmla="*/ 31872 w 155954"/>
                  <a:gd name="connsiteY43" fmla="*/ 52186 h 227256"/>
                  <a:gd name="connsiteX44" fmla="*/ 31836 w 155954"/>
                  <a:gd name="connsiteY44" fmla="*/ 52186 h 2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5954" h="227256">
                    <a:moveTo>
                      <a:pt x="77409" y="227257"/>
                    </a:moveTo>
                    <a:cubicBezTo>
                      <a:pt x="76678" y="227257"/>
                      <a:pt x="75946" y="227074"/>
                      <a:pt x="75270" y="226727"/>
                    </a:cubicBezTo>
                    <a:cubicBezTo>
                      <a:pt x="65175" y="221368"/>
                      <a:pt x="56707" y="214803"/>
                      <a:pt x="50124" y="207213"/>
                    </a:cubicBezTo>
                    <a:cubicBezTo>
                      <a:pt x="20790" y="173326"/>
                      <a:pt x="8756" y="151545"/>
                      <a:pt x="8262" y="150630"/>
                    </a:cubicBezTo>
                    <a:cubicBezTo>
                      <a:pt x="7933" y="149990"/>
                      <a:pt x="-19993" y="94450"/>
                      <a:pt x="28727" y="48858"/>
                    </a:cubicBezTo>
                    <a:cubicBezTo>
                      <a:pt x="73441" y="6996"/>
                      <a:pt x="112284" y="5021"/>
                      <a:pt x="118210" y="4966"/>
                    </a:cubicBezTo>
                    <a:cubicBezTo>
                      <a:pt x="120916" y="4235"/>
                      <a:pt x="131834" y="1492"/>
                      <a:pt x="145386" y="29"/>
                    </a:cubicBezTo>
                    <a:cubicBezTo>
                      <a:pt x="147306" y="-191"/>
                      <a:pt x="149171" y="870"/>
                      <a:pt x="150013" y="2625"/>
                    </a:cubicBezTo>
                    <a:cubicBezTo>
                      <a:pt x="150836" y="4381"/>
                      <a:pt x="150470" y="6484"/>
                      <a:pt x="149062" y="7837"/>
                    </a:cubicBezTo>
                    <a:cubicBezTo>
                      <a:pt x="125324" y="30990"/>
                      <a:pt x="125616" y="68828"/>
                      <a:pt x="149683" y="100119"/>
                    </a:cubicBezTo>
                    <a:cubicBezTo>
                      <a:pt x="152792" y="102130"/>
                      <a:pt x="155024" y="105752"/>
                      <a:pt x="155718" y="110067"/>
                    </a:cubicBezTo>
                    <a:cubicBezTo>
                      <a:pt x="156706" y="116121"/>
                      <a:pt x="154566" y="122320"/>
                      <a:pt x="149848" y="127039"/>
                    </a:cubicBezTo>
                    <a:cubicBezTo>
                      <a:pt x="141454" y="134537"/>
                      <a:pt x="130956" y="138889"/>
                      <a:pt x="120788" y="143096"/>
                    </a:cubicBezTo>
                    <a:cubicBezTo>
                      <a:pt x="99721" y="151837"/>
                      <a:pt x="87980" y="157781"/>
                      <a:pt x="92991" y="177587"/>
                    </a:cubicBezTo>
                    <a:cubicBezTo>
                      <a:pt x="95002" y="179105"/>
                      <a:pt x="102135" y="182360"/>
                      <a:pt x="110309" y="185085"/>
                    </a:cubicBezTo>
                    <a:cubicBezTo>
                      <a:pt x="111461" y="185469"/>
                      <a:pt x="112412" y="186292"/>
                      <a:pt x="112961" y="187389"/>
                    </a:cubicBezTo>
                    <a:cubicBezTo>
                      <a:pt x="114479" y="190443"/>
                      <a:pt x="114241" y="193845"/>
                      <a:pt x="112303" y="196990"/>
                    </a:cubicBezTo>
                    <a:cubicBezTo>
                      <a:pt x="109925" y="200849"/>
                      <a:pt x="104896" y="204104"/>
                      <a:pt x="101312" y="204104"/>
                    </a:cubicBezTo>
                    <a:cubicBezTo>
                      <a:pt x="85529" y="204104"/>
                      <a:pt x="83371" y="209609"/>
                      <a:pt x="81945" y="223161"/>
                    </a:cubicBezTo>
                    <a:cubicBezTo>
                      <a:pt x="81780" y="224660"/>
                      <a:pt x="80884" y="225995"/>
                      <a:pt x="79549" y="226708"/>
                    </a:cubicBezTo>
                    <a:cubicBezTo>
                      <a:pt x="78872" y="227074"/>
                      <a:pt x="78141" y="227257"/>
                      <a:pt x="77409" y="227257"/>
                    </a:cubicBezTo>
                    <a:close/>
                    <a:moveTo>
                      <a:pt x="118594" y="14110"/>
                    </a:moveTo>
                    <a:cubicBezTo>
                      <a:pt x="116527" y="14110"/>
                      <a:pt x="78561" y="14732"/>
                      <a:pt x="34963" y="55533"/>
                    </a:cubicBezTo>
                    <a:lnTo>
                      <a:pt x="34963" y="55533"/>
                    </a:lnTo>
                    <a:cubicBezTo>
                      <a:pt x="-8599" y="96297"/>
                      <a:pt x="15303" y="144321"/>
                      <a:pt x="16327" y="146351"/>
                    </a:cubicBezTo>
                    <a:cubicBezTo>
                      <a:pt x="16400" y="146461"/>
                      <a:pt x="28416" y="168168"/>
                      <a:pt x="57036" y="201233"/>
                    </a:cubicBezTo>
                    <a:cubicBezTo>
                      <a:pt x="61608" y="206500"/>
                      <a:pt x="67241" y="211237"/>
                      <a:pt x="73825" y="215370"/>
                    </a:cubicBezTo>
                    <a:cubicBezTo>
                      <a:pt x="76001" y="204013"/>
                      <a:pt x="81561" y="194997"/>
                      <a:pt x="101330" y="194997"/>
                    </a:cubicBezTo>
                    <a:cubicBezTo>
                      <a:pt x="102043" y="194796"/>
                      <a:pt x="103433" y="193680"/>
                      <a:pt x="104219" y="192711"/>
                    </a:cubicBezTo>
                    <a:cubicBezTo>
                      <a:pt x="85968" y="186255"/>
                      <a:pt x="84340" y="182342"/>
                      <a:pt x="84194" y="180019"/>
                    </a:cubicBezTo>
                    <a:cubicBezTo>
                      <a:pt x="76897" y="151453"/>
                      <a:pt x="98349" y="142547"/>
                      <a:pt x="117314" y="134683"/>
                    </a:cubicBezTo>
                    <a:cubicBezTo>
                      <a:pt x="126769" y="130769"/>
                      <a:pt x="136553" y="126709"/>
                      <a:pt x="143594" y="120418"/>
                    </a:cubicBezTo>
                    <a:cubicBezTo>
                      <a:pt x="147123" y="116871"/>
                      <a:pt x="146958" y="113030"/>
                      <a:pt x="146721" y="111549"/>
                    </a:cubicBezTo>
                    <a:cubicBezTo>
                      <a:pt x="146392" y="109482"/>
                      <a:pt x="145386" y="108111"/>
                      <a:pt x="144599" y="107727"/>
                    </a:cubicBezTo>
                    <a:cubicBezTo>
                      <a:pt x="143996" y="107416"/>
                      <a:pt x="143465" y="106995"/>
                      <a:pt x="143045" y="106465"/>
                    </a:cubicBezTo>
                    <a:cubicBezTo>
                      <a:pt x="118539" y="75174"/>
                      <a:pt x="115686" y="37537"/>
                      <a:pt x="134578" y="10818"/>
                    </a:cubicBezTo>
                    <a:cubicBezTo>
                      <a:pt x="125982" y="12318"/>
                      <a:pt x="120130" y="13946"/>
                      <a:pt x="120057" y="13964"/>
                    </a:cubicBezTo>
                    <a:cubicBezTo>
                      <a:pt x="119618" y="14092"/>
                      <a:pt x="119161" y="14165"/>
                      <a:pt x="118704" y="14129"/>
                    </a:cubicBezTo>
                    <a:cubicBezTo>
                      <a:pt x="118667" y="14110"/>
                      <a:pt x="118649" y="14110"/>
                      <a:pt x="118594" y="14110"/>
                    </a:cubicBezTo>
                    <a:close/>
                    <a:moveTo>
                      <a:pt x="93320" y="179342"/>
                    </a:moveTo>
                    <a:cubicBezTo>
                      <a:pt x="93320" y="179342"/>
                      <a:pt x="93320" y="179342"/>
                      <a:pt x="93320" y="179342"/>
                    </a:cubicBezTo>
                    <a:cubicBezTo>
                      <a:pt x="93320" y="179342"/>
                      <a:pt x="93320" y="179342"/>
                      <a:pt x="93320" y="179342"/>
                    </a:cubicBezTo>
                    <a:close/>
                    <a:moveTo>
                      <a:pt x="31836" y="52186"/>
                    </a:moveTo>
                    <a:lnTo>
                      <a:pt x="31872" y="52186"/>
                    </a:lnTo>
                    <a:lnTo>
                      <a:pt x="31836" y="5218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9" name="Graphic 2">
              <a:extLst>
                <a:ext uri="{FF2B5EF4-FFF2-40B4-BE49-F238E27FC236}">
                  <a16:creationId xmlns:a16="http://schemas.microsoft.com/office/drawing/2014/main" id="{C486F8F4-F78E-8905-12A3-F484EF38B011}"/>
                </a:ext>
              </a:extLst>
            </p:cNvPr>
            <p:cNvGrpSpPr/>
            <p:nvPr/>
          </p:nvGrpSpPr>
          <p:grpSpPr>
            <a:xfrm>
              <a:off x="2024354" y="2047755"/>
              <a:ext cx="13187" cy="17471"/>
              <a:chOff x="2024354" y="2047755"/>
              <a:chExt cx="13187" cy="17471"/>
            </a:xfrm>
            <a:grpFill/>
          </p:grpSpPr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A80F9B94-BF82-E390-D9C2-C277D581492B}"/>
                  </a:ext>
                </a:extLst>
              </p:cNvPr>
              <p:cNvSpPr/>
              <p:nvPr/>
            </p:nvSpPr>
            <p:spPr>
              <a:xfrm>
                <a:off x="2028913" y="2052334"/>
                <a:ext cx="4023" cy="8321"/>
              </a:xfrm>
              <a:custGeom>
                <a:avLst/>
                <a:gdLst>
                  <a:gd name="connsiteX0" fmla="*/ 0 w 4023"/>
                  <a:gd name="connsiteY0" fmla="*/ 8321 h 8321"/>
                  <a:gd name="connsiteX1" fmla="*/ 4023 w 4023"/>
                  <a:gd name="connsiteY1" fmla="*/ 0 h 8321"/>
                  <a:gd name="connsiteX2" fmla="*/ 2780 w 4023"/>
                  <a:gd name="connsiteY2" fmla="*/ 4481 h 8321"/>
                  <a:gd name="connsiteX3" fmla="*/ 0 w 4023"/>
                  <a:gd name="connsiteY3" fmla="*/ 8321 h 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3" h="8321">
                    <a:moveTo>
                      <a:pt x="0" y="8321"/>
                    </a:moveTo>
                    <a:cubicBezTo>
                      <a:pt x="1116" y="6163"/>
                      <a:pt x="2688" y="2359"/>
                      <a:pt x="4023" y="0"/>
                    </a:cubicBezTo>
                    <a:cubicBezTo>
                      <a:pt x="3621" y="1481"/>
                      <a:pt x="3219" y="2963"/>
                      <a:pt x="2780" y="4481"/>
                    </a:cubicBezTo>
                    <a:cubicBezTo>
                      <a:pt x="2798" y="6511"/>
                      <a:pt x="1683" y="7626"/>
                      <a:pt x="0" y="832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3F4399F-D9FE-1D8A-4166-BA1169474604}"/>
                  </a:ext>
                </a:extLst>
              </p:cNvPr>
              <p:cNvSpPr/>
              <p:nvPr/>
            </p:nvSpPr>
            <p:spPr>
              <a:xfrm>
                <a:off x="2024354" y="2047755"/>
                <a:ext cx="13187" cy="17471"/>
              </a:xfrm>
              <a:custGeom>
                <a:avLst/>
                <a:gdLst>
                  <a:gd name="connsiteX0" fmla="*/ 4577 w 13187"/>
                  <a:gd name="connsiteY0" fmla="*/ 17471 h 17471"/>
                  <a:gd name="connsiteX1" fmla="*/ 1212 w 13187"/>
                  <a:gd name="connsiteY1" fmla="*/ 15990 h 17471"/>
                  <a:gd name="connsiteX2" fmla="*/ 517 w 13187"/>
                  <a:gd name="connsiteY2" fmla="*/ 10796 h 17471"/>
                  <a:gd name="connsiteX3" fmla="*/ 1998 w 13187"/>
                  <a:gd name="connsiteY3" fmla="*/ 7687 h 17471"/>
                  <a:gd name="connsiteX4" fmla="*/ 4632 w 13187"/>
                  <a:gd name="connsiteY4" fmla="*/ 2329 h 17471"/>
                  <a:gd name="connsiteX5" fmla="*/ 10356 w 13187"/>
                  <a:gd name="connsiteY5" fmla="*/ 354 h 17471"/>
                  <a:gd name="connsiteX6" fmla="*/ 13026 w 13187"/>
                  <a:gd name="connsiteY6" fmla="*/ 5785 h 17471"/>
                  <a:gd name="connsiteX7" fmla="*/ 11910 w 13187"/>
                  <a:gd name="connsiteY7" fmla="*/ 9809 h 17471"/>
                  <a:gd name="connsiteX8" fmla="*/ 6351 w 13187"/>
                  <a:gd name="connsiteY8" fmla="*/ 17124 h 17471"/>
                  <a:gd name="connsiteX9" fmla="*/ 4577 w 13187"/>
                  <a:gd name="connsiteY9" fmla="*/ 17471 h 1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7" h="17471">
                    <a:moveTo>
                      <a:pt x="4577" y="17471"/>
                    </a:moveTo>
                    <a:cubicBezTo>
                      <a:pt x="3333" y="17471"/>
                      <a:pt x="2090" y="16959"/>
                      <a:pt x="1212" y="15990"/>
                    </a:cubicBezTo>
                    <a:cubicBezTo>
                      <a:pt x="-87" y="14582"/>
                      <a:pt x="-379" y="12497"/>
                      <a:pt x="517" y="10796"/>
                    </a:cubicBezTo>
                    <a:cubicBezTo>
                      <a:pt x="956" y="9955"/>
                      <a:pt x="1450" y="8858"/>
                      <a:pt x="1998" y="7687"/>
                    </a:cubicBezTo>
                    <a:cubicBezTo>
                      <a:pt x="2858" y="5804"/>
                      <a:pt x="3790" y="3810"/>
                      <a:pt x="4632" y="2329"/>
                    </a:cubicBezTo>
                    <a:cubicBezTo>
                      <a:pt x="5766" y="317"/>
                      <a:pt x="8216" y="-542"/>
                      <a:pt x="10356" y="354"/>
                    </a:cubicBezTo>
                    <a:cubicBezTo>
                      <a:pt x="12496" y="1232"/>
                      <a:pt x="13629" y="3554"/>
                      <a:pt x="13026" y="5785"/>
                    </a:cubicBezTo>
                    <a:cubicBezTo>
                      <a:pt x="12660" y="7120"/>
                      <a:pt x="12294" y="8455"/>
                      <a:pt x="11910" y="9809"/>
                    </a:cubicBezTo>
                    <a:cubicBezTo>
                      <a:pt x="11746" y="12022"/>
                      <a:pt x="10685" y="15313"/>
                      <a:pt x="6351" y="17124"/>
                    </a:cubicBezTo>
                    <a:cubicBezTo>
                      <a:pt x="5766" y="17362"/>
                      <a:pt x="5162" y="17471"/>
                      <a:pt x="4577" y="1747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0" name="Graphic 2">
              <a:extLst>
                <a:ext uri="{FF2B5EF4-FFF2-40B4-BE49-F238E27FC236}">
                  <a16:creationId xmlns:a16="http://schemas.microsoft.com/office/drawing/2014/main" id="{79D0AC69-E9C9-48CE-B49A-280330EEFF63}"/>
                </a:ext>
              </a:extLst>
            </p:cNvPr>
            <p:cNvGrpSpPr/>
            <p:nvPr/>
          </p:nvGrpSpPr>
          <p:grpSpPr>
            <a:xfrm>
              <a:off x="1868599" y="1985751"/>
              <a:ext cx="195836" cy="69069"/>
              <a:chOff x="1868599" y="1985751"/>
              <a:chExt cx="195836" cy="69069"/>
            </a:xfrm>
            <a:grpFill/>
          </p:grpSpPr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EF04C1E4-4BE1-531C-E9B8-A221958D262F}"/>
                  </a:ext>
                </a:extLst>
              </p:cNvPr>
              <p:cNvSpPr/>
              <p:nvPr/>
            </p:nvSpPr>
            <p:spPr>
              <a:xfrm>
                <a:off x="1873157" y="1990334"/>
                <a:ext cx="186699" cy="59914"/>
              </a:xfrm>
              <a:custGeom>
                <a:avLst/>
                <a:gdLst>
                  <a:gd name="connsiteX0" fmla="*/ 160365 w 186699"/>
                  <a:gd name="connsiteY0" fmla="*/ 59914 h 59914"/>
                  <a:gd name="connsiteX1" fmla="*/ 121375 w 186699"/>
                  <a:gd name="connsiteY1" fmla="*/ 57738 h 59914"/>
                  <a:gd name="connsiteX2" fmla="*/ 92023 w 186699"/>
                  <a:gd name="connsiteY2" fmla="*/ 50075 h 59914"/>
                  <a:gd name="connsiteX3" fmla="*/ 65926 w 186699"/>
                  <a:gd name="connsiteY3" fmla="*/ 44607 h 59914"/>
                  <a:gd name="connsiteX4" fmla="*/ 42005 w 186699"/>
                  <a:gd name="connsiteY4" fmla="*/ 41334 h 59914"/>
                  <a:gd name="connsiteX5" fmla="*/ 37652 w 186699"/>
                  <a:gd name="connsiteY5" fmla="*/ 30398 h 59914"/>
                  <a:gd name="connsiteX6" fmla="*/ 22437 w 186699"/>
                  <a:gd name="connsiteY6" fmla="*/ 39139 h 59914"/>
                  <a:gd name="connsiteX7" fmla="*/ 5045 w 186699"/>
                  <a:gd name="connsiteY7" fmla="*/ 38042 h 59914"/>
                  <a:gd name="connsiteX8" fmla="*/ 692 w 186699"/>
                  <a:gd name="connsiteY8" fmla="*/ 26009 h 59914"/>
                  <a:gd name="connsiteX9" fmla="*/ 40908 w 186699"/>
                  <a:gd name="connsiteY9" fmla="*/ 6331 h 59914"/>
                  <a:gd name="connsiteX10" fmla="*/ 63731 w 186699"/>
                  <a:gd name="connsiteY10" fmla="*/ 863 h 59914"/>
                  <a:gd name="connsiteX11" fmla="*/ 156140 w 186699"/>
                  <a:gd name="connsiteY11" fmla="*/ 7428 h 59914"/>
                  <a:gd name="connsiteX12" fmla="*/ 186700 w 186699"/>
                  <a:gd name="connsiteY12" fmla="*/ 3350 h 59914"/>
                  <a:gd name="connsiteX13" fmla="*/ 176166 w 186699"/>
                  <a:gd name="connsiteY13" fmla="*/ 23594 h 59914"/>
                  <a:gd name="connsiteX14" fmla="*/ 160365 w 186699"/>
                  <a:gd name="connsiteY14" fmla="*/ 59914 h 5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699" h="59914">
                    <a:moveTo>
                      <a:pt x="160365" y="59914"/>
                    </a:moveTo>
                    <a:cubicBezTo>
                      <a:pt x="154714" y="59878"/>
                      <a:pt x="130921" y="59658"/>
                      <a:pt x="121375" y="57738"/>
                    </a:cubicBezTo>
                    <a:cubicBezTo>
                      <a:pt x="110512" y="55544"/>
                      <a:pt x="92023" y="50075"/>
                      <a:pt x="92023" y="50075"/>
                    </a:cubicBezTo>
                    <a:cubicBezTo>
                      <a:pt x="92023" y="50075"/>
                      <a:pt x="71375" y="50075"/>
                      <a:pt x="65926" y="44607"/>
                    </a:cubicBezTo>
                    <a:cubicBezTo>
                      <a:pt x="60494" y="39139"/>
                      <a:pt x="57220" y="57738"/>
                      <a:pt x="42005" y="41334"/>
                    </a:cubicBezTo>
                    <a:lnTo>
                      <a:pt x="37652" y="30398"/>
                    </a:lnTo>
                    <a:lnTo>
                      <a:pt x="22437" y="39139"/>
                    </a:lnTo>
                    <a:cubicBezTo>
                      <a:pt x="22437" y="39139"/>
                      <a:pt x="12653" y="44607"/>
                      <a:pt x="5045" y="38042"/>
                    </a:cubicBezTo>
                    <a:cubicBezTo>
                      <a:pt x="-2563" y="31477"/>
                      <a:pt x="692" y="26009"/>
                      <a:pt x="692" y="26009"/>
                    </a:cubicBezTo>
                    <a:lnTo>
                      <a:pt x="40908" y="6331"/>
                    </a:lnTo>
                    <a:cubicBezTo>
                      <a:pt x="40908" y="6331"/>
                      <a:pt x="49594" y="863"/>
                      <a:pt x="63731" y="863"/>
                    </a:cubicBezTo>
                    <a:cubicBezTo>
                      <a:pt x="77868" y="863"/>
                      <a:pt x="127867" y="-3508"/>
                      <a:pt x="156140" y="7428"/>
                    </a:cubicBezTo>
                    <a:cubicBezTo>
                      <a:pt x="169801" y="12713"/>
                      <a:pt x="179896" y="8800"/>
                      <a:pt x="186700" y="3350"/>
                    </a:cubicBezTo>
                    <a:cubicBezTo>
                      <a:pt x="183371" y="9714"/>
                      <a:pt x="179768" y="16352"/>
                      <a:pt x="176166" y="23594"/>
                    </a:cubicBezTo>
                    <a:cubicBezTo>
                      <a:pt x="167369" y="32391"/>
                      <a:pt x="164333" y="45065"/>
                      <a:pt x="160365" y="5991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5F5D0186-62D4-DC86-60DB-BD840C91B2FF}"/>
                  </a:ext>
                </a:extLst>
              </p:cNvPr>
              <p:cNvSpPr/>
              <p:nvPr/>
            </p:nvSpPr>
            <p:spPr>
              <a:xfrm>
                <a:off x="1868599" y="1985751"/>
                <a:ext cx="195836" cy="69069"/>
              </a:xfrm>
              <a:custGeom>
                <a:avLst/>
                <a:gdLst>
                  <a:gd name="connsiteX0" fmla="*/ 164904 w 195836"/>
                  <a:gd name="connsiteY0" fmla="*/ 69070 h 69069"/>
                  <a:gd name="connsiteX1" fmla="*/ 164886 w 195836"/>
                  <a:gd name="connsiteY1" fmla="*/ 69070 h 69069"/>
                  <a:gd name="connsiteX2" fmla="*/ 125018 w 195836"/>
                  <a:gd name="connsiteY2" fmla="*/ 66802 h 69069"/>
                  <a:gd name="connsiteX3" fmla="*/ 95904 w 195836"/>
                  <a:gd name="connsiteY3" fmla="*/ 59231 h 69069"/>
                  <a:gd name="connsiteX4" fmla="*/ 68069 w 195836"/>
                  <a:gd name="connsiteY4" fmla="*/ 53159 h 69069"/>
                  <a:gd name="connsiteX5" fmla="*/ 67356 w 195836"/>
                  <a:gd name="connsiteY5" fmla="*/ 53671 h 69069"/>
                  <a:gd name="connsiteX6" fmla="*/ 43216 w 195836"/>
                  <a:gd name="connsiteY6" fmla="*/ 49008 h 69069"/>
                  <a:gd name="connsiteX7" fmla="*/ 42320 w 195836"/>
                  <a:gd name="connsiteY7" fmla="*/ 47581 h 69069"/>
                  <a:gd name="connsiteX8" fmla="*/ 39924 w 195836"/>
                  <a:gd name="connsiteY8" fmla="*/ 41546 h 69069"/>
                  <a:gd name="connsiteX9" fmla="*/ 29281 w 195836"/>
                  <a:gd name="connsiteY9" fmla="*/ 47673 h 69069"/>
                  <a:gd name="connsiteX10" fmla="*/ 6622 w 195836"/>
                  <a:gd name="connsiteY10" fmla="*/ 46082 h 69069"/>
                  <a:gd name="connsiteX11" fmla="*/ 1336 w 195836"/>
                  <a:gd name="connsiteY11" fmla="*/ 28251 h 69069"/>
                  <a:gd name="connsiteX12" fmla="*/ 3257 w 195836"/>
                  <a:gd name="connsiteY12" fmla="*/ 26495 h 69069"/>
                  <a:gd name="connsiteX13" fmla="*/ 43307 w 195836"/>
                  <a:gd name="connsiteY13" fmla="*/ 6890 h 69069"/>
                  <a:gd name="connsiteX14" fmla="*/ 68325 w 195836"/>
                  <a:gd name="connsiteY14" fmla="*/ 874 h 69069"/>
                  <a:gd name="connsiteX15" fmla="*/ 78420 w 195836"/>
                  <a:gd name="connsiteY15" fmla="*/ 581 h 69069"/>
                  <a:gd name="connsiteX16" fmla="*/ 162362 w 195836"/>
                  <a:gd name="connsiteY16" fmla="*/ 7732 h 69069"/>
                  <a:gd name="connsiteX17" fmla="*/ 188404 w 195836"/>
                  <a:gd name="connsiteY17" fmla="*/ 4348 h 69069"/>
                  <a:gd name="connsiteX18" fmla="*/ 194165 w 195836"/>
                  <a:gd name="connsiteY18" fmla="*/ 4385 h 69069"/>
                  <a:gd name="connsiteX19" fmla="*/ 195317 w 195836"/>
                  <a:gd name="connsiteY19" fmla="*/ 10036 h 69069"/>
                  <a:gd name="connsiteX20" fmla="*/ 192519 w 195836"/>
                  <a:gd name="connsiteY20" fmla="*/ 15339 h 69069"/>
                  <a:gd name="connsiteX21" fmla="*/ 184820 w 195836"/>
                  <a:gd name="connsiteY21" fmla="*/ 30189 h 69069"/>
                  <a:gd name="connsiteX22" fmla="*/ 183960 w 195836"/>
                  <a:gd name="connsiteY22" fmla="*/ 31378 h 69069"/>
                  <a:gd name="connsiteX23" fmla="*/ 169934 w 195836"/>
                  <a:gd name="connsiteY23" fmla="*/ 63382 h 69069"/>
                  <a:gd name="connsiteX24" fmla="*/ 169330 w 195836"/>
                  <a:gd name="connsiteY24" fmla="*/ 65668 h 69069"/>
                  <a:gd name="connsiteX25" fmla="*/ 164904 w 195836"/>
                  <a:gd name="connsiteY25" fmla="*/ 69070 h 69069"/>
                  <a:gd name="connsiteX26" fmla="*/ 68490 w 195836"/>
                  <a:gd name="connsiteY26" fmla="*/ 43558 h 69069"/>
                  <a:gd name="connsiteX27" fmla="*/ 73720 w 195836"/>
                  <a:gd name="connsiteY27" fmla="*/ 45972 h 69069"/>
                  <a:gd name="connsiteX28" fmla="*/ 96562 w 195836"/>
                  <a:gd name="connsiteY28" fmla="*/ 50087 h 69069"/>
                  <a:gd name="connsiteX29" fmla="*/ 97861 w 195836"/>
                  <a:gd name="connsiteY29" fmla="*/ 50270 h 69069"/>
                  <a:gd name="connsiteX30" fmla="*/ 126810 w 195836"/>
                  <a:gd name="connsiteY30" fmla="*/ 57822 h 69069"/>
                  <a:gd name="connsiteX31" fmla="*/ 161393 w 195836"/>
                  <a:gd name="connsiteY31" fmla="*/ 59889 h 69069"/>
                  <a:gd name="connsiteX32" fmla="*/ 176938 w 195836"/>
                  <a:gd name="connsiteY32" fmla="*/ 25471 h 69069"/>
                  <a:gd name="connsiteX33" fmla="*/ 180669 w 195836"/>
                  <a:gd name="connsiteY33" fmla="*/ 18211 h 69069"/>
                  <a:gd name="connsiteX34" fmla="*/ 159052 w 195836"/>
                  <a:gd name="connsiteY34" fmla="*/ 16272 h 69069"/>
                  <a:gd name="connsiteX35" fmla="*/ 78750 w 195836"/>
                  <a:gd name="connsiteY35" fmla="*/ 9725 h 69069"/>
                  <a:gd name="connsiteX36" fmla="*/ 68307 w 195836"/>
                  <a:gd name="connsiteY36" fmla="*/ 10018 h 69069"/>
                  <a:gd name="connsiteX37" fmla="*/ 47916 w 195836"/>
                  <a:gd name="connsiteY37" fmla="*/ 14791 h 69069"/>
                  <a:gd name="connsiteX38" fmla="*/ 47495 w 195836"/>
                  <a:gd name="connsiteY38" fmla="*/ 15029 h 69069"/>
                  <a:gd name="connsiteX39" fmla="*/ 9109 w 195836"/>
                  <a:gd name="connsiteY39" fmla="*/ 33810 h 69069"/>
                  <a:gd name="connsiteX40" fmla="*/ 12602 w 195836"/>
                  <a:gd name="connsiteY40" fmla="*/ 39169 h 69069"/>
                  <a:gd name="connsiteX41" fmla="*/ 24800 w 195836"/>
                  <a:gd name="connsiteY41" fmla="*/ 39717 h 69069"/>
                  <a:gd name="connsiteX42" fmla="*/ 39942 w 195836"/>
                  <a:gd name="connsiteY42" fmla="*/ 31012 h 69069"/>
                  <a:gd name="connsiteX43" fmla="*/ 43728 w 195836"/>
                  <a:gd name="connsiteY43" fmla="*/ 30665 h 69069"/>
                  <a:gd name="connsiteX44" fmla="*/ 46471 w 195836"/>
                  <a:gd name="connsiteY44" fmla="*/ 33298 h 69069"/>
                  <a:gd name="connsiteX45" fmla="*/ 50495 w 195836"/>
                  <a:gd name="connsiteY45" fmla="*/ 43430 h 69069"/>
                  <a:gd name="connsiteX46" fmla="*/ 61925 w 195836"/>
                  <a:gd name="connsiteY46" fmla="*/ 46338 h 69069"/>
                  <a:gd name="connsiteX47" fmla="*/ 68490 w 195836"/>
                  <a:gd name="connsiteY47" fmla="*/ 43558 h 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5836" h="69069">
                    <a:moveTo>
                      <a:pt x="164904" y="69070"/>
                    </a:moveTo>
                    <a:cubicBezTo>
                      <a:pt x="164904" y="69070"/>
                      <a:pt x="164886" y="69070"/>
                      <a:pt x="164886" y="69070"/>
                    </a:cubicBezTo>
                    <a:cubicBezTo>
                      <a:pt x="158010" y="69033"/>
                      <a:pt x="134802" y="68759"/>
                      <a:pt x="125018" y="66802"/>
                    </a:cubicBezTo>
                    <a:cubicBezTo>
                      <a:pt x="115088" y="64809"/>
                      <a:pt x="99287" y="60218"/>
                      <a:pt x="95904" y="59231"/>
                    </a:cubicBezTo>
                    <a:cubicBezTo>
                      <a:pt x="91149" y="59194"/>
                      <a:pt x="74818" y="58627"/>
                      <a:pt x="68069" y="53159"/>
                    </a:cubicBezTo>
                    <a:cubicBezTo>
                      <a:pt x="67832" y="53324"/>
                      <a:pt x="67576" y="53525"/>
                      <a:pt x="67356" y="53671"/>
                    </a:cubicBezTo>
                    <a:cubicBezTo>
                      <a:pt x="61541" y="57969"/>
                      <a:pt x="54116" y="60767"/>
                      <a:pt x="43216" y="49008"/>
                    </a:cubicBezTo>
                    <a:cubicBezTo>
                      <a:pt x="42832" y="48587"/>
                      <a:pt x="42521" y="48112"/>
                      <a:pt x="42320" y="47581"/>
                    </a:cubicBezTo>
                    <a:lnTo>
                      <a:pt x="39924" y="41546"/>
                    </a:lnTo>
                    <a:lnTo>
                      <a:pt x="29281" y="47673"/>
                    </a:lnTo>
                    <a:cubicBezTo>
                      <a:pt x="28714" y="47984"/>
                      <a:pt x="16534" y="54622"/>
                      <a:pt x="6622" y="46082"/>
                    </a:cubicBezTo>
                    <a:cubicBezTo>
                      <a:pt x="-3766" y="37121"/>
                      <a:pt x="1117" y="28598"/>
                      <a:pt x="1336" y="28251"/>
                    </a:cubicBezTo>
                    <a:cubicBezTo>
                      <a:pt x="1794" y="27483"/>
                      <a:pt x="2452" y="26879"/>
                      <a:pt x="3257" y="26495"/>
                    </a:cubicBezTo>
                    <a:lnTo>
                      <a:pt x="43307" y="6890"/>
                    </a:lnTo>
                    <a:cubicBezTo>
                      <a:pt x="44953" y="5921"/>
                      <a:pt x="54207" y="874"/>
                      <a:pt x="68325" y="874"/>
                    </a:cubicBezTo>
                    <a:cubicBezTo>
                      <a:pt x="70739" y="874"/>
                      <a:pt x="74196" y="746"/>
                      <a:pt x="78420" y="581"/>
                    </a:cubicBezTo>
                    <a:cubicBezTo>
                      <a:pt x="99287" y="-205"/>
                      <a:pt x="138112" y="-1650"/>
                      <a:pt x="162362" y="7732"/>
                    </a:cubicBezTo>
                    <a:cubicBezTo>
                      <a:pt x="172128" y="11517"/>
                      <a:pt x="180888" y="10383"/>
                      <a:pt x="188404" y="4348"/>
                    </a:cubicBezTo>
                    <a:cubicBezTo>
                      <a:pt x="190087" y="2995"/>
                      <a:pt x="192501" y="3013"/>
                      <a:pt x="194165" y="4385"/>
                    </a:cubicBezTo>
                    <a:cubicBezTo>
                      <a:pt x="195829" y="5757"/>
                      <a:pt x="196323" y="8116"/>
                      <a:pt x="195317" y="10036"/>
                    </a:cubicBezTo>
                    <a:lnTo>
                      <a:pt x="192519" y="15339"/>
                    </a:lnTo>
                    <a:cubicBezTo>
                      <a:pt x="190032" y="20058"/>
                      <a:pt x="187417" y="24977"/>
                      <a:pt x="184820" y="30189"/>
                    </a:cubicBezTo>
                    <a:cubicBezTo>
                      <a:pt x="184601" y="30628"/>
                      <a:pt x="184308" y="31031"/>
                      <a:pt x="183960" y="31378"/>
                    </a:cubicBezTo>
                    <a:cubicBezTo>
                      <a:pt x="176481" y="38876"/>
                      <a:pt x="173591" y="49684"/>
                      <a:pt x="169934" y="63382"/>
                    </a:cubicBezTo>
                    <a:lnTo>
                      <a:pt x="169330" y="65668"/>
                    </a:lnTo>
                    <a:cubicBezTo>
                      <a:pt x="168800" y="67680"/>
                      <a:pt x="166971" y="69070"/>
                      <a:pt x="164904" y="69070"/>
                    </a:cubicBezTo>
                    <a:close/>
                    <a:moveTo>
                      <a:pt x="68490" y="43558"/>
                    </a:moveTo>
                    <a:cubicBezTo>
                      <a:pt x="70154" y="43558"/>
                      <a:pt x="71946" y="44180"/>
                      <a:pt x="73720" y="45972"/>
                    </a:cubicBezTo>
                    <a:cubicBezTo>
                      <a:pt x="76171" y="48441"/>
                      <a:pt x="87510" y="50087"/>
                      <a:pt x="96562" y="50087"/>
                    </a:cubicBezTo>
                    <a:cubicBezTo>
                      <a:pt x="97001" y="50087"/>
                      <a:pt x="97440" y="50142"/>
                      <a:pt x="97861" y="50270"/>
                    </a:cubicBezTo>
                    <a:cubicBezTo>
                      <a:pt x="98043" y="50324"/>
                      <a:pt x="116277" y="55701"/>
                      <a:pt x="126810" y="57822"/>
                    </a:cubicBezTo>
                    <a:cubicBezTo>
                      <a:pt x="133358" y="59139"/>
                      <a:pt x="148354" y="59743"/>
                      <a:pt x="161393" y="59889"/>
                    </a:cubicBezTo>
                    <a:cubicBezTo>
                      <a:pt x="165051" y="46228"/>
                      <a:pt x="168379" y="34396"/>
                      <a:pt x="176938" y="25471"/>
                    </a:cubicBezTo>
                    <a:cubicBezTo>
                      <a:pt x="178181" y="22984"/>
                      <a:pt x="179425" y="20570"/>
                      <a:pt x="180669" y="18211"/>
                    </a:cubicBezTo>
                    <a:cubicBezTo>
                      <a:pt x="174688" y="19655"/>
                      <a:pt x="167465" y="19527"/>
                      <a:pt x="159052" y="16272"/>
                    </a:cubicBezTo>
                    <a:cubicBezTo>
                      <a:pt x="136558" y="7567"/>
                      <a:pt x="98958" y="8975"/>
                      <a:pt x="78750" y="9725"/>
                    </a:cubicBezTo>
                    <a:cubicBezTo>
                      <a:pt x="74379" y="9890"/>
                      <a:pt x="70794" y="10018"/>
                      <a:pt x="68307" y="10018"/>
                    </a:cubicBezTo>
                    <a:cubicBezTo>
                      <a:pt x="55835" y="10018"/>
                      <a:pt x="47989" y="14736"/>
                      <a:pt x="47916" y="14791"/>
                    </a:cubicBezTo>
                    <a:cubicBezTo>
                      <a:pt x="47788" y="14882"/>
                      <a:pt x="47642" y="14955"/>
                      <a:pt x="47495" y="15029"/>
                    </a:cubicBezTo>
                    <a:lnTo>
                      <a:pt x="9109" y="33810"/>
                    </a:lnTo>
                    <a:cubicBezTo>
                      <a:pt x="9164" y="34835"/>
                      <a:pt x="9749" y="36718"/>
                      <a:pt x="12602" y="39169"/>
                    </a:cubicBezTo>
                    <a:cubicBezTo>
                      <a:pt x="17631" y="43521"/>
                      <a:pt x="24507" y="39882"/>
                      <a:pt x="24800" y="39717"/>
                    </a:cubicBezTo>
                    <a:lnTo>
                      <a:pt x="39942" y="31012"/>
                    </a:lnTo>
                    <a:cubicBezTo>
                      <a:pt x="41095" y="30354"/>
                      <a:pt x="42484" y="30226"/>
                      <a:pt x="43728" y="30665"/>
                    </a:cubicBezTo>
                    <a:cubicBezTo>
                      <a:pt x="44972" y="31104"/>
                      <a:pt x="45978" y="32055"/>
                      <a:pt x="46471" y="33298"/>
                    </a:cubicBezTo>
                    <a:lnTo>
                      <a:pt x="50495" y="43430"/>
                    </a:lnTo>
                    <a:cubicBezTo>
                      <a:pt x="56877" y="50087"/>
                      <a:pt x="58999" y="48496"/>
                      <a:pt x="61925" y="46338"/>
                    </a:cubicBezTo>
                    <a:cubicBezTo>
                      <a:pt x="63241" y="45350"/>
                      <a:pt x="65674" y="43558"/>
                      <a:pt x="68490" y="4355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1" name="Graphic 2">
              <a:extLst>
                <a:ext uri="{FF2B5EF4-FFF2-40B4-BE49-F238E27FC236}">
                  <a16:creationId xmlns:a16="http://schemas.microsoft.com/office/drawing/2014/main" id="{50EDC4CC-1BC3-6972-5B8B-1A8AD8B2DC1C}"/>
                </a:ext>
              </a:extLst>
            </p:cNvPr>
            <p:cNvGrpSpPr/>
            <p:nvPr/>
          </p:nvGrpSpPr>
          <p:grpSpPr>
            <a:xfrm>
              <a:off x="1813200" y="1413120"/>
              <a:ext cx="621453" cy="736597"/>
              <a:chOff x="1813200" y="1413120"/>
              <a:chExt cx="621453" cy="736597"/>
            </a:xfrm>
            <a:grpFill/>
          </p:grpSpPr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5CB636AD-1C8E-7CC8-14FA-AA4E4C46B8B3}"/>
                  </a:ext>
                </a:extLst>
              </p:cNvPr>
              <p:cNvSpPr/>
              <p:nvPr/>
            </p:nvSpPr>
            <p:spPr>
              <a:xfrm>
                <a:off x="1817790" y="1417742"/>
                <a:ext cx="612227" cy="727388"/>
              </a:xfrm>
              <a:custGeom>
                <a:avLst/>
                <a:gdLst>
                  <a:gd name="connsiteX0" fmla="*/ 543599 w 612227"/>
                  <a:gd name="connsiteY0" fmla="*/ 45901 h 727388"/>
                  <a:gd name="connsiteX1" fmla="*/ 518434 w 612227"/>
                  <a:gd name="connsiteY1" fmla="*/ 38329 h 727388"/>
                  <a:gd name="connsiteX2" fmla="*/ 339742 w 612227"/>
                  <a:gd name="connsiteY2" fmla="*/ 2997 h 727388"/>
                  <a:gd name="connsiteX3" fmla="*/ 254868 w 612227"/>
                  <a:gd name="connsiteY3" fmla="*/ 38531 h 727388"/>
                  <a:gd name="connsiteX4" fmla="*/ 206130 w 612227"/>
                  <a:gd name="connsiteY4" fmla="*/ 112231 h 727388"/>
                  <a:gd name="connsiteX5" fmla="*/ 269278 w 612227"/>
                  <a:gd name="connsiteY5" fmla="*/ 273092 h 727388"/>
                  <a:gd name="connsiteX6" fmla="*/ 276831 w 612227"/>
                  <a:gd name="connsiteY6" fmla="*/ 298330 h 727388"/>
                  <a:gd name="connsiteX7" fmla="*/ 274308 w 612227"/>
                  <a:gd name="connsiteY7" fmla="*/ 308791 h 727388"/>
                  <a:gd name="connsiteX8" fmla="*/ 279995 w 612227"/>
                  <a:gd name="connsiteY8" fmla="*/ 356925 h 727388"/>
                  <a:gd name="connsiteX9" fmla="*/ 282300 w 612227"/>
                  <a:gd name="connsiteY9" fmla="*/ 408131 h 727388"/>
                  <a:gd name="connsiteX10" fmla="*/ 266992 w 612227"/>
                  <a:gd name="connsiteY10" fmla="*/ 464659 h 727388"/>
                  <a:gd name="connsiteX11" fmla="*/ 260262 w 612227"/>
                  <a:gd name="connsiteY11" fmla="*/ 502570 h 727388"/>
                  <a:gd name="connsiteX12" fmla="*/ 258251 w 612227"/>
                  <a:gd name="connsiteY12" fmla="*/ 547211 h 727388"/>
                  <a:gd name="connsiteX13" fmla="*/ 252819 w 612227"/>
                  <a:gd name="connsiteY13" fmla="*/ 562518 h 727388"/>
                  <a:gd name="connsiteX14" fmla="*/ 242066 w 612227"/>
                  <a:gd name="connsiteY14" fmla="*/ 575924 h 727388"/>
                  <a:gd name="connsiteX15" fmla="*/ 231532 w 612227"/>
                  <a:gd name="connsiteY15" fmla="*/ 596168 h 727388"/>
                  <a:gd name="connsiteX16" fmla="*/ 215713 w 612227"/>
                  <a:gd name="connsiteY16" fmla="*/ 632506 h 727388"/>
                  <a:gd name="connsiteX17" fmla="*/ 192780 w 612227"/>
                  <a:gd name="connsiteY17" fmla="*/ 649386 h 727388"/>
                  <a:gd name="connsiteX18" fmla="*/ 145213 w 612227"/>
                  <a:gd name="connsiteY18" fmla="*/ 648911 h 727388"/>
                  <a:gd name="connsiteX19" fmla="*/ 96292 w 612227"/>
                  <a:gd name="connsiteY19" fmla="*/ 657652 h 727388"/>
                  <a:gd name="connsiteX20" fmla="*/ 6608 w 612227"/>
                  <a:gd name="connsiteY20" fmla="*/ 689364 h 727388"/>
                  <a:gd name="connsiteX21" fmla="*/ 8236 w 612227"/>
                  <a:gd name="connsiteY21" fmla="*/ 706866 h 727388"/>
                  <a:gd name="connsiteX22" fmla="*/ 8236 w 612227"/>
                  <a:gd name="connsiteY22" fmla="*/ 711236 h 727388"/>
                  <a:gd name="connsiteX23" fmla="*/ 27804 w 612227"/>
                  <a:gd name="connsiteY23" fmla="*/ 711236 h 727388"/>
                  <a:gd name="connsiteX24" fmla="*/ 38667 w 612227"/>
                  <a:gd name="connsiteY24" fmla="*/ 719978 h 727388"/>
                  <a:gd name="connsiteX25" fmla="*/ 81058 w 612227"/>
                  <a:gd name="connsiteY25" fmla="*/ 710139 h 727388"/>
                  <a:gd name="connsiteX26" fmla="*/ 81058 w 612227"/>
                  <a:gd name="connsiteY26" fmla="*/ 725446 h 727388"/>
                  <a:gd name="connsiteX27" fmla="*/ 94098 w 612227"/>
                  <a:gd name="connsiteY27" fmla="*/ 725446 h 727388"/>
                  <a:gd name="connsiteX28" fmla="*/ 127802 w 612227"/>
                  <a:gd name="connsiteY28" fmla="*/ 717783 h 727388"/>
                  <a:gd name="connsiteX29" fmla="*/ 151723 w 612227"/>
                  <a:gd name="connsiteY29" fmla="*/ 713413 h 727388"/>
                  <a:gd name="connsiteX30" fmla="*/ 251905 w 612227"/>
                  <a:gd name="connsiteY30" fmla="*/ 710029 h 727388"/>
                  <a:gd name="connsiteX31" fmla="*/ 288609 w 612227"/>
                  <a:gd name="connsiteY31" fmla="*/ 677221 h 727388"/>
                  <a:gd name="connsiteX32" fmla="*/ 355909 w 612227"/>
                  <a:gd name="connsiteY32" fmla="*/ 594010 h 727388"/>
                  <a:gd name="connsiteX33" fmla="*/ 379354 w 612227"/>
                  <a:gd name="connsiteY33" fmla="*/ 553795 h 727388"/>
                  <a:gd name="connsiteX34" fmla="*/ 392101 w 612227"/>
                  <a:gd name="connsiteY34" fmla="*/ 528996 h 727388"/>
                  <a:gd name="connsiteX35" fmla="*/ 392869 w 612227"/>
                  <a:gd name="connsiteY35" fmla="*/ 527972 h 727388"/>
                  <a:gd name="connsiteX36" fmla="*/ 422806 w 612227"/>
                  <a:gd name="connsiteY36" fmla="*/ 333644 h 727388"/>
                  <a:gd name="connsiteX37" fmla="*/ 418984 w 612227"/>
                  <a:gd name="connsiteY37" fmla="*/ 311058 h 727388"/>
                  <a:gd name="connsiteX38" fmla="*/ 593945 w 612227"/>
                  <a:gd name="connsiteY38" fmla="*/ 215010 h 727388"/>
                  <a:gd name="connsiteX39" fmla="*/ 543599 w 612227"/>
                  <a:gd name="connsiteY39" fmla="*/ 45901 h 72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2227" h="727388">
                    <a:moveTo>
                      <a:pt x="543599" y="45901"/>
                    </a:moveTo>
                    <a:cubicBezTo>
                      <a:pt x="536046" y="43377"/>
                      <a:pt x="525987" y="43377"/>
                      <a:pt x="518434" y="38329"/>
                    </a:cubicBezTo>
                    <a:cubicBezTo>
                      <a:pt x="465582" y="473"/>
                      <a:pt x="400147" y="-4574"/>
                      <a:pt x="339742" y="2997"/>
                    </a:cubicBezTo>
                    <a:cubicBezTo>
                      <a:pt x="306202" y="5100"/>
                      <a:pt x="277929" y="16000"/>
                      <a:pt x="254868" y="38531"/>
                    </a:cubicBezTo>
                    <a:cubicBezTo>
                      <a:pt x="231697" y="47821"/>
                      <a:pt x="218072" y="83208"/>
                      <a:pt x="206130" y="112231"/>
                    </a:cubicBezTo>
                    <a:cubicBezTo>
                      <a:pt x="204795" y="174465"/>
                      <a:pt x="216262" y="229567"/>
                      <a:pt x="269278" y="273092"/>
                    </a:cubicBezTo>
                    <a:cubicBezTo>
                      <a:pt x="274308" y="280664"/>
                      <a:pt x="279337" y="290759"/>
                      <a:pt x="276831" y="298330"/>
                    </a:cubicBezTo>
                    <a:cubicBezTo>
                      <a:pt x="276228" y="301933"/>
                      <a:pt x="275332" y="305371"/>
                      <a:pt x="274308" y="308791"/>
                    </a:cubicBezTo>
                    <a:cubicBezTo>
                      <a:pt x="273741" y="317551"/>
                      <a:pt x="272954" y="341874"/>
                      <a:pt x="279995" y="356925"/>
                    </a:cubicBezTo>
                    <a:cubicBezTo>
                      <a:pt x="286890" y="371647"/>
                      <a:pt x="283708" y="392550"/>
                      <a:pt x="282300" y="408131"/>
                    </a:cubicBezTo>
                    <a:cubicBezTo>
                      <a:pt x="280416" y="428925"/>
                      <a:pt x="272406" y="444817"/>
                      <a:pt x="266992" y="464659"/>
                    </a:cubicBezTo>
                    <a:cubicBezTo>
                      <a:pt x="263609" y="477058"/>
                      <a:pt x="261616" y="489823"/>
                      <a:pt x="260262" y="502570"/>
                    </a:cubicBezTo>
                    <a:cubicBezTo>
                      <a:pt x="258690" y="517347"/>
                      <a:pt x="257830" y="532361"/>
                      <a:pt x="258251" y="547211"/>
                    </a:cubicBezTo>
                    <a:lnTo>
                      <a:pt x="252819" y="562518"/>
                    </a:lnTo>
                    <a:cubicBezTo>
                      <a:pt x="252819" y="562518"/>
                      <a:pt x="249326" y="570108"/>
                      <a:pt x="242066" y="575924"/>
                    </a:cubicBezTo>
                    <a:cubicBezTo>
                      <a:pt x="238738" y="582288"/>
                      <a:pt x="235135" y="588926"/>
                      <a:pt x="231532" y="596168"/>
                    </a:cubicBezTo>
                    <a:cubicBezTo>
                      <a:pt x="222736" y="604983"/>
                      <a:pt x="219700" y="617657"/>
                      <a:pt x="215713" y="632506"/>
                    </a:cubicBezTo>
                    <a:cubicBezTo>
                      <a:pt x="216499" y="632506"/>
                      <a:pt x="199546" y="648856"/>
                      <a:pt x="192780" y="649386"/>
                    </a:cubicBezTo>
                    <a:cubicBezTo>
                      <a:pt x="176942" y="650612"/>
                      <a:pt x="161050" y="649368"/>
                      <a:pt x="145213" y="648911"/>
                    </a:cubicBezTo>
                    <a:cubicBezTo>
                      <a:pt x="107155" y="647814"/>
                      <a:pt x="96292" y="657652"/>
                      <a:pt x="96292" y="657652"/>
                    </a:cubicBezTo>
                    <a:cubicBezTo>
                      <a:pt x="76724" y="658750"/>
                      <a:pt x="22372" y="678428"/>
                      <a:pt x="6608" y="689364"/>
                    </a:cubicBezTo>
                    <a:cubicBezTo>
                      <a:pt x="-9156" y="700300"/>
                      <a:pt x="8236" y="706866"/>
                      <a:pt x="8236" y="706866"/>
                    </a:cubicBezTo>
                    <a:cubicBezTo>
                      <a:pt x="8236" y="706866"/>
                      <a:pt x="4980" y="706866"/>
                      <a:pt x="8236" y="711236"/>
                    </a:cubicBezTo>
                    <a:cubicBezTo>
                      <a:pt x="11491" y="715607"/>
                      <a:pt x="27804" y="711236"/>
                      <a:pt x="27804" y="711236"/>
                    </a:cubicBezTo>
                    <a:cubicBezTo>
                      <a:pt x="28883" y="718899"/>
                      <a:pt x="29980" y="718899"/>
                      <a:pt x="38667" y="719978"/>
                    </a:cubicBezTo>
                    <a:cubicBezTo>
                      <a:pt x="47354" y="721075"/>
                      <a:pt x="81058" y="710139"/>
                      <a:pt x="81058" y="710139"/>
                    </a:cubicBezTo>
                    <a:cubicBezTo>
                      <a:pt x="70195" y="723270"/>
                      <a:pt x="81058" y="721075"/>
                      <a:pt x="81058" y="725446"/>
                    </a:cubicBezTo>
                    <a:cubicBezTo>
                      <a:pt x="81058" y="729817"/>
                      <a:pt x="94098" y="725446"/>
                      <a:pt x="94098" y="725446"/>
                    </a:cubicBezTo>
                    <a:cubicBezTo>
                      <a:pt x="94098" y="725446"/>
                      <a:pt x="118018" y="724349"/>
                      <a:pt x="127802" y="717783"/>
                    </a:cubicBezTo>
                    <a:cubicBezTo>
                      <a:pt x="137587" y="711218"/>
                      <a:pt x="151723" y="713413"/>
                      <a:pt x="151723" y="713413"/>
                    </a:cubicBezTo>
                    <a:cubicBezTo>
                      <a:pt x="183160" y="718277"/>
                      <a:pt x="221986" y="723654"/>
                      <a:pt x="251905" y="710029"/>
                    </a:cubicBezTo>
                    <a:cubicBezTo>
                      <a:pt x="265603" y="703793"/>
                      <a:pt x="278020" y="688029"/>
                      <a:pt x="288609" y="677221"/>
                    </a:cubicBezTo>
                    <a:cubicBezTo>
                      <a:pt x="313590" y="651709"/>
                      <a:pt x="336341" y="623930"/>
                      <a:pt x="355909" y="594010"/>
                    </a:cubicBezTo>
                    <a:cubicBezTo>
                      <a:pt x="364394" y="581026"/>
                      <a:pt x="372331" y="567639"/>
                      <a:pt x="379354" y="553795"/>
                    </a:cubicBezTo>
                    <a:cubicBezTo>
                      <a:pt x="383597" y="545419"/>
                      <a:pt x="386633" y="536714"/>
                      <a:pt x="392101" y="528996"/>
                    </a:cubicBezTo>
                    <a:cubicBezTo>
                      <a:pt x="392357" y="528649"/>
                      <a:pt x="392613" y="528320"/>
                      <a:pt x="392869" y="527972"/>
                    </a:cubicBezTo>
                    <a:cubicBezTo>
                      <a:pt x="419295" y="466378"/>
                      <a:pt x="433998" y="400999"/>
                      <a:pt x="422806" y="333644"/>
                    </a:cubicBezTo>
                    <a:cubicBezTo>
                      <a:pt x="421471" y="326256"/>
                      <a:pt x="420209" y="318721"/>
                      <a:pt x="418984" y="311058"/>
                    </a:cubicBezTo>
                    <a:cubicBezTo>
                      <a:pt x="489850" y="316856"/>
                      <a:pt x="558485" y="272800"/>
                      <a:pt x="593945" y="215010"/>
                    </a:cubicBezTo>
                    <a:cubicBezTo>
                      <a:pt x="629168" y="151916"/>
                      <a:pt x="614080" y="73662"/>
                      <a:pt x="543599" y="4590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4331C352-3E14-84C3-A3F3-F622DB0D63BF}"/>
                  </a:ext>
                </a:extLst>
              </p:cNvPr>
              <p:cNvSpPr/>
              <p:nvPr/>
            </p:nvSpPr>
            <p:spPr>
              <a:xfrm>
                <a:off x="1813200" y="1413120"/>
                <a:ext cx="621453" cy="736597"/>
              </a:xfrm>
              <a:custGeom>
                <a:avLst/>
                <a:gdLst>
                  <a:gd name="connsiteX0" fmla="*/ 89251 w 621453"/>
                  <a:gd name="connsiteY0" fmla="*/ 736598 h 736597"/>
                  <a:gd name="connsiteX1" fmla="*/ 83655 w 621453"/>
                  <a:gd name="connsiteY1" fmla="*/ 735153 h 736597"/>
                  <a:gd name="connsiteX2" fmla="*/ 81186 w 621453"/>
                  <a:gd name="connsiteY2" fmla="*/ 731221 h 736597"/>
                  <a:gd name="connsiteX3" fmla="*/ 80894 w 621453"/>
                  <a:gd name="connsiteY3" fmla="*/ 731020 h 736597"/>
                  <a:gd name="connsiteX4" fmla="*/ 76340 w 621453"/>
                  <a:gd name="connsiteY4" fmla="*/ 724802 h 736597"/>
                  <a:gd name="connsiteX5" fmla="*/ 76322 w 621453"/>
                  <a:gd name="connsiteY5" fmla="*/ 722461 h 736597"/>
                  <a:gd name="connsiteX6" fmla="*/ 42690 w 621453"/>
                  <a:gd name="connsiteY6" fmla="*/ 729173 h 736597"/>
                  <a:gd name="connsiteX7" fmla="*/ 42233 w 621453"/>
                  <a:gd name="connsiteY7" fmla="*/ 729118 h 736597"/>
                  <a:gd name="connsiteX8" fmla="*/ 28919 w 621453"/>
                  <a:gd name="connsiteY8" fmla="*/ 721401 h 736597"/>
                  <a:gd name="connsiteX9" fmla="*/ 9150 w 621453"/>
                  <a:gd name="connsiteY9" fmla="*/ 718621 h 736597"/>
                  <a:gd name="connsiteX10" fmla="*/ 6846 w 621453"/>
                  <a:gd name="connsiteY10" fmla="*/ 713537 h 736597"/>
                  <a:gd name="connsiteX11" fmla="*/ 79 w 621453"/>
                  <a:gd name="connsiteY11" fmla="*/ 704137 h 736597"/>
                  <a:gd name="connsiteX12" fmla="*/ 8583 w 621453"/>
                  <a:gd name="connsiteY12" fmla="*/ 690256 h 736597"/>
                  <a:gd name="connsiteX13" fmla="*/ 99200 w 621453"/>
                  <a:gd name="connsiteY13" fmla="*/ 657831 h 736597"/>
                  <a:gd name="connsiteX14" fmla="*/ 149913 w 621453"/>
                  <a:gd name="connsiteY14" fmla="*/ 648980 h 736597"/>
                  <a:gd name="connsiteX15" fmla="*/ 161471 w 621453"/>
                  <a:gd name="connsiteY15" fmla="*/ 649401 h 736597"/>
                  <a:gd name="connsiteX16" fmla="*/ 197004 w 621453"/>
                  <a:gd name="connsiteY16" fmla="*/ 649455 h 736597"/>
                  <a:gd name="connsiteX17" fmla="*/ 216097 w 621453"/>
                  <a:gd name="connsiteY17" fmla="*/ 635154 h 736597"/>
                  <a:gd name="connsiteX18" fmla="*/ 216499 w 621453"/>
                  <a:gd name="connsiteY18" fmla="*/ 633673 h 736597"/>
                  <a:gd name="connsiteX19" fmla="*/ 232355 w 621453"/>
                  <a:gd name="connsiteY19" fmla="*/ 598103 h 736597"/>
                  <a:gd name="connsiteX20" fmla="*/ 239853 w 621453"/>
                  <a:gd name="connsiteY20" fmla="*/ 583674 h 736597"/>
                  <a:gd name="connsiteX21" fmla="*/ 242615 w 621453"/>
                  <a:gd name="connsiteY21" fmla="*/ 578425 h 736597"/>
                  <a:gd name="connsiteX22" fmla="*/ 243803 w 621453"/>
                  <a:gd name="connsiteY22" fmla="*/ 576980 h 736597"/>
                  <a:gd name="connsiteX23" fmla="*/ 253258 w 621453"/>
                  <a:gd name="connsiteY23" fmla="*/ 565221 h 736597"/>
                  <a:gd name="connsiteX24" fmla="*/ 258251 w 621453"/>
                  <a:gd name="connsiteY24" fmla="*/ 551103 h 736597"/>
                  <a:gd name="connsiteX25" fmla="*/ 260317 w 621453"/>
                  <a:gd name="connsiteY25" fmla="*/ 506699 h 736597"/>
                  <a:gd name="connsiteX26" fmla="*/ 267194 w 621453"/>
                  <a:gd name="connsiteY26" fmla="*/ 468057 h 736597"/>
                  <a:gd name="connsiteX27" fmla="*/ 273284 w 621453"/>
                  <a:gd name="connsiteY27" fmla="*/ 448781 h 736597"/>
                  <a:gd name="connsiteX28" fmla="*/ 282354 w 621453"/>
                  <a:gd name="connsiteY28" fmla="*/ 412315 h 736597"/>
                  <a:gd name="connsiteX29" fmla="*/ 282903 w 621453"/>
                  <a:gd name="connsiteY29" fmla="*/ 406682 h 736597"/>
                  <a:gd name="connsiteX30" fmla="*/ 280471 w 621453"/>
                  <a:gd name="connsiteY30" fmla="*/ 363449 h 736597"/>
                  <a:gd name="connsiteX31" fmla="*/ 274363 w 621453"/>
                  <a:gd name="connsiteY31" fmla="*/ 313084 h 736597"/>
                  <a:gd name="connsiteX32" fmla="*/ 274545 w 621453"/>
                  <a:gd name="connsiteY32" fmla="*/ 312060 h 736597"/>
                  <a:gd name="connsiteX33" fmla="*/ 276941 w 621453"/>
                  <a:gd name="connsiteY33" fmla="*/ 302166 h 736597"/>
                  <a:gd name="connsiteX34" fmla="*/ 277106 w 621453"/>
                  <a:gd name="connsiteY34" fmla="*/ 301471 h 736597"/>
                  <a:gd name="connsiteX35" fmla="*/ 270449 w 621453"/>
                  <a:gd name="connsiteY35" fmla="*/ 280769 h 736597"/>
                  <a:gd name="connsiteX36" fmla="*/ 206167 w 621453"/>
                  <a:gd name="connsiteY36" fmla="*/ 116726 h 736597"/>
                  <a:gd name="connsiteX37" fmla="*/ 206514 w 621453"/>
                  <a:gd name="connsiteY37" fmla="*/ 115080 h 736597"/>
                  <a:gd name="connsiteX38" fmla="*/ 208142 w 621453"/>
                  <a:gd name="connsiteY38" fmla="*/ 111130 h 736597"/>
                  <a:gd name="connsiteX39" fmla="*/ 256934 w 621453"/>
                  <a:gd name="connsiteY39" fmla="*/ 39222 h 736597"/>
                  <a:gd name="connsiteX40" fmla="*/ 344095 w 621453"/>
                  <a:gd name="connsiteY40" fmla="*/ 3011 h 736597"/>
                  <a:gd name="connsiteX41" fmla="*/ 525731 w 621453"/>
                  <a:gd name="connsiteY41" fmla="*/ 39203 h 736597"/>
                  <a:gd name="connsiteX42" fmla="*/ 540398 w 621453"/>
                  <a:gd name="connsiteY42" fmla="*/ 43940 h 736597"/>
                  <a:gd name="connsiteX43" fmla="*/ 549670 w 621453"/>
                  <a:gd name="connsiteY43" fmla="*/ 46153 h 736597"/>
                  <a:gd name="connsiteX44" fmla="*/ 549890 w 621453"/>
                  <a:gd name="connsiteY44" fmla="*/ 46244 h 736597"/>
                  <a:gd name="connsiteX45" fmla="*/ 614611 w 621453"/>
                  <a:gd name="connsiteY45" fmla="*/ 111514 h 736597"/>
                  <a:gd name="connsiteX46" fmla="*/ 602541 w 621453"/>
                  <a:gd name="connsiteY46" fmla="*/ 221845 h 736597"/>
                  <a:gd name="connsiteX47" fmla="*/ 429024 w 621453"/>
                  <a:gd name="connsiteY47" fmla="*/ 320582 h 736597"/>
                  <a:gd name="connsiteX48" fmla="*/ 431914 w 621453"/>
                  <a:gd name="connsiteY48" fmla="*/ 337426 h 736597"/>
                  <a:gd name="connsiteX49" fmla="*/ 401684 w 621453"/>
                  <a:gd name="connsiteY49" fmla="*/ 534387 h 736597"/>
                  <a:gd name="connsiteX50" fmla="*/ 401172 w 621453"/>
                  <a:gd name="connsiteY50" fmla="*/ 535284 h 736597"/>
                  <a:gd name="connsiteX51" fmla="*/ 400440 w 621453"/>
                  <a:gd name="connsiteY51" fmla="*/ 536271 h 736597"/>
                  <a:gd name="connsiteX52" fmla="*/ 391954 w 621453"/>
                  <a:gd name="connsiteY52" fmla="*/ 552200 h 736597"/>
                  <a:gd name="connsiteX53" fmla="*/ 388059 w 621453"/>
                  <a:gd name="connsiteY53" fmla="*/ 560466 h 736597"/>
                  <a:gd name="connsiteX54" fmla="*/ 364358 w 621453"/>
                  <a:gd name="connsiteY54" fmla="*/ 601120 h 736597"/>
                  <a:gd name="connsiteX55" fmla="*/ 296491 w 621453"/>
                  <a:gd name="connsiteY55" fmla="*/ 685044 h 736597"/>
                  <a:gd name="connsiteX56" fmla="*/ 289542 w 621453"/>
                  <a:gd name="connsiteY56" fmla="*/ 692414 h 736597"/>
                  <a:gd name="connsiteX57" fmla="*/ 258415 w 621453"/>
                  <a:gd name="connsiteY57" fmla="*/ 718804 h 736597"/>
                  <a:gd name="connsiteX58" fmla="*/ 155637 w 621453"/>
                  <a:gd name="connsiteY58" fmla="*/ 722553 h 736597"/>
                  <a:gd name="connsiteX59" fmla="*/ 134971 w 621453"/>
                  <a:gd name="connsiteY59" fmla="*/ 726210 h 736597"/>
                  <a:gd name="connsiteX60" fmla="*/ 99566 w 621453"/>
                  <a:gd name="connsiteY60" fmla="*/ 734604 h 736597"/>
                  <a:gd name="connsiteX61" fmla="*/ 89251 w 621453"/>
                  <a:gd name="connsiteY61" fmla="*/ 736598 h 736597"/>
                  <a:gd name="connsiteX62" fmla="*/ 85539 w 621453"/>
                  <a:gd name="connsiteY62" fmla="*/ 723138 h 736597"/>
                  <a:gd name="connsiteX63" fmla="*/ 85960 w 621453"/>
                  <a:gd name="connsiteY63" fmla="*/ 723431 h 736597"/>
                  <a:gd name="connsiteX64" fmla="*/ 89709 w 621453"/>
                  <a:gd name="connsiteY64" fmla="*/ 727454 h 736597"/>
                  <a:gd name="connsiteX65" fmla="*/ 97243 w 621453"/>
                  <a:gd name="connsiteY65" fmla="*/ 725771 h 736597"/>
                  <a:gd name="connsiteX66" fmla="*/ 98487 w 621453"/>
                  <a:gd name="connsiteY66" fmla="*/ 725534 h 736597"/>
                  <a:gd name="connsiteX67" fmla="*/ 129851 w 621453"/>
                  <a:gd name="connsiteY67" fmla="*/ 718639 h 736597"/>
                  <a:gd name="connsiteX68" fmla="*/ 157008 w 621453"/>
                  <a:gd name="connsiteY68" fmla="*/ 713537 h 736597"/>
                  <a:gd name="connsiteX69" fmla="*/ 254593 w 621453"/>
                  <a:gd name="connsiteY69" fmla="*/ 710501 h 736597"/>
                  <a:gd name="connsiteX70" fmla="*/ 282793 w 621453"/>
                  <a:gd name="connsiteY70" fmla="*/ 686214 h 736597"/>
                  <a:gd name="connsiteX71" fmla="*/ 289926 w 621453"/>
                  <a:gd name="connsiteY71" fmla="*/ 678643 h 736597"/>
                  <a:gd name="connsiteX72" fmla="*/ 356677 w 621453"/>
                  <a:gd name="connsiteY72" fmla="*/ 596128 h 736597"/>
                  <a:gd name="connsiteX73" fmla="*/ 379866 w 621453"/>
                  <a:gd name="connsiteY73" fmla="*/ 556351 h 736597"/>
                  <a:gd name="connsiteX74" fmla="*/ 383597 w 621453"/>
                  <a:gd name="connsiteY74" fmla="*/ 548433 h 736597"/>
                  <a:gd name="connsiteX75" fmla="*/ 392960 w 621453"/>
                  <a:gd name="connsiteY75" fmla="*/ 530968 h 736597"/>
                  <a:gd name="connsiteX76" fmla="*/ 393472 w 621453"/>
                  <a:gd name="connsiteY76" fmla="*/ 530291 h 736597"/>
                  <a:gd name="connsiteX77" fmla="*/ 422879 w 621453"/>
                  <a:gd name="connsiteY77" fmla="*/ 339017 h 736597"/>
                  <a:gd name="connsiteX78" fmla="*/ 419057 w 621453"/>
                  <a:gd name="connsiteY78" fmla="*/ 316394 h 736597"/>
                  <a:gd name="connsiteX79" fmla="*/ 420209 w 621453"/>
                  <a:gd name="connsiteY79" fmla="*/ 312572 h 736597"/>
                  <a:gd name="connsiteX80" fmla="*/ 423940 w 621453"/>
                  <a:gd name="connsiteY80" fmla="*/ 311128 h 736597"/>
                  <a:gd name="connsiteX81" fmla="*/ 594622 w 621453"/>
                  <a:gd name="connsiteY81" fmla="*/ 217237 h 736597"/>
                  <a:gd name="connsiteX82" fmla="*/ 605961 w 621453"/>
                  <a:gd name="connsiteY82" fmla="*/ 114605 h 736597"/>
                  <a:gd name="connsiteX83" fmla="*/ 546616 w 621453"/>
                  <a:gd name="connsiteY83" fmla="*/ 54821 h 736597"/>
                  <a:gd name="connsiteX84" fmla="*/ 538606 w 621453"/>
                  <a:gd name="connsiteY84" fmla="*/ 52956 h 736597"/>
                  <a:gd name="connsiteX85" fmla="*/ 520464 w 621453"/>
                  <a:gd name="connsiteY85" fmla="*/ 46756 h 736597"/>
                  <a:gd name="connsiteX86" fmla="*/ 344881 w 621453"/>
                  <a:gd name="connsiteY86" fmla="*/ 12155 h 736597"/>
                  <a:gd name="connsiteX87" fmla="*/ 262622 w 621453"/>
                  <a:gd name="connsiteY87" fmla="*/ 46427 h 736597"/>
                  <a:gd name="connsiteX88" fmla="*/ 261122 w 621453"/>
                  <a:gd name="connsiteY88" fmla="*/ 47396 h 736597"/>
                  <a:gd name="connsiteX89" fmla="*/ 216536 w 621453"/>
                  <a:gd name="connsiteY89" fmla="*/ 114641 h 736597"/>
                  <a:gd name="connsiteX90" fmla="*/ 215237 w 621453"/>
                  <a:gd name="connsiteY90" fmla="*/ 117805 h 736597"/>
                  <a:gd name="connsiteX91" fmla="*/ 276740 w 621453"/>
                  <a:gd name="connsiteY91" fmla="*/ 274186 h 736597"/>
                  <a:gd name="connsiteX92" fmla="*/ 277654 w 621453"/>
                  <a:gd name="connsiteY92" fmla="*/ 275192 h 736597"/>
                  <a:gd name="connsiteX93" fmla="*/ 285847 w 621453"/>
                  <a:gd name="connsiteY93" fmla="*/ 304050 h 736597"/>
                  <a:gd name="connsiteX94" fmla="*/ 283397 w 621453"/>
                  <a:gd name="connsiteY94" fmla="*/ 314236 h 736597"/>
                  <a:gd name="connsiteX95" fmla="*/ 288700 w 621453"/>
                  <a:gd name="connsiteY95" fmla="*/ 359627 h 736597"/>
                  <a:gd name="connsiteX96" fmla="*/ 291956 w 621453"/>
                  <a:gd name="connsiteY96" fmla="*/ 407652 h 736597"/>
                  <a:gd name="connsiteX97" fmla="*/ 291425 w 621453"/>
                  <a:gd name="connsiteY97" fmla="*/ 413193 h 736597"/>
                  <a:gd name="connsiteX98" fmla="*/ 281897 w 621453"/>
                  <a:gd name="connsiteY98" fmla="*/ 451762 h 736597"/>
                  <a:gd name="connsiteX99" fmla="*/ 275972 w 621453"/>
                  <a:gd name="connsiteY99" fmla="*/ 470507 h 736597"/>
                  <a:gd name="connsiteX100" fmla="*/ 269370 w 621453"/>
                  <a:gd name="connsiteY100" fmla="*/ 507705 h 736597"/>
                  <a:gd name="connsiteX101" fmla="*/ 267376 w 621453"/>
                  <a:gd name="connsiteY101" fmla="*/ 551724 h 736597"/>
                  <a:gd name="connsiteX102" fmla="*/ 267120 w 621453"/>
                  <a:gd name="connsiteY102" fmla="*/ 553389 h 736597"/>
                  <a:gd name="connsiteX103" fmla="*/ 261689 w 621453"/>
                  <a:gd name="connsiteY103" fmla="*/ 568696 h 736597"/>
                  <a:gd name="connsiteX104" fmla="*/ 250241 w 621453"/>
                  <a:gd name="connsiteY104" fmla="*/ 583527 h 736597"/>
                  <a:gd name="connsiteX105" fmla="*/ 247900 w 621453"/>
                  <a:gd name="connsiteY105" fmla="*/ 587989 h 736597"/>
                  <a:gd name="connsiteX106" fmla="*/ 240182 w 621453"/>
                  <a:gd name="connsiteY106" fmla="*/ 602876 h 736597"/>
                  <a:gd name="connsiteX107" fmla="*/ 239323 w 621453"/>
                  <a:gd name="connsiteY107" fmla="*/ 604065 h 736597"/>
                  <a:gd name="connsiteX108" fmla="*/ 225296 w 621453"/>
                  <a:gd name="connsiteY108" fmla="*/ 636069 h 736597"/>
                  <a:gd name="connsiteX109" fmla="*/ 224692 w 621453"/>
                  <a:gd name="connsiteY109" fmla="*/ 638355 h 736597"/>
                  <a:gd name="connsiteX110" fmla="*/ 224601 w 621453"/>
                  <a:gd name="connsiteY110" fmla="*/ 638336 h 736597"/>
                  <a:gd name="connsiteX111" fmla="*/ 197681 w 621453"/>
                  <a:gd name="connsiteY111" fmla="*/ 658618 h 736597"/>
                  <a:gd name="connsiteX112" fmla="*/ 161068 w 621453"/>
                  <a:gd name="connsiteY112" fmla="*/ 658581 h 736597"/>
                  <a:gd name="connsiteX113" fmla="*/ 149620 w 621453"/>
                  <a:gd name="connsiteY113" fmla="*/ 658161 h 736597"/>
                  <a:gd name="connsiteX114" fmla="*/ 103827 w 621453"/>
                  <a:gd name="connsiteY114" fmla="*/ 665787 h 736597"/>
                  <a:gd name="connsiteX115" fmla="*/ 101084 w 621453"/>
                  <a:gd name="connsiteY115" fmla="*/ 666902 h 736597"/>
                  <a:gd name="connsiteX116" fmla="*/ 13759 w 621453"/>
                  <a:gd name="connsiteY116" fmla="*/ 697809 h 736597"/>
                  <a:gd name="connsiteX117" fmla="*/ 9132 w 621453"/>
                  <a:gd name="connsiteY117" fmla="*/ 703039 h 736597"/>
                  <a:gd name="connsiteX118" fmla="*/ 14417 w 621453"/>
                  <a:gd name="connsiteY118" fmla="*/ 707264 h 736597"/>
                  <a:gd name="connsiteX119" fmla="*/ 17270 w 621453"/>
                  <a:gd name="connsiteY119" fmla="*/ 712366 h 736597"/>
                  <a:gd name="connsiteX120" fmla="*/ 16977 w 621453"/>
                  <a:gd name="connsiteY120" fmla="*/ 713317 h 736597"/>
                  <a:gd name="connsiteX121" fmla="*/ 31169 w 621453"/>
                  <a:gd name="connsiteY121" fmla="*/ 711488 h 736597"/>
                  <a:gd name="connsiteX122" fmla="*/ 34881 w 621453"/>
                  <a:gd name="connsiteY122" fmla="*/ 712092 h 736597"/>
                  <a:gd name="connsiteX123" fmla="*/ 36893 w 621453"/>
                  <a:gd name="connsiteY123" fmla="*/ 715256 h 736597"/>
                  <a:gd name="connsiteX124" fmla="*/ 37752 w 621453"/>
                  <a:gd name="connsiteY124" fmla="*/ 719151 h 736597"/>
                  <a:gd name="connsiteX125" fmla="*/ 43348 w 621453"/>
                  <a:gd name="connsiteY125" fmla="*/ 720047 h 736597"/>
                  <a:gd name="connsiteX126" fmla="*/ 43806 w 621453"/>
                  <a:gd name="connsiteY126" fmla="*/ 720102 h 736597"/>
                  <a:gd name="connsiteX127" fmla="*/ 84222 w 621453"/>
                  <a:gd name="connsiteY127" fmla="*/ 710446 h 736597"/>
                  <a:gd name="connsiteX128" fmla="*/ 89416 w 621453"/>
                  <a:gd name="connsiteY128" fmla="*/ 712220 h 736597"/>
                  <a:gd name="connsiteX129" fmla="*/ 89160 w 621453"/>
                  <a:gd name="connsiteY129" fmla="*/ 717706 h 736597"/>
                  <a:gd name="connsiteX130" fmla="*/ 85539 w 621453"/>
                  <a:gd name="connsiteY130" fmla="*/ 723138 h 736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621453" h="736597">
                    <a:moveTo>
                      <a:pt x="89251" y="736598"/>
                    </a:moveTo>
                    <a:cubicBezTo>
                      <a:pt x="87075" y="736598"/>
                      <a:pt x="85100" y="736195"/>
                      <a:pt x="83655" y="735153"/>
                    </a:cubicBezTo>
                    <a:cubicBezTo>
                      <a:pt x="82320" y="734202"/>
                      <a:pt x="81461" y="732794"/>
                      <a:pt x="81186" y="731221"/>
                    </a:cubicBezTo>
                    <a:cubicBezTo>
                      <a:pt x="81095" y="731166"/>
                      <a:pt x="80985" y="731093"/>
                      <a:pt x="80894" y="731020"/>
                    </a:cubicBezTo>
                    <a:cubicBezTo>
                      <a:pt x="79486" y="730087"/>
                      <a:pt x="76870" y="728332"/>
                      <a:pt x="76340" y="724802"/>
                    </a:cubicBezTo>
                    <a:cubicBezTo>
                      <a:pt x="76230" y="724034"/>
                      <a:pt x="76230" y="723266"/>
                      <a:pt x="76322" y="722461"/>
                    </a:cubicBezTo>
                    <a:cubicBezTo>
                      <a:pt x="65129" y="725753"/>
                      <a:pt x="49091" y="729978"/>
                      <a:pt x="42690" y="729173"/>
                    </a:cubicBezTo>
                    <a:lnTo>
                      <a:pt x="42233" y="729118"/>
                    </a:lnTo>
                    <a:cubicBezTo>
                      <a:pt x="34771" y="728185"/>
                      <a:pt x="30913" y="727417"/>
                      <a:pt x="28919" y="721401"/>
                    </a:cubicBezTo>
                    <a:cubicBezTo>
                      <a:pt x="21769" y="722845"/>
                      <a:pt x="12753" y="723449"/>
                      <a:pt x="9150" y="718621"/>
                    </a:cubicBezTo>
                    <a:cubicBezTo>
                      <a:pt x="7797" y="716810"/>
                      <a:pt x="7029" y="715109"/>
                      <a:pt x="6846" y="713537"/>
                    </a:cubicBezTo>
                    <a:cubicBezTo>
                      <a:pt x="3956" y="711653"/>
                      <a:pt x="628" y="708562"/>
                      <a:pt x="79" y="704137"/>
                    </a:cubicBezTo>
                    <a:cubicBezTo>
                      <a:pt x="-524" y="699254"/>
                      <a:pt x="2329" y="694590"/>
                      <a:pt x="8583" y="690256"/>
                    </a:cubicBezTo>
                    <a:cubicBezTo>
                      <a:pt x="24164" y="679448"/>
                      <a:pt x="77072" y="659788"/>
                      <a:pt x="99200" y="657831"/>
                    </a:cubicBezTo>
                    <a:cubicBezTo>
                      <a:pt x="103388" y="654978"/>
                      <a:pt x="117122" y="648011"/>
                      <a:pt x="149913" y="648980"/>
                    </a:cubicBezTo>
                    <a:cubicBezTo>
                      <a:pt x="153753" y="649090"/>
                      <a:pt x="157612" y="649254"/>
                      <a:pt x="161471" y="649401"/>
                    </a:cubicBezTo>
                    <a:cubicBezTo>
                      <a:pt x="173175" y="649876"/>
                      <a:pt x="185263" y="650370"/>
                      <a:pt x="197004" y="649455"/>
                    </a:cubicBezTo>
                    <a:cubicBezTo>
                      <a:pt x="200644" y="649181"/>
                      <a:pt x="212878" y="638684"/>
                      <a:pt x="216097" y="635154"/>
                    </a:cubicBezTo>
                    <a:lnTo>
                      <a:pt x="216499" y="633673"/>
                    </a:lnTo>
                    <a:cubicBezTo>
                      <a:pt x="220267" y="619536"/>
                      <a:pt x="223540" y="607283"/>
                      <a:pt x="232355" y="598103"/>
                    </a:cubicBezTo>
                    <a:cubicBezTo>
                      <a:pt x="234897" y="593037"/>
                      <a:pt x="237421" y="588264"/>
                      <a:pt x="239853" y="583674"/>
                    </a:cubicBezTo>
                    <a:lnTo>
                      <a:pt x="242615" y="578425"/>
                    </a:lnTo>
                    <a:cubicBezTo>
                      <a:pt x="242907" y="577876"/>
                      <a:pt x="243309" y="577383"/>
                      <a:pt x="243803" y="576980"/>
                    </a:cubicBezTo>
                    <a:cubicBezTo>
                      <a:pt x="250039" y="571969"/>
                      <a:pt x="253240" y="565294"/>
                      <a:pt x="253258" y="565221"/>
                    </a:cubicBezTo>
                    <a:lnTo>
                      <a:pt x="258251" y="551103"/>
                    </a:lnTo>
                    <a:cubicBezTo>
                      <a:pt x="257903" y="537515"/>
                      <a:pt x="258580" y="522976"/>
                      <a:pt x="260317" y="506699"/>
                    </a:cubicBezTo>
                    <a:cubicBezTo>
                      <a:pt x="261927" y="491667"/>
                      <a:pt x="264103" y="479377"/>
                      <a:pt x="267194" y="468057"/>
                    </a:cubicBezTo>
                    <a:cubicBezTo>
                      <a:pt x="269041" y="461254"/>
                      <a:pt x="271199" y="454926"/>
                      <a:pt x="273284" y="448781"/>
                    </a:cubicBezTo>
                    <a:cubicBezTo>
                      <a:pt x="277325" y="436858"/>
                      <a:pt x="281166" y="425574"/>
                      <a:pt x="282354" y="412315"/>
                    </a:cubicBezTo>
                    <a:cubicBezTo>
                      <a:pt x="282519" y="410504"/>
                      <a:pt x="282702" y="408621"/>
                      <a:pt x="282903" y="406682"/>
                    </a:cubicBezTo>
                    <a:cubicBezTo>
                      <a:pt x="284293" y="392710"/>
                      <a:pt x="286030" y="375337"/>
                      <a:pt x="280471" y="363449"/>
                    </a:cubicBezTo>
                    <a:cubicBezTo>
                      <a:pt x="273064" y="347612"/>
                      <a:pt x="273722" y="322960"/>
                      <a:pt x="274363" y="313084"/>
                    </a:cubicBezTo>
                    <a:cubicBezTo>
                      <a:pt x="274381" y="312737"/>
                      <a:pt x="274454" y="312389"/>
                      <a:pt x="274545" y="312060"/>
                    </a:cubicBezTo>
                    <a:cubicBezTo>
                      <a:pt x="275679" y="308293"/>
                      <a:pt x="276447" y="305166"/>
                      <a:pt x="276941" y="302166"/>
                    </a:cubicBezTo>
                    <a:cubicBezTo>
                      <a:pt x="276978" y="301929"/>
                      <a:pt x="277033" y="301691"/>
                      <a:pt x="277106" y="301471"/>
                    </a:cubicBezTo>
                    <a:cubicBezTo>
                      <a:pt x="278605" y="296973"/>
                      <a:pt x="276246" y="289621"/>
                      <a:pt x="270449" y="280769"/>
                    </a:cubicBezTo>
                    <a:cubicBezTo>
                      <a:pt x="211744" y="232251"/>
                      <a:pt x="204996" y="170639"/>
                      <a:pt x="206167" y="116726"/>
                    </a:cubicBezTo>
                    <a:cubicBezTo>
                      <a:pt x="206185" y="116159"/>
                      <a:pt x="206295" y="115610"/>
                      <a:pt x="206514" y="115080"/>
                    </a:cubicBezTo>
                    <a:lnTo>
                      <a:pt x="208142" y="111130"/>
                    </a:lnTo>
                    <a:cubicBezTo>
                      <a:pt x="220047" y="82107"/>
                      <a:pt x="233525" y="49262"/>
                      <a:pt x="256934" y="39222"/>
                    </a:cubicBezTo>
                    <a:cubicBezTo>
                      <a:pt x="279885" y="17093"/>
                      <a:pt x="308396" y="5242"/>
                      <a:pt x="344095" y="3011"/>
                    </a:cubicBezTo>
                    <a:cubicBezTo>
                      <a:pt x="418051" y="-6261"/>
                      <a:pt x="479243" y="5901"/>
                      <a:pt x="525731" y="39203"/>
                    </a:cubicBezTo>
                    <a:cubicBezTo>
                      <a:pt x="529736" y="41873"/>
                      <a:pt x="535149" y="42934"/>
                      <a:pt x="540398" y="43940"/>
                    </a:cubicBezTo>
                    <a:cubicBezTo>
                      <a:pt x="543507" y="44543"/>
                      <a:pt x="546726" y="45165"/>
                      <a:pt x="549670" y="46153"/>
                    </a:cubicBezTo>
                    <a:cubicBezTo>
                      <a:pt x="549743" y="46171"/>
                      <a:pt x="549816" y="46207"/>
                      <a:pt x="549890" y="46244"/>
                    </a:cubicBezTo>
                    <a:cubicBezTo>
                      <a:pt x="581418" y="58662"/>
                      <a:pt x="603803" y="81229"/>
                      <a:pt x="614611" y="111514"/>
                    </a:cubicBezTo>
                    <a:cubicBezTo>
                      <a:pt x="626900" y="145895"/>
                      <a:pt x="622493" y="186111"/>
                      <a:pt x="602541" y="221845"/>
                    </a:cubicBezTo>
                    <a:cubicBezTo>
                      <a:pt x="564136" y="284464"/>
                      <a:pt x="495099" y="323508"/>
                      <a:pt x="429024" y="320582"/>
                    </a:cubicBezTo>
                    <a:cubicBezTo>
                      <a:pt x="429957" y="326270"/>
                      <a:pt x="430908" y="331903"/>
                      <a:pt x="431914" y="337426"/>
                    </a:cubicBezTo>
                    <a:cubicBezTo>
                      <a:pt x="442100" y="398782"/>
                      <a:pt x="432225" y="463192"/>
                      <a:pt x="401684" y="534387"/>
                    </a:cubicBezTo>
                    <a:cubicBezTo>
                      <a:pt x="401556" y="534698"/>
                      <a:pt x="401373" y="535009"/>
                      <a:pt x="401172" y="535284"/>
                    </a:cubicBezTo>
                    <a:lnTo>
                      <a:pt x="400440" y="536271"/>
                    </a:lnTo>
                    <a:cubicBezTo>
                      <a:pt x="396984" y="541136"/>
                      <a:pt x="394533" y="546512"/>
                      <a:pt x="391954" y="552200"/>
                    </a:cubicBezTo>
                    <a:cubicBezTo>
                      <a:pt x="390692" y="554961"/>
                      <a:pt x="389449" y="557723"/>
                      <a:pt x="388059" y="560466"/>
                    </a:cubicBezTo>
                    <a:cubicBezTo>
                      <a:pt x="381366" y="573688"/>
                      <a:pt x="373611" y="586984"/>
                      <a:pt x="364358" y="601120"/>
                    </a:cubicBezTo>
                    <a:cubicBezTo>
                      <a:pt x="345229" y="630345"/>
                      <a:pt x="322405" y="658581"/>
                      <a:pt x="296491" y="685044"/>
                    </a:cubicBezTo>
                    <a:cubicBezTo>
                      <a:pt x="294260" y="687330"/>
                      <a:pt x="291937" y="689835"/>
                      <a:pt x="289542" y="692414"/>
                    </a:cubicBezTo>
                    <a:cubicBezTo>
                      <a:pt x="280398" y="702308"/>
                      <a:pt x="270028" y="713518"/>
                      <a:pt x="258415" y="718804"/>
                    </a:cubicBezTo>
                    <a:cubicBezTo>
                      <a:pt x="226228" y="733471"/>
                      <a:pt x="183745" y="726905"/>
                      <a:pt x="155637" y="722553"/>
                    </a:cubicBezTo>
                    <a:cubicBezTo>
                      <a:pt x="155527" y="722534"/>
                      <a:pt x="143110" y="720742"/>
                      <a:pt x="134971" y="726210"/>
                    </a:cubicBezTo>
                    <a:cubicBezTo>
                      <a:pt x="125041" y="732867"/>
                      <a:pt x="104101" y="734367"/>
                      <a:pt x="99566" y="734604"/>
                    </a:cubicBezTo>
                    <a:cubicBezTo>
                      <a:pt x="96329" y="735683"/>
                      <a:pt x="92543" y="736598"/>
                      <a:pt x="89251" y="736598"/>
                    </a:cubicBezTo>
                    <a:close/>
                    <a:moveTo>
                      <a:pt x="85539" y="723138"/>
                    </a:moveTo>
                    <a:cubicBezTo>
                      <a:pt x="85685" y="723229"/>
                      <a:pt x="85832" y="723339"/>
                      <a:pt x="85960" y="723431"/>
                    </a:cubicBezTo>
                    <a:cubicBezTo>
                      <a:pt x="86984" y="724107"/>
                      <a:pt x="88812" y="725332"/>
                      <a:pt x="89709" y="727454"/>
                    </a:cubicBezTo>
                    <a:cubicBezTo>
                      <a:pt x="91556" y="727308"/>
                      <a:pt x="94665" y="726631"/>
                      <a:pt x="97243" y="725771"/>
                    </a:cubicBezTo>
                    <a:cubicBezTo>
                      <a:pt x="97646" y="725643"/>
                      <a:pt x="98066" y="725552"/>
                      <a:pt x="98487" y="725534"/>
                    </a:cubicBezTo>
                    <a:cubicBezTo>
                      <a:pt x="104796" y="725241"/>
                      <a:pt x="122700" y="723431"/>
                      <a:pt x="129851" y="718639"/>
                    </a:cubicBezTo>
                    <a:cubicBezTo>
                      <a:pt x="140988" y="711177"/>
                      <a:pt x="156368" y="713445"/>
                      <a:pt x="157008" y="713537"/>
                    </a:cubicBezTo>
                    <a:cubicBezTo>
                      <a:pt x="184038" y="717725"/>
                      <a:pt x="224912" y="724034"/>
                      <a:pt x="254593" y="710501"/>
                    </a:cubicBezTo>
                    <a:cubicBezTo>
                      <a:pt x="264524" y="705984"/>
                      <a:pt x="274234" y="695486"/>
                      <a:pt x="282793" y="686214"/>
                    </a:cubicBezTo>
                    <a:cubicBezTo>
                      <a:pt x="285244" y="683563"/>
                      <a:pt x="287621" y="680984"/>
                      <a:pt x="289926" y="678643"/>
                    </a:cubicBezTo>
                    <a:cubicBezTo>
                      <a:pt x="315419" y="652619"/>
                      <a:pt x="337877" y="624858"/>
                      <a:pt x="356677" y="596128"/>
                    </a:cubicBezTo>
                    <a:cubicBezTo>
                      <a:pt x="365748" y="582265"/>
                      <a:pt x="373319" y="569263"/>
                      <a:pt x="379866" y="556351"/>
                    </a:cubicBezTo>
                    <a:cubicBezTo>
                      <a:pt x="381201" y="553736"/>
                      <a:pt x="382390" y="551084"/>
                      <a:pt x="383597" y="548433"/>
                    </a:cubicBezTo>
                    <a:cubicBezTo>
                      <a:pt x="386248" y="542599"/>
                      <a:pt x="388992" y="536564"/>
                      <a:pt x="392960" y="530968"/>
                    </a:cubicBezTo>
                    <a:lnTo>
                      <a:pt x="393472" y="530291"/>
                    </a:lnTo>
                    <a:cubicBezTo>
                      <a:pt x="423135" y="460961"/>
                      <a:pt x="432755" y="398379"/>
                      <a:pt x="422879" y="339017"/>
                    </a:cubicBezTo>
                    <a:cubicBezTo>
                      <a:pt x="421544" y="331665"/>
                      <a:pt x="420282" y="324094"/>
                      <a:pt x="419057" y="316394"/>
                    </a:cubicBezTo>
                    <a:cubicBezTo>
                      <a:pt x="418838" y="315005"/>
                      <a:pt x="419258" y="313596"/>
                      <a:pt x="420209" y="312572"/>
                    </a:cubicBezTo>
                    <a:cubicBezTo>
                      <a:pt x="421160" y="311548"/>
                      <a:pt x="422514" y="310999"/>
                      <a:pt x="423940" y="311128"/>
                    </a:cubicBezTo>
                    <a:cubicBezTo>
                      <a:pt x="498281" y="317199"/>
                      <a:pt x="563258" y="268370"/>
                      <a:pt x="594622" y="217237"/>
                    </a:cubicBezTo>
                    <a:cubicBezTo>
                      <a:pt x="613203" y="183971"/>
                      <a:pt x="617372" y="146499"/>
                      <a:pt x="605961" y="114605"/>
                    </a:cubicBezTo>
                    <a:cubicBezTo>
                      <a:pt x="596067" y="86917"/>
                      <a:pt x="575548" y="66251"/>
                      <a:pt x="546616" y="54821"/>
                    </a:cubicBezTo>
                    <a:cubicBezTo>
                      <a:pt x="544257" y="54053"/>
                      <a:pt x="541514" y="53504"/>
                      <a:pt x="538606" y="52956"/>
                    </a:cubicBezTo>
                    <a:cubicBezTo>
                      <a:pt x="532754" y="51822"/>
                      <a:pt x="526115" y="50542"/>
                      <a:pt x="520464" y="46756"/>
                    </a:cubicBezTo>
                    <a:cubicBezTo>
                      <a:pt x="475787" y="14752"/>
                      <a:pt x="416753" y="3139"/>
                      <a:pt x="344881" y="12155"/>
                    </a:cubicBezTo>
                    <a:cubicBezTo>
                      <a:pt x="310865" y="14295"/>
                      <a:pt x="284037" y="25506"/>
                      <a:pt x="262622" y="46427"/>
                    </a:cubicBezTo>
                    <a:cubicBezTo>
                      <a:pt x="262201" y="46848"/>
                      <a:pt x="261689" y="47177"/>
                      <a:pt x="261122" y="47396"/>
                    </a:cubicBezTo>
                    <a:cubicBezTo>
                      <a:pt x="240786" y="55553"/>
                      <a:pt x="227893" y="86935"/>
                      <a:pt x="216536" y="114641"/>
                    </a:cubicBezTo>
                    <a:lnTo>
                      <a:pt x="215237" y="117805"/>
                    </a:lnTo>
                    <a:cubicBezTo>
                      <a:pt x="214213" y="169487"/>
                      <a:pt x="220870" y="228338"/>
                      <a:pt x="276740" y="274186"/>
                    </a:cubicBezTo>
                    <a:cubicBezTo>
                      <a:pt x="277087" y="274478"/>
                      <a:pt x="277398" y="274807"/>
                      <a:pt x="277654" y="275192"/>
                    </a:cubicBezTo>
                    <a:cubicBezTo>
                      <a:pt x="285390" y="286841"/>
                      <a:pt x="288152" y="296552"/>
                      <a:pt x="285847" y="304050"/>
                    </a:cubicBezTo>
                    <a:cubicBezTo>
                      <a:pt x="285317" y="307196"/>
                      <a:pt x="284531" y="310451"/>
                      <a:pt x="283397" y="314236"/>
                    </a:cubicBezTo>
                    <a:cubicBezTo>
                      <a:pt x="282940" y="321972"/>
                      <a:pt x="282153" y="345637"/>
                      <a:pt x="288700" y="359627"/>
                    </a:cubicBezTo>
                    <a:cubicBezTo>
                      <a:pt x="295321" y="373800"/>
                      <a:pt x="293455" y="392564"/>
                      <a:pt x="291956" y="407652"/>
                    </a:cubicBezTo>
                    <a:cubicBezTo>
                      <a:pt x="291773" y="409554"/>
                      <a:pt x="291572" y="411401"/>
                      <a:pt x="291425" y="413193"/>
                    </a:cubicBezTo>
                    <a:cubicBezTo>
                      <a:pt x="290127" y="427531"/>
                      <a:pt x="286122" y="439308"/>
                      <a:pt x="281897" y="451762"/>
                    </a:cubicBezTo>
                    <a:cubicBezTo>
                      <a:pt x="279867" y="457761"/>
                      <a:pt x="277764" y="463960"/>
                      <a:pt x="275972" y="470507"/>
                    </a:cubicBezTo>
                    <a:cubicBezTo>
                      <a:pt x="273027" y="481352"/>
                      <a:pt x="270924" y="493166"/>
                      <a:pt x="269370" y="507705"/>
                    </a:cubicBezTo>
                    <a:cubicBezTo>
                      <a:pt x="267651" y="523908"/>
                      <a:pt x="266992" y="538319"/>
                      <a:pt x="267376" y="551724"/>
                    </a:cubicBezTo>
                    <a:cubicBezTo>
                      <a:pt x="267395" y="552291"/>
                      <a:pt x="267303" y="552858"/>
                      <a:pt x="267120" y="553389"/>
                    </a:cubicBezTo>
                    <a:lnTo>
                      <a:pt x="261689" y="568696"/>
                    </a:lnTo>
                    <a:cubicBezTo>
                      <a:pt x="261378" y="569409"/>
                      <a:pt x="257739" y="577200"/>
                      <a:pt x="250241" y="583527"/>
                    </a:cubicBezTo>
                    <a:lnTo>
                      <a:pt x="247900" y="587989"/>
                    </a:lnTo>
                    <a:cubicBezTo>
                      <a:pt x="245394" y="592708"/>
                      <a:pt x="242797" y="597646"/>
                      <a:pt x="240182" y="602876"/>
                    </a:cubicBezTo>
                    <a:cubicBezTo>
                      <a:pt x="239963" y="603315"/>
                      <a:pt x="239670" y="603717"/>
                      <a:pt x="239323" y="604065"/>
                    </a:cubicBezTo>
                    <a:cubicBezTo>
                      <a:pt x="231843" y="611563"/>
                      <a:pt x="228953" y="622389"/>
                      <a:pt x="225296" y="636069"/>
                    </a:cubicBezTo>
                    <a:lnTo>
                      <a:pt x="224692" y="638355"/>
                    </a:lnTo>
                    <a:lnTo>
                      <a:pt x="224601" y="638336"/>
                    </a:lnTo>
                    <a:cubicBezTo>
                      <a:pt x="222132" y="644609"/>
                      <a:pt x="203515" y="658161"/>
                      <a:pt x="197681" y="658618"/>
                    </a:cubicBezTo>
                    <a:cubicBezTo>
                      <a:pt x="185391" y="659569"/>
                      <a:pt x="173029" y="659057"/>
                      <a:pt x="161068" y="658581"/>
                    </a:cubicBezTo>
                    <a:cubicBezTo>
                      <a:pt x="157246" y="658417"/>
                      <a:pt x="153442" y="658270"/>
                      <a:pt x="149620" y="658161"/>
                    </a:cubicBezTo>
                    <a:cubicBezTo>
                      <a:pt x="114653" y="657155"/>
                      <a:pt x="103937" y="665713"/>
                      <a:pt x="103827" y="665787"/>
                    </a:cubicBezTo>
                    <a:cubicBezTo>
                      <a:pt x="103077" y="666408"/>
                      <a:pt x="102071" y="666847"/>
                      <a:pt x="101084" y="666902"/>
                    </a:cubicBezTo>
                    <a:cubicBezTo>
                      <a:pt x="81918" y="667981"/>
                      <a:pt x="28169" y="687806"/>
                      <a:pt x="13759" y="697809"/>
                    </a:cubicBezTo>
                    <a:cubicBezTo>
                      <a:pt x="9918" y="700461"/>
                      <a:pt x="9040" y="702363"/>
                      <a:pt x="9132" y="703039"/>
                    </a:cubicBezTo>
                    <a:cubicBezTo>
                      <a:pt x="9296" y="704356"/>
                      <a:pt x="12058" y="706349"/>
                      <a:pt x="14417" y="707264"/>
                    </a:cubicBezTo>
                    <a:cubicBezTo>
                      <a:pt x="16465" y="708050"/>
                      <a:pt x="17672" y="710208"/>
                      <a:pt x="17270" y="712366"/>
                    </a:cubicBezTo>
                    <a:cubicBezTo>
                      <a:pt x="17215" y="712695"/>
                      <a:pt x="17105" y="713025"/>
                      <a:pt x="16977" y="713317"/>
                    </a:cubicBezTo>
                    <a:cubicBezTo>
                      <a:pt x="19135" y="713646"/>
                      <a:pt x="25646" y="712970"/>
                      <a:pt x="31169" y="711488"/>
                    </a:cubicBezTo>
                    <a:cubicBezTo>
                      <a:pt x="32431" y="711159"/>
                      <a:pt x="33784" y="711360"/>
                      <a:pt x="34881" y="712092"/>
                    </a:cubicBezTo>
                    <a:cubicBezTo>
                      <a:pt x="35978" y="712805"/>
                      <a:pt x="36710" y="713976"/>
                      <a:pt x="36893" y="715256"/>
                    </a:cubicBezTo>
                    <a:cubicBezTo>
                      <a:pt x="37295" y="718127"/>
                      <a:pt x="37606" y="718932"/>
                      <a:pt x="37752" y="719151"/>
                    </a:cubicBezTo>
                    <a:cubicBezTo>
                      <a:pt x="38228" y="719407"/>
                      <a:pt x="40825" y="719736"/>
                      <a:pt x="43348" y="720047"/>
                    </a:cubicBezTo>
                    <a:lnTo>
                      <a:pt x="43806" y="720102"/>
                    </a:lnTo>
                    <a:cubicBezTo>
                      <a:pt x="49054" y="720779"/>
                      <a:pt x="70616" y="714853"/>
                      <a:pt x="84222" y="710446"/>
                    </a:cubicBezTo>
                    <a:cubicBezTo>
                      <a:pt x="86142" y="709806"/>
                      <a:pt x="88264" y="710537"/>
                      <a:pt x="89416" y="712220"/>
                    </a:cubicBezTo>
                    <a:cubicBezTo>
                      <a:pt x="90568" y="713902"/>
                      <a:pt x="90458" y="716134"/>
                      <a:pt x="89160" y="717706"/>
                    </a:cubicBezTo>
                    <a:cubicBezTo>
                      <a:pt x="86673" y="720724"/>
                      <a:pt x="85832" y="722388"/>
                      <a:pt x="85539" y="72313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2" name="Graphic 2">
              <a:extLst>
                <a:ext uri="{FF2B5EF4-FFF2-40B4-BE49-F238E27FC236}">
                  <a16:creationId xmlns:a16="http://schemas.microsoft.com/office/drawing/2014/main" id="{08AE7194-5A6C-DE10-EF9F-C491B891EFF9}"/>
                </a:ext>
              </a:extLst>
            </p:cNvPr>
            <p:cNvGrpSpPr/>
            <p:nvPr/>
          </p:nvGrpSpPr>
          <p:grpSpPr>
            <a:xfrm>
              <a:off x="2019310" y="1378856"/>
              <a:ext cx="969866" cy="686498"/>
              <a:chOff x="2019310" y="1378856"/>
              <a:chExt cx="969866" cy="686498"/>
            </a:xfrm>
            <a:grpFill/>
          </p:grpSpPr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74BFB9C7-E5CB-DFA7-0E6D-DA78739FEACB}"/>
                  </a:ext>
                </a:extLst>
              </p:cNvPr>
              <p:cNvSpPr/>
              <p:nvPr/>
            </p:nvSpPr>
            <p:spPr>
              <a:xfrm>
                <a:off x="2023939" y="1383562"/>
                <a:ext cx="960697" cy="677220"/>
              </a:xfrm>
              <a:custGeom>
                <a:avLst/>
                <a:gdLst>
                  <a:gd name="connsiteX0" fmla="*/ 955896 w 960697"/>
                  <a:gd name="connsiteY0" fmla="*/ 160456 h 677220"/>
                  <a:gd name="connsiteX1" fmla="*/ 860268 w 960697"/>
                  <a:gd name="connsiteY1" fmla="*/ 27832 h 677220"/>
                  <a:gd name="connsiteX2" fmla="*/ 816285 w 960697"/>
                  <a:gd name="connsiteY2" fmla="*/ 14683 h 677220"/>
                  <a:gd name="connsiteX3" fmla="*/ 755368 w 960697"/>
                  <a:gd name="connsiteY3" fmla="*/ 20663 h 677220"/>
                  <a:gd name="connsiteX4" fmla="*/ 657070 w 960697"/>
                  <a:gd name="connsiteY4" fmla="*/ 30813 h 677220"/>
                  <a:gd name="connsiteX5" fmla="*/ 461973 w 960697"/>
                  <a:gd name="connsiteY5" fmla="*/ 35037 h 677220"/>
                  <a:gd name="connsiteX6" fmla="*/ 295626 w 960697"/>
                  <a:gd name="connsiteY6" fmla="*/ 10495 h 677220"/>
                  <a:gd name="connsiteX7" fmla="*/ 37 w 960697"/>
                  <a:gd name="connsiteY7" fmla="*/ 144692 h 677220"/>
                  <a:gd name="connsiteX8" fmla="*/ 0 w 960697"/>
                  <a:gd name="connsiteY8" fmla="*/ 146411 h 677220"/>
                  <a:gd name="connsiteX9" fmla="*/ 48738 w 960697"/>
                  <a:gd name="connsiteY9" fmla="*/ 72710 h 677220"/>
                  <a:gd name="connsiteX10" fmla="*/ 133612 w 960697"/>
                  <a:gd name="connsiteY10" fmla="*/ 37177 h 677220"/>
                  <a:gd name="connsiteX11" fmla="*/ 312304 w 960697"/>
                  <a:gd name="connsiteY11" fmla="*/ 72509 h 677220"/>
                  <a:gd name="connsiteX12" fmla="*/ 337468 w 960697"/>
                  <a:gd name="connsiteY12" fmla="*/ 80081 h 677220"/>
                  <a:gd name="connsiteX13" fmla="*/ 405408 w 960697"/>
                  <a:gd name="connsiteY13" fmla="*/ 194326 h 677220"/>
                  <a:gd name="connsiteX14" fmla="*/ 387797 w 960697"/>
                  <a:gd name="connsiteY14" fmla="*/ 249208 h 677220"/>
                  <a:gd name="connsiteX15" fmla="*/ 367077 w 960697"/>
                  <a:gd name="connsiteY15" fmla="*/ 277170 h 677220"/>
                  <a:gd name="connsiteX16" fmla="*/ 212836 w 960697"/>
                  <a:gd name="connsiteY16" fmla="*/ 345257 h 677220"/>
                  <a:gd name="connsiteX17" fmla="*/ 216658 w 960697"/>
                  <a:gd name="connsiteY17" fmla="*/ 367842 h 677220"/>
                  <a:gd name="connsiteX18" fmla="*/ 218944 w 960697"/>
                  <a:gd name="connsiteY18" fmla="*/ 384905 h 677220"/>
                  <a:gd name="connsiteX19" fmla="*/ 283299 w 960697"/>
                  <a:gd name="connsiteY19" fmla="*/ 400980 h 677220"/>
                  <a:gd name="connsiteX20" fmla="*/ 393357 w 960697"/>
                  <a:gd name="connsiteY20" fmla="*/ 427278 h 677220"/>
                  <a:gd name="connsiteX21" fmla="*/ 401056 w 960697"/>
                  <a:gd name="connsiteY21" fmla="*/ 429363 h 677220"/>
                  <a:gd name="connsiteX22" fmla="*/ 546720 w 960697"/>
                  <a:gd name="connsiteY22" fmla="*/ 429363 h 677220"/>
                  <a:gd name="connsiteX23" fmla="*/ 597597 w 960697"/>
                  <a:gd name="connsiteY23" fmla="*/ 419506 h 677220"/>
                  <a:gd name="connsiteX24" fmla="*/ 664915 w 960697"/>
                  <a:gd name="connsiteY24" fmla="*/ 407216 h 677220"/>
                  <a:gd name="connsiteX25" fmla="*/ 666835 w 960697"/>
                  <a:gd name="connsiteY25" fmla="*/ 408387 h 677220"/>
                  <a:gd name="connsiteX26" fmla="*/ 671682 w 960697"/>
                  <a:gd name="connsiteY26" fmla="*/ 444871 h 677220"/>
                  <a:gd name="connsiteX27" fmla="*/ 668463 w 960697"/>
                  <a:gd name="connsiteY27" fmla="*/ 499754 h 677220"/>
                  <a:gd name="connsiteX28" fmla="*/ 666908 w 960697"/>
                  <a:gd name="connsiteY28" fmla="*/ 611713 h 677220"/>
                  <a:gd name="connsiteX29" fmla="*/ 669085 w 960697"/>
                  <a:gd name="connsiteY29" fmla="*/ 677220 h 677220"/>
                  <a:gd name="connsiteX30" fmla="*/ 697175 w 960697"/>
                  <a:gd name="connsiteY30" fmla="*/ 670216 h 677220"/>
                  <a:gd name="connsiteX31" fmla="*/ 765005 w 960697"/>
                  <a:gd name="connsiteY31" fmla="*/ 637206 h 677220"/>
                  <a:gd name="connsiteX32" fmla="*/ 845838 w 960697"/>
                  <a:gd name="connsiteY32" fmla="*/ 584921 h 677220"/>
                  <a:gd name="connsiteX33" fmla="*/ 878556 w 960697"/>
                  <a:gd name="connsiteY33" fmla="*/ 574826 h 677220"/>
                  <a:gd name="connsiteX34" fmla="*/ 924605 w 960697"/>
                  <a:gd name="connsiteY34" fmla="*/ 467164 h 677220"/>
                  <a:gd name="connsiteX35" fmla="*/ 957633 w 960697"/>
                  <a:gd name="connsiteY35" fmla="*/ 267514 h 677220"/>
                  <a:gd name="connsiteX36" fmla="*/ 955896 w 960697"/>
                  <a:gd name="connsiteY36" fmla="*/ 160456 h 677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60697" h="677220">
                    <a:moveTo>
                      <a:pt x="955896" y="160456"/>
                    </a:moveTo>
                    <a:cubicBezTo>
                      <a:pt x="945490" y="103398"/>
                      <a:pt x="913833" y="52319"/>
                      <a:pt x="860268" y="27832"/>
                    </a:cubicBezTo>
                    <a:cubicBezTo>
                      <a:pt x="846424" y="21504"/>
                      <a:pt x="831409" y="16658"/>
                      <a:pt x="816285" y="14683"/>
                    </a:cubicBezTo>
                    <a:cubicBezTo>
                      <a:pt x="796625" y="12122"/>
                      <a:pt x="774954" y="18249"/>
                      <a:pt x="755368" y="20663"/>
                    </a:cubicBezTo>
                    <a:cubicBezTo>
                      <a:pt x="722669" y="24686"/>
                      <a:pt x="689915" y="28271"/>
                      <a:pt x="657070" y="30813"/>
                    </a:cubicBezTo>
                    <a:cubicBezTo>
                      <a:pt x="589514" y="36043"/>
                      <a:pt x="522909" y="37817"/>
                      <a:pt x="461973" y="35037"/>
                    </a:cubicBezTo>
                    <a:cubicBezTo>
                      <a:pt x="398678" y="32148"/>
                      <a:pt x="341474" y="24375"/>
                      <a:pt x="295626" y="10495"/>
                    </a:cubicBezTo>
                    <a:cubicBezTo>
                      <a:pt x="188165" y="-22040"/>
                      <a:pt x="29096" y="20626"/>
                      <a:pt x="37" y="144692"/>
                    </a:cubicBezTo>
                    <a:cubicBezTo>
                      <a:pt x="18" y="145259"/>
                      <a:pt x="18" y="145826"/>
                      <a:pt x="0" y="146411"/>
                    </a:cubicBezTo>
                    <a:cubicBezTo>
                      <a:pt x="11960" y="117388"/>
                      <a:pt x="25567" y="82001"/>
                      <a:pt x="48738" y="72710"/>
                    </a:cubicBezTo>
                    <a:cubicBezTo>
                      <a:pt x="71799" y="50180"/>
                      <a:pt x="100090" y="39280"/>
                      <a:pt x="133612" y="37177"/>
                    </a:cubicBezTo>
                    <a:cubicBezTo>
                      <a:pt x="194017" y="29606"/>
                      <a:pt x="259452" y="34653"/>
                      <a:pt x="312304" y="72509"/>
                    </a:cubicBezTo>
                    <a:cubicBezTo>
                      <a:pt x="319857" y="77557"/>
                      <a:pt x="329916" y="77557"/>
                      <a:pt x="337468" y="80081"/>
                    </a:cubicBezTo>
                    <a:cubicBezTo>
                      <a:pt x="388291" y="100106"/>
                      <a:pt x="410310" y="146393"/>
                      <a:pt x="405408" y="194326"/>
                    </a:cubicBezTo>
                    <a:cubicBezTo>
                      <a:pt x="403525" y="212851"/>
                      <a:pt x="397618" y="231615"/>
                      <a:pt x="387797" y="249208"/>
                    </a:cubicBezTo>
                    <a:cubicBezTo>
                      <a:pt x="381799" y="258992"/>
                      <a:pt x="374831" y="268356"/>
                      <a:pt x="367077" y="277170"/>
                    </a:cubicBezTo>
                    <a:cubicBezTo>
                      <a:pt x="329038" y="320458"/>
                      <a:pt x="271723" y="350085"/>
                      <a:pt x="212836" y="345257"/>
                    </a:cubicBezTo>
                    <a:cubicBezTo>
                      <a:pt x="214061" y="352919"/>
                      <a:pt x="215323" y="360454"/>
                      <a:pt x="216658" y="367842"/>
                    </a:cubicBezTo>
                    <a:cubicBezTo>
                      <a:pt x="217609" y="373548"/>
                      <a:pt x="218359" y="379236"/>
                      <a:pt x="218944" y="384905"/>
                    </a:cubicBezTo>
                    <a:cubicBezTo>
                      <a:pt x="238530" y="395878"/>
                      <a:pt x="262780" y="394835"/>
                      <a:pt x="283299" y="400980"/>
                    </a:cubicBezTo>
                    <a:cubicBezTo>
                      <a:pt x="298808" y="401657"/>
                      <a:pt x="332348" y="410709"/>
                      <a:pt x="393357" y="427278"/>
                    </a:cubicBezTo>
                    <a:cubicBezTo>
                      <a:pt x="395880" y="427955"/>
                      <a:pt x="398441" y="428650"/>
                      <a:pt x="401056" y="429363"/>
                    </a:cubicBezTo>
                    <a:cubicBezTo>
                      <a:pt x="469544" y="447962"/>
                      <a:pt x="546720" y="429363"/>
                      <a:pt x="546720" y="429363"/>
                    </a:cubicBezTo>
                    <a:cubicBezTo>
                      <a:pt x="563691" y="426071"/>
                      <a:pt x="580644" y="422798"/>
                      <a:pt x="597597" y="419506"/>
                    </a:cubicBezTo>
                    <a:cubicBezTo>
                      <a:pt x="606814" y="417732"/>
                      <a:pt x="653284" y="403047"/>
                      <a:pt x="664915" y="407216"/>
                    </a:cubicBezTo>
                    <a:cubicBezTo>
                      <a:pt x="665738" y="407509"/>
                      <a:pt x="666378" y="407893"/>
                      <a:pt x="666835" y="408387"/>
                    </a:cubicBezTo>
                    <a:cubicBezTo>
                      <a:pt x="674571" y="416177"/>
                      <a:pt x="672194" y="434904"/>
                      <a:pt x="671682" y="444871"/>
                    </a:cubicBezTo>
                    <a:cubicBezTo>
                      <a:pt x="670712" y="463178"/>
                      <a:pt x="669268" y="481429"/>
                      <a:pt x="668463" y="499754"/>
                    </a:cubicBezTo>
                    <a:cubicBezTo>
                      <a:pt x="666835" y="537043"/>
                      <a:pt x="666305" y="574387"/>
                      <a:pt x="666908" y="611713"/>
                    </a:cubicBezTo>
                    <a:cubicBezTo>
                      <a:pt x="667256" y="633567"/>
                      <a:pt x="667988" y="655403"/>
                      <a:pt x="669085" y="677220"/>
                    </a:cubicBezTo>
                    <a:cubicBezTo>
                      <a:pt x="678832" y="675520"/>
                      <a:pt x="688159" y="673124"/>
                      <a:pt x="697175" y="670216"/>
                    </a:cubicBezTo>
                    <a:cubicBezTo>
                      <a:pt x="721553" y="662334"/>
                      <a:pt x="743627" y="650502"/>
                      <a:pt x="765005" y="637206"/>
                    </a:cubicBezTo>
                    <a:cubicBezTo>
                      <a:pt x="791962" y="620418"/>
                      <a:pt x="817821" y="601325"/>
                      <a:pt x="845838" y="584921"/>
                    </a:cubicBezTo>
                    <a:cubicBezTo>
                      <a:pt x="855897" y="577350"/>
                      <a:pt x="876032" y="579873"/>
                      <a:pt x="878556" y="574826"/>
                    </a:cubicBezTo>
                    <a:cubicBezTo>
                      <a:pt x="893643" y="541176"/>
                      <a:pt x="904287" y="500814"/>
                      <a:pt x="924605" y="467164"/>
                    </a:cubicBezTo>
                    <a:cubicBezTo>
                      <a:pt x="931938" y="446865"/>
                      <a:pt x="943057" y="395036"/>
                      <a:pt x="957633" y="267514"/>
                    </a:cubicBezTo>
                    <a:cubicBezTo>
                      <a:pt x="961674" y="232017"/>
                      <a:pt x="962315" y="195697"/>
                      <a:pt x="955896" y="16045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C02B0F61-0917-FE8B-9F6B-5C7CA65693DB}"/>
                  </a:ext>
                </a:extLst>
              </p:cNvPr>
              <p:cNvSpPr/>
              <p:nvPr/>
            </p:nvSpPr>
            <p:spPr>
              <a:xfrm>
                <a:off x="2019310" y="1378856"/>
                <a:ext cx="969866" cy="686498"/>
              </a:xfrm>
              <a:custGeom>
                <a:avLst/>
                <a:gdLst>
                  <a:gd name="connsiteX0" fmla="*/ 673695 w 969866"/>
                  <a:gd name="connsiteY0" fmla="*/ 686499 h 686498"/>
                  <a:gd name="connsiteX1" fmla="*/ 670842 w 969866"/>
                  <a:gd name="connsiteY1" fmla="*/ 685493 h 686498"/>
                  <a:gd name="connsiteX2" fmla="*/ 669123 w 969866"/>
                  <a:gd name="connsiteY2" fmla="*/ 682146 h 686498"/>
                  <a:gd name="connsiteX3" fmla="*/ 666928 w 969866"/>
                  <a:gd name="connsiteY3" fmla="*/ 616474 h 686498"/>
                  <a:gd name="connsiteX4" fmla="*/ 668501 w 969866"/>
                  <a:gd name="connsiteY4" fmla="*/ 504241 h 686498"/>
                  <a:gd name="connsiteX5" fmla="*/ 670293 w 969866"/>
                  <a:gd name="connsiteY5" fmla="*/ 472877 h 686498"/>
                  <a:gd name="connsiteX6" fmla="*/ 671720 w 969866"/>
                  <a:gd name="connsiteY6" fmla="*/ 449322 h 686498"/>
                  <a:gd name="connsiteX7" fmla="*/ 671976 w 969866"/>
                  <a:gd name="connsiteY7" fmla="*/ 445372 h 686498"/>
                  <a:gd name="connsiteX8" fmla="*/ 668208 w 969866"/>
                  <a:gd name="connsiteY8" fmla="*/ 416294 h 686498"/>
                  <a:gd name="connsiteX9" fmla="*/ 615100 w 969866"/>
                  <a:gd name="connsiteY9" fmla="*/ 425621 h 686498"/>
                  <a:gd name="connsiteX10" fmla="*/ 603103 w 969866"/>
                  <a:gd name="connsiteY10" fmla="*/ 428656 h 686498"/>
                  <a:gd name="connsiteX11" fmla="*/ 552226 w 969866"/>
                  <a:gd name="connsiteY11" fmla="*/ 438514 h 686498"/>
                  <a:gd name="connsiteX12" fmla="*/ 404495 w 969866"/>
                  <a:gd name="connsiteY12" fmla="*/ 438440 h 686498"/>
                  <a:gd name="connsiteX13" fmla="*/ 396796 w 969866"/>
                  <a:gd name="connsiteY13" fmla="*/ 436356 h 686498"/>
                  <a:gd name="connsiteX14" fmla="*/ 287745 w 969866"/>
                  <a:gd name="connsiteY14" fmla="*/ 410204 h 686498"/>
                  <a:gd name="connsiteX15" fmla="*/ 286629 w 969866"/>
                  <a:gd name="connsiteY15" fmla="*/ 410021 h 686498"/>
                  <a:gd name="connsiteX16" fmla="*/ 262727 w 969866"/>
                  <a:gd name="connsiteY16" fmla="*/ 405211 h 686498"/>
                  <a:gd name="connsiteX17" fmla="*/ 221341 w 969866"/>
                  <a:gd name="connsiteY17" fmla="*/ 393543 h 686498"/>
                  <a:gd name="connsiteX18" fmla="*/ 219019 w 969866"/>
                  <a:gd name="connsiteY18" fmla="*/ 390032 h 686498"/>
                  <a:gd name="connsiteX19" fmla="*/ 216769 w 969866"/>
                  <a:gd name="connsiteY19" fmla="*/ 373244 h 686498"/>
                  <a:gd name="connsiteX20" fmla="*/ 212947 w 969866"/>
                  <a:gd name="connsiteY20" fmla="*/ 350621 h 686498"/>
                  <a:gd name="connsiteX21" fmla="*/ 214099 w 969866"/>
                  <a:gd name="connsiteY21" fmla="*/ 346799 h 686498"/>
                  <a:gd name="connsiteX22" fmla="*/ 217830 w 969866"/>
                  <a:gd name="connsiteY22" fmla="*/ 345354 h 686498"/>
                  <a:gd name="connsiteX23" fmla="*/ 368267 w 969866"/>
                  <a:gd name="connsiteY23" fmla="*/ 278804 h 686498"/>
                  <a:gd name="connsiteX24" fmla="*/ 388512 w 969866"/>
                  <a:gd name="connsiteY24" fmla="*/ 251464 h 686498"/>
                  <a:gd name="connsiteX25" fmla="*/ 405465 w 969866"/>
                  <a:gd name="connsiteY25" fmla="*/ 198502 h 686498"/>
                  <a:gd name="connsiteX26" fmla="*/ 340396 w 969866"/>
                  <a:gd name="connsiteY26" fmla="*/ 88975 h 686498"/>
                  <a:gd name="connsiteX27" fmla="*/ 332496 w 969866"/>
                  <a:gd name="connsiteY27" fmla="*/ 87146 h 686498"/>
                  <a:gd name="connsiteX28" fmla="*/ 314354 w 969866"/>
                  <a:gd name="connsiteY28" fmla="*/ 80947 h 686498"/>
                  <a:gd name="connsiteX29" fmla="*/ 138771 w 969866"/>
                  <a:gd name="connsiteY29" fmla="*/ 46346 h 686498"/>
                  <a:gd name="connsiteX30" fmla="*/ 56511 w 969866"/>
                  <a:gd name="connsiteY30" fmla="*/ 80617 h 686498"/>
                  <a:gd name="connsiteX31" fmla="*/ 55012 w 969866"/>
                  <a:gd name="connsiteY31" fmla="*/ 81587 h 686498"/>
                  <a:gd name="connsiteX32" fmla="*/ 10426 w 969866"/>
                  <a:gd name="connsiteY32" fmla="*/ 148832 h 686498"/>
                  <a:gd name="connsiteX33" fmla="*/ 8798 w 969866"/>
                  <a:gd name="connsiteY33" fmla="*/ 152782 h 686498"/>
                  <a:gd name="connsiteX34" fmla="*/ 3622 w 969866"/>
                  <a:gd name="connsiteY34" fmla="*/ 155507 h 686498"/>
                  <a:gd name="connsiteX35" fmla="*/ 1 w 969866"/>
                  <a:gd name="connsiteY35" fmla="*/ 150935 h 686498"/>
                  <a:gd name="connsiteX36" fmla="*/ 38 w 969866"/>
                  <a:gd name="connsiteY36" fmla="*/ 149197 h 686498"/>
                  <a:gd name="connsiteX37" fmla="*/ 148 w 969866"/>
                  <a:gd name="connsiteY37" fmla="*/ 148283 h 686498"/>
                  <a:gd name="connsiteX38" fmla="*/ 87857 w 969866"/>
                  <a:gd name="connsiteY38" fmla="*/ 35227 h 686498"/>
                  <a:gd name="connsiteX39" fmla="*/ 301516 w 969866"/>
                  <a:gd name="connsiteY39" fmla="*/ 10757 h 686498"/>
                  <a:gd name="connsiteX40" fmla="*/ 466748 w 969866"/>
                  <a:gd name="connsiteY40" fmla="*/ 35117 h 686498"/>
                  <a:gd name="connsiteX41" fmla="*/ 661296 w 969866"/>
                  <a:gd name="connsiteY41" fmla="*/ 30892 h 686498"/>
                  <a:gd name="connsiteX42" fmla="*/ 759392 w 969866"/>
                  <a:gd name="connsiteY42" fmla="*/ 20761 h 686498"/>
                  <a:gd name="connsiteX43" fmla="*/ 776455 w 969866"/>
                  <a:gd name="connsiteY43" fmla="*/ 18091 h 686498"/>
                  <a:gd name="connsiteX44" fmla="*/ 821462 w 969866"/>
                  <a:gd name="connsiteY44" fmla="*/ 14781 h 686498"/>
                  <a:gd name="connsiteX45" fmla="*/ 866761 w 969866"/>
                  <a:gd name="connsiteY45" fmla="*/ 28295 h 686498"/>
                  <a:gd name="connsiteX46" fmla="*/ 964986 w 969866"/>
                  <a:gd name="connsiteY46" fmla="*/ 164267 h 686498"/>
                  <a:gd name="connsiteX47" fmla="*/ 964986 w 969866"/>
                  <a:gd name="connsiteY47" fmla="*/ 164267 h 686498"/>
                  <a:gd name="connsiteX48" fmla="*/ 966760 w 969866"/>
                  <a:gd name="connsiteY48" fmla="*/ 272660 h 686498"/>
                  <a:gd name="connsiteX49" fmla="*/ 933476 w 969866"/>
                  <a:gd name="connsiteY49" fmla="*/ 473352 h 686498"/>
                  <a:gd name="connsiteX50" fmla="*/ 933092 w 969866"/>
                  <a:gd name="connsiteY50" fmla="*/ 474157 h 686498"/>
                  <a:gd name="connsiteX51" fmla="*/ 902807 w 969866"/>
                  <a:gd name="connsiteY51" fmla="*/ 542298 h 686498"/>
                  <a:gd name="connsiteX52" fmla="*/ 887317 w 969866"/>
                  <a:gd name="connsiteY52" fmla="*/ 581324 h 686498"/>
                  <a:gd name="connsiteX53" fmla="*/ 871589 w 969866"/>
                  <a:gd name="connsiteY53" fmla="*/ 587890 h 686498"/>
                  <a:gd name="connsiteX54" fmla="*/ 853192 w 969866"/>
                  <a:gd name="connsiteY54" fmla="*/ 593193 h 686498"/>
                  <a:gd name="connsiteX55" fmla="*/ 852753 w 969866"/>
                  <a:gd name="connsiteY55" fmla="*/ 593486 h 686498"/>
                  <a:gd name="connsiteX56" fmla="*/ 806045 w 969866"/>
                  <a:gd name="connsiteY56" fmla="*/ 623442 h 686498"/>
                  <a:gd name="connsiteX57" fmla="*/ 772029 w 969866"/>
                  <a:gd name="connsiteY57" fmla="*/ 645698 h 686498"/>
                  <a:gd name="connsiteX58" fmla="*/ 703193 w 969866"/>
                  <a:gd name="connsiteY58" fmla="*/ 679184 h 686498"/>
                  <a:gd name="connsiteX59" fmla="*/ 674481 w 969866"/>
                  <a:gd name="connsiteY59" fmla="*/ 686334 h 686498"/>
                  <a:gd name="connsiteX60" fmla="*/ 673695 w 969866"/>
                  <a:gd name="connsiteY60" fmla="*/ 686499 h 686498"/>
                  <a:gd name="connsiteX61" fmla="*/ 663673 w 969866"/>
                  <a:gd name="connsiteY61" fmla="*/ 406619 h 686498"/>
                  <a:gd name="connsiteX62" fmla="*/ 671080 w 969866"/>
                  <a:gd name="connsiteY62" fmla="*/ 407625 h 686498"/>
                  <a:gd name="connsiteX63" fmla="*/ 674810 w 969866"/>
                  <a:gd name="connsiteY63" fmla="*/ 410021 h 686498"/>
                  <a:gd name="connsiteX64" fmla="*/ 681083 w 969866"/>
                  <a:gd name="connsiteY64" fmla="*/ 446030 h 686498"/>
                  <a:gd name="connsiteX65" fmla="*/ 680845 w 969866"/>
                  <a:gd name="connsiteY65" fmla="*/ 449834 h 686498"/>
                  <a:gd name="connsiteX66" fmla="*/ 679419 w 969866"/>
                  <a:gd name="connsiteY66" fmla="*/ 473480 h 686498"/>
                  <a:gd name="connsiteX67" fmla="*/ 677627 w 969866"/>
                  <a:gd name="connsiteY67" fmla="*/ 504661 h 686498"/>
                  <a:gd name="connsiteX68" fmla="*/ 676072 w 969866"/>
                  <a:gd name="connsiteY68" fmla="*/ 616346 h 686498"/>
                  <a:gd name="connsiteX69" fmla="*/ 677993 w 969866"/>
                  <a:gd name="connsiteY69" fmla="*/ 676459 h 686498"/>
                  <a:gd name="connsiteX70" fmla="*/ 700377 w 969866"/>
                  <a:gd name="connsiteY70" fmla="*/ 670570 h 686498"/>
                  <a:gd name="connsiteX71" fmla="*/ 767201 w 969866"/>
                  <a:gd name="connsiteY71" fmla="*/ 638017 h 686498"/>
                  <a:gd name="connsiteX72" fmla="*/ 800961 w 969866"/>
                  <a:gd name="connsiteY72" fmla="*/ 615925 h 686498"/>
                  <a:gd name="connsiteX73" fmla="*/ 847943 w 969866"/>
                  <a:gd name="connsiteY73" fmla="*/ 585805 h 686498"/>
                  <a:gd name="connsiteX74" fmla="*/ 870346 w 969866"/>
                  <a:gd name="connsiteY74" fmla="*/ 578911 h 686498"/>
                  <a:gd name="connsiteX75" fmla="*/ 879270 w 969866"/>
                  <a:gd name="connsiteY75" fmla="*/ 577100 h 686498"/>
                  <a:gd name="connsiteX76" fmla="*/ 894303 w 969866"/>
                  <a:gd name="connsiteY76" fmla="*/ 539171 h 686498"/>
                  <a:gd name="connsiteX77" fmla="*/ 925100 w 969866"/>
                  <a:gd name="connsiteY77" fmla="*/ 469878 h 686498"/>
                  <a:gd name="connsiteX78" fmla="*/ 957744 w 969866"/>
                  <a:gd name="connsiteY78" fmla="*/ 271672 h 686498"/>
                  <a:gd name="connsiteX79" fmla="*/ 956062 w 969866"/>
                  <a:gd name="connsiteY79" fmla="*/ 165967 h 686498"/>
                  <a:gd name="connsiteX80" fmla="*/ 863030 w 969866"/>
                  <a:gd name="connsiteY80" fmla="*/ 36690 h 686498"/>
                  <a:gd name="connsiteX81" fmla="*/ 820346 w 969866"/>
                  <a:gd name="connsiteY81" fmla="*/ 23925 h 686498"/>
                  <a:gd name="connsiteX82" fmla="*/ 778083 w 969866"/>
                  <a:gd name="connsiteY82" fmla="*/ 27180 h 686498"/>
                  <a:gd name="connsiteX83" fmla="*/ 760581 w 969866"/>
                  <a:gd name="connsiteY83" fmla="*/ 29923 h 686498"/>
                  <a:gd name="connsiteX84" fmla="*/ 662064 w 969866"/>
                  <a:gd name="connsiteY84" fmla="*/ 40091 h 686498"/>
                  <a:gd name="connsiteX85" fmla="*/ 466400 w 969866"/>
                  <a:gd name="connsiteY85" fmla="*/ 44334 h 686498"/>
                  <a:gd name="connsiteX86" fmla="*/ 298937 w 969866"/>
                  <a:gd name="connsiteY86" fmla="*/ 19590 h 686498"/>
                  <a:gd name="connsiteX87" fmla="*/ 92484 w 969866"/>
                  <a:gd name="connsiteY87" fmla="*/ 43237 h 686498"/>
                  <a:gd name="connsiteX88" fmla="*/ 69624 w 969866"/>
                  <a:gd name="connsiteY88" fmla="*/ 58507 h 686498"/>
                  <a:gd name="connsiteX89" fmla="*/ 137966 w 969866"/>
                  <a:gd name="connsiteY89" fmla="*/ 37330 h 686498"/>
                  <a:gd name="connsiteX90" fmla="*/ 319603 w 969866"/>
                  <a:gd name="connsiteY90" fmla="*/ 73522 h 686498"/>
                  <a:gd name="connsiteX91" fmla="*/ 334270 w 969866"/>
                  <a:gd name="connsiteY91" fmla="*/ 78258 h 686498"/>
                  <a:gd name="connsiteX92" fmla="*/ 343542 w 969866"/>
                  <a:gd name="connsiteY92" fmla="*/ 80471 h 686498"/>
                  <a:gd name="connsiteX93" fmla="*/ 414590 w 969866"/>
                  <a:gd name="connsiteY93" fmla="*/ 199508 h 686498"/>
                  <a:gd name="connsiteX94" fmla="*/ 396430 w 969866"/>
                  <a:gd name="connsiteY94" fmla="*/ 256146 h 686498"/>
                  <a:gd name="connsiteX95" fmla="*/ 375162 w 969866"/>
                  <a:gd name="connsiteY95" fmla="*/ 284894 h 686498"/>
                  <a:gd name="connsiteX96" fmla="*/ 222914 w 969866"/>
                  <a:gd name="connsiteY96" fmla="*/ 354883 h 686498"/>
                  <a:gd name="connsiteX97" fmla="*/ 225803 w 969866"/>
                  <a:gd name="connsiteY97" fmla="*/ 371726 h 686498"/>
                  <a:gd name="connsiteX98" fmla="*/ 227870 w 969866"/>
                  <a:gd name="connsiteY98" fmla="*/ 386704 h 686498"/>
                  <a:gd name="connsiteX99" fmla="*/ 264153 w 969866"/>
                  <a:gd name="connsiteY99" fmla="*/ 396213 h 686498"/>
                  <a:gd name="connsiteX100" fmla="*/ 288732 w 969866"/>
                  <a:gd name="connsiteY100" fmla="*/ 401133 h 686498"/>
                  <a:gd name="connsiteX101" fmla="*/ 399210 w 969866"/>
                  <a:gd name="connsiteY101" fmla="*/ 427559 h 686498"/>
                  <a:gd name="connsiteX102" fmla="*/ 406909 w 969866"/>
                  <a:gd name="connsiteY102" fmla="*/ 429644 h 686498"/>
                  <a:gd name="connsiteX103" fmla="*/ 550306 w 969866"/>
                  <a:gd name="connsiteY103" fmla="*/ 429607 h 686498"/>
                  <a:gd name="connsiteX104" fmla="*/ 601384 w 969866"/>
                  <a:gd name="connsiteY104" fmla="*/ 419695 h 686498"/>
                  <a:gd name="connsiteX105" fmla="*/ 612759 w 969866"/>
                  <a:gd name="connsiteY105" fmla="*/ 416806 h 686498"/>
                  <a:gd name="connsiteX106" fmla="*/ 663673 w 969866"/>
                  <a:gd name="connsiteY106" fmla="*/ 406619 h 686498"/>
                  <a:gd name="connsiteX107" fmla="*/ 879471 w 969866"/>
                  <a:gd name="connsiteY107" fmla="*/ 576972 h 686498"/>
                  <a:gd name="connsiteX108" fmla="*/ 879471 w 969866"/>
                  <a:gd name="connsiteY108" fmla="*/ 576972 h 686498"/>
                  <a:gd name="connsiteX109" fmla="*/ 879471 w 969866"/>
                  <a:gd name="connsiteY109" fmla="*/ 576972 h 68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969866" h="686498">
                    <a:moveTo>
                      <a:pt x="673695" y="686499"/>
                    </a:moveTo>
                    <a:cubicBezTo>
                      <a:pt x="672671" y="686499"/>
                      <a:pt x="671665" y="686151"/>
                      <a:pt x="670842" y="685493"/>
                    </a:cubicBezTo>
                    <a:cubicBezTo>
                      <a:pt x="669818" y="684670"/>
                      <a:pt x="669196" y="683463"/>
                      <a:pt x="669123" y="682146"/>
                    </a:cubicBezTo>
                    <a:cubicBezTo>
                      <a:pt x="668026" y="660475"/>
                      <a:pt x="667276" y="638383"/>
                      <a:pt x="666928" y="616474"/>
                    </a:cubicBezTo>
                    <a:cubicBezTo>
                      <a:pt x="666343" y="579240"/>
                      <a:pt x="666855" y="541493"/>
                      <a:pt x="668501" y="504241"/>
                    </a:cubicBezTo>
                    <a:cubicBezTo>
                      <a:pt x="668958" y="493762"/>
                      <a:pt x="669635" y="483136"/>
                      <a:pt x="670293" y="472877"/>
                    </a:cubicBezTo>
                    <a:cubicBezTo>
                      <a:pt x="670787" y="465031"/>
                      <a:pt x="671299" y="457186"/>
                      <a:pt x="671720" y="449322"/>
                    </a:cubicBezTo>
                    <a:cubicBezTo>
                      <a:pt x="671775" y="448115"/>
                      <a:pt x="671866" y="446798"/>
                      <a:pt x="671976" y="445372"/>
                    </a:cubicBezTo>
                    <a:cubicBezTo>
                      <a:pt x="672579" y="436520"/>
                      <a:pt x="673585" y="421689"/>
                      <a:pt x="668208" y="416294"/>
                    </a:cubicBezTo>
                    <a:cubicBezTo>
                      <a:pt x="660436" y="413477"/>
                      <a:pt x="628670" y="421981"/>
                      <a:pt x="615100" y="425621"/>
                    </a:cubicBezTo>
                    <a:cubicBezTo>
                      <a:pt x="609687" y="427065"/>
                      <a:pt x="605407" y="428217"/>
                      <a:pt x="603103" y="428656"/>
                    </a:cubicBezTo>
                    <a:lnTo>
                      <a:pt x="552226" y="438514"/>
                    </a:lnTo>
                    <a:cubicBezTo>
                      <a:pt x="549227" y="439245"/>
                      <a:pt x="473313" y="457131"/>
                      <a:pt x="404495" y="438440"/>
                    </a:cubicBezTo>
                    <a:lnTo>
                      <a:pt x="396796" y="436356"/>
                    </a:lnTo>
                    <a:cubicBezTo>
                      <a:pt x="338293" y="420463"/>
                      <a:pt x="302997" y="410880"/>
                      <a:pt x="287745" y="410204"/>
                    </a:cubicBezTo>
                    <a:cubicBezTo>
                      <a:pt x="287361" y="410185"/>
                      <a:pt x="286995" y="410131"/>
                      <a:pt x="286629" y="410021"/>
                    </a:cubicBezTo>
                    <a:cubicBezTo>
                      <a:pt x="279150" y="407771"/>
                      <a:pt x="271176" y="406528"/>
                      <a:pt x="262727" y="405211"/>
                    </a:cubicBezTo>
                    <a:cubicBezTo>
                      <a:pt x="248700" y="403017"/>
                      <a:pt x="234216" y="400749"/>
                      <a:pt x="221341" y="393543"/>
                    </a:cubicBezTo>
                    <a:cubicBezTo>
                      <a:pt x="220043" y="392812"/>
                      <a:pt x="219183" y="391495"/>
                      <a:pt x="219019" y="390032"/>
                    </a:cubicBezTo>
                    <a:cubicBezTo>
                      <a:pt x="218433" y="384308"/>
                      <a:pt x="217665" y="378657"/>
                      <a:pt x="216769" y="373244"/>
                    </a:cubicBezTo>
                    <a:cubicBezTo>
                      <a:pt x="215434" y="365892"/>
                      <a:pt x="214172" y="358321"/>
                      <a:pt x="212947" y="350621"/>
                    </a:cubicBezTo>
                    <a:cubicBezTo>
                      <a:pt x="212727" y="349232"/>
                      <a:pt x="213148" y="347823"/>
                      <a:pt x="214099" y="346799"/>
                    </a:cubicBezTo>
                    <a:cubicBezTo>
                      <a:pt x="215050" y="345775"/>
                      <a:pt x="216403" y="345226"/>
                      <a:pt x="217830" y="345354"/>
                    </a:cubicBezTo>
                    <a:cubicBezTo>
                      <a:pt x="271505" y="349725"/>
                      <a:pt x="327777" y="324872"/>
                      <a:pt x="368267" y="278804"/>
                    </a:cubicBezTo>
                    <a:cubicBezTo>
                      <a:pt x="375911" y="270099"/>
                      <a:pt x="382733" y="260900"/>
                      <a:pt x="388512" y="251464"/>
                    </a:cubicBezTo>
                    <a:cubicBezTo>
                      <a:pt x="397729" y="234950"/>
                      <a:pt x="403636" y="216589"/>
                      <a:pt x="405465" y="198502"/>
                    </a:cubicBezTo>
                    <a:cubicBezTo>
                      <a:pt x="410549" y="148758"/>
                      <a:pt x="385604" y="106787"/>
                      <a:pt x="340396" y="88975"/>
                    </a:cubicBezTo>
                    <a:cubicBezTo>
                      <a:pt x="338238" y="88262"/>
                      <a:pt x="335458" y="87731"/>
                      <a:pt x="332496" y="87146"/>
                    </a:cubicBezTo>
                    <a:cubicBezTo>
                      <a:pt x="326643" y="86012"/>
                      <a:pt x="320005" y="84732"/>
                      <a:pt x="314354" y="80947"/>
                    </a:cubicBezTo>
                    <a:cubicBezTo>
                      <a:pt x="269676" y="48943"/>
                      <a:pt x="210661" y="37330"/>
                      <a:pt x="138771" y="46346"/>
                    </a:cubicBezTo>
                    <a:cubicBezTo>
                      <a:pt x="104755" y="48485"/>
                      <a:pt x="77927" y="59696"/>
                      <a:pt x="56511" y="80617"/>
                    </a:cubicBezTo>
                    <a:cubicBezTo>
                      <a:pt x="56091" y="81038"/>
                      <a:pt x="55579" y="81367"/>
                      <a:pt x="55012" y="81587"/>
                    </a:cubicBezTo>
                    <a:cubicBezTo>
                      <a:pt x="34675" y="89743"/>
                      <a:pt x="21782" y="121125"/>
                      <a:pt x="10426" y="148832"/>
                    </a:cubicBezTo>
                    <a:lnTo>
                      <a:pt x="8798" y="152782"/>
                    </a:lnTo>
                    <a:cubicBezTo>
                      <a:pt x="7957" y="154812"/>
                      <a:pt x="5780" y="155964"/>
                      <a:pt x="3622" y="155507"/>
                    </a:cubicBezTo>
                    <a:cubicBezTo>
                      <a:pt x="1465" y="155050"/>
                      <a:pt x="-53" y="153129"/>
                      <a:pt x="1" y="150935"/>
                    </a:cubicBezTo>
                    <a:lnTo>
                      <a:pt x="38" y="149197"/>
                    </a:lnTo>
                    <a:cubicBezTo>
                      <a:pt x="38" y="148886"/>
                      <a:pt x="93" y="148576"/>
                      <a:pt x="148" y="148283"/>
                    </a:cubicBezTo>
                    <a:cubicBezTo>
                      <a:pt x="11212" y="101045"/>
                      <a:pt x="41533" y="61964"/>
                      <a:pt x="87857" y="35227"/>
                    </a:cubicBezTo>
                    <a:cubicBezTo>
                      <a:pt x="149433" y="-289"/>
                      <a:pt x="233301" y="-9908"/>
                      <a:pt x="301516" y="10757"/>
                    </a:cubicBezTo>
                    <a:cubicBezTo>
                      <a:pt x="344931" y="23888"/>
                      <a:pt x="400509" y="32081"/>
                      <a:pt x="466748" y="35117"/>
                    </a:cubicBezTo>
                    <a:cubicBezTo>
                      <a:pt x="525324" y="37787"/>
                      <a:pt x="590777" y="36360"/>
                      <a:pt x="661296" y="30892"/>
                    </a:cubicBezTo>
                    <a:cubicBezTo>
                      <a:pt x="690556" y="28625"/>
                      <a:pt x="721737" y="25406"/>
                      <a:pt x="759392" y="20761"/>
                    </a:cubicBezTo>
                    <a:cubicBezTo>
                      <a:pt x="764915" y="20084"/>
                      <a:pt x="770511" y="19115"/>
                      <a:pt x="776455" y="18091"/>
                    </a:cubicBezTo>
                    <a:cubicBezTo>
                      <a:pt x="791360" y="15530"/>
                      <a:pt x="806758" y="12879"/>
                      <a:pt x="821462" y="14781"/>
                    </a:cubicBezTo>
                    <a:cubicBezTo>
                      <a:pt x="836074" y="16683"/>
                      <a:pt x="851308" y="21236"/>
                      <a:pt x="866761" y="28295"/>
                    </a:cubicBezTo>
                    <a:cubicBezTo>
                      <a:pt x="917675" y="51576"/>
                      <a:pt x="953483" y="101137"/>
                      <a:pt x="964986" y="164267"/>
                    </a:cubicBezTo>
                    <a:lnTo>
                      <a:pt x="964986" y="164267"/>
                    </a:lnTo>
                    <a:cubicBezTo>
                      <a:pt x="970838" y="196399"/>
                      <a:pt x="971423" y="231859"/>
                      <a:pt x="966760" y="272660"/>
                    </a:cubicBezTo>
                    <a:cubicBezTo>
                      <a:pt x="954690" y="378127"/>
                      <a:pt x="943498" y="445646"/>
                      <a:pt x="933476" y="473352"/>
                    </a:cubicBezTo>
                    <a:cubicBezTo>
                      <a:pt x="933366" y="473627"/>
                      <a:pt x="933238" y="473901"/>
                      <a:pt x="933092" y="474157"/>
                    </a:cubicBezTo>
                    <a:cubicBezTo>
                      <a:pt x="920400" y="495206"/>
                      <a:pt x="911457" y="519145"/>
                      <a:pt x="902807" y="542298"/>
                    </a:cubicBezTo>
                    <a:cubicBezTo>
                      <a:pt x="897686" y="555996"/>
                      <a:pt x="892858" y="568943"/>
                      <a:pt x="887317" y="581324"/>
                    </a:cubicBezTo>
                    <a:cubicBezTo>
                      <a:pt x="884994" y="585988"/>
                      <a:pt x="879069" y="586829"/>
                      <a:pt x="871589" y="587890"/>
                    </a:cubicBezTo>
                    <a:cubicBezTo>
                      <a:pt x="865371" y="588768"/>
                      <a:pt x="857617" y="589865"/>
                      <a:pt x="853192" y="593193"/>
                    </a:cubicBezTo>
                    <a:cubicBezTo>
                      <a:pt x="853045" y="593303"/>
                      <a:pt x="852899" y="593395"/>
                      <a:pt x="852753" y="593486"/>
                    </a:cubicBezTo>
                    <a:cubicBezTo>
                      <a:pt x="836714" y="602868"/>
                      <a:pt x="821114" y="613328"/>
                      <a:pt x="806045" y="623442"/>
                    </a:cubicBezTo>
                    <a:cubicBezTo>
                      <a:pt x="794963" y="630867"/>
                      <a:pt x="783514" y="638566"/>
                      <a:pt x="772029" y="645698"/>
                    </a:cubicBezTo>
                    <a:cubicBezTo>
                      <a:pt x="746060" y="661865"/>
                      <a:pt x="724828" y="672198"/>
                      <a:pt x="703193" y="679184"/>
                    </a:cubicBezTo>
                    <a:cubicBezTo>
                      <a:pt x="693482" y="682329"/>
                      <a:pt x="684082" y="684670"/>
                      <a:pt x="674481" y="686334"/>
                    </a:cubicBezTo>
                    <a:cubicBezTo>
                      <a:pt x="674225" y="686462"/>
                      <a:pt x="673969" y="686499"/>
                      <a:pt x="673695" y="686499"/>
                    </a:cubicBezTo>
                    <a:close/>
                    <a:moveTo>
                      <a:pt x="663673" y="406619"/>
                    </a:moveTo>
                    <a:cubicBezTo>
                      <a:pt x="666654" y="406619"/>
                      <a:pt x="669159" y="406930"/>
                      <a:pt x="671080" y="407625"/>
                    </a:cubicBezTo>
                    <a:cubicBezTo>
                      <a:pt x="672598" y="408174"/>
                      <a:pt x="673859" y="408978"/>
                      <a:pt x="674810" y="410021"/>
                    </a:cubicBezTo>
                    <a:cubicBezTo>
                      <a:pt x="682967" y="418232"/>
                      <a:pt x="681833" y="434947"/>
                      <a:pt x="681083" y="446030"/>
                    </a:cubicBezTo>
                    <a:cubicBezTo>
                      <a:pt x="680992" y="447401"/>
                      <a:pt x="680900" y="448682"/>
                      <a:pt x="680845" y="449834"/>
                    </a:cubicBezTo>
                    <a:cubicBezTo>
                      <a:pt x="680425" y="457716"/>
                      <a:pt x="679931" y="465598"/>
                      <a:pt x="679419" y="473480"/>
                    </a:cubicBezTo>
                    <a:cubicBezTo>
                      <a:pt x="678761" y="483703"/>
                      <a:pt x="678084" y="494274"/>
                      <a:pt x="677627" y="504661"/>
                    </a:cubicBezTo>
                    <a:cubicBezTo>
                      <a:pt x="675999" y="541713"/>
                      <a:pt x="675487" y="579295"/>
                      <a:pt x="676072" y="616346"/>
                    </a:cubicBezTo>
                    <a:cubicBezTo>
                      <a:pt x="676383" y="636390"/>
                      <a:pt x="677042" y="656580"/>
                      <a:pt x="677993" y="676459"/>
                    </a:cubicBezTo>
                    <a:cubicBezTo>
                      <a:pt x="685417" y="674959"/>
                      <a:pt x="692787" y="673021"/>
                      <a:pt x="700377" y="670570"/>
                    </a:cubicBezTo>
                    <a:cubicBezTo>
                      <a:pt x="721280" y="663822"/>
                      <a:pt x="741891" y="653782"/>
                      <a:pt x="767201" y="638017"/>
                    </a:cubicBezTo>
                    <a:cubicBezTo>
                      <a:pt x="778540" y="630958"/>
                      <a:pt x="789933" y="623314"/>
                      <a:pt x="800961" y="615925"/>
                    </a:cubicBezTo>
                    <a:cubicBezTo>
                      <a:pt x="816085" y="605776"/>
                      <a:pt x="831721" y="595297"/>
                      <a:pt x="847943" y="585805"/>
                    </a:cubicBezTo>
                    <a:cubicBezTo>
                      <a:pt x="854252" y="581197"/>
                      <a:pt x="863159" y="579935"/>
                      <a:pt x="870346" y="578911"/>
                    </a:cubicBezTo>
                    <a:cubicBezTo>
                      <a:pt x="873564" y="578453"/>
                      <a:pt x="877880" y="577850"/>
                      <a:pt x="879270" y="577100"/>
                    </a:cubicBezTo>
                    <a:cubicBezTo>
                      <a:pt x="884555" y="565268"/>
                      <a:pt x="889292" y="552594"/>
                      <a:pt x="894303" y="539171"/>
                    </a:cubicBezTo>
                    <a:cubicBezTo>
                      <a:pt x="903045" y="515762"/>
                      <a:pt x="912079" y="491549"/>
                      <a:pt x="925100" y="469878"/>
                    </a:cubicBezTo>
                    <a:cubicBezTo>
                      <a:pt x="931830" y="450968"/>
                      <a:pt x="942931" y="401188"/>
                      <a:pt x="957744" y="271672"/>
                    </a:cubicBezTo>
                    <a:cubicBezTo>
                      <a:pt x="962298" y="231786"/>
                      <a:pt x="961749" y="197203"/>
                      <a:pt x="956062" y="165967"/>
                    </a:cubicBezTo>
                    <a:cubicBezTo>
                      <a:pt x="945089" y="105818"/>
                      <a:pt x="911183" y="58690"/>
                      <a:pt x="863030" y="36690"/>
                    </a:cubicBezTo>
                    <a:cubicBezTo>
                      <a:pt x="848418" y="30014"/>
                      <a:pt x="834062" y="25717"/>
                      <a:pt x="820346" y="23925"/>
                    </a:cubicBezTo>
                    <a:cubicBezTo>
                      <a:pt x="807014" y="22187"/>
                      <a:pt x="792311" y="24729"/>
                      <a:pt x="778083" y="27180"/>
                    </a:cubicBezTo>
                    <a:cubicBezTo>
                      <a:pt x="772285" y="28167"/>
                      <a:pt x="766305" y="29210"/>
                      <a:pt x="760581" y="29923"/>
                    </a:cubicBezTo>
                    <a:cubicBezTo>
                      <a:pt x="722780" y="34568"/>
                      <a:pt x="691489" y="37805"/>
                      <a:pt x="662064" y="40091"/>
                    </a:cubicBezTo>
                    <a:cubicBezTo>
                      <a:pt x="591179" y="45596"/>
                      <a:pt x="525343" y="47022"/>
                      <a:pt x="466400" y="44334"/>
                    </a:cubicBezTo>
                    <a:cubicBezTo>
                      <a:pt x="399411" y="41280"/>
                      <a:pt x="343066" y="32959"/>
                      <a:pt x="298937" y="19590"/>
                    </a:cubicBezTo>
                    <a:cubicBezTo>
                      <a:pt x="233009" y="-362"/>
                      <a:pt x="151975" y="8910"/>
                      <a:pt x="92484" y="43237"/>
                    </a:cubicBezTo>
                    <a:cubicBezTo>
                      <a:pt x="84346" y="47937"/>
                      <a:pt x="76720" y="53039"/>
                      <a:pt x="69624" y="58507"/>
                    </a:cubicBezTo>
                    <a:cubicBezTo>
                      <a:pt x="88881" y="45962"/>
                      <a:pt x="111449" y="38994"/>
                      <a:pt x="137966" y="37330"/>
                    </a:cubicBezTo>
                    <a:cubicBezTo>
                      <a:pt x="211923" y="28058"/>
                      <a:pt x="273114" y="40219"/>
                      <a:pt x="319603" y="73522"/>
                    </a:cubicBezTo>
                    <a:cubicBezTo>
                      <a:pt x="323608" y="76192"/>
                      <a:pt x="329021" y="77252"/>
                      <a:pt x="334270" y="78258"/>
                    </a:cubicBezTo>
                    <a:cubicBezTo>
                      <a:pt x="337378" y="78862"/>
                      <a:pt x="340597" y="79484"/>
                      <a:pt x="343542" y="80471"/>
                    </a:cubicBezTo>
                    <a:cubicBezTo>
                      <a:pt x="392956" y="99929"/>
                      <a:pt x="420095" y="145521"/>
                      <a:pt x="414590" y="199508"/>
                    </a:cubicBezTo>
                    <a:cubicBezTo>
                      <a:pt x="412615" y="218801"/>
                      <a:pt x="406343" y="238388"/>
                      <a:pt x="396430" y="256146"/>
                    </a:cubicBezTo>
                    <a:cubicBezTo>
                      <a:pt x="390267" y="266186"/>
                      <a:pt x="383153" y="275805"/>
                      <a:pt x="375162" y="284894"/>
                    </a:cubicBezTo>
                    <a:cubicBezTo>
                      <a:pt x="334215" y="331474"/>
                      <a:pt x="277686" y="357315"/>
                      <a:pt x="222914" y="354883"/>
                    </a:cubicBezTo>
                    <a:cubicBezTo>
                      <a:pt x="223847" y="360570"/>
                      <a:pt x="224798" y="366203"/>
                      <a:pt x="225803" y="371726"/>
                    </a:cubicBezTo>
                    <a:cubicBezTo>
                      <a:pt x="226608" y="376609"/>
                      <a:pt x="227303" y="381620"/>
                      <a:pt x="227870" y="386704"/>
                    </a:cubicBezTo>
                    <a:cubicBezTo>
                      <a:pt x="238879" y="392263"/>
                      <a:pt x="251718" y="394275"/>
                      <a:pt x="264153" y="396213"/>
                    </a:cubicBezTo>
                    <a:cubicBezTo>
                      <a:pt x="272346" y="397494"/>
                      <a:pt x="280795" y="398810"/>
                      <a:pt x="288732" y="401133"/>
                    </a:cubicBezTo>
                    <a:cubicBezTo>
                      <a:pt x="305210" y="402029"/>
                      <a:pt x="338805" y="411155"/>
                      <a:pt x="399210" y="427559"/>
                    </a:cubicBezTo>
                    <a:lnTo>
                      <a:pt x="406909" y="429644"/>
                    </a:lnTo>
                    <a:cubicBezTo>
                      <a:pt x="473496" y="447712"/>
                      <a:pt x="549538" y="429790"/>
                      <a:pt x="550306" y="429607"/>
                    </a:cubicBezTo>
                    <a:lnTo>
                      <a:pt x="601384" y="419695"/>
                    </a:lnTo>
                    <a:cubicBezTo>
                      <a:pt x="603377" y="419311"/>
                      <a:pt x="607730" y="418141"/>
                      <a:pt x="612759" y="416806"/>
                    </a:cubicBezTo>
                    <a:cubicBezTo>
                      <a:pt x="632931" y="411411"/>
                      <a:pt x="651987" y="406619"/>
                      <a:pt x="663673" y="406619"/>
                    </a:cubicBezTo>
                    <a:close/>
                    <a:moveTo>
                      <a:pt x="879471" y="576972"/>
                    </a:moveTo>
                    <a:cubicBezTo>
                      <a:pt x="879471" y="576972"/>
                      <a:pt x="879471" y="576972"/>
                      <a:pt x="879471" y="576972"/>
                    </a:cubicBezTo>
                    <a:cubicBezTo>
                      <a:pt x="879471" y="576972"/>
                      <a:pt x="879471" y="576972"/>
                      <a:pt x="879471" y="57697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3" name="Graphic 2">
              <a:extLst>
                <a:ext uri="{FF2B5EF4-FFF2-40B4-BE49-F238E27FC236}">
                  <a16:creationId xmlns:a16="http://schemas.microsoft.com/office/drawing/2014/main" id="{F4D714DA-0486-72F5-02AD-2C3C27F5EFF3}"/>
                </a:ext>
              </a:extLst>
            </p:cNvPr>
            <p:cNvGrpSpPr/>
            <p:nvPr/>
          </p:nvGrpSpPr>
          <p:grpSpPr>
            <a:xfrm>
              <a:off x="2821039" y="470001"/>
              <a:ext cx="154807" cy="96651"/>
              <a:chOff x="2821039" y="470001"/>
              <a:chExt cx="154807" cy="96651"/>
            </a:xfrm>
            <a:grpFill/>
          </p:grpSpPr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DF2D553A-15C2-BFBB-6A77-944D82183188}"/>
                  </a:ext>
                </a:extLst>
              </p:cNvPr>
              <p:cNvSpPr/>
              <p:nvPr/>
            </p:nvSpPr>
            <p:spPr>
              <a:xfrm>
                <a:off x="2821039" y="470001"/>
                <a:ext cx="154807" cy="94472"/>
              </a:xfrm>
              <a:custGeom>
                <a:avLst/>
                <a:gdLst>
                  <a:gd name="connsiteX0" fmla="*/ 0 w 154807"/>
                  <a:gd name="connsiteY0" fmla="*/ 0 h 94472"/>
                  <a:gd name="connsiteX1" fmla="*/ 12582 w 154807"/>
                  <a:gd name="connsiteY1" fmla="*/ 42702 h 94472"/>
                  <a:gd name="connsiteX2" fmla="*/ 43105 w 154807"/>
                  <a:gd name="connsiteY2" fmla="*/ 84271 h 94472"/>
                  <a:gd name="connsiteX3" fmla="*/ 110441 w 154807"/>
                  <a:gd name="connsiteY3" fmla="*/ 84289 h 94472"/>
                  <a:gd name="connsiteX4" fmla="*/ 154808 w 154807"/>
                  <a:gd name="connsiteY4" fmla="*/ 29316 h 94472"/>
                  <a:gd name="connsiteX5" fmla="*/ 0 w 154807"/>
                  <a:gd name="connsiteY5" fmla="*/ 0 h 94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807" h="94472">
                    <a:moveTo>
                      <a:pt x="0" y="0"/>
                    </a:moveTo>
                    <a:cubicBezTo>
                      <a:pt x="2396" y="13240"/>
                      <a:pt x="6876" y="28474"/>
                      <a:pt x="12582" y="42702"/>
                    </a:cubicBezTo>
                    <a:cubicBezTo>
                      <a:pt x="18745" y="58046"/>
                      <a:pt x="30029" y="74140"/>
                      <a:pt x="43105" y="84271"/>
                    </a:cubicBezTo>
                    <a:cubicBezTo>
                      <a:pt x="61978" y="98901"/>
                      <a:pt x="90087" y="96798"/>
                      <a:pt x="110441" y="84289"/>
                    </a:cubicBezTo>
                    <a:cubicBezTo>
                      <a:pt x="130796" y="71799"/>
                      <a:pt x="144548" y="50877"/>
                      <a:pt x="154808" y="2931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6BE393DB-890D-4290-CE8E-8C1948936F3F}"/>
                  </a:ext>
                </a:extLst>
              </p:cNvPr>
              <p:cNvSpPr/>
              <p:nvPr/>
            </p:nvSpPr>
            <p:spPr>
              <a:xfrm>
                <a:off x="2821039" y="470001"/>
                <a:ext cx="154807" cy="96651"/>
              </a:xfrm>
              <a:custGeom>
                <a:avLst/>
                <a:gdLst>
                  <a:gd name="connsiteX0" fmla="*/ 0 w 154807"/>
                  <a:gd name="connsiteY0" fmla="*/ 0 h 96651"/>
                  <a:gd name="connsiteX1" fmla="*/ 8614 w 154807"/>
                  <a:gd name="connsiteY1" fmla="*/ 28621 h 96651"/>
                  <a:gd name="connsiteX2" fmla="*/ 20903 w 154807"/>
                  <a:gd name="connsiteY2" fmla="*/ 55559 h 96651"/>
                  <a:gd name="connsiteX3" fmla="*/ 39356 w 154807"/>
                  <a:gd name="connsiteY3" fmla="*/ 78346 h 96651"/>
                  <a:gd name="connsiteX4" fmla="*/ 51024 w 154807"/>
                  <a:gd name="connsiteY4" fmla="*/ 86740 h 96651"/>
                  <a:gd name="connsiteX5" fmla="*/ 64557 w 154807"/>
                  <a:gd name="connsiteY5" fmla="*/ 91239 h 96651"/>
                  <a:gd name="connsiteX6" fmla="*/ 93196 w 154807"/>
                  <a:gd name="connsiteY6" fmla="*/ 89684 h 96651"/>
                  <a:gd name="connsiteX7" fmla="*/ 118817 w 154807"/>
                  <a:gd name="connsiteY7" fmla="*/ 76115 h 96651"/>
                  <a:gd name="connsiteX8" fmla="*/ 139044 w 154807"/>
                  <a:gd name="connsiteY8" fmla="*/ 54663 h 96651"/>
                  <a:gd name="connsiteX9" fmla="*/ 154808 w 154807"/>
                  <a:gd name="connsiteY9" fmla="*/ 29316 h 96651"/>
                  <a:gd name="connsiteX10" fmla="*/ 121048 w 154807"/>
                  <a:gd name="connsiteY10" fmla="*/ 78840 h 96651"/>
                  <a:gd name="connsiteX11" fmla="*/ 63715 w 154807"/>
                  <a:gd name="connsiteY11" fmla="*/ 95719 h 96651"/>
                  <a:gd name="connsiteX12" fmla="*/ 48994 w 154807"/>
                  <a:gd name="connsiteY12" fmla="*/ 90599 h 96651"/>
                  <a:gd name="connsiteX13" fmla="*/ 36521 w 154807"/>
                  <a:gd name="connsiteY13" fmla="*/ 81382 h 96651"/>
                  <a:gd name="connsiteX14" fmla="*/ 17886 w 154807"/>
                  <a:gd name="connsiteY14" fmla="*/ 57333 h 96651"/>
                  <a:gd name="connsiteX15" fmla="*/ 6511 w 154807"/>
                  <a:gd name="connsiteY15" fmla="*/ 29316 h 96651"/>
                  <a:gd name="connsiteX16" fmla="*/ 0 w 154807"/>
                  <a:gd name="connsiteY16" fmla="*/ 0 h 9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4807" h="96651">
                    <a:moveTo>
                      <a:pt x="0" y="0"/>
                    </a:moveTo>
                    <a:cubicBezTo>
                      <a:pt x="2304" y="9729"/>
                      <a:pt x="5139" y="19294"/>
                      <a:pt x="8614" y="28621"/>
                    </a:cubicBezTo>
                    <a:cubicBezTo>
                      <a:pt x="12015" y="37984"/>
                      <a:pt x="15655" y="47238"/>
                      <a:pt x="20903" y="55559"/>
                    </a:cubicBezTo>
                    <a:cubicBezTo>
                      <a:pt x="26115" y="63898"/>
                      <a:pt x="32150" y="71744"/>
                      <a:pt x="39356" y="78346"/>
                    </a:cubicBezTo>
                    <a:cubicBezTo>
                      <a:pt x="42977" y="81638"/>
                      <a:pt x="46762" y="84637"/>
                      <a:pt x="51024" y="86740"/>
                    </a:cubicBezTo>
                    <a:cubicBezTo>
                      <a:pt x="55266" y="88898"/>
                      <a:pt x="59857" y="90379"/>
                      <a:pt x="64557" y="91239"/>
                    </a:cubicBezTo>
                    <a:cubicBezTo>
                      <a:pt x="73975" y="93104"/>
                      <a:pt x="83869" y="92281"/>
                      <a:pt x="93196" y="89684"/>
                    </a:cubicBezTo>
                    <a:cubicBezTo>
                      <a:pt x="102541" y="87014"/>
                      <a:pt x="111136" y="82205"/>
                      <a:pt x="118817" y="76115"/>
                    </a:cubicBezTo>
                    <a:cubicBezTo>
                      <a:pt x="126535" y="70061"/>
                      <a:pt x="133210" y="62673"/>
                      <a:pt x="139044" y="54663"/>
                    </a:cubicBezTo>
                    <a:cubicBezTo>
                      <a:pt x="145060" y="46762"/>
                      <a:pt x="150017" y="38076"/>
                      <a:pt x="154808" y="29316"/>
                    </a:cubicBezTo>
                    <a:cubicBezTo>
                      <a:pt x="147054" y="47640"/>
                      <a:pt x="136630" y="65526"/>
                      <a:pt x="121048" y="78840"/>
                    </a:cubicBezTo>
                    <a:cubicBezTo>
                      <a:pt x="105760" y="92318"/>
                      <a:pt x="84271" y="99304"/>
                      <a:pt x="63715" y="95719"/>
                    </a:cubicBezTo>
                    <a:cubicBezTo>
                      <a:pt x="58613" y="94714"/>
                      <a:pt x="53620" y="93031"/>
                      <a:pt x="48994" y="90599"/>
                    </a:cubicBezTo>
                    <a:cubicBezTo>
                      <a:pt x="44312" y="88203"/>
                      <a:pt x="40234" y="84838"/>
                      <a:pt x="36521" y="81382"/>
                    </a:cubicBezTo>
                    <a:cubicBezTo>
                      <a:pt x="29133" y="74322"/>
                      <a:pt x="22787" y="66221"/>
                      <a:pt x="17886" y="57333"/>
                    </a:cubicBezTo>
                    <a:cubicBezTo>
                      <a:pt x="12820" y="48482"/>
                      <a:pt x="9473" y="38862"/>
                      <a:pt x="6511" y="29316"/>
                    </a:cubicBezTo>
                    <a:cubicBezTo>
                      <a:pt x="3713" y="19696"/>
                      <a:pt x="1298" y="9930"/>
                      <a:pt x="0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16" name="TextBox 315">
            <a:extLst>
              <a:ext uri="{FF2B5EF4-FFF2-40B4-BE49-F238E27FC236}">
                <a16:creationId xmlns:a16="http://schemas.microsoft.com/office/drawing/2014/main" id="{AB7368D4-746F-71D0-3A89-FD4752831DEA}"/>
              </a:ext>
            </a:extLst>
          </p:cNvPr>
          <p:cNvSpPr txBox="1"/>
          <p:nvPr/>
        </p:nvSpPr>
        <p:spPr>
          <a:xfrm>
            <a:off x="146756" y="102697"/>
            <a:ext cx="119210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317" name="TextBox 316">
            <a:extLst>
              <a:ext uri="{FF2B5EF4-FFF2-40B4-BE49-F238E27FC236}">
                <a16:creationId xmlns:a16="http://schemas.microsoft.com/office/drawing/2014/main" id="{4550D27C-7D13-EBC1-E437-F8A0D7EA6D37}"/>
              </a:ext>
            </a:extLst>
          </p:cNvPr>
          <p:cNvSpPr txBox="1"/>
          <p:nvPr/>
        </p:nvSpPr>
        <p:spPr>
          <a:xfrm>
            <a:off x="1296185" y="3087823"/>
            <a:ext cx="2764724" cy="3023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این حرکت در کشتی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318" name="TextBox 317">
            <a:extLst>
              <a:ext uri="{FF2B5EF4-FFF2-40B4-BE49-F238E27FC236}">
                <a16:creationId xmlns:a16="http://schemas.microsoft.com/office/drawing/2014/main" id="{4ACE4503-DC53-BA1B-A328-D97D8B98D39E}"/>
              </a:ext>
            </a:extLst>
          </p:cNvPr>
          <p:cNvSpPr txBox="1"/>
          <p:nvPr/>
        </p:nvSpPr>
        <p:spPr>
          <a:xfrm>
            <a:off x="4691759" y="3060559"/>
            <a:ext cx="2764724" cy="3023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این حرکت در کشتی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319" name="TextBox 318">
            <a:extLst>
              <a:ext uri="{FF2B5EF4-FFF2-40B4-BE49-F238E27FC236}">
                <a16:creationId xmlns:a16="http://schemas.microsoft.com/office/drawing/2014/main" id="{F99CD32D-E449-A2E0-E567-4B908519EC80}"/>
              </a:ext>
            </a:extLst>
          </p:cNvPr>
          <p:cNvSpPr txBox="1"/>
          <p:nvPr/>
        </p:nvSpPr>
        <p:spPr>
          <a:xfrm>
            <a:off x="8189531" y="3031480"/>
            <a:ext cx="2764724" cy="3023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این حرکت در کشتی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320" name="TextBox 319">
            <a:extLst>
              <a:ext uri="{FF2B5EF4-FFF2-40B4-BE49-F238E27FC236}">
                <a16:creationId xmlns:a16="http://schemas.microsoft.com/office/drawing/2014/main" id="{F6B1A99A-18F0-7525-FE72-A3D375D4EA12}"/>
              </a:ext>
            </a:extLst>
          </p:cNvPr>
          <p:cNvSpPr txBox="1"/>
          <p:nvPr/>
        </p:nvSpPr>
        <p:spPr>
          <a:xfrm>
            <a:off x="521773" y="1022828"/>
            <a:ext cx="1113964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</p:spTree>
    <p:extLst>
      <p:ext uri="{BB962C8B-B14F-4D97-AF65-F5344CB8AC3E}">
        <p14:creationId xmlns:p14="http://schemas.microsoft.com/office/powerpoint/2010/main" val="367184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316" grpId="0"/>
      <p:bldP spid="317" grpId="0"/>
      <p:bldP spid="318" grpId="0"/>
      <p:bldP spid="319" grpId="0"/>
      <p:bldP spid="3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669C7D1-F129-E6A1-C004-E3C5C030DCC9}"/>
              </a:ext>
            </a:extLst>
          </p:cNvPr>
          <p:cNvSpPr/>
          <p:nvPr/>
        </p:nvSpPr>
        <p:spPr>
          <a:xfrm>
            <a:off x="5973337" y="3102805"/>
            <a:ext cx="4742985" cy="367990"/>
          </a:xfrm>
          <a:prstGeom prst="round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AEF285-1603-47B0-54D9-D63105C77287}"/>
              </a:ext>
            </a:extLst>
          </p:cNvPr>
          <p:cNvSpPr txBox="1"/>
          <p:nvPr/>
        </p:nvSpPr>
        <p:spPr>
          <a:xfrm>
            <a:off x="146825" y="2225642"/>
            <a:ext cx="118983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7200" b="1" dirty="0">
                <a:latin typeface="29LTRavi-Bold" panose="02000800000000000000" pitchFamily="2" charset="-78"/>
                <a:cs typeface="29LTRavi-Bold" panose="02000800000000000000" pitchFamily="2" charset="-78"/>
              </a:rPr>
              <a:t>سپاس از توجه شما همکاران</a:t>
            </a:r>
          </a:p>
        </p:txBody>
      </p:sp>
    </p:spTree>
    <p:extLst>
      <p:ext uri="{BB962C8B-B14F-4D97-AF65-F5344CB8AC3E}">
        <p14:creationId xmlns:p14="http://schemas.microsoft.com/office/powerpoint/2010/main" val="2122520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8B1F522-6718-AA67-09FC-3C9024491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331" y="145915"/>
            <a:ext cx="5369669" cy="67120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77309A1-F8F4-FB13-3EB6-A762A7A01D15}"/>
              </a:ext>
            </a:extLst>
          </p:cNvPr>
          <p:cNvSpPr txBox="1"/>
          <p:nvPr/>
        </p:nvSpPr>
        <p:spPr>
          <a:xfrm>
            <a:off x="974801" y="636920"/>
            <a:ext cx="5236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  <a:endParaRPr lang="fa-IR" altLang="en-US" sz="3200" b="1" dirty="0">
              <a:solidFill>
                <a:srgbClr val="0A0CA5"/>
              </a:solidFill>
              <a:latin typeface="29LTRavi-Bold" panose="02000800000000000000" pitchFamily="2" charset="-78"/>
              <a:cs typeface="29LTRavi-Bold" panose="020008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2A6D5C-10D3-7142-D79D-FEB04685C645}"/>
              </a:ext>
            </a:extLst>
          </p:cNvPr>
          <p:cNvSpPr txBox="1"/>
          <p:nvPr/>
        </p:nvSpPr>
        <p:spPr>
          <a:xfrm>
            <a:off x="859687" y="1680131"/>
            <a:ext cx="5236313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9AFC82F-ED20-EF29-AB4C-CC223DC11C43}"/>
              </a:ext>
            </a:extLst>
          </p:cNvPr>
          <p:cNvSpPr/>
          <p:nvPr/>
        </p:nvSpPr>
        <p:spPr>
          <a:xfrm>
            <a:off x="1941359" y="5173585"/>
            <a:ext cx="315311" cy="315311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888888-3370-5465-34C1-03EAEF06F31F}"/>
              </a:ext>
            </a:extLst>
          </p:cNvPr>
          <p:cNvSpPr/>
          <p:nvPr/>
        </p:nvSpPr>
        <p:spPr>
          <a:xfrm>
            <a:off x="2256670" y="5527338"/>
            <a:ext cx="315311" cy="315311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668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E28A39A-5180-9ED2-BADF-96F31456C2C0}"/>
              </a:ext>
            </a:extLst>
          </p:cNvPr>
          <p:cNvSpPr/>
          <p:nvPr/>
        </p:nvSpPr>
        <p:spPr>
          <a:xfrm>
            <a:off x="1749778" y="304800"/>
            <a:ext cx="8331200" cy="62484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noFill/>
          <a:ln w="0" cap="rnd">
            <a:solidFill>
              <a:srgbClr val="FFFFFF">
                <a:alpha val="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aphic 4">
            <a:extLst>
              <a:ext uri="{FF2B5EF4-FFF2-40B4-BE49-F238E27FC236}">
                <a16:creationId xmlns:a16="http://schemas.microsoft.com/office/drawing/2014/main" id="{6E074546-2A49-F366-3B36-5BF751CB14A0}"/>
              </a:ext>
            </a:extLst>
          </p:cNvPr>
          <p:cNvGrpSpPr/>
          <p:nvPr/>
        </p:nvGrpSpPr>
        <p:grpSpPr>
          <a:xfrm>
            <a:off x="7789349" y="4589739"/>
            <a:ext cx="2082224" cy="1753955"/>
            <a:chOff x="8152798" y="4702982"/>
            <a:chExt cx="2285368" cy="192507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1A6FF4-4B66-1647-F1C4-10403EEE9928}"/>
                </a:ext>
              </a:extLst>
            </p:cNvPr>
            <p:cNvSpPr/>
            <p:nvPr/>
          </p:nvSpPr>
          <p:spPr>
            <a:xfrm>
              <a:off x="8152798" y="4702982"/>
              <a:ext cx="2285368" cy="1925073"/>
            </a:xfrm>
            <a:custGeom>
              <a:avLst/>
              <a:gdLst>
                <a:gd name="connsiteX0" fmla="*/ 554618 w 2285368"/>
                <a:gd name="connsiteY0" fmla="*/ 1013553 h 1925073"/>
                <a:gd name="connsiteX1" fmla="*/ 449261 w 2285368"/>
                <a:gd name="connsiteY1" fmla="*/ 1229644 h 1925073"/>
                <a:gd name="connsiteX2" fmla="*/ 399810 w 2285368"/>
                <a:gd name="connsiteY2" fmla="*/ 1285551 h 1925073"/>
                <a:gd name="connsiteX3" fmla="*/ 313802 w 2285368"/>
                <a:gd name="connsiteY3" fmla="*/ 1356508 h 1925073"/>
                <a:gd name="connsiteX4" fmla="*/ 154696 w 2285368"/>
                <a:gd name="connsiteY4" fmla="*/ 1545716 h 1925073"/>
                <a:gd name="connsiteX5" fmla="*/ 191254 w 2285368"/>
                <a:gd name="connsiteY5" fmla="*/ 1669343 h 1925073"/>
                <a:gd name="connsiteX6" fmla="*/ 210603 w 2285368"/>
                <a:gd name="connsiteY6" fmla="*/ 1684394 h 1925073"/>
                <a:gd name="connsiteX7" fmla="*/ 254676 w 2285368"/>
                <a:gd name="connsiteY7" fmla="*/ 1692989 h 1925073"/>
                <a:gd name="connsiteX8" fmla="*/ 254676 w 2285368"/>
                <a:gd name="connsiteY8" fmla="*/ 1716636 h 1925073"/>
                <a:gd name="connsiteX9" fmla="*/ 169747 w 2285368"/>
                <a:gd name="connsiteY9" fmla="*/ 1729529 h 1925073"/>
                <a:gd name="connsiteX10" fmla="*/ 75143 w 2285368"/>
                <a:gd name="connsiteY10" fmla="*/ 1706943 h 1925073"/>
                <a:gd name="connsiteX11" fmla="*/ 7404 w 2285368"/>
                <a:gd name="connsiteY11" fmla="*/ 1645660 h 1925073"/>
                <a:gd name="connsiteX12" fmla="*/ 7404 w 2285368"/>
                <a:gd name="connsiteY12" fmla="*/ 1589753 h 1925073"/>
                <a:gd name="connsiteX13" fmla="*/ 51479 w 2285368"/>
                <a:gd name="connsiteY13" fmla="*/ 1534926 h 1925073"/>
                <a:gd name="connsiteX14" fmla="*/ 60074 w 2285368"/>
                <a:gd name="connsiteY14" fmla="*/ 1528470 h 1925073"/>
                <a:gd name="connsiteX15" fmla="*/ 123497 w 2285368"/>
                <a:gd name="connsiteY15" fmla="*/ 1354313 h 1925073"/>
                <a:gd name="connsiteX16" fmla="*/ 198752 w 2285368"/>
                <a:gd name="connsiteY16" fmla="*/ 1264008 h 1925073"/>
                <a:gd name="connsiteX17" fmla="*/ 266418 w 2285368"/>
                <a:gd name="connsiteY17" fmla="*/ 1172622 h 1925073"/>
                <a:gd name="connsiteX18" fmla="*/ 278030 w 2285368"/>
                <a:gd name="connsiteY18" fmla="*/ 1090326 h 1925073"/>
                <a:gd name="connsiteX19" fmla="*/ 307767 w 2285368"/>
                <a:gd name="connsiteY19" fmla="*/ 893529 h 1925073"/>
                <a:gd name="connsiteX20" fmla="*/ 311644 w 2285368"/>
                <a:gd name="connsiteY20" fmla="*/ 874839 h 1925073"/>
                <a:gd name="connsiteX21" fmla="*/ 382601 w 2285368"/>
                <a:gd name="connsiteY21" fmla="*/ 721110 h 1925073"/>
                <a:gd name="connsiteX22" fmla="*/ 454802 w 2285368"/>
                <a:gd name="connsiteY22" fmla="*/ 630365 h 1925073"/>
                <a:gd name="connsiteX23" fmla="*/ 496572 w 2285368"/>
                <a:gd name="connsiteY23" fmla="*/ 566284 h 1925073"/>
                <a:gd name="connsiteX24" fmla="*/ 520218 w 2285368"/>
                <a:gd name="connsiteY24" fmla="*/ 436201 h 1925073"/>
                <a:gd name="connsiteX25" fmla="*/ 540994 w 2285368"/>
                <a:gd name="connsiteY25" fmla="*/ 315318 h 1925073"/>
                <a:gd name="connsiteX26" fmla="*/ 632031 w 2285368"/>
                <a:gd name="connsiteY26" fmla="*/ 243756 h 1925073"/>
                <a:gd name="connsiteX27" fmla="*/ 724495 w 2285368"/>
                <a:gd name="connsiteY27" fmla="*/ 215812 h 1925073"/>
                <a:gd name="connsiteX28" fmla="*/ 778792 w 2285368"/>
                <a:gd name="connsiteY28" fmla="*/ 196464 h 1925073"/>
                <a:gd name="connsiteX29" fmla="*/ 795453 w 2285368"/>
                <a:gd name="connsiteY29" fmla="*/ 186789 h 1925073"/>
                <a:gd name="connsiteX30" fmla="*/ 833089 w 2285368"/>
                <a:gd name="connsiteY30" fmla="*/ 37358 h 1925073"/>
                <a:gd name="connsiteX31" fmla="*/ 902968 w 2285368"/>
                <a:gd name="connsiteY31" fmla="*/ 10475 h 1925073"/>
                <a:gd name="connsiteX32" fmla="*/ 982521 w 2285368"/>
                <a:gd name="connsiteY32" fmla="*/ 16930 h 1925073"/>
                <a:gd name="connsiteX33" fmla="*/ 1048101 w 2285368"/>
                <a:gd name="connsiteY33" fmla="*/ 114771 h 1925073"/>
                <a:gd name="connsiteX34" fmla="*/ 1029832 w 2285368"/>
                <a:gd name="connsiteY34" fmla="*/ 164222 h 1925073"/>
                <a:gd name="connsiteX35" fmla="*/ 1029539 w 2285368"/>
                <a:gd name="connsiteY35" fmla="*/ 168355 h 1925073"/>
                <a:gd name="connsiteX36" fmla="*/ 1016554 w 2285368"/>
                <a:gd name="connsiteY36" fmla="*/ 190868 h 1925073"/>
                <a:gd name="connsiteX37" fmla="*/ 1002967 w 2285368"/>
                <a:gd name="connsiteY37" fmla="*/ 197561 h 1925073"/>
                <a:gd name="connsiteX38" fmla="*/ 1000608 w 2285368"/>
                <a:gd name="connsiteY38" fmla="*/ 224298 h 1925073"/>
                <a:gd name="connsiteX39" fmla="*/ 997389 w 2285368"/>
                <a:gd name="connsiteY39" fmla="*/ 242842 h 1925073"/>
                <a:gd name="connsiteX40" fmla="*/ 997590 w 2285368"/>
                <a:gd name="connsiteY40" fmla="*/ 245933 h 1925073"/>
                <a:gd name="connsiteX41" fmla="*/ 979320 w 2285368"/>
                <a:gd name="connsiteY41" fmla="*/ 256686 h 1925073"/>
                <a:gd name="connsiteX42" fmla="*/ 968567 w 2285368"/>
                <a:gd name="connsiteY42" fmla="*/ 269579 h 1925073"/>
                <a:gd name="connsiteX43" fmla="*/ 953516 w 2285368"/>
                <a:gd name="connsiteY43" fmla="*/ 272798 h 1925073"/>
                <a:gd name="connsiteX44" fmla="*/ 949218 w 2285368"/>
                <a:gd name="connsiteY44" fmla="*/ 291068 h 1925073"/>
                <a:gd name="connsiteX45" fmla="*/ 971274 w 2285368"/>
                <a:gd name="connsiteY45" fmla="*/ 307106 h 1925073"/>
                <a:gd name="connsiteX46" fmla="*/ 1017688 w 2285368"/>
                <a:gd name="connsiteY46" fmla="*/ 321389 h 1925073"/>
                <a:gd name="connsiteX47" fmla="*/ 1100661 w 2285368"/>
                <a:gd name="connsiteY47" fmla="*/ 312556 h 1925073"/>
                <a:gd name="connsiteX48" fmla="*/ 1159933 w 2285368"/>
                <a:gd name="connsiteY48" fmla="*/ 303979 h 1925073"/>
                <a:gd name="connsiteX49" fmla="*/ 1194333 w 2285368"/>
                <a:gd name="connsiteY49" fmla="*/ 293225 h 1925073"/>
                <a:gd name="connsiteX50" fmla="*/ 1228732 w 2285368"/>
                <a:gd name="connsiteY50" fmla="*/ 268500 h 1925073"/>
                <a:gd name="connsiteX51" fmla="*/ 1205323 w 2285368"/>
                <a:gd name="connsiteY51" fmla="*/ 254857 h 1925073"/>
                <a:gd name="connsiteX52" fmla="*/ 1190565 w 2285368"/>
                <a:gd name="connsiteY52" fmla="*/ 234411 h 1925073"/>
                <a:gd name="connsiteX53" fmla="*/ 1195393 w 2285368"/>
                <a:gd name="connsiteY53" fmla="*/ 137339 h 1925073"/>
                <a:gd name="connsiteX54" fmla="*/ 1262053 w 2285368"/>
                <a:gd name="connsiteY54" fmla="*/ 67460 h 1925073"/>
                <a:gd name="connsiteX55" fmla="*/ 1335168 w 2285368"/>
                <a:gd name="connsiteY55" fmla="*/ 71758 h 1925073"/>
                <a:gd name="connsiteX56" fmla="*/ 1407205 w 2285368"/>
                <a:gd name="connsiteY56" fmla="*/ 135181 h 1925073"/>
                <a:gd name="connsiteX57" fmla="*/ 1446981 w 2285368"/>
                <a:gd name="connsiteY57" fmla="*/ 179255 h 1925073"/>
                <a:gd name="connsiteX58" fmla="*/ 1508264 w 2285368"/>
                <a:gd name="connsiteY58" fmla="*/ 182473 h 1925073"/>
                <a:gd name="connsiteX59" fmla="*/ 1584836 w 2285368"/>
                <a:gd name="connsiteY59" fmla="*/ 187064 h 1925073"/>
                <a:gd name="connsiteX60" fmla="*/ 1645570 w 2285368"/>
                <a:gd name="connsiteY60" fmla="*/ 220878 h 1925073"/>
                <a:gd name="connsiteX61" fmla="*/ 1673112 w 2285368"/>
                <a:gd name="connsiteY61" fmla="*/ 261697 h 1925073"/>
                <a:gd name="connsiteX62" fmla="*/ 1703946 w 2285368"/>
                <a:gd name="connsiteY62" fmla="*/ 311495 h 1925073"/>
                <a:gd name="connsiteX63" fmla="*/ 1708243 w 2285368"/>
                <a:gd name="connsiteY63" fmla="*/ 339439 h 1925073"/>
                <a:gd name="connsiteX64" fmla="*/ 1778122 w 2285368"/>
                <a:gd name="connsiteY64" fmla="*/ 475977 h 1925073"/>
                <a:gd name="connsiteX65" fmla="*/ 1820057 w 2285368"/>
                <a:gd name="connsiteY65" fmla="*/ 563065 h 1925073"/>
                <a:gd name="connsiteX66" fmla="*/ 1858333 w 2285368"/>
                <a:gd name="connsiteY66" fmla="*/ 611163 h 1925073"/>
                <a:gd name="connsiteX67" fmla="*/ 1911825 w 2285368"/>
                <a:gd name="connsiteY67" fmla="*/ 672994 h 1925073"/>
                <a:gd name="connsiteX68" fmla="*/ 1961038 w 2285368"/>
                <a:gd name="connsiteY68" fmla="*/ 733948 h 1925073"/>
                <a:gd name="connsiteX69" fmla="*/ 2019432 w 2285368"/>
                <a:gd name="connsiteY69" fmla="*/ 875168 h 1925073"/>
                <a:gd name="connsiteX70" fmla="*/ 2019506 w 2285368"/>
                <a:gd name="connsiteY70" fmla="*/ 876814 h 1925073"/>
                <a:gd name="connsiteX71" fmla="*/ 2017859 w 2285368"/>
                <a:gd name="connsiteY71" fmla="*/ 913554 h 1925073"/>
                <a:gd name="connsiteX72" fmla="*/ 2044743 w 2285368"/>
                <a:gd name="connsiteY72" fmla="*/ 1022130 h 1925073"/>
                <a:gd name="connsiteX73" fmla="*/ 2095272 w 2285368"/>
                <a:gd name="connsiteY73" fmla="*/ 1191989 h 1925073"/>
                <a:gd name="connsiteX74" fmla="*/ 2137207 w 2285368"/>
                <a:gd name="connsiteY74" fmla="*/ 1279077 h 1925073"/>
                <a:gd name="connsiteX75" fmla="*/ 2187737 w 2285368"/>
                <a:gd name="connsiteY75" fmla="*/ 1370462 h 1925073"/>
                <a:gd name="connsiteX76" fmla="*/ 2214620 w 2285368"/>
                <a:gd name="connsiteY76" fmla="*/ 1559670 h 1925073"/>
                <a:gd name="connsiteX77" fmla="*/ 2232889 w 2285368"/>
                <a:gd name="connsiteY77" fmla="*/ 1706961 h 1925073"/>
                <a:gd name="connsiteX78" fmla="*/ 2246862 w 2285368"/>
                <a:gd name="connsiteY78" fmla="*/ 1772542 h 1925073"/>
                <a:gd name="connsiteX79" fmla="*/ 2256554 w 2285368"/>
                <a:gd name="connsiteY79" fmla="*/ 1790702 h 1925073"/>
                <a:gd name="connsiteX80" fmla="*/ 2282597 w 2285368"/>
                <a:gd name="connsiteY80" fmla="*/ 1803430 h 1925073"/>
                <a:gd name="connsiteX81" fmla="*/ 2278134 w 2285368"/>
                <a:gd name="connsiteY81" fmla="*/ 1833350 h 1925073"/>
                <a:gd name="connsiteX82" fmla="*/ 2266924 w 2285368"/>
                <a:gd name="connsiteY82" fmla="*/ 1861568 h 1925073"/>
                <a:gd name="connsiteX83" fmla="*/ 2258603 w 2285368"/>
                <a:gd name="connsiteY83" fmla="*/ 1893846 h 1925073"/>
                <a:gd name="connsiteX84" fmla="*/ 2237955 w 2285368"/>
                <a:gd name="connsiteY84" fmla="*/ 1920108 h 1925073"/>
                <a:gd name="connsiteX85" fmla="*/ 2162627 w 2285368"/>
                <a:gd name="connsiteY85" fmla="*/ 1892676 h 1925073"/>
                <a:gd name="connsiteX86" fmla="*/ 2153136 w 2285368"/>
                <a:gd name="connsiteY86" fmla="*/ 1848492 h 1925073"/>
                <a:gd name="connsiteX87" fmla="*/ 2152276 w 2285368"/>
                <a:gd name="connsiteY87" fmla="*/ 1804784 h 1925073"/>
                <a:gd name="connsiteX88" fmla="*/ 2140791 w 2285368"/>
                <a:gd name="connsiteY88" fmla="*/ 1677993 h 1925073"/>
                <a:gd name="connsiteX89" fmla="*/ 2124625 w 2285368"/>
                <a:gd name="connsiteY89" fmla="*/ 1633736 h 1925073"/>
                <a:gd name="connsiteX90" fmla="*/ 2096370 w 2285368"/>
                <a:gd name="connsiteY90" fmla="*/ 1571483 h 1925073"/>
                <a:gd name="connsiteX91" fmla="*/ 2052040 w 2285368"/>
                <a:gd name="connsiteY91" fmla="*/ 1438054 h 1925073"/>
                <a:gd name="connsiteX92" fmla="*/ 1993170 w 2285368"/>
                <a:gd name="connsiteY92" fmla="*/ 1350016 h 1925073"/>
                <a:gd name="connsiteX93" fmla="*/ 1782456 w 2285368"/>
                <a:gd name="connsiteY93" fmla="*/ 1024270 h 1925073"/>
                <a:gd name="connsiteX94" fmla="*/ 1490031 w 2285368"/>
                <a:gd name="connsiteY94" fmla="*/ 1247896 h 1925073"/>
                <a:gd name="connsiteX95" fmla="*/ 1474980 w 2285368"/>
                <a:gd name="connsiteY95" fmla="*/ 1299504 h 1925073"/>
                <a:gd name="connsiteX96" fmla="*/ 1482497 w 2285368"/>
                <a:gd name="connsiteY96" fmla="*/ 1411317 h 1925073"/>
                <a:gd name="connsiteX97" fmla="*/ 1459929 w 2285368"/>
                <a:gd name="connsiteY97" fmla="*/ 1508079 h 1925073"/>
                <a:gd name="connsiteX98" fmla="*/ 1440581 w 2285368"/>
                <a:gd name="connsiteY98" fmla="*/ 1729547 h 1925073"/>
                <a:gd name="connsiteX99" fmla="*/ 1445957 w 2285368"/>
                <a:gd name="connsiteY99" fmla="*/ 1766105 h 1925073"/>
                <a:gd name="connsiteX100" fmla="*/ 1451334 w 2285368"/>
                <a:gd name="connsiteY100" fmla="*/ 1822011 h 1925073"/>
                <a:gd name="connsiteX101" fmla="*/ 1335223 w 2285368"/>
                <a:gd name="connsiteY101" fmla="*/ 1831685 h 1925073"/>
                <a:gd name="connsiteX102" fmla="*/ 1248136 w 2285368"/>
                <a:gd name="connsiteY102" fmla="*/ 1831685 h 1925073"/>
                <a:gd name="connsiteX103" fmla="*/ 1137402 w 2285368"/>
                <a:gd name="connsiteY103" fmla="*/ 1812337 h 1925073"/>
                <a:gd name="connsiteX104" fmla="*/ 1142778 w 2285368"/>
                <a:gd name="connsiteY104" fmla="*/ 1767183 h 1925073"/>
                <a:gd name="connsiteX105" fmla="*/ 1211578 w 2285368"/>
                <a:gd name="connsiteY105" fmla="*/ 1770402 h 1925073"/>
                <a:gd name="connsiteX106" fmla="*/ 1305103 w 2285368"/>
                <a:gd name="connsiteY106" fmla="*/ 1734924 h 1925073"/>
                <a:gd name="connsiteX107" fmla="*/ 1317996 w 2285368"/>
                <a:gd name="connsiteY107" fmla="*/ 1692989 h 1925073"/>
                <a:gd name="connsiteX108" fmla="*/ 1305103 w 2285368"/>
                <a:gd name="connsiteY108" fmla="*/ 1645678 h 1925073"/>
                <a:gd name="connsiteX109" fmla="*/ 1336284 w 2285368"/>
                <a:gd name="connsiteY109" fmla="*/ 1645678 h 1925073"/>
                <a:gd name="connsiteX110" fmla="*/ 1329828 w 2285368"/>
                <a:gd name="connsiteY110" fmla="*/ 1489791 h 1925073"/>
                <a:gd name="connsiteX111" fmla="*/ 1326555 w 2285368"/>
                <a:gd name="connsiteY111" fmla="*/ 1383922 h 1925073"/>
                <a:gd name="connsiteX112" fmla="*/ 1333266 w 2285368"/>
                <a:gd name="connsiteY112" fmla="*/ 1267135 h 1925073"/>
                <a:gd name="connsiteX113" fmla="*/ 1336284 w 2285368"/>
                <a:gd name="connsiteY113" fmla="*/ 1182333 h 1925073"/>
                <a:gd name="connsiteX114" fmla="*/ 1436264 w 2285368"/>
                <a:gd name="connsiteY114" fmla="*/ 993125 h 1925073"/>
                <a:gd name="connsiteX115" fmla="*/ 1550217 w 2285368"/>
                <a:gd name="connsiteY115" fmla="*/ 834020 h 1925073"/>
                <a:gd name="connsiteX116" fmla="*/ 1451608 w 2285368"/>
                <a:gd name="connsiteY116" fmla="*/ 667124 h 1925073"/>
                <a:gd name="connsiteX117" fmla="*/ 1424797 w 2285368"/>
                <a:gd name="connsiteY117" fmla="*/ 611730 h 1925073"/>
                <a:gd name="connsiteX118" fmla="*/ 1390032 w 2285368"/>
                <a:gd name="connsiteY118" fmla="*/ 553427 h 1925073"/>
                <a:gd name="connsiteX119" fmla="*/ 1344879 w 2285368"/>
                <a:gd name="connsiteY119" fmla="*/ 454526 h 1925073"/>
                <a:gd name="connsiteX120" fmla="*/ 1207262 w 2285368"/>
                <a:gd name="connsiteY120" fmla="*/ 505056 h 1925073"/>
                <a:gd name="connsiteX121" fmla="*/ 1196380 w 2285368"/>
                <a:gd name="connsiteY121" fmla="*/ 517400 h 1925073"/>
                <a:gd name="connsiteX122" fmla="*/ 1166535 w 2285368"/>
                <a:gd name="connsiteY122" fmla="*/ 547977 h 1925073"/>
                <a:gd name="connsiteX123" fmla="*/ 1072845 w 2285368"/>
                <a:gd name="connsiteY123" fmla="*/ 618185 h 1925073"/>
                <a:gd name="connsiteX124" fmla="*/ 989525 w 2285368"/>
                <a:gd name="connsiteY124" fmla="*/ 634443 h 1925073"/>
                <a:gd name="connsiteX125" fmla="*/ 943641 w 2285368"/>
                <a:gd name="connsiteY125" fmla="*/ 615296 h 1925073"/>
                <a:gd name="connsiteX126" fmla="*/ 906022 w 2285368"/>
                <a:gd name="connsiteY126" fmla="*/ 581408 h 1925073"/>
                <a:gd name="connsiteX127" fmla="*/ 879669 w 2285368"/>
                <a:gd name="connsiteY127" fmla="*/ 556426 h 1925073"/>
                <a:gd name="connsiteX128" fmla="*/ 867179 w 2285368"/>
                <a:gd name="connsiteY128" fmla="*/ 555421 h 1925073"/>
                <a:gd name="connsiteX129" fmla="*/ 856864 w 2285368"/>
                <a:gd name="connsiteY129" fmla="*/ 564601 h 1925073"/>
                <a:gd name="connsiteX130" fmla="*/ 822153 w 2285368"/>
                <a:gd name="connsiteY130" fmla="*/ 598580 h 1925073"/>
                <a:gd name="connsiteX131" fmla="*/ 801543 w 2285368"/>
                <a:gd name="connsiteY131" fmla="*/ 653097 h 1925073"/>
                <a:gd name="connsiteX132" fmla="*/ 754817 w 2285368"/>
                <a:gd name="connsiteY132" fmla="*/ 761837 h 1925073"/>
                <a:gd name="connsiteX133" fmla="*/ 738138 w 2285368"/>
                <a:gd name="connsiteY133" fmla="*/ 790769 h 1925073"/>
                <a:gd name="connsiteX134" fmla="*/ 756152 w 2285368"/>
                <a:gd name="connsiteY134" fmla="*/ 821749 h 1925073"/>
                <a:gd name="connsiteX135" fmla="*/ 800464 w 2285368"/>
                <a:gd name="connsiteY135" fmla="*/ 881532 h 1925073"/>
                <a:gd name="connsiteX136" fmla="*/ 839253 w 2285368"/>
                <a:gd name="connsiteY136" fmla="*/ 917084 h 1925073"/>
                <a:gd name="connsiteX137" fmla="*/ 879157 w 2285368"/>
                <a:gd name="connsiteY137" fmla="*/ 967852 h 1925073"/>
                <a:gd name="connsiteX138" fmla="*/ 940477 w 2285368"/>
                <a:gd name="connsiteY138" fmla="*/ 1057957 h 1925073"/>
                <a:gd name="connsiteX139" fmla="*/ 955710 w 2285368"/>
                <a:gd name="connsiteY139" fmla="*/ 1088315 h 1925073"/>
                <a:gd name="connsiteX140" fmla="*/ 976980 w 2285368"/>
                <a:gd name="connsiteY140" fmla="*/ 1149232 h 1925073"/>
                <a:gd name="connsiteX141" fmla="*/ 984258 w 2285368"/>
                <a:gd name="connsiteY141" fmla="*/ 1215764 h 1925073"/>
                <a:gd name="connsiteX142" fmla="*/ 1000882 w 2285368"/>
                <a:gd name="connsiteY142" fmla="*/ 1283923 h 1925073"/>
                <a:gd name="connsiteX143" fmla="*/ 1014397 w 2285368"/>
                <a:gd name="connsiteY143" fmla="*/ 1359928 h 1925073"/>
                <a:gd name="connsiteX144" fmla="*/ 1028296 w 2285368"/>
                <a:gd name="connsiteY144" fmla="*/ 1495351 h 1925073"/>
                <a:gd name="connsiteX145" fmla="*/ 1028862 w 2285368"/>
                <a:gd name="connsiteY145" fmla="*/ 1551733 h 1925073"/>
                <a:gd name="connsiteX146" fmla="*/ 1039524 w 2285368"/>
                <a:gd name="connsiteY146" fmla="*/ 1591984 h 1925073"/>
                <a:gd name="connsiteX147" fmla="*/ 1058873 w 2285368"/>
                <a:gd name="connsiteY147" fmla="*/ 1598440 h 1925073"/>
                <a:gd name="connsiteX148" fmla="*/ 1066097 w 2285368"/>
                <a:gd name="connsiteY148" fmla="*/ 1628762 h 1925073"/>
                <a:gd name="connsiteX149" fmla="*/ 1142742 w 2285368"/>
                <a:gd name="connsiteY149" fmla="*/ 1696262 h 1925073"/>
                <a:gd name="connsiteX150" fmla="*/ 1185737 w 2285368"/>
                <a:gd name="connsiteY150" fmla="*/ 1708095 h 1925073"/>
                <a:gd name="connsiteX151" fmla="*/ 1205086 w 2285368"/>
                <a:gd name="connsiteY151" fmla="*/ 1733899 h 1925073"/>
                <a:gd name="connsiteX152" fmla="*/ 1197551 w 2285368"/>
                <a:gd name="connsiteY152" fmla="*/ 1757546 h 1925073"/>
                <a:gd name="connsiteX153" fmla="*/ 1112622 w 2285368"/>
                <a:gd name="connsiteY153" fmla="*/ 1777974 h 1925073"/>
                <a:gd name="connsiteX154" fmla="*/ 1036287 w 2285368"/>
                <a:gd name="connsiteY154" fmla="*/ 1769378 h 1925073"/>
                <a:gd name="connsiteX155" fmla="*/ 999437 w 2285368"/>
                <a:gd name="connsiteY155" fmla="*/ 1770622 h 1925073"/>
                <a:gd name="connsiteX156" fmla="*/ 962605 w 2285368"/>
                <a:gd name="connsiteY156" fmla="*/ 1764404 h 1925073"/>
                <a:gd name="connsiteX157" fmla="*/ 950864 w 2285368"/>
                <a:gd name="connsiteY157" fmla="*/ 1750596 h 1925073"/>
                <a:gd name="connsiteX158" fmla="*/ 949968 w 2285368"/>
                <a:gd name="connsiteY158" fmla="*/ 1703907 h 1925073"/>
                <a:gd name="connsiteX159" fmla="*/ 950626 w 2285368"/>
                <a:gd name="connsiteY159" fmla="*/ 1644288 h 1925073"/>
                <a:gd name="connsiteX160" fmla="*/ 938904 w 2285368"/>
                <a:gd name="connsiteY160" fmla="*/ 1597764 h 1925073"/>
                <a:gd name="connsiteX161" fmla="*/ 898670 w 2285368"/>
                <a:gd name="connsiteY161" fmla="*/ 1501678 h 1925073"/>
                <a:gd name="connsiteX162" fmla="*/ 848140 w 2285368"/>
                <a:gd name="connsiteY162" fmla="*/ 1247951 h 1925073"/>
                <a:gd name="connsiteX163" fmla="*/ 818386 w 2285368"/>
                <a:gd name="connsiteY163" fmla="*/ 1220281 h 1925073"/>
                <a:gd name="connsiteX164" fmla="*/ 785632 w 2285368"/>
                <a:gd name="connsiteY164" fmla="*/ 1191678 h 1925073"/>
                <a:gd name="connsiteX165" fmla="*/ 714583 w 2285368"/>
                <a:gd name="connsiteY165" fmla="*/ 1143105 h 1925073"/>
                <a:gd name="connsiteX166" fmla="*/ 629398 w 2285368"/>
                <a:gd name="connsiteY166" fmla="*/ 1081548 h 1925073"/>
                <a:gd name="connsiteX167" fmla="*/ 554618 w 2285368"/>
                <a:gd name="connsiteY167" fmla="*/ 1013553 h 192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2285368" h="1925073">
                  <a:moveTo>
                    <a:pt x="554618" y="1013553"/>
                  </a:moveTo>
                  <a:cubicBezTo>
                    <a:pt x="554618" y="1013553"/>
                    <a:pt x="455717" y="1228035"/>
                    <a:pt x="449261" y="1229644"/>
                  </a:cubicBezTo>
                  <a:cubicBezTo>
                    <a:pt x="442805" y="1231253"/>
                    <a:pt x="417001" y="1268890"/>
                    <a:pt x="399810" y="1285551"/>
                  </a:cubicBezTo>
                  <a:cubicBezTo>
                    <a:pt x="382601" y="1302211"/>
                    <a:pt x="370787" y="1326936"/>
                    <a:pt x="313802" y="1356508"/>
                  </a:cubicBezTo>
                  <a:cubicBezTo>
                    <a:pt x="313802" y="1356508"/>
                    <a:pt x="177264" y="1496814"/>
                    <a:pt x="154696" y="1545716"/>
                  </a:cubicBezTo>
                  <a:cubicBezTo>
                    <a:pt x="132129" y="1594636"/>
                    <a:pt x="191254" y="1669343"/>
                    <a:pt x="191254" y="1669343"/>
                  </a:cubicBezTo>
                  <a:cubicBezTo>
                    <a:pt x="191254" y="1669343"/>
                    <a:pt x="202537" y="1683864"/>
                    <a:pt x="210603" y="1684394"/>
                  </a:cubicBezTo>
                  <a:cubicBezTo>
                    <a:pt x="218668" y="1684924"/>
                    <a:pt x="235858" y="1682784"/>
                    <a:pt x="254676" y="1692989"/>
                  </a:cubicBezTo>
                  <a:cubicBezTo>
                    <a:pt x="254676" y="1692989"/>
                    <a:pt x="265430" y="1709649"/>
                    <a:pt x="254676" y="1716636"/>
                  </a:cubicBezTo>
                  <a:cubicBezTo>
                    <a:pt x="243923" y="1723622"/>
                    <a:pt x="237468" y="1726840"/>
                    <a:pt x="169747" y="1729529"/>
                  </a:cubicBezTo>
                  <a:cubicBezTo>
                    <a:pt x="102008" y="1732217"/>
                    <a:pt x="75143" y="1706943"/>
                    <a:pt x="75143" y="1706943"/>
                  </a:cubicBezTo>
                  <a:lnTo>
                    <a:pt x="7404" y="1645660"/>
                  </a:lnTo>
                  <a:cubicBezTo>
                    <a:pt x="7404" y="1645660"/>
                    <a:pt x="-9256" y="1624153"/>
                    <a:pt x="7404" y="1589753"/>
                  </a:cubicBezTo>
                  <a:cubicBezTo>
                    <a:pt x="24065" y="1555354"/>
                    <a:pt x="51479" y="1534926"/>
                    <a:pt x="51479" y="1534926"/>
                  </a:cubicBezTo>
                  <a:lnTo>
                    <a:pt x="60074" y="1528470"/>
                  </a:lnTo>
                  <a:lnTo>
                    <a:pt x="123497" y="1354313"/>
                  </a:lnTo>
                  <a:cubicBezTo>
                    <a:pt x="123497" y="1354313"/>
                    <a:pt x="136939" y="1305942"/>
                    <a:pt x="198752" y="1264008"/>
                  </a:cubicBezTo>
                  <a:cubicBezTo>
                    <a:pt x="233225" y="1240635"/>
                    <a:pt x="260492" y="1215142"/>
                    <a:pt x="266418" y="1172622"/>
                  </a:cubicBezTo>
                  <a:cubicBezTo>
                    <a:pt x="270240" y="1145190"/>
                    <a:pt x="274117" y="1117740"/>
                    <a:pt x="278030" y="1090326"/>
                  </a:cubicBezTo>
                  <a:cubicBezTo>
                    <a:pt x="287394" y="1024691"/>
                    <a:pt x="296081" y="958799"/>
                    <a:pt x="307767" y="893529"/>
                  </a:cubicBezTo>
                  <a:cubicBezTo>
                    <a:pt x="308882" y="887348"/>
                    <a:pt x="309687" y="880837"/>
                    <a:pt x="311644" y="874839"/>
                  </a:cubicBezTo>
                  <a:cubicBezTo>
                    <a:pt x="311644" y="874839"/>
                    <a:pt x="324007" y="803881"/>
                    <a:pt x="382601" y="721110"/>
                  </a:cubicBezTo>
                  <a:cubicBezTo>
                    <a:pt x="404949" y="689600"/>
                    <a:pt x="427169" y="657577"/>
                    <a:pt x="454802" y="630365"/>
                  </a:cubicBezTo>
                  <a:cubicBezTo>
                    <a:pt x="473767" y="611693"/>
                    <a:pt x="486605" y="591046"/>
                    <a:pt x="496572" y="566284"/>
                  </a:cubicBezTo>
                  <a:cubicBezTo>
                    <a:pt x="496572" y="566284"/>
                    <a:pt x="520218" y="436201"/>
                    <a:pt x="520218" y="436201"/>
                  </a:cubicBezTo>
                  <a:cubicBezTo>
                    <a:pt x="525888" y="396132"/>
                    <a:pt x="523510" y="352790"/>
                    <a:pt x="540994" y="315318"/>
                  </a:cubicBezTo>
                  <a:cubicBezTo>
                    <a:pt x="557745" y="279418"/>
                    <a:pt x="595199" y="255059"/>
                    <a:pt x="632031" y="243756"/>
                  </a:cubicBezTo>
                  <a:cubicBezTo>
                    <a:pt x="632031" y="243756"/>
                    <a:pt x="670198" y="235161"/>
                    <a:pt x="724495" y="215812"/>
                  </a:cubicBezTo>
                  <a:cubicBezTo>
                    <a:pt x="778792" y="196464"/>
                    <a:pt x="778792" y="196464"/>
                    <a:pt x="778792" y="196464"/>
                  </a:cubicBezTo>
                  <a:lnTo>
                    <a:pt x="795453" y="186789"/>
                  </a:lnTo>
                  <a:cubicBezTo>
                    <a:pt x="795453" y="186789"/>
                    <a:pt x="773416" y="92186"/>
                    <a:pt x="833089" y="37358"/>
                  </a:cubicBezTo>
                  <a:cubicBezTo>
                    <a:pt x="833089" y="37358"/>
                    <a:pt x="854047" y="-809"/>
                    <a:pt x="902968" y="10475"/>
                  </a:cubicBezTo>
                  <a:cubicBezTo>
                    <a:pt x="902968" y="10475"/>
                    <a:pt x="948651" y="-16939"/>
                    <a:pt x="982521" y="16930"/>
                  </a:cubicBezTo>
                  <a:cubicBezTo>
                    <a:pt x="1016390" y="50800"/>
                    <a:pt x="1031441" y="58316"/>
                    <a:pt x="1048101" y="114771"/>
                  </a:cubicBezTo>
                  <a:cubicBezTo>
                    <a:pt x="1048101" y="114771"/>
                    <a:pt x="1052399" y="161534"/>
                    <a:pt x="1029832" y="164222"/>
                  </a:cubicBezTo>
                  <a:lnTo>
                    <a:pt x="1029539" y="168355"/>
                  </a:lnTo>
                  <a:cubicBezTo>
                    <a:pt x="1028881" y="177462"/>
                    <a:pt x="1024181" y="185875"/>
                    <a:pt x="1016554" y="190868"/>
                  </a:cubicBezTo>
                  <a:cubicBezTo>
                    <a:pt x="1012970" y="193208"/>
                    <a:pt x="1008508" y="195549"/>
                    <a:pt x="1002967" y="197561"/>
                  </a:cubicBezTo>
                  <a:cubicBezTo>
                    <a:pt x="1002967" y="197561"/>
                    <a:pt x="1004320" y="214752"/>
                    <a:pt x="1000608" y="224298"/>
                  </a:cubicBezTo>
                  <a:cubicBezTo>
                    <a:pt x="998303" y="230242"/>
                    <a:pt x="996968" y="236496"/>
                    <a:pt x="997389" y="242842"/>
                  </a:cubicBezTo>
                  <a:lnTo>
                    <a:pt x="997590" y="245933"/>
                  </a:lnTo>
                  <a:cubicBezTo>
                    <a:pt x="997590" y="245933"/>
                    <a:pt x="993292" y="262063"/>
                    <a:pt x="979320" y="256686"/>
                  </a:cubicBezTo>
                  <a:cubicBezTo>
                    <a:pt x="965348" y="251310"/>
                    <a:pt x="968567" y="269579"/>
                    <a:pt x="968567" y="269579"/>
                  </a:cubicBezTo>
                  <a:cubicBezTo>
                    <a:pt x="968567" y="269579"/>
                    <a:pt x="962111" y="277095"/>
                    <a:pt x="953516" y="272798"/>
                  </a:cubicBezTo>
                  <a:cubicBezTo>
                    <a:pt x="953516" y="272798"/>
                    <a:pt x="961032" y="285161"/>
                    <a:pt x="949218" y="291068"/>
                  </a:cubicBezTo>
                  <a:cubicBezTo>
                    <a:pt x="942873" y="294250"/>
                    <a:pt x="969281" y="306228"/>
                    <a:pt x="971274" y="307106"/>
                  </a:cubicBezTo>
                  <a:cubicBezTo>
                    <a:pt x="985209" y="313196"/>
                    <a:pt x="1002327" y="322779"/>
                    <a:pt x="1017688" y="321389"/>
                  </a:cubicBezTo>
                  <a:cubicBezTo>
                    <a:pt x="1045395" y="318884"/>
                    <a:pt x="1073046" y="315811"/>
                    <a:pt x="1100661" y="312556"/>
                  </a:cubicBezTo>
                  <a:cubicBezTo>
                    <a:pt x="1120083" y="310270"/>
                    <a:pt x="1141041" y="309374"/>
                    <a:pt x="1159933" y="303979"/>
                  </a:cubicBezTo>
                  <a:cubicBezTo>
                    <a:pt x="1178751" y="298602"/>
                    <a:pt x="1194333" y="293225"/>
                    <a:pt x="1194333" y="293225"/>
                  </a:cubicBezTo>
                  <a:cubicBezTo>
                    <a:pt x="1194333" y="293225"/>
                    <a:pt x="1228531" y="268646"/>
                    <a:pt x="1228732" y="268500"/>
                  </a:cubicBezTo>
                  <a:cubicBezTo>
                    <a:pt x="1231859" y="266251"/>
                    <a:pt x="1207280" y="255900"/>
                    <a:pt x="1205323" y="254857"/>
                  </a:cubicBezTo>
                  <a:cubicBezTo>
                    <a:pt x="1197258" y="250523"/>
                    <a:pt x="1194241" y="242970"/>
                    <a:pt x="1190565" y="234411"/>
                  </a:cubicBezTo>
                  <a:cubicBezTo>
                    <a:pt x="1177050" y="202865"/>
                    <a:pt x="1176977" y="167038"/>
                    <a:pt x="1195393" y="137339"/>
                  </a:cubicBezTo>
                  <a:cubicBezTo>
                    <a:pt x="1210828" y="112449"/>
                    <a:pt x="1233377" y="78525"/>
                    <a:pt x="1262053" y="67460"/>
                  </a:cubicBezTo>
                  <a:cubicBezTo>
                    <a:pt x="1262053" y="67460"/>
                    <a:pt x="1301299" y="55097"/>
                    <a:pt x="1335168" y="71758"/>
                  </a:cubicBezTo>
                  <a:cubicBezTo>
                    <a:pt x="1369038" y="88418"/>
                    <a:pt x="1388387" y="108846"/>
                    <a:pt x="1407205" y="135181"/>
                  </a:cubicBezTo>
                  <a:cubicBezTo>
                    <a:pt x="1426023" y="161515"/>
                    <a:pt x="1446981" y="179255"/>
                    <a:pt x="1446981" y="179255"/>
                  </a:cubicBezTo>
                  <a:cubicBezTo>
                    <a:pt x="1446981" y="179255"/>
                    <a:pt x="1474395" y="192148"/>
                    <a:pt x="1508264" y="182473"/>
                  </a:cubicBezTo>
                  <a:cubicBezTo>
                    <a:pt x="1532569" y="175524"/>
                    <a:pt x="1560824" y="181413"/>
                    <a:pt x="1584836" y="187064"/>
                  </a:cubicBezTo>
                  <a:cubicBezTo>
                    <a:pt x="1606654" y="192203"/>
                    <a:pt x="1631544" y="202700"/>
                    <a:pt x="1645570" y="220878"/>
                  </a:cubicBezTo>
                  <a:cubicBezTo>
                    <a:pt x="1655519" y="233789"/>
                    <a:pt x="1663218" y="248530"/>
                    <a:pt x="1673112" y="261697"/>
                  </a:cubicBezTo>
                  <a:cubicBezTo>
                    <a:pt x="1684872" y="277352"/>
                    <a:pt x="1695606" y="293738"/>
                    <a:pt x="1703946" y="311495"/>
                  </a:cubicBezTo>
                  <a:cubicBezTo>
                    <a:pt x="1703946" y="311495"/>
                    <a:pt x="1714699" y="333532"/>
                    <a:pt x="1708243" y="339439"/>
                  </a:cubicBezTo>
                  <a:cubicBezTo>
                    <a:pt x="1708243" y="339439"/>
                    <a:pt x="1761462" y="428136"/>
                    <a:pt x="1778122" y="475977"/>
                  </a:cubicBezTo>
                  <a:cubicBezTo>
                    <a:pt x="1794728" y="523654"/>
                    <a:pt x="1819874" y="562773"/>
                    <a:pt x="1820057" y="563065"/>
                  </a:cubicBezTo>
                  <a:cubicBezTo>
                    <a:pt x="1831962" y="581572"/>
                    <a:pt x="1841691" y="596203"/>
                    <a:pt x="1858333" y="611163"/>
                  </a:cubicBezTo>
                  <a:cubicBezTo>
                    <a:pt x="1879035" y="629780"/>
                    <a:pt x="1894251" y="651707"/>
                    <a:pt x="1911825" y="672994"/>
                  </a:cubicBezTo>
                  <a:cubicBezTo>
                    <a:pt x="1928467" y="693129"/>
                    <a:pt x="1945439" y="712990"/>
                    <a:pt x="1961038" y="733948"/>
                  </a:cubicBezTo>
                  <a:cubicBezTo>
                    <a:pt x="1992018" y="775535"/>
                    <a:pt x="2017037" y="822334"/>
                    <a:pt x="2019432" y="875168"/>
                  </a:cubicBezTo>
                  <a:cubicBezTo>
                    <a:pt x="2019450" y="875717"/>
                    <a:pt x="2019487" y="876265"/>
                    <a:pt x="2019506" y="876814"/>
                  </a:cubicBezTo>
                  <a:cubicBezTo>
                    <a:pt x="2019963" y="889085"/>
                    <a:pt x="2019377" y="901375"/>
                    <a:pt x="2017859" y="913554"/>
                  </a:cubicBezTo>
                  <a:cubicBezTo>
                    <a:pt x="2017859" y="913554"/>
                    <a:pt x="2028064" y="973228"/>
                    <a:pt x="2044743" y="1022130"/>
                  </a:cubicBezTo>
                  <a:cubicBezTo>
                    <a:pt x="2061422" y="1071033"/>
                    <a:pt x="2095272" y="1191989"/>
                    <a:pt x="2095272" y="1191989"/>
                  </a:cubicBezTo>
                  <a:cubicBezTo>
                    <a:pt x="2095272" y="1191989"/>
                    <a:pt x="2106556" y="1239831"/>
                    <a:pt x="2137207" y="1279077"/>
                  </a:cubicBezTo>
                  <a:cubicBezTo>
                    <a:pt x="2167839" y="1318323"/>
                    <a:pt x="2187737" y="1370462"/>
                    <a:pt x="2187737" y="1370462"/>
                  </a:cubicBezTo>
                  <a:cubicBezTo>
                    <a:pt x="2187737" y="1370462"/>
                    <a:pt x="2207634" y="1441950"/>
                    <a:pt x="2214620" y="1559670"/>
                  </a:cubicBezTo>
                  <a:cubicBezTo>
                    <a:pt x="2221606" y="1677390"/>
                    <a:pt x="2232889" y="1706961"/>
                    <a:pt x="2232889" y="1706961"/>
                  </a:cubicBezTo>
                  <a:cubicBezTo>
                    <a:pt x="2232889" y="1706961"/>
                    <a:pt x="2250099" y="1696756"/>
                    <a:pt x="2246862" y="1772542"/>
                  </a:cubicBezTo>
                  <a:cubicBezTo>
                    <a:pt x="2248691" y="1778138"/>
                    <a:pt x="2251598" y="1787136"/>
                    <a:pt x="2256554" y="1790702"/>
                  </a:cubicBezTo>
                  <a:cubicBezTo>
                    <a:pt x="2264967" y="1796737"/>
                    <a:pt x="2275866" y="1791909"/>
                    <a:pt x="2282597" y="1803430"/>
                  </a:cubicBezTo>
                  <a:cubicBezTo>
                    <a:pt x="2288741" y="1813964"/>
                    <a:pt x="2283511" y="1823894"/>
                    <a:pt x="2278134" y="1833350"/>
                  </a:cubicBezTo>
                  <a:cubicBezTo>
                    <a:pt x="2272794" y="1842750"/>
                    <a:pt x="2269594" y="1851107"/>
                    <a:pt x="2266924" y="1861568"/>
                  </a:cubicBezTo>
                  <a:cubicBezTo>
                    <a:pt x="2264181" y="1872339"/>
                    <a:pt x="2261364" y="1883093"/>
                    <a:pt x="2258603" y="1893846"/>
                  </a:cubicBezTo>
                  <a:cubicBezTo>
                    <a:pt x="2255037" y="1907672"/>
                    <a:pt x="2251617" y="1913707"/>
                    <a:pt x="2237955" y="1920108"/>
                  </a:cubicBezTo>
                  <a:cubicBezTo>
                    <a:pt x="2209353" y="1933513"/>
                    <a:pt x="2178117" y="1918242"/>
                    <a:pt x="2162627" y="1892676"/>
                  </a:cubicBezTo>
                  <a:cubicBezTo>
                    <a:pt x="2154324" y="1878996"/>
                    <a:pt x="2152551" y="1864238"/>
                    <a:pt x="2153136" y="1848492"/>
                  </a:cubicBezTo>
                  <a:cubicBezTo>
                    <a:pt x="2153647" y="1834520"/>
                    <a:pt x="2157507" y="1818262"/>
                    <a:pt x="2152276" y="1804784"/>
                  </a:cubicBezTo>
                  <a:cubicBezTo>
                    <a:pt x="2137371" y="1766452"/>
                    <a:pt x="2143260" y="1718062"/>
                    <a:pt x="2140791" y="1677993"/>
                  </a:cubicBezTo>
                  <a:cubicBezTo>
                    <a:pt x="2139822" y="1662302"/>
                    <a:pt x="2130002" y="1648531"/>
                    <a:pt x="2124625" y="1633736"/>
                  </a:cubicBezTo>
                  <a:cubicBezTo>
                    <a:pt x="2116816" y="1612266"/>
                    <a:pt x="2108239" y="1591088"/>
                    <a:pt x="2096370" y="1571483"/>
                  </a:cubicBezTo>
                  <a:cubicBezTo>
                    <a:pt x="2072376" y="1531854"/>
                    <a:pt x="2062957" y="1482458"/>
                    <a:pt x="2052040" y="1438054"/>
                  </a:cubicBezTo>
                  <a:cubicBezTo>
                    <a:pt x="2044048" y="1405575"/>
                    <a:pt x="2014604" y="1374284"/>
                    <a:pt x="1993170" y="1350016"/>
                  </a:cubicBezTo>
                  <a:cubicBezTo>
                    <a:pt x="1993170" y="1350016"/>
                    <a:pt x="1811480" y="1045758"/>
                    <a:pt x="1782456" y="1024270"/>
                  </a:cubicBezTo>
                  <a:cubicBezTo>
                    <a:pt x="1782456" y="1024270"/>
                    <a:pt x="1552393" y="1208650"/>
                    <a:pt x="1490031" y="1247896"/>
                  </a:cubicBezTo>
                  <a:cubicBezTo>
                    <a:pt x="1490031" y="1247896"/>
                    <a:pt x="1467994" y="1259179"/>
                    <a:pt x="1474980" y="1299504"/>
                  </a:cubicBezTo>
                  <a:cubicBezTo>
                    <a:pt x="1481966" y="1339830"/>
                    <a:pt x="1482497" y="1411317"/>
                    <a:pt x="1482497" y="1411317"/>
                  </a:cubicBezTo>
                  <a:cubicBezTo>
                    <a:pt x="1482497" y="1411317"/>
                    <a:pt x="1482497" y="1455940"/>
                    <a:pt x="1459929" y="1508079"/>
                  </a:cubicBezTo>
                  <a:cubicBezTo>
                    <a:pt x="1437344" y="1560218"/>
                    <a:pt x="1440581" y="1729547"/>
                    <a:pt x="1440581" y="1729547"/>
                  </a:cubicBezTo>
                  <a:cubicBezTo>
                    <a:pt x="1440581" y="1729547"/>
                    <a:pt x="1440050" y="1751584"/>
                    <a:pt x="1445957" y="1766105"/>
                  </a:cubicBezTo>
                  <a:cubicBezTo>
                    <a:pt x="1451864" y="1780625"/>
                    <a:pt x="1451334" y="1822011"/>
                    <a:pt x="1451334" y="1822011"/>
                  </a:cubicBezTo>
                  <a:cubicBezTo>
                    <a:pt x="1451334" y="1822011"/>
                    <a:pt x="1472840" y="1839220"/>
                    <a:pt x="1335223" y="1831685"/>
                  </a:cubicBezTo>
                  <a:cubicBezTo>
                    <a:pt x="1335223" y="1831685"/>
                    <a:pt x="1302963" y="1826839"/>
                    <a:pt x="1248136" y="1831685"/>
                  </a:cubicBezTo>
                  <a:cubicBezTo>
                    <a:pt x="1193309" y="1836532"/>
                    <a:pt x="1137402" y="1812337"/>
                    <a:pt x="1137402" y="1812337"/>
                  </a:cubicBezTo>
                  <a:cubicBezTo>
                    <a:pt x="1137402" y="1812337"/>
                    <a:pt x="1108909" y="1785453"/>
                    <a:pt x="1142778" y="1767183"/>
                  </a:cubicBezTo>
                  <a:cubicBezTo>
                    <a:pt x="1142778" y="1767183"/>
                    <a:pt x="1204592" y="1772560"/>
                    <a:pt x="1211578" y="1770402"/>
                  </a:cubicBezTo>
                  <a:cubicBezTo>
                    <a:pt x="1218564" y="1768244"/>
                    <a:pt x="1305103" y="1734924"/>
                    <a:pt x="1305103" y="1734924"/>
                  </a:cubicBezTo>
                  <a:cubicBezTo>
                    <a:pt x="1305103" y="1734924"/>
                    <a:pt x="1333047" y="1722030"/>
                    <a:pt x="1317996" y="1692989"/>
                  </a:cubicBezTo>
                  <a:cubicBezTo>
                    <a:pt x="1302945" y="1663966"/>
                    <a:pt x="1305103" y="1645678"/>
                    <a:pt x="1305103" y="1645678"/>
                  </a:cubicBezTo>
                  <a:cubicBezTo>
                    <a:pt x="1305103" y="1645678"/>
                    <a:pt x="1320684" y="1630097"/>
                    <a:pt x="1336284" y="1645678"/>
                  </a:cubicBezTo>
                  <a:cubicBezTo>
                    <a:pt x="1336284" y="1645678"/>
                    <a:pt x="1342740" y="1540321"/>
                    <a:pt x="1329828" y="1489791"/>
                  </a:cubicBezTo>
                  <a:cubicBezTo>
                    <a:pt x="1321251" y="1456232"/>
                    <a:pt x="1324872" y="1418084"/>
                    <a:pt x="1326555" y="1383922"/>
                  </a:cubicBezTo>
                  <a:cubicBezTo>
                    <a:pt x="1328420" y="1346047"/>
                    <a:pt x="1340252" y="1304680"/>
                    <a:pt x="1333266" y="1267135"/>
                  </a:cubicBezTo>
                  <a:cubicBezTo>
                    <a:pt x="1328274" y="1240306"/>
                    <a:pt x="1323574" y="1207754"/>
                    <a:pt x="1336284" y="1182333"/>
                  </a:cubicBezTo>
                  <a:cubicBezTo>
                    <a:pt x="1352945" y="1149012"/>
                    <a:pt x="1436264" y="993125"/>
                    <a:pt x="1436264" y="993125"/>
                  </a:cubicBezTo>
                  <a:cubicBezTo>
                    <a:pt x="1436264" y="993125"/>
                    <a:pt x="1526040" y="852290"/>
                    <a:pt x="1550217" y="834020"/>
                  </a:cubicBezTo>
                  <a:cubicBezTo>
                    <a:pt x="1550217" y="834020"/>
                    <a:pt x="1495462" y="735923"/>
                    <a:pt x="1451608" y="667124"/>
                  </a:cubicBezTo>
                  <a:cubicBezTo>
                    <a:pt x="1440544" y="649750"/>
                    <a:pt x="1431620" y="631170"/>
                    <a:pt x="1424797" y="611730"/>
                  </a:cubicBezTo>
                  <a:cubicBezTo>
                    <a:pt x="1418562" y="593953"/>
                    <a:pt x="1407662" y="570472"/>
                    <a:pt x="1390032" y="553427"/>
                  </a:cubicBezTo>
                  <a:cubicBezTo>
                    <a:pt x="1357772" y="522246"/>
                    <a:pt x="1344879" y="454526"/>
                    <a:pt x="1344879" y="454526"/>
                  </a:cubicBezTo>
                  <a:cubicBezTo>
                    <a:pt x="1344879" y="454526"/>
                    <a:pt x="1277140" y="501288"/>
                    <a:pt x="1207262" y="505056"/>
                  </a:cubicBezTo>
                  <a:cubicBezTo>
                    <a:pt x="1204976" y="505184"/>
                    <a:pt x="1197881" y="515754"/>
                    <a:pt x="1196380" y="517400"/>
                  </a:cubicBezTo>
                  <a:cubicBezTo>
                    <a:pt x="1186779" y="527934"/>
                    <a:pt x="1176813" y="538120"/>
                    <a:pt x="1166535" y="547977"/>
                  </a:cubicBezTo>
                  <a:cubicBezTo>
                    <a:pt x="1138462" y="574897"/>
                    <a:pt x="1107666" y="600446"/>
                    <a:pt x="1072845" y="618185"/>
                  </a:cubicBezTo>
                  <a:cubicBezTo>
                    <a:pt x="1047169" y="631279"/>
                    <a:pt x="1018238" y="636967"/>
                    <a:pt x="989525" y="634443"/>
                  </a:cubicBezTo>
                  <a:cubicBezTo>
                    <a:pt x="968439" y="632596"/>
                    <a:pt x="958636" y="627585"/>
                    <a:pt x="943641" y="615296"/>
                  </a:cubicBezTo>
                  <a:cubicBezTo>
                    <a:pt x="930583" y="604579"/>
                    <a:pt x="918256" y="593021"/>
                    <a:pt x="906022" y="581408"/>
                  </a:cubicBezTo>
                  <a:cubicBezTo>
                    <a:pt x="897244" y="573068"/>
                    <a:pt x="888648" y="564528"/>
                    <a:pt x="879669" y="556426"/>
                  </a:cubicBezTo>
                  <a:cubicBezTo>
                    <a:pt x="873159" y="550538"/>
                    <a:pt x="873981" y="550611"/>
                    <a:pt x="867179" y="555421"/>
                  </a:cubicBezTo>
                  <a:cubicBezTo>
                    <a:pt x="863411" y="558072"/>
                    <a:pt x="860046" y="561255"/>
                    <a:pt x="856864" y="564601"/>
                  </a:cubicBezTo>
                  <a:cubicBezTo>
                    <a:pt x="845983" y="576086"/>
                    <a:pt x="829651" y="583840"/>
                    <a:pt x="822153" y="598580"/>
                  </a:cubicBezTo>
                  <a:cubicBezTo>
                    <a:pt x="813540" y="615497"/>
                    <a:pt x="808437" y="635358"/>
                    <a:pt x="801543" y="653097"/>
                  </a:cubicBezTo>
                  <a:cubicBezTo>
                    <a:pt x="787260" y="689874"/>
                    <a:pt x="772154" y="726377"/>
                    <a:pt x="754817" y="761837"/>
                  </a:cubicBezTo>
                  <a:cubicBezTo>
                    <a:pt x="751214" y="769207"/>
                    <a:pt x="738742" y="783125"/>
                    <a:pt x="738138" y="790769"/>
                  </a:cubicBezTo>
                  <a:cubicBezTo>
                    <a:pt x="737516" y="798486"/>
                    <a:pt x="751982" y="815055"/>
                    <a:pt x="756152" y="821749"/>
                  </a:cubicBezTo>
                  <a:cubicBezTo>
                    <a:pt x="769283" y="842816"/>
                    <a:pt x="783273" y="863519"/>
                    <a:pt x="800464" y="881532"/>
                  </a:cubicBezTo>
                  <a:cubicBezTo>
                    <a:pt x="812644" y="894297"/>
                    <a:pt x="827311" y="904100"/>
                    <a:pt x="839253" y="917084"/>
                  </a:cubicBezTo>
                  <a:cubicBezTo>
                    <a:pt x="853846" y="932940"/>
                    <a:pt x="865861" y="950954"/>
                    <a:pt x="879157" y="967852"/>
                  </a:cubicBezTo>
                  <a:cubicBezTo>
                    <a:pt x="901652" y="996417"/>
                    <a:pt x="921896" y="1026684"/>
                    <a:pt x="940477" y="1057957"/>
                  </a:cubicBezTo>
                  <a:cubicBezTo>
                    <a:pt x="946219" y="1067594"/>
                    <a:pt x="952199" y="1077689"/>
                    <a:pt x="955710" y="1088315"/>
                  </a:cubicBezTo>
                  <a:cubicBezTo>
                    <a:pt x="962496" y="1108815"/>
                    <a:pt x="972243" y="1128054"/>
                    <a:pt x="976980" y="1149232"/>
                  </a:cubicBezTo>
                  <a:cubicBezTo>
                    <a:pt x="981753" y="1170556"/>
                    <a:pt x="982100" y="1193635"/>
                    <a:pt x="984258" y="1215764"/>
                  </a:cubicBezTo>
                  <a:cubicBezTo>
                    <a:pt x="986581" y="1239703"/>
                    <a:pt x="993841" y="1261136"/>
                    <a:pt x="1000882" y="1283923"/>
                  </a:cubicBezTo>
                  <a:cubicBezTo>
                    <a:pt x="1008581" y="1308795"/>
                    <a:pt x="1010629" y="1334307"/>
                    <a:pt x="1014397" y="1359928"/>
                  </a:cubicBezTo>
                  <a:cubicBezTo>
                    <a:pt x="1020999" y="1404807"/>
                    <a:pt x="1026047" y="1450033"/>
                    <a:pt x="1028296" y="1495351"/>
                  </a:cubicBezTo>
                  <a:cubicBezTo>
                    <a:pt x="1029228" y="1514096"/>
                    <a:pt x="1025754" y="1533097"/>
                    <a:pt x="1028862" y="1551733"/>
                  </a:cubicBezTo>
                  <a:cubicBezTo>
                    <a:pt x="1029722" y="1556890"/>
                    <a:pt x="1035739" y="1590704"/>
                    <a:pt x="1039524" y="1591984"/>
                  </a:cubicBezTo>
                  <a:cubicBezTo>
                    <a:pt x="1045962" y="1594161"/>
                    <a:pt x="1052436" y="1596282"/>
                    <a:pt x="1058873" y="1598440"/>
                  </a:cubicBezTo>
                  <a:cubicBezTo>
                    <a:pt x="1061543" y="1599318"/>
                    <a:pt x="1065237" y="1625141"/>
                    <a:pt x="1066097" y="1628762"/>
                  </a:cubicBezTo>
                  <a:cubicBezTo>
                    <a:pt x="1074271" y="1663216"/>
                    <a:pt x="1112713" y="1683497"/>
                    <a:pt x="1142742" y="1696262"/>
                  </a:cubicBezTo>
                  <a:cubicBezTo>
                    <a:pt x="1142742" y="1696262"/>
                    <a:pt x="1166937" y="1706467"/>
                    <a:pt x="1185737" y="1708095"/>
                  </a:cubicBezTo>
                  <a:cubicBezTo>
                    <a:pt x="1204556" y="1709704"/>
                    <a:pt x="1205086" y="1733899"/>
                    <a:pt x="1205086" y="1733899"/>
                  </a:cubicBezTo>
                  <a:cubicBezTo>
                    <a:pt x="1205086" y="1733899"/>
                    <a:pt x="1209384" y="1749481"/>
                    <a:pt x="1197551" y="1757546"/>
                  </a:cubicBezTo>
                  <a:cubicBezTo>
                    <a:pt x="1185718" y="1765611"/>
                    <a:pt x="1178202" y="1784429"/>
                    <a:pt x="1112622" y="1777974"/>
                  </a:cubicBezTo>
                  <a:cubicBezTo>
                    <a:pt x="1112622" y="1777974"/>
                    <a:pt x="1051338" y="1760234"/>
                    <a:pt x="1036287" y="1769378"/>
                  </a:cubicBezTo>
                  <a:cubicBezTo>
                    <a:pt x="1026558" y="1775285"/>
                    <a:pt x="1009935" y="1771884"/>
                    <a:pt x="999437" y="1770622"/>
                  </a:cubicBezTo>
                  <a:cubicBezTo>
                    <a:pt x="987129" y="1769140"/>
                    <a:pt x="974785" y="1767019"/>
                    <a:pt x="962605" y="1764404"/>
                  </a:cubicBezTo>
                  <a:cubicBezTo>
                    <a:pt x="956003" y="1762977"/>
                    <a:pt x="951175" y="1757345"/>
                    <a:pt x="950864" y="1750596"/>
                  </a:cubicBezTo>
                  <a:cubicBezTo>
                    <a:pt x="950151" y="1735033"/>
                    <a:pt x="949218" y="1719489"/>
                    <a:pt x="949968" y="1703907"/>
                  </a:cubicBezTo>
                  <a:cubicBezTo>
                    <a:pt x="950993" y="1682583"/>
                    <a:pt x="955473" y="1665612"/>
                    <a:pt x="950626" y="1644288"/>
                  </a:cubicBezTo>
                  <a:cubicBezTo>
                    <a:pt x="947079" y="1628688"/>
                    <a:pt x="943257" y="1613162"/>
                    <a:pt x="938904" y="1597764"/>
                  </a:cubicBezTo>
                  <a:cubicBezTo>
                    <a:pt x="929723" y="1565211"/>
                    <a:pt x="919482" y="1528982"/>
                    <a:pt x="898670" y="1501678"/>
                  </a:cubicBezTo>
                  <a:cubicBezTo>
                    <a:pt x="864270" y="1456525"/>
                    <a:pt x="844373" y="1311392"/>
                    <a:pt x="848140" y="1247951"/>
                  </a:cubicBezTo>
                  <a:cubicBezTo>
                    <a:pt x="848415" y="1243177"/>
                    <a:pt x="822793" y="1224304"/>
                    <a:pt x="818386" y="1220281"/>
                  </a:cubicBezTo>
                  <a:cubicBezTo>
                    <a:pt x="807688" y="1210515"/>
                    <a:pt x="796824" y="1200896"/>
                    <a:pt x="785632" y="1191678"/>
                  </a:cubicBezTo>
                  <a:cubicBezTo>
                    <a:pt x="763138" y="1173171"/>
                    <a:pt x="738906" y="1158815"/>
                    <a:pt x="714583" y="1143105"/>
                  </a:cubicBezTo>
                  <a:cubicBezTo>
                    <a:pt x="685267" y="1124159"/>
                    <a:pt x="656848" y="1103110"/>
                    <a:pt x="629398" y="1081548"/>
                  </a:cubicBezTo>
                  <a:cubicBezTo>
                    <a:pt x="602954" y="1060773"/>
                    <a:pt x="576747" y="1038919"/>
                    <a:pt x="554618" y="1013553"/>
                  </a:cubicBezTo>
                  <a:close/>
                </a:path>
              </a:pathLst>
            </a:custGeom>
            <a:solidFill>
              <a:srgbClr val="000000"/>
            </a:solidFill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D34C2C6-EA63-BF75-2B28-A8576A469E35}"/>
                </a:ext>
              </a:extLst>
            </p:cNvPr>
            <p:cNvSpPr/>
            <p:nvPr/>
          </p:nvSpPr>
          <p:spPr>
            <a:xfrm>
              <a:off x="9180454" y="5145676"/>
              <a:ext cx="67738" cy="19348"/>
            </a:xfrm>
            <a:custGeom>
              <a:avLst/>
              <a:gdLst>
                <a:gd name="connsiteX0" fmla="*/ 0 w 67738"/>
                <a:gd name="connsiteY0" fmla="*/ 8595 h 19348"/>
                <a:gd name="connsiteX1" fmla="*/ 67739 w 67738"/>
                <a:gd name="connsiteY1" fmla="*/ 0 h 19348"/>
                <a:gd name="connsiteX2" fmla="*/ 19367 w 67738"/>
                <a:gd name="connsiteY2" fmla="*/ 19349 h 19348"/>
                <a:gd name="connsiteX3" fmla="*/ 0 w 67738"/>
                <a:gd name="connsiteY3" fmla="*/ 8595 h 1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38" h="19348">
                  <a:moveTo>
                    <a:pt x="0" y="8595"/>
                  </a:moveTo>
                  <a:lnTo>
                    <a:pt x="67739" y="0"/>
                  </a:lnTo>
                  <a:cubicBezTo>
                    <a:pt x="67739" y="0"/>
                    <a:pt x="61283" y="15581"/>
                    <a:pt x="19367" y="19349"/>
                  </a:cubicBezTo>
                  <a:lnTo>
                    <a:pt x="0" y="8595"/>
                  </a:lnTo>
                  <a:close/>
                </a:path>
              </a:pathLst>
            </a:custGeom>
            <a:solidFill>
              <a:srgbClr val="FFFFFF"/>
            </a:solidFill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aphic 4">
            <a:extLst>
              <a:ext uri="{FF2B5EF4-FFF2-40B4-BE49-F238E27FC236}">
                <a16:creationId xmlns:a16="http://schemas.microsoft.com/office/drawing/2014/main" id="{F76364A2-F24B-C228-F725-46AB7C91EE16}"/>
              </a:ext>
            </a:extLst>
          </p:cNvPr>
          <p:cNvGrpSpPr/>
          <p:nvPr/>
        </p:nvGrpSpPr>
        <p:grpSpPr>
          <a:xfrm>
            <a:off x="7789321" y="541632"/>
            <a:ext cx="2082178" cy="1760922"/>
            <a:chOff x="8152767" y="259938"/>
            <a:chExt cx="2285318" cy="1932719"/>
          </a:xfrm>
        </p:grpSpPr>
        <p:grpSp>
          <p:nvGrpSpPr>
            <p:cNvPr id="15" name="Graphic 4">
              <a:extLst>
                <a:ext uri="{FF2B5EF4-FFF2-40B4-BE49-F238E27FC236}">
                  <a16:creationId xmlns:a16="http://schemas.microsoft.com/office/drawing/2014/main" id="{9A952FAC-E82A-3A44-6512-45CCCF4F2EF2}"/>
                </a:ext>
              </a:extLst>
            </p:cNvPr>
            <p:cNvGrpSpPr/>
            <p:nvPr/>
          </p:nvGrpSpPr>
          <p:grpSpPr>
            <a:xfrm>
              <a:off x="8935473" y="1343008"/>
              <a:ext cx="261732" cy="545849"/>
              <a:chOff x="8935473" y="1343008"/>
              <a:chExt cx="261732" cy="545849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9B25BFB9-79E9-71E3-4D25-DC5AD8EF55D9}"/>
                  </a:ext>
                </a:extLst>
              </p:cNvPr>
              <p:cNvSpPr/>
              <p:nvPr/>
            </p:nvSpPr>
            <p:spPr>
              <a:xfrm>
                <a:off x="8940021" y="1347620"/>
                <a:ext cx="252576" cy="536646"/>
              </a:xfrm>
              <a:custGeom>
                <a:avLst/>
                <a:gdLst>
                  <a:gd name="connsiteX0" fmla="*/ 242042 w 252576"/>
                  <a:gd name="connsiteY0" fmla="*/ 467335 h 536646"/>
                  <a:gd name="connsiteX1" fmla="*/ 241511 w 252576"/>
                  <a:gd name="connsiteY1" fmla="*/ 463586 h 536646"/>
                  <a:gd name="connsiteX2" fmla="*/ 241475 w 252576"/>
                  <a:gd name="connsiteY2" fmla="*/ 410990 h 536646"/>
                  <a:gd name="connsiteX3" fmla="*/ 227631 w 252576"/>
                  <a:gd name="connsiteY3" fmla="*/ 275659 h 536646"/>
                  <a:gd name="connsiteX4" fmla="*/ 214171 w 252576"/>
                  <a:gd name="connsiteY4" fmla="*/ 199709 h 536646"/>
                  <a:gd name="connsiteX5" fmla="*/ 197602 w 252576"/>
                  <a:gd name="connsiteY5" fmla="*/ 131604 h 536646"/>
                  <a:gd name="connsiteX6" fmla="*/ 190360 w 252576"/>
                  <a:gd name="connsiteY6" fmla="*/ 65109 h 536646"/>
                  <a:gd name="connsiteX7" fmla="*/ 169164 w 252576"/>
                  <a:gd name="connsiteY7" fmla="*/ 4247 h 536646"/>
                  <a:gd name="connsiteX8" fmla="*/ 168049 w 252576"/>
                  <a:gd name="connsiteY8" fmla="*/ 1138 h 536646"/>
                  <a:gd name="connsiteX9" fmla="*/ 0 w 252576"/>
                  <a:gd name="connsiteY9" fmla="*/ 107720 h 536646"/>
                  <a:gd name="connsiteX10" fmla="*/ 32443 w 252576"/>
                  <a:gd name="connsiteY10" fmla="*/ 136121 h 536646"/>
                  <a:gd name="connsiteX11" fmla="*/ 62070 w 252576"/>
                  <a:gd name="connsiteY11" fmla="*/ 163773 h 536646"/>
                  <a:gd name="connsiteX12" fmla="*/ 112398 w 252576"/>
                  <a:gd name="connsiteY12" fmla="*/ 417299 h 536646"/>
                  <a:gd name="connsiteX13" fmla="*/ 144183 w 252576"/>
                  <a:gd name="connsiteY13" fmla="*/ 484947 h 536646"/>
                  <a:gd name="connsiteX14" fmla="*/ 152467 w 252576"/>
                  <a:gd name="connsiteY14" fmla="*/ 513311 h 536646"/>
                  <a:gd name="connsiteX15" fmla="*/ 158648 w 252576"/>
                  <a:gd name="connsiteY15" fmla="*/ 536647 h 536646"/>
                  <a:gd name="connsiteX16" fmla="*/ 252576 w 252576"/>
                  <a:gd name="connsiteY16" fmla="*/ 507477 h 536646"/>
                  <a:gd name="connsiteX17" fmla="*/ 242042 w 252576"/>
                  <a:gd name="connsiteY17" fmla="*/ 467335 h 53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2576" h="536646">
                    <a:moveTo>
                      <a:pt x="242042" y="467335"/>
                    </a:moveTo>
                    <a:cubicBezTo>
                      <a:pt x="241841" y="466092"/>
                      <a:pt x="241658" y="464830"/>
                      <a:pt x="241511" y="463586"/>
                    </a:cubicBezTo>
                    <a:cubicBezTo>
                      <a:pt x="239409" y="446158"/>
                      <a:pt x="242353" y="428473"/>
                      <a:pt x="241475" y="410990"/>
                    </a:cubicBezTo>
                    <a:cubicBezTo>
                      <a:pt x="239225" y="365709"/>
                      <a:pt x="234215" y="320501"/>
                      <a:pt x="227631" y="275659"/>
                    </a:cubicBezTo>
                    <a:cubicBezTo>
                      <a:pt x="223864" y="250056"/>
                      <a:pt x="221834" y="224562"/>
                      <a:pt x="214171" y="199709"/>
                    </a:cubicBezTo>
                    <a:cubicBezTo>
                      <a:pt x="207148" y="176922"/>
                      <a:pt x="199925" y="155507"/>
                      <a:pt x="197602" y="131604"/>
                    </a:cubicBezTo>
                    <a:cubicBezTo>
                      <a:pt x="195462" y="109494"/>
                      <a:pt x="195115" y="86433"/>
                      <a:pt x="190360" y="65109"/>
                    </a:cubicBezTo>
                    <a:cubicBezTo>
                      <a:pt x="185642" y="43950"/>
                      <a:pt x="175931" y="24711"/>
                      <a:pt x="169164" y="4247"/>
                    </a:cubicBezTo>
                    <a:cubicBezTo>
                      <a:pt x="168817" y="3204"/>
                      <a:pt x="168433" y="2162"/>
                      <a:pt x="168049" y="1138"/>
                    </a:cubicBezTo>
                    <a:cubicBezTo>
                      <a:pt x="96872" y="-8610"/>
                      <a:pt x="26225" y="45760"/>
                      <a:pt x="0" y="107720"/>
                    </a:cubicBezTo>
                    <a:cubicBezTo>
                      <a:pt x="11083" y="116882"/>
                      <a:pt x="21836" y="126429"/>
                      <a:pt x="32443" y="136121"/>
                    </a:cubicBezTo>
                    <a:cubicBezTo>
                      <a:pt x="36832" y="140145"/>
                      <a:pt x="62362" y="159018"/>
                      <a:pt x="62070" y="163773"/>
                    </a:cubicBezTo>
                    <a:cubicBezTo>
                      <a:pt x="58321" y="227159"/>
                      <a:pt x="78127" y="372183"/>
                      <a:pt x="112398" y="417299"/>
                    </a:cubicBezTo>
                    <a:cubicBezTo>
                      <a:pt x="127230" y="436831"/>
                      <a:pt x="136648" y="460916"/>
                      <a:pt x="144183" y="484947"/>
                    </a:cubicBezTo>
                    <a:cubicBezTo>
                      <a:pt x="147182" y="494511"/>
                      <a:pt x="149871" y="504058"/>
                      <a:pt x="152467" y="513311"/>
                    </a:cubicBezTo>
                    <a:cubicBezTo>
                      <a:pt x="154643" y="521047"/>
                      <a:pt x="156692" y="528838"/>
                      <a:pt x="158648" y="536647"/>
                    </a:cubicBezTo>
                    <a:cubicBezTo>
                      <a:pt x="179460" y="505338"/>
                      <a:pt x="222949" y="522967"/>
                      <a:pt x="252576" y="507477"/>
                    </a:cubicBezTo>
                    <a:cubicBezTo>
                      <a:pt x="248772" y="505667"/>
                      <a:pt x="242883" y="472456"/>
                      <a:pt x="242042" y="4673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7DEB8EE-C7DB-3196-3521-9A5769F0ADB4}"/>
                  </a:ext>
                </a:extLst>
              </p:cNvPr>
              <p:cNvSpPr/>
              <p:nvPr/>
            </p:nvSpPr>
            <p:spPr>
              <a:xfrm>
                <a:off x="8935473" y="1343008"/>
                <a:ext cx="261732" cy="545849"/>
              </a:xfrm>
              <a:custGeom>
                <a:avLst/>
                <a:gdLst>
                  <a:gd name="connsiteX0" fmla="*/ 163179 w 261732"/>
                  <a:gd name="connsiteY0" fmla="*/ 545850 h 545849"/>
                  <a:gd name="connsiteX1" fmla="*/ 162411 w 261732"/>
                  <a:gd name="connsiteY1" fmla="*/ 545777 h 545849"/>
                  <a:gd name="connsiteX2" fmla="*/ 158753 w 261732"/>
                  <a:gd name="connsiteY2" fmla="*/ 542375 h 545849"/>
                  <a:gd name="connsiteX3" fmla="*/ 152608 w 261732"/>
                  <a:gd name="connsiteY3" fmla="*/ 519186 h 545849"/>
                  <a:gd name="connsiteX4" fmla="*/ 144360 w 261732"/>
                  <a:gd name="connsiteY4" fmla="*/ 490931 h 545849"/>
                  <a:gd name="connsiteX5" fmla="*/ 113307 w 261732"/>
                  <a:gd name="connsiteY5" fmla="*/ 424673 h 545849"/>
                  <a:gd name="connsiteX6" fmla="*/ 62028 w 261732"/>
                  <a:gd name="connsiteY6" fmla="*/ 168806 h 545849"/>
                  <a:gd name="connsiteX7" fmla="*/ 40356 w 261732"/>
                  <a:gd name="connsiteY7" fmla="*/ 149384 h 545849"/>
                  <a:gd name="connsiteX8" fmla="*/ 33919 w 261732"/>
                  <a:gd name="connsiteY8" fmla="*/ 144081 h 545849"/>
                  <a:gd name="connsiteX9" fmla="*/ 1659 w 261732"/>
                  <a:gd name="connsiteY9" fmla="*/ 115826 h 545849"/>
                  <a:gd name="connsiteX10" fmla="*/ 361 w 261732"/>
                  <a:gd name="connsiteY10" fmla="*/ 110522 h 545849"/>
                  <a:gd name="connsiteX11" fmla="*/ 173255 w 261732"/>
                  <a:gd name="connsiteY11" fmla="*/ 1196 h 545849"/>
                  <a:gd name="connsiteX12" fmla="*/ 176913 w 261732"/>
                  <a:gd name="connsiteY12" fmla="*/ 4122 h 545849"/>
                  <a:gd name="connsiteX13" fmla="*/ 178101 w 261732"/>
                  <a:gd name="connsiteY13" fmla="*/ 7414 h 545849"/>
                  <a:gd name="connsiteX14" fmla="*/ 186441 w 261732"/>
                  <a:gd name="connsiteY14" fmla="*/ 29835 h 545849"/>
                  <a:gd name="connsiteX15" fmla="*/ 199425 w 261732"/>
                  <a:gd name="connsiteY15" fmla="*/ 68716 h 545849"/>
                  <a:gd name="connsiteX16" fmla="*/ 205186 w 261732"/>
                  <a:gd name="connsiteY16" fmla="*/ 116301 h 545849"/>
                  <a:gd name="connsiteX17" fmla="*/ 206759 w 261732"/>
                  <a:gd name="connsiteY17" fmla="*/ 135759 h 545849"/>
                  <a:gd name="connsiteX18" fmla="*/ 221078 w 261732"/>
                  <a:gd name="connsiteY18" fmla="*/ 196329 h 545849"/>
                  <a:gd name="connsiteX19" fmla="*/ 223145 w 261732"/>
                  <a:gd name="connsiteY19" fmla="*/ 202968 h 545849"/>
                  <a:gd name="connsiteX20" fmla="*/ 234356 w 261732"/>
                  <a:gd name="connsiteY20" fmla="*/ 261983 h 545849"/>
                  <a:gd name="connsiteX21" fmla="*/ 236769 w 261732"/>
                  <a:gd name="connsiteY21" fmla="*/ 279595 h 545849"/>
                  <a:gd name="connsiteX22" fmla="*/ 250650 w 261732"/>
                  <a:gd name="connsiteY22" fmla="*/ 415365 h 545849"/>
                  <a:gd name="connsiteX23" fmla="*/ 250358 w 261732"/>
                  <a:gd name="connsiteY23" fmla="*/ 438408 h 545849"/>
                  <a:gd name="connsiteX24" fmla="*/ 250650 w 261732"/>
                  <a:gd name="connsiteY24" fmla="*/ 467632 h 545849"/>
                  <a:gd name="connsiteX25" fmla="*/ 251162 w 261732"/>
                  <a:gd name="connsiteY25" fmla="*/ 471180 h 545849"/>
                  <a:gd name="connsiteX26" fmla="*/ 251162 w 261732"/>
                  <a:gd name="connsiteY26" fmla="*/ 471198 h 545849"/>
                  <a:gd name="connsiteX27" fmla="*/ 259995 w 261732"/>
                  <a:gd name="connsiteY27" fmla="*/ 508505 h 545849"/>
                  <a:gd name="connsiteX28" fmla="*/ 261732 w 261732"/>
                  <a:gd name="connsiteY28" fmla="*/ 512017 h 545849"/>
                  <a:gd name="connsiteX29" fmla="*/ 259282 w 261732"/>
                  <a:gd name="connsiteY29" fmla="*/ 516150 h 545849"/>
                  <a:gd name="connsiteX30" fmla="*/ 217256 w 261732"/>
                  <a:gd name="connsiteY30" fmla="*/ 524617 h 545849"/>
                  <a:gd name="connsiteX31" fmla="*/ 167037 w 261732"/>
                  <a:gd name="connsiteY31" fmla="*/ 543783 h 545849"/>
                  <a:gd name="connsiteX32" fmla="*/ 163179 w 261732"/>
                  <a:gd name="connsiteY32" fmla="*/ 545850 h 545849"/>
                  <a:gd name="connsiteX33" fmla="*/ 10108 w 261732"/>
                  <a:gd name="connsiteY33" fmla="*/ 111016 h 545849"/>
                  <a:gd name="connsiteX34" fmla="*/ 40064 w 261732"/>
                  <a:gd name="connsiteY34" fmla="*/ 137369 h 545849"/>
                  <a:gd name="connsiteX35" fmla="*/ 46044 w 261732"/>
                  <a:gd name="connsiteY35" fmla="*/ 142270 h 545849"/>
                  <a:gd name="connsiteX36" fmla="*/ 71172 w 261732"/>
                  <a:gd name="connsiteY36" fmla="*/ 168660 h 545849"/>
                  <a:gd name="connsiteX37" fmla="*/ 120567 w 261732"/>
                  <a:gd name="connsiteY37" fmla="*/ 419150 h 545849"/>
                  <a:gd name="connsiteX38" fmla="*/ 153065 w 261732"/>
                  <a:gd name="connsiteY38" fmla="*/ 488206 h 545849"/>
                  <a:gd name="connsiteX39" fmla="*/ 161404 w 261732"/>
                  <a:gd name="connsiteY39" fmla="*/ 516699 h 545849"/>
                  <a:gd name="connsiteX40" fmla="*/ 165373 w 261732"/>
                  <a:gd name="connsiteY40" fmla="*/ 531384 h 545849"/>
                  <a:gd name="connsiteX41" fmla="*/ 216635 w 261732"/>
                  <a:gd name="connsiteY41" fmla="*/ 515510 h 545849"/>
                  <a:gd name="connsiteX42" fmla="*/ 250724 w 261732"/>
                  <a:gd name="connsiteY42" fmla="*/ 510005 h 545849"/>
                  <a:gd name="connsiteX43" fmla="*/ 242073 w 261732"/>
                  <a:gd name="connsiteY43" fmla="*/ 472716 h 545849"/>
                  <a:gd name="connsiteX44" fmla="*/ 242073 w 261732"/>
                  <a:gd name="connsiteY44" fmla="*/ 472716 h 545849"/>
                  <a:gd name="connsiteX45" fmla="*/ 241506 w 261732"/>
                  <a:gd name="connsiteY45" fmla="*/ 468747 h 545849"/>
                  <a:gd name="connsiteX46" fmla="*/ 241158 w 261732"/>
                  <a:gd name="connsiteY46" fmla="*/ 438024 h 545849"/>
                  <a:gd name="connsiteX47" fmla="*/ 241451 w 261732"/>
                  <a:gd name="connsiteY47" fmla="*/ 415822 h 545849"/>
                  <a:gd name="connsiteX48" fmla="*/ 227662 w 261732"/>
                  <a:gd name="connsiteY48" fmla="*/ 280930 h 545849"/>
                  <a:gd name="connsiteX49" fmla="*/ 225229 w 261732"/>
                  <a:gd name="connsiteY49" fmla="*/ 263172 h 545849"/>
                  <a:gd name="connsiteX50" fmla="*/ 214349 w 261732"/>
                  <a:gd name="connsiteY50" fmla="*/ 205656 h 545849"/>
                  <a:gd name="connsiteX51" fmla="*/ 212300 w 261732"/>
                  <a:gd name="connsiteY51" fmla="*/ 199036 h 545849"/>
                  <a:gd name="connsiteX52" fmla="*/ 197615 w 261732"/>
                  <a:gd name="connsiteY52" fmla="*/ 136637 h 545849"/>
                  <a:gd name="connsiteX53" fmla="*/ 196024 w 261732"/>
                  <a:gd name="connsiteY53" fmla="*/ 116959 h 545849"/>
                  <a:gd name="connsiteX54" fmla="*/ 190464 w 261732"/>
                  <a:gd name="connsiteY54" fmla="*/ 70709 h 545849"/>
                  <a:gd name="connsiteX55" fmla="*/ 177900 w 261732"/>
                  <a:gd name="connsiteY55" fmla="*/ 33182 h 545849"/>
                  <a:gd name="connsiteX56" fmla="*/ 169397 w 261732"/>
                  <a:gd name="connsiteY56" fmla="*/ 10285 h 545849"/>
                  <a:gd name="connsiteX57" fmla="*/ 169269 w 261732"/>
                  <a:gd name="connsiteY57" fmla="*/ 9938 h 545849"/>
                  <a:gd name="connsiteX58" fmla="*/ 10108 w 261732"/>
                  <a:gd name="connsiteY58" fmla="*/ 111016 h 545849"/>
                  <a:gd name="connsiteX59" fmla="*/ 260069 w 261732"/>
                  <a:gd name="connsiteY59" fmla="*/ 508725 h 545849"/>
                  <a:gd name="connsiteX60" fmla="*/ 260069 w 261732"/>
                  <a:gd name="connsiteY60" fmla="*/ 508725 h 545849"/>
                  <a:gd name="connsiteX61" fmla="*/ 260069 w 261732"/>
                  <a:gd name="connsiteY61" fmla="*/ 508725 h 545849"/>
                  <a:gd name="connsiteX62" fmla="*/ 62174 w 261732"/>
                  <a:gd name="connsiteY62" fmla="*/ 169153 h 545849"/>
                  <a:gd name="connsiteX63" fmla="*/ 62174 w 261732"/>
                  <a:gd name="connsiteY63" fmla="*/ 169153 h 545849"/>
                  <a:gd name="connsiteX64" fmla="*/ 62174 w 261732"/>
                  <a:gd name="connsiteY64" fmla="*/ 169153 h 54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61732" h="545849">
                    <a:moveTo>
                      <a:pt x="163179" y="545850"/>
                    </a:moveTo>
                    <a:cubicBezTo>
                      <a:pt x="162922" y="545850"/>
                      <a:pt x="162666" y="545831"/>
                      <a:pt x="162411" y="545777"/>
                    </a:cubicBezTo>
                    <a:cubicBezTo>
                      <a:pt x="160619" y="545466"/>
                      <a:pt x="159192" y="544131"/>
                      <a:pt x="158753" y="542375"/>
                    </a:cubicBezTo>
                    <a:cubicBezTo>
                      <a:pt x="156741" y="534328"/>
                      <a:pt x="154675" y="526538"/>
                      <a:pt x="152608" y="519186"/>
                    </a:cubicBezTo>
                    <a:cubicBezTo>
                      <a:pt x="149791" y="509164"/>
                      <a:pt x="147231" y="500130"/>
                      <a:pt x="144360" y="490931"/>
                    </a:cubicBezTo>
                    <a:cubicBezTo>
                      <a:pt x="138069" y="470851"/>
                      <a:pt x="128870" y="445174"/>
                      <a:pt x="113307" y="424673"/>
                    </a:cubicBezTo>
                    <a:cubicBezTo>
                      <a:pt x="77225" y="377161"/>
                      <a:pt x="58553" y="230839"/>
                      <a:pt x="62028" y="168806"/>
                    </a:cubicBezTo>
                    <a:cubicBezTo>
                      <a:pt x="59833" y="165002"/>
                      <a:pt x="45751" y="153718"/>
                      <a:pt x="40356" y="149384"/>
                    </a:cubicBezTo>
                    <a:cubicBezTo>
                      <a:pt x="37394" y="147007"/>
                      <a:pt x="35016" y="145086"/>
                      <a:pt x="33919" y="144081"/>
                    </a:cubicBezTo>
                    <a:cubicBezTo>
                      <a:pt x="21648" y="132852"/>
                      <a:pt x="11388" y="123872"/>
                      <a:pt x="1659" y="115826"/>
                    </a:cubicBezTo>
                    <a:cubicBezTo>
                      <a:pt x="104" y="114545"/>
                      <a:pt x="-426" y="112387"/>
                      <a:pt x="361" y="110522"/>
                    </a:cubicBezTo>
                    <a:cubicBezTo>
                      <a:pt x="26512" y="48727"/>
                      <a:pt x="98293" y="-9100"/>
                      <a:pt x="173255" y="1196"/>
                    </a:cubicBezTo>
                    <a:cubicBezTo>
                      <a:pt x="174920" y="1416"/>
                      <a:pt x="176328" y="2550"/>
                      <a:pt x="176913" y="4122"/>
                    </a:cubicBezTo>
                    <a:cubicBezTo>
                      <a:pt x="177315" y="5220"/>
                      <a:pt x="177736" y="6317"/>
                      <a:pt x="178101" y="7414"/>
                    </a:cubicBezTo>
                    <a:cubicBezTo>
                      <a:pt x="180589" y="14967"/>
                      <a:pt x="183570" y="22520"/>
                      <a:pt x="186441" y="29835"/>
                    </a:cubicBezTo>
                    <a:cubicBezTo>
                      <a:pt x="191342" y="42271"/>
                      <a:pt x="196389" y="55146"/>
                      <a:pt x="199425" y="68716"/>
                    </a:cubicBezTo>
                    <a:cubicBezTo>
                      <a:pt x="202863" y="84132"/>
                      <a:pt x="204053" y="100482"/>
                      <a:pt x="205186" y="116301"/>
                    </a:cubicBezTo>
                    <a:cubicBezTo>
                      <a:pt x="205662" y="122830"/>
                      <a:pt x="206137" y="129340"/>
                      <a:pt x="206759" y="135759"/>
                    </a:cubicBezTo>
                    <a:cubicBezTo>
                      <a:pt x="208807" y="156882"/>
                      <a:pt x="214769" y="176048"/>
                      <a:pt x="221078" y="196329"/>
                    </a:cubicBezTo>
                    <a:lnTo>
                      <a:pt x="223145" y="202968"/>
                    </a:lnTo>
                    <a:cubicBezTo>
                      <a:pt x="229162" y="222463"/>
                      <a:pt x="231795" y="242561"/>
                      <a:pt x="234356" y="261983"/>
                    </a:cubicBezTo>
                    <a:cubicBezTo>
                      <a:pt x="235123" y="267854"/>
                      <a:pt x="235891" y="273724"/>
                      <a:pt x="236769" y="279595"/>
                    </a:cubicBezTo>
                    <a:cubicBezTo>
                      <a:pt x="244030" y="329119"/>
                      <a:pt x="248583" y="373522"/>
                      <a:pt x="250650" y="415365"/>
                    </a:cubicBezTo>
                    <a:cubicBezTo>
                      <a:pt x="251034" y="423100"/>
                      <a:pt x="250687" y="430891"/>
                      <a:pt x="250358" y="438408"/>
                    </a:cubicBezTo>
                    <a:cubicBezTo>
                      <a:pt x="249918" y="448521"/>
                      <a:pt x="249498" y="458067"/>
                      <a:pt x="250650" y="467632"/>
                    </a:cubicBezTo>
                    <a:cubicBezTo>
                      <a:pt x="250796" y="468820"/>
                      <a:pt x="250961" y="469991"/>
                      <a:pt x="251162" y="471180"/>
                    </a:cubicBezTo>
                    <a:cubicBezTo>
                      <a:pt x="251162" y="471180"/>
                      <a:pt x="251162" y="471180"/>
                      <a:pt x="251162" y="471198"/>
                    </a:cubicBezTo>
                    <a:cubicBezTo>
                      <a:pt x="253668" y="486322"/>
                      <a:pt x="257856" y="505031"/>
                      <a:pt x="259995" y="508505"/>
                    </a:cubicBezTo>
                    <a:cubicBezTo>
                      <a:pt x="261056" y="509347"/>
                      <a:pt x="261714" y="510627"/>
                      <a:pt x="261732" y="512017"/>
                    </a:cubicBezTo>
                    <a:cubicBezTo>
                      <a:pt x="261751" y="513736"/>
                      <a:pt x="260818" y="515345"/>
                      <a:pt x="259282" y="516150"/>
                    </a:cubicBezTo>
                    <a:cubicBezTo>
                      <a:pt x="246480" y="522843"/>
                      <a:pt x="231630" y="523758"/>
                      <a:pt x="217256" y="524617"/>
                    </a:cubicBezTo>
                    <a:cubicBezTo>
                      <a:pt x="197176" y="525843"/>
                      <a:pt x="178211" y="526995"/>
                      <a:pt x="167037" y="543783"/>
                    </a:cubicBezTo>
                    <a:cubicBezTo>
                      <a:pt x="166142" y="545100"/>
                      <a:pt x="164697" y="545850"/>
                      <a:pt x="163179" y="545850"/>
                    </a:cubicBezTo>
                    <a:close/>
                    <a:moveTo>
                      <a:pt x="10108" y="111016"/>
                    </a:moveTo>
                    <a:cubicBezTo>
                      <a:pt x="19179" y="118587"/>
                      <a:pt x="28780" y="127036"/>
                      <a:pt x="40064" y="137369"/>
                    </a:cubicBezTo>
                    <a:cubicBezTo>
                      <a:pt x="41088" y="138301"/>
                      <a:pt x="43301" y="140075"/>
                      <a:pt x="46044" y="142270"/>
                    </a:cubicBezTo>
                    <a:cubicBezTo>
                      <a:pt x="66270" y="158492"/>
                      <a:pt x="71446" y="163905"/>
                      <a:pt x="71172" y="168660"/>
                    </a:cubicBezTo>
                    <a:cubicBezTo>
                      <a:pt x="67240" y="235027"/>
                      <a:pt x="88271" y="376612"/>
                      <a:pt x="120567" y="419150"/>
                    </a:cubicBezTo>
                    <a:cubicBezTo>
                      <a:pt x="136990" y="440785"/>
                      <a:pt x="146554" y="467412"/>
                      <a:pt x="153065" y="488206"/>
                    </a:cubicBezTo>
                    <a:cubicBezTo>
                      <a:pt x="155973" y="497514"/>
                      <a:pt x="158551" y="506622"/>
                      <a:pt x="161404" y="516699"/>
                    </a:cubicBezTo>
                    <a:cubicBezTo>
                      <a:pt x="162739" y="521435"/>
                      <a:pt x="164057" y="526336"/>
                      <a:pt x="165373" y="531384"/>
                    </a:cubicBezTo>
                    <a:cubicBezTo>
                      <a:pt x="179052" y="517796"/>
                      <a:pt x="198109" y="516625"/>
                      <a:pt x="216635" y="515510"/>
                    </a:cubicBezTo>
                    <a:cubicBezTo>
                      <a:pt x="228375" y="514797"/>
                      <a:pt x="240463" y="514065"/>
                      <a:pt x="250724" y="510005"/>
                    </a:cubicBezTo>
                    <a:cubicBezTo>
                      <a:pt x="248473" y="504464"/>
                      <a:pt x="245566" y="493765"/>
                      <a:pt x="242073" y="472716"/>
                    </a:cubicBezTo>
                    <a:lnTo>
                      <a:pt x="242073" y="472716"/>
                    </a:lnTo>
                    <a:cubicBezTo>
                      <a:pt x="241854" y="471399"/>
                      <a:pt x="241671" y="470082"/>
                      <a:pt x="241506" y="468747"/>
                    </a:cubicBezTo>
                    <a:cubicBezTo>
                      <a:pt x="240263" y="458451"/>
                      <a:pt x="240720" y="448064"/>
                      <a:pt x="241158" y="438024"/>
                    </a:cubicBezTo>
                    <a:cubicBezTo>
                      <a:pt x="241488" y="430708"/>
                      <a:pt x="241817" y="423137"/>
                      <a:pt x="241451" y="415822"/>
                    </a:cubicBezTo>
                    <a:cubicBezTo>
                      <a:pt x="239385" y="374272"/>
                      <a:pt x="234886" y="330161"/>
                      <a:pt x="227662" y="280930"/>
                    </a:cubicBezTo>
                    <a:cubicBezTo>
                      <a:pt x="226784" y="275004"/>
                      <a:pt x="226016" y="269079"/>
                      <a:pt x="225229" y="263172"/>
                    </a:cubicBezTo>
                    <a:cubicBezTo>
                      <a:pt x="222615" y="243238"/>
                      <a:pt x="220127" y="224420"/>
                      <a:pt x="214349" y="205656"/>
                    </a:cubicBezTo>
                    <a:lnTo>
                      <a:pt x="212300" y="199036"/>
                    </a:lnTo>
                    <a:cubicBezTo>
                      <a:pt x="205845" y="178279"/>
                      <a:pt x="199736" y="158674"/>
                      <a:pt x="197615" y="136637"/>
                    </a:cubicBezTo>
                    <a:cubicBezTo>
                      <a:pt x="196975" y="130145"/>
                      <a:pt x="196499" y="123561"/>
                      <a:pt x="196024" y="116959"/>
                    </a:cubicBezTo>
                    <a:cubicBezTo>
                      <a:pt x="194909" y="101469"/>
                      <a:pt x="193738" y="85449"/>
                      <a:pt x="190464" y="70709"/>
                    </a:cubicBezTo>
                    <a:cubicBezTo>
                      <a:pt x="187593" y="57834"/>
                      <a:pt x="182655" y="45289"/>
                      <a:pt x="177900" y="33182"/>
                    </a:cubicBezTo>
                    <a:cubicBezTo>
                      <a:pt x="174993" y="25757"/>
                      <a:pt x="171975" y="18076"/>
                      <a:pt x="169397" y="10285"/>
                    </a:cubicBezTo>
                    <a:cubicBezTo>
                      <a:pt x="169360" y="10176"/>
                      <a:pt x="169323" y="10048"/>
                      <a:pt x="169269" y="9938"/>
                    </a:cubicBezTo>
                    <a:cubicBezTo>
                      <a:pt x="100926" y="2202"/>
                      <a:pt x="35638" y="54323"/>
                      <a:pt x="10108" y="111016"/>
                    </a:cubicBezTo>
                    <a:close/>
                    <a:moveTo>
                      <a:pt x="260069" y="508725"/>
                    </a:moveTo>
                    <a:lnTo>
                      <a:pt x="260069" y="508725"/>
                    </a:lnTo>
                    <a:lnTo>
                      <a:pt x="260069" y="508725"/>
                    </a:lnTo>
                    <a:close/>
                    <a:moveTo>
                      <a:pt x="62174" y="169153"/>
                    </a:moveTo>
                    <a:lnTo>
                      <a:pt x="62174" y="169153"/>
                    </a:lnTo>
                    <a:lnTo>
                      <a:pt x="62174" y="169153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" name="Graphic 4">
              <a:extLst>
                <a:ext uri="{FF2B5EF4-FFF2-40B4-BE49-F238E27FC236}">
                  <a16:creationId xmlns:a16="http://schemas.microsoft.com/office/drawing/2014/main" id="{59F3222A-5DF5-4CC2-45AE-3897CD548A84}"/>
                </a:ext>
              </a:extLst>
            </p:cNvPr>
            <p:cNvGrpSpPr/>
            <p:nvPr/>
          </p:nvGrpSpPr>
          <p:grpSpPr>
            <a:xfrm>
              <a:off x="9094091" y="1850536"/>
              <a:ext cx="268775" cy="196220"/>
              <a:chOff x="9094091" y="1850536"/>
              <a:chExt cx="268775" cy="196220"/>
            </a:xfrm>
            <a:solidFill>
              <a:srgbClr val="000000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B8D84C2-B9F4-52E6-291D-3BBAF55AF7F5}"/>
                  </a:ext>
                </a:extLst>
              </p:cNvPr>
              <p:cNvSpPr/>
              <p:nvPr/>
            </p:nvSpPr>
            <p:spPr>
              <a:xfrm>
                <a:off x="9098652" y="1855116"/>
                <a:ext cx="259670" cy="187086"/>
              </a:xfrm>
              <a:custGeom>
                <a:avLst/>
                <a:gdLst>
                  <a:gd name="connsiteX0" fmla="*/ 258940 w 259670"/>
                  <a:gd name="connsiteY0" fmla="*/ 141860 h 187086"/>
                  <a:gd name="connsiteX1" fmla="*/ 239664 w 259670"/>
                  <a:gd name="connsiteY1" fmla="*/ 116074 h 187086"/>
                  <a:gd name="connsiteX2" fmla="*/ 196834 w 259670"/>
                  <a:gd name="connsiteY2" fmla="*/ 104260 h 187086"/>
                  <a:gd name="connsiteX3" fmla="*/ 120499 w 259670"/>
                  <a:gd name="connsiteY3" fmla="*/ 36795 h 187086"/>
                  <a:gd name="connsiteX4" fmla="*/ 113312 w 259670"/>
                  <a:gd name="connsiteY4" fmla="*/ 6492 h 187086"/>
                  <a:gd name="connsiteX5" fmla="*/ 94037 w 259670"/>
                  <a:gd name="connsiteY5" fmla="*/ 55 h 187086"/>
                  <a:gd name="connsiteX6" fmla="*/ 93927 w 259670"/>
                  <a:gd name="connsiteY6" fmla="*/ 0 h 187086"/>
                  <a:gd name="connsiteX7" fmla="*/ 0 w 259670"/>
                  <a:gd name="connsiteY7" fmla="*/ 29169 h 187086"/>
                  <a:gd name="connsiteX8" fmla="*/ 5504 w 259670"/>
                  <a:gd name="connsiteY8" fmla="*/ 52322 h 187086"/>
                  <a:gd name="connsiteX9" fmla="*/ 4846 w 259670"/>
                  <a:gd name="connsiteY9" fmla="*/ 111904 h 187086"/>
                  <a:gd name="connsiteX10" fmla="*/ 5303 w 259670"/>
                  <a:gd name="connsiteY10" fmla="*/ 149340 h 187086"/>
                  <a:gd name="connsiteX11" fmla="*/ 5724 w 259670"/>
                  <a:gd name="connsiteY11" fmla="*/ 158557 h 187086"/>
                  <a:gd name="connsiteX12" fmla="*/ 17428 w 259670"/>
                  <a:gd name="connsiteY12" fmla="*/ 172364 h 187086"/>
                  <a:gd name="connsiteX13" fmla="*/ 54114 w 259670"/>
                  <a:gd name="connsiteY13" fmla="*/ 178582 h 187086"/>
                  <a:gd name="connsiteX14" fmla="*/ 90818 w 259670"/>
                  <a:gd name="connsiteY14" fmla="*/ 177339 h 187086"/>
                  <a:gd name="connsiteX15" fmla="*/ 166841 w 259670"/>
                  <a:gd name="connsiteY15" fmla="*/ 185934 h 187086"/>
                  <a:gd name="connsiteX16" fmla="*/ 183227 w 259670"/>
                  <a:gd name="connsiteY16" fmla="*/ 187086 h 187086"/>
                  <a:gd name="connsiteX17" fmla="*/ 196010 w 259670"/>
                  <a:gd name="connsiteY17" fmla="*/ 175656 h 187086"/>
                  <a:gd name="connsiteX18" fmla="*/ 196816 w 259670"/>
                  <a:gd name="connsiteY18" fmla="*/ 175199 h 187086"/>
                  <a:gd name="connsiteX19" fmla="*/ 199997 w 259670"/>
                  <a:gd name="connsiteY19" fmla="*/ 175473 h 187086"/>
                  <a:gd name="connsiteX20" fmla="*/ 210806 w 259670"/>
                  <a:gd name="connsiteY20" fmla="*/ 174431 h 187086"/>
                  <a:gd name="connsiteX21" fmla="*/ 259488 w 259670"/>
                  <a:gd name="connsiteY21" fmla="*/ 151553 h 187086"/>
                  <a:gd name="connsiteX22" fmla="*/ 258940 w 259670"/>
                  <a:gd name="connsiteY22" fmla="*/ 141860 h 18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9670" h="187086">
                    <a:moveTo>
                      <a:pt x="258940" y="141860"/>
                    </a:moveTo>
                    <a:cubicBezTo>
                      <a:pt x="258940" y="141860"/>
                      <a:pt x="258409" y="117683"/>
                      <a:pt x="239664" y="116074"/>
                    </a:cubicBezTo>
                    <a:cubicBezTo>
                      <a:pt x="220919" y="114465"/>
                      <a:pt x="196834" y="104260"/>
                      <a:pt x="196834" y="104260"/>
                    </a:cubicBezTo>
                    <a:cubicBezTo>
                      <a:pt x="166932" y="91495"/>
                      <a:pt x="128656" y="71232"/>
                      <a:pt x="120499" y="36795"/>
                    </a:cubicBezTo>
                    <a:cubicBezTo>
                      <a:pt x="119640" y="33174"/>
                      <a:pt x="115964" y="7370"/>
                      <a:pt x="113312" y="6492"/>
                    </a:cubicBezTo>
                    <a:cubicBezTo>
                      <a:pt x="106893" y="4353"/>
                      <a:pt x="100455" y="2213"/>
                      <a:pt x="94037" y="55"/>
                    </a:cubicBezTo>
                    <a:cubicBezTo>
                      <a:pt x="94000" y="37"/>
                      <a:pt x="93964" y="18"/>
                      <a:pt x="93927" y="0"/>
                    </a:cubicBezTo>
                    <a:cubicBezTo>
                      <a:pt x="64300" y="15490"/>
                      <a:pt x="20812" y="-2140"/>
                      <a:pt x="0" y="29169"/>
                    </a:cubicBezTo>
                    <a:cubicBezTo>
                      <a:pt x="1920" y="36869"/>
                      <a:pt x="3749" y="44586"/>
                      <a:pt x="5504" y="52322"/>
                    </a:cubicBezTo>
                    <a:cubicBezTo>
                      <a:pt x="10333" y="73628"/>
                      <a:pt x="5870" y="90581"/>
                      <a:pt x="4846" y="111904"/>
                    </a:cubicBezTo>
                    <a:cubicBezTo>
                      <a:pt x="4242" y="124395"/>
                      <a:pt x="4718" y="136867"/>
                      <a:pt x="5303" y="149340"/>
                    </a:cubicBezTo>
                    <a:cubicBezTo>
                      <a:pt x="5450" y="152412"/>
                      <a:pt x="5596" y="155485"/>
                      <a:pt x="5724" y="158557"/>
                    </a:cubicBezTo>
                    <a:cubicBezTo>
                      <a:pt x="6035" y="165305"/>
                      <a:pt x="10844" y="170938"/>
                      <a:pt x="17428" y="172364"/>
                    </a:cubicBezTo>
                    <a:cubicBezTo>
                      <a:pt x="29553" y="174979"/>
                      <a:pt x="41843" y="177083"/>
                      <a:pt x="54114" y="178582"/>
                    </a:cubicBezTo>
                    <a:cubicBezTo>
                      <a:pt x="64575" y="179844"/>
                      <a:pt x="81125" y="183246"/>
                      <a:pt x="90818" y="177339"/>
                    </a:cubicBezTo>
                    <a:cubicBezTo>
                      <a:pt x="105814" y="168213"/>
                      <a:pt x="166841" y="185934"/>
                      <a:pt x="166841" y="185934"/>
                    </a:cubicBezTo>
                    <a:cubicBezTo>
                      <a:pt x="172766" y="186519"/>
                      <a:pt x="178216" y="186885"/>
                      <a:pt x="183227" y="187086"/>
                    </a:cubicBezTo>
                    <a:cubicBezTo>
                      <a:pt x="185604" y="183136"/>
                      <a:pt x="189646" y="179241"/>
                      <a:pt x="196010" y="175656"/>
                    </a:cubicBezTo>
                    <a:cubicBezTo>
                      <a:pt x="196285" y="175510"/>
                      <a:pt x="196541" y="175345"/>
                      <a:pt x="196816" y="175199"/>
                    </a:cubicBezTo>
                    <a:cubicBezTo>
                      <a:pt x="196816" y="175199"/>
                      <a:pt x="197985" y="175309"/>
                      <a:pt x="199997" y="175473"/>
                    </a:cubicBezTo>
                    <a:cubicBezTo>
                      <a:pt x="203564" y="175254"/>
                      <a:pt x="207166" y="174925"/>
                      <a:pt x="210806" y="174431"/>
                    </a:cubicBezTo>
                    <a:cubicBezTo>
                      <a:pt x="229075" y="170371"/>
                      <a:pt x="247345" y="166311"/>
                      <a:pt x="259488" y="151553"/>
                    </a:cubicBezTo>
                    <a:cubicBezTo>
                      <a:pt x="260110" y="146231"/>
                      <a:pt x="258940" y="141860"/>
                      <a:pt x="258940" y="1418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5D3057D-CC64-6C3A-9157-8147F266479C}"/>
                  </a:ext>
                </a:extLst>
              </p:cNvPr>
              <p:cNvSpPr/>
              <p:nvPr/>
            </p:nvSpPr>
            <p:spPr>
              <a:xfrm>
                <a:off x="9094091" y="1850536"/>
                <a:ext cx="268775" cy="196220"/>
              </a:xfrm>
              <a:custGeom>
                <a:avLst/>
                <a:gdLst>
                  <a:gd name="connsiteX0" fmla="*/ 187805 w 268775"/>
                  <a:gd name="connsiteY0" fmla="*/ 196220 h 196220"/>
                  <a:gd name="connsiteX1" fmla="*/ 187623 w 268775"/>
                  <a:gd name="connsiteY1" fmla="*/ 196220 h 196220"/>
                  <a:gd name="connsiteX2" fmla="*/ 170962 w 268775"/>
                  <a:gd name="connsiteY2" fmla="*/ 195050 h 196220"/>
                  <a:gd name="connsiteX3" fmla="*/ 170140 w 268775"/>
                  <a:gd name="connsiteY3" fmla="*/ 194885 h 196220"/>
                  <a:gd name="connsiteX4" fmla="*/ 97774 w 268775"/>
                  <a:gd name="connsiteY4" fmla="*/ 185796 h 196220"/>
                  <a:gd name="connsiteX5" fmla="*/ 62551 w 268775"/>
                  <a:gd name="connsiteY5" fmla="*/ 188265 h 196220"/>
                  <a:gd name="connsiteX6" fmla="*/ 58162 w 268775"/>
                  <a:gd name="connsiteY6" fmla="*/ 187680 h 196220"/>
                  <a:gd name="connsiteX7" fmla="*/ 21056 w 268775"/>
                  <a:gd name="connsiteY7" fmla="*/ 181407 h 196220"/>
                  <a:gd name="connsiteX8" fmla="*/ 5749 w 268775"/>
                  <a:gd name="connsiteY8" fmla="*/ 163338 h 196220"/>
                  <a:gd name="connsiteX9" fmla="*/ 5328 w 268775"/>
                  <a:gd name="connsiteY9" fmla="*/ 154139 h 196220"/>
                  <a:gd name="connsiteX10" fmla="*/ 4871 w 268775"/>
                  <a:gd name="connsiteY10" fmla="*/ 116265 h 196220"/>
                  <a:gd name="connsiteX11" fmla="*/ 6297 w 268775"/>
                  <a:gd name="connsiteY11" fmla="*/ 98690 h 196220"/>
                  <a:gd name="connsiteX12" fmla="*/ 5621 w 268775"/>
                  <a:gd name="connsiteY12" fmla="*/ 57908 h 196220"/>
                  <a:gd name="connsiteX13" fmla="*/ 135 w 268775"/>
                  <a:gd name="connsiteY13" fmla="*/ 34847 h 196220"/>
                  <a:gd name="connsiteX14" fmla="*/ 756 w 268775"/>
                  <a:gd name="connsiteY14" fmla="*/ 31207 h 196220"/>
                  <a:gd name="connsiteX15" fmla="*/ 58034 w 268775"/>
                  <a:gd name="connsiteY15" fmla="*/ 7982 h 196220"/>
                  <a:gd name="connsiteX16" fmla="*/ 96365 w 268775"/>
                  <a:gd name="connsiteY16" fmla="*/ 520 h 196220"/>
                  <a:gd name="connsiteX17" fmla="*/ 100407 w 268775"/>
                  <a:gd name="connsiteY17" fmla="*/ 429 h 196220"/>
                  <a:gd name="connsiteX18" fmla="*/ 112606 w 268775"/>
                  <a:gd name="connsiteY18" fmla="*/ 4507 h 196220"/>
                  <a:gd name="connsiteX19" fmla="*/ 119299 w 268775"/>
                  <a:gd name="connsiteY19" fmla="*/ 6738 h 196220"/>
                  <a:gd name="connsiteX20" fmla="*/ 128535 w 268775"/>
                  <a:gd name="connsiteY20" fmla="*/ 35011 h 196220"/>
                  <a:gd name="connsiteX21" fmla="*/ 129486 w 268775"/>
                  <a:gd name="connsiteY21" fmla="*/ 40315 h 196220"/>
                  <a:gd name="connsiteX22" fmla="*/ 203168 w 268775"/>
                  <a:gd name="connsiteY22" fmla="*/ 104615 h 196220"/>
                  <a:gd name="connsiteX23" fmla="*/ 244590 w 268775"/>
                  <a:gd name="connsiteY23" fmla="*/ 116082 h 196220"/>
                  <a:gd name="connsiteX24" fmla="*/ 268017 w 268775"/>
                  <a:gd name="connsiteY24" fmla="*/ 145800 h 196220"/>
                  <a:gd name="connsiteX25" fmla="*/ 268566 w 268775"/>
                  <a:gd name="connsiteY25" fmla="*/ 156590 h 196220"/>
                  <a:gd name="connsiteX26" fmla="*/ 267560 w 268775"/>
                  <a:gd name="connsiteY26" fmla="*/ 158968 h 196220"/>
                  <a:gd name="connsiteX27" fmla="*/ 216335 w 268775"/>
                  <a:gd name="connsiteY27" fmla="*/ 183419 h 196220"/>
                  <a:gd name="connsiteX28" fmla="*/ 204814 w 268775"/>
                  <a:gd name="connsiteY28" fmla="*/ 184552 h 196220"/>
                  <a:gd name="connsiteX29" fmla="*/ 204155 w 268775"/>
                  <a:gd name="connsiteY29" fmla="*/ 184552 h 196220"/>
                  <a:gd name="connsiteX30" fmla="*/ 202399 w 268775"/>
                  <a:gd name="connsiteY30" fmla="*/ 184406 h 196220"/>
                  <a:gd name="connsiteX31" fmla="*/ 191683 w 268775"/>
                  <a:gd name="connsiteY31" fmla="*/ 193989 h 196220"/>
                  <a:gd name="connsiteX32" fmla="*/ 187805 w 268775"/>
                  <a:gd name="connsiteY32" fmla="*/ 196220 h 196220"/>
                  <a:gd name="connsiteX33" fmla="*/ 172279 w 268775"/>
                  <a:gd name="connsiteY33" fmla="*/ 185979 h 196220"/>
                  <a:gd name="connsiteX34" fmla="*/ 185446 w 268775"/>
                  <a:gd name="connsiteY34" fmla="*/ 186966 h 196220"/>
                  <a:gd name="connsiteX35" fmla="*/ 198340 w 268775"/>
                  <a:gd name="connsiteY35" fmla="*/ 176231 h 196220"/>
                  <a:gd name="connsiteX36" fmla="*/ 199218 w 268775"/>
                  <a:gd name="connsiteY36" fmla="*/ 175737 h 196220"/>
                  <a:gd name="connsiteX37" fmla="*/ 201778 w 268775"/>
                  <a:gd name="connsiteY37" fmla="*/ 175207 h 196220"/>
                  <a:gd name="connsiteX38" fmla="*/ 204612 w 268775"/>
                  <a:gd name="connsiteY38" fmla="*/ 175445 h 196220"/>
                  <a:gd name="connsiteX39" fmla="*/ 214744 w 268775"/>
                  <a:gd name="connsiteY39" fmla="*/ 174457 h 196220"/>
                  <a:gd name="connsiteX40" fmla="*/ 259622 w 268775"/>
                  <a:gd name="connsiteY40" fmla="*/ 154249 h 196220"/>
                  <a:gd name="connsiteX41" fmla="*/ 259074 w 268775"/>
                  <a:gd name="connsiteY41" fmla="*/ 147629 h 196220"/>
                  <a:gd name="connsiteX42" fmla="*/ 258910 w 268775"/>
                  <a:gd name="connsiteY42" fmla="*/ 146550 h 196220"/>
                  <a:gd name="connsiteX43" fmla="*/ 258910 w 268775"/>
                  <a:gd name="connsiteY43" fmla="*/ 146550 h 196220"/>
                  <a:gd name="connsiteX44" fmla="*/ 243822 w 268775"/>
                  <a:gd name="connsiteY44" fmla="*/ 125208 h 196220"/>
                  <a:gd name="connsiteX45" fmla="*/ 199602 w 268775"/>
                  <a:gd name="connsiteY45" fmla="*/ 113046 h 196220"/>
                  <a:gd name="connsiteX46" fmla="*/ 120616 w 268775"/>
                  <a:gd name="connsiteY46" fmla="*/ 42436 h 196220"/>
                  <a:gd name="connsiteX47" fmla="*/ 119537 w 268775"/>
                  <a:gd name="connsiteY47" fmla="*/ 36584 h 196220"/>
                  <a:gd name="connsiteX48" fmla="*/ 114983 w 268775"/>
                  <a:gd name="connsiteY48" fmla="*/ 14949 h 196220"/>
                  <a:gd name="connsiteX49" fmla="*/ 109716 w 268775"/>
                  <a:gd name="connsiteY49" fmla="*/ 13194 h 196220"/>
                  <a:gd name="connsiteX50" fmla="*/ 98780 w 268775"/>
                  <a:gd name="connsiteY50" fmla="*/ 9536 h 196220"/>
                  <a:gd name="connsiteX51" fmla="*/ 58564 w 268775"/>
                  <a:gd name="connsiteY51" fmla="*/ 17107 h 196220"/>
                  <a:gd name="connsiteX52" fmla="*/ 9480 w 268775"/>
                  <a:gd name="connsiteY52" fmla="*/ 34664 h 196220"/>
                  <a:gd name="connsiteX53" fmla="*/ 14509 w 268775"/>
                  <a:gd name="connsiteY53" fmla="*/ 55896 h 196220"/>
                  <a:gd name="connsiteX54" fmla="*/ 15350 w 268775"/>
                  <a:gd name="connsiteY54" fmla="*/ 99605 h 196220"/>
                  <a:gd name="connsiteX55" fmla="*/ 13960 w 268775"/>
                  <a:gd name="connsiteY55" fmla="*/ 116704 h 196220"/>
                  <a:gd name="connsiteX56" fmla="*/ 14417 w 268775"/>
                  <a:gd name="connsiteY56" fmla="*/ 153719 h 196220"/>
                  <a:gd name="connsiteX57" fmla="*/ 14838 w 268775"/>
                  <a:gd name="connsiteY57" fmla="*/ 162936 h 196220"/>
                  <a:gd name="connsiteX58" fmla="*/ 22939 w 268775"/>
                  <a:gd name="connsiteY58" fmla="*/ 172482 h 196220"/>
                  <a:gd name="connsiteX59" fmla="*/ 59205 w 268775"/>
                  <a:gd name="connsiteY59" fmla="*/ 178627 h 196220"/>
                  <a:gd name="connsiteX60" fmla="*/ 63759 w 268775"/>
                  <a:gd name="connsiteY60" fmla="*/ 179231 h 196220"/>
                  <a:gd name="connsiteX61" fmla="*/ 92983 w 268775"/>
                  <a:gd name="connsiteY61" fmla="*/ 178023 h 196220"/>
                  <a:gd name="connsiteX62" fmla="*/ 172279 w 268775"/>
                  <a:gd name="connsiteY62" fmla="*/ 185979 h 196220"/>
                  <a:gd name="connsiteX63" fmla="*/ 264067 w 268775"/>
                  <a:gd name="connsiteY63" fmla="*/ 156096 h 196220"/>
                  <a:gd name="connsiteX64" fmla="*/ 264103 w 268775"/>
                  <a:gd name="connsiteY64" fmla="*/ 156096 h 196220"/>
                  <a:gd name="connsiteX65" fmla="*/ 264067 w 268775"/>
                  <a:gd name="connsiteY65" fmla="*/ 156096 h 196220"/>
                  <a:gd name="connsiteX66" fmla="*/ 116409 w 268775"/>
                  <a:gd name="connsiteY66" fmla="*/ 15425 h 196220"/>
                  <a:gd name="connsiteX67" fmla="*/ 116446 w 268775"/>
                  <a:gd name="connsiteY67" fmla="*/ 15425 h 196220"/>
                  <a:gd name="connsiteX68" fmla="*/ 116409 w 268775"/>
                  <a:gd name="connsiteY68" fmla="*/ 15425 h 19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68775" h="196220">
                    <a:moveTo>
                      <a:pt x="187805" y="196220"/>
                    </a:moveTo>
                    <a:cubicBezTo>
                      <a:pt x="187751" y="196220"/>
                      <a:pt x="187678" y="196220"/>
                      <a:pt x="187623" y="196220"/>
                    </a:cubicBezTo>
                    <a:cubicBezTo>
                      <a:pt x="182356" y="196019"/>
                      <a:pt x="176742" y="195617"/>
                      <a:pt x="170962" y="195050"/>
                    </a:cubicBezTo>
                    <a:cubicBezTo>
                      <a:pt x="170688" y="195031"/>
                      <a:pt x="170414" y="194976"/>
                      <a:pt x="170140" y="194885"/>
                    </a:cubicBezTo>
                    <a:cubicBezTo>
                      <a:pt x="147298" y="188246"/>
                      <a:pt x="107430" y="179907"/>
                      <a:pt x="97774" y="185796"/>
                    </a:cubicBezTo>
                    <a:cubicBezTo>
                      <a:pt x="87990" y="191758"/>
                      <a:pt x="73287" y="189728"/>
                      <a:pt x="62551" y="188265"/>
                    </a:cubicBezTo>
                    <a:cubicBezTo>
                      <a:pt x="60997" y="188045"/>
                      <a:pt x="59515" y="187844"/>
                      <a:pt x="58162" y="187680"/>
                    </a:cubicBezTo>
                    <a:cubicBezTo>
                      <a:pt x="46056" y="186216"/>
                      <a:pt x="33583" y="184095"/>
                      <a:pt x="21056" y="181407"/>
                    </a:cubicBezTo>
                    <a:cubicBezTo>
                      <a:pt x="12442" y="179542"/>
                      <a:pt x="6151" y="172116"/>
                      <a:pt x="5749" y="163338"/>
                    </a:cubicBezTo>
                    <a:lnTo>
                      <a:pt x="5328" y="154139"/>
                    </a:lnTo>
                    <a:cubicBezTo>
                      <a:pt x="4743" y="141447"/>
                      <a:pt x="4249" y="129012"/>
                      <a:pt x="4871" y="116265"/>
                    </a:cubicBezTo>
                    <a:cubicBezTo>
                      <a:pt x="5164" y="110083"/>
                      <a:pt x="5749" y="104286"/>
                      <a:pt x="6297" y="98690"/>
                    </a:cubicBezTo>
                    <a:cubicBezTo>
                      <a:pt x="7651" y="85175"/>
                      <a:pt x="8913" y="72429"/>
                      <a:pt x="5621" y="57908"/>
                    </a:cubicBezTo>
                    <a:cubicBezTo>
                      <a:pt x="3883" y="50190"/>
                      <a:pt x="2055" y="42509"/>
                      <a:pt x="135" y="34847"/>
                    </a:cubicBezTo>
                    <a:cubicBezTo>
                      <a:pt x="-177" y="33603"/>
                      <a:pt x="61" y="32286"/>
                      <a:pt x="756" y="31207"/>
                    </a:cubicBezTo>
                    <a:cubicBezTo>
                      <a:pt x="14436" y="10633"/>
                      <a:pt x="36601" y="9280"/>
                      <a:pt x="58034" y="7982"/>
                    </a:cubicBezTo>
                    <a:cubicBezTo>
                      <a:pt x="71439" y="7159"/>
                      <a:pt x="85302" y="6318"/>
                      <a:pt x="96365" y="520"/>
                    </a:cubicBezTo>
                    <a:cubicBezTo>
                      <a:pt x="97627" y="-138"/>
                      <a:pt x="99127" y="-175"/>
                      <a:pt x="100407" y="429"/>
                    </a:cubicBezTo>
                    <a:cubicBezTo>
                      <a:pt x="104431" y="1782"/>
                      <a:pt x="108528" y="3154"/>
                      <a:pt x="112606" y="4507"/>
                    </a:cubicBezTo>
                    <a:lnTo>
                      <a:pt x="119299" y="6738"/>
                    </a:lnTo>
                    <a:cubicBezTo>
                      <a:pt x="122993" y="7945"/>
                      <a:pt x="124456" y="11402"/>
                      <a:pt x="128535" y="35011"/>
                    </a:cubicBezTo>
                    <a:cubicBezTo>
                      <a:pt x="128973" y="37553"/>
                      <a:pt x="129303" y="39510"/>
                      <a:pt x="129486" y="40315"/>
                    </a:cubicBezTo>
                    <a:cubicBezTo>
                      <a:pt x="137239" y="73050"/>
                      <a:pt x="175242" y="92692"/>
                      <a:pt x="203168" y="104615"/>
                    </a:cubicBezTo>
                    <a:cubicBezTo>
                      <a:pt x="203387" y="104707"/>
                      <a:pt x="226814" y="114546"/>
                      <a:pt x="244590" y="116082"/>
                    </a:cubicBezTo>
                    <a:cubicBezTo>
                      <a:pt x="262329" y="117600"/>
                      <a:pt x="267633" y="135888"/>
                      <a:pt x="268017" y="145800"/>
                    </a:cubicBezTo>
                    <a:cubicBezTo>
                      <a:pt x="268365" y="147336"/>
                      <a:pt x="269150" y="151561"/>
                      <a:pt x="268566" y="156590"/>
                    </a:cubicBezTo>
                    <a:cubicBezTo>
                      <a:pt x="268474" y="157468"/>
                      <a:pt x="268108" y="158291"/>
                      <a:pt x="267560" y="158968"/>
                    </a:cubicBezTo>
                    <a:cubicBezTo>
                      <a:pt x="254411" y="174970"/>
                      <a:pt x="235043" y="179267"/>
                      <a:pt x="216335" y="183419"/>
                    </a:cubicBezTo>
                    <a:cubicBezTo>
                      <a:pt x="212384" y="183967"/>
                      <a:pt x="208727" y="184315"/>
                      <a:pt x="204814" y="184552"/>
                    </a:cubicBezTo>
                    <a:cubicBezTo>
                      <a:pt x="204594" y="184571"/>
                      <a:pt x="204374" y="184571"/>
                      <a:pt x="204155" y="184552"/>
                    </a:cubicBezTo>
                    <a:lnTo>
                      <a:pt x="202399" y="184406"/>
                    </a:lnTo>
                    <a:cubicBezTo>
                      <a:pt x="197389" y="187277"/>
                      <a:pt x="193786" y="190514"/>
                      <a:pt x="191683" y="193989"/>
                    </a:cubicBezTo>
                    <a:cubicBezTo>
                      <a:pt x="190878" y="195379"/>
                      <a:pt x="189397" y="196220"/>
                      <a:pt x="187805" y="196220"/>
                    </a:cubicBezTo>
                    <a:close/>
                    <a:moveTo>
                      <a:pt x="172279" y="185979"/>
                    </a:moveTo>
                    <a:cubicBezTo>
                      <a:pt x="176815" y="186418"/>
                      <a:pt x="181240" y="186747"/>
                      <a:pt x="185446" y="186966"/>
                    </a:cubicBezTo>
                    <a:cubicBezTo>
                      <a:pt x="188464" y="182961"/>
                      <a:pt x="192780" y="179358"/>
                      <a:pt x="198340" y="176231"/>
                    </a:cubicBezTo>
                    <a:lnTo>
                      <a:pt x="199218" y="175737"/>
                    </a:lnTo>
                    <a:cubicBezTo>
                      <a:pt x="200004" y="175317"/>
                      <a:pt x="200900" y="175134"/>
                      <a:pt x="201778" y="175207"/>
                    </a:cubicBezTo>
                    <a:lnTo>
                      <a:pt x="204612" y="175445"/>
                    </a:lnTo>
                    <a:cubicBezTo>
                      <a:pt x="208179" y="175225"/>
                      <a:pt x="211489" y="174896"/>
                      <a:pt x="214744" y="174457"/>
                    </a:cubicBezTo>
                    <a:cubicBezTo>
                      <a:pt x="231898" y="170635"/>
                      <a:pt x="248467" y="166959"/>
                      <a:pt x="259622" y="154249"/>
                    </a:cubicBezTo>
                    <a:cubicBezTo>
                      <a:pt x="259824" y="150555"/>
                      <a:pt x="259074" y="147665"/>
                      <a:pt x="259074" y="147629"/>
                    </a:cubicBezTo>
                    <a:cubicBezTo>
                      <a:pt x="258983" y="147281"/>
                      <a:pt x="258928" y="146916"/>
                      <a:pt x="258910" y="146550"/>
                    </a:cubicBezTo>
                    <a:lnTo>
                      <a:pt x="258910" y="146550"/>
                    </a:lnTo>
                    <a:cubicBezTo>
                      <a:pt x="258891" y="145727"/>
                      <a:pt x="258196" y="126451"/>
                      <a:pt x="243822" y="125208"/>
                    </a:cubicBezTo>
                    <a:cubicBezTo>
                      <a:pt x="224583" y="123562"/>
                      <a:pt x="200607" y="113485"/>
                      <a:pt x="199602" y="113046"/>
                    </a:cubicBezTo>
                    <a:cubicBezTo>
                      <a:pt x="169847" y="100336"/>
                      <a:pt x="129303" y="79195"/>
                      <a:pt x="120616" y="42436"/>
                    </a:cubicBezTo>
                    <a:cubicBezTo>
                      <a:pt x="120396" y="41540"/>
                      <a:pt x="120030" y="39382"/>
                      <a:pt x="119537" y="36584"/>
                    </a:cubicBezTo>
                    <a:cubicBezTo>
                      <a:pt x="118677" y="31573"/>
                      <a:pt x="116482" y="18881"/>
                      <a:pt x="114983" y="14949"/>
                    </a:cubicBezTo>
                    <a:lnTo>
                      <a:pt x="109716" y="13194"/>
                    </a:lnTo>
                    <a:cubicBezTo>
                      <a:pt x="106076" y="11987"/>
                      <a:pt x="102419" y="10761"/>
                      <a:pt x="98780" y="9536"/>
                    </a:cubicBezTo>
                    <a:cubicBezTo>
                      <a:pt x="86399" y="15407"/>
                      <a:pt x="72262" y="16284"/>
                      <a:pt x="58564" y="17107"/>
                    </a:cubicBezTo>
                    <a:cubicBezTo>
                      <a:pt x="39142" y="18296"/>
                      <a:pt x="20763" y="19412"/>
                      <a:pt x="9480" y="34664"/>
                    </a:cubicBezTo>
                    <a:cubicBezTo>
                      <a:pt x="11216" y="41723"/>
                      <a:pt x="12900" y="48800"/>
                      <a:pt x="14509" y="55896"/>
                    </a:cubicBezTo>
                    <a:cubicBezTo>
                      <a:pt x="18130" y="71862"/>
                      <a:pt x="16776" y="85340"/>
                      <a:pt x="15350" y="99605"/>
                    </a:cubicBezTo>
                    <a:cubicBezTo>
                      <a:pt x="14802" y="105091"/>
                      <a:pt x="14235" y="110760"/>
                      <a:pt x="13960" y="116704"/>
                    </a:cubicBezTo>
                    <a:cubicBezTo>
                      <a:pt x="13375" y="129030"/>
                      <a:pt x="13832" y="141246"/>
                      <a:pt x="14417" y="153719"/>
                    </a:cubicBezTo>
                    <a:lnTo>
                      <a:pt x="14838" y="162936"/>
                    </a:lnTo>
                    <a:cubicBezTo>
                      <a:pt x="15039" y="167563"/>
                      <a:pt x="18386" y="171495"/>
                      <a:pt x="22939" y="172482"/>
                    </a:cubicBezTo>
                    <a:cubicBezTo>
                      <a:pt x="35193" y="175116"/>
                      <a:pt x="47391" y="177182"/>
                      <a:pt x="59205" y="178627"/>
                    </a:cubicBezTo>
                    <a:cubicBezTo>
                      <a:pt x="60613" y="178792"/>
                      <a:pt x="62149" y="179011"/>
                      <a:pt x="63759" y="179231"/>
                    </a:cubicBezTo>
                    <a:cubicBezTo>
                      <a:pt x="73121" y="180511"/>
                      <a:pt x="85978" y="182285"/>
                      <a:pt x="92983" y="178023"/>
                    </a:cubicBezTo>
                    <a:cubicBezTo>
                      <a:pt x="108729" y="168422"/>
                      <a:pt x="160867" y="182687"/>
                      <a:pt x="172279" y="185979"/>
                    </a:cubicBezTo>
                    <a:close/>
                    <a:moveTo>
                      <a:pt x="264067" y="156096"/>
                    </a:moveTo>
                    <a:lnTo>
                      <a:pt x="264103" y="156096"/>
                    </a:lnTo>
                    <a:lnTo>
                      <a:pt x="264067" y="156096"/>
                    </a:lnTo>
                    <a:close/>
                    <a:moveTo>
                      <a:pt x="116409" y="15425"/>
                    </a:moveTo>
                    <a:cubicBezTo>
                      <a:pt x="116409" y="15425"/>
                      <a:pt x="116428" y="15425"/>
                      <a:pt x="116446" y="15425"/>
                    </a:cubicBezTo>
                    <a:lnTo>
                      <a:pt x="116409" y="15425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" name="Graphic 4">
              <a:extLst>
                <a:ext uri="{FF2B5EF4-FFF2-40B4-BE49-F238E27FC236}">
                  <a16:creationId xmlns:a16="http://schemas.microsoft.com/office/drawing/2014/main" id="{A685BCA0-CE15-ECD9-5735-3BA501DB5E44}"/>
                </a:ext>
              </a:extLst>
            </p:cNvPr>
            <p:cNvGrpSpPr/>
            <p:nvPr/>
          </p:nvGrpSpPr>
          <p:grpSpPr>
            <a:xfrm>
              <a:off x="8152767" y="1785310"/>
              <a:ext cx="267530" cy="212140"/>
              <a:chOff x="8152767" y="1785310"/>
              <a:chExt cx="267530" cy="212140"/>
            </a:xfrm>
            <a:solidFill>
              <a:srgbClr val="000000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18AD307-3AD4-7640-E41E-E0197904FC1C}"/>
                  </a:ext>
                </a:extLst>
              </p:cNvPr>
              <p:cNvSpPr/>
              <p:nvPr/>
            </p:nvSpPr>
            <p:spPr>
              <a:xfrm>
                <a:off x="8157341" y="1789883"/>
                <a:ext cx="258432" cy="203011"/>
              </a:xfrm>
              <a:custGeom>
                <a:avLst/>
                <a:gdLst>
                  <a:gd name="connsiteX0" fmla="*/ 253664 w 258432"/>
                  <a:gd name="connsiteY0" fmla="*/ 166275 h 203011"/>
                  <a:gd name="connsiteX1" fmla="*/ 209754 w 258432"/>
                  <a:gd name="connsiteY1" fmla="*/ 157679 h 203011"/>
                  <a:gd name="connsiteX2" fmla="*/ 190478 w 258432"/>
                  <a:gd name="connsiteY2" fmla="*/ 142646 h 203011"/>
                  <a:gd name="connsiteX3" fmla="*/ 149019 w 258432"/>
                  <a:gd name="connsiteY3" fmla="*/ 45775 h 203011"/>
                  <a:gd name="connsiteX4" fmla="*/ 59280 w 258432"/>
                  <a:gd name="connsiteY4" fmla="*/ 0 h 203011"/>
                  <a:gd name="connsiteX5" fmla="*/ 51288 w 258432"/>
                  <a:gd name="connsiteY5" fmla="*/ 8358 h 203011"/>
                  <a:gd name="connsiteX6" fmla="*/ 7379 w 258432"/>
                  <a:gd name="connsiteY6" fmla="*/ 63149 h 203011"/>
                  <a:gd name="connsiteX7" fmla="*/ 1234 w 258432"/>
                  <a:gd name="connsiteY7" fmla="*/ 80961 h 203011"/>
                  <a:gd name="connsiteX8" fmla="*/ 7379 w 258432"/>
                  <a:gd name="connsiteY8" fmla="*/ 119018 h 203011"/>
                  <a:gd name="connsiteX9" fmla="*/ 74843 w 258432"/>
                  <a:gd name="connsiteY9" fmla="*/ 180247 h 203011"/>
                  <a:gd name="connsiteX10" fmla="*/ 169082 w 258432"/>
                  <a:gd name="connsiteY10" fmla="*/ 202814 h 203011"/>
                  <a:gd name="connsiteX11" fmla="*/ 253682 w 258432"/>
                  <a:gd name="connsiteY11" fmla="*/ 189921 h 203011"/>
                  <a:gd name="connsiteX12" fmla="*/ 258217 w 258432"/>
                  <a:gd name="connsiteY12" fmla="*/ 183173 h 203011"/>
                  <a:gd name="connsiteX13" fmla="*/ 253664 w 258432"/>
                  <a:gd name="connsiteY13" fmla="*/ 166275 h 20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432" h="203011">
                    <a:moveTo>
                      <a:pt x="253664" y="166275"/>
                    </a:moveTo>
                    <a:cubicBezTo>
                      <a:pt x="234918" y="156070"/>
                      <a:pt x="217801" y="158210"/>
                      <a:pt x="209754" y="157679"/>
                    </a:cubicBezTo>
                    <a:cubicBezTo>
                      <a:pt x="201725" y="157149"/>
                      <a:pt x="190478" y="142646"/>
                      <a:pt x="190478" y="142646"/>
                    </a:cubicBezTo>
                    <a:cubicBezTo>
                      <a:pt x="190478" y="142646"/>
                      <a:pt x="149952" y="91221"/>
                      <a:pt x="149019" y="45775"/>
                    </a:cubicBezTo>
                    <a:cubicBezTo>
                      <a:pt x="115241" y="52724"/>
                      <a:pt x="67180" y="37472"/>
                      <a:pt x="59280" y="0"/>
                    </a:cubicBezTo>
                    <a:cubicBezTo>
                      <a:pt x="57086" y="3182"/>
                      <a:pt x="54415" y="6017"/>
                      <a:pt x="51288" y="8358"/>
                    </a:cubicBezTo>
                    <a:cubicBezTo>
                      <a:pt x="51288" y="8358"/>
                      <a:pt x="23984" y="28767"/>
                      <a:pt x="7379" y="63149"/>
                    </a:cubicBezTo>
                    <a:cubicBezTo>
                      <a:pt x="4288" y="69549"/>
                      <a:pt x="2350" y="75511"/>
                      <a:pt x="1234" y="80961"/>
                    </a:cubicBezTo>
                    <a:cubicBezTo>
                      <a:pt x="-3612" y="104790"/>
                      <a:pt x="7379" y="119018"/>
                      <a:pt x="7379" y="119018"/>
                    </a:cubicBezTo>
                    <a:lnTo>
                      <a:pt x="74843" y="180247"/>
                    </a:lnTo>
                    <a:cubicBezTo>
                      <a:pt x="74843" y="180247"/>
                      <a:pt x="101617" y="205484"/>
                      <a:pt x="169082" y="202814"/>
                    </a:cubicBezTo>
                    <a:cubicBezTo>
                      <a:pt x="236546" y="200126"/>
                      <a:pt x="242965" y="196907"/>
                      <a:pt x="253682" y="189921"/>
                    </a:cubicBezTo>
                    <a:cubicBezTo>
                      <a:pt x="256407" y="188147"/>
                      <a:pt x="257723" y="185751"/>
                      <a:pt x="258217" y="183173"/>
                    </a:cubicBezTo>
                    <a:cubicBezTo>
                      <a:pt x="259625" y="175547"/>
                      <a:pt x="253664" y="166275"/>
                      <a:pt x="253664" y="1662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1066292-7388-2337-23CA-535DBC7283ED}"/>
                  </a:ext>
                </a:extLst>
              </p:cNvPr>
              <p:cNvSpPr/>
              <p:nvPr/>
            </p:nvSpPr>
            <p:spPr>
              <a:xfrm>
                <a:off x="8152767" y="1785310"/>
                <a:ext cx="267530" cy="212140"/>
              </a:xfrm>
              <a:custGeom>
                <a:avLst/>
                <a:gdLst>
                  <a:gd name="connsiteX0" fmla="*/ 163670 w 267530"/>
                  <a:gd name="connsiteY0" fmla="*/ 212141 h 212140"/>
                  <a:gd name="connsiteX1" fmla="*/ 76272 w 267530"/>
                  <a:gd name="connsiteY1" fmla="*/ 188129 h 212140"/>
                  <a:gd name="connsiteX2" fmla="*/ 8881 w 267530"/>
                  <a:gd name="connsiteY2" fmla="*/ 126955 h 212140"/>
                  <a:gd name="connsiteX3" fmla="*/ 8332 w 267530"/>
                  <a:gd name="connsiteY3" fmla="*/ 126370 h 212140"/>
                  <a:gd name="connsiteX4" fmla="*/ 1327 w 267530"/>
                  <a:gd name="connsiteY4" fmla="*/ 84619 h 212140"/>
                  <a:gd name="connsiteX5" fmla="*/ 7820 w 267530"/>
                  <a:gd name="connsiteY5" fmla="*/ 65727 h 212140"/>
                  <a:gd name="connsiteX6" fmla="*/ 53101 w 267530"/>
                  <a:gd name="connsiteY6" fmla="*/ 9272 h 212140"/>
                  <a:gd name="connsiteX7" fmla="*/ 60069 w 267530"/>
                  <a:gd name="connsiteY7" fmla="*/ 1975 h 212140"/>
                  <a:gd name="connsiteX8" fmla="*/ 64732 w 267530"/>
                  <a:gd name="connsiteY8" fmla="*/ 92 h 212140"/>
                  <a:gd name="connsiteX9" fmla="*/ 68317 w 267530"/>
                  <a:gd name="connsiteY9" fmla="*/ 3640 h 212140"/>
                  <a:gd name="connsiteX10" fmla="*/ 152661 w 267530"/>
                  <a:gd name="connsiteY10" fmla="*/ 45885 h 212140"/>
                  <a:gd name="connsiteX11" fmla="*/ 156428 w 267530"/>
                  <a:gd name="connsiteY11" fmla="*/ 46781 h 212140"/>
                  <a:gd name="connsiteX12" fmla="*/ 158147 w 267530"/>
                  <a:gd name="connsiteY12" fmla="*/ 50256 h 212140"/>
                  <a:gd name="connsiteX13" fmla="*/ 198637 w 267530"/>
                  <a:gd name="connsiteY13" fmla="*/ 144384 h 212140"/>
                  <a:gd name="connsiteX14" fmla="*/ 214621 w 267530"/>
                  <a:gd name="connsiteY14" fmla="*/ 157698 h 212140"/>
                  <a:gd name="connsiteX15" fmla="*/ 219558 w 267530"/>
                  <a:gd name="connsiteY15" fmla="*/ 157807 h 212140"/>
                  <a:gd name="connsiteX16" fmla="*/ 260396 w 267530"/>
                  <a:gd name="connsiteY16" fmla="*/ 166842 h 212140"/>
                  <a:gd name="connsiteX17" fmla="*/ 262060 w 267530"/>
                  <a:gd name="connsiteY17" fmla="*/ 168378 h 212140"/>
                  <a:gd name="connsiteX18" fmla="*/ 267235 w 267530"/>
                  <a:gd name="connsiteY18" fmla="*/ 188568 h 212140"/>
                  <a:gd name="connsiteX19" fmla="*/ 260706 w 267530"/>
                  <a:gd name="connsiteY19" fmla="*/ 198315 h 212140"/>
                  <a:gd name="connsiteX20" fmla="*/ 173802 w 267530"/>
                  <a:gd name="connsiteY20" fmla="*/ 211940 h 212140"/>
                  <a:gd name="connsiteX21" fmla="*/ 163670 w 267530"/>
                  <a:gd name="connsiteY21" fmla="*/ 212141 h 212140"/>
                  <a:gd name="connsiteX22" fmla="*/ 15391 w 267530"/>
                  <a:gd name="connsiteY22" fmla="*/ 120518 h 212140"/>
                  <a:gd name="connsiteX23" fmla="*/ 82490 w 267530"/>
                  <a:gd name="connsiteY23" fmla="*/ 181436 h 212140"/>
                  <a:gd name="connsiteX24" fmla="*/ 173473 w 267530"/>
                  <a:gd name="connsiteY24" fmla="*/ 202814 h 212140"/>
                  <a:gd name="connsiteX25" fmla="*/ 255750 w 267530"/>
                  <a:gd name="connsiteY25" fmla="*/ 190671 h 212140"/>
                  <a:gd name="connsiteX26" fmla="*/ 258292 w 267530"/>
                  <a:gd name="connsiteY26" fmla="*/ 186904 h 212140"/>
                  <a:gd name="connsiteX27" fmla="*/ 254982 w 267530"/>
                  <a:gd name="connsiteY27" fmla="*/ 174303 h 212140"/>
                  <a:gd name="connsiteX28" fmla="*/ 219540 w 267530"/>
                  <a:gd name="connsiteY28" fmla="*/ 166951 h 212140"/>
                  <a:gd name="connsiteX29" fmla="*/ 214035 w 267530"/>
                  <a:gd name="connsiteY29" fmla="*/ 166823 h 212140"/>
                  <a:gd name="connsiteX30" fmla="*/ 191450 w 267530"/>
                  <a:gd name="connsiteY30" fmla="*/ 150017 h 212140"/>
                  <a:gd name="connsiteX31" fmla="*/ 149296 w 267530"/>
                  <a:gd name="connsiteY31" fmla="*/ 55724 h 212140"/>
                  <a:gd name="connsiteX32" fmla="*/ 61861 w 267530"/>
                  <a:gd name="connsiteY32" fmla="*/ 13844 h 212140"/>
                  <a:gd name="connsiteX33" fmla="*/ 58606 w 267530"/>
                  <a:gd name="connsiteY33" fmla="*/ 16569 h 212140"/>
                  <a:gd name="connsiteX34" fmla="*/ 16068 w 267530"/>
                  <a:gd name="connsiteY34" fmla="*/ 69696 h 212140"/>
                  <a:gd name="connsiteX35" fmla="*/ 10289 w 267530"/>
                  <a:gd name="connsiteY35" fmla="*/ 86429 h 212140"/>
                  <a:gd name="connsiteX36" fmla="*/ 15391 w 267530"/>
                  <a:gd name="connsiteY36" fmla="*/ 120518 h 21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67530" h="212140">
                    <a:moveTo>
                      <a:pt x="163670" y="212141"/>
                    </a:moveTo>
                    <a:cubicBezTo>
                      <a:pt x="102479" y="212141"/>
                      <a:pt x="77369" y="189171"/>
                      <a:pt x="76272" y="188129"/>
                    </a:cubicBezTo>
                    <a:lnTo>
                      <a:pt x="8881" y="126955"/>
                    </a:lnTo>
                    <a:cubicBezTo>
                      <a:pt x="8679" y="126773"/>
                      <a:pt x="8497" y="126572"/>
                      <a:pt x="8332" y="126370"/>
                    </a:cubicBezTo>
                    <a:cubicBezTo>
                      <a:pt x="7820" y="125712"/>
                      <a:pt x="-3866" y="110185"/>
                      <a:pt x="1327" y="84619"/>
                    </a:cubicBezTo>
                    <a:cubicBezTo>
                      <a:pt x="2590" y="78401"/>
                      <a:pt x="4784" y="72037"/>
                      <a:pt x="7820" y="65727"/>
                    </a:cubicBezTo>
                    <a:cubicBezTo>
                      <a:pt x="24700" y="30742"/>
                      <a:pt x="51949" y="10132"/>
                      <a:pt x="53101" y="9272"/>
                    </a:cubicBezTo>
                    <a:cubicBezTo>
                      <a:pt x="55771" y="7260"/>
                      <a:pt x="58112" y="4810"/>
                      <a:pt x="60069" y="1975"/>
                    </a:cubicBezTo>
                    <a:cubicBezTo>
                      <a:pt x="61111" y="476"/>
                      <a:pt x="62958" y="-274"/>
                      <a:pt x="64732" y="92"/>
                    </a:cubicBezTo>
                    <a:cubicBezTo>
                      <a:pt x="66524" y="457"/>
                      <a:pt x="67933" y="1847"/>
                      <a:pt x="68317" y="3640"/>
                    </a:cubicBezTo>
                    <a:cubicBezTo>
                      <a:pt x="75778" y="39027"/>
                      <a:pt x="122468" y="52103"/>
                      <a:pt x="152661" y="45885"/>
                    </a:cubicBezTo>
                    <a:cubicBezTo>
                      <a:pt x="153978" y="45610"/>
                      <a:pt x="155368" y="45940"/>
                      <a:pt x="156428" y="46781"/>
                    </a:cubicBezTo>
                    <a:cubicBezTo>
                      <a:pt x="157489" y="47622"/>
                      <a:pt x="158129" y="48902"/>
                      <a:pt x="158147" y="50256"/>
                    </a:cubicBezTo>
                    <a:cubicBezTo>
                      <a:pt x="159044" y="93653"/>
                      <a:pt x="198235" y="143890"/>
                      <a:pt x="198637" y="144384"/>
                    </a:cubicBezTo>
                    <a:cubicBezTo>
                      <a:pt x="202697" y="149614"/>
                      <a:pt x="210561" y="157423"/>
                      <a:pt x="214621" y="157698"/>
                    </a:cubicBezTo>
                    <a:cubicBezTo>
                      <a:pt x="215992" y="157789"/>
                      <a:pt x="217656" y="157789"/>
                      <a:pt x="219558" y="157807"/>
                    </a:cubicBezTo>
                    <a:cubicBezTo>
                      <a:pt x="228721" y="157862"/>
                      <a:pt x="244046" y="157935"/>
                      <a:pt x="260396" y="166842"/>
                    </a:cubicBezTo>
                    <a:cubicBezTo>
                      <a:pt x="261072" y="167207"/>
                      <a:pt x="261639" y="167738"/>
                      <a:pt x="262060" y="168378"/>
                    </a:cubicBezTo>
                    <a:cubicBezTo>
                      <a:pt x="262773" y="169475"/>
                      <a:pt x="268936" y="179442"/>
                      <a:pt x="267235" y="188568"/>
                    </a:cubicBezTo>
                    <a:cubicBezTo>
                      <a:pt x="266467" y="192646"/>
                      <a:pt x="264200" y="196029"/>
                      <a:pt x="260706" y="198315"/>
                    </a:cubicBezTo>
                    <a:cubicBezTo>
                      <a:pt x="248892" y="206014"/>
                      <a:pt x="241412" y="209251"/>
                      <a:pt x="173802" y="211940"/>
                    </a:cubicBezTo>
                    <a:cubicBezTo>
                      <a:pt x="170345" y="212086"/>
                      <a:pt x="166962" y="212141"/>
                      <a:pt x="163670" y="212141"/>
                    </a:cubicBezTo>
                    <a:close/>
                    <a:moveTo>
                      <a:pt x="15391" y="120518"/>
                    </a:moveTo>
                    <a:lnTo>
                      <a:pt x="82490" y="181436"/>
                    </a:lnTo>
                    <a:cubicBezTo>
                      <a:pt x="82801" y="181710"/>
                      <a:pt x="109154" y="205374"/>
                      <a:pt x="173473" y="202814"/>
                    </a:cubicBezTo>
                    <a:cubicBezTo>
                      <a:pt x="241266" y="200107"/>
                      <a:pt x="246405" y="196761"/>
                      <a:pt x="255750" y="190671"/>
                    </a:cubicBezTo>
                    <a:cubicBezTo>
                      <a:pt x="257177" y="189738"/>
                      <a:pt x="257981" y="188549"/>
                      <a:pt x="258292" y="186904"/>
                    </a:cubicBezTo>
                    <a:cubicBezTo>
                      <a:pt x="259061" y="182752"/>
                      <a:pt x="256500" y="177028"/>
                      <a:pt x="254982" y="174303"/>
                    </a:cubicBezTo>
                    <a:cubicBezTo>
                      <a:pt x="241065" y="167079"/>
                      <a:pt x="228154" y="167006"/>
                      <a:pt x="219540" y="166951"/>
                    </a:cubicBezTo>
                    <a:cubicBezTo>
                      <a:pt x="217419" y="166951"/>
                      <a:pt x="215572" y="166933"/>
                      <a:pt x="214035" y="166823"/>
                    </a:cubicBezTo>
                    <a:cubicBezTo>
                      <a:pt x="204434" y="166183"/>
                      <a:pt x="193535" y="152723"/>
                      <a:pt x="191450" y="150017"/>
                    </a:cubicBezTo>
                    <a:cubicBezTo>
                      <a:pt x="189840" y="147968"/>
                      <a:pt x="152935" y="100676"/>
                      <a:pt x="149296" y="55724"/>
                    </a:cubicBezTo>
                    <a:cubicBezTo>
                      <a:pt x="114750" y="60625"/>
                      <a:pt x="74114" y="45391"/>
                      <a:pt x="61861" y="13844"/>
                    </a:cubicBezTo>
                    <a:cubicBezTo>
                      <a:pt x="60818" y="14813"/>
                      <a:pt x="59740" y="15728"/>
                      <a:pt x="58606" y="16569"/>
                    </a:cubicBezTo>
                    <a:cubicBezTo>
                      <a:pt x="58331" y="16770"/>
                      <a:pt x="31942" y="36796"/>
                      <a:pt x="16068" y="69696"/>
                    </a:cubicBezTo>
                    <a:cubicBezTo>
                      <a:pt x="13361" y="75328"/>
                      <a:pt x="11404" y="80961"/>
                      <a:pt x="10289" y="86429"/>
                    </a:cubicBezTo>
                    <a:cubicBezTo>
                      <a:pt x="6284" y="106217"/>
                      <a:pt x="13965" y="118452"/>
                      <a:pt x="15391" y="1205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" name="Graphic 4">
              <a:extLst>
                <a:ext uri="{FF2B5EF4-FFF2-40B4-BE49-F238E27FC236}">
                  <a16:creationId xmlns:a16="http://schemas.microsoft.com/office/drawing/2014/main" id="{A1055E95-CD5E-A63B-D6FD-48A56A703854}"/>
                </a:ext>
              </a:extLst>
            </p:cNvPr>
            <p:cNvGrpSpPr/>
            <p:nvPr/>
          </p:nvGrpSpPr>
          <p:grpSpPr>
            <a:xfrm>
              <a:off x="8212062" y="1432870"/>
              <a:ext cx="394859" cy="409079"/>
              <a:chOff x="8212062" y="1432870"/>
              <a:chExt cx="394859" cy="409079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5DC68684-AB99-B6FE-7B44-21D1F7191CEE}"/>
                  </a:ext>
                </a:extLst>
              </p:cNvPr>
              <p:cNvSpPr/>
              <p:nvPr/>
            </p:nvSpPr>
            <p:spPr>
              <a:xfrm>
                <a:off x="8216621" y="1437436"/>
                <a:ext cx="385693" cy="399852"/>
              </a:xfrm>
              <a:custGeom>
                <a:avLst/>
                <a:gdLst>
                  <a:gd name="connsiteX0" fmla="*/ 205904 w 385693"/>
                  <a:gd name="connsiteY0" fmla="*/ 0 h 399852"/>
                  <a:gd name="connsiteX1" fmla="*/ 138714 w 385693"/>
                  <a:gd name="connsiteY1" fmla="*/ 90087 h 399852"/>
                  <a:gd name="connsiteX2" fmla="*/ 64063 w 385693"/>
                  <a:gd name="connsiteY2" fmla="*/ 179350 h 399852"/>
                  <a:gd name="connsiteX3" fmla="*/ 62965 w 385693"/>
                  <a:gd name="connsiteY3" fmla="*/ 182514 h 399852"/>
                  <a:gd name="connsiteX4" fmla="*/ 15143 w 385693"/>
                  <a:gd name="connsiteY4" fmla="*/ 314224 h 399852"/>
                  <a:gd name="connsiteX5" fmla="*/ 4224 w 385693"/>
                  <a:gd name="connsiteY5" fmla="*/ 344290 h 399852"/>
                  <a:gd name="connsiteX6" fmla="*/ 0 w 385693"/>
                  <a:gd name="connsiteY6" fmla="*/ 352446 h 399852"/>
                  <a:gd name="connsiteX7" fmla="*/ 89739 w 385693"/>
                  <a:gd name="connsiteY7" fmla="*/ 398221 h 399852"/>
                  <a:gd name="connsiteX8" fmla="*/ 94805 w 385693"/>
                  <a:gd name="connsiteY8" fmla="*/ 371539 h 399852"/>
                  <a:gd name="connsiteX9" fmla="*/ 98225 w 385693"/>
                  <a:gd name="connsiteY9" fmla="*/ 364937 h 399852"/>
                  <a:gd name="connsiteX10" fmla="*/ 239390 w 385693"/>
                  <a:gd name="connsiteY10" fmla="*/ 196962 h 399852"/>
                  <a:gd name="connsiteX11" fmla="*/ 268029 w 385693"/>
                  <a:gd name="connsiteY11" fmla="*/ 174303 h 399852"/>
                  <a:gd name="connsiteX12" fmla="*/ 338931 w 385693"/>
                  <a:gd name="connsiteY12" fmla="*/ 111538 h 399852"/>
                  <a:gd name="connsiteX13" fmla="*/ 385694 w 385693"/>
                  <a:gd name="connsiteY13" fmla="*/ 57205 h 399852"/>
                  <a:gd name="connsiteX14" fmla="*/ 205904 w 385693"/>
                  <a:gd name="connsiteY14" fmla="*/ 0 h 39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5693" h="399852">
                    <a:moveTo>
                      <a:pt x="205904" y="0"/>
                    </a:moveTo>
                    <a:cubicBezTo>
                      <a:pt x="199650" y="41733"/>
                      <a:pt x="172712" y="66952"/>
                      <a:pt x="138714" y="90087"/>
                    </a:cubicBezTo>
                    <a:cubicBezTo>
                      <a:pt x="82278" y="128492"/>
                      <a:pt x="66331" y="172309"/>
                      <a:pt x="64063" y="179350"/>
                    </a:cubicBezTo>
                    <a:cubicBezTo>
                      <a:pt x="63715" y="180411"/>
                      <a:pt x="63349" y="181453"/>
                      <a:pt x="62965" y="182514"/>
                    </a:cubicBezTo>
                    <a:lnTo>
                      <a:pt x="15143" y="314224"/>
                    </a:lnTo>
                    <a:lnTo>
                      <a:pt x="4224" y="344290"/>
                    </a:lnTo>
                    <a:cubicBezTo>
                      <a:pt x="3164" y="347198"/>
                      <a:pt x="1737" y="349923"/>
                      <a:pt x="0" y="352446"/>
                    </a:cubicBezTo>
                    <a:cubicBezTo>
                      <a:pt x="7900" y="389919"/>
                      <a:pt x="55961" y="405171"/>
                      <a:pt x="89739" y="398221"/>
                    </a:cubicBezTo>
                    <a:cubicBezTo>
                      <a:pt x="89556" y="388913"/>
                      <a:pt x="90983" y="379860"/>
                      <a:pt x="94805" y="371539"/>
                    </a:cubicBezTo>
                    <a:cubicBezTo>
                      <a:pt x="95737" y="369509"/>
                      <a:pt x="96926" y="367278"/>
                      <a:pt x="98225" y="364937"/>
                    </a:cubicBezTo>
                    <a:cubicBezTo>
                      <a:pt x="122218" y="322216"/>
                      <a:pt x="205996" y="232148"/>
                      <a:pt x="239390" y="196962"/>
                    </a:cubicBezTo>
                    <a:cubicBezTo>
                      <a:pt x="247802" y="188092"/>
                      <a:pt x="257477" y="180503"/>
                      <a:pt x="268029" y="174303"/>
                    </a:cubicBezTo>
                    <a:cubicBezTo>
                      <a:pt x="312268" y="148371"/>
                      <a:pt x="323405" y="126644"/>
                      <a:pt x="338931" y="111538"/>
                    </a:cubicBezTo>
                    <a:cubicBezTo>
                      <a:pt x="354348" y="96561"/>
                      <a:pt x="376696" y="64612"/>
                      <a:pt x="385694" y="57205"/>
                    </a:cubicBezTo>
                    <a:cubicBezTo>
                      <a:pt x="325014" y="70354"/>
                      <a:pt x="243779" y="50621"/>
                      <a:pt x="205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C698B19-5FBD-DAF0-3548-E76EA8C268EB}"/>
                  </a:ext>
                </a:extLst>
              </p:cNvPr>
              <p:cNvSpPr/>
              <p:nvPr/>
            </p:nvSpPr>
            <p:spPr>
              <a:xfrm>
                <a:off x="8212062" y="1432870"/>
                <a:ext cx="394859" cy="409079"/>
              </a:xfrm>
              <a:custGeom>
                <a:avLst/>
                <a:gdLst>
                  <a:gd name="connsiteX0" fmla="*/ 77035 w 394859"/>
                  <a:gd name="connsiteY0" fmla="*/ 409079 h 409079"/>
                  <a:gd name="connsiteX1" fmla="*/ 97 w 394859"/>
                  <a:gd name="connsiteY1" fmla="*/ 357946 h 409079"/>
                  <a:gd name="connsiteX2" fmla="*/ 810 w 394859"/>
                  <a:gd name="connsiteY2" fmla="*/ 354416 h 409079"/>
                  <a:gd name="connsiteX3" fmla="*/ 4504 w 394859"/>
                  <a:gd name="connsiteY3" fmla="*/ 347302 h 409079"/>
                  <a:gd name="connsiteX4" fmla="*/ 63227 w 394859"/>
                  <a:gd name="connsiteY4" fmla="*/ 185508 h 409079"/>
                  <a:gd name="connsiteX5" fmla="*/ 64270 w 394859"/>
                  <a:gd name="connsiteY5" fmla="*/ 182527 h 409079"/>
                  <a:gd name="connsiteX6" fmla="*/ 140713 w 394859"/>
                  <a:gd name="connsiteY6" fmla="*/ 90868 h 409079"/>
                  <a:gd name="connsiteX7" fmla="*/ 205947 w 394859"/>
                  <a:gd name="connsiteY7" fmla="*/ 3890 h 409079"/>
                  <a:gd name="connsiteX8" fmla="*/ 209348 w 394859"/>
                  <a:gd name="connsiteY8" fmla="*/ 141 h 409079"/>
                  <a:gd name="connsiteX9" fmla="*/ 214121 w 394859"/>
                  <a:gd name="connsiteY9" fmla="*/ 1842 h 409079"/>
                  <a:gd name="connsiteX10" fmla="*/ 389320 w 394859"/>
                  <a:gd name="connsiteY10" fmla="*/ 57346 h 409079"/>
                  <a:gd name="connsiteX11" fmla="*/ 394405 w 394859"/>
                  <a:gd name="connsiteY11" fmla="*/ 59815 h 409079"/>
                  <a:gd name="connsiteX12" fmla="*/ 393198 w 394859"/>
                  <a:gd name="connsiteY12" fmla="*/ 65338 h 409079"/>
                  <a:gd name="connsiteX13" fmla="*/ 373611 w 394859"/>
                  <a:gd name="connsiteY13" fmla="*/ 88106 h 409079"/>
                  <a:gd name="connsiteX14" fmla="*/ 346709 w 394859"/>
                  <a:gd name="connsiteY14" fmla="*/ 119434 h 409079"/>
                  <a:gd name="connsiteX15" fmla="*/ 335353 w 394859"/>
                  <a:gd name="connsiteY15" fmla="*/ 131924 h 409079"/>
                  <a:gd name="connsiteX16" fmla="*/ 274929 w 394859"/>
                  <a:gd name="connsiteY16" fmla="*/ 182856 h 409079"/>
                  <a:gd name="connsiteX17" fmla="*/ 247296 w 394859"/>
                  <a:gd name="connsiteY17" fmla="*/ 204711 h 409079"/>
                  <a:gd name="connsiteX18" fmla="*/ 106789 w 394859"/>
                  <a:gd name="connsiteY18" fmla="*/ 371771 h 409079"/>
                  <a:gd name="connsiteX19" fmla="*/ 103534 w 394859"/>
                  <a:gd name="connsiteY19" fmla="*/ 378044 h 409079"/>
                  <a:gd name="connsiteX20" fmla="*/ 98889 w 394859"/>
                  <a:gd name="connsiteY20" fmla="*/ 402715 h 409079"/>
                  <a:gd name="connsiteX21" fmla="*/ 95231 w 394859"/>
                  <a:gd name="connsiteY21" fmla="*/ 407287 h 409079"/>
                  <a:gd name="connsiteX22" fmla="*/ 77035 w 394859"/>
                  <a:gd name="connsiteY22" fmla="*/ 409079 h 409079"/>
                  <a:gd name="connsiteX23" fmla="*/ 9460 w 394859"/>
                  <a:gd name="connsiteY23" fmla="*/ 357873 h 409079"/>
                  <a:gd name="connsiteX24" fmla="*/ 89745 w 394859"/>
                  <a:gd name="connsiteY24" fmla="*/ 398948 h 409079"/>
                  <a:gd name="connsiteX25" fmla="*/ 95213 w 394859"/>
                  <a:gd name="connsiteY25" fmla="*/ 374204 h 409079"/>
                  <a:gd name="connsiteX26" fmla="*/ 98816 w 394859"/>
                  <a:gd name="connsiteY26" fmla="*/ 367273 h 409079"/>
                  <a:gd name="connsiteX27" fmla="*/ 240657 w 394859"/>
                  <a:gd name="connsiteY27" fmla="*/ 198401 h 409079"/>
                  <a:gd name="connsiteX28" fmla="*/ 270302 w 394859"/>
                  <a:gd name="connsiteY28" fmla="*/ 174956 h 409079"/>
                  <a:gd name="connsiteX29" fmla="*/ 328403 w 394859"/>
                  <a:gd name="connsiteY29" fmla="*/ 125963 h 409079"/>
                  <a:gd name="connsiteX30" fmla="*/ 340327 w 394859"/>
                  <a:gd name="connsiteY30" fmla="*/ 112868 h 409079"/>
                  <a:gd name="connsiteX31" fmla="*/ 366460 w 394859"/>
                  <a:gd name="connsiteY31" fmla="*/ 82382 h 409079"/>
                  <a:gd name="connsiteX32" fmla="*/ 377635 w 394859"/>
                  <a:gd name="connsiteY32" fmla="*/ 68630 h 409079"/>
                  <a:gd name="connsiteX33" fmla="*/ 213079 w 394859"/>
                  <a:gd name="connsiteY33" fmla="*/ 15046 h 409079"/>
                  <a:gd name="connsiteX34" fmla="*/ 145853 w 394859"/>
                  <a:gd name="connsiteY34" fmla="*/ 98439 h 409079"/>
                  <a:gd name="connsiteX35" fmla="*/ 72975 w 394859"/>
                  <a:gd name="connsiteY35" fmla="*/ 185325 h 409079"/>
                  <a:gd name="connsiteX36" fmla="*/ 71823 w 394859"/>
                  <a:gd name="connsiteY36" fmla="*/ 188636 h 409079"/>
                  <a:gd name="connsiteX37" fmla="*/ 13100 w 394859"/>
                  <a:gd name="connsiteY37" fmla="*/ 350429 h 409079"/>
                  <a:gd name="connsiteX38" fmla="*/ 9460 w 394859"/>
                  <a:gd name="connsiteY38" fmla="*/ 357873 h 40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94859" h="409079">
                    <a:moveTo>
                      <a:pt x="77035" y="409079"/>
                    </a:moveTo>
                    <a:cubicBezTo>
                      <a:pt x="42891" y="409079"/>
                      <a:pt x="7046" y="390901"/>
                      <a:pt x="97" y="357946"/>
                    </a:cubicBezTo>
                    <a:cubicBezTo>
                      <a:pt x="-159" y="356720"/>
                      <a:pt x="97" y="355440"/>
                      <a:pt x="810" y="354416"/>
                    </a:cubicBezTo>
                    <a:cubicBezTo>
                      <a:pt x="2365" y="352167"/>
                      <a:pt x="3608" y="349771"/>
                      <a:pt x="4504" y="347302"/>
                    </a:cubicBezTo>
                    <a:lnTo>
                      <a:pt x="63227" y="185508"/>
                    </a:lnTo>
                    <a:cubicBezTo>
                      <a:pt x="63593" y="184521"/>
                      <a:pt x="63940" y="183515"/>
                      <a:pt x="64270" y="182527"/>
                    </a:cubicBezTo>
                    <a:cubicBezTo>
                      <a:pt x="66994" y="174042"/>
                      <a:pt x="83527" y="129785"/>
                      <a:pt x="140713" y="90868"/>
                    </a:cubicBezTo>
                    <a:cubicBezTo>
                      <a:pt x="175607" y="67130"/>
                      <a:pt x="200040" y="43246"/>
                      <a:pt x="205947" y="3890"/>
                    </a:cubicBezTo>
                    <a:cubicBezTo>
                      <a:pt x="206221" y="2061"/>
                      <a:pt x="207556" y="580"/>
                      <a:pt x="209348" y="141"/>
                    </a:cubicBezTo>
                    <a:cubicBezTo>
                      <a:pt x="211141" y="-316"/>
                      <a:pt x="213024" y="361"/>
                      <a:pt x="214121" y="1842"/>
                    </a:cubicBezTo>
                    <a:cubicBezTo>
                      <a:pt x="251776" y="52152"/>
                      <a:pt x="332774" y="69562"/>
                      <a:pt x="389320" y="57346"/>
                    </a:cubicBezTo>
                    <a:cubicBezTo>
                      <a:pt x="391387" y="56907"/>
                      <a:pt x="393490" y="57931"/>
                      <a:pt x="394405" y="59815"/>
                    </a:cubicBezTo>
                    <a:cubicBezTo>
                      <a:pt x="395319" y="61717"/>
                      <a:pt x="394825" y="63984"/>
                      <a:pt x="393198" y="65338"/>
                    </a:cubicBezTo>
                    <a:cubicBezTo>
                      <a:pt x="389192" y="68648"/>
                      <a:pt x="381621" y="78103"/>
                      <a:pt x="373611" y="88106"/>
                    </a:cubicBezTo>
                    <a:cubicBezTo>
                      <a:pt x="364815" y="99097"/>
                      <a:pt x="354848" y="111533"/>
                      <a:pt x="346709" y="119434"/>
                    </a:cubicBezTo>
                    <a:cubicBezTo>
                      <a:pt x="342906" y="123128"/>
                      <a:pt x="339230" y="127407"/>
                      <a:pt x="335353" y="131924"/>
                    </a:cubicBezTo>
                    <a:cubicBezTo>
                      <a:pt x="323410" y="145823"/>
                      <a:pt x="308561" y="163142"/>
                      <a:pt x="274929" y="182856"/>
                    </a:cubicBezTo>
                    <a:cubicBezTo>
                      <a:pt x="264615" y="188910"/>
                      <a:pt x="255306" y="196262"/>
                      <a:pt x="247296" y="204711"/>
                    </a:cubicBezTo>
                    <a:cubicBezTo>
                      <a:pt x="212933" y="240903"/>
                      <a:pt x="130454" y="329654"/>
                      <a:pt x="106789" y="371771"/>
                    </a:cubicBezTo>
                    <a:cubicBezTo>
                      <a:pt x="105546" y="373984"/>
                      <a:pt x="104412" y="376106"/>
                      <a:pt x="103534" y="378044"/>
                    </a:cubicBezTo>
                    <a:cubicBezTo>
                      <a:pt x="100260" y="385158"/>
                      <a:pt x="98706" y="393461"/>
                      <a:pt x="98889" y="402715"/>
                    </a:cubicBezTo>
                    <a:cubicBezTo>
                      <a:pt x="98925" y="404909"/>
                      <a:pt x="97389" y="406848"/>
                      <a:pt x="95231" y="407287"/>
                    </a:cubicBezTo>
                    <a:cubicBezTo>
                      <a:pt x="89342" y="408476"/>
                      <a:pt x="83216" y="409079"/>
                      <a:pt x="77035" y="409079"/>
                    </a:cubicBezTo>
                    <a:close/>
                    <a:moveTo>
                      <a:pt x="9460" y="357873"/>
                    </a:moveTo>
                    <a:cubicBezTo>
                      <a:pt x="17763" y="390535"/>
                      <a:pt x="60118" y="403373"/>
                      <a:pt x="89745" y="398948"/>
                    </a:cubicBezTo>
                    <a:cubicBezTo>
                      <a:pt x="90001" y="389840"/>
                      <a:pt x="91830" y="381537"/>
                      <a:pt x="95213" y="374204"/>
                    </a:cubicBezTo>
                    <a:cubicBezTo>
                      <a:pt x="96127" y="372229"/>
                      <a:pt x="97298" y="369961"/>
                      <a:pt x="98816" y="367273"/>
                    </a:cubicBezTo>
                    <a:cubicBezTo>
                      <a:pt x="122993" y="324259"/>
                      <a:pt x="206056" y="234849"/>
                      <a:pt x="240657" y="198401"/>
                    </a:cubicBezTo>
                    <a:cubicBezTo>
                      <a:pt x="249271" y="189330"/>
                      <a:pt x="259256" y="181430"/>
                      <a:pt x="270302" y="174956"/>
                    </a:cubicBezTo>
                    <a:cubicBezTo>
                      <a:pt x="302599" y="156010"/>
                      <a:pt x="316919" y="139349"/>
                      <a:pt x="328403" y="125963"/>
                    </a:cubicBezTo>
                    <a:cubicBezTo>
                      <a:pt x="332427" y="121281"/>
                      <a:pt x="336212" y="116855"/>
                      <a:pt x="340327" y="112868"/>
                    </a:cubicBezTo>
                    <a:cubicBezTo>
                      <a:pt x="348044" y="105370"/>
                      <a:pt x="357829" y="93154"/>
                      <a:pt x="366460" y="82382"/>
                    </a:cubicBezTo>
                    <a:cubicBezTo>
                      <a:pt x="370484" y="77353"/>
                      <a:pt x="374269" y="72635"/>
                      <a:pt x="377635" y="68630"/>
                    </a:cubicBezTo>
                    <a:cubicBezTo>
                      <a:pt x="323264" y="75835"/>
                      <a:pt x="252837" y="60199"/>
                      <a:pt x="213079" y="15046"/>
                    </a:cubicBezTo>
                    <a:cubicBezTo>
                      <a:pt x="203661" y="54310"/>
                      <a:pt x="175369" y="78341"/>
                      <a:pt x="145853" y="98439"/>
                    </a:cubicBezTo>
                    <a:cubicBezTo>
                      <a:pt x="91153" y="135673"/>
                      <a:pt x="75553" y="177352"/>
                      <a:pt x="72975" y="185325"/>
                    </a:cubicBezTo>
                    <a:cubicBezTo>
                      <a:pt x="72609" y="186441"/>
                      <a:pt x="72225" y="187538"/>
                      <a:pt x="71823" y="188636"/>
                    </a:cubicBezTo>
                    <a:lnTo>
                      <a:pt x="13100" y="350429"/>
                    </a:lnTo>
                    <a:cubicBezTo>
                      <a:pt x="12167" y="352990"/>
                      <a:pt x="10942" y="355495"/>
                      <a:pt x="9460" y="3578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4">
              <a:extLst>
                <a:ext uri="{FF2B5EF4-FFF2-40B4-BE49-F238E27FC236}">
                  <a16:creationId xmlns:a16="http://schemas.microsoft.com/office/drawing/2014/main" id="{1C055467-C39C-F906-4CC2-52CB471E869B}"/>
                </a:ext>
              </a:extLst>
            </p:cNvPr>
            <p:cNvGrpSpPr/>
            <p:nvPr/>
          </p:nvGrpSpPr>
          <p:grpSpPr>
            <a:xfrm>
              <a:off x="8941077" y="259938"/>
              <a:ext cx="265051" cy="196621"/>
              <a:chOff x="8941077" y="259938"/>
              <a:chExt cx="265051" cy="196621"/>
            </a:xfrm>
            <a:solidFill>
              <a:srgbClr val="000000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C97C498-049A-4146-E4B4-A6B9592F3680}"/>
                  </a:ext>
                </a:extLst>
              </p:cNvPr>
              <p:cNvSpPr/>
              <p:nvPr/>
            </p:nvSpPr>
            <p:spPr>
              <a:xfrm>
                <a:off x="8945628" y="264434"/>
                <a:ext cx="255947" cy="187564"/>
              </a:xfrm>
              <a:custGeom>
                <a:avLst/>
                <a:gdLst>
                  <a:gd name="connsiteX0" fmla="*/ 31993 w 255947"/>
                  <a:gd name="connsiteY0" fmla="*/ 144559 h 187564"/>
                  <a:gd name="connsiteX1" fmla="*/ 64710 w 255947"/>
                  <a:gd name="connsiteY1" fmla="*/ 132909 h 187564"/>
                  <a:gd name="connsiteX2" fmla="*/ 78737 w 255947"/>
                  <a:gd name="connsiteY2" fmla="*/ 172539 h 187564"/>
                  <a:gd name="connsiteX3" fmla="*/ 92764 w 255947"/>
                  <a:gd name="connsiteY3" fmla="*/ 172539 h 187564"/>
                  <a:gd name="connsiteX4" fmla="*/ 153517 w 255947"/>
                  <a:gd name="connsiteY4" fmla="*/ 111915 h 187564"/>
                  <a:gd name="connsiteX5" fmla="*/ 237403 w 255947"/>
                  <a:gd name="connsiteY5" fmla="*/ 164328 h 187564"/>
                  <a:gd name="connsiteX6" fmla="*/ 237422 w 255947"/>
                  <a:gd name="connsiteY6" fmla="*/ 164090 h 187564"/>
                  <a:gd name="connsiteX7" fmla="*/ 255619 w 255947"/>
                  <a:gd name="connsiteY7" fmla="*/ 114676 h 187564"/>
                  <a:gd name="connsiteX8" fmla="*/ 190294 w 255947"/>
                  <a:gd name="connsiteY8" fmla="*/ 16909 h 187564"/>
                  <a:gd name="connsiteX9" fmla="*/ 111052 w 255947"/>
                  <a:gd name="connsiteY9" fmla="*/ 10471 h 187564"/>
                  <a:gd name="connsiteX10" fmla="*/ 41448 w 255947"/>
                  <a:gd name="connsiteY10" fmla="*/ 37336 h 187564"/>
                  <a:gd name="connsiteX11" fmla="*/ 3939 w 255947"/>
                  <a:gd name="connsiteY11" fmla="*/ 186548 h 187564"/>
                  <a:gd name="connsiteX12" fmla="*/ 31993 w 255947"/>
                  <a:gd name="connsiteY12" fmla="*/ 144559 h 18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47" h="187564">
                    <a:moveTo>
                      <a:pt x="31993" y="144559"/>
                    </a:moveTo>
                    <a:cubicBezTo>
                      <a:pt x="34334" y="135232"/>
                      <a:pt x="50683" y="118919"/>
                      <a:pt x="64710" y="132909"/>
                    </a:cubicBezTo>
                    <a:cubicBezTo>
                      <a:pt x="74055" y="144559"/>
                      <a:pt x="71715" y="160890"/>
                      <a:pt x="78737" y="172539"/>
                    </a:cubicBezTo>
                    <a:cubicBezTo>
                      <a:pt x="81078" y="174880"/>
                      <a:pt x="88082" y="174880"/>
                      <a:pt x="92764" y="172539"/>
                    </a:cubicBezTo>
                    <a:cubicBezTo>
                      <a:pt x="118477" y="156208"/>
                      <a:pt x="123140" y="109592"/>
                      <a:pt x="153517" y="111915"/>
                    </a:cubicBezTo>
                    <a:cubicBezTo>
                      <a:pt x="187185" y="114146"/>
                      <a:pt x="216501" y="135762"/>
                      <a:pt x="237403" y="164328"/>
                    </a:cubicBezTo>
                    <a:lnTo>
                      <a:pt x="237422" y="164090"/>
                    </a:lnTo>
                    <a:cubicBezTo>
                      <a:pt x="259916" y="161402"/>
                      <a:pt x="255619" y="114676"/>
                      <a:pt x="255619" y="114676"/>
                    </a:cubicBezTo>
                    <a:cubicBezTo>
                      <a:pt x="239013" y="58276"/>
                      <a:pt x="224036" y="50760"/>
                      <a:pt x="190294" y="16909"/>
                    </a:cubicBezTo>
                    <a:cubicBezTo>
                      <a:pt x="156571" y="-16924"/>
                      <a:pt x="111052" y="10471"/>
                      <a:pt x="111052" y="10471"/>
                    </a:cubicBezTo>
                    <a:cubicBezTo>
                      <a:pt x="62333" y="-813"/>
                      <a:pt x="41448" y="37336"/>
                      <a:pt x="41448" y="37336"/>
                    </a:cubicBezTo>
                    <a:cubicBezTo>
                      <a:pt x="-16854" y="91085"/>
                      <a:pt x="3153" y="183073"/>
                      <a:pt x="3939" y="186548"/>
                    </a:cubicBezTo>
                    <a:cubicBezTo>
                      <a:pt x="34316" y="193497"/>
                      <a:pt x="29652" y="163194"/>
                      <a:pt x="31993" y="1445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01430D4-6586-5838-A6CB-21FDA44C7569}"/>
                  </a:ext>
                </a:extLst>
              </p:cNvPr>
              <p:cNvSpPr/>
              <p:nvPr/>
            </p:nvSpPr>
            <p:spPr>
              <a:xfrm>
                <a:off x="8941077" y="259938"/>
                <a:ext cx="265051" cy="196621"/>
              </a:xfrm>
              <a:custGeom>
                <a:avLst/>
                <a:gdLst>
                  <a:gd name="connsiteX0" fmla="*/ 16684 w 265051"/>
                  <a:gd name="connsiteY0" fmla="*/ 196621 h 196621"/>
                  <a:gd name="connsiteX1" fmla="*/ 7485 w 265051"/>
                  <a:gd name="connsiteY1" fmla="*/ 195469 h 196621"/>
                  <a:gd name="connsiteX2" fmla="*/ 4046 w 265051"/>
                  <a:gd name="connsiteY2" fmla="*/ 192013 h 196621"/>
                  <a:gd name="connsiteX3" fmla="*/ 42414 w 265051"/>
                  <a:gd name="connsiteY3" fmla="*/ 38887 h 196621"/>
                  <a:gd name="connsiteX4" fmla="*/ 114908 w 265051"/>
                  <a:gd name="connsiteY4" fmla="*/ 10102 h 196621"/>
                  <a:gd name="connsiteX5" fmla="*/ 198063 w 265051"/>
                  <a:gd name="connsiteY5" fmla="*/ 18149 h 196621"/>
                  <a:gd name="connsiteX6" fmla="*/ 211779 w 265051"/>
                  <a:gd name="connsiteY6" fmla="*/ 31590 h 196621"/>
                  <a:gd name="connsiteX7" fmla="*/ 264540 w 265051"/>
                  <a:gd name="connsiteY7" fmla="*/ 117855 h 196621"/>
                  <a:gd name="connsiteX8" fmla="*/ 264706 w 265051"/>
                  <a:gd name="connsiteY8" fmla="*/ 118733 h 196621"/>
                  <a:gd name="connsiteX9" fmla="*/ 243582 w 265051"/>
                  <a:gd name="connsiteY9" fmla="*/ 172938 h 196621"/>
                  <a:gd name="connsiteX10" fmla="*/ 243198 w 265051"/>
                  <a:gd name="connsiteY10" fmla="*/ 173066 h 196621"/>
                  <a:gd name="connsiteX11" fmla="*/ 238242 w 265051"/>
                  <a:gd name="connsiteY11" fmla="*/ 171494 h 196621"/>
                  <a:gd name="connsiteX12" fmla="*/ 157739 w 265051"/>
                  <a:gd name="connsiteY12" fmla="*/ 120946 h 196621"/>
                  <a:gd name="connsiteX13" fmla="*/ 125771 w 265051"/>
                  <a:gd name="connsiteY13" fmla="*/ 148890 h 196621"/>
                  <a:gd name="connsiteX14" fmla="*/ 99730 w 265051"/>
                  <a:gd name="connsiteY14" fmla="*/ 180857 h 196621"/>
                  <a:gd name="connsiteX15" fmla="*/ 99327 w 265051"/>
                  <a:gd name="connsiteY15" fmla="*/ 181095 h 196621"/>
                  <a:gd name="connsiteX16" fmla="*/ 80033 w 265051"/>
                  <a:gd name="connsiteY16" fmla="*/ 180235 h 196621"/>
                  <a:gd name="connsiteX17" fmla="*/ 79338 w 265051"/>
                  <a:gd name="connsiteY17" fmla="*/ 179357 h 196621"/>
                  <a:gd name="connsiteX18" fmla="*/ 73083 w 265051"/>
                  <a:gd name="connsiteY18" fmla="*/ 160246 h 196621"/>
                  <a:gd name="connsiteX19" fmla="*/ 65823 w 265051"/>
                  <a:gd name="connsiteY19" fmla="*/ 140422 h 196621"/>
                  <a:gd name="connsiteX20" fmla="*/ 54283 w 265051"/>
                  <a:gd name="connsiteY20" fmla="*/ 136929 h 196621"/>
                  <a:gd name="connsiteX21" fmla="*/ 41025 w 265051"/>
                  <a:gd name="connsiteY21" fmla="*/ 149895 h 196621"/>
                  <a:gd name="connsiteX22" fmla="*/ 40293 w 265051"/>
                  <a:gd name="connsiteY22" fmla="*/ 159625 h 196621"/>
                  <a:gd name="connsiteX23" fmla="*/ 29686 w 265051"/>
                  <a:gd name="connsiteY23" fmla="*/ 192635 h 196621"/>
                  <a:gd name="connsiteX24" fmla="*/ 16684 w 265051"/>
                  <a:gd name="connsiteY24" fmla="*/ 196621 h 196621"/>
                  <a:gd name="connsiteX25" fmla="*/ 12386 w 265051"/>
                  <a:gd name="connsiteY25" fmla="*/ 187112 h 196621"/>
                  <a:gd name="connsiteX26" fmla="*/ 24200 w 265051"/>
                  <a:gd name="connsiteY26" fmla="*/ 185338 h 196621"/>
                  <a:gd name="connsiteX27" fmla="*/ 31168 w 265051"/>
                  <a:gd name="connsiteY27" fmla="*/ 159131 h 196621"/>
                  <a:gd name="connsiteX28" fmla="*/ 31990 w 265051"/>
                  <a:gd name="connsiteY28" fmla="*/ 148469 h 196621"/>
                  <a:gd name="connsiteX29" fmla="*/ 32100 w 265051"/>
                  <a:gd name="connsiteY29" fmla="*/ 147920 h 196621"/>
                  <a:gd name="connsiteX30" fmla="*/ 51851 w 265051"/>
                  <a:gd name="connsiteY30" fmla="*/ 128114 h 196621"/>
                  <a:gd name="connsiteX31" fmla="*/ 72480 w 265051"/>
                  <a:gd name="connsiteY31" fmla="*/ 134131 h 196621"/>
                  <a:gd name="connsiteX32" fmla="*/ 72828 w 265051"/>
                  <a:gd name="connsiteY32" fmla="*/ 134515 h 196621"/>
                  <a:gd name="connsiteX33" fmla="*/ 82063 w 265051"/>
                  <a:gd name="connsiteY33" fmla="*/ 158418 h 196621"/>
                  <a:gd name="connsiteX34" fmla="*/ 86763 w 265051"/>
                  <a:gd name="connsiteY34" fmla="*/ 173908 h 196621"/>
                  <a:gd name="connsiteX35" fmla="*/ 95066 w 265051"/>
                  <a:gd name="connsiteY35" fmla="*/ 173030 h 196621"/>
                  <a:gd name="connsiteX36" fmla="*/ 117908 w 265051"/>
                  <a:gd name="connsiteY36" fmla="*/ 144281 h 196621"/>
                  <a:gd name="connsiteX37" fmla="*/ 158416 w 265051"/>
                  <a:gd name="connsiteY37" fmla="*/ 111838 h 196621"/>
                  <a:gd name="connsiteX38" fmla="*/ 243711 w 265051"/>
                  <a:gd name="connsiteY38" fmla="*/ 163502 h 196621"/>
                  <a:gd name="connsiteX39" fmla="*/ 255671 w 265051"/>
                  <a:gd name="connsiteY39" fmla="*/ 120013 h 196621"/>
                  <a:gd name="connsiteX40" fmla="*/ 205452 w 265051"/>
                  <a:gd name="connsiteY40" fmla="*/ 38174 h 196621"/>
                  <a:gd name="connsiteX41" fmla="*/ 191627 w 265051"/>
                  <a:gd name="connsiteY41" fmla="*/ 24623 h 196621"/>
                  <a:gd name="connsiteX42" fmla="*/ 117981 w 265051"/>
                  <a:gd name="connsiteY42" fmla="*/ 18862 h 196621"/>
                  <a:gd name="connsiteX43" fmla="*/ 114598 w 265051"/>
                  <a:gd name="connsiteY43" fmla="*/ 19392 h 196621"/>
                  <a:gd name="connsiteX44" fmla="*/ 50023 w 265051"/>
                  <a:gd name="connsiteY44" fmla="*/ 44008 h 196621"/>
                  <a:gd name="connsiteX45" fmla="*/ 49108 w 265051"/>
                  <a:gd name="connsiteY45" fmla="*/ 45160 h 196621"/>
                  <a:gd name="connsiteX46" fmla="*/ 12386 w 265051"/>
                  <a:gd name="connsiteY46" fmla="*/ 187112 h 19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65051" h="196621">
                    <a:moveTo>
                      <a:pt x="16684" y="196621"/>
                    </a:moveTo>
                    <a:cubicBezTo>
                      <a:pt x="13885" y="196621"/>
                      <a:pt x="10831" y="196237"/>
                      <a:pt x="7485" y="195469"/>
                    </a:cubicBezTo>
                    <a:cubicBezTo>
                      <a:pt x="5766" y="195085"/>
                      <a:pt x="4430" y="193732"/>
                      <a:pt x="4046" y="192013"/>
                    </a:cubicBezTo>
                    <a:cubicBezTo>
                      <a:pt x="3150" y="188044"/>
                      <a:pt x="-17149" y="94410"/>
                      <a:pt x="42414" y="38887"/>
                    </a:cubicBezTo>
                    <a:cubicBezTo>
                      <a:pt x="45725" y="33529"/>
                      <a:pt x="68384" y="263"/>
                      <a:pt x="114908" y="10102"/>
                    </a:cubicBezTo>
                    <a:cubicBezTo>
                      <a:pt x="123759" y="5439"/>
                      <a:pt x="165987" y="-14038"/>
                      <a:pt x="198063" y="18149"/>
                    </a:cubicBezTo>
                    <a:cubicBezTo>
                      <a:pt x="203020" y="23123"/>
                      <a:pt x="207573" y="27512"/>
                      <a:pt x="211779" y="31590"/>
                    </a:cubicBezTo>
                    <a:cubicBezTo>
                      <a:pt x="236450" y="55456"/>
                      <a:pt x="250056" y="68605"/>
                      <a:pt x="264540" y="117855"/>
                    </a:cubicBezTo>
                    <a:cubicBezTo>
                      <a:pt x="264632" y="118129"/>
                      <a:pt x="264687" y="118440"/>
                      <a:pt x="264706" y="118733"/>
                    </a:cubicBezTo>
                    <a:cubicBezTo>
                      <a:pt x="264888" y="120799"/>
                      <a:pt x="268966" y="168568"/>
                      <a:pt x="243582" y="172938"/>
                    </a:cubicBezTo>
                    <a:cubicBezTo>
                      <a:pt x="243455" y="172993"/>
                      <a:pt x="243326" y="173030"/>
                      <a:pt x="243198" y="173066"/>
                    </a:cubicBezTo>
                    <a:cubicBezTo>
                      <a:pt x="241352" y="173578"/>
                      <a:pt x="239377" y="173030"/>
                      <a:pt x="238242" y="171494"/>
                    </a:cubicBezTo>
                    <a:cubicBezTo>
                      <a:pt x="215822" y="140861"/>
                      <a:pt x="187219" y="122902"/>
                      <a:pt x="157739" y="120946"/>
                    </a:cubicBezTo>
                    <a:cubicBezTo>
                      <a:pt x="142724" y="119830"/>
                      <a:pt x="134915" y="133290"/>
                      <a:pt x="125771" y="148890"/>
                    </a:cubicBezTo>
                    <a:cubicBezTo>
                      <a:pt x="118694" y="160978"/>
                      <a:pt x="111361" y="173469"/>
                      <a:pt x="99730" y="180857"/>
                    </a:cubicBezTo>
                    <a:cubicBezTo>
                      <a:pt x="99601" y="180930"/>
                      <a:pt x="99455" y="181022"/>
                      <a:pt x="99327" y="181095"/>
                    </a:cubicBezTo>
                    <a:cubicBezTo>
                      <a:pt x="93511" y="184003"/>
                      <a:pt x="84166" y="184368"/>
                      <a:pt x="80033" y="180235"/>
                    </a:cubicBezTo>
                    <a:cubicBezTo>
                      <a:pt x="79777" y="179979"/>
                      <a:pt x="79540" y="179687"/>
                      <a:pt x="79338" y="179357"/>
                    </a:cubicBezTo>
                    <a:cubicBezTo>
                      <a:pt x="75790" y="173450"/>
                      <a:pt x="74418" y="166739"/>
                      <a:pt x="73083" y="160246"/>
                    </a:cubicBezTo>
                    <a:cubicBezTo>
                      <a:pt x="71584" y="152895"/>
                      <a:pt x="70158" y="145964"/>
                      <a:pt x="65823" y="140422"/>
                    </a:cubicBezTo>
                    <a:cubicBezTo>
                      <a:pt x="62220" y="136911"/>
                      <a:pt x="58435" y="135777"/>
                      <a:pt x="54283" y="136929"/>
                    </a:cubicBezTo>
                    <a:cubicBezTo>
                      <a:pt x="47737" y="138740"/>
                      <a:pt x="42232" y="145598"/>
                      <a:pt x="41025" y="149895"/>
                    </a:cubicBezTo>
                    <a:cubicBezTo>
                      <a:pt x="40659" y="152858"/>
                      <a:pt x="40476" y="156150"/>
                      <a:pt x="40293" y="159625"/>
                    </a:cubicBezTo>
                    <a:cubicBezTo>
                      <a:pt x="39617" y="171859"/>
                      <a:pt x="38848" y="185740"/>
                      <a:pt x="29686" y="192635"/>
                    </a:cubicBezTo>
                    <a:cubicBezTo>
                      <a:pt x="26175" y="195305"/>
                      <a:pt x="21877" y="196621"/>
                      <a:pt x="16684" y="196621"/>
                    </a:cubicBezTo>
                    <a:close/>
                    <a:moveTo>
                      <a:pt x="12386" y="187112"/>
                    </a:moveTo>
                    <a:cubicBezTo>
                      <a:pt x="17580" y="187916"/>
                      <a:pt x="21566" y="187331"/>
                      <a:pt x="24200" y="185338"/>
                    </a:cubicBezTo>
                    <a:cubicBezTo>
                      <a:pt x="29961" y="181003"/>
                      <a:pt x="30619" y="169390"/>
                      <a:pt x="31168" y="159131"/>
                    </a:cubicBezTo>
                    <a:cubicBezTo>
                      <a:pt x="31369" y="155364"/>
                      <a:pt x="31570" y="151816"/>
                      <a:pt x="31990" y="148469"/>
                    </a:cubicBezTo>
                    <a:cubicBezTo>
                      <a:pt x="32009" y="148286"/>
                      <a:pt x="32045" y="148103"/>
                      <a:pt x="32100" y="147920"/>
                    </a:cubicBezTo>
                    <a:cubicBezTo>
                      <a:pt x="33947" y="140514"/>
                      <a:pt x="42030" y="130839"/>
                      <a:pt x="51851" y="128114"/>
                    </a:cubicBezTo>
                    <a:cubicBezTo>
                      <a:pt x="59221" y="126066"/>
                      <a:pt x="66537" y="128206"/>
                      <a:pt x="72480" y="134131"/>
                    </a:cubicBezTo>
                    <a:cubicBezTo>
                      <a:pt x="72608" y="134259"/>
                      <a:pt x="72718" y="134369"/>
                      <a:pt x="72828" y="134515"/>
                    </a:cubicBezTo>
                    <a:cubicBezTo>
                      <a:pt x="78662" y="141794"/>
                      <a:pt x="80399" y="150243"/>
                      <a:pt x="82063" y="158418"/>
                    </a:cubicBezTo>
                    <a:cubicBezTo>
                      <a:pt x="83215" y="164087"/>
                      <a:pt x="84330" y="169464"/>
                      <a:pt x="86763" y="173908"/>
                    </a:cubicBezTo>
                    <a:cubicBezTo>
                      <a:pt x="88061" y="174383"/>
                      <a:pt x="92066" y="174438"/>
                      <a:pt x="95066" y="173030"/>
                    </a:cubicBezTo>
                    <a:cubicBezTo>
                      <a:pt x="104722" y="166794"/>
                      <a:pt x="111434" y="155364"/>
                      <a:pt x="117908" y="144281"/>
                    </a:cubicBezTo>
                    <a:cubicBezTo>
                      <a:pt x="127710" y="127566"/>
                      <a:pt x="137805" y="110284"/>
                      <a:pt x="158416" y="111838"/>
                    </a:cubicBezTo>
                    <a:cubicBezTo>
                      <a:pt x="189743" y="113923"/>
                      <a:pt x="219937" y="132229"/>
                      <a:pt x="243711" y="163502"/>
                    </a:cubicBezTo>
                    <a:cubicBezTo>
                      <a:pt x="256110" y="159039"/>
                      <a:pt x="256640" y="131425"/>
                      <a:pt x="255671" y="120013"/>
                    </a:cubicBezTo>
                    <a:cubicBezTo>
                      <a:pt x="241919" y="73452"/>
                      <a:pt x="229702" y="61638"/>
                      <a:pt x="205452" y="38174"/>
                    </a:cubicBezTo>
                    <a:cubicBezTo>
                      <a:pt x="201209" y="34059"/>
                      <a:pt x="196619" y="29634"/>
                      <a:pt x="191627" y="24623"/>
                    </a:cubicBezTo>
                    <a:cubicBezTo>
                      <a:pt x="160866" y="-6229"/>
                      <a:pt x="119718" y="17838"/>
                      <a:pt x="117981" y="18862"/>
                    </a:cubicBezTo>
                    <a:cubicBezTo>
                      <a:pt x="116957" y="19465"/>
                      <a:pt x="115750" y="19648"/>
                      <a:pt x="114598" y="19392"/>
                    </a:cubicBezTo>
                    <a:cubicBezTo>
                      <a:pt x="70011" y="9078"/>
                      <a:pt x="50827" y="42563"/>
                      <a:pt x="50023" y="44008"/>
                    </a:cubicBezTo>
                    <a:cubicBezTo>
                      <a:pt x="49785" y="44429"/>
                      <a:pt x="49474" y="44831"/>
                      <a:pt x="49108" y="45160"/>
                    </a:cubicBezTo>
                    <a:cubicBezTo>
                      <a:pt x="-2245" y="92526"/>
                      <a:pt x="9313" y="170835"/>
                      <a:pt x="12386" y="1871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" name="Graphic 4">
              <a:extLst>
                <a:ext uri="{FF2B5EF4-FFF2-40B4-BE49-F238E27FC236}">
                  <a16:creationId xmlns:a16="http://schemas.microsoft.com/office/drawing/2014/main" id="{53B9A582-114C-D306-9091-F113CA909D06}"/>
                </a:ext>
              </a:extLst>
            </p:cNvPr>
            <p:cNvGrpSpPr/>
            <p:nvPr/>
          </p:nvGrpSpPr>
          <p:grpSpPr>
            <a:xfrm>
              <a:off x="8984720" y="469693"/>
              <a:ext cx="80526" cy="83939"/>
              <a:chOff x="8984720" y="469693"/>
              <a:chExt cx="80526" cy="83939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4C6FD74-9D2E-A842-4C00-E26AD33D0F96}"/>
                  </a:ext>
                </a:extLst>
              </p:cNvPr>
              <p:cNvSpPr/>
              <p:nvPr/>
            </p:nvSpPr>
            <p:spPr>
              <a:xfrm>
                <a:off x="8989308" y="474280"/>
                <a:ext cx="71414" cy="74779"/>
              </a:xfrm>
              <a:custGeom>
                <a:avLst/>
                <a:gdLst>
                  <a:gd name="connsiteX0" fmla="*/ 68818 w 71414"/>
                  <a:gd name="connsiteY0" fmla="*/ 74780 h 74779"/>
                  <a:gd name="connsiteX1" fmla="*/ 71414 w 71414"/>
                  <a:gd name="connsiteY1" fmla="*/ 74542 h 74779"/>
                  <a:gd name="connsiteX2" fmla="*/ 0 w 71414"/>
                  <a:gd name="connsiteY2" fmla="*/ 0 h 74779"/>
                  <a:gd name="connsiteX3" fmla="*/ 933 w 71414"/>
                  <a:gd name="connsiteY3" fmla="*/ 4590 h 74779"/>
                  <a:gd name="connsiteX4" fmla="*/ 68818 w 71414"/>
                  <a:gd name="connsiteY4" fmla="*/ 74780 h 7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14" h="74779">
                    <a:moveTo>
                      <a:pt x="68818" y="74780"/>
                    </a:moveTo>
                    <a:cubicBezTo>
                      <a:pt x="69677" y="74688"/>
                      <a:pt x="70555" y="74615"/>
                      <a:pt x="71414" y="74542"/>
                    </a:cubicBezTo>
                    <a:cubicBezTo>
                      <a:pt x="39026" y="60570"/>
                      <a:pt x="10351" y="33028"/>
                      <a:pt x="0" y="0"/>
                    </a:cubicBezTo>
                    <a:cubicBezTo>
                      <a:pt x="311" y="1500"/>
                      <a:pt x="622" y="3036"/>
                      <a:pt x="933" y="4590"/>
                    </a:cubicBezTo>
                    <a:lnTo>
                      <a:pt x="68818" y="74780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AF73983-018D-A5F4-9813-165C075A5D2D}"/>
                  </a:ext>
                </a:extLst>
              </p:cNvPr>
              <p:cNvSpPr/>
              <p:nvPr/>
            </p:nvSpPr>
            <p:spPr>
              <a:xfrm>
                <a:off x="8984720" y="469693"/>
                <a:ext cx="80526" cy="83939"/>
              </a:xfrm>
              <a:custGeom>
                <a:avLst/>
                <a:gdLst>
                  <a:gd name="connsiteX0" fmla="*/ 73387 w 80526"/>
                  <a:gd name="connsiteY0" fmla="*/ 83939 h 83939"/>
                  <a:gd name="connsiteX1" fmla="*/ 69126 w 80526"/>
                  <a:gd name="connsiteY1" fmla="*/ 81031 h 83939"/>
                  <a:gd name="connsiteX2" fmla="*/ 2594 w 80526"/>
                  <a:gd name="connsiteY2" fmla="*/ 12689 h 83939"/>
                  <a:gd name="connsiteX3" fmla="*/ 1021 w 80526"/>
                  <a:gd name="connsiteY3" fmla="*/ 10092 h 83939"/>
                  <a:gd name="connsiteX4" fmla="*/ 89 w 80526"/>
                  <a:gd name="connsiteY4" fmla="*/ 5465 h 83939"/>
                  <a:gd name="connsiteX5" fmla="*/ 3435 w 80526"/>
                  <a:gd name="connsiteY5" fmla="*/ 144 h 83939"/>
                  <a:gd name="connsiteX6" fmla="*/ 8922 w 80526"/>
                  <a:gd name="connsiteY6" fmla="*/ 3198 h 83939"/>
                  <a:gd name="connsiteX7" fmla="*/ 77776 w 80526"/>
                  <a:gd name="connsiteY7" fmla="*/ 74905 h 83939"/>
                  <a:gd name="connsiteX8" fmla="*/ 80464 w 80526"/>
                  <a:gd name="connsiteY8" fmla="*/ 79843 h 83939"/>
                  <a:gd name="connsiteX9" fmla="*/ 76313 w 80526"/>
                  <a:gd name="connsiteY9" fmla="*/ 83647 h 83939"/>
                  <a:gd name="connsiteX10" fmla="*/ 73826 w 80526"/>
                  <a:gd name="connsiteY10" fmla="*/ 83884 h 83939"/>
                  <a:gd name="connsiteX11" fmla="*/ 73387 w 80526"/>
                  <a:gd name="connsiteY11" fmla="*/ 83939 h 8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526" h="83939">
                    <a:moveTo>
                      <a:pt x="73387" y="83939"/>
                    </a:moveTo>
                    <a:cubicBezTo>
                      <a:pt x="71485" y="83939"/>
                      <a:pt x="69803" y="82750"/>
                      <a:pt x="69126" y="81031"/>
                    </a:cubicBezTo>
                    <a:cubicBezTo>
                      <a:pt x="38457" y="66346"/>
                      <a:pt x="13750" y="40926"/>
                      <a:pt x="2594" y="12689"/>
                    </a:cubicBezTo>
                    <a:cubicBezTo>
                      <a:pt x="1826" y="12049"/>
                      <a:pt x="1241" y="11153"/>
                      <a:pt x="1021" y="10092"/>
                    </a:cubicBezTo>
                    <a:lnTo>
                      <a:pt x="89" y="5465"/>
                    </a:lnTo>
                    <a:cubicBezTo>
                      <a:pt x="-387" y="3088"/>
                      <a:pt x="1094" y="747"/>
                      <a:pt x="3435" y="144"/>
                    </a:cubicBezTo>
                    <a:cubicBezTo>
                      <a:pt x="5794" y="-460"/>
                      <a:pt x="8209" y="893"/>
                      <a:pt x="8922" y="3198"/>
                    </a:cubicBezTo>
                    <a:cubicBezTo>
                      <a:pt x="18304" y="33153"/>
                      <a:pt x="44693" y="60640"/>
                      <a:pt x="77776" y="74905"/>
                    </a:cubicBezTo>
                    <a:cubicBezTo>
                      <a:pt x="79696" y="75746"/>
                      <a:pt x="80811" y="77776"/>
                      <a:pt x="80464" y="79843"/>
                    </a:cubicBezTo>
                    <a:cubicBezTo>
                      <a:pt x="80117" y="81909"/>
                      <a:pt x="78416" y="83482"/>
                      <a:pt x="76313" y="83647"/>
                    </a:cubicBezTo>
                    <a:cubicBezTo>
                      <a:pt x="75471" y="83720"/>
                      <a:pt x="74649" y="83793"/>
                      <a:pt x="73826" y="83884"/>
                    </a:cubicBezTo>
                    <a:cubicBezTo>
                      <a:pt x="73698" y="83921"/>
                      <a:pt x="73552" y="83939"/>
                      <a:pt x="73387" y="839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Graphic 4">
              <a:extLst>
                <a:ext uri="{FF2B5EF4-FFF2-40B4-BE49-F238E27FC236}">
                  <a16:creationId xmlns:a16="http://schemas.microsoft.com/office/drawing/2014/main" id="{3F4E0563-A24B-ADB1-E096-FE8BB29AF784}"/>
                </a:ext>
              </a:extLst>
            </p:cNvPr>
            <p:cNvGrpSpPr/>
            <p:nvPr/>
          </p:nvGrpSpPr>
          <p:grpSpPr>
            <a:xfrm>
              <a:off x="8836321" y="371674"/>
              <a:ext cx="351312" cy="242417"/>
              <a:chOff x="8836321" y="371674"/>
              <a:chExt cx="351312" cy="242417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21213E8-E016-7792-47FE-DB11278B59DC}"/>
                  </a:ext>
                </a:extLst>
              </p:cNvPr>
              <p:cNvSpPr/>
              <p:nvPr/>
            </p:nvSpPr>
            <p:spPr>
              <a:xfrm>
                <a:off x="8840882" y="376264"/>
                <a:ext cx="342114" cy="233237"/>
              </a:xfrm>
              <a:custGeom>
                <a:avLst/>
                <a:gdLst>
                  <a:gd name="connsiteX0" fmla="*/ 258264 w 342114"/>
                  <a:gd name="connsiteY0" fmla="*/ 84 h 233237"/>
                  <a:gd name="connsiteX1" fmla="*/ 197510 w 342114"/>
                  <a:gd name="connsiteY1" fmla="*/ 60708 h 233237"/>
                  <a:gd name="connsiteX2" fmla="*/ 183484 w 342114"/>
                  <a:gd name="connsiteY2" fmla="*/ 60708 h 233237"/>
                  <a:gd name="connsiteX3" fmla="*/ 169457 w 342114"/>
                  <a:gd name="connsiteY3" fmla="*/ 21078 h 233237"/>
                  <a:gd name="connsiteX4" fmla="*/ 136739 w 342114"/>
                  <a:gd name="connsiteY4" fmla="*/ 32728 h 233237"/>
                  <a:gd name="connsiteX5" fmla="*/ 108723 w 342114"/>
                  <a:gd name="connsiteY5" fmla="*/ 74699 h 233237"/>
                  <a:gd name="connsiteX6" fmla="*/ 108740 w 342114"/>
                  <a:gd name="connsiteY6" fmla="*/ 74809 h 233237"/>
                  <a:gd name="connsiteX7" fmla="*/ 92135 w 342114"/>
                  <a:gd name="connsiteY7" fmla="*/ 84483 h 233237"/>
                  <a:gd name="connsiteX8" fmla="*/ 38057 w 342114"/>
                  <a:gd name="connsiteY8" fmla="*/ 103813 h 233237"/>
                  <a:gd name="connsiteX9" fmla="*/ 0 w 342114"/>
                  <a:gd name="connsiteY9" fmla="*/ 116597 h 233237"/>
                  <a:gd name="connsiteX10" fmla="*/ 78309 w 342114"/>
                  <a:gd name="connsiteY10" fmla="*/ 233237 h 233237"/>
                  <a:gd name="connsiteX11" fmla="*/ 188312 w 342114"/>
                  <a:gd name="connsiteY11" fmla="*/ 179452 h 233237"/>
                  <a:gd name="connsiteX12" fmla="*/ 217225 w 342114"/>
                  <a:gd name="connsiteY12" fmla="*/ 172777 h 233237"/>
                  <a:gd name="connsiteX13" fmla="*/ 214720 w 342114"/>
                  <a:gd name="connsiteY13" fmla="*/ 170180 h 233237"/>
                  <a:gd name="connsiteX14" fmla="*/ 219822 w 342114"/>
                  <a:gd name="connsiteY14" fmla="*/ 172521 h 233237"/>
                  <a:gd name="connsiteX15" fmla="*/ 261683 w 342114"/>
                  <a:gd name="connsiteY15" fmla="*/ 179087 h 233237"/>
                  <a:gd name="connsiteX16" fmla="*/ 261848 w 342114"/>
                  <a:gd name="connsiteY16" fmla="*/ 178977 h 233237"/>
                  <a:gd name="connsiteX17" fmla="*/ 266127 w 342114"/>
                  <a:gd name="connsiteY17" fmla="*/ 160707 h 233237"/>
                  <a:gd name="connsiteX18" fmla="*/ 281124 w 342114"/>
                  <a:gd name="connsiteY18" fmla="*/ 157489 h 233237"/>
                  <a:gd name="connsiteX19" fmla="*/ 291822 w 342114"/>
                  <a:gd name="connsiteY19" fmla="*/ 144596 h 233237"/>
                  <a:gd name="connsiteX20" fmla="*/ 308427 w 342114"/>
                  <a:gd name="connsiteY20" fmla="*/ 137774 h 233237"/>
                  <a:gd name="connsiteX21" fmla="*/ 309817 w 342114"/>
                  <a:gd name="connsiteY21" fmla="*/ 130770 h 233237"/>
                  <a:gd name="connsiteX22" fmla="*/ 313036 w 342114"/>
                  <a:gd name="connsiteY22" fmla="*/ 112244 h 233237"/>
                  <a:gd name="connsiteX23" fmla="*/ 315377 w 342114"/>
                  <a:gd name="connsiteY23" fmla="*/ 85525 h 233237"/>
                  <a:gd name="connsiteX24" fmla="*/ 328910 w 342114"/>
                  <a:gd name="connsiteY24" fmla="*/ 78850 h 233237"/>
                  <a:gd name="connsiteX25" fmla="*/ 341839 w 342114"/>
                  <a:gd name="connsiteY25" fmla="*/ 56356 h 233237"/>
                  <a:gd name="connsiteX26" fmla="*/ 342114 w 342114"/>
                  <a:gd name="connsiteY26" fmla="*/ 52461 h 233237"/>
                  <a:gd name="connsiteX27" fmla="*/ 258264 w 342114"/>
                  <a:gd name="connsiteY27" fmla="*/ 84 h 233237"/>
                  <a:gd name="connsiteX28" fmla="*/ 178308 w 342114"/>
                  <a:gd name="connsiteY28" fmla="*/ 171168 h 233237"/>
                  <a:gd name="connsiteX29" fmla="*/ 179826 w 342114"/>
                  <a:gd name="connsiteY29" fmla="*/ 172759 h 233237"/>
                  <a:gd name="connsiteX30" fmla="*/ 178308 w 342114"/>
                  <a:gd name="connsiteY30" fmla="*/ 171168 h 233237"/>
                  <a:gd name="connsiteX31" fmla="*/ 149431 w 342114"/>
                  <a:gd name="connsiteY31" fmla="*/ 102990 h 233237"/>
                  <a:gd name="connsiteX32" fmla="*/ 149925 w 342114"/>
                  <a:gd name="connsiteY32" fmla="*/ 105295 h 233237"/>
                  <a:gd name="connsiteX33" fmla="*/ 149431 w 342114"/>
                  <a:gd name="connsiteY33" fmla="*/ 102990 h 233237"/>
                  <a:gd name="connsiteX34" fmla="*/ 150620 w 342114"/>
                  <a:gd name="connsiteY34" fmla="*/ 108477 h 233237"/>
                  <a:gd name="connsiteX35" fmla="*/ 151169 w 342114"/>
                  <a:gd name="connsiteY35" fmla="*/ 110909 h 233237"/>
                  <a:gd name="connsiteX36" fmla="*/ 150620 w 342114"/>
                  <a:gd name="connsiteY36" fmla="*/ 108477 h 233237"/>
                  <a:gd name="connsiteX37" fmla="*/ 151900 w 342114"/>
                  <a:gd name="connsiteY37" fmla="*/ 114036 h 233237"/>
                  <a:gd name="connsiteX38" fmla="*/ 152522 w 342114"/>
                  <a:gd name="connsiteY38" fmla="*/ 116578 h 233237"/>
                  <a:gd name="connsiteX39" fmla="*/ 151900 w 342114"/>
                  <a:gd name="connsiteY39" fmla="*/ 114036 h 233237"/>
                  <a:gd name="connsiteX40" fmla="*/ 153308 w 342114"/>
                  <a:gd name="connsiteY40" fmla="*/ 119706 h 233237"/>
                  <a:gd name="connsiteX41" fmla="*/ 153985 w 342114"/>
                  <a:gd name="connsiteY41" fmla="*/ 122248 h 233237"/>
                  <a:gd name="connsiteX42" fmla="*/ 153308 w 342114"/>
                  <a:gd name="connsiteY42" fmla="*/ 119706 h 233237"/>
                  <a:gd name="connsiteX43" fmla="*/ 154863 w 342114"/>
                  <a:gd name="connsiteY43" fmla="*/ 125357 h 233237"/>
                  <a:gd name="connsiteX44" fmla="*/ 155631 w 342114"/>
                  <a:gd name="connsiteY44" fmla="*/ 127953 h 233237"/>
                  <a:gd name="connsiteX45" fmla="*/ 154863 w 342114"/>
                  <a:gd name="connsiteY45" fmla="*/ 125357 h 233237"/>
                  <a:gd name="connsiteX46" fmla="*/ 156564 w 342114"/>
                  <a:gd name="connsiteY46" fmla="*/ 131008 h 233237"/>
                  <a:gd name="connsiteX47" fmla="*/ 157405 w 342114"/>
                  <a:gd name="connsiteY47" fmla="*/ 133604 h 233237"/>
                  <a:gd name="connsiteX48" fmla="*/ 156564 w 342114"/>
                  <a:gd name="connsiteY48" fmla="*/ 131008 h 233237"/>
                  <a:gd name="connsiteX49" fmla="*/ 158447 w 342114"/>
                  <a:gd name="connsiteY49" fmla="*/ 136604 h 233237"/>
                  <a:gd name="connsiteX50" fmla="*/ 159380 w 342114"/>
                  <a:gd name="connsiteY50" fmla="*/ 139164 h 233237"/>
                  <a:gd name="connsiteX51" fmla="*/ 158447 w 342114"/>
                  <a:gd name="connsiteY51" fmla="*/ 136604 h 233237"/>
                  <a:gd name="connsiteX52" fmla="*/ 160532 w 342114"/>
                  <a:gd name="connsiteY52" fmla="*/ 142108 h 233237"/>
                  <a:gd name="connsiteX53" fmla="*/ 161556 w 342114"/>
                  <a:gd name="connsiteY53" fmla="*/ 144596 h 233237"/>
                  <a:gd name="connsiteX54" fmla="*/ 160532 w 342114"/>
                  <a:gd name="connsiteY54" fmla="*/ 142108 h 233237"/>
                  <a:gd name="connsiteX55" fmla="*/ 162836 w 342114"/>
                  <a:gd name="connsiteY55" fmla="*/ 147485 h 233237"/>
                  <a:gd name="connsiteX56" fmla="*/ 163952 w 342114"/>
                  <a:gd name="connsiteY56" fmla="*/ 149899 h 233237"/>
                  <a:gd name="connsiteX57" fmla="*/ 162836 w 342114"/>
                  <a:gd name="connsiteY57" fmla="*/ 147485 h 233237"/>
                  <a:gd name="connsiteX58" fmla="*/ 165360 w 342114"/>
                  <a:gd name="connsiteY58" fmla="*/ 152679 h 233237"/>
                  <a:gd name="connsiteX59" fmla="*/ 166586 w 342114"/>
                  <a:gd name="connsiteY59" fmla="*/ 155001 h 233237"/>
                  <a:gd name="connsiteX60" fmla="*/ 165360 w 342114"/>
                  <a:gd name="connsiteY60" fmla="*/ 152679 h 233237"/>
                  <a:gd name="connsiteX61" fmla="*/ 168140 w 342114"/>
                  <a:gd name="connsiteY61" fmla="*/ 157690 h 233237"/>
                  <a:gd name="connsiteX62" fmla="*/ 169475 w 342114"/>
                  <a:gd name="connsiteY62" fmla="*/ 159884 h 233237"/>
                  <a:gd name="connsiteX63" fmla="*/ 168140 w 342114"/>
                  <a:gd name="connsiteY63" fmla="*/ 157690 h 233237"/>
                  <a:gd name="connsiteX64" fmla="*/ 171212 w 342114"/>
                  <a:gd name="connsiteY64" fmla="*/ 162463 h 233237"/>
                  <a:gd name="connsiteX65" fmla="*/ 172621 w 342114"/>
                  <a:gd name="connsiteY65" fmla="*/ 164493 h 233237"/>
                  <a:gd name="connsiteX66" fmla="*/ 171212 w 342114"/>
                  <a:gd name="connsiteY66" fmla="*/ 162463 h 233237"/>
                  <a:gd name="connsiteX67" fmla="*/ 174577 w 342114"/>
                  <a:gd name="connsiteY67" fmla="*/ 166962 h 233237"/>
                  <a:gd name="connsiteX68" fmla="*/ 176077 w 342114"/>
                  <a:gd name="connsiteY68" fmla="*/ 168791 h 233237"/>
                  <a:gd name="connsiteX69" fmla="*/ 174577 w 342114"/>
                  <a:gd name="connsiteY69" fmla="*/ 166962 h 233237"/>
                  <a:gd name="connsiteX70" fmla="*/ 182515 w 342114"/>
                  <a:gd name="connsiteY70" fmla="*/ 175118 h 233237"/>
                  <a:gd name="connsiteX71" fmla="*/ 183886 w 342114"/>
                  <a:gd name="connsiteY71" fmla="*/ 176307 h 233237"/>
                  <a:gd name="connsiteX72" fmla="*/ 182515 w 342114"/>
                  <a:gd name="connsiteY72" fmla="*/ 175118 h 233237"/>
                  <a:gd name="connsiteX73" fmla="*/ 149358 w 342114"/>
                  <a:gd name="connsiteY73" fmla="*/ 102588 h 233237"/>
                  <a:gd name="connsiteX74" fmla="*/ 148426 w 342114"/>
                  <a:gd name="connsiteY74" fmla="*/ 97998 h 233237"/>
                  <a:gd name="connsiteX75" fmla="*/ 150419 w 342114"/>
                  <a:gd name="connsiteY75" fmla="*/ 103667 h 233237"/>
                  <a:gd name="connsiteX76" fmla="*/ 149358 w 342114"/>
                  <a:gd name="connsiteY76" fmla="*/ 102588 h 233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42114" h="233237">
                    <a:moveTo>
                      <a:pt x="258264" y="84"/>
                    </a:moveTo>
                    <a:cubicBezTo>
                      <a:pt x="227887" y="-2239"/>
                      <a:pt x="223206" y="44377"/>
                      <a:pt x="197510" y="60708"/>
                    </a:cubicBezTo>
                    <a:cubicBezTo>
                      <a:pt x="192829" y="63031"/>
                      <a:pt x="185824" y="63031"/>
                      <a:pt x="183484" y="60708"/>
                    </a:cubicBezTo>
                    <a:cubicBezTo>
                      <a:pt x="176479" y="49041"/>
                      <a:pt x="178802" y="32728"/>
                      <a:pt x="169457" y="21078"/>
                    </a:cubicBezTo>
                    <a:cubicBezTo>
                      <a:pt x="155430" y="7088"/>
                      <a:pt x="139080" y="23401"/>
                      <a:pt x="136739" y="32728"/>
                    </a:cubicBezTo>
                    <a:cubicBezTo>
                      <a:pt x="134399" y="51382"/>
                      <a:pt x="139080" y="81685"/>
                      <a:pt x="108723" y="74699"/>
                    </a:cubicBezTo>
                    <a:cubicBezTo>
                      <a:pt x="108740" y="74772"/>
                      <a:pt x="108740" y="74809"/>
                      <a:pt x="108740" y="74809"/>
                    </a:cubicBezTo>
                    <a:lnTo>
                      <a:pt x="92135" y="84483"/>
                    </a:lnTo>
                    <a:cubicBezTo>
                      <a:pt x="92135" y="84483"/>
                      <a:pt x="92135" y="84483"/>
                      <a:pt x="38057" y="103813"/>
                    </a:cubicBezTo>
                    <a:cubicBezTo>
                      <a:pt x="24195" y="108769"/>
                      <a:pt x="11393" y="113030"/>
                      <a:pt x="0" y="116597"/>
                    </a:cubicBezTo>
                    <a:cubicBezTo>
                      <a:pt x="43836" y="135817"/>
                      <a:pt x="51426" y="195235"/>
                      <a:pt x="78309" y="233237"/>
                    </a:cubicBezTo>
                    <a:cubicBezTo>
                      <a:pt x="113624" y="219137"/>
                      <a:pt x="150620" y="192327"/>
                      <a:pt x="188312" y="179452"/>
                    </a:cubicBezTo>
                    <a:cubicBezTo>
                      <a:pt x="197913" y="176179"/>
                      <a:pt x="207551" y="173801"/>
                      <a:pt x="217225" y="172777"/>
                    </a:cubicBezTo>
                    <a:lnTo>
                      <a:pt x="214720" y="170180"/>
                    </a:lnTo>
                    <a:cubicBezTo>
                      <a:pt x="216402" y="170985"/>
                      <a:pt x="218103" y="171790"/>
                      <a:pt x="219822" y="172521"/>
                    </a:cubicBezTo>
                    <a:cubicBezTo>
                      <a:pt x="233739" y="171406"/>
                      <a:pt x="247711" y="173143"/>
                      <a:pt x="261683" y="179087"/>
                    </a:cubicBezTo>
                    <a:cubicBezTo>
                      <a:pt x="261738" y="179050"/>
                      <a:pt x="261775" y="179014"/>
                      <a:pt x="261848" y="178977"/>
                    </a:cubicBezTo>
                    <a:cubicBezTo>
                      <a:pt x="273625" y="173070"/>
                      <a:pt x="266127" y="160707"/>
                      <a:pt x="266127" y="160707"/>
                    </a:cubicBezTo>
                    <a:cubicBezTo>
                      <a:pt x="274686" y="165005"/>
                      <a:pt x="281124" y="157489"/>
                      <a:pt x="281124" y="157489"/>
                    </a:cubicBezTo>
                    <a:cubicBezTo>
                      <a:pt x="281124" y="157489"/>
                      <a:pt x="277904" y="139219"/>
                      <a:pt x="291822" y="144596"/>
                    </a:cubicBezTo>
                    <a:cubicBezTo>
                      <a:pt x="301148" y="148198"/>
                      <a:pt x="306141" y="142145"/>
                      <a:pt x="308427" y="137774"/>
                    </a:cubicBezTo>
                    <a:cubicBezTo>
                      <a:pt x="309543" y="135634"/>
                      <a:pt x="309982" y="133184"/>
                      <a:pt x="309817" y="130770"/>
                    </a:cubicBezTo>
                    <a:cubicBezTo>
                      <a:pt x="309397" y="124424"/>
                      <a:pt x="310732" y="118169"/>
                      <a:pt x="313036" y="112244"/>
                    </a:cubicBezTo>
                    <a:cubicBezTo>
                      <a:pt x="316730" y="102698"/>
                      <a:pt x="315377" y="85525"/>
                      <a:pt x="315377" y="85525"/>
                    </a:cubicBezTo>
                    <a:cubicBezTo>
                      <a:pt x="320900" y="83532"/>
                      <a:pt x="325362" y="81173"/>
                      <a:pt x="328910" y="78850"/>
                    </a:cubicBezTo>
                    <a:cubicBezTo>
                      <a:pt x="336518" y="73858"/>
                      <a:pt x="341200" y="65463"/>
                      <a:pt x="341839" y="56356"/>
                    </a:cubicBezTo>
                    <a:lnTo>
                      <a:pt x="342114" y="52461"/>
                    </a:lnTo>
                    <a:cubicBezTo>
                      <a:pt x="321247" y="23931"/>
                      <a:pt x="291913" y="2315"/>
                      <a:pt x="258264" y="84"/>
                    </a:cubicBezTo>
                    <a:close/>
                    <a:moveTo>
                      <a:pt x="178308" y="171168"/>
                    </a:moveTo>
                    <a:cubicBezTo>
                      <a:pt x="178821" y="171698"/>
                      <a:pt x="179296" y="172247"/>
                      <a:pt x="179826" y="172759"/>
                    </a:cubicBezTo>
                    <a:cubicBezTo>
                      <a:pt x="179296" y="172247"/>
                      <a:pt x="178802" y="171698"/>
                      <a:pt x="178308" y="171168"/>
                    </a:cubicBezTo>
                    <a:close/>
                    <a:moveTo>
                      <a:pt x="149431" y="102990"/>
                    </a:moveTo>
                    <a:cubicBezTo>
                      <a:pt x="149596" y="103758"/>
                      <a:pt x="149761" y="104527"/>
                      <a:pt x="149925" y="105295"/>
                    </a:cubicBezTo>
                    <a:cubicBezTo>
                      <a:pt x="149761" y="104508"/>
                      <a:pt x="149596" y="103740"/>
                      <a:pt x="149431" y="102990"/>
                    </a:cubicBezTo>
                    <a:close/>
                    <a:moveTo>
                      <a:pt x="150620" y="108477"/>
                    </a:moveTo>
                    <a:cubicBezTo>
                      <a:pt x="150803" y="109281"/>
                      <a:pt x="150986" y="110104"/>
                      <a:pt x="151169" y="110909"/>
                    </a:cubicBezTo>
                    <a:cubicBezTo>
                      <a:pt x="150986" y="110104"/>
                      <a:pt x="150803" y="109281"/>
                      <a:pt x="150620" y="108477"/>
                    </a:cubicBezTo>
                    <a:close/>
                    <a:moveTo>
                      <a:pt x="151900" y="114036"/>
                    </a:moveTo>
                    <a:cubicBezTo>
                      <a:pt x="152102" y="114878"/>
                      <a:pt x="152321" y="115719"/>
                      <a:pt x="152522" y="116578"/>
                    </a:cubicBezTo>
                    <a:cubicBezTo>
                      <a:pt x="152321" y="115737"/>
                      <a:pt x="152102" y="114878"/>
                      <a:pt x="151900" y="114036"/>
                    </a:cubicBezTo>
                    <a:close/>
                    <a:moveTo>
                      <a:pt x="153308" y="119706"/>
                    </a:moveTo>
                    <a:cubicBezTo>
                      <a:pt x="153528" y="120547"/>
                      <a:pt x="153766" y="121406"/>
                      <a:pt x="153985" y="122248"/>
                    </a:cubicBezTo>
                    <a:cubicBezTo>
                      <a:pt x="153766" y="121406"/>
                      <a:pt x="153528" y="120547"/>
                      <a:pt x="153308" y="119706"/>
                    </a:cubicBezTo>
                    <a:close/>
                    <a:moveTo>
                      <a:pt x="154863" y="125357"/>
                    </a:moveTo>
                    <a:cubicBezTo>
                      <a:pt x="155119" y="126216"/>
                      <a:pt x="155375" y="127094"/>
                      <a:pt x="155631" y="127953"/>
                    </a:cubicBezTo>
                    <a:cubicBezTo>
                      <a:pt x="155375" y="127094"/>
                      <a:pt x="155119" y="126234"/>
                      <a:pt x="154863" y="125357"/>
                    </a:cubicBezTo>
                    <a:close/>
                    <a:moveTo>
                      <a:pt x="156564" y="131008"/>
                    </a:moveTo>
                    <a:cubicBezTo>
                      <a:pt x="156838" y="131867"/>
                      <a:pt x="157131" y="132745"/>
                      <a:pt x="157405" y="133604"/>
                    </a:cubicBezTo>
                    <a:cubicBezTo>
                      <a:pt x="157131" y="132727"/>
                      <a:pt x="156838" y="131867"/>
                      <a:pt x="156564" y="131008"/>
                    </a:cubicBezTo>
                    <a:close/>
                    <a:moveTo>
                      <a:pt x="158447" y="136604"/>
                    </a:moveTo>
                    <a:cubicBezTo>
                      <a:pt x="158758" y="137463"/>
                      <a:pt x="159069" y="138304"/>
                      <a:pt x="159380" y="139164"/>
                    </a:cubicBezTo>
                    <a:cubicBezTo>
                      <a:pt x="159069" y="138304"/>
                      <a:pt x="158758" y="137463"/>
                      <a:pt x="158447" y="136604"/>
                    </a:cubicBezTo>
                    <a:close/>
                    <a:moveTo>
                      <a:pt x="160532" y="142108"/>
                    </a:moveTo>
                    <a:cubicBezTo>
                      <a:pt x="160861" y="142950"/>
                      <a:pt x="161209" y="143773"/>
                      <a:pt x="161556" y="144596"/>
                    </a:cubicBezTo>
                    <a:cubicBezTo>
                      <a:pt x="161209" y="143773"/>
                      <a:pt x="160879" y="142950"/>
                      <a:pt x="160532" y="142108"/>
                    </a:cubicBezTo>
                    <a:close/>
                    <a:moveTo>
                      <a:pt x="162836" y="147485"/>
                    </a:moveTo>
                    <a:cubicBezTo>
                      <a:pt x="163202" y="148290"/>
                      <a:pt x="163568" y="149113"/>
                      <a:pt x="163952" y="149899"/>
                    </a:cubicBezTo>
                    <a:cubicBezTo>
                      <a:pt x="163568" y="149113"/>
                      <a:pt x="163202" y="148290"/>
                      <a:pt x="162836" y="147485"/>
                    </a:cubicBezTo>
                    <a:close/>
                    <a:moveTo>
                      <a:pt x="165360" y="152679"/>
                    </a:moveTo>
                    <a:cubicBezTo>
                      <a:pt x="165763" y="153465"/>
                      <a:pt x="166165" y="154252"/>
                      <a:pt x="166586" y="155001"/>
                    </a:cubicBezTo>
                    <a:cubicBezTo>
                      <a:pt x="166165" y="154252"/>
                      <a:pt x="165763" y="153465"/>
                      <a:pt x="165360" y="152679"/>
                    </a:cubicBezTo>
                    <a:close/>
                    <a:moveTo>
                      <a:pt x="168140" y="157690"/>
                    </a:moveTo>
                    <a:cubicBezTo>
                      <a:pt x="168579" y="158421"/>
                      <a:pt x="169018" y="159171"/>
                      <a:pt x="169475" y="159884"/>
                    </a:cubicBezTo>
                    <a:cubicBezTo>
                      <a:pt x="169018" y="159171"/>
                      <a:pt x="168579" y="158421"/>
                      <a:pt x="168140" y="157690"/>
                    </a:cubicBezTo>
                    <a:close/>
                    <a:moveTo>
                      <a:pt x="171212" y="162463"/>
                    </a:moveTo>
                    <a:cubicBezTo>
                      <a:pt x="171688" y="163140"/>
                      <a:pt x="172145" y="163835"/>
                      <a:pt x="172621" y="164493"/>
                    </a:cubicBezTo>
                    <a:cubicBezTo>
                      <a:pt x="172145" y="163835"/>
                      <a:pt x="171670" y="163140"/>
                      <a:pt x="171212" y="162463"/>
                    </a:cubicBezTo>
                    <a:close/>
                    <a:moveTo>
                      <a:pt x="174577" y="166962"/>
                    </a:moveTo>
                    <a:cubicBezTo>
                      <a:pt x="175071" y="167584"/>
                      <a:pt x="175565" y="168205"/>
                      <a:pt x="176077" y="168791"/>
                    </a:cubicBezTo>
                    <a:cubicBezTo>
                      <a:pt x="175565" y="168205"/>
                      <a:pt x="175071" y="167565"/>
                      <a:pt x="174577" y="166962"/>
                    </a:cubicBezTo>
                    <a:close/>
                    <a:moveTo>
                      <a:pt x="182515" y="175118"/>
                    </a:moveTo>
                    <a:cubicBezTo>
                      <a:pt x="182972" y="175502"/>
                      <a:pt x="183410" y="175941"/>
                      <a:pt x="183886" y="176307"/>
                    </a:cubicBezTo>
                    <a:cubicBezTo>
                      <a:pt x="183429" y="175941"/>
                      <a:pt x="182990" y="175521"/>
                      <a:pt x="182515" y="175118"/>
                    </a:cubicBezTo>
                    <a:close/>
                    <a:moveTo>
                      <a:pt x="149358" y="102588"/>
                    </a:moveTo>
                    <a:cubicBezTo>
                      <a:pt x="149029" y="101052"/>
                      <a:pt x="148718" y="99497"/>
                      <a:pt x="148426" y="97998"/>
                    </a:cubicBezTo>
                    <a:cubicBezTo>
                      <a:pt x="149029" y="99918"/>
                      <a:pt x="149706" y="101802"/>
                      <a:pt x="150419" y="103667"/>
                    </a:cubicBezTo>
                    <a:lnTo>
                      <a:pt x="149358" y="102588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C4AFF12-B60E-05AC-8F46-5737666B7CB6}"/>
                  </a:ext>
                </a:extLst>
              </p:cNvPr>
              <p:cNvSpPr/>
              <p:nvPr/>
            </p:nvSpPr>
            <p:spPr>
              <a:xfrm>
                <a:off x="8836321" y="371674"/>
                <a:ext cx="351312" cy="242417"/>
              </a:xfrm>
              <a:custGeom>
                <a:avLst/>
                <a:gdLst>
                  <a:gd name="connsiteX0" fmla="*/ 82871 w 351312"/>
                  <a:gd name="connsiteY0" fmla="*/ 242418 h 242417"/>
                  <a:gd name="connsiteX1" fmla="*/ 79140 w 351312"/>
                  <a:gd name="connsiteY1" fmla="*/ 240479 h 242417"/>
                  <a:gd name="connsiteX2" fmla="*/ 55329 w 351312"/>
                  <a:gd name="connsiteY2" fmla="*/ 194906 h 242417"/>
                  <a:gd name="connsiteX3" fmla="*/ 2732 w 351312"/>
                  <a:gd name="connsiteY3" fmla="*/ 125393 h 242417"/>
                  <a:gd name="connsiteX4" fmla="*/ 7 w 351312"/>
                  <a:gd name="connsiteY4" fmla="*/ 120949 h 242417"/>
                  <a:gd name="connsiteX5" fmla="*/ 3208 w 351312"/>
                  <a:gd name="connsiteY5" fmla="*/ 116834 h 242417"/>
                  <a:gd name="connsiteX6" fmla="*/ 41101 w 351312"/>
                  <a:gd name="connsiteY6" fmla="*/ 104106 h 242417"/>
                  <a:gd name="connsiteX7" fmla="*/ 94776 w 351312"/>
                  <a:gd name="connsiteY7" fmla="*/ 84903 h 242417"/>
                  <a:gd name="connsiteX8" fmla="*/ 110394 w 351312"/>
                  <a:gd name="connsiteY8" fmla="*/ 75796 h 242417"/>
                  <a:gd name="connsiteX9" fmla="*/ 114307 w 351312"/>
                  <a:gd name="connsiteY9" fmla="*/ 74827 h 242417"/>
                  <a:gd name="connsiteX10" fmla="*/ 128975 w 351312"/>
                  <a:gd name="connsiteY10" fmla="*/ 73601 h 242417"/>
                  <a:gd name="connsiteX11" fmla="*/ 135942 w 351312"/>
                  <a:gd name="connsiteY11" fmla="*/ 47395 h 242417"/>
                  <a:gd name="connsiteX12" fmla="*/ 136765 w 351312"/>
                  <a:gd name="connsiteY12" fmla="*/ 36733 h 242417"/>
                  <a:gd name="connsiteX13" fmla="*/ 136875 w 351312"/>
                  <a:gd name="connsiteY13" fmla="*/ 36184 h 242417"/>
                  <a:gd name="connsiteX14" fmla="*/ 156626 w 351312"/>
                  <a:gd name="connsiteY14" fmla="*/ 16378 h 242417"/>
                  <a:gd name="connsiteX15" fmla="*/ 177255 w 351312"/>
                  <a:gd name="connsiteY15" fmla="*/ 22395 h 242417"/>
                  <a:gd name="connsiteX16" fmla="*/ 177602 w 351312"/>
                  <a:gd name="connsiteY16" fmla="*/ 22779 h 242417"/>
                  <a:gd name="connsiteX17" fmla="*/ 186838 w 351312"/>
                  <a:gd name="connsiteY17" fmla="*/ 46681 h 242417"/>
                  <a:gd name="connsiteX18" fmla="*/ 191538 w 351312"/>
                  <a:gd name="connsiteY18" fmla="*/ 62171 h 242417"/>
                  <a:gd name="connsiteX19" fmla="*/ 199841 w 351312"/>
                  <a:gd name="connsiteY19" fmla="*/ 61294 h 242417"/>
                  <a:gd name="connsiteX20" fmla="*/ 222682 w 351312"/>
                  <a:gd name="connsiteY20" fmla="*/ 32545 h 242417"/>
                  <a:gd name="connsiteX21" fmla="*/ 263172 w 351312"/>
                  <a:gd name="connsiteY21" fmla="*/ 102 h 242417"/>
                  <a:gd name="connsiteX22" fmla="*/ 350424 w 351312"/>
                  <a:gd name="connsiteY22" fmla="*/ 54362 h 242417"/>
                  <a:gd name="connsiteX23" fmla="*/ 351302 w 351312"/>
                  <a:gd name="connsiteY23" fmla="*/ 57380 h 242417"/>
                  <a:gd name="connsiteX24" fmla="*/ 351028 w 351312"/>
                  <a:gd name="connsiteY24" fmla="*/ 61275 h 242417"/>
                  <a:gd name="connsiteX25" fmla="*/ 336031 w 351312"/>
                  <a:gd name="connsiteY25" fmla="*/ 87263 h 242417"/>
                  <a:gd name="connsiteX26" fmla="*/ 324730 w 351312"/>
                  <a:gd name="connsiteY26" fmla="*/ 93188 h 242417"/>
                  <a:gd name="connsiteX27" fmla="*/ 321913 w 351312"/>
                  <a:gd name="connsiteY27" fmla="*/ 118498 h 242417"/>
                  <a:gd name="connsiteX28" fmla="*/ 319005 w 351312"/>
                  <a:gd name="connsiteY28" fmla="*/ 135067 h 242417"/>
                  <a:gd name="connsiteX29" fmla="*/ 317103 w 351312"/>
                  <a:gd name="connsiteY29" fmla="*/ 144504 h 242417"/>
                  <a:gd name="connsiteX30" fmla="*/ 294792 w 351312"/>
                  <a:gd name="connsiteY30" fmla="*/ 153483 h 242417"/>
                  <a:gd name="connsiteX31" fmla="*/ 291116 w 351312"/>
                  <a:gd name="connsiteY31" fmla="*/ 152971 h 242417"/>
                  <a:gd name="connsiteX32" fmla="*/ 290238 w 351312"/>
                  <a:gd name="connsiteY32" fmla="*/ 161311 h 242417"/>
                  <a:gd name="connsiteX33" fmla="*/ 289214 w 351312"/>
                  <a:gd name="connsiteY33" fmla="*/ 165078 h 242417"/>
                  <a:gd name="connsiteX34" fmla="*/ 277510 w 351312"/>
                  <a:gd name="connsiteY34" fmla="*/ 171150 h 242417"/>
                  <a:gd name="connsiteX35" fmla="*/ 277089 w 351312"/>
                  <a:gd name="connsiteY35" fmla="*/ 177989 h 242417"/>
                  <a:gd name="connsiteX36" fmla="*/ 268768 w 351312"/>
                  <a:gd name="connsiteY36" fmla="*/ 187554 h 242417"/>
                  <a:gd name="connsiteX37" fmla="*/ 268585 w 351312"/>
                  <a:gd name="connsiteY37" fmla="*/ 187664 h 242417"/>
                  <a:gd name="connsiteX38" fmla="*/ 264507 w 351312"/>
                  <a:gd name="connsiteY38" fmla="*/ 187901 h 242417"/>
                  <a:gd name="connsiteX39" fmla="*/ 224804 w 351312"/>
                  <a:gd name="connsiteY39" fmla="*/ 181683 h 242417"/>
                  <a:gd name="connsiteX40" fmla="*/ 223542 w 351312"/>
                  <a:gd name="connsiteY40" fmla="*/ 181610 h 242417"/>
                  <a:gd name="connsiteX41" fmla="*/ 222317 w 351312"/>
                  <a:gd name="connsiteY41" fmla="*/ 181921 h 242417"/>
                  <a:gd name="connsiteX42" fmla="*/ 194391 w 351312"/>
                  <a:gd name="connsiteY42" fmla="*/ 188377 h 242417"/>
                  <a:gd name="connsiteX43" fmla="*/ 133876 w 351312"/>
                  <a:gd name="connsiteY43" fmla="*/ 217418 h 242417"/>
                  <a:gd name="connsiteX44" fmla="*/ 84608 w 351312"/>
                  <a:gd name="connsiteY44" fmla="*/ 242070 h 242417"/>
                  <a:gd name="connsiteX45" fmla="*/ 82871 w 351312"/>
                  <a:gd name="connsiteY45" fmla="*/ 242418 h 242417"/>
                  <a:gd name="connsiteX46" fmla="*/ 16211 w 351312"/>
                  <a:gd name="connsiteY46" fmla="*/ 122266 h 242417"/>
                  <a:gd name="connsiteX47" fmla="*/ 63686 w 351312"/>
                  <a:gd name="connsiteY47" fmla="*/ 191193 h 242417"/>
                  <a:gd name="connsiteX48" fmla="*/ 84571 w 351312"/>
                  <a:gd name="connsiteY48" fmla="*/ 232213 h 242417"/>
                  <a:gd name="connsiteX49" fmla="*/ 129450 w 351312"/>
                  <a:gd name="connsiteY49" fmla="*/ 209426 h 242417"/>
                  <a:gd name="connsiteX50" fmla="*/ 183564 w 351312"/>
                  <a:gd name="connsiteY50" fmla="*/ 182616 h 242417"/>
                  <a:gd name="connsiteX51" fmla="*/ 182979 w 351312"/>
                  <a:gd name="connsiteY51" fmla="*/ 181683 h 242417"/>
                  <a:gd name="connsiteX52" fmla="*/ 181241 w 351312"/>
                  <a:gd name="connsiteY52" fmla="*/ 180641 h 242417"/>
                  <a:gd name="connsiteX53" fmla="*/ 180089 w 351312"/>
                  <a:gd name="connsiteY53" fmla="*/ 179452 h 242417"/>
                  <a:gd name="connsiteX54" fmla="*/ 179614 w 351312"/>
                  <a:gd name="connsiteY54" fmla="*/ 178940 h 242417"/>
                  <a:gd name="connsiteX55" fmla="*/ 178663 w 351312"/>
                  <a:gd name="connsiteY55" fmla="*/ 177496 h 242417"/>
                  <a:gd name="connsiteX56" fmla="*/ 177218 w 351312"/>
                  <a:gd name="connsiteY56" fmla="*/ 176380 h 242417"/>
                  <a:gd name="connsiteX57" fmla="*/ 176011 w 351312"/>
                  <a:gd name="connsiteY57" fmla="*/ 174899 h 242417"/>
                  <a:gd name="connsiteX58" fmla="*/ 175627 w 351312"/>
                  <a:gd name="connsiteY58" fmla="*/ 174405 h 242417"/>
                  <a:gd name="connsiteX59" fmla="*/ 174841 w 351312"/>
                  <a:gd name="connsiteY59" fmla="*/ 172960 h 242417"/>
                  <a:gd name="connsiteX60" fmla="*/ 173561 w 351312"/>
                  <a:gd name="connsiteY60" fmla="*/ 171771 h 242417"/>
                  <a:gd name="connsiteX61" fmla="*/ 172390 w 351312"/>
                  <a:gd name="connsiteY61" fmla="*/ 170107 h 242417"/>
                  <a:gd name="connsiteX62" fmla="*/ 172061 w 351312"/>
                  <a:gd name="connsiteY62" fmla="*/ 169632 h 242417"/>
                  <a:gd name="connsiteX63" fmla="*/ 171384 w 351312"/>
                  <a:gd name="connsiteY63" fmla="*/ 168150 h 242417"/>
                  <a:gd name="connsiteX64" fmla="*/ 170214 w 351312"/>
                  <a:gd name="connsiteY64" fmla="*/ 166907 h 242417"/>
                  <a:gd name="connsiteX65" fmla="*/ 169007 w 351312"/>
                  <a:gd name="connsiteY65" fmla="*/ 164913 h 242417"/>
                  <a:gd name="connsiteX66" fmla="*/ 168404 w 351312"/>
                  <a:gd name="connsiteY66" fmla="*/ 163194 h 242417"/>
                  <a:gd name="connsiteX67" fmla="*/ 167197 w 351312"/>
                  <a:gd name="connsiteY67" fmla="*/ 161786 h 242417"/>
                  <a:gd name="connsiteX68" fmla="*/ 166063 w 351312"/>
                  <a:gd name="connsiteY68" fmla="*/ 159665 h 242417"/>
                  <a:gd name="connsiteX69" fmla="*/ 165551 w 351312"/>
                  <a:gd name="connsiteY69" fmla="*/ 157909 h 242417"/>
                  <a:gd name="connsiteX70" fmla="*/ 164454 w 351312"/>
                  <a:gd name="connsiteY70" fmla="*/ 156464 h 242417"/>
                  <a:gd name="connsiteX71" fmla="*/ 164454 w 351312"/>
                  <a:gd name="connsiteY71" fmla="*/ 156464 h 242417"/>
                  <a:gd name="connsiteX72" fmla="*/ 164454 w 351312"/>
                  <a:gd name="connsiteY72" fmla="*/ 156464 h 242417"/>
                  <a:gd name="connsiteX73" fmla="*/ 164454 w 351312"/>
                  <a:gd name="connsiteY73" fmla="*/ 156464 h 242417"/>
                  <a:gd name="connsiteX74" fmla="*/ 163265 w 351312"/>
                  <a:gd name="connsiteY74" fmla="*/ 153922 h 242417"/>
                  <a:gd name="connsiteX75" fmla="*/ 162881 w 351312"/>
                  <a:gd name="connsiteY75" fmla="*/ 152331 h 242417"/>
                  <a:gd name="connsiteX76" fmla="*/ 161948 w 351312"/>
                  <a:gd name="connsiteY76" fmla="*/ 150941 h 242417"/>
                  <a:gd name="connsiteX77" fmla="*/ 160905 w 351312"/>
                  <a:gd name="connsiteY77" fmla="*/ 148381 h 242417"/>
                  <a:gd name="connsiteX78" fmla="*/ 160576 w 351312"/>
                  <a:gd name="connsiteY78" fmla="*/ 146753 h 242417"/>
                  <a:gd name="connsiteX79" fmla="*/ 159717 w 351312"/>
                  <a:gd name="connsiteY79" fmla="*/ 145345 h 242417"/>
                  <a:gd name="connsiteX80" fmla="*/ 158766 w 351312"/>
                  <a:gd name="connsiteY80" fmla="*/ 142712 h 242417"/>
                  <a:gd name="connsiteX81" fmla="*/ 158766 w 351312"/>
                  <a:gd name="connsiteY81" fmla="*/ 142693 h 242417"/>
                  <a:gd name="connsiteX82" fmla="*/ 158766 w 351312"/>
                  <a:gd name="connsiteY82" fmla="*/ 142693 h 242417"/>
                  <a:gd name="connsiteX83" fmla="*/ 158510 w 351312"/>
                  <a:gd name="connsiteY83" fmla="*/ 141066 h 242417"/>
                  <a:gd name="connsiteX84" fmla="*/ 157705 w 351312"/>
                  <a:gd name="connsiteY84" fmla="*/ 139621 h 242417"/>
                  <a:gd name="connsiteX85" fmla="*/ 156827 w 351312"/>
                  <a:gd name="connsiteY85" fmla="*/ 136933 h 242417"/>
                  <a:gd name="connsiteX86" fmla="*/ 157138 w 351312"/>
                  <a:gd name="connsiteY86" fmla="*/ 133440 h 242417"/>
                  <a:gd name="connsiteX87" fmla="*/ 155876 w 351312"/>
                  <a:gd name="connsiteY87" fmla="*/ 133824 h 242417"/>
                  <a:gd name="connsiteX88" fmla="*/ 155090 w 351312"/>
                  <a:gd name="connsiteY88" fmla="*/ 131190 h 242417"/>
                  <a:gd name="connsiteX89" fmla="*/ 154907 w 351312"/>
                  <a:gd name="connsiteY89" fmla="*/ 129928 h 242417"/>
                  <a:gd name="connsiteX90" fmla="*/ 154925 w 351312"/>
                  <a:gd name="connsiteY90" fmla="*/ 129508 h 242417"/>
                  <a:gd name="connsiteX91" fmla="*/ 154212 w 351312"/>
                  <a:gd name="connsiteY91" fmla="*/ 128008 h 242417"/>
                  <a:gd name="connsiteX92" fmla="*/ 153517 w 351312"/>
                  <a:gd name="connsiteY92" fmla="*/ 125393 h 242417"/>
                  <a:gd name="connsiteX93" fmla="*/ 153407 w 351312"/>
                  <a:gd name="connsiteY93" fmla="*/ 123729 h 242417"/>
                  <a:gd name="connsiteX94" fmla="*/ 152731 w 351312"/>
                  <a:gd name="connsiteY94" fmla="*/ 122211 h 242417"/>
                  <a:gd name="connsiteX95" fmla="*/ 152091 w 351312"/>
                  <a:gd name="connsiteY95" fmla="*/ 119632 h 242417"/>
                  <a:gd name="connsiteX96" fmla="*/ 151963 w 351312"/>
                  <a:gd name="connsiteY96" fmla="*/ 118572 h 242417"/>
                  <a:gd name="connsiteX97" fmla="*/ 151999 w 351312"/>
                  <a:gd name="connsiteY97" fmla="*/ 117968 h 242417"/>
                  <a:gd name="connsiteX98" fmla="*/ 151359 w 351312"/>
                  <a:gd name="connsiteY98" fmla="*/ 116468 h 242417"/>
                  <a:gd name="connsiteX99" fmla="*/ 150792 w 351312"/>
                  <a:gd name="connsiteY99" fmla="*/ 113981 h 242417"/>
                  <a:gd name="connsiteX100" fmla="*/ 150738 w 351312"/>
                  <a:gd name="connsiteY100" fmla="*/ 112299 h 242417"/>
                  <a:gd name="connsiteX101" fmla="*/ 150097 w 351312"/>
                  <a:gd name="connsiteY101" fmla="*/ 110763 h 242417"/>
                  <a:gd name="connsiteX102" fmla="*/ 149969 w 351312"/>
                  <a:gd name="connsiteY102" fmla="*/ 110177 h 242417"/>
                  <a:gd name="connsiteX103" fmla="*/ 149603 w 351312"/>
                  <a:gd name="connsiteY103" fmla="*/ 108422 h 242417"/>
                  <a:gd name="connsiteX104" fmla="*/ 149567 w 351312"/>
                  <a:gd name="connsiteY104" fmla="*/ 108239 h 242417"/>
                  <a:gd name="connsiteX105" fmla="*/ 149530 w 351312"/>
                  <a:gd name="connsiteY105" fmla="*/ 108056 h 242417"/>
                  <a:gd name="connsiteX106" fmla="*/ 148579 w 351312"/>
                  <a:gd name="connsiteY106" fmla="*/ 103429 h 242417"/>
                  <a:gd name="connsiteX107" fmla="*/ 151926 w 351312"/>
                  <a:gd name="connsiteY107" fmla="*/ 98107 h 242417"/>
                  <a:gd name="connsiteX108" fmla="*/ 157412 w 351312"/>
                  <a:gd name="connsiteY108" fmla="*/ 101180 h 242417"/>
                  <a:gd name="connsiteX109" fmla="*/ 159314 w 351312"/>
                  <a:gd name="connsiteY109" fmla="*/ 106593 h 242417"/>
                  <a:gd name="connsiteX110" fmla="*/ 159113 w 351312"/>
                  <a:gd name="connsiteY110" fmla="*/ 110324 h 242417"/>
                  <a:gd name="connsiteX111" fmla="*/ 159095 w 351312"/>
                  <a:gd name="connsiteY111" fmla="*/ 110525 h 242417"/>
                  <a:gd name="connsiteX112" fmla="*/ 159735 w 351312"/>
                  <a:gd name="connsiteY112" fmla="*/ 112043 h 242417"/>
                  <a:gd name="connsiteX113" fmla="*/ 160284 w 351312"/>
                  <a:gd name="connsiteY113" fmla="*/ 114438 h 242417"/>
                  <a:gd name="connsiteX114" fmla="*/ 160393 w 351312"/>
                  <a:gd name="connsiteY114" fmla="*/ 115463 h 242417"/>
                  <a:gd name="connsiteX115" fmla="*/ 160357 w 351312"/>
                  <a:gd name="connsiteY115" fmla="*/ 116048 h 242417"/>
                  <a:gd name="connsiteX116" fmla="*/ 160997 w 351312"/>
                  <a:gd name="connsiteY116" fmla="*/ 117511 h 242417"/>
                  <a:gd name="connsiteX117" fmla="*/ 161619 w 351312"/>
                  <a:gd name="connsiteY117" fmla="*/ 120016 h 242417"/>
                  <a:gd name="connsiteX118" fmla="*/ 161729 w 351312"/>
                  <a:gd name="connsiteY118" fmla="*/ 121626 h 242417"/>
                  <a:gd name="connsiteX119" fmla="*/ 162405 w 351312"/>
                  <a:gd name="connsiteY119" fmla="*/ 123089 h 242417"/>
                  <a:gd name="connsiteX120" fmla="*/ 162405 w 351312"/>
                  <a:gd name="connsiteY120" fmla="*/ 123089 h 242417"/>
                  <a:gd name="connsiteX121" fmla="*/ 163064 w 351312"/>
                  <a:gd name="connsiteY121" fmla="*/ 125558 h 242417"/>
                  <a:gd name="connsiteX122" fmla="*/ 163210 w 351312"/>
                  <a:gd name="connsiteY122" fmla="*/ 127185 h 242417"/>
                  <a:gd name="connsiteX123" fmla="*/ 163905 w 351312"/>
                  <a:gd name="connsiteY123" fmla="*/ 128612 h 242417"/>
                  <a:gd name="connsiteX124" fmla="*/ 164618 w 351312"/>
                  <a:gd name="connsiteY124" fmla="*/ 130989 h 242417"/>
                  <a:gd name="connsiteX125" fmla="*/ 163301 w 351312"/>
                  <a:gd name="connsiteY125" fmla="*/ 131446 h 242417"/>
                  <a:gd name="connsiteX126" fmla="*/ 165587 w 351312"/>
                  <a:gd name="connsiteY126" fmla="*/ 134153 h 242417"/>
                  <a:gd name="connsiteX127" fmla="*/ 166410 w 351312"/>
                  <a:gd name="connsiteY127" fmla="*/ 136658 h 242417"/>
                  <a:gd name="connsiteX128" fmla="*/ 166648 w 351312"/>
                  <a:gd name="connsiteY128" fmla="*/ 138103 h 242417"/>
                  <a:gd name="connsiteX129" fmla="*/ 166648 w 351312"/>
                  <a:gd name="connsiteY129" fmla="*/ 138213 h 242417"/>
                  <a:gd name="connsiteX130" fmla="*/ 167416 w 351312"/>
                  <a:gd name="connsiteY130" fmla="*/ 139584 h 242417"/>
                  <a:gd name="connsiteX131" fmla="*/ 168294 w 351312"/>
                  <a:gd name="connsiteY131" fmla="*/ 141962 h 242417"/>
                  <a:gd name="connsiteX132" fmla="*/ 168330 w 351312"/>
                  <a:gd name="connsiteY132" fmla="*/ 142053 h 242417"/>
                  <a:gd name="connsiteX133" fmla="*/ 168623 w 351312"/>
                  <a:gd name="connsiteY133" fmla="*/ 143590 h 242417"/>
                  <a:gd name="connsiteX134" fmla="*/ 169446 w 351312"/>
                  <a:gd name="connsiteY134" fmla="*/ 144925 h 242417"/>
                  <a:gd name="connsiteX135" fmla="*/ 170434 w 351312"/>
                  <a:gd name="connsiteY135" fmla="*/ 147339 h 242417"/>
                  <a:gd name="connsiteX136" fmla="*/ 170781 w 351312"/>
                  <a:gd name="connsiteY136" fmla="*/ 148820 h 242417"/>
                  <a:gd name="connsiteX137" fmla="*/ 171659 w 351312"/>
                  <a:gd name="connsiteY137" fmla="*/ 150118 h 242417"/>
                  <a:gd name="connsiteX138" fmla="*/ 172720 w 351312"/>
                  <a:gd name="connsiteY138" fmla="*/ 152423 h 242417"/>
                  <a:gd name="connsiteX139" fmla="*/ 173140 w 351312"/>
                  <a:gd name="connsiteY139" fmla="*/ 153886 h 242417"/>
                  <a:gd name="connsiteX140" fmla="*/ 174055 w 351312"/>
                  <a:gd name="connsiteY140" fmla="*/ 155093 h 242417"/>
                  <a:gd name="connsiteX141" fmla="*/ 174219 w 351312"/>
                  <a:gd name="connsiteY141" fmla="*/ 155404 h 242417"/>
                  <a:gd name="connsiteX142" fmla="*/ 175225 w 351312"/>
                  <a:gd name="connsiteY142" fmla="*/ 157324 h 242417"/>
                  <a:gd name="connsiteX143" fmla="*/ 175719 w 351312"/>
                  <a:gd name="connsiteY143" fmla="*/ 158732 h 242417"/>
                  <a:gd name="connsiteX144" fmla="*/ 176706 w 351312"/>
                  <a:gd name="connsiteY144" fmla="*/ 159884 h 242417"/>
                  <a:gd name="connsiteX145" fmla="*/ 176889 w 351312"/>
                  <a:gd name="connsiteY145" fmla="*/ 160213 h 242417"/>
                  <a:gd name="connsiteX146" fmla="*/ 177950 w 351312"/>
                  <a:gd name="connsiteY146" fmla="*/ 161969 h 242417"/>
                  <a:gd name="connsiteX147" fmla="*/ 178517 w 351312"/>
                  <a:gd name="connsiteY147" fmla="*/ 163304 h 242417"/>
                  <a:gd name="connsiteX148" fmla="*/ 179596 w 351312"/>
                  <a:gd name="connsiteY148" fmla="*/ 164401 h 242417"/>
                  <a:gd name="connsiteX149" fmla="*/ 179943 w 351312"/>
                  <a:gd name="connsiteY149" fmla="*/ 164913 h 242417"/>
                  <a:gd name="connsiteX150" fmla="*/ 180931 w 351312"/>
                  <a:gd name="connsiteY150" fmla="*/ 166303 h 242417"/>
                  <a:gd name="connsiteX151" fmla="*/ 181590 w 351312"/>
                  <a:gd name="connsiteY151" fmla="*/ 167583 h 242417"/>
                  <a:gd name="connsiteX152" fmla="*/ 182759 w 351312"/>
                  <a:gd name="connsiteY152" fmla="*/ 168608 h 242417"/>
                  <a:gd name="connsiteX153" fmla="*/ 183162 w 351312"/>
                  <a:gd name="connsiteY153" fmla="*/ 169120 h 242417"/>
                  <a:gd name="connsiteX154" fmla="*/ 184150 w 351312"/>
                  <a:gd name="connsiteY154" fmla="*/ 170327 h 242417"/>
                  <a:gd name="connsiteX155" fmla="*/ 184918 w 351312"/>
                  <a:gd name="connsiteY155" fmla="*/ 171570 h 242417"/>
                  <a:gd name="connsiteX156" fmla="*/ 186198 w 351312"/>
                  <a:gd name="connsiteY156" fmla="*/ 172503 h 242417"/>
                  <a:gd name="connsiteX157" fmla="*/ 186783 w 351312"/>
                  <a:gd name="connsiteY157" fmla="*/ 173106 h 242417"/>
                  <a:gd name="connsiteX158" fmla="*/ 187606 w 351312"/>
                  <a:gd name="connsiteY158" fmla="*/ 173966 h 242417"/>
                  <a:gd name="connsiteX159" fmla="*/ 188557 w 351312"/>
                  <a:gd name="connsiteY159" fmla="*/ 175301 h 242417"/>
                  <a:gd name="connsiteX160" fmla="*/ 190075 w 351312"/>
                  <a:gd name="connsiteY160" fmla="*/ 176142 h 242417"/>
                  <a:gd name="connsiteX161" fmla="*/ 190751 w 351312"/>
                  <a:gd name="connsiteY161" fmla="*/ 176727 h 242417"/>
                  <a:gd name="connsiteX162" fmla="*/ 191355 w 351312"/>
                  <a:gd name="connsiteY162" fmla="*/ 177239 h 242417"/>
                  <a:gd name="connsiteX163" fmla="*/ 192800 w 351312"/>
                  <a:gd name="connsiteY163" fmla="*/ 179196 h 242417"/>
                  <a:gd name="connsiteX164" fmla="*/ 214910 w 351312"/>
                  <a:gd name="connsiteY164" fmla="*/ 173618 h 242417"/>
                  <a:gd name="connsiteX165" fmla="*/ 215641 w 351312"/>
                  <a:gd name="connsiteY165" fmla="*/ 172027 h 242417"/>
                  <a:gd name="connsiteX166" fmla="*/ 221329 w 351312"/>
                  <a:gd name="connsiteY166" fmla="*/ 170583 h 242417"/>
                  <a:gd name="connsiteX167" fmla="*/ 225242 w 351312"/>
                  <a:gd name="connsiteY167" fmla="*/ 172411 h 242417"/>
                  <a:gd name="connsiteX168" fmla="*/ 265933 w 351312"/>
                  <a:gd name="connsiteY168" fmla="*/ 178520 h 242417"/>
                  <a:gd name="connsiteX169" fmla="*/ 268292 w 351312"/>
                  <a:gd name="connsiteY169" fmla="*/ 175411 h 242417"/>
                  <a:gd name="connsiteX170" fmla="*/ 266830 w 351312"/>
                  <a:gd name="connsiteY170" fmla="*/ 167602 h 242417"/>
                  <a:gd name="connsiteX171" fmla="*/ 267415 w 351312"/>
                  <a:gd name="connsiteY171" fmla="*/ 162152 h 242417"/>
                  <a:gd name="connsiteX172" fmla="*/ 272791 w 351312"/>
                  <a:gd name="connsiteY172" fmla="*/ 161164 h 242417"/>
                  <a:gd name="connsiteX173" fmla="*/ 280911 w 351312"/>
                  <a:gd name="connsiteY173" fmla="*/ 160287 h 242417"/>
                  <a:gd name="connsiteX174" fmla="*/ 285301 w 351312"/>
                  <a:gd name="connsiteY174" fmla="*/ 145839 h 242417"/>
                  <a:gd name="connsiteX175" fmla="*/ 298084 w 351312"/>
                  <a:gd name="connsiteY175" fmla="*/ 144888 h 242417"/>
                  <a:gd name="connsiteX176" fmla="*/ 308983 w 351312"/>
                  <a:gd name="connsiteY176" fmla="*/ 140206 h 242417"/>
                  <a:gd name="connsiteX177" fmla="*/ 309861 w 351312"/>
                  <a:gd name="connsiteY177" fmla="*/ 135616 h 242417"/>
                  <a:gd name="connsiteX178" fmla="*/ 313372 w 351312"/>
                  <a:gd name="connsiteY178" fmla="*/ 115133 h 242417"/>
                  <a:gd name="connsiteX179" fmla="*/ 315421 w 351312"/>
                  <a:gd name="connsiteY179" fmla="*/ 90408 h 242417"/>
                  <a:gd name="connsiteX180" fmla="*/ 318420 w 351312"/>
                  <a:gd name="connsiteY180" fmla="*/ 85763 h 242417"/>
                  <a:gd name="connsiteX181" fmla="*/ 331002 w 351312"/>
                  <a:gd name="connsiteY181" fmla="*/ 79563 h 242417"/>
                  <a:gd name="connsiteX182" fmla="*/ 341884 w 351312"/>
                  <a:gd name="connsiteY182" fmla="*/ 60580 h 242417"/>
                  <a:gd name="connsiteX183" fmla="*/ 342048 w 351312"/>
                  <a:gd name="connsiteY183" fmla="*/ 58367 h 242417"/>
                  <a:gd name="connsiteX184" fmla="*/ 262532 w 351312"/>
                  <a:gd name="connsiteY184" fmla="*/ 9154 h 242417"/>
                  <a:gd name="connsiteX185" fmla="*/ 262495 w 351312"/>
                  <a:gd name="connsiteY185" fmla="*/ 9154 h 242417"/>
                  <a:gd name="connsiteX186" fmla="*/ 230564 w 351312"/>
                  <a:gd name="connsiteY186" fmla="*/ 37099 h 242417"/>
                  <a:gd name="connsiteX187" fmla="*/ 204522 w 351312"/>
                  <a:gd name="connsiteY187" fmla="*/ 69066 h 242417"/>
                  <a:gd name="connsiteX188" fmla="*/ 204120 w 351312"/>
                  <a:gd name="connsiteY188" fmla="*/ 69304 h 242417"/>
                  <a:gd name="connsiteX189" fmla="*/ 184827 w 351312"/>
                  <a:gd name="connsiteY189" fmla="*/ 68444 h 242417"/>
                  <a:gd name="connsiteX190" fmla="*/ 184131 w 351312"/>
                  <a:gd name="connsiteY190" fmla="*/ 67566 h 242417"/>
                  <a:gd name="connsiteX191" fmla="*/ 177877 w 351312"/>
                  <a:gd name="connsiteY191" fmla="*/ 48437 h 242417"/>
                  <a:gd name="connsiteX192" fmla="*/ 170616 w 351312"/>
                  <a:gd name="connsiteY192" fmla="*/ 28613 h 242417"/>
                  <a:gd name="connsiteX193" fmla="*/ 159076 w 351312"/>
                  <a:gd name="connsiteY193" fmla="*/ 25120 h 242417"/>
                  <a:gd name="connsiteX194" fmla="*/ 145818 w 351312"/>
                  <a:gd name="connsiteY194" fmla="*/ 38086 h 242417"/>
                  <a:gd name="connsiteX195" fmla="*/ 145086 w 351312"/>
                  <a:gd name="connsiteY195" fmla="*/ 47815 h 242417"/>
                  <a:gd name="connsiteX196" fmla="*/ 134479 w 351312"/>
                  <a:gd name="connsiteY196" fmla="*/ 80825 h 242417"/>
                  <a:gd name="connsiteX197" fmla="*/ 114234 w 351312"/>
                  <a:gd name="connsiteY197" fmla="*/ 84062 h 242417"/>
                  <a:gd name="connsiteX198" fmla="*/ 99019 w 351312"/>
                  <a:gd name="connsiteY198" fmla="*/ 92932 h 242417"/>
                  <a:gd name="connsiteX199" fmla="*/ 98251 w 351312"/>
                  <a:gd name="connsiteY199" fmla="*/ 93279 h 242417"/>
                  <a:gd name="connsiteX200" fmla="*/ 44173 w 351312"/>
                  <a:gd name="connsiteY200" fmla="*/ 112610 h 242417"/>
                  <a:gd name="connsiteX201" fmla="*/ 16211 w 351312"/>
                  <a:gd name="connsiteY201" fmla="*/ 122266 h 24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</a:cxnLst>
                <a:rect l="l" t="t" r="r" b="b"/>
                <a:pathLst>
                  <a:path w="351312" h="242417">
                    <a:moveTo>
                      <a:pt x="82871" y="242418"/>
                    </a:moveTo>
                    <a:cubicBezTo>
                      <a:pt x="81426" y="242418"/>
                      <a:pt x="80017" y="241723"/>
                      <a:pt x="79140" y="240479"/>
                    </a:cubicBezTo>
                    <a:cubicBezTo>
                      <a:pt x="69539" y="226891"/>
                      <a:pt x="62315" y="210633"/>
                      <a:pt x="55329" y="194906"/>
                    </a:cubicBezTo>
                    <a:cubicBezTo>
                      <a:pt x="42161" y="165243"/>
                      <a:pt x="29707" y="137207"/>
                      <a:pt x="2732" y="125393"/>
                    </a:cubicBezTo>
                    <a:cubicBezTo>
                      <a:pt x="995" y="124625"/>
                      <a:pt x="-102" y="122869"/>
                      <a:pt x="7" y="120949"/>
                    </a:cubicBezTo>
                    <a:cubicBezTo>
                      <a:pt x="117" y="119047"/>
                      <a:pt x="1379" y="117401"/>
                      <a:pt x="3208" y="116834"/>
                    </a:cubicBezTo>
                    <a:cubicBezTo>
                      <a:pt x="15809" y="112866"/>
                      <a:pt x="28574" y="108586"/>
                      <a:pt x="41101" y="104106"/>
                    </a:cubicBezTo>
                    <a:lnTo>
                      <a:pt x="94776" y="84903"/>
                    </a:lnTo>
                    <a:lnTo>
                      <a:pt x="110394" y="75796"/>
                    </a:lnTo>
                    <a:cubicBezTo>
                      <a:pt x="111491" y="74900"/>
                      <a:pt x="112936" y="74516"/>
                      <a:pt x="114307" y="74827"/>
                    </a:cubicBezTo>
                    <a:cubicBezTo>
                      <a:pt x="120965" y="76345"/>
                      <a:pt x="125884" y="75942"/>
                      <a:pt x="128975" y="73601"/>
                    </a:cubicBezTo>
                    <a:cubicBezTo>
                      <a:pt x="134736" y="69267"/>
                      <a:pt x="135394" y="57654"/>
                      <a:pt x="135942" y="47395"/>
                    </a:cubicBezTo>
                    <a:cubicBezTo>
                      <a:pt x="136144" y="43627"/>
                      <a:pt x="136345" y="40079"/>
                      <a:pt x="136765" y="36733"/>
                    </a:cubicBezTo>
                    <a:cubicBezTo>
                      <a:pt x="136784" y="36550"/>
                      <a:pt x="136820" y="36367"/>
                      <a:pt x="136875" y="36184"/>
                    </a:cubicBezTo>
                    <a:cubicBezTo>
                      <a:pt x="138722" y="28778"/>
                      <a:pt x="146805" y="19103"/>
                      <a:pt x="156626" y="16378"/>
                    </a:cubicBezTo>
                    <a:cubicBezTo>
                      <a:pt x="163996" y="14330"/>
                      <a:pt x="171312" y="16470"/>
                      <a:pt x="177255" y="22395"/>
                    </a:cubicBezTo>
                    <a:cubicBezTo>
                      <a:pt x="177383" y="22523"/>
                      <a:pt x="177493" y="22633"/>
                      <a:pt x="177602" y="22779"/>
                    </a:cubicBezTo>
                    <a:cubicBezTo>
                      <a:pt x="183436" y="30058"/>
                      <a:pt x="185174" y="38507"/>
                      <a:pt x="186838" y="46681"/>
                    </a:cubicBezTo>
                    <a:cubicBezTo>
                      <a:pt x="187990" y="52351"/>
                      <a:pt x="189106" y="57746"/>
                      <a:pt x="191538" y="62171"/>
                    </a:cubicBezTo>
                    <a:cubicBezTo>
                      <a:pt x="192837" y="62647"/>
                      <a:pt x="196841" y="62702"/>
                      <a:pt x="199841" y="61294"/>
                    </a:cubicBezTo>
                    <a:cubicBezTo>
                      <a:pt x="209497" y="55057"/>
                      <a:pt x="216190" y="43627"/>
                      <a:pt x="222682" y="32545"/>
                    </a:cubicBezTo>
                    <a:cubicBezTo>
                      <a:pt x="232466" y="15830"/>
                      <a:pt x="242561" y="-1489"/>
                      <a:pt x="263172" y="102"/>
                    </a:cubicBezTo>
                    <a:cubicBezTo>
                      <a:pt x="295396" y="2260"/>
                      <a:pt x="326393" y="21517"/>
                      <a:pt x="350424" y="54362"/>
                    </a:cubicBezTo>
                    <a:cubicBezTo>
                      <a:pt x="351064" y="55240"/>
                      <a:pt x="351375" y="56301"/>
                      <a:pt x="351302" y="57380"/>
                    </a:cubicBezTo>
                    <a:lnTo>
                      <a:pt x="351028" y="61275"/>
                    </a:lnTo>
                    <a:cubicBezTo>
                      <a:pt x="350278" y="71882"/>
                      <a:pt x="344664" y="81593"/>
                      <a:pt x="336031" y="87263"/>
                    </a:cubicBezTo>
                    <a:cubicBezTo>
                      <a:pt x="332593" y="89512"/>
                      <a:pt x="328789" y="91505"/>
                      <a:pt x="324730" y="93188"/>
                    </a:cubicBezTo>
                    <a:cubicBezTo>
                      <a:pt x="324931" y="98967"/>
                      <a:pt x="324912" y="110726"/>
                      <a:pt x="321913" y="118498"/>
                    </a:cubicBezTo>
                    <a:cubicBezTo>
                      <a:pt x="319645" y="124387"/>
                      <a:pt x="318658" y="129947"/>
                      <a:pt x="319005" y="135067"/>
                    </a:cubicBezTo>
                    <a:cubicBezTo>
                      <a:pt x="319225" y="138432"/>
                      <a:pt x="318567" y="141688"/>
                      <a:pt x="317103" y="144504"/>
                    </a:cubicBezTo>
                    <a:cubicBezTo>
                      <a:pt x="312312" y="153666"/>
                      <a:pt x="303973" y="157013"/>
                      <a:pt x="294792" y="153483"/>
                    </a:cubicBezTo>
                    <a:cubicBezTo>
                      <a:pt x="292487" y="152587"/>
                      <a:pt x="291372" y="152752"/>
                      <a:pt x="291116" y="152971"/>
                    </a:cubicBezTo>
                    <a:cubicBezTo>
                      <a:pt x="289983" y="153904"/>
                      <a:pt x="289708" y="158293"/>
                      <a:pt x="290238" y="161311"/>
                    </a:cubicBezTo>
                    <a:cubicBezTo>
                      <a:pt x="290476" y="162646"/>
                      <a:pt x="290092" y="164036"/>
                      <a:pt x="289214" y="165078"/>
                    </a:cubicBezTo>
                    <a:cubicBezTo>
                      <a:pt x="287203" y="167437"/>
                      <a:pt x="282905" y="170656"/>
                      <a:pt x="277510" y="171150"/>
                    </a:cubicBezTo>
                    <a:cubicBezTo>
                      <a:pt x="277802" y="173253"/>
                      <a:pt x="277766" y="175612"/>
                      <a:pt x="277089" y="177989"/>
                    </a:cubicBezTo>
                    <a:cubicBezTo>
                      <a:pt x="276267" y="180824"/>
                      <a:pt x="274163" y="184756"/>
                      <a:pt x="268768" y="187554"/>
                    </a:cubicBezTo>
                    <a:cubicBezTo>
                      <a:pt x="268713" y="187590"/>
                      <a:pt x="268640" y="187627"/>
                      <a:pt x="268585" y="187664"/>
                    </a:cubicBezTo>
                    <a:cubicBezTo>
                      <a:pt x="267341" y="188377"/>
                      <a:pt x="265842" y="188468"/>
                      <a:pt x="264507" y="187901"/>
                    </a:cubicBezTo>
                    <a:cubicBezTo>
                      <a:pt x="251998" y="182580"/>
                      <a:pt x="238995" y="180550"/>
                      <a:pt x="224804" y="181683"/>
                    </a:cubicBezTo>
                    <a:cubicBezTo>
                      <a:pt x="224401" y="181720"/>
                      <a:pt x="223963" y="181702"/>
                      <a:pt x="223542" y="181610"/>
                    </a:cubicBezTo>
                    <a:cubicBezTo>
                      <a:pt x="223158" y="181757"/>
                      <a:pt x="222755" y="181866"/>
                      <a:pt x="222317" y="181921"/>
                    </a:cubicBezTo>
                    <a:cubicBezTo>
                      <a:pt x="213557" y="182854"/>
                      <a:pt x="204413" y="184957"/>
                      <a:pt x="194391" y="188377"/>
                    </a:cubicBezTo>
                    <a:cubicBezTo>
                      <a:pt x="174091" y="195308"/>
                      <a:pt x="153645" y="206555"/>
                      <a:pt x="133876" y="217418"/>
                    </a:cubicBezTo>
                    <a:cubicBezTo>
                      <a:pt x="117618" y="226361"/>
                      <a:pt x="100811" y="235615"/>
                      <a:pt x="84608" y="242070"/>
                    </a:cubicBezTo>
                    <a:cubicBezTo>
                      <a:pt x="84023" y="242308"/>
                      <a:pt x="83438" y="242418"/>
                      <a:pt x="82871" y="242418"/>
                    </a:cubicBezTo>
                    <a:close/>
                    <a:moveTo>
                      <a:pt x="16211" y="122266"/>
                    </a:moveTo>
                    <a:cubicBezTo>
                      <a:pt x="39784" y="137390"/>
                      <a:pt x="51909" y="164694"/>
                      <a:pt x="63686" y="191193"/>
                    </a:cubicBezTo>
                    <a:cubicBezTo>
                      <a:pt x="69977" y="205348"/>
                      <a:pt x="76451" y="219960"/>
                      <a:pt x="84571" y="232213"/>
                    </a:cubicBezTo>
                    <a:cubicBezTo>
                      <a:pt x="99147" y="226087"/>
                      <a:pt x="113887" y="217985"/>
                      <a:pt x="129450" y="209426"/>
                    </a:cubicBezTo>
                    <a:cubicBezTo>
                      <a:pt x="147062" y="199734"/>
                      <a:pt x="165185" y="189767"/>
                      <a:pt x="183564" y="182616"/>
                    </a:cubicBezTo>
                    <a:cubicBezTo>
                      <a:pt x="183326" y="182324"/>
                      <a:pt x="183125" y="182013"/>
                      <a:pt x="182979" y="181683"/>
                    </a:cubicBezTo>
                    <a:cubicBezTo>
                      <a:pt x="182358" y="181482"/>
                      <a:pt x="181754" y="181135"/>
                      <a:pt x="181241" y="180641"/>
                    </a:cubicBezTo>
                    <a:cubicBezTo>
                      <a:pt x="180839" y="180257"/>
                      <a:pt x="180473" y="179855"/>
                      <a:pt x="180089" y="179452"/>
                    </a:cubicBezTo>
                    <a:lnTo>
                      <a:pt x="179614" y="178940"/>
                    </a:lnTo>
                    <a:cubicBezTo>
                      <a:pt x="179194" y="178520"/>
                      <a:pt x="178883" y="178026"/>
                      <a:pt x="178663" y="177496"/>
                    </a:cubicBezTo>
                    <a:cubicBezTo>
                      <a:pt x="178133" y="177239"/>
                      <a:pt x="177639" y="176874"/>
                      <a:pt x="177218" y="176380"/>
                    </a:cubicBezTo>
                    <a:cubicBezTo>
                      <a:pt x="176798" y="175904"/>
                      <a:pt x="176395" y="175411"/>
                      <a:pt x="176011" y="174899"/>
                    </a:cubicBezTo>
                    <a:lnTo>
                      <a:pt x="175627" y="174405"/>
                    </a:lnTo>
                    <a:cubicBezTo>
                      <a:pt x="175262" y="173966"/>
                      <a:pt x="175006" y="173472"/>
                      <a:pt x="174841" y="172960"/>
                    </a:cubicBezTo>
                    <a:cubicBezTo>
                      <a:pt x="174347" y="172667"/>
                      <a:pt x="173908" y="172265"/>
                      <a:pt x="173561" y="171771"/>
                    </a:cubicBezTo>
                    <a:cubicBezTo>
                      <a:pt x="173159" y="171223"/>
                      <a:pt x="172774" y="170674"/>
                      <a:pt x="172390" y="170107"/>
                    </a:cubicBezTo>
                    <a:lnTo>
                      <a:pt x="172061" y="169632"/>
                    </a:lnTo>
                    <a:cubicBezTo>
                      <a:pt x="171750" y="169174"/>
                      <a:pt x="171512" y="168662"/>
                      <a:pt x="171384" y="168150"/>
                    </a:cubicBezTo>
                    <a:cubicBezTo>
                      <a:pt x="170927" y="167821"/>
                      <a:pt x="170525" y="167401"/>
                      <a:pt x="170214" y="166907"/>
                    </a:cubicBezTo>
                    <a:cubicBezTo>
                      <a:pt x="169793" y="166248"/>
                      <a:pt x="169409" y="165590"/>
                      <a:pt x="169007" y="164913"/>
                    </a:cubicBezTo>
                    <a:cubicBezTo>
                      <a:pt x="168696" y="164383"/>
                      <a:pt x="168495" y="163798"/>
                      <a:pt x="168404" y="163194"/>
                    </a:cubicBezTo>
                    <a:cubicBezTo>
                      <a:pt x="167928" y="162829"/>
                      <a:pt x="167507" y="162353"/>
                      <a:pt x="167197" y="161786"/>
                    </a:cubicBezTo>
                    <a:cubicBezTo>
                      <a:pt x="166812" y="161091"/>
                      <a:pt x="166428" y="160378"/>
                      <a:pt x="166063" y="159665"/>
                    </a:cubicBezTo>
                    <a:cubicBezTo>
                      <a:pt x="165770" y="159116"/>
                      <a:pt x="165605" y="158513"/>
                      <a:pt x="165551" y="157909"/>
                    </a:cubicBezTo>
                    <a:cubicBezTo>
                      <a:pt x="165112" y="157525"/>
                      <a:pt x="164728" y="157031"/>
                      <a:pt x="164454" y="156464"/>
                    </a:cubicBezTo>
                    <a:cubicBezTo>
                      <a:pt x="164454" y="156464"/>
                      <a:pt x="164454" y="156464"/>
                      <a:pt x="164454" y="156464"/>
                    </a:cubicBezTo>
                    <a:lnTo>
                      <a:pt x="164454" y="156464"/>
                    </a:lnTo>
                    <a:cubicBezTo>
                      <a:pt x="164454" y="156464"/>
                      <a:pt x="164454" y="156464"/>
                      <a:pt x="164454" y="156464"/>
                    </a:cubicBezTo>
                    <a:cubicBezTo>
                      <a:pt x="164051" y="155623"/>
                      <a:pt x="163648" y="154782"/>
                      <a:pt x="163265" y="153922"/>
                    </a:cubicBezTo>
                    <a:cubicBezTo>
                      <a:pt x="163027" y="153410"/>
                      <a:pt x="162899" y="152880"/>
                      <a:pt x="162881" y="152331"/>
                    </a:cubicBezTo>
                    <a:cubicBezTo>
                      <a:pt x="162497" y="151947"/>
                      <a:pt x="162186" y="151472"/>
                      <a:pt x="161948" y="150941"/>
                    </a:cubicBezTo>
                    <a:cubicBezTo>
                      <a:pt x="161582" y="150100"/>
                      <a:pt x="161235" y="149241"/>
                      <a:pt x="160905" y="148381"/>
                    </a:cubicBezTo>
                    <a:cubicBezTo>
                      <a:pt x="160686" y="147851"/>
                      <a:pt x="160576" y="147302"/>
                      <a:pt x="160576" y="146753"/>
                    </a:cubicBezTo>
                    <a:cubicBezTo>
                      <a:pt x="160211" y="146351"/>
                      <a:pt x="159936" y="145876"/>
                      <a:pt x="159717" y="145345"/>
                    </a:cubicBezTo>
                    <a:cubicBezTo>
                      <a:pt x="159388" y="144467"/>
                      <a:pt x="159076" y="143608"/>
                      <a:pt x="158766" y="142712"/>
                    </a:cubicBezTo>
                    <a:cubicBezTo>
                      <a:pt x="158766" y="142712"/>
                      <a:pt x="158766" y="142693"/>
                      <a:pt x="158766" y="142693"/>
                    </a:cubicBezTo>
                    <a:lnTo>
                      <a:pt x="158766" y="142693"/>
                    </a:lnTo>
                    <a:cubicBezTo>
                      <a:pt x="158583" y="142145"/>
                      <a:pt x="158492" y="141596"/>
                      <a:pt x="158510" y="141066"/>
                    </a:cubicBezTo>
                    <a:cubicBezTo>
                      <a:pt x="158162" y="140645"/>
                      <a:pt x="157888" y="140170"/>
                      <a:pt x="157705" y="139621"/>
                    </a:cubicBezTo>
                    <a:cubicBezTo>
                      <a:pt x="157412" y="138725"/>
                      <a:pt x="157120" y="137829"/>
                      <a:pt x="156827" y="136933"/>
                    </a:cubicBezTo>
                    <a:cubicBezTo>
                      <a:pt x="156443" y="135726"/>
                      <a:pt x="156590" y="134482"/>
                      <a:pt x="157138" y="133440"/>
                    </a:cubicBezTo>
                    <a:lnTo>
                      <a:pt x="155876" y="133824"/>
                    </a:lnTo>
                    <a:lnTo>
                      <a:pt x="155090" y="131190"/>
                    </a:lnTo>
                    <a:cubicBezTo>
                      <a:pt x="154962" y="130770"/>
                      <a:pt x="154907" y="130349"/>
                      <a:pt x="154907" y="129928"/>
                    </a:cubicBezTo>
                    <a:cubicBezTo>
                      <a:pt x="154907" y="129782"/>
                      <a:pt x="154907" y="129654"/>
                      <a:pt x="154925" y="129508"/>
                    </a:cubicBezTo>
                    <a:cubicBezTo>
                      <a:pt x="154596" y="129069"/>
                      <a:pt x="154358" y="128575"/>
                      <a:pt x="154212" y="128008"/>
                    </a:cubicBezTo>
                    <a:lnTo>
                      <a:pt x="153517" y="125393"/>
                    </a:lnTo>
                    <a:cubicBezTo>
                      <a:pt x="153371" y="124844"/>
                      <a:pt x="153334" y="124277"/>
                      <a:pt x="153407" y="123729"/>
                    </a:cubicBezTo>
                    <a:cubicBezTo>
                      <a:pt x="153096" y="123290"/>
                      <a:pt x="152859" y="122778"/>
                      <a:pt x="152731" y="122211"/>
                    </a:cubicBezTo>
                    <a:lnTo>
                      <a:pt x="152091" y="119632"/>
                    </a:lnTo>
                    <a:cubicBezTo>
                      <a:pt x="151999" y="119285"/>
                      <a:pt x="151963" y="118919"/>
                      <a:pt x="151963" y="118572"/>
                    </a:cubicBezTo>
                    <a:cubicBezTo>
                      <a:pt x="151963" y="118370"/>
                      <a:pt x="151981" y="118169"/>
                      <a:pt x="151999" y="117968"/>
                    </a:cubicBezTo>
                    <a:cubicBezTo>
                      <a:pt x="151706" y="117529"/>
                      <a:pt x="151487" y="117017"/>
                      <a:pt x="151359" y="116468"/>
                    </a:cubicBezTo>
                    <a:lnTo>
                      <a:pt x="150792" y="113981"/>
                    </a:lnTo>
                    <a:cubicBezTo>
                      <a:pt x="150664" y="113414"/>
                      <a:pt x="150646" y="112847"/>
                      <a:pt x="150738" y="112299"/>
                    </a:cubicBezTo>
                    <a:cubicBezTo>
                      <a:pt x="150445" y="111842"/>
                      <a:pt x="150225" y="111330"/>
                      <a:pt x="150097" y="110763"/>
                    </a:cubicBezTo>
                    <a:lnTo>
                      <a:pt x="149969" y="110177"/>
                    </a:lnTo>
                    <a:lnTo>
                      <a:pt x="149603" y="108422"/>
                    </a:lnTo>
                    <a:cubicBezTo>
                      <a:pt x="149585" y="108367"/>
                      <a:pt x="149585" y="108294"/>
                      <a:pt x="149567" y="108239"/>
                    </a:cubicBezTo>
                    <a:cubicBezTo>
                      <a:pt x="149549" y="108184"/>
                      <a:pt x="149530" y="108111"/>
                      <a:pt x="149530" y="108056"/>
                    </a:cubicBezTo>
                    <a:lnTo>
                      <a:pt x="148579" y="103429"/>
                    </a:lnTo>
                    <a:cubicBezTo>
                      <a:pt x="148104" y="101052"/>
                      <a:pt x="149585" y="98711"/>
                      <a:pt x="151926" y="98107"/>
                    </a:cubicBezTo>
                    <a:cubicBezTo>
                      <a:pt x="154285" y="97522"/>
                      <a:pt x="156699" y="98857"/>
                      <a:pt x="157412" y="101180"/>
                    </a:cubicBezTo>
                    <a:cubicBezTo>
                      <a:pt x="157979" y="103008"/>
                      <a:pt x="158619" y="104801"/>
                      <a:pt x="159314" y="106593"/>
                    </a:cubicBezTo>
                    <a:cubicBezTo>
                      <a:pt x="159790" y="107837"/>
                      <a:pt x="159698" y="109190"/>
                      <a:pt x="159113" y="110324"/>
                    </a:cubicBezTo>
                    <a:cubicBezTo>
                      <a:pt x="159113" y="110379"/>
                      <a:pt x="159095" y="110452"/>
                      <a:pt x="159095" y="110525"/>
                    </a:cubicBezTo>
                    <a:cubicBezTo>
                      <a:pt x="159388" y="110982"/>
                      <a:pt x="159607" y="111476"/>
                      <a:pt x="159735" y="112043"/>
                    </a:cubicBezTo>
                    <a:lnTo>
                      <a:pt x="160284" y="114438"/>
                    </a:lnTo>
                    <a:cubicBezTo>
                      <a:pt x="160357" y="114786"/>
                      <a:pt x="160393" y="115133"/>
                      <a:pt x="160393" y="115463"/>
                    </a:cubicBezTo>
                    <a:cubicBezTo>
                      <a:pt x="160393" y="115664"/>
                      <a:pt x="160375" y="115865"/>
                      <a:pt x="160357" y="116048"/>
                    </a:cubicBezTo>
                    <a:cubicBezTo>
                      <a:pt x="160649" y="116487"/>
                      <a:pt x="160869" y="116981"/>
                      <a:pt x="160997" y="117511"/>
                    </a:cubicBezTo>
                    <a:lnTo>
                      <a:pt x="161619" y="120016"/>
                    </a:lnTo>
                    <a:cubicBezTo>
                      <a:pt x="161747" y="120565"/>
                      <a:pt x="161783" y="121114"/>
                      <a:pt x="161729" y="121626"/>
                    </a:cubicBezTo>
                    <a:cubicBezTo>
                      <a:pt x="162021" y="122065"/>
                      <a:pt x="162259" y="122558"/>
                      <a:pt x="162405" y="123089"/>
                    </a:cubicBezTo>
                    <a:lnTo>
                      <a:pt x="162405" y="123089"/>
                    </a:lnTo>
                    <a:lnTo>
                      <a:pt x="163064" y="125558"/>
                    </a:lnTo>
                    <a:cubicBezTo>
                      <a:pt x="163210" y="126106"/>
                      <a:pt x="163246" y="126655"/>
                      <a:pt x="163210" y="127185"/>
                    </a:cubicBezTo>
                    <a:cubicBezTo>
                      <a:pt x="163521" y="127606"/>
                      <a:pt x="163758" y="128081"/>
                      <a:pt x="163905" y="128612"/>
                    </a:cubicBezTo>
                    <a:lnTo>
                      <a:pt x="164618" y="130989"/>
                    </a:lnTo>
                    <a:lnTo>
                      <a:pt x="163301" y="131446"/>
                    </a:lnTo>
                    <a:cubicBezTo>
                      <a:pt x="164362" y="131977"/>
                      <a:pt x="165203" y="132928"/>
                      <a:pt x="165587" y="134153"/>
                    </a:cubicBezTo>
                    <a:cubicBezTo>
                      <a:pt x="165843" y="134994"/>
                      <a:pt x="166136" y="135817"/>
                      <a:pt x="166410" y="136658"/>
                    </a:cubicBezTo>
                    <a:cubicBezTo>
                      <a:pt x="166575" y="137134"/>
                      <a:pt x="166648" y="137628"/>
                      <a:pt x="166648" y="138103"/>
                    </a:cubicBezTo>
                    <a:cubicBezTo>
                      <a:pt x="166648" y="138140"/>
                      <a:pt x="166648" y="138176"/>
                      <a:pt x="166648" y="138213"/>
                    </a:cubicBezTo>
                    <a:cubicBezTo>
                      <a:pt x="166977" y="138615"/>
                      <a:pt x="167233" y="139072"/>
                      <a:pt x="167416" y="139584"/>
                    </a:cubicBezTo>
                    <a:cubicBezTo>
                      <a:pt x="167691" y="140371"/>
                      <a:pt x="167983" y="141176"/>
                      <a:pt x="168294" y="141962"/>
                    </a:cubicBezTo>
                    <a:cubicBezTo>
                      <a:pt x="168294" y="141999"/>
                      <a:pt x="168312" y="142017"/>
                      <a:pt x="168330" y="142053"/>
                    </a:cubicBezTo>
                    <a:cubicBezTo>
                      <a:pt x="168513" y="142565"/>
                      <a:pt x="168623" y="143078"/>
                      <a:pt x="168623" y="143590"/>
                    </a:cubicBezTo>
                    <a:cubicBezTo>
                      <a:pt x="168971" y="143974"/>
                      <a:pt x="169245" y="144413"/>
                      <a:pt x="169446" y="144925"/>
                    </a:cubicBezTo>
                    <a:cubicBezTo>
                      <a:pt x="169775" y="145729"/>
                      <a:pt x="170104" y="146534"/>
                      <a:pt x="170434" y="147339"/>
                    </a:cubicBezTo>
                    <a:cubicBezTo>
                      <a:pt x="170635" y="147832"/>
                      <a:pt x="170744" y="148326"/>
                      <a:pt x="170781" y="148820"/>
                    </a:cubicBezTo>
                    <a:cubicBezTo>
                      <a:pt x="171147" y="149186"/>
                      <a:pt x="171439" y="149625"/>
                      <a:pt x="171659" y="150118"/>
                    </a:cubicBezTo>
                    <a:cubicBezTo>
                      <a:pt x="172006" y="150886"/>
                      <a:pt x="172354" y="151655"/>
                      <a:pt x="172720" y="152423"/>
                    </a:cubicBezTo>
                    <a:cubicBezTo>
                      <a:pt x="172957" y="152898"/>
                      <a:pt x="173085" y="153392"/>
                      <a:pt x="173140" y="153886"/>
                    </a:cubicBezTo>
                    <a:cubicBezTo>
                      <a:pt x="173506" y="154215"/>
                      <a:pt x="173817" y="154617"/>
                      <a:pt x="174055" y="155093"/>
                    </a:cubicBezTo>
                    <a:cubicBezTo>
                      <a:pt x="174055" y="155093"/>
                      <a:pt x="174219" y="155404"/>
                      <a:pt x="174219" y="155404"/>
                    </a:cubicBezTo>
                    <a:cubicBezTo>
                      <a:pt x="174549" y="156044"/>
                      <a:pt x="174878" y="156684"/>
                      <a:pt x="175225" y="157324"/>
                    </a:cubicBezTo>
                    <a:cubicBezTo>
                      <a:pt x="175481" y="157781"/>
                      <a:pt x="175646" y="158238"/>
                      <a:pt x="175719" y="158732"/>
                    </a:cubicBezTo>
                    <a:cubicBezTo>
                      <a:pt x="176103" y="159043"/>
                      <a:pt x="176432" y="159427"/>
                      <a:pt x="176706" y="159884"/>
                    </a:cubicBezTo>
                    <a:cubicBezTo>
                      <a:pt x="176706" y="159884"/>
                      <a:pt x="176889" y="160213"/>
                      <a:pt x="176889" y="160213"/>
                    </a:cubicBezTo>
                    <a:cubicBezTo>
                      <a:pt x="177237" y="160799"/>
                      <a:pt x="177584" y="161402"/>
                      <a:pt x="177950" y="161969"/>
                    </a:cubicBezTo>
                    <a:cubicBezTo>
                      <a:pt x="178224" y="162390"/>
                      <a:pt x="178407" y="162847"/>
                      <a:pt x="178517" y="163304"/>
                    </a:cubicBezTo>
                    <a:cubicBezTo>
                      <a:pt x="178919" y="163597"/>
                      <a:pt x="179285" y="163962"/>
                      <a:pt x="179596" y="164401"/>
                    </a:cubicBezTo>
                    <a:lnTo>
                      <a:pt x="179943" y="164913"/>
                    </a:lnTo>
                    <a:cubicBezTo>
                      <a:pt x="180272" y="165389"/>
                      <a:pt x="180583" y="165846"/>
                      <a:pt x="180931" y="166303"/>
                    </a:cubicBezTo>
                    <a:cubicBezTo>
                      <a:pt x="181223" y="166706"/>
                      <a:pt x="181443" y="167145"/>
                      <a:pt x="181590" y="167583"/>
                    </a:cubicBezTo>
                    <a:cubicBezTo>
                      <a:pt x="182028" y="167858"/>
                      <a:pt x="182412" y="168187"/>
                      <a:pt x="182759" y="168608"/>
                    </a:cubicBezTo>
                    <a:lnTo>
                      <a:pt x="183162" y="169120"/>
                    </a:lnTo>
                    <a:cubicBezTo>
                      <a:pt x="183491" y="169522"/>
                      <a:pt x="183802" y="169924"/>
                      <a:pt x="184150" y="170327"/>
                    </a:cubicBezTo>
                    <a:cubicBezTo>
                      <a:pt x="184478" y="170711"/>
                      <a:pt x="184735" y="171131"/>
                      <a:pt x="184918" y="171570"/>
                    </a:cubicBezTo>
                    <a:cubicBezTo>
                      <a:pt x="185393" y="171790"/>
                      <a:pt x="185832" y="172119"/>
                      <a:pt x="186198" y="172503"/>
                    </a:cubicBezTo>
                    <a:lnTo>
                      <a:pt x="186783" y="173106"/>
                    </a:lnTo>
                    <a:cubicBezTo>
                      <a:pt x="187057" y="173399"/>
                      <a:pt x="187331" y="173692"/>
                      <a:pt x="187606" y="173966"/>
                    </a:cubicBezTo>
                    <a:cubicBezTo>
                      <a:pt x="188008" y="174350"/>
                      <a:pt x="188338" y="174807"/>
                      <a:pt x="188557" y="175301"/>
                    </a:cubicBezTo>
                    <a:cubicBezTo>
                      <a:pt x="189106" y="175484"/>
                      <a:pt x="189617" y="175758"/>
                      <a:pt x="190075" y="176142"/>
                    </a:cubicBezTo>
                    <a:lnTo>
                      <a:pt x="190751" y="176727"/>
                    </a:lnTo>
                    <a:cubicBezTo>
                      <a:pt x="190952" y="176910"/>
                      <a:pt x="191135" y="177075"/>
                      <a:pt x="191355" y="177239"/>
                    </a:cubicBezTo>
                    <a:cubicBezTo>
                      <a:pt x="192032" y="177770"/>
                      <a:pt x="192507" y="178446"/>
                      <a:pt x="192800" y="179196"/>
                    </a:cubicBezTo>
                    <a:cubicBezTo>
                      <a:pt x="200554" y="176618"/>
                      <a:pt x="207851" y="174771"/>
                      <a:pt x="214910" y="173618"/>
                    </a:cubicBezTo>
                    <a:cubicBezTo>
                      <a:pt x="215056" y="173052"/>
                      <a:pt x="215294" y="172521"/>
                      <a:pt x="215641" y="172027"/>
                    </a:cubicBezTo>
                    <a:cubicBezTo>
                      <a:pt x="216940" y="170235"/>
                      <a:pt x="219335" y="169632"/>
                      <a:pt x="221329" y="170583"/>
                    </a:cubicBezTo>
                    <a:cubicBezTo>
                      <a:pt x="222628" y="171204"/>
                      <a:pt x="223926" y="171826"/>
                      <a:pt x="225242" y="172411"/>
                    </a:cubicBezTo>
                    <a:cubicBezTo>
                      <a:pt x="239726" y="171406"/>
                      <a:pt x="253058" y="173417"/>
                      <a:pt x="265933" y="178520"/>
                    </a:cubicBezTo>
                    <a:cubicBezTo>
                      <a:pt x="267158" y="177642"/>
                      <a:pt x="267927" y="176618"/>
                      <a:pt x="268292" y="175411"/>
                    </a:cubicBezTo>
                    <a:cubicBezTo>
                      <a:pt x="269152" y="172485"/>
                      <a:pt x="267524" y="168772"/>
                      <a:pt x="266830" y="167602"/>
                    </a:cubicBezTo>
                    <a:cubicBezTo>
                      <a:pt x="265805" y="165864"/>
                      <a:pt x="266043" y="163633"/>
                      <a:pt x="267415" y="162152"/>
                    </a:cubicBezTo>
                    <a:cubicBezTo>
                      <a:pt x="268786" y="160671"/>
                      <a:pt x="270981" y="160268"/>
                      <a:pt x="272791" y="161164"/>
                    </a:cubicBezTo>
                    <a:cubicBezTo>
                      <a:pt x="276339" y="162938"/>
                      <a:pt x="279284" y="161494"/>
                      <a:pt x="280911" y="160287"/>
                    </a:cubicBezTo>
                    <a:cubicBezTo>
                      <a:pt x="280600" y="156391"/>
                      <a:pt x="280783" y="149551"/>
                      <a:pt x="285301" y="145839"/>
                    </a:cubicBezTo>
                    <a:cubicBezTo>
                      <a:pt x="287514" y="144010"/>
                      <a:pt x="291536" y="142364"/>
                      <a:pt x="298084" y="144888"/>
                    </a:cubicBezTo>
                    <a:cubicBezTo>
                      <a:pt x="301357" y="146168"/>
                      <a:pt x="305563" y="146772"/>
                      <a:pt x="308983" y="140206"/>
                    </a:cubicBezTo>
                    <a:cubicBezTo>
                      <a:pt x="309678" y="138890"/>
                      <a:pt x="309971" y="137298"/>
                      <a:pt x="309861" y="135616"/>
                    </a:cubicBezTo>
                    <a:cubicBezTo>
                      <a:pt x="309440" y="129160"/>
                      <a:pt x="310611" y="122266"/>
                      <a:pt x="313372" y="115133"/>
                    </a:cubicBezTo>
                    <a:cubicBezTo>
                      <a:pt x="316079" y="108111"/>
                      <a:pt x="315768" y="94907"/>
                      <a:pt x="315421" y="90408"/>
                    </a:cubicBezTo>
                    <a:cubicBezTo>
                      <a:pt x="315256" y="88360"/>
                      <a:pt x="316500" y="86458"/>
                      <a:pt x="318420" y="85763"/>
                    </a:cubicBezTo>
                    <a:cubicBezTo>
                      <a:pt x="323047" y="84080"/>
                      <a:pt x="327290" y="81996"/>
                      <a:pt x="331002" y="79563"/>
                    </a:cubicBezTo>
                    <a:cubicBezTo>
                      <a:pt x="337275" y="75448"/>
                      <a:pt x="341335" y="68353"/>
                      <a:pt x="341884" y="60580"/>
                    </a:cubicBezTo>
                    <a:lnTo>
                      <a:pt x="342048" y="58367"/>
                    </a:lnTo>
                    <a:cubicBezTo>
                      <a:pt x="319773" y="28558"/>
                      <a:pt x="291592" y="11093"/>
                      <a:pt x="262532" y="9154"/>
                    </a:cubicBezTo>
                    <a:cubicBezTo>
                      <a:pt x="262514" y="9154"/>
                      <a:pt x="262495" y="9154"/>
                      <a:pt x="262495" y="9154"/>
                    </a:cubicBezTo>
                    <a:cubicBezTo>
                      <a:pt x="247444" y="8021"/>
                      <a:pt x="239708" y="21499"/>
                      <a:pt x="230564" y="37099"/>
                    </a:cubicBezTo>
                    <a:cubicBezTo>
                      <a:pt x="223487" y="49187"/>
                      <a:pt x="216154" y="61678"/>
                      <a:pt x="204522" y="69066"/>
                    </a:cubicBezTo>
                    <a:cubicBezTo>
                      <a:pt x="204394" y="69157"/>
                      <a:pt x="204248" y="69231"/>
                      <a:pt x="204120" y="69304"/>
                    </a:cubicBezTo>
                    <a:cubicBezTo>
                      <a:pt x="198323" y="72212"/>
                      <a:pt x="188959" y="72577"/>
                      <a:pt x="184827" y="68444"/>
                    </a:cubicBezTo>
                    <a:cubicBezTo>
                      <a:pt x="184552" y="68170"/>
                      <a:pt x="184333" y="67877"/>
                      <a:pt x="184131" y="67566"/>
                    </a:cubicBezTo>
                    <a:cubicBezTo>
                      <a:pt x="180583" y="61659"/>
                      <a:pt x="179212" y="54948"/>
                      <a:pt x="177877" y="48437"/>
                    </a:cubicBezTo>
                    <a:cubicBezTo>
                      <a:pt x="176377" y="41104"/>
                      <a:pt x="174951" y="34154"/>
                      <a:pt x="170616" y="28613"/>
                    </a:cubicBezTo>
                    <a:cubicBezTo>
                      <a:pt x="167014" y="25102"/>
                      <a:pt x="163228" y="23968"/>
                      <a:pt x="159076" y="25120"/>
                    </a:cubicBezTo>
                    <a:cubicBezTo>
                      <a:pt x="152530" y="26930"/>
                      <a:pt x="147025" y="33788"/>
                      <a:pt x="145818" y="38086"/>
                    </a:cubicBezTo>
                    <a:cubicBezTo>
                      <a:pt x="145452" y="41049"/>
                      <a:pt x="145269" y="44341"/>
                      <a:pt x="145086" y="47815"/>
                    </a:cubicBezTo>
                    <a:cubicBezTo>
                      <a:pt x="144409" y="60050"/>
                      <a:pt x="143642" y="73931"/>
                      <a:pt x="134479" y="80825"/>
                    </a:cubicBezTo>
                    <a:cubicBezTo>
                      <a:pt x="129432" y="84629"/>
                      <a:pt x="122793" y="85690"/>
                      <a:pt x="114234" y="84062"/>
                    </a:cubicBezTo>
                    <a:lnTo>
                      <a:pt x="99019" y="92932"/>
                    </a:lnTo>
                    <a:cubicBezTo>
                      <a:pt x="98781" y="93078"/>
                      <a:pt x="98525" y="93188"/>
                      <a:pt x="98251" y="93279"/>
                    </a:cubicBezTo>
                    <a:lnTo>
                      <a:pt x="44173" y="112610"/>
                    </a:lnTo>
                    <a:cubicBezTo>
                      <a:pt x="34919" y="116011"/>
                      <a:pt x="25556" y="119212"/>
                      <a:pt x="16211" y="1222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6" name="Graphic 4">
              <a:extLst>
                <a:ext uri="{FF2B5EF4-FFF2-40B4-BE49-F238E27FC236}">
                  <a16:creationId xmlns:a16="http://schemas.microsoft.com/office/drawing/2014/main" id="{4AC08ADE-1B6B-D574-1CB2-25AAB8D08BF7}"/>
                </a:ext>
              </a:extLst>
            </p:cNvPr>
            <p:cNvGrpSpPr/>
            <p:nvPr/>
          </p:nvGrpSpPr>
          <p:grpSpPr>
            <a:xfrm>
              <a:off x="8772207" y="488280"/>
              <a:ext cx="152026" cy="144447"/>
              <a:chOff x="8772207" y="488280"/>
              <a:chExt cx="152026" cy="144447"/>
            </a:xfrm>
            <a:solidFill>
              <a:srgbClr val="000000"/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E7AEAD0-D163-3AED-3C35-9D7303713DA8}"/>
                  </a:ext>
                </a:extLst>
              </p:cNvPr>
              <p:cNvSpPr/>
              <p:nvPr/>
            </p:nvSpPr>
            <p:spPr>
              <a:xfrm>
                <a:off x="8776783" y="492879"/>
                <a:ext cx="142883" cy="135294"/>
              </a:xfrm>
              <a:custGeom>
                <a:avLst/>
                <a:gdLst>
                  <a:gd name="connsiteX0" fmla="*/ 109691 w 142883"/>
                  <a:gd name="connsiteY0" fmla="*/ 135295 h 135294"/>
                  <a:gd name="connsiteX1" fmla="*/ 142884 w 142883"/>
                  <a:gd name="connsiteY1" fmla="*/ 116440 h 135294"/>
                  <a:gd name="connsiteX2" fmla="*/ 142408 w 142883"/>
                  <a:gd name="connsiteY2" fmla="*/ 116641 h 135294"/>
                  <a:gd name="connsiteX3" fmla="*/ 64099 w 142883"/>
                  <a:gd name="connsiteY3" fmla="*/ 0 h 135294"/>
                  <a:gd name="connsiteX4" fmla="*/ 10076 w 142883"/>
                  <a:gd name="connsiteY4" fmla="*/ 15142 h 135294"/>
                  <a:gd name="connsiteX5" fmla="*/ 0 w 142883"/>
                  <a:gd name="connsiteY5" fmla="*/ 18617 h 135294"/>
                  <a:gd name="connsiteX6" fmla="*/ 109691 w 142883"/>
                  <a:gd name="connsiteY6" fmla="*/ 135295 h 13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83" h="135294">
                    <a:moveTo>
                      <a:pt x="109691" y="135295"/>
                    </a:moveTo>
                    <a:cubicBezTo>
                      <a:pt x="120628" y="128748"/>
                      <a:pt x="133612" y="126279"/>
                      <a:pt x="142884" y="116440"/>
                    </a:cubicBezTo>
                    <a:cubicBezTo>
                      <a:pt x="142719" y="116513"/>
                      <a:pt x="142573" y="116568"/>
                      <a:pt x="142408" y="116641"/>
                    </a:cubicBezTo>
                    <a:cubicBezTo>
                      <a:pt x="115525" y="78638"/>
                      <a:pt x="107935" y="19221"/>
                      <a:pt x="64099" y="0"/>
                    </a:cubicBezTo>
                    <a:cubicBezTo>
                      <a:pt x="31090" y="10388"/>
                      <a:pt x="10076" y="15142"/>
                      <a:pt x="10076" y="15142"/>
                    </a:cubicBezTo>
                    <a:cubicBezTo>
                      <a:pt x="6712" y="16185"/>
                      <a:pt x="3346" y="17355"/>
                      <a:pt x="0" y="18617"/>
                    </a:cubicBezTo>
                    <a:cubicBezTo>
                      <a:pt x="61704" y="15746"/>
                      <a:pt x="102778" y="77761"/>
                      <a:pt x="109691" y="1352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3F52BFD-9E5E-0070-0C0F-3FD991B91997}"/>
                  </a:ext>
                </a:extLst>
              </p:cNvPr>
              <p:cNvSpPr/>
              <p:nvPr/>
            </p:nvSpPr>
            <p:spPr>
              <a:xfrm>
                <a:off x="8772207" y="488280"/>
                <a:ext cx="152026" cy="144447"/>
              </a:xfrm>
              <a:custGeom>
                <a:avLst/>
                <a:gdLst>
                  <a:gd name="connsiteX0" fmla="*/ 114268 w 152026"/>
                  <a:gd name="connsiteY0" fmla="*/ 144448 h 144447"/>
                  <a:gd name="connsiteX1" fmla="*/ 112256 w 152026"/>
                  <a:gd name="connsiteY1" fmla="*/ 143991 h 144447"/>
                  <a:gd name="connsiteX2" fmla="*/ 109732 w 152026"/>
                  <a:gd name="connsiteY2" fmla="*/ 140424 h 144447"/>
                  <a:gd name="connsiteX3" fmla="*/ 4777 w 152026"/>
                  <a:gd name="connsiteY3" fmla="*/ 27752 h 144447"/>
                  <a:gd name="connsiteX4" fmla="*/ 95 w 152026"/>
                  <a:gd name="connsiteY4" fmla="*/ 24094 h 144447"/>
                  <a:gd name="connsiteX5" fmla="*/ 2967 w 152026"/>
                  <a:gd name="connsiteY5" fmla="*/ 18901 h 144447"/>
                  <a:gd name="connsiteX6" fmla="*/ 13299 w 152026"/>
                  <a:gd name="connsiteY6" fmla="*/ 15353 h 144447"/>
                  <a:gd name="connsiteX7" fmla="*/ 67304 w 152026"/>
                  <a:gd name="connsiteY7" fmla="*/ 210 h 144447"/>
                  <a:gd name="connsiteX8" fmla="*/ 70504 w 152026"/>
                  <a:gd name="connsiteY8" fmla="*/ 393 h 144447"/>
                  <a:gd name="connsiteX9" fmla="*/ 127782 w 152026"/>
                  <a:gd name="connsiteY9" fmla="*/ 74569 h 144447"/>
                  <a:gd name="connsiteX10" fmla="*/ 149600 w 152026"/>
                  <a:gd name="connsiteY10" fmla="*/ 116979 h 144447"/>
                  <a:gd name="connsiteX11" fmla="*/ 151246 w 152026"/>
                  <a:gd name="connsiteY11" fmla="*/ 118460 h 144447"/>
                  <a:gd name="connsiteX12" fmla="*/ 150789 w 152026"/>
                  <a:gd name="connsiteY12" fmla="*/ 124148 h 144447"/>
                  <a:gd name="connsiteX13" fmla="*/ 128294 w 152026"/>
                  <a:gd name="connsiteY13" fmla="*/ 138102 h 144447"/>
                  <a:gd name="connsiteX14" fmla="*/ 116608 w 152026"/>
                  <a:gd name="connsiteY14" fmla="*/ 143789 h 144447"/>
                  <a:gd name="connsiteX15" fmla="*/ 114268 w 152026"/>
                  <a:gd name="connsiteY15" fmla="*/ 144448 h 144447"/>
                  <a:gd name="connsiteX16" fmla="*/ 29119 w 152026"/>
                  <a:gd name="connsiteY16" fmla="*/ 20821 h 144447"/>
                  <a:gd name="connsiteX17" fmla="*/ 117889 w 152026"/>
                  <a:gd name="connsiteY17" fmla="*/ 132780 h 144447"/>
                  <a:gd name="connsiteX18" fmla="*/ 124637 w 152026"/>
                  <a:gd name="connsiteY18" fmla="*/ 129726 h 144447"/>
                  <a:gd name="connsiteX19" fmla="*/ 141096 w 152026"/>
                  <a:gd name="connsiteY19" fmla="*/ 120710 h 144447"/>
                  <a:gd name="connsiteX20" fmla="*/ 119443 w 152026"/>
                  <a:gd name="connsiteY20" fmla="*/ 78282 h 144447"/>
                  <a:gd name="connsiteX21" fmla="*/ 68383 w 152026"/>
                  <a:gd name="connsiteY21" fmla="*/ 9464 h 144447"/>
                  <a:gd name="connsiteX22" fmla="*/ 29119 w 152026"/>
                  <a:gd name="connsiteY22" fmla="*/ 20821 h 14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2026" h="144447">
                    <a:moveTo>
                      <a:pt x="114268" y="144448"/>
                    </a:moveTo>
                    <a:cubicBezTo>
                      <a:pt x="113572" y="144448"/>
                      <a:pt x="112896" y="144301"/>
                      <a:pt x="112256" y="143991"/>
                    </a:cubicBezTo>
                    <a:cubicBezTo>
                      <a:pt x="110866" y="143314"/>
                      <a:pt x="109915" y="141961"/>
                      <a:pt x="109732" y="140424"/>
                    </a:cubicBezTo>
                    <a:cubicBezTo>
                      <a:pt x="102819" y="82982"/>
                      <a:pt x="61817" y="25137"/>
                      <a:pt x="4777" y="27752"/>
                    </a:cubicBezTo>
                    <a:cubicBezTo>
                      <a:pt x="2546" y="27843"/>
                      <a:pt x="552" y="26307"/>
                      <a:pt x="95" y="24094"/>
                    </a:cubicBezTo>
                    <a:cubicBezTo>
                      <a:pt x="-362" y="21881"/>
                      <a:pt x="864" y="19687"/>
                      <a:pt x="2967" y="18901"/>
                    </a:cubicBezTo>
                    <a:cubicBezTo>
                      <a:pt x="6789" y="17474"/>
                      <a:pt x="10172" y="16304"/>
                      <a:pt x="13299" y="15353"/>
                    </a:cubicBezTo>
                    <a:cubicBezTo>
                      <a:pt x="13848" y="15206"/>
                      <a:pt x="34897" y="10415"/>
                      <a:pt x="67304" y="210"/>
                    </a:cubicBezTo>
                    <a:cubicBezTo>
                      <a:pt x="68346" y="-119"/>
                      <a:pt x="69499" y="-64"/>
                      <a:pt x="70504" y="393"/>
                    </a:cubicBezTo>
                    <a:cubicBezTo>
                      <a:pt x="100734" y="13652"/>
                      <a:pt x="114487" y="44614"/>
                      <a:pt x="127782" y="74569"/>
                    </a:cubicBezTo>
                    <a:cubicBezTo>
                      <a:pt x="134311" y="89273"/>
                      <a:pt x="141041" y="104452"/>
                      <a:pt x="149600" y="116979"/>
                    </a:cubicBezTo>
                    <a:cubicBezTo>
                      <a:pt x="150240" y="117327"/>
                      <a:pt x="150807" y="117820"/>
                      <a:pt x="151246" y="118460"/>
                    </a:cubicBezTo>
                    <a:cubicBezTo>
                      <a:pt x="152434" y="120234"/>
                      <a:pt x="152252" y="122594"/>
                      <a:pt x="150789" y="124148"/>
                    </a:cubicBezTo>
                    <a:cubicBezTo>
                      <a:pt x="144168" y="131171"/>
                      <a:pt x="136103" y="134682"/>
                      <a:pt x="128294" y="138102"/>
                    </a:cubicBezTo>
                    <a:cubicBezTo>
                      <a:pt x="124161" y="139912"/>
                      <a:pt x="120248" y="141613"/>
                      <a:pt x="116608" y="143789"/>
                    </a:cubicBezTo>
                    <a:cubicBezTo>
                      <a:pt x="115895" y="144247"/>
                      <a:pt x="115090" y="144448"/>
                      <a:pt x="114268" y="144448"/>
                    </a:cubicBezTo>
                    <a:close/>
                    <a:moveTo>
                      <a:pt x="29119" y="20821"/>
                    </a:moveTo>
                    <a:cubicBezTo>
                      <a:pt x="77600" y="31995"/>
                      <a:pt x="109732" y="82305"/>
                      <a:pt x="117889" y="132780"/>
                    </a:cubicBezTo>
                    <a:cubicBezTo>
                      <a:pt x="120138" y="131701"/>
                      <a:pt x="122424" y="130695"/>
                      <a:pt x="124637" y="129726"/>
                    </a:cubicBezTo>
                    <a:cubicBezTo>
                      <a:pt x="130599" y="127129"/>
                      <a:pt x="136304" y="124642"/>
                      <a:pt x="141096" y="120710"/>
                    </a:cubicBezTo>
                    <a:cubicBezTo>
                      <a:pt x="132537" y="107799"/>
                      <a:pt x="125880" y="92802"/>
                      <a:pt x="119443" y="78282"/>
                    </a:cubicBezTo>
                    <a:cubicBezTo>
                      <a:pt x="106514" y="49186"/>
                      <a:pt x="94297" y="21662"/>
                      <a:pt x="68383" y="9464"/>
                    </a:cubicBezTo>
                    <a:cubicBezTo>
                      <a:pt x="51850" y="14658"/>
                      <a:pt x="38317" y="18407"/>
                      <a:pt x="29119" y="208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" name="Graphic 4">
              <a:extLst>
                <a:ext uri="{FF2B5EF4-FFF2-40B4-BE49-F238E27FC236}">
                  <a16:creationId xmlns:a16="http://schemas.microsoft.com/office/drawing/2014/main" id="{FBCB721A-35C0-19F6-12D9-E2D12F7DCECE}"/>
                </a:ext>
              </a:extLst>
            </p:cNvPr>
            <p:cNvGrpSpPr/>
            <p:nvPr/>
          </p:nvGrpSpPr>
          <p:grpSpPr>
            <a:xfrm>
              <a:off x="8696797" y="584174"/>
              <a:ext cx="178926" cy="92462"/>
              <a:chOff x="8696797" y="584174"/>
              <a:chExt cx="178926" cy="92462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5F98150-F1D5-CABD-2243-ADEC71A30A1B}"/>
                  </a:ext>
                </a:extLst>
              </p:cNvPr>
              <p:cNvSpPr/>
              <p:nvPr/>
            </p:nvSpPr>
            <p:spPr>
              <a:xfrm>
                <a:off x="8701379" y="588758"/>
                <a:ext cx="169989" cy="83299"/>
              </a:xfrm>
              <a:custGeom>
                <a:avLst/>
                <a:gdLst>
                  <a:gd name="connsiteX0" fmla="*/ 166405 w 169989"/>
                  <a:gd name="connsiteY0" fmla="*/ 44079 h 83299"/>
                  <a:gd name="connsiteX1" fmla="*/ 86943 w 169989"/>
                  <a:gd name="connsiteY1" fmla="*/ 6772 h 83299"/>
                  <a:gd name="connsiteX2" fmla="*/ 49544 w 169989"/>
                  <a:gd name="connsiteY2" fmla="*/ 6772 h 83299"/>
                  <a:gd name="connsiteX3" fmla="*/ 51885 w 169989"/>
                  <a:gd name="connsiteY3" fmla="*/ 20762 h 83299"/>
                  <a:gd name="connsiteX4" fmla="*/ 12164 w 169989"/>
                  <a:gd name="connsiteY4" fmla="*/ 48743 h 83299"/>
                  <a:gd name="connsiteX5" fmla="*/ 478 w 169989"/>
                  <a:gd name="connsiteY5" fmla="*/ 74382 h 83299"/>
                  <a:gd name="connsiteX6" fmla="*/ 5159 w 169989"/>
                  <a:gd name="connsiteY6" fmla="*/ 81368 h 83299"/>
                  <a:gd name="connsiteX7" fmla="*/ 96307 w 169989"/>
                  <a:gd name="connsiteY7" fmla="*/ 72041 h 83299"/>
                  <a:gd name="connsiteX8" fmla="*/ 169989 w 169989"/>
                  <a:gd name="connsiteY8" fmla="*/ 46164 h 83299"/>
                  <a:gd name="connsiteX9" fmla="*/ 166405 w 169989"/>
                  <a:gd name="connsiteY9" fmla="*/ 44079 h 8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989" h="83299">
                    <a:moveTo>
                      <a:pt x="166405" y="44079"/>
                    </a:moveTo>
                    <a:cubicBezTo>
                      <a:pt x="145373" y="23103"/>
                      <a:pt x="117338" y="11435"/>
                      <a:pt x="86943" y="6772"/>
                    </a:cubicBezTo>
                    <a:cubicBezTo>
                      <a:pt x="75257" y="4431"/>
                      <a:pt x="58908" y="-7219"/>
                      <a:pt x="49544" y="6772"/>
                    </a:cubicBezTo>
                    <a:cubicBezTo>
                      <a:pt x="47204" y="11435"/>
                      <a:pt x="49544" y="16098"/>
                      <a:pt x="51885" y="20762"/>
                    </a:cubicBezTo>
                    <a:cubicBezTo>
                      <a:pt x="35536" y="25425"/>
                      <a:pt x="23850" y="37075"/>
                      <a:pt x="12164" y="48743"/>
                    </a:cubicBezTo>
                    <a:cubicBezTo>
                      <a:pt x="2819" y="58069"/>
                      <a:pt x="14505" y="67396"/>
                      <a:pt x="478" y="74382"/>
                    </a:cubicBezTo>
                    <a:cubicBezTo>
                      <a:pt x="-1863" y="76705"/>
                      <a:pt x="5159" y="81368"/>
                      <a:pt x="5159" y="81368"/>
                    </a:cubicBezTo>
                    <a:cubicBezTo>
                      <a:pt x="35536" y="90695"/>
                      <a:pt x="61249" y="62715"/>
                      <a:pt x="96307" y="72041"/>
                    </a:cubicBezTo>
                    <a:cubicBezTo>
                      <a:pt x="115674" y="78479"/>
                      <a:pt x="146910" y="63172"/>
                      <a:pt x="169989" y="46164"/>
                    </a:cubicBezTo>
                    <a:cubicBezTo>
                      <a:pt x="168343" y="46530"/>
                      <a:pt x="167081" y="46091"/>
                      <a:pt x="166405" y="440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6726B10-5A12-3719-EF0A-D6D9CBD687A7}"/>
                  </a:ext>
                </a:extLst>
              </p:cNvPr>
              <p:cNvSpPr/>
              <p:nvPr/>
            </p:nvSpPr>
            <p:spPr>
              <a:xfrm>
                <a:off x="8696797" y="584174"/>
                <a:ext cx="178926" cy="92462"/>
              </a:xfrm>
              <a:custGeom>
                <a:avLst/>
                <a:gdLst>
                  <a:gd name="connsiteX0" fmla="*/ 22781 w 178926"/>
                  <a:gd name="connsiteY0" fmla="*/ 92463 h 92462"/>
                  <a:gd name="connsiteX1" fmla="*/ 8388 w 178926"/>
                  <a:gd name="connsiteY1" fmla="*/ 90341 h 92462"/>
                  <a:gd name="connsiteX2" fmla="*/ 7200 w 178926"/>
                  <a:gd name="connsiteY2" fmla="*/ 89774 h 92462"/>
                  <a:gd name="connsiteX3" fmla="*/ 31 w 178926"/>
                  <a:gd name="connsiteY3" fmla="*/ 80722 h 92462"/>
                  <a:gd name="connsiteX4" fmla="*/ 1823 w 178926"/>
                  <a:gd name="connsiteY4" fmla="*/ 75729 h 92462"/>
                  <a:gd name="connsiteX5" fmla="*/ 3012 w 178926"/>
                  <a:gd name="connsiteY5" fmla="*/ 74870 h 92462"/>
                  <a:gd name="connsiteX6" fmla="*/ 8059 w 178926"/>
                  <a:gd name="connsiteY6" fmla="*/ 65762 h 92462"/>
                  <a:gd name="connsiteX7" fmla="*/ 13509 w 178926"/>
                  <a:gd name="connsiteY7" fmla="*/ 50071 h 92462"/>
                  <a:gd name="connsiteX8" fmla="*/ 50158 w 178926"/>
                  <a:gd name="connsiteY8" fmla="*/ 22621 h 92462"/>
                  <a:gd name="connsiteX9" fmla="*/ 50030 w 178926"/>
                  <a:gd name="connsiteY9" fmla="*/ 9289 h 92462"/>
                  <a:gd name="connsiteX10" fmla="*/ 50323 w 178926"/>
                  <a:gd name="connsiteY10" fmla="*/ 8795 h 92462"/>
                  <a:gd name="connsiteX11" fmla="*/ 83680 w 178926"/>
                  <a:gd name="connsiteY11" fmla="*/ 4113 h 92462"/>
                  <a:gd name="connsiteX12" fmla="*/ 92403 w 178926"/>
                  <a:gd name="connsiteY12" fmla="*/ 6857 h 92462"/>
                  <a:gd name="connsiteX13" fmla="*/ 174187 w 178926"/>
                  <a:gd name="connsiteY13" fmla="*/ 45408 h 92462"/>
                  <a:gd name="connsiteX14" fmla="*/ 174882 w 178926"/>
                  <a:gd name="connsiteY14" fmla="*/ 46304 h 92462"/>
                  <a:gd name="connsiteX15" fmla="*/ 178540 w 178926"/>
                  <a:gd name="connsiteY15" fmla="*/ 49065 h 92462"/>
                  <a:gd name="connsiteX16" fmla="*/ 177223 w 178926"/>
                  <a:gd name="connsiteY16" fmla="*/ 54424 h 92462"/>
                  <a:gd name="connsiteX17" fmla="*/ 99389 w 178926"/>
                  <a:gd name="connsiteY17" fmla="*/ 80960 h 92462"/>
                  <a:gd name="connsiteX18" fmla="*/ 54072 w 178926"/>
                  <a:gd name="connsiteY18" fmla="*/ 85897 h 92462"/>
                  <a:gd name="connsiteX19" fmla="*/ 22781 w 178926"/>
                  <a:gd name="connsiteY19" fmla="*/ 92463 h 92462"/>
                  <a:gd name="connsiteX20" fmla="*/ 11753 w 178926"/>
                  <a:gd name="connsiteY20" fmla="*/ 81801 h 92462"/>
                  <a:gd name="connsiteX21" fmla="*/ 51329 w 178926"/>
                  <a:gd name="connsiteY21" fmla="*/ 77211 h 92462"/>
                  <a:gd name="connsiteX22" fmla="*/ 102041 w 178926"/>
                  <a:gd name="connsiteY22" fmla="*/ 72218 h 92462"/>
                  <a:gd name="connsiteX23" fmla="*/ 166616 w 178926"/>
                  <a:gd name="connsiteY23" fmla="*/ 50784 h 92462"/>
                  <a:gd name="connsiteX24" fmla="*/ 90831 w 178926"/>
                  <a:gd name="connsiteY24" fmla="*/ 15873 h 92462"/>
                  <a:gd name="connsiteX25" fmla="*/ 80571 w 178926"/>
                  <a:gd name="connsiteY25" fmla="*/ 12727 h 92462"/>
                  <a:gd name="connsiteX26" fmla="*/ 58095 w 178926"/>
                  <a:gd name="connsiteY26" fmla="*/ 13623 h 92462"/>
                  <a:gd name="connsiteX27" fmla="*/ 60546 w 178926"/>
                  <a:gd name="connsiteY27" fmla="*/ 23279 h 92462"/>
                  <a:gd name="connsiteX28" fmla="*/ 60637 w 178926"/>
                  <a:gd name="connsiteY28" fmla="*/ 27175 h 92462"/>
                  <a:gd name="connsiteX29" fmla="*/ 57711 w 178926"/>
                  <a:gd name="connsiteY29" fmla="*/ 29735 h 92462"/>
                  <a:gd name="connsiteX30" fmla="*/ 19965 w 178926"/>
                  <a:gd name="connsiteY30" fmla="*/ 56545 h 92462"/>
                  <a:gd name="connsiteX31" fmla="*/ 17203 w 178926"/>
                  <a:gd name="connsiteY31" fmla="*/ 65634 h 92462"/>
                  <a:gd name="connsiteX32" fmla="*/ 10656 w 178926"/>
                  <a:gd name="connsiteY32" fmla="*/ 80923 h 92462"/>
                  <a:gd name="connsiteX33" fmla="*/ 11753 w 178926"/>
                  <a:gd name="connsiteY33" fmla="*/ 81801 h 92462"/>
                  <a:gd name="connsiteX34" fmla="*/ 175358 w 178926"/>
                  <a:gd name="connsiteY34" fmla="*/ 47291 h 92462"/>
                  <a:gd name="connsiteX35" fmla="*/ 175394 w 178926"/>
                  <a:gd name="connsiteY35" fmla="*/ 47291 h 92462"/>
                  <a:gd name="connsiteX36" fmla="*/ 175358 w 178926"/>
                  <a:gd name="connsiteY36" fmla="*/ 47291 h 9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78926" h="92462">
                    <a:moveTo>
                      <a:pt x="22781" y="92463"/>
                    </a:moveTo>
                    <a:cubicBezTo>
                      <a:pt x="18081" y="92463"/>
                      <a:pt x="13289" y="91841"/>
                      <a:pt x="8388" y="90341"/>
                    </a:cubicBezTo>
                    <a:cubicBezTo>
                      <a:pt x="7968" y="90213"/>
                      <a:pt x="7565" y="90031"/>
                      <a:pt x="7200" y="89774"/>
                    </a:cubicBezTo>
                    <a:cubicBezTo>
                      <a:pt x="4694" y="88110"/>
                      <a:pt x="433" y="84727"/>
                      <a:pt x="31" y="80722"/>
                    </a:cubicBezTo>
                    <a:cubicBezTo>
                      <a:pt x="-152" y="78838"/>
                      <a:pt x="488" y="77064"/>
                      <a:pt x="1823" y="75729"/>
                    </a:cubicBezTo>
                    <a:cubicBezTo>
                      <a:pt x="2171" y="75382"/>
                      <a:pt x="2573" y="75089"/>
                      <a:pt x="3012" y="74870"/>
                    </a:cubicBezTo>
                    <a:cubicBezTo>
                      <a:pt x="8151" y="72309"/>
                      <a:pt x="8132" y="70261"/>
                      <a:pt x="8059" y="65762"/>
                    </a:cubicBezTo>
                    <a:cubicBezTo>
                      <a:pt x="8004" y="61501"/>
                      <a:pt x="7931" y="55649"/>
                      <a:pt x="13509" y="50071"/>
                    </a:cubicBezTo>
                    <a:cubicBezTo>
                      <a:pt x="24226" y="39373"/>
                      <a:pt x="35290" y="28345"/>
                      <a:pt x="50158" y="22621"/>
                    </a:cubicBezTo>
                    <a:cubicBezTo>
                      <a:pt x="48549" y="18579"/>
                      <a:pt x="47653" y="14044"/>
                      <a:pt x="50030" y="9289"/>
                    </a:cubicBezTo>
                    <a:cubicBezTo>
                      <a:pt x="50122" y="9124"/>
                      <a:pt x="50213" y="8960"/>
                      <a:pt x="50323" y="8795"/>
                    </a:cubicBezTo>
                    <a:cubicBezTo>
                      <a:pt x="59339" y="-4701"/>
                      <a:pt x="73402" y="401"/>
                      <a:pt x="83680" y="4113"/>
                    </a:cubicBezTo>
                    <a:cubicBezTo>
                      <a:pt x="86844" y="5266"/>
                      <a:pt x="89843" y="6345"/>
                      <a:pt x="92403" y="6857"/>
                    </a:cubicBezTo>
                    <a:cubicBezTo>
                      <a:pt x="126163" y="12032"/>
                      <a:pt x="153760" y="25017"/>
                      <a:pt x="174187" y="45408"/>
                    </a:cubicBezTo>
                    <a:cubicBezTo>
                      <a:pt x="174462" y="45682"/>
                      <a:pt x="174699" y="45975"/>
                      <a:pt x="174882" y="46304"/>
                    </a:cubicBezTo>
                    <a:cubicBezTo>
                      <a:pt x="176473" y="46560"/>
                      <a:pt x="177936" y="47566"/>
                      <a:pt x="178540" y="49065"/>
                    </a:cubicBezTo>
                    <a:cubicBezTo>
                      <a:pt x="179326" y="51004"/>
                      <a:pt x="178924" y="53180"/>
                      <a:pt x="177223" y="54424"/>
                    </a:cubicBezTo>
                    <a:cubicBezTo>
                      <a:pt x="153540" y="71889"/>
                      <a:pt x="120640" y="88037"/>
                      <a:pt x="99389" y="80960"/>
                    </a:cubicBezTo>
                    <a:cubicBezTo>
                      <a:pt x="83095" y="76644"/>
                      <a:pt x="68336" y="81344"/>
                      <a:pt x="54072" y="85897"/>
                    </a:cubicBezTo>
                    <a:cubicBezTo>
                      <a:pt x="44013" y="89153"/>
                      <a:pt x="33644" y="92463"/>
                      <a:pt x="22781" y="92463"/>
                    </a:cubicBezTo>
                    <a:close/>
                    <a:moveTo>
                      <a:pt x="11753" y="81801"/>
                    </a:moveTo>
                    <a:cubicBezTo>
                      <a:pt x="25049" y="85623"/>
                      <a:pt x="37832" y="81527"/>
                      <a:pt x="51329" y="77211"/>
                    </a:cubicBezTo>
                    <a:cubicBezTo>
                      <a:pt x="66124" y="72474"/>
                      <a:pt x="82912" y="67116"/>
                      <a:pt x="102041" y="72218"/>
                    </a:cubicBezTo>
                    <a:cubicBezTo>
                      <a:pt x="118866" y="77796"/>
                      <a:pt x="146134" y="64848"/>
                      <a:pt x="166616" y="50784"/>
                    </a:cubicBezTo>
                    <a:cubicBezTo>
                      <a:pt x="147688" y="32442"/>
                      <a:pt x="122195" y="20682"/>
                      <a:pt x="90831" y="15873"/>
                    </a:cubicBezTo>
                    <a:cubicBezTo>
                      <a:pt x="87392" y="15196"/>
                      <a:pt x="84083" y="13989"/>
                      <a:pt x="80571" y="12727"/>
                    </a:cubicBezTo>
                    <a:cubicBezTo>
                      <a:pt x="68757" y="8448"/>
                      <a:pt x="62613" y="7131"/>
                      <a:pt x="58095" y="13623"/>
                    </a:cubicBezTo>
                    <a:cubicBezTo>
                      <a:pt x="57035" y="16074"/>
                      <a:pt x="58351" y="18908"/>
                      <a:pt x="60546" y="23279"/>
                    </a:cubicBezTo>
                    <a:cubicBezTo>
                      <a:pt x="61149" y="24505"/>
                      <a:pt x="61186" y="25931"/>
                      <a:pt x="60637" y="27175"/>
                    </a:cubicBezTo>
                    <a:cubicBezTo>
                      <a:pt x="60089" y="28418"/>
                      <a:pt x="59009" y="29351"/>
                      <a:pt x="57711" y="29735"/>
                    </a:cubicBezTo>
                    <a:cubicBezTo>
                      <a:pt x="42496" y="34069"/>
                      <a:pt x="31541" y="44987"/>
                      <a:pt x="19965" y="56545"/>
                    </a:cubicBezTo>
                    <a:cubicBezTo>
                      <a:pt x="17130" y="59380"/>
                      <a:pt x="17148" y="61995"/>
                      <a:pt x="17203" y="65634"/>
                    </a:cubicBezTo>
                    <a:cubicBezTo>
                      <a:pt x="17258" y="70133"/>
                      <a:pt x="17350" y="76077"/>
                      <a:pt x="10656" y="80923"/>
                    </a:cubicBezTo>
                    <a:cubicBezTo>
                      <a:pt x="11003" y="81234"/>
                      <a:pt x="11388" y="81527"/>
                      <a:pt x="11753" y="81801"/>
                    </a:cubicBezTo>
                    <a:close/>
                    <a:moveTo>
                      <a:pt x="175358" y="47291"/>
                    </a:moveTo>
                    <a:lnTo>
                      <a:pt x="175394" y="47291"/>
                    </a:lnTo>
                    <a:lnTo>
                      <a:pt x="175358" y="47291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2" name="Graphic 4">
              <a:extLst>
                <a:ext uri="{FF2B5EF4-FFF2-40B4-BE49-F238E27FC236}">
                  <a16:creationId xmlns:a16="http://schemas.microsoft.com/office/drawing/2014/main" id="{41917224-3675-68CB-B28F-3A28870F3E7A}"/>
                </a:ext>
              </a:extLst>
            </p:cNvPr>
            <p:cNvGrpSpPr/>
            <p:nvPr/>
          </p:nvGrpSpPr>
          <p:grpSpPr>
            <a:xfrm>
              <a:off x="8649262" y="506827"/>
              <a:ext cx="502807" cy="366479"/>
              <a:chOff x="8649262" y="506827"/>
              <a:chExt cx="502807" cy="366479"/>
            </a:xfrm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19498C8-A949-0CA9-F4ED-502FFA948CBB}"/>
                  </a:ext>
                </a:extLst>
              </p:cNvPr>
              <p:cNvSpPr/>
              <p:nvPr/>
            </p:nvSpPr>
            <p:spPr>
              <a:xfrm>
                <a:off x="8653832" y="511402"/>
                <a:ext cx="493674" cy="357339"/>
              </a:xfrm>
              <a:custGeom>
                <a:avLst/>
                <a:gdLst>
                  <a:gd name="connsiteX0" fmla="*/ 489388 w 493674"/>
                  <a:gd name="connsiteY0" fmla="*/ 68218 h 357339"/>
                  <a:gd name="connsiteX1" fmla="*/ 470880 w 493674"/>
                  <a:gd name="connsiteY1" fmla="*/ 59897 h 357339"/>
                  <a:gd name="connsiteX2" fmla="*/ 448751 w 493674"/>
                  <a:gd name="connsiteY2" fmla="*/ 43986 h 357339"/>
                  <a:gd name="connsiteX3" fmla="*/ 265853 w 493674"/>
                  <a:gd name="connsiteY3" fmla="*/ 97917 h 357339"/>
                  <a:gd name="connsiteX4" fmla="*/ 232660 w 493674"/>
                  <a:gd name="connsiteY4" fmla="*/ 116772 h 357339"/>
                  <a:gd name="connsiteX5" fmla="*/ 217536 w 493674"/>
                  <a:gd name="connsiteY5" fmla="*/ 123539 h 357339"/>
                  <a:gd name="connsiteX6" fmla="*/ 143854 w 493674"/>
                  <a:gd name="connsiteY6" fmla="*/ 149416 h 357339"/>
                  <a:gd name="connsiteX7" fmla="*/ 52706 w 493674"/>
                  <a:gd name="connsiteY7" fmla="*/ 158743 h 357339"/>
                  <a:gd name="connsiteX8" fmla="*/ 48024 w 493674"/>
                  <a:gd name="connsiteY8" fmla="*/ 151757 h 357339"/>
                  <a:gd name="connsiteX9" fmla="*/ 59711 w 493674"/>
                  <a:gd name="connsiteY9" fmla="*/ 126117 h 357339"/>
                  <a:gd name="connsiteX10" fmla="*/ 99432 w 493674"/>
                  <a:gd name="connsiteY10" fmla="*/ 98137 h 357339"/>
                  <a:gd name="connsiteX11" fmla="*/ 97091 w 493674"/>
                  <a:gd name="connsiteY11" fmla="*/ 84146 h 357339"/>
                  <a:gd name="connsiteX12" fmla="*/ 134490 w 493674"/>
                  <a:gd name="connsiteY12" fmla="*/ 84146 h 357339"/>
                  <a:gd name="connsiteX13" fmla="*/ 213951 w 493674"/>
                  <a:gd name="connsiteY13" fmla="*/ 121454 h 357339"/>
                  <a:gd name="connsiteX14" fmla="*/ 217518 w 493674"/>
                  <a:gd name="connsiteY14" fmla="*/ 123557 h 357339"/>
                  <a:gd name="connsiteX15" fmla="*/ 217518 w 493674"/>
                  <a:gd name="connsiteY15" fmla="*/ 123557 h 357339"/>
                  <a:gd name="connsiteX16" fmla="*/ 232642 w 493674"/>
                  <a:gd name="connsiteY16" fmla="*/ 116791 h 357339"/>
                  <a:gd name="connsiteX17" fmla="*/ 122932 w 493674"/>
                  <a:gd name="connsiteY17" fmla="*/ 95 h 357339"/>
                  <a:gd name="connsiteX18" fmla="*/ 42337 w 493674"/>
                  <a:gd name="connsiteY18" fmla="*/ 68126 h 357339"/>
                  <a:gd name="connsiteX19" fmla="*/ 21653 w 493674"/>
                  <a:gd name="connsiteY19" fmla="*/ 188918 h 357339"/>
                  <a:gd name="connsiteX20" fmla="*/ 0 w 493674"/>
                  <a:gd name="connsiteY20" fmla="*/ 308376 h 357339"/>
                  <a:gd name="connsiteX21" fmla="*/ 10625 w 493674"/>
                  <a:gd name="connsiteY21" fmla="*/ 347622 h 357339"/>
                  <a:gd name="connsiteX22" fmla="*/ 122804 w 493674"/>
                  <a:gd name="connsiteY22" fmla="*/ 326627 h 357339"/>
                  <a:gd name="connsiteX23" fmla="*/ 216274 w 493674"/>
                  <a:gd name="connsiteY23" fmla="*/ 263680 h 357339"/>
                  <a:gd name="connsiteX24" fmla="*/ 447636 w 493674"/>
                  <a:gd name="connsiteY24" fmla="*/ 95796 h 357339"/>
                  <a:gd name="connsiteX25" fmla="*/ 471008 w 493674"/>
                  <a:gd name="connsiteY25" fmla="*/ 84146 h 357339"/>
                  <a:gd name="connsiteX26" fmla="*/ 487961 w 493674"/>
                  <a:gd name="connsiteY26" fmla="*/ 81367 h 357339"/>
                  <a:gd name="connsiteX27" fmla="*/ 489388 w 493674"/>
                  <a:gd name="connsiteY27" fmla="*/ 68218 h 35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3674" h="357339">
                    <a:moveTo>
                      <a:pt x="489388" y="68218"/>
                    </a:moveTo>
                    <a:cubicBezTo>
                      <a:pt x="482913" y="65529"/>
                      <a:pt x="476622" y="62420"/>
                      <a:pt x="470880" y="59897"/>
                    </a:cubicBezTo>
                    <a:cubicBezTo>
                      <a:pt x="468905" y="59037"/>
                      <a:pt x="443155" y="47296"/>
                      <a:pt x="448751" y="43986"/>
                    </a:cubicBezTo>
                    <a:cubicBezTo>
                      <a:pt x="386242" y="17377"/>
                      <a:pt x="323753" y="74618"/>
                      <a:pt x="265853" y="97917"/>
                    </a:cubicBezTo>
                    <a:cubicBezTo>
                      <a:pt x="256562" y="107756"/>
                      <a:pt x="243597" y="110225"/>
                      <a:pt x="232660" y="116772"/>
                    </a:cubicBezTo>
                    <a:cubicBezTo>
                      <a:pt x="227667" y="116772"/>
                      <a:pt x="221523" y="122643"/>
                      <a:pt x="217536" y="123539"/>
                    </a:cubicBezTo>
                    <a:cubicBezTo>
                      <a:pt x="194456" y="140565"/>
                      <a:pt x="163220" y="155872"/>
                      <a:pt x="143854" y="149416"/>
                    </a:cubicBezTo>
                    <a:cubicBezTo>
                      <a:pt x="108795" y="140089"/>
                      <a:pt x="83101" y="168070"/>
                      <a:pt x="52706" y="158743"/>
                    </a:cubicBezTo>
                    <a:cubicBezTo>
                      <a:pt x="52706" y="158743"/>
                      <a:pt x="45702" y="154080"/>
                      <a:pt x="48024" y="151757"/>
                    </a:cubicBezTo>
                    <a:cubicBezTo>
                      <a:pt x="62052" y="144753"/>
                      <a:pt x="50365" y="135426"/>
                      <a:pt x="59711" y="126117"/>
                    </a:cubicBezTo>
                    <a:cubicBezTo>
                      <a:pt x="71396" y="114450"/>
                      <a:pt x="83083" y="102800"/>
                      <a:pt x="99432" y="98137"/>
                    </a:cubicBezTo>
                    <a:cubicBezTo>
                      <a:pt x="97091" y="93473"/>
                      <a:pt x="94750" y="88810"/>
                      <a:pt x="97091" y="84146"/>
                    </a:cubicBezTo>
                    <a:cubicBezTo>
                      <a:pt x="106437" y="70156"/>
                      <a:pt x="122804" y="81806"/>
                      <a:pt x="134490" y="84146"/>
                    </a:cubicBezTo>
                    <a:cubicBezTo>
                      <a:pt x="164867" y="88810"/>
                      <a:pt x="192920" y="100459"/>
                      <a:pt x="213951" y="121454"/>
                    </a:cubicBezTo>
                    <a:cubicBezTo>
                      <a:pt x="214628" y="123484"/>
                      <a:pt x="215908" y="123905"/>
                      <a:pt x="217518" y="123557"/>
                    </a:cubicBezTo>
                    <a:cubicBezTo>
                      <a:pt x="219511" y="122094"/>
                      <a:pt x="219511" y="122094"/>
                      <a:pt x="217518" y="123557"/>
                    </a:cubicBezTo>
                    <a:cubicBezTo>
                      <a:pt x="221504" y="122661"/>
                      <a:pt x="227667" y="116791"/>
                      <a:pt x="232642" y="116791"/>
                    </a:cubicBezTo>
                    <a:cubicBezTo>
                      <a:pt x="225729" y="59275"/>
                      <a:pt x="184654" y="-2758"/>
                      <a:pt x="122932" y="95"/>
                    </a:cubicBezTo>
                    <a:cubicBezTo>
                      <a:pt x="89666" y="12512"/>
                      <a:pt x="57498" y="35537"/>
                      <a:pt x="42337" y="68126"/>
                    </a:cubicBezTo>
                    <a:cubicBezTo>
                      <a:pt x="24908" y="105580"/>
                      <a:pt x="27286" y="148868"/>
                      <a:pt x="21653" y="188918"/>
                    </a:cubicBezTo>
                    <a:cubicBezTo>
                      <a:pt x="21653" y="188918"/>
                      <a:pt x="5615" y="277414"/>
                      <a:pt x="0" y="308376"/>
                    </a:cubicBezTo>
                    <a:cubicBezTo>
                      <a:pt x="2396" y="323738"/>
                      <a:pt x="-1993" y="341331"/>
                      <a:pt x="10625" y="347622"/>
                    </a:cubicBezTo>
                    <a:cubicBezTo>
                      <a:pt x="50347" y="370939"/>
                      <a:pt x="90087" y="347622"/>
                      <a:pt x="122804" y="326627"/>
                    </a:cubicBezTo>
                    <a:cubicBezTo>
                      <a:pt x="155521" y="305651"/>
                      <a:pt x="190580" y="291642"/>
                      <a:pt x="216274" y="263680"/>
                    </a:cubicBezTo>
                    <a:cubicBezTo>
                      <a:pt x="281708" y="189065"/>
                      <a:pt x="347143" y="121454"/>
                      <a:pt x="447636" y="95796"/>
                    </a:cubicBezTo>
                    <a:cubicBezTo>
                      <a:pt x="454640" y="93455"/>
                      <a:pt x="461663" y="84146"/>
                      <a:pt x="471008" y="84146"/>
                    </a:cubicBezTo>
                    <a:cubicBezTo>
                      <a:pt x="476768" y="83196"/>
                      <a:pt x="482438" y="82318"/>
                      <a:pt x="487961" y="81367"/>
                    </a:cubicBezTo>
                    <a:cubicBezTo>
                      <a:pt x="494782" y="80141"/>
                      <a:pt x="495788" y="70869"/>
                      <a:pt x="489388" y="682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B896D1E-C624-0D24-BA2D-DB7408090028}"/>
                  </a:ext>
                </a:extLst>
              </p:cNvPr>
              <p:cNvSpPr/>
              <p:nvPr/>
            </p:nvSpPr>
            <p:spPr>
              <a:xfrm>
                <a:off x="8649262" y="506827"/>
                <a:ext cx="502807" cy="366479"/>
              </a:xfrm>
              <a:custGeom>
                <a:avLst/>
                <a:gdLst>
                  <a:gd name="connsiteX0" fmla="*/ 50400 w 502807"/>
                  <a:gd name="connsiteY0" fmla="*/ 366480 h 366479"/>
                  <a:gd name="connsiteX1" fmla="*/ 12891 w 502807"/>
                  <a:gd name="connsiteY1" fmla="*/ 356129 h 366479"/>
                  <a:gd name="connsiteX2" fmla="*/ 949 w 502807"/>
                  <a:gd name="connsiteY2" fmla="*/ 326338 h 366479"/>
                  <a:gd name="connsiteX3" fmla="*/ 53 w 502807"/>
                  <a:gd name="connsiteY3" fmla="*/ 313646 h 366479"/>
                  <a:gd name="connsiteX4" fmla="*/ 71 w 502807"/>
                  <a:gd name="connsiteY4" fmla="*/ 312128 h 366479"/>
                  <a:gd name="connsiteX5" fmla="*/ 21724 w 502807"/>
                  <a:gd name="connsiteY5" fmla="*/ 192689 h 366479"/>
                  <a:gd name="connsiteX6" fmla="*/ 25235 w 502807"/>
                  <a:gd name="connsiteY6" fmla="*/ 157667 h 366479"/>
                  <a:gd name="connsiteX7" fmla="*/ 42755 w 502807"/>
                  <a:gd name="connsiteY7" fmla="*/ 70781 h 366479"/>
                  <a:gd name="connsiteX8" fmla="*/ 125893 w 502807"/>
                  <a:gd name="connsiteY8" fmla="*/ 391 h 366479"/>
                  <a:gd name="connsiteX9" fmla="*/ 127283 w 502807"/>
                  <a:gd name="connsiteY9" fmla="*/ 98 h 366479"/>
                  <a:gd name="connsiteX10" fmla="*/ 240815 w 502807"/>
                  <a:gd name="connsiteY10" fmla="*/ 114252 h 366479"/>
                  <a:gd name="connsiteX11" fmla="*/ 247563 w 502807"/>
                  <a:gd name="connsiteY11" fmla="*/ 111198 h 366479"/>
                  <a:gd name="connsiteX12" fmla="*/ 267058 w 502807"/>
                  <a:gd name="connsiteY12" fmla="*/ 99365 h 366479"/>
                  <a:gd name="connsiteX13" fmla="*/ 268686 w 502807"/>
                  <a:gd name="connsiteY13" fmla="*/ 98268 h 366479"/>
                  <a:gd name="connsiteX14" fmla="*/ 316472 w 502807"/>
                  <a:gd name="connsiteY14" fmla="*/ 74274 h 366479"/>
                  <a:gd name="connsiteX15" fmla="*/ 455077 w 502807"/>
                  <a:gd name="connsiteY15" fmla="*/ 44373 h 366479"/>
                  <a:gd name="connsiteX16" fmla="*/ 457856 w 502807"/>
                  <a:gd name="connsiteY16" fmla="*/ 48269 h 366479"/>
                  <a:gd name="connsiteX17" fmla="*/ 457765 w 502807"/>
                  <a:gd name="connsiteY17" fmla="*/ 49512 h 366479"/>
                  <a:gd name="connsiteX18" fmla="*/ 477260 w 502807"/>
                  <a:gd name="connsiteY18" fmla="*/ 60302 h 366479"/>
                  <a:gd name="connsiteX19" fmla="*/ 484447 w 502807"/>
                  <a:gd name="connsiteY19" fmla="*/ 63557 h 366479"/>
                  <a:gd name="connsiteX20" fmla="*/ 495694 w 502807"/>
                  <a:gd name="connsiteY20" fmla="*/ 68568 h 366479"/>
                  <a:gd name="connsiteX21" fmla="*/ 495694 w 502807"/>
                  <a:gd name="connsiteY21" fmla="*/ 68568 h 366479"/>
                  <a:gd name="connsiteX22" fmla="*/ 502735 w 502807"/>
                  <a:gd name="connsiteY22" fmla="*/ 80419 h 366479"/>
                  <a:gd name="connsiteX23" fmla="*/ 493298 w 502807"/>
                  <a:gd name="connsiteY23" fmla="*/ 90422 h 366479"/>
                  <a:gd name="connsiteX24" fmla="*/ 482966 w 502807"/>
                  <a:gd name="connsiteY24" fmla="*/ 92142 h 366479"/>
                  <a:gd name="connsiteX25" fmla="*/ 476328 w 502807"/>
                  <a:gd name="connsiteY25" fmla="*/ 93221 h 366479"/>
                  <a:gd name="connsiteX26" fmla="*/ 475577 w 502807"/>
                  <a:gd name="connsiteY26" fmla="*/ 93275 h 366479"/>
                  <a:gd name="connsiteX27" fmla="*/ 463196 w 502807"/>
                  <a:gd name="connsiteY27" fmla="*/ 99146 h 366479"/>
                  <a:gd name="connsiteX28" fmla="*/ 453651 w 502807"/>
                  <a:gd name="connsiteY28" fmla="*/ 104705 h 366479"/>
                  <a:gd name="connsiteX29" fmla="*/ 224282 w 502807"/>
                  <a:gd name="connsiteY29" fmla="*/ 271254 h 366479"/>
                  <a:gd name="connsiteX30" fmla="*/ 159525 w 502807"/>
                  <a:gd name="connsiteY30" fmla="*/ 317523 h 366479"/>
                  <a:gd name="connsiteX31" fmla="*/ 129843 w 502807"/>
                  <a:gd name="connsiteY31" fmla="*/ 335043 h 366479"/>
                  <a:gd name="connsiteX32" fmla="*/ 50400 w 502807"/>
                  <a:gd name="connsiteY32" fmla="*/ 366480 h 366479"/>
                  <a:gd name="connsiteX33" fmla="*/ 9215 w 502807"/>
                  <a:gd name="connsiteY33" fmla="*/ 313006 h 366479"/>
                  <a:gd name="connsiteX34" fmla="*/ 10093 w 502807"/>
                  <a:gd name="connsiteY34" fmla="*/ 326063 h 366479"/>
                  <a:gd name="connsiteX35" fmla="*/ 17244 w 502807"/>
                  <a:gd name="connsiteY35" fmla="*/ 348082 h 366479"/>
                  <a:gd name="connsiteX36" fmla="*/ 124905 w 502807"/>
                  <a:gd name="connsiteY36" fmla="*/ 327344 h 366479"/>
                  <a:gd name="connsiteX37" fmla="*/ 155025 w 502807"/>
                  <a:gd name="connsiteY37" fmla="*/ 309568 h 366479"/>
                  <a:gd name="connsiteX38" fmla="*/ 217479 w 502807"/>
                  <a:gd name="connsiteY38" fmla="*/ 265146 h 366479"/>
                  <a:gd name="connsiteX39" fmla="*/ 451072 w 502807"/>
                  <a:gd name="connsiteY39" fmla="*/ 95927 h 366479"/>
                  <a:gd name="connsiteX40" fmla="*/ 457839 w 502807"/>
                  <a:gd name="connsiteY40" fmla="*/ 91721 h 366479"/>
                  <a:gd name="connsiteX41" fmla="*/ 475176 w 502807"/>
                  <a:gd name="connsiteY41" fmla="*/ 84131 h 366479"/>
                  <a:gd name="connsiteX42" fmla="*/ 481503 w 502807"/>
                  <a:gd name="connsiteY42" fmla="*/ 83107 h 366479"/>
                  <a:gd name="connsiteX43" fmla="*/ 491726 w 502807"/>
                  <a:gd name="connsiteY43" fmla="*/ 81406 h 366479"/>
                  <a:gd name="connsiteX44" fmla="*/ 493646 w 502807"/>
                  <a:gd name="connsiteY44" fmla="*/ 79413 h 366479"/>
                  <a:gd name="connsiteX45" fmla="*/ 492201 w 502807"/>
                  <a:gd name="connsiteY45" fmla="*/ 77017 h 366479"/>
                  <a:gd name="connsiteX46" fmla="*/ 480625 w 502807"/>
                  <a:gd name="connsiteY46" fmla="*/ 71860 h 366479"/>
                  <a:gd name="connsiteX47" fmla="*/ 473602 w 502807"/>
                  <a:gd name="connsiteY47" fmla="*/ 68678 h 366479"/>
                  <a:gd name="connsiteX48" fmla="*/ 448164 w 502807"/>
                  <a:gd name="connsiteY48" fmla="*/ 51432 h 366479"/>
                  <a:gd name="connsiteX49" fmla="*/ 320916 w 502807"/>
                  <a:gd name="connsiteY49" fmla="*/ 82266 h 366479"/>
                  <a:gd name="connsiteX50" fmla="*/ 273038 w 502807"/>
                  <a:gd name="connsiteY50" fmla="*/ 106370 h 366479"/>
                  <a:gd name="connsiteX51" fmla="*/ 251257 w 502807"/>
                  <a:gd name="connsiteY51" fmla="*/ 119574 h 366479"/>
                  <a:gd name="connsiteX52" fmla="*/ 239589 w 502807"/>
                  <a:gd name="connsiteY52" fmla="*/ 125261 h 366479"/>
                  <a:gd name="connsiteX53" fmla="*/ 237449 w 502807"/>
                  <a:gd name="connsiteY53" fmla="*/ 125919 h 366479"/>
                  <a:gd name="connsiteX54" fmla="*/ 237449 w 502807"/>
                  <a:gd name="connsiteY54" fmla="*/ 125919 h 366479"/>
                  <a:gd name="connsiteX55" fmla="*/ 237413 w 502807"/>
                  <a:gd name="connsiteY55" fmla="*/ 125919 h 366479"/>
                  <a:gd name="connsiteX56" fmla="*/ 237413 w 502807"/>
                  <a:gd name="connsiteY56" fmla="*/ 125919 h 366479"/>
                  <a:gd name="connsiteX57" fmla="*/ 237395 w 502807"/>
                  <a:gd name="connsiteY57" fmla="*/ 125919 h 366479"/>
                  <a:gd name="connsiteX58" fmla="*/ 237395 w 502807"/>
                  <a:gd name="connsiteY58" fmla="*/ 125919 h 366479"/>
                  <a:gd name="connsiteX59" fmla="*/ 237395 w 502807"/>
                  <a:gd name="connsiteY59" fmla="*/ 125919 h 366479"/>
                  <a:gd name="connsiteX60" fmla="*/ 237376 w 502807"/>
                  <a:gd name="connsiteY60" fmla="*/ 125919 h 366479"/>
                  <a:gd name="connsiteX61" fmla="*/ 237376 w 502807"/>
                  <a:gd name="connsiteY61" fmla="*/ 125919 h 366479"/>
                  <a:gd name="connsiteX62" fmla="*/ 237358 w 502807"/>
                  <a:gd name="connsiteY62" fmla="*/ 125919 h 366479"/>
                  <a:gd name="connsiteX63" fmla="*/ 237340 w 502807"/>
                  <a:gd name="connsiteY63" fmla="*/ 125919 h 366479"/>
                  <a:gd name="connsiteX64" fmla="*/ 237340 w 502807"/>
                  <a:gd name="connsiteY64" fmla="*/ 125919 h 366479"/>
                  <a:gd name="connsiteX65" fmla="*/ 237340 w 502807"/>
                  <a:gd name="connsiteY65" fmla="*/ 125919 h 366479"/>
                  <a:gd name="connsiteX66" fmla="*/ 237321 w 502807"/>
                  <a:gd name="connsiteY66" fmla="*/ 125919 h 366479"/>
                  <a:gd name="connsiteX67" fmla="*/ 237321 w 502807"/>
                  <a:gd name="connsiteY67" fmla="*/ 125919 h 366479"/>
                  <a:gd name="connsiteX68" fmla="*/ 237303 w 502807"/>
                  <a:gd name="connsiteY68" fmla="*/ 125919 h 366479"/>
                  <a:gd name="connsiteX69" fmla="*/ 237303 w 502807"/>
                  <a:gd name="connsiteY69" fmla="*/ 125919 h 366479"/>
                  <a:gd name="connsiteX70" fmla="*/ 237285 w 502807"/>
                  <a:gd name="connsiteY70" fmla="*/ 125919 h 366479"/>
                  <a:gd name="connsiteX71" fmla="*/ 237266 w 502807"/>
                  <a:gd name="connsiteY71" fmla="*/ 125919 h 366479"/>
                  <a:gd name="connsiteX72" fmla="*/ 237266 w 502807"/>
                  <a:gd name="connsiteY72" fmla="*/ 125919 h 366479"/>
                  <a:gd name="connsiteX73" fmla="*/ 237249 w 502807"/>
                  <a:gd name="connsiteY73" fmla="*/ 125919 h 366479"/>
                  <a:gd name="connsiteX74" fmla="*/ 237249 w 502807"/>
                  <a:gd name="connsiteY74" fmla="*/ 125919 h 366479"/>
                  <a:gd name="connsiteX75" fmla="*/ 237230 w 502807"/>
                  <a:gd name="connsiteY75" fmla="*/ 125919 h 366479"/>
                  <a:gd name="connsiteX76" fmla="*/ 237230 w 502807"/>
                  <a:gd name="connsiteY76" fmla="*/ 125919 h 366479"/>
                  <a:gd name="connsiteX77" fmla="*/ 237212 w 502807"/>
                  <a:gd name="connsiteY77" fmla="*/ 125919 h 366479"/>
                  <a:gd name="connsiteX78" fmla="*/ 230299 w 502807"/>
                  <a:gd name="connsiteY78" fmla="*/ 129102 h 366479"/>
                  <a:gd name="connsiteX79" fmla="*/ 224117 w 502807"/>
                  <a:gd name="connsiteY79" fmla="*/ 132265 h 366479"/>
                  <a:gd name="connsiteX80" fmla="*/ 146960 w 502807"/>
                  <a:gd name="connsiteY80" fmla="*/ 158308 h 366479"/>
                  <a:gd name="connsiteX81" fmla="*/ 101643 w 502807"/>
                  <a:gd name="connsiteY81" fmla="*/ 163245 h 366479"/>
                  <a:gd name="connsiteX82" fmla="*/ 55923 w 502807"/>
                  <a:gd name="connsiteY82" fmla="*/ 167653 h 366479"/>
                  <a:gd name="connsiteX83" fmla="*/ 54734 w 502807"/>
                  <a:gd name="connsiteY83" fmla="*/ 167086 h 366479"/>
                  <a:gd name="connsiteX84" fmla="*/ 47565 w 502807"/>
                  <a:gd name="connsiteY84" fmla="*/ 158033 h 366479"/>
                  <a:gd name="connsiteX85" fmla="*/ 49357 w 502807"/>
                  <a:gd name="connsiteY85" fmla="*/ 153041 h 366479"/>
                  <a:gd name="connsiteX86" fmla="*/ 50546 w 502807"/>
                  <a:gd name="connsiteY86" fmla="*/ 152181 h 366479"/>
                  <a:gd name="connsiteX87" fmla="*/ 55594 w 502807"/>
                  <a:gd name="connsiteY87" fmla="*/ 143074 h 366479"/>
                  <a:gd name="connsiteX88" fmla="*/ 61043 w 502807"/>
                  <a:gd name="connsiteY88" fmla="*/ 127383 h 366479"/>
                  <a:gd name="connsiteX89" fmla="*/ 97693 w 502807"/>
                  <a:gd name="connsiteY89" fmla="*/ 99932 h 366479"/>
                  <a:gd name="connsiteX90" fmla="*/ 97565 w 502807"/>
                  <a:gd name="connsiteY90" fmla="*/ 86600 h 366479"/>
                  <a:gd name="connsiteX91" fmla="*/ 97857 w 502807"/>
                  <a:gd name="connsiteY91" fmla="*/ 86106 h 366479"/>
                  <a:gd name="connsiteX92" fmla="*/ 131214 w 502807"/>
                  <a:gd name="connsiteY92" fmla="*/ 81425 h 366479"/>
                  <a:gd name="connsiteX93" fmla="*/ 139938 w 502807"/>
                  <a:gd name="connsiteY93" fmla="*/ 84168 h 366479"/>
                  <a:gd name="connsiteX94" fmla="*/ 221722 w 502807"/>
                  <a:gd name="connsiteY94" fmla="*/ 122719 h 366479"/>
                  <a:gd name="connsiteX95" fmla="*/ 221758 w 502807"/>
                  <a:gd name="connsiteY95" fmla="*/ 122756 h 366479"/>
                  <a:gd name="connsiteX96" fmla="*/ 223624 w 502807"/>
                  <a:gd name="connsiteY96" fmla="*/ 122390 h 366479"/>
                  <a:gd name="connsiteX97" fmla="*/ 225544 w 502807"/>
                  <a:gd name="connsiteY97" fmla="*/ 121238 h 366479"/>
                  <a:gd name="connsiteX98" fmla="*/ 232110 w 502807"/>
                  <a:gd name="connsiteY98" fmla="*/ 117781 h 366479"/>
                  <a:gd name="connsiteX99" fmla="*/ 128417 w 502807"/>
                  <a:gd name="connsiteY99" fmla="*/ 9151 h 366479"/>
                  <a:gd name="connsiteX100" fmla="*/ 51040 w 502807"/>
                  <a:gd name="connsiteY100" fmla="*/ 74585 h 366479"/>
                  <a:gd name="connsiteX101" fmla="*/ 34325 w 502807"/>
                  <a:gd name="connsiteY101" fmla="*/ 158362 h 366479"/>
                  <a:gd name="connsiteX102" fmla="*/ 30722 w 502807"/>
                  <a:gd name="connsiteY102" fmla="*/ 194097 h 366479"/>
                  <a:gd name="connsiteX103" fmla="*/ 30704 w 502807"/>
                  <a:gd name="connsiteY103" fmla="*/ 194097 h 366479"/>
                  <a:gd name="connsiteX104" fmla="*/ 25784 w 502807"/>
                  <a:gd name="connsiteY104" fmla="*/ 221383 h 366479"/>
                  <a:gd name="connsiteX105" fmla="*/ 9215 w 502807"/>
                  <a:gd name="connsiteY105" fmla="*/ 313006 h 366479"/>
                  <a:gd name="connsiteX106" fmla="*/ 59288 w 502807"/>
                  <a:gd name="connsiteY106" fmla="*/ 159130 h 366479"/>
                  <a:gd name="connsiteX107" fmla="*/ 98863 w 502807"/>
                  <a:gd name="connsiteY107" fmla="*/ 154540 h 366479"/>
                  <a:gd name="connsiteX108" fmla="*/ 149576 w 502807"/>
                  <a:gd name="connsiteY108" fmla="*/ 149548 h 366479"/>
                  <a:gd name="connsiteX109" fmla="*/ 214151 w 502807"/>
                  <a:gd name="connsiteY109" fmla="*/ 128114 h 366479"/>
                  <a:gd name="connsiteX110" fmla="*/ 138365 w 502807"/>
                  <a:gd name="connsiteY110" fmla="*/ 93202 h 366479"/>
                  <a:gd name="connsiteX111" fmla="*/ 128105 w 502807"/>
                  <a:gd name="connsiteY111" fmla="*/ 90057 h 366479"/>
                  <a:gd name="connsiteX112" fmla="*/ 105629 w 502807"/>
                  <a:gd name="connsiteY112" fmla="*/ 90953 h 366479"/>
                  <a:gd name="connsiteX113" fmla="*/ 108080 w 502807"/>
                  <a:gd name="connsiteY113" fmla="*/ 100609 h 366479"/>
                  <a:gd name="connsiteX114" fmla="*/ 108172 w 502807"/>
                  <a:gd name="connsiteY114" fmla="*/ 104504 h 366479"/>
                  <a:gd name="connsiteX115" fmla="*/ 105245 w 502807"/>
                  <a:gd name="connsiteY115" fmla="*/ 107065 h 366479"/>
                  <a:gd name="connsiteX116" fmla="*/ 67499 w 502807"/>
                  <a:gd name="connsiteY116" fmla="*/ 133875 h 366479"/>
                  <a:gd name="connsiteX117" fmla="*/ 64738 w 502807"/>
                  <a:gd name="connsiteY117" fmla="*/ 142964 h 366479"/>
                  <a:gd name="connsiteX118" fmla="*/ 58190 w 502807"/>
                  <a:gd name="connsiteY118" fmla="*/ 158253 h 366479"/>
                  <a:gd name="connsiteX119" fmla="*/ 59288 w 502807"/>
                  <a:gd name="connsiteY119" fmla="*/ 159130 h 36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02807" h="366479">
                    <a:moveTo>
                      <a:pt x="50400" y="366480"/>
                    </a:moveTo>
                    <a:cubicBezTo>
                      <a:pt x="38129" y="366480"/>
                      <a:pt x="25510" y="363535"/>
                      <a:pt x="12891" y="356129"/>
                    </a:cubicBezTo>
                    <a:cubicBezTo>
                      <a:pt x="1681" y="350551"/>
                      <a:pt x="1315" y="338243"/>
                      <a:pt x="949" y="326338"/>
                    </a:cubicBezTo>
                    <a:cubicBezTo>
                      <a:pt x="821" y="322095"/>
                      <a:pt x="693" y="317706"/>
                      <a:pt x="53" y="313646"/>
                    </a:cubicBezTo>
                    <a:cubicBezTo>
                      <a:pt x="-20" y="313134"/>
                      <a:pt x="-20" y="312622"/>
                      <a:pt x="71" y="312128"/>
                    </a:cubicBezTo>
                    <a:lnTo>
                      <a:pt x="21724" y="192689"/>
                    </a:lnTo>
                    <a:cubicBezTo>
                      <a:pt x="23315" y="181369"/>
                      <a:pt x="24303" y="169317"/>
                      <a:pt x="25235" y="157667"/>
                    </a:cubicBezTo>
                    <a:cubicBezTo>
                      <a:pt x="27613" y="128388"/>
                      <a:pt x="30064" y="98103"/>
                      <a:pt x="42755" y="70781"/>
                    </a:cubicBezTo>
                    <a:cubicBezTo>
                      <a:pt x="56837" y="40515"/>
                      <a:pt x="87140" y="14856"/>
                      <a:pt x="125893" y="391"/>
                    </a:cubicBezTo>
                    <a:cubicBezTo>
                      <a:pt x="126332" y="226"/>
                      <a:pt x="126807" y="135"/>
                      <a:pt x="127283" y="98"/>
                    </a:cubicBezTo>
                    <a:cubicBezTo>
                      <a:pt x="189517" y="-2718"/>
                      <a:pt x="231323" y="55620"/>
                      <a:pt x="240815" y="114252"/>
                    </a:cubicBezTo>
                    <a:cubicBezTo>
                      <a:pt x="243064" y="113173"/>
                      <a:pt x="245350" y="112167"/>
                      <a:pt x="247563" y="111198"/>
                    </a:cubicBezTo>
                    <a:cubicBezTo>
                      <a:pt x="254841" y="108016"/>
                      <a:pt x="261718" y="105016"/>
                      <a:pt x="267058" y="99365"/>
                    </a:cubicBezTo>
                    <a:cubicBezTo>
                      <a:pt x="267515" y="98890"/>
                      <a:pt x="268064" y="98506"/>
                      <a:pt x="268686" y="98268"/>
                    </a:cubicBezTo>
                    <a:cubicBezTo>
                      <a:pt x="284212" y="92014"/>
                      <a:pt x="299885" y="83400"/>
                      <a:pt x="316472" y="74274"/>
                    </a:cubicBezTo>
                    <a:cubicBezTo>
                      <a:pt x="361241" y="49640"/>
                      <a:pt x="407547" y="24147"/>
                      <a:pt x="455077" y="44373"/>
                    </a:cubicBezTo>
                    <a:cubicBezTo>
                      <a:pt x="456668" y="45050"/>
                      <a:pt x="457729" y="46550"/>
                      <a:pt x="457856" y="48269"/>
                    </a:cubicBezTo>
                    <a:cubicBezTo>
                      <a:pt x="457874" y="48689"/>
                      <a:pt x="457856" y="49110"/>
                      <a:pt x="457765" y="49512"/>
                    </a:cubicBezTo>
                    <a:cubicBezTo>
                      <a:pt x="460947" y="52201"/>
                      <a:pt x="470054" y="57138"/>
                      <a:pt x="477260" y="60302"/>
                    </a:cubicBezTo>
                    <a:cubicBezTo>
                      <a:pt x="479565" y="61308"/>
                      <a:pt x="481978" y="62424"/>
                      <a:pt x="484447" y="63557"/>
                    </a:cubicBezTo>
                    <a:cubicBezTo>
                      <a:pt x="488068" y="65240"/>
                      <a:pt x="491854" y="66977"/>
                      <a:pt x="495694" y="68568"/>
                    </a:cubicBezTo>
                    <a:lnTo>
                      <a:pt x="495694" y="68568"/>
                    </a:lnTo>
                    <a:cubicBezTo>
                      <a:pt x="500467" y="70543"/>
                      <a:pt x="503302" y="75298"/>
                      <a:pt x="502735" y="80419"/>
                    </a:cubicBezTo>
                    <a:cubicBezTo>
                      <a:pt x="502168" y="85521"/>
                      <a:pt x="498383" y="89526"/>
                      <a:pt x="493298" y="90422"/>
                    </a:cubicBezTo>
                    <a:cubicBezTo>
                      <a:pt x="489915" y="91026"/>
                      <a:pt x="486459" y="91575"/>
                      <a:pt x="482966" y="92142"/>
                    </a:cubicBezTo>
                    <a:lnTo>
                      <a:pt x="476328" y="93221"/>
                    </a:lnTo>
                    <a:cubicBezTo>
                      <a:pt x="476090" y="93257"/>
                      <a:pt x="475834" y="93275"/>
                      <a:pt x="475577" y="93275"/>
                    </a:cubicBezTo>
                    <a:cubicBezTo>
                      <a:pt x="471335" y="93275"/>
                      <a:pt x="467201" y="96256"/>
                      <a:pt x="463196" y="99146"/>
                    </a:cubicBezTo>
                    <a:cubicBezTo>
                      <a:pt x="460160" y="101322"/>
                      <a:pt x="457033" y="103572"/>
                      <a:pt x="453651" y="104705"/>
                    </a:cubicBezTo>
                    <a:cubicBezTo>
                      <a:pt x="354365" y="130053"/>
                      <a:pt x="291052" y="195140"/>
                      <a:pt x="224282" y="271254"/>
                    </a:cubicBezTo>
                    <a:cubicBezTo>
                      <a:pt x="205775" y="291408"/>
                      <a:pt x="183299" y="304099"/>
                      <a:pt x="159525" y="317523"/>
                    </a:cubicBezTo>
                    <a:cubicBezTo>
                      <a:pt x="149722" y="323064"/>
                      <a:pt x="139590" y="328788"/>
                      <a:pt x="129843" y="335043"/>
                    </a:cubicBezTo>
                    <a:cubicBezTo>
                      <a:pt x="109123" y="348338"/>
                      <a:pt x="80831" y="366480"/>
                      <a:pt x="50400" y="366480"/>
                    </a:cubicBezTo>
                    <a:close/>
                    <a:moveTo>
                      <a:pt x="9215" y="313006"/>
                    </a:moveTo>
                    <a:cubicBezTo>
                      <a:pt x="9837" y="317377"/>
                      <a:pt x="9965" y="321784"/>
                      <a:pt x="10093" y="326063"/>
                    </a:cubicBezTo>
                    <a:cubicBezTo>
                      <a:pt x="10441" y="337676"/>
                      <a:pt x="10971" y="344955"/>
                      <a:pt x="17244" y="348082"/>
                    </a:cubicBezTo>
                    <a:cubicBezTo>
                      <a:pt x="53582" y="369406"/>
                      <a:pt x="88896" y="350441"/>
                      <a:pt x="124905" y="327344"/>
                    </a:cubicBezTo>
                    <a:cubicBezTo>
                      <a:pt x="134872" y="320943"/>
                      <a:pt x="145113" y="315164"/>
                      <a:pt x="155025" y="309568"/>
                    </a:cubicBezTo>
                    <a:cubicBezTo>
                      <a:pt x="178160" y="296510"/>
                      <a:pt x="200014" y="284166"/>
                      <a:pt x="217479" y="265146"/>
                    </a:cubicBezTo>
                    <a:cubicBezTo>
                      <a:pt x="282694" y="190769"/>
                      <a:pt x="349701" y="121805"/>
                      <a:pt x="451072" y="95927"/>
                    </a:cubicBezTo>
                    <a:cubicBezTo>
                      <a:pt x="452827" y="95324"/>
                      <a:pt x="455260" y="93568"/>
                      <a:pt x="457839" y="91721"/>
                    </a:cubicBezTo>
                    <a:cubicBezTo>
                      <a:pt x="462685" y="88228"/>
                      <a:pt x="468171" y="84278"/>
                      <a:pt x="475176" y="84131"/>
                    </a:cubicBezTo>
                    <a:lnTo>
                      <a:pt x="481503" y="83107"/>
                    </a:lnTo>
                    <a:cubicBezTo>
                      <a:pt x="484959" y="82559"/>
                      <a:pt x="488361" y="82010"/>
                      <a:pt x="491726" y="81406"/>
                    </a:cubicBezTo>
                    <a:cubicBezTo>
                      <a:pt x="493225" y="81150"/>
                      <a:pt x="493573" y="80035"/>
                      <a:pt x="493646" y="79413"/>
                    </a:cubicBezTo>
                    <a:cubicBezTo>
                      <a:pt x="493701" y="78901"/>
                      <a:pt x="493665" y="77639"/>
                      <a:pt x="492201" y="77017"/>
                    </a:cubicBezTo>
                    <a:cubicBezTo>
                      <a:pt x="488251" y="75371"/>
                      <a:pt x="484356" y="73579"/>
                      <a:pt x="480625" y="71860"/>
                    </a:cubicBezTo>
                    <a:cubicBezTo>
                      <a:pt x="478211" y="70745"/>
                      <a:pt x="475870" y="69666"/>
                      <a:pt x="473602" y="68678"/>
                    </a:cubicBezTo>
                    <a:cubicBezTo>
                      <a:pt x="452773" y="59516"/>
                      <a:pt x="448932" y="54084"/>
                      <a:pt x="448164" y="51432"/>
                    </a:cubicBezTo>
                    <a:cubicBezTo>
                      <a:pt x="405809" y="35540"/>
                      <a:pt x="362667" y="59296"/>
                      <a:pt x="320916" y="82266"/>
                    </a:cubicBezTo>
                    <a:cubicBezTo>
                      <a:pt x="305115" y="90953"/>
                      <a:pt x="288802" y="99932"/>
                      <a:pt x="273038" y="106370"/>
                    </a:cubicBezTo>
                    <a:cubicBezTo>
                      <a:pt x="266564" y="112898"/>
                      <a:pt x="258791" y="116282"/>
                      <a:pt x="251257" y="119574"/>
                    </a:cubicBezTo>
                    <a:cubicBezTo>
                      <a:pt x="247124" y="121384"/>
                      <a:pt x="243228" y="123085"/>
                      <a:pt x="239589" y="125261"/>
                    </a:cubicBezTo>
                    <a:cubicBezTo>
                      <a:pt x="238949" y="125645"/>
                      <a:pt x="238217" y="125883"/>
                      <a:pt x="237449" y="125919"/>
                    </a:cubicBezTo>
                    <a:lnTo>
                      <a:pt x="237449" y="125919"/>
                    </a:lnTo>
                    <a:cubicBezTo>
                      <a:pt x="237449" y="125919"/>
                      <a:pt x="237431" y="125919"/>
                      <a:pt x="237413" y="125919"/>
                    </a:cubicBezTo>
                    <a:lnTo>
                      <a:pt x="237413" y="125919"/>
                    </a:lnTo>
                    <a:cubicBezTo>
                      <a:pt x="237413" y="125919"/>
                      <a:pt x="237395" y="125919"/>
                      <a:pt x="237395" y="125919"/>
                    </a:cubicBezTo>
                    <a:cubicBezTo>
                      <a:pt x="237395" y="125919"/>
                      <a:pt x="237395" y="125919"/>
                      <a:pt x="237395" y="125919"/>
                    </a:cubicBezTo>
                    <a:lnTo>
                      <a:pt x="237395" y="125919"/>
                    </a:lnTo>
                    <a:cubicBezTo>
                      <a:pt x="237395" y="125919"/>
                      <a:pt x="237395" y="125919"/>
                      <a:pt x="237376" y="125919"/>
                    </a:cubicBezTo>
                    <a:lnTo>
                      <a:pt x="237376" y="125919"/>
                    </a:lnTo>
                    <a:cubicBezTo>
                      <a:pt x="237376" y="125919"/>
                      <a:pt x="237376" y="125919"/>
                      <a:pt x="237358" y="125919"/>
                    </a:cubicBezTo>
                    <a:lnTo>
                      <a:pt x="237340" y="125919"/>
                    </a:lnTo>
                    <a:cubicBezTo>
                      <a:pt x="237340" y="125919"/>
                      <a:pt x="237340" y="125919"/>
                      <a:pt x="237340" y="125919"/>
                    </a:cubicBezTo>
                    <a:cubicBezTo>
                      <a:pt x="237340" y="125919"/>
                      <a:pt x="237340" y="125919"/>
                      <a:pt x="237340" y="125919"/>
                    </a:cubicBezTo>
                    <a:cubicBezTo>
                      <a:pt x="237340" y="125919"/>
                      <a:pt x="237321" y="125919"/>
                      <a:pt x="237321" y="125919"/>
                    </a:cubicBezTo>
                    <a:lnTo>
                      <a:pt x="237321" y="125919"/>
                    </a:lnTo>
                    <a:cubicBezTo>
                      <a:pt x="237321" y="125919"/>
                      <a:pt x="237321" y="125919"/>
                      <a:pt x="237303" y="125919"/>
                    </a:cubicBezTo>
                    <a:lnTo>
                      <a:pt x="237303" y="125919"/>
                    </a:lnTo>
                    <a:cubicBezTo>
                      <a:pt x="237303" y="125919"/>
                      <a:pt x="237303" y="125919"/>
                      <a:pt x="237285" y="125919"/>
                    </a:cubicBezTo>
                    <a:lnTo>
                      <a:pt x="237266" y="125919"/>
                    </a:lnTo>
                    <a:cubicBezTo>
                      <a:pt x="237266" y="125919"/>
                      <a:pt x="237266" y="125919"/>
                      <a:pt x="237266" y="125919"/>
                    </a:cubicBezTo>
                    <a:cubicBezTo>
                      <a:pt x="237266" y="125919"/>
                      <a:pt x="237266" y="125919"/>
                      <a:pt x="237249" y="125919"/>
                    </a:cubicBezTo>
                    <a:lnTo>
                      <a:pt x="237249" y="125919"/>
                    </a:lnTo>
                    <a:cubicBezTo>
                      <a:pt x="237249" y="125919"/>
                      <a:pt x="237230" y="125919"/>
                      <a:pt x="237230" y="125919"/>
                    </a:cubicBezTo>
                    <a:lnTo>
                      <a:pt x="237230" y="125919"/>
                    </a:lnTo>
                    <a:cubicBezTo>
                      <a:pt x="237230" y="125919"/>
                      <a:pt x="237212" y="125919"/>
                      <a:pt x="237212" y="125919"/>
                    </a:cubicBezTo>
                    <a:cubicBezTo>
                      <a:pt x="235566" y="125919"/>
                      <a:pt x="232530" y="127767"/>
                      <a:pt x="230299" y="129102"/>
                    </a:cubicBezTo>
                    <a:cubicBezTo>
                      <a:pt x="228177" y="130382"/>
                      <a:pt x="226148" y="131607"/>
                      <a:pt x="224117" y="132265"/>
                    </a:cubicBezTo>
                    <a:cubicBezTo>
                      <a:pt x="200489" y="149548"/>
                      <a:pt x="168028" y="165330"/>
                      <a:pt x="146960" y="158308"/>
                    </a:cubicBezTo>
                    <a:cubicBezTo>
                      <a:pt x="130666" y="153992"/>
                      <a:pt x="115907" y="158692"/>
                      <a:pt x="101643" y="163245"/>
                    </a:cubicBezTo>
                    <a:cubicBezTo>
                      <a:pt x="87159" y="167872"/>
                      <a:pt x="72181" y="172664"/>
                      <a:pt x="55923" y="167653"/>
                    </a:cubicBezTo>
                    <a:cubicBezTo>
                      <a:pt x="55502" y="167525"/>
                      <a:pt x="55100" y="167342"/>
                      <a:pt x="54734" y="167086"/>
                    </a:cubicBezTo>
                    <a:cubicBezTo>
                      <a:pt x="52229" y="165422"/>
                      <a:pt x="47968" y="162038"/>
                      <a:pt x="47565" y="158033"/>
                    </a:cubicBezTo>
                    <a:cubicBezTo>
                      <a:pt x="47382" y="156150"/>
                      <a:pt x="48022" y="154376"/>
                      <a:pt x="49357" y="153041"/>
                    </a:cubicBezTo>
                    <a:cubicBezTo>
                      <a:pt x="49705" y="152693"/>
                      <a:pt x="50107" y="152401"/>
                      <a:pt x="50546" y="152181"/>
                    </a:cubicBezTo>
                    <a:cubicBezTo>
                      <a:pt x="55685" y="149621"/>
                      <a:pt x="55667" y="147572"/>
                      <a:pt x="55594" y="143074"/>
                    </a:cubicBezTo>
                    <a:cubicBezTo>
                      <a:pt x="55539" y="138813"/>
                      <a:pt x="55466" y="132960"/>
                      <a:pt x="61043" y="127383"/>
                    </a:cubicBezTo>
                    <a:cubicBezTo>
                      <a:pt x="71760" y="116684"/>
                      <a:pt x="82806" y="105656"/>
                      <a:pt x="97693" y="99932"/>
                    </a:cubicBezTo>
                    <a:cubicBezTo>
                      <a:pt x="96083" y="95891"/>
                      <a:pt x="95187" y="91355"/>
                      <a:pt x="97565" y="86600"/>
                    </a:cubicBezTo>
                    <a:cubicBezTo>
                      <a:pt x="97656" y="86436"/>
                      <a:pt x="97748" y="86271"/>
                      <a:pt x="97857" y="86106"/>
                    </a:cubicBezTo>
                    <a:cubicBezTo>
                      <a:pt x="106873" y="72610"/>
                      <a:pt x="120937" y="77712"/>
                      <a:pt x="131214" y="81425"/>
                    </a:cubicBezTo>
                    <a:cubicBezTo>
                      <a:pt x="134379" y="82577"/>
                      <a:pt x="137378" y="83656"/>
                      <a:pt x="139938" y="84168"/>
                    </a:cubicBezTo>
                    <a:cubicBezTo>
                      <a:pt x="173698" y="89343"/>
                      <a:pt x="201294" y="102328"/>
                      <a:pt x="221722" y="122719"/>
                    </a:cubicBezTo>
                    <a:cubicBezTo>
                      <a:pt x="221722" y="122719"/>
                      <a:pt x="221740" y="122737"/>
                      <a:pt x="221758" y="122756"/>
                    </a:cubicBezTo>
                    <a:cubicBezTo>
                      <a:pt x="222344" y="122500"/>
                      <a:pt x="222874" y="122372"/>
                      <a:pt x="223624" y="122390"/>
                    </a:cubicBezTo>
                    <a:cubicBezTo>
                      <a:pt x="224264" y="122024"/>
                      <a:pt x="224940" y="121622"/>
                      <a:pt x="225544" y="121238"/>
                    </a:cubicBezTo>
                    <a:cubicBezTo>
                      <a:pt x="227592" y="119994"/>
                      <a:pt x="229787" y="118659"/>
                      <a:pt x="232110" y="117781"/>
                    </a:cubicBezTo>
                    <a:cubicBezTo>
                      <a:pt x="223825" y="61948"/>
                      <a:pt x="183500" y="7066"/>
                      <a:pt x="128417" y="9151"/>
                    </a:cubicBezTo>
                    <a:cubicBezTo>
                      <a:pt x="92225" y="22830"/>
                      <a:pt x="64043" y="46641"/>
                      <a:pt x="51040" y="74585"/>
                    </a:cubicBezTo>
                    <a:cubicBezTo>
                      <a:pt x="39025" y="100426"/>
                      <a:pt x="36647" y="129870"/>
                      <a:pt x="34325" y="158362"/>
                    </a:cubicBezTo>
                    <a:cubicBezTo>
                      <a:pt x="33374" y="170158"/>
                      <a:pt x="32386" y="182338"/>
                      <a:pt x="30722" y="194097"/>
                    </a:cubicBezTo>
                    <a:lnTo>
                      <a:pt x="30704" y="194097"/>
                    </a:lnTo>
                    <a:cubicBezTo>
                      <a:pt x="30484" y="195524"/>
                      <a:pt x="29552" y="200589"/>
                      <a:pt x="25784" y="221383"/>
                    </a:cubicBezTo>
                    <a:lnTo>
                      <a:pt x="9215" y="313006"/>
                    </a:lnTo>
                    <a:close/>
                    <a:moveTo>
                      <a:pt x="59288" y="159130"/>
                    </a:moveTo>
                    <a:cubicBezTo>
                      <a:pt x="72583" y="162953"/>
                      <a:pt x="85367" y="158874"/>
                      <a:pt x="98863" y="154540"/>
                    </a:cubicBezTo>
                    <a:cubicBezTo>
                      <a:pt x="113658" y="149822"/>
                      <a:pt x="130446" y="144445"/>
                      <a:pt x="149576" y="149548"/>
                    </a:cubicBezTo>
                    <a:cubicBezTo>
                      <a:pt x="166400" y="155125"/>
                      <a:pt x="193668" y="142178"/>
                      <a:pt x="214151" y="128114"/>
                    </a:cubicBezTo>
                    <a:cubicBezTo>
                      <a:pt x="195222" y="109771"/>
                      <a:pt x="169729" y="98012"/>
                      <a:pt x="138365" y="93202"/>
                    </a:cubicBezTo>
                    <a:cubicBezTo>
                      <a:pt x="134927" y="92526"/>
                      <a:pt x="131617" y="91319"/>
                      <a:pt x="128105" y="90057"/>
                    </a:cubicBezTo>
                    <a:cubicBezTo>
                      <a:pt x="116291" y="85777"/>
                      <a:pt x="110147" y="84461"/>
                      <a:pt x="105629" y="90953"/>
                    </a:cubicBezTo>
                    <a:cubicBezTo>
                      <a:pt x="104569" y="93403"/>
                      <a:pt x="105886" y="96238"/>
                      <a:pt x="108080" y="100609"/>
                    </a:cubicBezTo>
                    <a:cubicBezTo>
                      <a:pt x="108684" y="101834"/>
                      <a:pt x="108720" y="103261"/>
                      <a:pt x="108172" y="104504"/>
                    </a:cubicBezTo>
                    <a:cubicBezTo>
                      <a:pt x="107623" y="105748"/>
                      <a:pt x="106544" y="106680"/>
                      <a:pt x="105245" y="107065"/>
                    </a:cubicBezTo>
                    <a:cubicBezTo>
                      <a:pt x="90030" y="111399"/>
                      <a:pt x="79075" y="122317"/>
                      <a:pt x="67499" y="133875"/>
                    </a:cubicBezTo>
                    <a:cubicBezTo>
                      <a:pt x="64664" y="136709"/>
                      <a:pt x="64683" y="139325"/>
                      <a:pt x="64738" y="142964"/>
                    </a:cubicBezTo>
                    <a:cubicBezTo>
                      <a:pt x="64793" y="147463"/>
                      <a:pt x="64884" y="153406"/>
                      <a:pt x="58190" y="158253"/>
                    </a:cubicBezTo>
                    <a:cubicBezTo>
                      <a:pt x="58556" y="158582"/>
                      <a:pt x="58922" y="158874"/>
                      <a:pt x="59288" y="1591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" name="Graphic 4">
              <a:extLst>
                <a:ext uri="{FF2B5EF4-FFF2-40B4-BE49-F238E27FC236}">
                  <a16:creationId xmlns:a16="http://schemas.microsoft.com/office/drawing/2014/main" id="{787E3BDE-D703-C6D4-2E08-96884366EAA5}"/>
                </a:ext>
              </a:extLst>
            </p:cNvPr>
            <p:cNvGrpSpPr/>
            <p:nvPr/>
          </p:nvGrpSpPr>
          <p:grpSpPr>
            <a:xfrm>
              <a:off x="9022631" y="691796"/>
              <a:ext cx="369953" cy="211721"/>
              <a:chOff x="9022631" y="691796"/>
              <a:chExt cx="369953" cy="211721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80E0B63-45DE-7091-A10B-90905EE66083}"/>
                  </a:ext>
                </a:extLst>
              </p:cNvPr>
              <p:cNvSpPr/>
              <p:nvPr/>
            </p:nvSpPr>
            <p:spPr>
              <a:xfrm>
                <a:off x="9027200" y="696407"/>
                <a:ext cx="360840" cy="202519"/>
              </a:xfrm>
              <a:custGeom>
                <a:avLst/>
                <a:gdLst>
                  <a:gd name="connsiteX0" fmla="*/ 289280 w 360840"/>
                  <a:gd name="connsiteY0" fmla="*/ 4042 h 202519"/>
                  <a:gd name="connsiteX1" fmla="*/ 277850 w 360840"/>
                  <a:gd name="connsiteY1" fmla="*/ 2048 h 202519"/>
                  <a:gd name="connsiteX2" fmla="*/ 186464 w 360840"/>
                  <a:gd name="connsiteY2" fmla="*/ 83320 h 202519"/>
                  <a:gd name="connsiteX3" fmla="*/ 83631 w 360840"/>
                  <a:gd name="connsiteY3" fmla="*/ 62326 h 202519"/>
                  <a:gd name="connsiteX4" fmla="*/ 34126 w 360840"/>
                  <a:gd name="connsiteY4" fmla="*/ 54352 h 202519"/>
                  <a:gd name="connsiteX5" fmla="*/ 0 w 360840"/>
                  <a:gd name="connsiteY5" fmla="*/ 119457 h 202519"/>
                  <a:gd name="connsiteX6" fmla="*/ 6273 w 360840"/>
                  <a:gd name="connsiteY6" fmla="*/ 123956 h 202519"/>
                  <a:gd name="connsiteX7" fmla="*/ 32534 w 360840"/>
                  <a:gd name="connsiteY7" fmla="*/ 148919 h 202519"/>
                  <a:gd name="connsiteX8" fmla="*/ 70007 w 360840"/>
                  <a:gd name="connsiteY8" fmla="*/ 182789 h 202519"/>
                  <a:gd name="connsiteX9" fmla="*/ 115708 w 360840"/>
                  <a:gd name="connsiteY9" fmla="*/ 201936 h 202519"/>
                  <a:gd name="connsiteX10" fmla="*/ 198700 w 360840"/>
                  <a:gd name="connsiteY10" fmla="*/ 185678 h 202519"/>
                  <a:gd name="connsiteX11" fmla="*/ 292005 w 360840"/>
                  <a:gd name="connsiteY11" fmla="*/ 115525 h 202519"/>
                  <a:gd name="connsiteX12" fmla="*/ 321723 w 360840"/>
                  <a:gd name="connsiteY12" fmla="*/ 84966 h 202519"/>
                  <a:gd name="connsiteX13" fmla="*/ 331525 w 360840"/>
                  <a:gd name="connsiteY13" fmla="*/ 73134 h 202519"/>
                  <a:gd name="connsiteX14" fmla="*/ 360841 w 360840"/>
                  <a:gd name="connsiteY14" fmla="*/ 0 h 202519"/>
                  <a:gd name="connsiteX15" fmla="*/ 289280 w 360840"/>
                  <a:gd name="connsiteY15" fmla="*/ 4042 h 202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0840" h="202519">
                    <a:moveTo>
                      <a:pt x="289280" y="4042"/>
                    </a:moveTo>
                    <a:cubicBezTo>
                      <a:pt x="285458" y="3219"/>
                      <a:pt x="281654" y="2579"/>
                      <a:pt x="277850" y="2048"/>
                    </a:cubicBezTo>
                    <a:cubicBezTo>
                      <a:pt x="257934" y="42282"/>
                      <a:pt x="232514" y="74963"/>
                      <a:pt x="186464" y="83320"/>
                    </a:cubicBezTo>
                    <a:cubicBezTo>
                      <a:pt x="153748" y="87984"/>
                      <a:pt x="116348" y="80998"/>
                      <a:pt x="83631" y="62326"/>
                    </a:cubicBezTo>
                    <a:cubicBezTo>
                      <a:pt x="72805" y="55852"/>
                      <a:pt x="51993" y="59345"/>
                      <a:pt x="34126" y="54352"/>
                    </a:cubicBezTo>
                    <a:cubicBezTo>
                      <a:pt x="21233" y="74926"/>
                      <a:pt x="10791" y="97402"/>
                      <a:pt x="0" y="119457"/>
                    </a:cubicBezTo>
                    <a:cubicBezTo>
                      <a:pt x="1500" y="119476"/>
                      <a:pt x="2908" y="120920"/>
                      <a:pt x="6273" y="123956"/>
                    </a:cubicBezTo>
                    <a:cubicBezTo>
                      <a:pt x="15216" y="132058"/>
                      <a:pt x="23793" y="140598"/>
                      <a:pt x="32534" y="148919"/>
                    </a:cubicBezTo>
                    <a:cubicBezTo>
                      <a:pt x="44715" y="160532"/>
                      <a:pt x="57004" y="172090"/>
                      <a:pt x="70007" y="182789"/>
                    </a:cubicBezTo>
                    <a:cubicBezTo>
                      <a:pt x="84930" y="195078"/>
                      <a:pt x="94714" y="200089"/>
                      <a:pt x="115708" y="201936"/>
                    </a:cubicBezTo>
                    <a:cubicBezTo>
                      <a:pt x="144311" y="204460"/>
                      <a:pt x="173115" y="198754"/>
                      <a:pt x="198700" y="185678"/>
                    </a:cubicBezTo>
                    <a:cubicBezTo>
                      <a:pt x="233374" y="167939"/>
                      <a:pt x="264043" y="142427"/>
                      <a:pt x="292005" y="115525"/>
                    </a:cubicBezTo>
                    <a:cubicBezTo>
                      <a:pt x="302246" y="105668"/>
                      <a:pt x="312177" y="95482"/>
                      <a:pt x="321723" y="84966"/>
                    </a:cubicBezTo>
                    <a:cubicBezTo>
                      <a:pt x="323022" y="83521"/>
                      <a:pt x="328618" y="75237"/>
                      <a:pt x="331525" y="73134"/>
                    </a:cubicBezTo>
                    <a:cubicBezTo>
                      <a:pt x="344839" y="50804"/>
                      <a:pt x="356013" y="25493"/>
                      <a:pt x="360841" y="0"/>
                    </a:cubicBezTo>
                    <a:cubicBezTo>
                      <a:pt x="337377" y="5816"/>
                      <a:pt x="313328" y="10296"/>
                      <a:pt x="289280" y="40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FA991B4-AD26-316D-FFDA-5876A6231D6E}"/>
                  </a:ext>
                </a:extLst>
              </p:cNvPr>
              <p:cNvSpPr/>
              <p:nvPr/>
            </p:nvSpPr>
            <p:spPr>
              <a:xfrm>
                <a:off x="9022631" y="691796"/>
                <a:ext cx="369953" cy="211721"/>
              </a:xfrm>
              <a:custGeom>
                <a:avLst/>
                <a:gdLst>
                  <a:gd name="connsiteX0" fmla="*/ 133573 w 369953"/>
                  <a:gd name="connsiteY0" fmla="*/ 211722 h 211721"/>
                  <a:gd name="connsiteX1" fmla="*/ 119839 w 369953"/>
                  <a:gd name="connsiteY1" fmla="*/ 211118 h 211721"/>
                  <a:gd name="connsiteX2" fmla="*/ 71632 w 369953"/>
                  <a:gd name="connsiteY2" fmla="*/ 190946 h 211721"/>
                  <a:gd name="connsiteX3" fmla="*/ 33922 w 369953"/>
                  <a:gd name="connsiteY3" fmla="*/ 156858 h 211721"/>
                  <a:gd name="connsiteX4" fmla="*/ 25747 w 369953"/>
                  <a:gd name="connsiteY4" fmla="*/ 148994 h 211721"/>
                  <a:gd name="connsiteX5" fmla="*/ 7752 w 369953"/>
                  <a:gd name="connsiteY5" fmla="*/ 131968 h 211721"/>
                  <a:gd name="connsiteX6" fmla="*/ 6782 w 369953"/>
                  <a:gd name="connsiteY6" fmla="*/ 131072 h 211721"/>
                  <a:gd name="connsiteX7" fmla="*/ 3930 w 369953"/>
                  <a:gd name="connsiteY7" fmla="*/ 128603 h 211721"/>
                  <a:gd name="connsiteX8" fmla="*/ 674 w 369953"/>
                  <a:gd name="connsiteY8" fmla="*/ 126463 h 211721"/>
                  <a:gd name="connsiteX9" fmla="*/ 473 w 369953"/>
                  <a:gd name="connsiteY9" fmla="*/ 122074 h 211721"/>
                  <a:gd name="connsiteX10" fmla="*/ 4825 w 369953"/>
                  <a:gd name="connsiteY10" fmla="*/ 113113 h 211721"/>
                  <a:gd name="connsiteX11" fmla="*/ 34818 w 369953"/>
                  <a:gd name="connsiteY11" fmla="*/ 56530 h 211721"/>
                  <a:gd name="connsiteX12" fmla="*/ 39920 w 369953"/>
                  <a:gd name="connsiteY12" fmla="*/ 54555 h 211721"/>
                  <a:gd name="connsiteX13" fmla="*/ 63731 w 369953"/>
                  <a:gd name="connsiteY13" fmla="*/ 57664 h 211721"/>
                  <a:gd name="connsiteX14" fmla="*/ 90559 w 369953"/>
                  <a:gd name="connsiteY14" fmla="*/ 63004 h 211721"/>
                  <a:gd name="connsiteX15" fmla="*/ 190394 w 369953"/>
                  <a:gd name="connsiteY15" fmla="*/ 83376 h 211721"/>
                  <a:gd name="connsiteX16" fmla="*/ 278323 w 369953"/>
                  <a:gd name="connsiteY16" fmla="*/ 4610 h 211721"/>
                  <a:gd name="connsiteX17" fmla="*/ 283059 w 369953"/>
                  <a:gd name="connsiteY17" fmla="*/ 2105 h 211721"/>
                  <a:gd name="connsiteX18" fmla="*/ 294818 w 369953"/>
                  <a:gd name="connsiteY18" fmla="*/ 4153 h 211721"/>
                  <a:gd name="connsiteX19" fmla="*/ 295001 w 369953"/>
                  <a:gd name="connsiteY19" fmla="*/ 4189 h 211721"/>
                  <a:gd name="connsiteX20" fmla="*/ 364277 w 369953"/>
                  <a:gd name="connsiteY20" fmla="*/ 130 h 211721"/>
                  <a:gd name="connsiteX21" fmla="*/ 368519 w 369953"/>
                  <a:gd name="connsiteY21" fmla="*/ 1245 h 211721"/>
                  <a:gd name="connsiteX22" fmla="*/ 369872 w 369953"/>
                  <a:gd name="connsiteY22" fmla="*/ 5415 h 211721"/>
                  <a:gd name="connsiteX23" fmla="*/ 339990 w 369953"/>
                  <a:gd name="connsiteY23" fmla="*/ 80048 h 211721"/>
                  <a:gd name="connsiteX24" fmla="*/ 338746 w 369953"/>
                  <a:gd name="connsiteY24" fmla="*/ 81401 h 211721"/>
                  <a:gd name="connsiteX25" fmla="*/ 332053 w 369953"/>
                  <a:gd name="connsiteY25" fmla="*/ 89521 h 211721"/>
                  <a:gd name="connsiteX26" fmla="*/ 329657 w 369953"/>
                  <a:gd name="connsiteY26" fmla="*/ 92612 h 211721"/>
                  <a:gd name="connsiteX27" fmla="*/ 299719 w 369953"/>
                  <a:gd name="connsiteY27" fmla="*/ 123391 h 211721"/>
                  <a:gd name="connsiteX28" fmla="*/ 205317 w 369953"/>
                  <a:gd name="connsiteY28" fmla="*/ 194330 h 211721"/>
                  <a:gd name="connsiteX29" fmla="*/ 133573 w 369953"/>
                  <a:gd name="connsiteY29" fmla="*/ 211722 h 211721"/>
                  <a:gd name="connsiteX30" fmla="*/ 10549 w 369953"/>
                  <a:gd name="connsiteY30" fmla="*/ 122202 h 211721"/>
                  <a:gd name="connsiteX31" fmla="*/ 12927 w 369953"/>
                  <a:gd name="connsiteY31" fmla="*/ 124323 h 211721"/>
                  <a:gd name="connsiteX32" fmla="*/ 13878 w 369953"/>
                  <a:gd name="connsiteY32" fmla="*/ 125201 h 211721"/>
                  <a:gd name="connsiteX33" fmla="*/ 32093 w 369953"/>
                  <a:gd name="connsiteY33" fmla="*/ 142428 h 211721"/>
                  <a:gd name="connsiteX34" fmla="*/ 40213 w 369953"/>
                  <a:gd name="connsiteY34" fmla="*/ 150237 h 211721"/>
                  <a:gd name="connsiteX35" fmla="*/ 77429 w 369953"/>
                  <a:gd name="connsiteY35" fmla="*/ 183887 h 211721"/>
                  <a:gd name="connsiteX36" fmla="*/ 120625 w 369953"/>
                  <a:gd name="connsiteY36" fmla="*/ 202011 h 211721"/>
                  <a:gd name="connsiteX37" fmla="*/ 201129 w 369953"/>
                  <a:gd name="connsiteY37" fmla="*/ 186246 h 211721"/>
                  <a:gd name="connsiteX38" fmla="*/ 293355 w 369953"/>
                  <a:gd name="connsiteY38" fmla="*/ 116862 h 211721"/>
                  <a:gd name="connsiteX39" fmla="*/ 322872 w 369953"/>
                  <a:gd name="connsiteY39" fmla="*/ 86522 h 211721"/>
                  <a:gd name="connsiteX40" fmla="*/ 324701 w 369953"/>
                  <a:gd name="connsiteY40" fmla="*/ 84126 h 211721"/>
                  <a:gd name="connsiteX41" fmla="*/ 332528 w 369953"/>
                  <a:gd name="connsiteY41" fmla="*/ 74726 h 211721"/>
                  <a:gd name="connsiteX42" fmla="*/ 359375 w 369953"/>
                  <a:gd name="connsiteY42" fmla="*/ 10755 h 211721"/>
                  <a:gd name="connsiteX43" fmla="*/ 292770 w 369953"/>
                  <a:gd name="connsiteY43" fmla="*/ 13096 h 211721"/>
                  <a:gd name="connsiteX44" fmla="*/ 284998 w 369953"/>
                  <a:gd name="connsiteY44" fmla="*/ 11669 h 211721"/>
                  <a:gd name="connsiteX45" fmla="*/ 191820 w 369953"/>
                  <a:gd name="connsiteY45" fmla="*/ 92429 h 211721"/>
                  <a:gd name="connsiteX46" fmla="*/ 85914 w 369953"/>
                  <a:gd name="connsiteY46" fmla="*/ 70922 h 211721"/>
                  <a:gd name="connsiteX47" fmla="*/ 63146 w 369953"/>
                  <a:gd name="connsiteY47" fmla="*/ 66808 h 211721"/>
                  <a:gd name="connsiteX48" fmla="*/ 40798 w 369953"/>
                  <a:gd name="connsiteY48" fmla="*/ 64229 h 211721"/>
                  <a:gd name="connsiteX49" fmla="*/ 13018 w 369953"/>
                  <a:gd name="connsiteY49" fmla="*/ 117118 h 211721"/>
                  <a:gd name="connsiteX50" fmla="*/ 10549 w 369953"/>
                  <a:gd name="connsiteY50" fmla="*/ 122202 h 211721"/>
                  <a:gd name="connsiteX51" fmla="*/ 3747 w 369953"/>
                  <a:gd name="connsiteY51" fmla="*/ 128511 h 211721"/>
                  <a:gd name="connsiteX52" fmla="*/ 3747 w 369953"/>
                  <a:gd name="connsiteY52" fmla="*/ 128511 h 211721"/>
                  <a:gd name="connsiteX53" fmla="*/ 3747 w 369953"/>
                  <a:gd name="connsiteY53" fmla="*/ 128511 h 211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69953" h="211721">
                    <a:moveTo>
                      <a:pt x="133573" y="211722"/>
                    </a:moveTo>
                    <a:cubicBezTo>
                      <a:pt x="129001" y="211722"/>
                      <a:pt x="124411" y="211520"/>
                      <a:pt x="119839" y="211118"/>
                    </a:cubicBezTo>
                    <a:cubicBezTo>
                      <a:pt x="97143" y="209125"/>
                      <a:pt x="86628" y="203291"/>
                      <a:pt x="71632" y="190946"/>
                    </a:cubicBezTo>
                    <a:cubicBezTo>
                      <a:pt x="58410" y="180065"/>
                      <a:pt x="45754" y="168141"/>
                      <a:pt x="33922" y="156858"/>
                    </a:cubicBezTo>
                    <a:cubicBezTo>
                      <a:pt x="31197" y="154261"/>
                      <a:pt x="28472" y="151627"/>
                      <a:pt x="25747" y="148994"/>
                    </a:cubicBezTo>
                    <a:cubicBezTo>
                      <a:pt x="19895" y="143343"/>
                      <a:pt x="13842" y="137491"/>
                      <a:pt x="7752" y="131968"/>
                    </a:cubicBezTo>
                    <a:lnTo>
                      <a:pt x="6782" y="131072"/>
                    </a:lnTo>
                    <a:cubicBezTo>
                      <a:pt x="5649" y="130047"/>
                      <a:pt x="4496" y="128987"/>
                      <a:pt x="3930" y="128603"/>
                    </a:cubicBezTo>
                    <a:cubicBezTo>
                      <a:pt x="2595" y="128420"/>
                      <a:pt x="1388" y="127633"/>
                      <a:pt x="674" y="126463"/>
                    </a:cubicBezTo>
                    <a:cubicBezTo>
                      <a:pt x="-148" y="125128"/>
                      <a:pt x="-222" y="123464"/>
                      <a:pt x="473" y="122074"/>
                    </a:cubicBezTo>
                    <a:lnTo>
                      <a:pt x="4825" y="113113"/>
                    </a:lnTo>
                    <a:cubicBezTo>
                      <a:pt x="14025" y="94148"/>
                      <a:pt x="23534" y="74525"/>
                      <a:pt x="34818" y="56530"/>
                    </a:cubicBezTo>
                    <a:cubicBezTo>
                      <a:pt x="35897" y="54811"/>
                      <a:pt x="37981" y="54006"/>
                      <a:pt x="39920" y="54555"/>
                    </a:cubicBezTo>
                    <a:cubicBezTo>
                      <a:pt x="47491" y="56676"/>
                      <a:pt x="55739" y="57170"/>
                      <a:pt x="63731" y="57664"/>
                    </a:cubicBezTo>
                    <a:cubicBezTo>
                      <a:pt x="73972" y="58285"/>
                      <a:pt x="83647" y="58871"/>
                      <a:pt x="90559" y="63004"/>
                    </a:cubicBezTo>
                    <a:cubicBezTo>
                      <a:pt x="121394" y="80578"/>
                      <a:pt x="157804" y="88022"/>
                      <a:pt x="190394" y="83376"/>
                    </a:cubicBezTo>
                    <a:cubicBezTo>
                      <a:pt x="237760" y="74781"/>
                      <a:pt x="261442" y="38735"/>
                      <a:pt x="278323" y="4610"/>
                    </a:cubicBezTo>
                    <a:cubicBezTo>
                      <a:pt x="279201" y="2854"/>
                      <a:pt x="281102" y="1849"/>
                      <a:pt x="283059" y="2105"/>
                    </a:cubicBezTo>
                    <a:cubicBezTo>
                      <a:pt x="287522" y="2726"/>
                      <a:pt x="291270" y="3385"/>
                      <a:pt x="294818" y="4153"/>
                    </a:cubicBezTo>
                    <a:cubicBezTo>
                      <a:pt x="294873" y="4171"/>
                      <a:pt x="294947" y="4189"/>
                      <a:pt x="295001" y="4189"/>
                    </a:cubicBezTo>
                    <a:cubicBezTo>
                      <a:pt x="318849" y="10389"/>
                      <a:pt x="343263" y="5360"/>
                      <a:pt x="364277" y="130"/>
                    </a:cubicBezTo>
                    <a:cubicBezTo>
                      <a:pt x="365794" y="-236"/>
                      <a:pt x="367385" y="184"/>
                      <a:pt x="368519" y="1245"/>
                    </a:cubicBezTo>
                    <a:cubicBezTo>
                      <a:pt x="369653" y="2306"/>
                      <a:pt x="370165" y="3879"/>
                      <a:pt x="369872" y="5415"/>
                    </a:cubicBezTo>
                    <a:cubicBezTo>
                      <a:pt x="365355" y="29244"/>
                      <a:pt x="355315" y="54353"/>
                      <a:pt x="339990" y="80048"/>
                    </a:cubicBezTo>
                    <a:cubicBezTo>
                      <a:pt x="339679" y="80578"/>
                      <a:pt x="339258" y="81036"/>
                      <a:pt x="338746" y="81401"/>
                    </a:cubicBezTo>
                    <a:cubicBezTo>
                      <a:pt x="337265" y="82480"/>
                      <a:pt x="333735" y="87235"/>
                      <a:pt x="332053" y="89521"/>
                    </a:cubicBezTo>
                    <a:cubicBezTo>
                      <a:pt x="330973" y="90984"/>
                      <a:pt x="330096" y="92136"/>
                      <a:pt x="329657" y="92612"/>
                    </a:cubicBezTo>
                    <a:cubicBezTo>
                      <a:pt x="320184" y="103036"/>
                      <a:pt x="310107" y="113387"/>
                      <a:pt x="299719" y="123391"/>
                    </a:cubicBezTo>
                    <a:cubicBezTo>
                      <a:pt x="265412" y="156400"/>
                      <a:pt x="235419" y="178931"/>
                      <a:pt x="205317" y="194330"/>
                    </a:cubicBezTo>
                    <a:cubicBezTo>
                      <a:pt x="182950" y="205815"/>
                      <a:pt x="158390" y="211722"/>
                      <a:pt x="133573" y="211722"/>
                    </a:cubicBezTo>
                    <a:close/>
                    <a:moveTo>
                      <a:pt x="10549" y="122202"/>
                    </a:moveTo>
                    <a:cubicBezTo>
                      <a:pt x="11282" y="122824"/>
                      <a:pt x="12067" y="123537"/>
                      <a:pt x="12927" y="124323"/>
                    </a:cubicBezTo>
                    <a:lnTo>
                      <a:pt x="13878" y="125201"/>
                    </a:lnTo>
                    <a:cubicBezTo>
                      <a:pt x="20077" y="130834"/>
                      <a:pt x="26186" y="136723"/>
                      <a:pt x="32093" y="142428"/>
                    </a:cubicBezTo>
                    <a:cubicBezTo>
                      <a:pt x="34800" y="145044"/>
                      <a:pt x="37506" y="147659"/>
                      <a:pt x="40213" y="150237"/>
                    </a:cubicBezTo>
                    <a:cubicBezTo>
                      <a:pt x="51917" y="161393"/>
                      <a:pt x="64445" y="173189"/>
                      <a:pt x="77429" y="183887"/>
                    </a:cubicBezTo>
                    <a:cubicBezTo>
                      <a:pt x="91163" y="195189"/>
                      <a:pt x="100197" y="200200"/>
                      <a:pt x="120625" y="202011"/>
                    </a:cubicBezTo>
                    <a:cubicBezTo>
                      <a:pt x="148332" y="204443"/>
                      <a:pt x="176166" y="198993"/>
                      <a:pt x="201129" y="186246"/>
                    </a:cubicBezTo>
                    <a:cubicBezTo>
                      <a:pt x="230408" y="171269"/>
                      <a:pt x="259706" y="149232"/>
                      <a:pt x="293355" y="116862"/>
                    </a:cubicBezTo>
                    <a:cubicBezTo>
                      <a:pt x="303615" y="107005"/>
                      <a:pt x="313545" y="96782"/>
                      <a:pt x="322872" y="86522"/>
                    </a:cubicBezTo>
                    <a:cubicBezTo>
                      <a:pt x="323220" y="86138"/>
                      <a:pt x="323860" y="85242"/>
                      <a:pt x="324701" y="84126"/>
                    </a:cubicBezTo>
                    <a:cubicBezTo>
                      <a:pt x="327645" y="80158"/>
                      <a:pt x="330297" y="76683"/>
                      <a:pt x="332528" y="74726"/>
                    </a:cubicBezTo>
                    <a:cubicBezTo>
                      <a:pt x="345366" y="53037"/>
                      <a:pt x="354583" y="31091"/>
                      <a:pt x="359375" y="10755"/>
                    </a:cubicBezTo>
                    <a:cubicBezTo>
                      <a:pt x="338965" y="15510"/>
                      <a:pt x="315941" y="19094"/>
                      <a:pt x="292770" y="13096"/>
                    </a:cubicBezTo>
                    <a:cubicBezTo>
                      <a:pt x="290356" y="12565"/>
                      <a:pt x="287832" y="12108"/>
                      <a:pt x="284998" y="11669"/>
                    </a:cubicBezTo>
                    <a:cubicBezTo>
                      <a:pt x="267185" y="46928"/>
                      <a:pt x="241929" y="83340"/>
                      <a:pt x="191820" y="92429"/>
                    </a:cubicBezTo>
                    <a:cubicBezTo>
                      <a:pt x="157092" y="97385"/>
                      <a:pt x="118558" y="89521"/>
                      <a:pt x="85914" y="70922"/>
                    </a:cubicBezTo>
                    <a:cubicBezTo>
                      <a:pt x="80848" y="67887"/>
                      <a:pt x="72235" y="67356"/>
                      <a:pt x="63146" y="66808"/>
                    </a:cubicBezTo>
                    <a:cubicBezTo>
                      <a:pt x="56142" y="66387"/>
                      <a:pt x="48315" y="65911"/>
                      <a:pt x="40798" y="64229"/>
                    </a:cubicBezTo>
                    <a:cubicBezTo>
                      <a:pt x="30521" y="81054"/>
                      <a:pt x="21632" y="99360"/>
                      <a:pt x="13018" y="117118"/>
                    </a:cubicBezTo>
                    <a:lnTo>
                      <a:pt x="10549" y="122202"/>
                    </a:lnTo>
                    <a:close/>
                    <a:moveTo>
                      <a:pt x="3747" y="128511"/>
                    </a:moveTo>
                    <a:lnTo>
                      <a:pt x="3747" y="128511"/>
                    </a:lnTo>
                    <a:lnTo>
                      <a:pt x="3747" y="128511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" name="Graphic 4">
              <a:extLst>
                <a:ext uri="{FF2B5EF4-FFF2-40B4-BE49-F238E27FC236}">
                  <a16:creationId xmlns:a16="http://schemas.microsoft.com/office/drawing/2014/main" id="{E205DA4B-79FC-9F78-3993-8817EA864F88}"/>
                </a:ext>
              </a:extLst>
            </p:cNvPr>
            <p:cNvGrpSpPr/>
            <p:nvPr/>
          </p:nvGrpSpPr>
          <p:grpSpPr>
            <a:xfrm>
              <a:off x="9056731" y="692194"/>
              <a:ext cx="252870" cy="93494"/>
              <a:chOff x="9056731" y="692194"/>
              <a:chExt cx="252870" cy="93494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F8D46AEE-664B-B9FD-822B-3C71C0A0DE9A}"/>
                  </a:ext>
                </a:extLst>
              </p:cNvPr>
              <p:cNvSpPr/>
              <p:nvPr/>
            </p:nvSpPr>
            <p:spPr>
              <a:xfrm>
                <a:off x="9061289" y="696763"/>
                <a:ext cx="243742" cy="84363"/>
              </a:xfrm>
              <a:custGeom>
                <a:avLst/>
                <a:gdLst>
                  <a:gd name="connsiteX0" fmla="*/ 152357 w 243742"/>
                  <a:gd name="connsiteY0" fmla="*/ 82964 h 84363"/>
                  <a:gd name="connsiteX1" fmla="*/ 243743 w 243742"/>
                  <a:gd name="connsiteY1" fmla="*/ 1692 h 84363"/>
                  <a:gd name="connsiteX2" fmla="*/ 193615 w 243742"/>
                  <a:gd name="connsiteY2" fmla="*/ 1491 h 84363"/>
                  <a:gd name="connsiteX3" fmla="*/ 131308 w 243742"/>
                  <a:gd name="connsiteY3" fmla="*/ 20016 h 84363"/>
                  <a:gd name="connsiteX4" fmla="*/ 118652 w 243742"/>
                  <a:gd name="connsiteY4" fmla="*/ 15993 h 84363"/>
                  <a:gd name="connsiteX5" fmla="*/ 98591 w 243742"/>
                  <a:gd name="connsiteY5" fmla="*/ 20016 h 84363"/>
                  <a:gd name="connsiteX6" fmla="*/ 20117 w 243742"/>
                  <a:gd name="connsiteY6" fmla="*/ 26527 h 84363"/>
                  <a:gd name="connsiteX7" fmla="*/ 0 w 243742"/>
                  <a:gd name="connsiteY7" fmla="*/ 54032 h 84363"/>
                  <a:gd name="connsiteX8" fmla="*/ 49505 w 243742"/>
                  <a:gd name="connsiteY8" fmla="*/ 62006 h 84363"/>
                  <a:gd name="connsiteX9" fmla="*/ 152357 w 243742"/>
                  <a:gd name="connsiteY9" fmla="*/ 82964 h 84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742" h="84363">
                    <a:moveTo>
                      <a:pt x="152357" y="82964"/>
                    </a:moveTo>
                    <a:cubicBezTo>
                      <a:pt x="198407" y="74606"/>
                      <a:pt x="223827" y="41926"/>
                      <a:pt x="243743" y="1692"/>
                    </a:cubicBezTo>
                    <a:cubicBezTo>
                      <a:pt x="226844" y="-686"/>
                      <a:pt x="210166" y="-375"/>
                      <a:pt x="193615" y="1491"/>
                    </a:cubicBezTo>
                    <a:cubicBezTo>
                      <a:pt x="178528" y="18828"/>
                      <a:pt x="161702" y="22339"/>
                      <a:pt x="131308" y="20016"/>
                    </a:cubicBezTo>
                    <a:cubicBezTo>
                      <a:pt x="127339" y="20016"/>
                      <a:pt x="121707" y="21297"/>
                      <a:pt x="118652" y="15993"/>
                    </a:cubicBezTo>
                    <a:cubicBezTo>
                      <a:pt x="111960" y="17438"/>
                      <a:pt x="105266" y="18809"/>
                      <a:pt x="98591" y="20016"/>
                    </a:cubicBezTo>
                    <a:cubicBezTo>
                      <a:pt x="72402" y="23857"/>
                      <a:pt x="46214" y="25887"/>
                      <a:pt x="20117" y="26527"/>
                    </a:cubicBezTo>
                    <a:cubicBezTo>
                      <a:pt x="12674" y="35104"/>
                      <a:pt x="6071" y="44358"/>
                      <a:pt x="0" y="54032"/>
                    </a:cubicBezTo>
                    <a:cubicBezTo>
                      <a:pt x="17867" y="59025"/>
                      <a:pt x="38698" y="55532"/>
                      <a:pt x="49505" y="62006"/>
                    </a:cubicBezTo>
                    <a:cubicBezTo>
                      <a:pt x="82259" y="80641"/>
                      <a:pt x="119640" y="87627"/>
                      <a:pt x="152357" y="829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7371EE9E-03B9-E6CE-43A6-37B902382EEB}"/>
                  </a:ext>
                </a:extLst>
              </p:cNvPr>
              <p:cNvSpPr/>
              <p:nvPr/>
            </p:nvSpPr>
            <p:spPr>
              <a:xfrm>
                <a:off x="9056731" y="692194"/>
                <a:ext cx="252870" cy="93494"/>
              </a:xfrm>
              <a:custGeom>
                <a:avLst/>
                <a:gdLst>
                  <a:gd name="connsiteX0" fmla="*/ 136889 w 252870"/>
                  <a:gd name="connsiteY0" fmla="*/ 93495 h 93494"/>
                  <a:gd name="connsiteX1" fmla="*/ 51832 w 252870"/>
                  <a:gd name="connsiteY1" fmla="*/ 70525 h 93494"/>
                  <a:gd name="connsiteX2" fmla="*/ 29063 w 252870"/>
                  <a:gd name="connsiteY2" fmla="*/ 66410 h 93494"/>
                  <a:gd name="connsiteX3" fmla="*/ 3350 w 252870"/>
                  <a:gd name="connsiteY3" fmla="*/ 62990 h 93494"/>
                  <a:gd name="connsiteX4" fmla="*/ 315 w 252870"/>
                  <a:gd name="connsiteY4" fmla="*/ 60229 h 93494"/>
                  <a:gd name="connsiteX5" fmla="*/ 699 w 252870"/>
                  <a:gd name="connsiteY5" fmla="*/ 56151 h 93494"/>
                  <a:gd name="connsiteX6" fmla="*/ 21237 w 252870"/>
                  <a:gd name="connsiteY6" fmla="*/ 28079 h 93494"/>
                  <a:gd name="connsiteX7" fmla="*/ 24583 w 252870"/>
                  <a:gd name="connsiteY7" fmla="*/ 26506 h 93494"/>
                  <a:gd name="connsiteX8" fmla="*/ 102508 w 252870"/>
                  <a:gd name="connsiteY8" fmla="*/ 20050 h 93494"/>
                  <a:gd name="connsiteX9" fmla="*/ 122278 w 252870"/>
                  <a:gd name="connsiteY9" fmla="*/ 16082 h 93494"/>
                  <a:gd name="connsiteX10" fmla="*/ 127215 w 252870"/>
                  <a:gd name="connsiteY10" fmla="*/ 18276 h 93494"/>
                  <a:gd name="connsiteX11" fmla="*/ 133708 w 252870"/>
                  <a:gd name="connsiteY11" fmla="*/ 20087 h 93494"/>
                  <a:gd name="connsiteX12" fmla="*/ 135884 w 252870"/>
                  <a:gd name="connsiteY12" fmla="*/ 20013 h 93494"/>
                  <a:gd name="connsiteX13" fmla="*/ 194735 w 252870"/>
                  <a:gd name="connsiteY13" fmla="*/ 3061 h 93494"/>
                  <a:gd name="connsiteX14" fmla="*/ 197679 w 252870"/>
                  <a:gd name="connsiteY14" fmla="*/ 1524 h 93494"/>
                  <a:gd name="connsiteX15" fmla="*/ 248940 w 252870"/>
                  <a:gd name="connsiteY15" fmla="*/ 1744 h 93494"/>
                  <a:gd name="connsiteX16" fmla="*/ 252342 w 252870"/>
                  <a:gd name="connsiteY16" fmla="*/ 4140 h 93494"/>
                  <a:gd name="connsiteX17" fmla="*/ 252397 w 252870"/>
                  <a:gd name="connsiteY17" fmla="*/ 8309 h 93494"/>
                  <a:gd name="connsiteX18" fmla="*/ 157720 w 252870"/>
                  <a:gd name="connsiteY18" fmla="*/ 92050 h 93494"/>
                  <a:gd name="connsiteX19" fmla="*/ 157537 w 252870"/>
                  <a:gd name="connsiteY19" fmla="*/ 92087 h 93494"/>
                  <a:gd name="connsiteX20" fmla="*/ 136889 w 252870"/>
                  <a:gd name="connsiteY20" fmla="*/ 93495 h 93494"/>
                  <a:gd name="connsiteX21" fmla="*/ 156915 w 252870"/>
                  <a:gd name="connsiteY21" fmla="*/ 87533 h 93494"/>
                  <a:gd name="connsiteX22" fmla="*/ 156952 w 252870"/>
                  <a:gd name="connsiteY22" fmla="*/ 87533 h 93494"/>
                  <a:gd name="connsiteX23" fmla="*/ 156915 w 252870"/>
                  <a:gd name="connsiteY23" fmla="*/ 87533 h 93494"/>
                  <a:gd name="connsiteX24" fmla="*/ 11965 w 252870"/>
                  <a:gd name="connsiteY24" fmla="*/ 55547 h 93494"/>
                  <a:gd name="connsiteX25" fmla="*/ 29613 w 252870"/>
                  <a:gd name="connsiteY25" fmla="*/ 57284 h 93494"/>
                  <a:gd name="connsiteX26" fmla="*/ 56441 w 252870"/>
                  <a:gd name="connsiteY26" fmla="*/ 62625 h 93494"/>
                  <a:gd name="connsiteX27" fmla="*/ 156184 w 252870"/>
                  <a:gd name="connsiteY27" fmla="*/ 83016 h 93494"/>
                  <a:gd name="connsiteX28" fmla="*/ 241277 w 252870"/>
                  <a:gd name="connsiteY28" fmla="*/ 10010 h 93494"/>
                  <a:gd name="connsiteX29" fmla="*/ 200422 w 252870"/>
                  <a:gd name="connsiteY29" fmla="*/ 10412 h 93494"/>
                  <a:gd name="connsiteX30" fmla="*/ 135537 w 252870"/>
                  <a:gd name="connsiteY30" fmla="*/ 29139 h 93494"/>
                  <a:gd name="connsiteX31" fmla="*/ 134128 w 252870"/>
                  <a:gd name="connsiteY31" fmla="*/ 29212 h 93494"/>
                  <a:gd name="connsiteX32" fmla="*/ 121381 w 252870"/>
                  <a:gd name="connsiteY32" fmla="*/ 25628 h 93494"/>
                  <a:gd name="connsiteX33" fmla="*/ 103990 w 252870"/>
                  <a:gd name="connsiteY33" fmla="*/ 29084 h 93494"/>
                  <a:gd name="connsiteX34" fmla="*/ 26851 w 252870"/>
                  <a:gd name="connsiteY34" fmla="*/ 35613 h 93494"/>
                  <a:gd name="connsiteX35" fmla="*/ 11965 w 252870"/>
                  <a:gd name="connsiteY35" fmla="*/ 55547 h 9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52870" h="93494">
                    <a:moveTo>
                      <a:pt x="136889" y="93495"/>
                    </a:moveTo>
                    <a:cubicBezTo>
                      <a:pt x="108141" y="93495"/>
                      <a:pt x="78076" y="85485"/>
                      <a:pt x="51832" y="70525"/>
                    </a:cubicBezTo>
                    <a:cubicBezTo>
                      <a:pt x="46767" y="67489"/>
                      <a:pt x="38153" y="66959"/>
                      <a:pt x="29063" y="66410"/>
                    </a:cubicBezTo>
                    <a:cubicBezTo>
                      <a:pt x="20999" y="65916"/>
                      <a:pt x="11873" y="65368"/>
                      <a:pt x="3350" y="62990"/>
                    </a:cubicBezTo>
                    <a:cubicBezTo>
                      <a:pt x="1961" y="62606"/>
                      <a:pt x="846" y="61582"/>
                      <a:pt x="315" y="60229"/>
                    </a:cubicBezTo>
                    <a:cubicBezTo>
                      <a:pt x="-215" y="58875"/>
                      <a:pt x="-69" y="57376"/>
                      <a:pt x="699" y="56151"/>
                    </a:cubicBezTo>
                    <a:cubicBezTo>
                      <a:pt x="7411" y="45452"/>
                      <a:pt x="14122" y="36272"/>
                      <a:pt x="21237" y="28079"/>
                    </a:cubicBezTo>
                    <a:cubicBezTo>
                      <a:pt x="22078" y="27109"/>
                      <a:pt x="23285" y="26542"/>
                      <a:pt x="24583" y="26506"/>
                    </a:cubicBezTo>
                    <a:cubicBezTo>
                      <a:pt x="51503" y="25866"/>
                      <a:pt x="77728" y="23689"/>
                      <a:pt x="102508" y="20050"/>
                    </a:cubicBezTo>
                    <a:cubicBezTo>
                      <a:pt x="108232" y="19008"/>
                      <a:pt x="114560" y="17746"/>
                      <a:pt x="122278" y="16082"/>
                    </a:cubicBezTo>
                    <a:cubicBezTo>
                      <a:pt x="124216" y="15643"/>
                      <a:pt x="126209" y="16557"/>
                      <a:pt x="127215" y="18276"/>
                    </a:cubicBezTo>
                    <a:cubicBezTo>
                      <a:pt x="128239" y="20068"/>
                      <a:pt x="129611" y="20270"/>
                      <a:pt x="133708" y="20087"/>
                    </a:cubicBezTo>
                    <a:cubicBezTo>
                      <a:pt x="134476" y="20050"/>
                      <a:pt x="135207" y="20013"/>
                      <a:pt x="135884" y="20013"/>
                    </a:cubicBezTo>
                    <a:cubicBezTo>
                      <a:pt x="167284" y="22409"/>
                      <a:pt x="181513" y="18294"/>
                      <a:pt x="194735" y="3061"/>
                    </a:cubicBezTo>
                    <a:cubicBezTo>
                      <a:pt x="195484" y="2201"/>
                      <a:pt x="196545" y="1652"/>
                      <a:pt x="197679" y="1524"/>
                    </a:cubicBezTo>
                    <a:cubicBezTo>
                      <a:pt x="216297" y="-579"/>
                      <a:pt x="233067" y="-506"/>
                      <a:pt x="248940" y="1744"/>
                    </a:cubicBezTo>
                    <a:cubicBezTo>
                      <a:pt x="250404" y="1945"/>
                      <a:pt x="251665" y="2841"/>
                      <a:pt x="252342" y="4140"/>
                    </a:cubicBezTo>
                    <a:cubicBezTo>
                      <a:pt x="253018" y="5438"/>
                      <a:pt x="253055" y="6992"/>
                      <a:pt x="252397" y="8309"/>
                    </a:cubicBezTo>
                    <a:cubicBezTo>
                      <a:pt x="234493" y="44465"/>
                      <a:pt x="209256" y="82705"/>
                      <a:pt x="157720" y="92050"/>
                    </a:cubicBezTo>
                    <a:cubicBezTo>
                      <a:pt x="157665" y="92068"/>
                      <a:pt x="157610" y="92068"/>
                      <a:pt x="157537" y="92087"/>
                    </a:cubicBezTo>
                    <a:cubicBezTo>
                      <a:pt x="150807" y="93019"/>
                      <a:pt x="143876" y="93495"/>
                      <a:pt x="136889" y="93495"/>
                    </a:cubicBezTo>
                    <a:close/>
                    <a:moveTo>
                      <a:pt x="156915" y="87533"/>
                    </a:moveTo>
                    <a:lnTo>
                      <a:pt x="156952" y="87533"/>
                    </a:lnTo>
                    <a:lnTo>
                      <a:pt x="156915" y="87533"/>
                    </a:lnTo>
                    <a:close/>
                    <a:moveTo>
                      <a:pt x="11965" y="55547"/>
                    </a:moveTo>
                    <a:cubicBezTo>
                      <a:pt x="17743" y="56553"/>
                      <a:pt x="23760" y="56919"/>
                      <a:pt x="29613" y="57284"/>
                    </a:cubicBezTo>
                    <a:cubicBezTo>
                      <a:pt x="39854" y="57906"/>
                      <a:pt x="49528" y="58491"/>
                      <a:pt x="56441" y="62625"/>
                    </a:cubicBezTo>
                    <a:cubicBezTo>
                      <a:pt x="87256" y="80199"/>
                      <a:pt x="123631" y="87624"/>
                      <a:pt x="156184" y="83016"/>
                    </a:cubicBezTo>
                    <a:cubicBezTo>
                      <a:pt x="200989" y="74859"/>
                      <a:pt x="224581" y="42307"/>
                      <a:pt x="241277" y="10010"/>
                    </a:cubicBezTo>
                    <a:cubicBezTo>
                      <a:pt x="228549" y="8730"/>
                      <a:pt x="215089" y="8858"/>
                      <a:pt x="200422" y="10412"/>
                    </a:cubicBezTo>
                    <a:cubicBezTo>
                      <a:pt x="183543" y="28901"/>
                      <a:pt x="163719" y="31279"/>
                      <a:pt x="135537" y="29139"/>
                    </a:cubicBezTo>
                    <a:cubicBezTo>
                      <a:pt x="135336" y="29157"/>
                      <a:pt x="134750" y="29176"/>
                      <a:pt x="134128" y="29212"/>
                    </a:cubicBezTo>
                    <a:cubicBezTo>
                      <a:pt x="130690" y="29377"/>
                      <a:pt x="125350" y="29633"/>
                      <a:pt x="121381" y="25628"/>
                    </a:cubicBezTo>
                    <a:cubicBezTo>
                      <a:pt x="114816" y="27018"/>
                      <a:pt x="109220" y="28133"/>
                      <a:pt x="103990" y="29084"/>
                    </a:cubicBezTo>
                    <a:cubicBezTo>
                      <a:pt x="79319" y="32705"/>
                      <a:pt x="53424" y="34900"/>
                      <a:pt x="26851" y="35613"/>
                    </a:cubicBezTo>
                    <a:cubicBezTo>
                      <a:pt x="21748" y="41593"/>
                      <a:pt x="16848" y="48177"/>
                      <a:pt x="11965" y="555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1" name="Graphic 4">
              <a:extLst>
                <a:ext uri="{FF2B5EF4-FFF2-40B4-BE49-F238E27FC236}">
                  <a16:creationId xmlns:a16="http://schemas.microsoft.com/office/drawing/2014/main" id="{1416998C-F295-6636-48C4-29122F12A584}"/>
                </a:ext>
              </a:extLst>
            </p:cNvPr>
            <p:cNvGrpSpPr/>
            <p:nvPr/>
          </p:nvGrpSpPr>
          <p:grpSpPr>
            <a:xfrm>
              <a:off x="9274392" y="1894721"/>
              <a:ext cx="334113" cy="206496"/>
              <a:chOff x="9274392" y="1894721"/>
              <a:chExt cx="334113" cy="206496"/>
            </a:xfrm>
            <a:solidFill>
              <a:srgbClr val="000000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80B2289-2FFB-9C6D-7ACD-E9D21D0DBC9B}"/>
                  </a:ext>
                </a:extLst>
              </p:cNvPr>
              <p:cNvSpPr/>
              <p:nvPr/>
            </p:nvSpPr>
            <p:spPr>
              <a:xfrm>
                <a:off x="9279006" y="1899321"/>
                <a:ext cx="325005" cy="197324"/>
              </a:xfrm>
              <a:custGeom>
                <a:avLst/>
                <a:gdLst>
                  <a:gd name="connsiteX0" fmla="*/ 323791 w 325005"/>
                  <a:gd name="connsiteY0" fmla="*/ 185748 h 197324"/>
                  <a:gd name="connsiteX1" fmla="*/ 323791 w 325005"/>
                  <a:gd name="connsiteY1" fmla="*/ 180152 h 197324"/>
                  <a:gd name="connsiteX2" fmla="*/ 318432 w 325005"/>
                  <a:gd name="connsiteY2" fmla="*/ 129878 h 197324"/>
                  <a:gd name="connsiteX3" fmla="*/ 313075 w 325005"/>
                  <a:gd name="connsiteY3" fmla="*/ 93357 h 197324"/>
                  <a:gd name="connsiteX4" fmla="*/ 313001 w 325005"/>
                  <a:gd name="connsiteY4" fmla="*/ 54898 h 197324"/>
                  <a:gd name="connsiteX5" fmla="*/ 208833 w 325005"/>
                  <a:gd name="connsiteY5" fmla="*/ 8995 h 197324"/>
                  <a:gd name="connsiteX6" fmla="*/ 178164 w 325005"/>
                  <a:gd name="connsiteY6" fmla="*/ 9580 h 197324"/>
                  <a:gd name="connsiteX7" fmla="*/ 191020 w 325005"/>
                  <a:gd name="connsiteY7" fmla="*/ 56854 h 197324"/>
                  <a:gd name="connsiteX8" fmla="*/ 178164 w 325005"/>
                  <a:gd name="connsiteY8" fmla="*/ 98752 h 197324"/>
                  <a:gd name="connsiteX9" fmla="*/ 85005 w 325005"/>
                  <a:gd name="connsiteY9" fmla="*/ 134213 h 197324"/>
                  <a:gd name="connsiteX10" fmla="*/ 55031 w 325005"/>
                  <a:gd name="connsiteY10" fmla="*/ 133847 h 197324"/>
                  <a:gd name="connsiteX11" fmla="*/ 19662 w 325005"/>
                  <a:gd name="connsiteY11" fmla="*/ 131268 h 197324"/>
                  <a:gd name="connsiteX12" fmla="*/ 15675 w 325005"/>
                  <a:gd name="connsiteY12" fmla="*/ 131451 h 197324"/>
                  <a:gd name="connsiteX13" fmla="*/ 2891 w 325005"/>
                  <a:gd name="connsiteY13" fmla="*/ 142881 h 197324"/>
                  <a:gd name="connsiteX14" fmla="*/ 952 w 325005"/>
                  <a:gd name="connsiteY14" fmla="*/ 159615 h 197324"/>
                  <a:gd name="connsiteX15" fmla="*/ 11121 w 325005"/>
                  <a:gd name="connsiteY15" fmla="*/ 176092 h 197324"/>
                  <a:gd name="connsiteX16" fmla="*/ 121416 w 325005"/>
                  <a:gd name="connsiteY16" fmla="*/ 195423 h 197324"/>
                  <a:gd name="connsiteX17" fmla="*/ 208156 w 325005"/>
                  <a:gd name="connsiteY17" fmla="*/ 195423 h 197324"/>
                  <a:gd name="connsiteX18" fmla="*/ 323791 w 325005"/>
                  <a:gd name="connsiteY18" fmla="*/ 185748 h 19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5005" h="197324">
                    <a:moveTo>
                      <a:pt x="323791" y="185748"/>
                    </a:moveTo>
                    <a:cubicBezTo>
                      <a:pt x="323791" y="185748"/>
                      <a:pt x="323809" y="183608"/>
                      <a:pt x="323791" y="180152"/>
                    </a:cubicBezTo>
                    <a:cubicBezTo>
                      <a:pt x="323700" y="168356"/>
                      <a:pt x="322986" y="141089"/>
                      <a:pt x="318432" y="129878"/>
                    </a:cubicBezTo>
                    <a:cubicBezTo>
                      <a:pt x="312544" y="115376"/>
                      <a:pt x="313075" y="93357"/>
                      <a:pt x="313075" y="93357"/>
                    </a:cubicBezTo>
                    <a:cubicBezTo>
                      <a:pt x="313075" y="93357"/>
                      <a:pt x="312782" y="77886"/>
                      <a:pt x="313001" y="54898"/>
                    </a:cubicBezTo>
                    <a:cubicBezTo>
                      <a:pt x="274213" y="53160"/>
                      <a:pt x="222530" y="50161"/>
                      <a:pt x="208833" y="8995"/>
                    </a:cubicBezTo>
                    <a:cubicBezTo>
                      <a:pt x="196013" y="-11579"/>
                      <a:pt x="178164" y="9580"/>
                      <a:pt x="178164" y="9580"/>
                    </a:cubicBezTo>
                    <a:cubicBezTo>
                      <a:pt x="178164" y="9580"/>
                      <a:pt x="176024" y="27850"/>
                      <a:pt x="191020" y="56854"/>
                    </a:cubicBezTo>
                    <a:cubicBezTo>
                      <a:pt x="206016" y="85859"/>
                      <a:pt x="178164" y="98752"/>
                      <a:pt x="178164" y="98752"/>
                    </a:cubicBezTo>
                    <a:cubicBezTo>
                      <a:pt x="178164" y="98752"/>
                      <a:pt x="91972" y="132055"/>
                      <a:pt x="85005" y="134213"/>
                    </a:cubicBezTo>
                    <a:cubicBezTo>
                      <a:pt x="82023" y="135127"/>
                      <a:pt x="68948" y="134670"/>
                      <a:pt x="55031" y="133847"/>
                    </a:cubicBezTo>
                    <a:cubicBezTo>
                      <a:pt x="40949" y="133006"/>
                      <a:pt x="26026" y="131799"/>
                      <a:pt x="19662" y="131268"/>
                    </a:cubicBezTo>
                    <a:cubicBezTo>
                      <a:pt x="18326" y="131341"/>
                      <a:pt x="17010" y="131415"/>
                      <a:pt x="15675" y="131451"/>
                    </a:cubicBezTo>
                    <a:cubicBezTo>
                      <a:pt x="9311" y="135036"/>
                      <a:pt x="5269" y="138931"/>
                      <a:pt x="2891" y="142881"/>
                    </a:cubicBezTo>
                    <a:cubicBezTo>
                      <a:pt x="-565" y="148624"/>
                      <a:pt x="-528" y="154458"/>
                      <a:pt x="952" y="159615"/>
                    </a:cubicBezTo>
                    <a:cubicBezTo>
                      <a:pt x="3641" y="168996"/>
                      <a:pt x="11121" y="176092"/>
                      <a:pt x="11121" y="176092"/>
                    </a:cubicBezTo>
                    <a:cubicBezTo>
                      <a:pt x="11121" y="176092"/>
                      <a:pt x="66808" y="200269"/>
                      <a:pt x="121416" y="195423"/>
                    </a:cubicBezTo>
                    <a:cubicBezTo>
                      <a:pt x="176024" y="190595"/>
                      <a:pt x="208156" y="195423"/>
                      <a:pt x="208156" y="195423"/>
                    </a:cubicBezTo>
                    <a:cubicBezTo>
                      <a:pt x="345206" y="202939"/>
                      <a:pt x="323791" y="185748"/>
                      <a:pt x="323791" y="1857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D64131D-5EEE-9CAE-DA19-2B2139106835}"/>
                  </a:ext>
                </a:extLst>
              </p:cNvPr>
              <p:cNvSpPr/>
              <p:nvPr/>
            </p:nvSpPr>
            <p:spPr>
              <a:xfrm>
                <a:off x="9274392" y="1894721"/>
                <a:ext cx="334113" cy="206496"/>
              </a:xfrm>
              <a:custGeom>
                <a:avLst/>
                <a:gdLst>
                  <a:gd name="connsiteX0" fmla="*/ 272206 w 334113"/>
                  <a:gd name="connsiteY0" fmla="*/ 206496 h 206496"/>
                  <a:gd name="connsiteX1" fmla="*/ 212496 w 334113"/>
                  <a:gd name="connsiteY1" fmla="*/ 204576 h 206496"/>
                  <a:gd name="connsiteX2" fmla="*/ 126414 w 334113"/>
                  <a:gd name="connsiteY2" fmla="*/ 204558 h 206496"/>
                  <a:gd name="connsiteX3" fmla="*/ 13906 w 334113"/>
                  <a:gd name="connsiteY3" fmla="*/ 184862 h 206496"/>
                  <a:gd name="connsiteX4" fmla="*/ 12571 w 334113"/>
                  <a:gd name="connsiteY4" fmla="*/ 183984 h 206496"/>
                  <a:gd name="connsiteX5" fmla="*/ 1141 w 334113"/>
                  <a:gd name="connsiteY5" fmla="*/ 165440 h 206496"/>
                  <a:gd name="connsiteX6" fmla="*/ 3555 w 334113"/>
                  <a:gd name="connsiteY6" fmla="*/ 145067 h 206496"/>
                  <a:gd name="connsiteX7" fmla="*/ 18021 w 334113"/>
                  <a:gd name="connsiteY7" fmla="*/ 132009 h 206496"/>
                  <a:gd name="connsiteX8" fmla="*/ 20124 w 334113"/>
                  <a:gd name="connsiteY8" fmla="*/ 131424 h 206496"/>
                  <a:gd name="connsiteX9" fmla="*/ 23983 w 334113"/>
                  <a:gd name="connsiteY9" fmla="*/ 131241 h 206496"/>
                  <a:gd name="connsiteX10" fmla="*/ 24641 w 334113"/>
                  <a:gd name="connsiteY10" fmla="*/ 131241 h 206496"/>
                  <a:gd name="connsiteX11" fmla="*/ 59901 w 334113"/>
                  <a:gd name="connsiteY11" fmla="*/ 133820 h 206496"/>
                  <a:gd name="connsiteX12" fmla="*/ 88284 w 334113"/>
                  <a:gd name="connsiteY12" fmla="*/ 134387 h 206496"/>
                  <a:gd name="connsiteX13" fmla="*/ 181113 w 334113"/>
                  <a:gd name="connsiteY13" fmla="*/ 99054 h 206496"/>
                  <a:gd name="connsiteX14" fmla="*/ 181113 w 334113"/>
                  <a:gd name="connsiteY14" fmla="*/ 99054 h 206496"/>
                  <a:gd name="connsiteX15" fmla="*/ 194390 w 334113"/>
                  <a:gd name="connsiteY15" fmla="*/ 84387 h 206496"/>
                  <a:gd name="connsiteX16" fmla="*/ 191538 w 334113"/>
                  <a:gd name="connsiteY16" fmla="*/ 63521 h 206496"/>
                  <a:gd name="connsiteX17" fmla="*/ 178206 w 334113"/>
                  <a:gd name="connsiteY17" fmla="*/ 13613 h 206496"/>
                  <a:gd name="connsiteX18" fmla="*/ 179248 w 334113"/>
                  <a:gd name="connsiteY18" fmla="*/ 11199 h 206496"/>
                  <a:gd name="connsiteX19" fmla="*/ 201284 w 334113"/>
                  <a:gd name="connsiteY19" fmla="*/ 43 h 206496"/>
                  <a:gd name="connsiteX20" fmla="*/ 217286 w 334113"/>
                  <a:gd name="connsiteY20" fmla="*/ 11144 h 206496"/>
                  <a:gd name="connsiteX21" fmla="*/ 217744 w 334113"/>
                  <a:gd name="connsiteY21" fmla="*/ 12113 h 206496"/>
                  <a:gd name="connsiteX22" fmla="*/ 317762 w 334113"/>
                  <a:gd name="connsiteY22" fmla="*/ 54907 h 206496"/>
                  <a:gd name="connsiteX23" fmla="*/ 322132 w 334113"/>
                  <a:gd name="connsiteY23" fmla="*/ 59516 h 206496"/>
                  <a:gd name="connsiteX24" fmla="*/ 322205 w 334113"/>
                  <a:gd name="connsiteY24" fmla="*/ 97847 h 206496"/>
                  <a:gd name="connsiteX25" fmla="*/ 327216 w 334113"/>
                  <a:gd name="connsiteY25" fmla="*/ 132741 h 206496"/>
                  <a:gd name="connsiteX26" fmla="*/ 332904 w 334113"/>
                  <a:gd name="connsiteY26" fmla="*/ 184697 h 206496"/>
                  <a:gd name="connsiteX27" fmla="*/ 332904 w 334113"/>
                  <a:gd name="connsiteY27" fmla="*/ 188684 h 206496"/>
                  <a:gd name="connsiteX28" fmla="*/ 333635 w 334113"/>
                  <a:gd name="connsiteY28" fmla="*/ 195194 h 206496"/>
                  <a:gd name="connsiteX29" fmla="*/ 272206 w 334113"/>
                  <a:gd name="connsiteY29" fmla="*/ 206496 h 206496"/>
                  <a:gd name="connsiteX30" fmla="*/ 172957 w 334113"/>
                  <a:gd name="connsiteY30" fmla="*/ 193292 h 206496"/>
                  <a:gd name="connsiteX31" fmla="*/ 213447 w 334113"/>
                  <a:gd name="connsiteY31" fmla="*/ 195505 h 206496"/>
                  <a:gd name="connsiteX32" fmla="*/ 324290 w 334113"/>
                  <a:gd name="connsiteY32" fmla="*/ 192341 h 206496"/>
                  <a:gd name="connsiteX33" fmla="*/ 323833 w 334113"/>
                  <a:gd name="connsiteY33" fmla="*/ 190293 h 206496"/>
                  <a:gd name="connsiteX34" fmla="*/ 323833 w 334113"/>
                  <a:gd name="connsiteY34" fmla="*/ 184788 h 206496"/>
                  <a:gd name="connsiteX35" fmla="*/ 318822 w 334113"/>
                  <a:gd name="connsiteY35" fmla="*/ 136197 h 206496"/>
                  <a:gd name="connsiteX36" fmla="*/ 313134 w 334113"/>
                  <a:gd name="connsiteY36" fmla="*/ 97847 h 206496"/>
                  <a:gd name="connsiteX37" fmla="*/ 313134 w 334113"/>
                  <a:gd name="connsiteY37" fmla="*/ 97847 h 206496"/>
                  <a:gd name="connsiteX38" fmla="*/ 313024 w 334113"/>
                  <a:gd name="connsiteY38" fmla="*/ 63868 h 206496"/>
                  <a:gd name="connsiteX39" fmla="*/ 209313 w 334113"/>
                  <a:gd name="connsiteY39" fmla="*/ 15570 h 206496"/>
                  <a:gd name="connsiteX40" fmla="*/ 200700 w 334113"/>
                  <a:gd name="connsiteY40" fmla="*/ 9187 h 206496"/>
                  <a:gd name="connsiteX41" fmla="*/ 187276 w 334113"/>
                  <a:gd name="connsiteY41" fmla="*/ 16063 h 206496"/>
                  <a:gd name="connsiteX42" fmla="*/ 199712 w 334113"/>
                  <a:gd name="connsiteY42" fmla="*/ 59351 h 206496"/>
                  <a:gd name="connsiteX43" fmla="*/ 203059 w 334113"/>
                  <a:gd name="connsiteY43" fmla="*/ 87460 h 206496"/>
                  <a:gd name="connsiteX44" fmla="*/ 184716 w 334113"/>
                  <a:gd name="connsiteY44" fmla="*/ 107503 h 206496"/>
                  <a:gd name="connsiteX45" fmla="*/ 90990 w 334113"/>
                  <a:gd name="connsiteY45" fmla="*/ 143183 h 206496"/>
                  <a:gd name="connsiteX46" fmla="*/ 59388 w 334113"/>
                  <a:gd name="connsiteY46" fmla="*/ 143000 h 206496"/>
                  <a:gd name="connsiteX47" fmla="*/ 24239 w 334113"/>
                  <a:gd name="connsiteY47" fmla="*/ 140440 h 206496"/>
                  <a:gd name="connsiteX48" fmla="*/ 21605 w 334113"/>
                  <a:gd name="connsiteY48" fmla="*/ 140568 h 206496"/>
                  <a:gd name="connsiteX49" fmla="*/ 11438 w 334113"/>
                  <a:gd name="connsiteY49" fmla="*/ 149840 h 206496"/>
                  <a:gd name="connsiteX50" fmla="*/ 9974 w 334113"/>
                  <a:gd name="connsiteY50" fmla="*/ 162953 h 206496"/>
                  <a:gd name="connsiteX51" fmla="*/ 18368 w 334113"/>
                  <a:gd name="connsiteY51" fmla="*/ 176833 h 206496"/>
                  <a:gd name="connsiteX52" fmla="*/ 125646 w 334113"/>
                  <a:gd name="connsiteY52" fmla="*/ 195487 h 206496"/>
                  <a:gd name="connsiteX53" fmla="*/ 172957 w 334113"/>
                  <a:gd name="connsiteY53" fmla="*/ 193292 h 206496"/>
                  <a:gd name="connsiteX54" fmla="*/ 325497 w 334113"/>
                  <a:gd name="connsiteY54" fmla="*/ 193896 h 206496"/>
                  <a:gd name="connsiteX55" fmla="*/ 325534 w 334113"/>
                  <a:gd name="connsiteY55" fmla="*/ 193932 h 206496"/>
                  <a:gd name="connsiteX56" fmla="*/ 325497 w 334113"/>
                  <a:gd name="connsiteY56" fmla="*/ 193896 h 20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34113" h="206496">
                    <a:moveTo>
                      <a:pt x="272206" y="206496"/>
                    </a:moveTo>
                    <a:cubicBezTo>
                      <a:pt x="256661" y="206496"/>
                      <a:pt x="237129" y="205929"/>
                      <a:pt x="212496" y="204576"/>
                    </a:cubicBezTo>
                    <a:cubicBezTo>
                      <a:pt x="211746" y="204485"/>
                      <a:pt x="179742" y="199839"/>
                      <a:pt x="126414" y="204558"/>
                    </a:cubicBezTo>
                    <a:cubicBezTo>
                      <a:pt x="71294" y="209459"/>
                      <a:pt x="16210" y="185868"/>
                      <a:pt x="13906" y="184862"/>
                    </a:cubicBezTo>
                    <a:cubicBezTo>
                      <a:pt x="13412" y="184642"/>
                      <a:pt x="12973" y="184350"/>
                      <a:pt x="12571" y="183984"/>
                    </a:cubicBezTo>
                    <a:cubicBezTo>
                      <a:pt x="12223" y="183655"/>
                      <a:pt x="4159" y="175900"/>
                      <a:pt x="1141" y="165440"/>
                    </a:cubicBezTo>
                    <a:cubicBezTo>
                      <a:pt x="-962" y="158088"/>
                      <a:pt x="-158" y="151230"/>
                      <a:pt x="3555" y="145067"/>
                    </a:cubicBezTo>
                    <a:cubicBezTo>
                      <a:pt x="6536" y="140129"/>
                      <a:pt x="11401" y="135740"/>
                      <a:pt x="18021" y="132009"/>
                    </a:cubicBezTo>
                    <a:cubicBezTo>
                      <a:pt x="18661" y="131644"/>
                      <a:pt x="19374" y="131442"/>
                      <a:pt x="20124" y="131424"/>
                    </a:cubicBezTo>
                    <a:cubicBezTo>
                      <a:pt x="21404" y="131388"/>
                      <a:pt x="22684" y="131314"/>
                      <a:pt x="23983" y="131241"/>
                    </a:cubicBezTo>
                    <a:cubicBezTo>
                      <a:pt x="24203" y="131223"/>
                      <a:pt x="24421" y="131223"/>
                      <a:pt x="24641" y="131241"/>
                    </a:cubicBezTo>
                    <a:cubicBezTo>
                      <a:pt x="30511" y="131735"/>
                      <a:pt x="45672" y="132960"/>
                      <a:pt x="59901" y="133820"/>
                    </a:cubicBezTo>
                    <a:cubicBezTo>
                      <a:pt x="82980" y="135191"/>
                      <a:pt x="87478" y="134588"/>
                      <a:pt x="88284" y="134387"/>
                    </a:cubicBezTo>
                    <a:cubicBezTo>
                      <a:pt x="93642" y="132741"/>
                      <a:pt x="151359" y="110539"/>
                      <a:pt x="181113" y="99054"/>
                    </a:cubicBezTo>
                    <a:lnTo>
                      <a:pt x="181113" y="99054"/>
                    </a:lnTo>
                    <a:cubicBezTo>
                      <a:pt x="181077" y="99054"/>
                      <a:pt x="191081" y="94172"/>
                      <a:pt x="194390" y="84387"/>
                    </a:cubicBezTo>
                    <a:cubicBezTo>
                      <a:pt x="196475" y="78224"/>
                      <a:pt x="195524" y="71202"/>
                      <a:pt x="191538" y="63521"/>
                    </a:cubicBezTo>
                    <a:cubicBezTo>
                      <a:pt x="176084" y="33620"/>
                      <a:pt x="178114" y="14418"/>
                      <a:pt x="178206" y="13613"/>
                    </a:cubicBezTo>
                    <a:cubicBezTo>
                      <a:pt x="178316" y="12717"/>
                      <a:pt x="178681" y="11876"/>
                      <a:pt x="179248" y="11199"/>
                    </a:cubicBezTo>
                    <a:cubicBezTo>
                      <a:pt x="180290" y="9973"/>
                      <a:pt x="189654" y="-762"/>
                      <a:pt x="201284" y="43"/>
                    </a:cubicBezTo>
                    <a:cubicBezTo>
                      <a:pt x="207594" y="500"/>
                      <a:pt x="212990" y="4231"/>
                      <a:pt x="217286" y="11144"/>
                    </a:cubicBezTo>
                    <a:cubicBezTo>
                      <a:pt x="217470" y="11455"/>
                      <a:pt x="217635" y="11784"/>
                      <a:pt x="217744" y="12113"/>
                    </a:cubicBezTo>
                    <a:cubicBezTo>
                      <a:pt x="230674" y="51012"/>
                      <a:pt x="281002" y="53261"/>
                      <a:pt x="317762" y="54907"/>
                    </a:cubicBezTo>
                    <a:cubicBezTo>
                      <a:pt x="320230" y="55017"/>
                      <a:pt x="322150" y="57047"/>
                      <a:pt x="322132" y="59516"/>
                    </a:cubicBezTo>
                    <a:cubicBezTo>
                      <a:pt x="321931" y="82174"/>
                      <a:pt x="322205" y="97701"/>
                      <a:pt x="322205" y="97847"/>
                    </a:cubicBezTo>
                    <a:cubicBezTo>
                      <a:pt x="322205" y="98250"/>
                      <a:pt x="321767" y="119299"/>
                      <a:pt x="327216" y="132741"/>
                    </a:cubicBezTo>
                    <a:cubicBezTo>
                      <a:pt x="331916" y="144335"/>
                      <a:pt x="332794" y="170268"/>
                      <a:pt x="332904" y="184697"/>
                    </a:cubicBezTo>
                    <a:cubicBezTo>
                      <a:pt x="332921" y="186343"/>
                      <a:pt x="332921" y="187714"/>
                      <a:pt x="332904" y="188684"/>
                    </a:cubicBezTo>
                    <a:cubicBezTo>
                      <a:pt x="334038" y="190458"/>
                      <a:pt x="334568" y="192799"/>
                      <a:pt x="333635" y="195194"/>
                    </a:cubicBezTo>
                    <a:cubicBezTo>
                      <a:pt x="332319" y="198907"/>
                      <a:pt x="329392" y="206496"/>
                      <a:pt x="272206" y="206496"/>
                    </a:cubicBezTo>
                    <a:close/>
                    <a:moveTo>
                      <a:pt x="172957" y="193292"/>
                    </a:moveTo>
                    <a:cubicBezTo>
                      <a:pt x="198286" y="193292"/>
                      <a:pt x="212569" y="195377"/>
                      <a:pt x="213447" y="195505"/>
                    </a:cubicBezTo>
                    <a:cubicBezTo>
                      <a:pt x="300315" y="200260"/>
                      <a:pt x="319992" y="194609"/>
                      <a:pt x="324290" y="192341"/>
                    </a:cubicBezTo>
                    <a:cubicBezTo>
                      <a:pt x="323979" y="191701"/>
                      <a:pt x="323833" y="191006"/>
                      <a:pt x="323833" y="190293"/>
                    </a:cubicBezTo>
                    <a:cubicBezTo>
                      <a:pt x="323833" y="190275"/>
                      <a:pt x="323851" y="188172"/>
                      <a:pt x="323833" y="184788"/>
                    </a:cubicBezTo>
                    <a:cubicBezTo>
                      <a:pt x="323669" y="161691"/>
                      <a:pt x="321784" y="143531"/>
                      <a:pt x="318822" y="136197"/>
                    </a:cubicBezTo>
                    <a:cubicBezTo>
                      <a:pt x="312640" y="120982"/>
                      <a:pt x="313116" y="98780"/>
                      <a:pt x="313134" y="97847"/>
                    </a:cubicBezTo>
                    <a:lnTo>
                      <a:pt x="313134" y="97847"/>
                    </a:lnTo>
                    <a:cubicBezTo>
                      <a:pt x="313134" y="97847"/>
                      <a:pt x="312878" y="84223"/>
                      <a:pt x="313024" y="63868"/>
                    </a:cubicBezTo>
                    <a:cubicBezTo>
                      <a:pt x="276101" y="62149"/>
                      <a:pt x="223907" y="58181"/>
                      <a:pt x="209313" y="15570"/>
                    </a:cubicBezTo>
                    <a:cubicBezTo>
                      <a:pt x="206716" y="11565"/>
                      <a:pt x="203827" y="9425"/>
                      <a:pt x="200700" y="9187"/>
                    </a:cubicBezTo>
                    <a:cubicBezTo>
                      <a:pt x="195524" y="8785"/>
                      <a:pt x="189946" y="13320"/>
                      <a:pt x="187276" y="16063"/>
                    </a:cubicBezTo>
                    <a:cubicBezTo>
                      <a:pt x="187203" y="20635"/>
                      <a:pt x="187898" y="36509"/>
                      <a:pt x="199712" y="59351"/>
                    </a:cubicBezTo>
                    <a:cubicBezTo>
                      <a:pt x="204888" y="69373"/>
                      <a:pt x="206003" y="78828"/>
                      <a:pt x="203059" y="87460"/>
                    </a:cubicBezTo>
                    <a:cubicBezTo>
                      <a:pt x="198414" y="101030"/>
                      <a:pt x="185282" y="107247"/>
                      <a:pt x="184716" y="107503"/>
                    </a:cubicBezTo>
                    <a:cubicBezTo>
                      <a:pt x="180912" y="108985"/>
                      <a:pt x="98013" y="141007"/>
                      <a:pt x="90990" y="143183"/>
                    </a:cubicBezTo>
                    <a:cubicBezTo>
                      <a:pt x="89490" y="143640"/>
                      <a:pt x="86363" y="144610"/>
                      <a:pt x="59388" y="143000"/>
                    </a:cubicBezTo>
                    <a:cubicBezTo>
                      <a:pt x="45325" y="142159"/>
                      <a:pt x="30347" y="140952"/>
                      <a:pt x="24239" y="140440"/>
                    </a:cubicBezTo>
                    <a:cubicBezTo>
                      <a:pt x="23361" y="140495"/>
                      <a:pt x="22483" y="140532"/>
                      <a:pt x="21605" y="140568"/>
                    </a:cubicBezTo>
                    <a:cubicBezTo>
                      <a:pt x="16869" y="143366"/>
                      <a:pt x="13449" y="146475"/>
                      <a:pt x="11438" y="149840"/>
                    </a:cubicBezTo>
                    <a:cubicBezTo>
                      <a:pt x="9060" y="153790"/>
                      <a:pt x="8585" y="158088"/>
                      <a:pt x="9974" y="162953"/>
                    </a:cubicBezTo>
                    <a:cubicBezTo>
                      <a:pt x="11876" y="169573"/>
                      <a:pt x="16759" y="175133"/>
                      <a:pt x="18368" y="176833"/>
                    </a:cubicBezTo>
                    <a:cubicBezTo>
                      <a:pt x="25318" y="179705"/>
                      <a:pt x="76341" y="199839"/>
                      <a:pt x="125646" y="195487"/>
                    </a:cubicBezTo>
                    <a:cubicBezTo>
                      <a:pt x="144098" y="193841"/>
                      <a:pt x="159972" y="193292"/>
                      <a:pt x="172957" y="193292"/>
                    </a:cubicBezTo>
                    <a:close/>
                    <a:moveTo>
                      <a:pt x="325497" y="193896"/>
                    </a:moveTo>
                    <a:cubicBezTo>
                      <a:pt x="325515" y="193914"/>
                      <a:pt x="325515" y="193914"/>
                      <a:pt x="325534" y="193932"/>
                    </a:cubicBezTo>
                    <a:cubicBezTo>
                      <a:pt x="325534" y="193914"/>
                      <a:pt x="325515" y="193896"/>
                      <a:pt x="325497" y="1938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4" name="Graphic 4">
              <a:extLst>
                <a:ext uri="{FF2B5EF4-FFF2-40B4-BE49-F238E27FC236}">
                  <a16:creationId xmlns:a16="http://schemas.microsoft.com/office/drawing/2014/main" id="{5BB77C97-19C8-CED2-0BE2-8D1ED55A04F3}"/>
                </a:ext>
              </a:extLst>
            </p:cNvPr>
            <p:cNvGrpSpPr/>
            <p:nvPr/>
          </p:nvGrpSpPr>
          <p:grpSpPr>
            <a:xfrm>
              <a:off x="9471738" y="1346603"/>
              <a:ext cx="239842" cy="612187"/>
              <a:chOff x="9471738" y="1346603"/>
              <a:chExt cx="239842" cy="612187"/>
            </a:xfrm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C42A3CA-B838-3978-ABF5-84B45BDAFE1A}"/>
                  </a:ext>
                </a:extLst>
              </p:cNvPr>
              <p:cNvSpPr/>
              <p:nvPr/>
            </p:nvSpPr>
            <p:spPr>
              <a:xfrm>
                <a:off x="9476329" y="1351172"/>
                <a:ext cx="230708" cy="603028"/>
              </a:xfrm>
              <a:custGeom>
                <a:avLst/>
                <a:gdLst>
                  <a:gd name="connsiteX0" fmla="*/ 61381 w 230708"/>
                  <a:gd name="connsiteY0" fmla="*/ 0 h 603028"/>
                  <a:gd name="connsiteX1" fmla="*/ 11893 w 230708"/>
                  <a:gd name="connsiteY1" fmla="*/ 94695 h 603028"/>
                  <a:gd name="connsiteX2" fmla="*/ 8894 w 230708"/>
                  <a:gd name="connsiteY2" fmla="*/ 179442 h 603028"/>
                  <a:gd name="connsiteX3" fmla="*/ 2200 w 230708"/>
                  <a:gd name="connsiteY3" fmla="*/ 296156 h 603028"/>
                  <a:gd name="connsiteX4" fmla="*/ 5456 w 230708"/>
                  <a:gd name="connsiteY4" fmla="*/ 401952 h 603028"/>
                  <a:gd name="connsiteX5" fmla="*/ 13429 w 230708"/>
                  <a:gd name="connsiteY5" fmla="*/ 510089 h 603028"/>
                  <a:gd name="connsiteX6" fmla="*/ 11893 w 230708"/>
                  <a:gd name="connsiteY6" fmla="*/ 557711 h 603028"/>
                  <a:gd name="connsiteX7" fmla="*/ 11527 w 230708"/>
                  <a:gd name="connsiteY7" fmla="*/ 557126 h 603028"/>
                  <a:gd name="connsiteX8" fmla="*/ 115678 w 230708"/>
                  <a:gd name="connsiteY8" fmla="*/ 603028 h 603028"/>
                  <a:gd name="connsiteX9" fmla="*/ 118786 w 230708"/>
                  <a:gd name="connsiteY9" fmla="*/ 517002 h 603028"/>
                  <a:gd name="connsiteX10" fmla="*/ 135044 w 230708"/>
                  <a:gd name="connsiteY10" fmla="*/ 420185 h 603028"/>
                  <a:gd name="connsiteX11" fmla="*/ 157538 w 230708"/>
                  <a:gd name="connsiteY11" fmla="*/ 323496 h 603028"/>
                  <a:gd name="connsiteX12" fmla="*/ 150041 w 230708"/>
                  <a:gd name="connsiteY12" fmla="*/ 211775 h 603028"/>
                  <a:gd name="connsiteX13" fmla="*/ 165036 w 230708"/>
                  <a:gd name="connsiteY13" fmla="*/ 160203 h 603028"/>
                  <a:gd name="connsiteX14" fmla="*/ 230709 w 230708"/>
                  <a:gd name="connsiteY14" fmla="*/ 113294 h 603028"/>
                  <a:gd name="connsiteX15" fmla="*/ 61381 w 230708"/>
                  <a:gd name="connsiteY15" fmla="*/ 0 h 60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0708" h="603028">
                    <a:moveTo>
                      <a:pt x="61381" y="0"/>
                    </a:moveTo>
                    <a:cubicBezTo>
                      <a:pt x="40514" y="39465"/>
                      <a:pt x="19409" y="79626"/>
                      <a:pt x="11893" y="94695"/>
                    </a:cubicBezTo>
                    <a:cubicBezTo>
                      <a:pt x="-762" y="120097"/>
                      <a:pt x="3919" y="152632"/>
                      <a:pt x="8894" y="179442"/>
                    </a:cubicBezTo>
                    <a:cubicBezTo>
                      <a:pt x="15861" y="216969"/>
                      <a:pt x="4065" y="258300"/>
                      <a:pt x="2200" y="296156"/>
                    </a:cubicBezTo>
                    <a:cubicBezTo>
                      <a:pt x="518" y="330300"/>
                      <a:pt x="-3067" y="368412"/>
                      <a:pt x="5456" y="401952"/>
                    </a:cubicBezTo>
                    <a:cubicBezTo>
                      <a:pt x="12642" y="430189"/>
                      <a:pt x="13795" y="475579"/>
                      <a:pt x="13429" y="510089"/>
                    </a:cubicBezTo>
                    <a:cubicBezTo>
                      <a:pt x="13136" y="537265"/>
                      <a:pt x="11893" y="557711"/>
                      <a:pt x="11893" y="557711"/>
                    </a:cubicBezTo>
                    <a:cubicBezTo>
                      <a:pt x="11765" y="557510"/>
                      <a:pt x="11637" y="557327"/>
                      <a:pt x="11527" y="557126"/>
                    </a:cubicBezTo>
                    <a:cubicBezTo>
                      <a:pt x="25206" y="598310"/>
                      <a:pt x="76889" y="601309"/>
                      <a:pt x="115678" y="603028"/>
                    </a:cubicBezTo>
                    <a:cubicBezTo>
                      <a:pt x="115896" y="579437"/>
                      <a:pt x="116646" y="547945"/>
                      <a:pt x="118786" y="517002"/>
                    </a:cubicBezTo>
                    <a:cubicBezTo>
                      <a:pt x="121456" y="478250"/>
                      <a:pt x="126321" y="440412"/>
                      <a:pt x="135044" y="420185"/>
                    </a:cubicBezTo>
                    <a:cubicBezTo>
                      <a:pt x="157538" y="368083"/>
                      <a:pt x="157538" y="323496"/>
                      <a:pt x="157538" y="323496"/>
                    </a:cubicBezTo>
                    <a:cubicBezTo>
                      <a:pt x="157538" y="323496"/>
                      <a:pt x="157009" y="252063"/>
                      <a:pt x="150041" y="211775"/>
                    </a:cubicBezTo>
                    <a:cubicBezTo>
                      <a:pt x="143073" y="171487"/>
                      <a:pt x="165036" y="160203"/>
                      <a:pt x="165036" y="160203"/>
                    </a:cubicBezTo>
                    <a:cubicBezTo>
                      <a:pt x="179520" y="151059"/>
                      <a:pt x="203076" y="134033"/>
                      <a:pt x="230709" y="113294"/>
                    </a:cubicBezTo>
                    <a:cubicBezTo>
                      <a:pt x="164067" y="107058"/>
                      <a:pt x="83710" y="65617"/>
                      <a:pt x="613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EB60EF2-BA0F-8580-0875-49189C021832}"/>
                  </a:ext>
                </a:extLst>
              </p:cNvPr>
              <p:cNvSpPr/>
              <p:nvPr/>
            </p:nvSpPr>
            <p:spPr>
              <a:xfrm>
                <a:off x="9471738" y="1346603"/>
                <a:ext cx="239842" cy="612187"/>
              </a:xfrm>
              <a:custGeom>
                <a:avLst/>
                <a:gdLst>
                  <a:gd name="connsiteX0" fmla="*/ 120269 w 239842"/>
                  <a:gd name="connsiteY0" fmla="*/ 612187 h 612187"/>
                  <a:gd name="connsiteX1" fmla="*/ 120067 w 239842"/>
                  <a:gd name="connsiteY1" fmla="*/ 612187 h 612187"/>
                  <a:gd name="connsiteX2" fmla="*/ 11766 w 239842"/>
                  <a:gd name="connsiteY2" fmla="*/ 563157 h 612187"/>
                  <a:gd name="connsiteX3" fmla="*/ 12059 w 239842"/>
                  <a:gd name="connsiteY3" fmla="*/ 559591 h 612187"/>
                  <a:gd name="connsiteX4" fmla="*/ 13448 w 239842"/>
                  <a:gd name="connsiteY4" fmla="*/ 514621 h 612187"/>
                  <a:gd name="connsiteX5" fmla="*/ 5622 w 239842"/>
                  <a:gd name="connsiteY5" fmla="*/ 407654 h 612187"/>
                  <a:gd name="connsiteX6" fmla="*/ 1525 w 239842"/>
                  <a:gd name="connsiteY6" fmla="*/ 313453 h 612187"/>
                  <a:gd name="connsiteX7" fmla="*/ 2219 w 239842"/>
                  <a:gd name="connsiteY7" fmla="*/ 300505 h 612187"/>
                  <a:gd name="connsiteX8" fmla="*/ 6499 w 239842"/>
                  <a:gd name="connsiteY8" fmla="*/ 260399 h 612187"/>
                  <a:gd name="connsiteX9" fmla="*/ 8986 w 239842"/>
                  <a:gd name="connsiteY9" fmla="*/ 184851 h 612187"/>
                  <a:gd name="connsiteX10" fmla="*/ 12388 w 239842"/>
                  <a:gd name="connsiteY10" fmla="*/ 97234 h 612187"/>
                  <a:gd name="connsiteX11" fmla="*/ 61930 w 239842"/>
                  <a:gd name="connsiteY11" fmla="*/ 2429 h 612187"/>
                  <a:gd name="connsiteX12" fmla="*/ 66337 w 239842"/>
                  <a:gd name="connsiteY12" fmla="*/ 15 h 612187"/>
                  <a:gd name="connsiteX13" fmla="*/ 70306 w 239842"/>
                  <a:gd name="connsiteY13" fmla="*/ 3105 h 612187"/>
                  <a:gd name="connsiteX14" fmla="*/ 235702 w 239842"/>
                  <a:gd name="connsiteY14" fmla="*/ 113345 h 612187"/>
                  <a:gd name="connsiteX15" fmla="*/ 239671 w 239842"/>
                  <a:gd name="connsiteY15" fmla="*/ 116656 h 612187"/>
                  <a:gd name="connsiteX16" fmla="*/ 238025 w 239842"/>
                  <a:gd name="connsiteY16" fmla="*/ 121557 h 612187"/>
                  <a:gd name="connsiteX17" fmla="*/ 172060 w 239842"/>
                  <a:gd name="connsiteY17" fmla="*/ 168685 h 612187"/>
                  <a:gd name="connsiteX18" fmla="*/ 159131 w 239842"/>
                  <a:gd name="connsiteY18" fmla="*/ 215612 h 612187"/>
                  <a:gd name="connsiteX19" fmla="*/ 166701 w 239842"/>
                  <a:gd name="connsiteY19" fmla="*/ 328083 h 612187"/>
                  <a:gd name="connsiteX20" fmla="*/ 143841 w 239842"/>
                  <a:gd name="connsiteY20" fmla="*/ 426619 h 612187"/>
                  <a:gd name="connsiteX21" fmla="*/ 127949 w 239842"/>
                  <a:gd name="connsiteY21" fmla="*/ 521936 h 612187"/>
                  <a:gd name="connsiteX22" fmla="*/ 124859 w 239842"/>
                  <a:gd name="connsiteY22" fmla="*/ 607688 h 612187"/>
                  <a:gd name="connsiteX23" fmla="*/ 123433 w 239842"/>
                  <a:gd name="connsiteY23" fmla="*/ 610962 h 612187"/>
                  <a:gd name="connsiteX24" fmla="*/ 120269 w 239842"/>
                  <a:gd name="connsiteY24" fmla="*/ 612187 h 612187"/>
                  <a:gd name="connsiteX25" fmla="*/ 21074 w 239842"/>
                  <a:gd name="connsiteY25" fmla="*/ 562042 h 612187"/>
                  <a:gd name="connsiteX26" fmla="*/ 115751 w 239842"/>
                  <a:gd name="connsiteY26" fmla="*/ 602824 h 612187"/>
                  <a:gd name="connsiteX27" fmla="*/ 118805 w 239842"/>
                  <a:gd name="connsiteY27" fmla="*/ 521259 h 612187"/>
                  <a:gd name="connsiteX28" fmla="*/ 135430 w 239842"/>
                  <a:gd name="connsiteY28" fmla="*/ 422961 h 612187"/>
                  <a:gd name="connsiteX29" fmla="*/ 157540 w 239842"/>
                  <a:gd name="connsiteY29" fmla="*/ 328083 h 612187"/>
                  <a:gd name="connsiteX30" fmla="*/ 150115 w 239842"/>
                  <a:gd name="connsiteY30" fmla="*/ 217130 h 612187"/>
                  <a:gd name="connsiteX31" fmla="*/ 167525 w 239842"/>
                  <a:gd name="connsiteY31" fmla="*/ 160711 h 612187"/>
                  <a:gd name="connsiteX32" fmla="*/ 223413 w 239842"/>
                  <a:gd name="connsiteY32" fmla="*/ 121026 h 612187"/>
                  <a:gd name="connsiteX33" fmla="*/ 65350 w 239842"/>
                  <a:gd name="connsiteY33" fmla="*/ 15523 h 612187"/>
                  <a:gd name="connsiteX34" fmla="*/ 20581 w 239842"/>
                  <a:gd name="connsiteY34" fmla="*/ 101275 h 612187"/>
                  <a:gd name="connsiteX35" fmla="*/ 17984 w 239842"/>
                  <a:gd name="connsiteY35" fmla="*/ 183151 h 612187"/>
                  <a:gd name="connsiteX36" fmla="*/ 15570 w 239842"/>
                  <a:gd name="connsiteY36" fmla="*/ 261588 h 612187"/>
                  <a:gd name="connsiteX37" fmla="*/ 11363 w 239842"/>
                  <a:gd name="connsiteY37" fmla="*/ 300925 h 612187"/>
                  <a:gd name="connsiteX38" fmla="*/ 10669 w 239842"/>
                  <a:gd name="connsiteY38" fmla="*/ 313928 h 612187"/>
                  <a:gd name="connsiteX39" fmla="*/ 14490 w 239842"/>
                  <a:gd name="connsiteY39" fmla="*/ 405368 h 612187"/>
                  <a:gd name="connsiteX40" fmla="*/ 22592 w 239842"/>
                  <a:gd name="connsiteY40" fmla="*/ 514694 h 612187"/>
                  <a:gd name="connsiteX41" fmla="*/ 21074 w 239842"/>
                  <a:gd name="connsiteY41" fmla="*/ 562042 h 61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39842" h="612187">
                    <a:moveTo>
                      <a:pt x="120269" y="612187"/>
                    </a:moveTo>
                    <a:cubicBezTo>
                      <a:pt x="120196" y="612187"/>
                      <a:pt x="120140" y="612187"/>
                      <a:pt x="120067" y="612187"/>
                    </a:cubicBezTo>
                    <a:cubicBezTo>
                      <a:pt x="82888" y="610523"/>
                      <a:pt x="26689" y="608018"/>
                      <a:pt x="11766" y="563157"/>
                    </a:cubicBezTo>
                    <a:cubicBezTo>
                      <a:pt x="11363" y="561932"/>
                      <a:pt x="11492" y="560670"/>
                      <a:pt x="12059" y="559591"/>
                    </a:cubicBezTo>
                    <a:cubicBezTo>
                      <a:pt x="12388" y="553410"/>
                      <a:pt x="13229" y="536036"/>
                      <a:pt x="13448" y="514621"/>
                    </a:cubicBezTo>
                    <a:cubicBezTo>
                      <a:pt x="13815" y="481282"/>
                      <a:pt x="12754" y="435671"/>
                      <a:pt x="5622" y="407654"/>
                    </a:cubicBezTo>
                    <a:cubicBezTo>
                      <a:pt x="-2023" y="377625"/>
                      <a:pt x="-213" y="345000"/>
                      <a:pt x="1525" y="313453"/>
                    </a:cubicBezTo>
                    <a:cubicBezTo>
                      <a:pt x="1762" y="309082"/>
                      <a:pt x="2001" y="304766"/>
                      <a:pt x="2219" y="300505"/>
                    </a:cubicBezTo>
                    <a:cubicBezTo>
                      <a:pt x="2860" y="287392"/>
                      <a:pt x="4707" y="273676"/>
                      <a:pt x="6499" y="260399"/>
                    </a:cubicBezTo>
                    <a:cubicBezTo>
                      <a:pt x="9918" y="235052"/>
                      <a:pt x="13431" y="208845"/>
                      <a:pt x="8986" y="184851"/>
                    </a:cubicBezTo>
                    <a:cubicBezTo>
                      <a:pt x="3701" y="156359"/>
                      <a:pt x="-835" y="123751"/>
                      <a:pt x="12388" y="97234"/>
                    </a:cubicBezTo>
                    <a:cubicBezTo>
                      <a:pt x="18770" y="84414"/>
                      <a:pt x="35431" y="52520"/>
                      <a:pt x="61930" y="2429"/>
                    </a:cubicBezTo>
                    <a:cubicBezTo>
                      <a:pt x="62772" y="819"/>
                      <a:pt x="64545" y="-132"/>
                      <a:pt x="66337" y="15"/>
                    </a:cubicBezTo>
                    <a:cubicBezTo>
                      <a:pt x="68166" y="161"/>
                      <a:pt x="69721" y="1368"/>
                      <a:pt x="70306" y="3105"/>
                    </a:cubicBezTo>
                    <a:cubicBezTo>
                      <a:pt x="91922" y="66638"/>
                      <a:pt x="171658" y="107329"/>
                      <a:pt x="235702" y="113345"/>
                    </a:cubicBezTo>
                    <a:cubicBezTo>
                      <a:pt x="237586" y="113528"/>
                      <a:pt x="239159" y="114845"/>
                      <a:pt x="239671" y="116656"/>
                    </a:cubicBezTo>
                    <a:cubicBezTo>
                      <a:pt x="240183" y="118466"/>
                      <a:pt x="239525" y="120423"/>
                      <a:pt x="238025" y="121557"/>
                    </a:cubicBezTo>
                    <a:cubicBezTo>
                      <a:pt x="207612" y="144380"/>
                      <a:pt x="185429" y="160236"/>
                      <a:pt x="172060" y="168685"/>
                    </a:cubicBezTo>
                    <a:cubicBezTo>
                      <a:pt x="170981" y="169288"/>
                      <a:pt x="152894" y="179511"/>
                      <a:pt x="159131" y="215612"/>
                    </a:cubicBezTo>
                    <a:cubicBezTo>
                      <a:pt x="166080" y="255809"/>
                      <a:pt x="166665" y="325157"/>
                      <a:pt x="166701" y="328083"/>
                    </a:cubicBezTo>
                    <a:cubicBezTo>
                      <a:pt x="166701" y="329985"/>
                      <a:pt x="166446" y="374242"/>
                      <a:pt x="143841" y="426619"/>
                    </a:cubicBezTo>
                    <a:cubicBezTo>
                      <a:pt x="136490" y="443645"/>
                      <a:pt x="131150" y="475722"/>
                      <a:pt x="127949" y="521936"/>
                    </a:cubicBezTo>
                    <a:cubicBezTo>
                      <a:pt x="125755" y="553794"/>
                      <a:pt x="125060" y="586163"/>
                      <a:pt x="124859" y="607688"/>
                    </a:cubicBezTo>
                    <a:cubicBezTo>
                      <a:pt x="124841" y="608932"/>
                      <a:pt x="124328" y="610102"/>
                      <a:pt x="123433" y="610962"/>
                    </a:cubicBezTo>
                    <a:cubicBezTo>
                      <a:pt x="122573" y="611748"/>
                      <a:pt x="121439" y="612187"/>
                      <a:pt x="120269" y="612187"/>
                    </a:cubicBezTo>
                    <a:close/>
                    <a:moveTo>
                      <a:pt x="21074" y="562042"/>
                    </a:moveTo>
                    <a:cubicBezTo>
                      <a:pt x="34333" y="597612"/>
                      <a:pt x="80109" y="601178"/>
                      <a:pt x="115751" y="602824"/>
                    </a:cubicBezTo>
                    <a:cubicBezTo>
                      <a:pt x="116008" y="581317"/>
                      <a:pt x="116758" y="551087"/>
                      <a:pt x="118805" y="521259"/>
                    </a:cubicBezTo>
                    <a:cubicBezTo>
                      <a:pt x="122079" y="474021"/>
                      <a:pt x="127657" y="440938"/>
                      <a:pt x="135430" y="422961"/>
                    </a:cubicBezTo>
                    <a:cubicBezTo>
                      <a:pt x="157283" y="372304"/>
                      <a:pt x="157540" y="328522"/>
                      <a:pt x="157540" y="328083"/>
                    </a:cubicBezTo>
                    <a:cubicBezTo>
                      <a:pt x="157540" y="327406"/>
                      <a:pt x="156936" y="256577"/>
                      <a:pt x="150115" y="217130"/>
                    </a:cubicBezTo>
                    <a:cubicBezTo>
                      <a:pt x="142672" y="174025"/>
                      <a:pt x="166501" y="161242"/>
                      <a:pt x="167525" y="160711"/>
                    </a:cubicBezTo>
                    <a:cubicBezTo>
                      <a:pt x="179009" y="153451"/>
                      <a:pt x="197864" y="140064"/>
                      <a:pt x="223413" y="121026"/>
                    </a:cubicBezTo>
                    <a:cubicBezTo>
                      <a:pt x="160777" y="111754"/>
                      <a:pt x="90916" y="74227"/>
                      <a:pt x="65350" y="15523"/>
                    </a:cubicBezTo>
                    <a:cubicBezTo>
                      <a:pt x="41905" y="59908"/>
                      <a:pt x="26470" y="89480"/>
                      <a:pt x="20581" y="101275"/>
                    </a:cubicBezTo>
                    <a:cubicBezTo>
                      <a:pt x="8620" y="125269"/>
                      <a:pt x="12973" y="156121"/>
                      <a:pt x="17984" y="183151"/>
                    </a:cubicBezTo>
                    <a:cubicBezTo>
                      <a:pt x="22702" y="208571"/>
                      <a:pt x="19081" y="235528"/>
                      <a:pt x="15570" y="261588"/>
                    </a:cubicBezTo>
                    <a:cubicBezTo>
                      <a:pt x="13723" y="275267"/>
                      <a:pt x="11986" y="288179"/>
                      <a:pt x="11363" y="300925"/>
                    </a:cubicBezTo>
                    <a:cubicBezTo>
                      <a:pt x="11162" y="305205"/>
                      <a:pt x="10906" y="309539"/>
                      <a:pt x="10669" y="313928"/>
                    </a:cubicBezTo>
                    <a:cubicBezTo>
                      <a:pt x="8950" y="344798"/>
                      <a:pt x="7194" y="376711"/>
                      <a:pt x="14490" y="405368"/>
                    </a:cubicBezTo>
                    <a:cubicBezTo>
                      <a:pt x="21861" y="434336"/>
                      <a:pt x="22976" y="480806"/>
                      <a:pt x="22592" y="514694"/>
                    </a:cubicBezTo>
                    <a:cubicBezTo>
                      <a:pt x="22336" y="539328"/>
                      <a:pt x="21275" y="558695"/>
                      <a:pt x="21074" y="5620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7" name="Graphic 4">
              <a:extLst>
                <a:ext uri="{FF2B5EF4-FFF2-40B4-BE49-F238E27FC236}">
                  <a16:creationId xmlns:a16="http://schemas.microsoft.com/office/drawing/2014/main" id="{D8D43D9E-3EDE-5440-1D00-09D9CFCF6C98}"/>
                </a:ext>
              </a:extLst>
            </p:cNvPr>
            <p:cNvGrpSpPr/>
            <p:nvPr/>
          </p:nvGrpSpPr>
          <p:grpSpPr>
            <a:xfrm>
              <a:off x="10088756" y="1476725"/>
              <a:ext cx="296989" cy="531004"/>
              <a:chOff x="10088756" y="1476725"/>
              <a:chExt cx="296989" cy="531004"/>
            </a:xfrm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4709061-00DA-DAEB-7CF3-7BFE45788A2C}"/>
                  </a:ext>
                </a:extLst>
              </p:cNvPr>
              <p:cNvSpPr/>
              <p:nvPr/>
            </p:nvSpPr>
            <p:spPr>
              <a:xfrm>
                <a:off x="10093317" y="1481291"/>
                <a:ext cx="287853" cy="521735"/>
              </a:xfrm>
              <a:custGeom>
                <a:avLst/>
                <a:gdLst>
                  <a:gd name="connsiteX0" fmla="*/ 277045 w 287853"/>
                  <a:gd name="connsiteY0" fmla="*/ 427976 h 521735"/>
                  <a:gd name="connsiteX1" fmla="*/ 269730 w 287853"/>
                  <a:gd name="connsiteY1" fmla="*/ 341656 h 521735"/>
                  <a:gd name="connsiteX2" fmla="*/ 242956 w 287853"/>
                  <a:gd name="connsiteY2" fmla="*/ 152577 h 521735"/>
                  <a:gd name="connsiteX3" fmla="*/ 192628 w 287853"/>
                  <a:gd name="connsiteY3" fmla="*/ 61265 h 521735"/>
                  <a:gd name="connsiteX4" fmla="*/ 159124 w 287853"/>
                  <a:gd name="connsiteY4" fmla="*/ 0 h 521735"/>
                  <a:gd name="connsiteX5" fmla="*/ 0 w 287853"/>
                  <a:gd name="connsiteY5" fmla="*/ 50658 h 521735"/>
                  <a:gd name="connsiteX6" fmla="*/ 49140 w 287853"/>
                  <a:gd name="connsiteY6" fmla="*/ 132149 h 521735"/>
                  <a:gd name="connsiteX7" fmla="*/ 107790 w 287853"/>
                  <a:gd name="connsiteY7" fmla="*/ 220114 h 521735"/>
                  <a:gd name="connsiteX8" fmla="*/ 151937 w 287853"/>
                  <a:gd name="connsiteY8" fmla="*/ 353452 h 521735"/>
                  <a:gd name="connsiteX9" fmla="*/ 180082 w 287853"/>
                  <a:gd name="connsiteY9" fmla="*/ 415668 h 521735"/>
                  <a:gd name="connsiteX10" fmla="*/ 189354 w 287853"/>
                  <a:gd name="connsiteY10" fmla="*/ 436516 h 521735"/>
                  <a:gd name="connsiteX11" fmla="*/ 196175 w 287853"/>
                  <a:gd name="connsiteY11" fmla="*/ 459888 h 521735"/>
                  <a:gd name="connsiteX12" fmla="*/ 196908 w 287853"/>
                  <a:gd name="connsiteY12" fmla="*/ 491874 h 521735"/>
                  <a:gd name="connsiteX13" fmla="*/ 272419 w 287853"/>
                  <a:gd name="connsiteY13" fmla="*/ 515557 h 521735"/>
                  <a:gd name="connsiteX14" fmla="*/ 287854 w 287853"/>
                  <a:gd name="connsiteY14" fmla="*/ 488601 h 521735"/>
                  <a:gd name="connsiteX15" fmla="*/ 277045 w 287853"/>
                  <a:gd name="connsiteY15" fmla="*/ 427976 h 52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7853" h="521735">
                    <a:moveTo>
                      <a:pt x="277045" y="427976"/>
                    </a:moveTo>
                    <a:cubicBezTo>
                      <a:pt x="274503" y="406634"/>
                      <a:pt x="271906" y="378452"/>
                      <a:pt x="269730" y="341656"/>
                    </a:cubicBezTo>
                    <a:cubicBezTo>
                      <a:pt x="262781" y="224028"/>
                      <a:pt x="242956" y="152577"/>
                      <a:pt x="242956" y="152577"/>
                    </a:cubicBezTo>
                    <a:cubicBezTo>
                      <a:pt x="242956" y="152577"/>
                      <a:pt x="223150" y="100474"/>
                      <a:pt x="192628" y="61265"/>
                    </a:cubicBezTo>
                    <a:cubicBezTo>
                      <a:pt x="176425" y="40453"/>
                      <a:pt x="165672" y="17227"/>
                      <a:pt x="159124" y="0"/>
                    </a:cubicBezTo>
                    <a:cubicBezTo>
                      <a:pt x="117025" y="38661"/>
                      <a:pt x="58230" y="57296"/>
                      <a:pt x="0" y="50658"/>
                    </a:cubicBezTo>
                    <a:cubicBezTo>
                      <a:pt x="28475" y="97439"/>
                      <a:pt x="49140" y="132149"/>
                      <a:pt x="49140" y="132149"/>
                    </a:cubicBezTo>
                    <a:cubicBezTo>
                      <a:pt x="70501" y="156399"/>
                      <a:pt x="99835" y="187671"/>
                      <a:pt x="107790" y="220114"/>
                    </a:cubicBezTo>
                    <a:cubicBezTo>
                      <a:pt x="118671" y="264499"/>
                      <a:pt x="128053" y="313859"/>
                      <a:pt x="151937" y="353452"/>
                    </a:cubicBezTo>
                    <a:cubicBezTo>
                      <a:pt x="163751" y="373039"/>
                      <a:pt x="172310" y="394198"/>
                      <a:pt x="180082" y="415668"/>
                    </a:cubicBezTo>
                    <a:cubicBezTo>
                      <a:pt x="182642" y="422745"/>
                      <a:pt x="186227" y="429585"/>
                      <a:pt x="189354" y="436516"/>
                    </a:cubicBezTo>
                    <a:cubicBezTo>
                      <a:pt x="192774" y="444069"/>
                      <a:pt x="195682" y="451714"/>
                      <a:pt x="196175" y="459888"/>
                    </a:cubicBezTo>
                    <a:cubicBezTo>
                      <a:pt x="196798" y="470111"/>
                      <a:pt x="196889" y="480883"/>
                      <a:pt x="196908" y="491874"/>
                    </a:cubicBezTo>
                    <a:cubicBezTo>
                      <a:pt x="215707" y="514259"/>
                      <a:pt x="245169" y="531431"/>
                      <a:pt x="272419" y="515557"/>
                    </a:cubicBezTo>
                    <a:cubicBezTo>
                      <a:pt x="283666" y="509943"/>
                      <a:pt x="287323" y="499994"/>
                      <a:pt x="287854" y="488601"/>
                    </a:cubicBezTo>
                    <a:cubicBezTo>
                      <a:pt x="287214" y="486753"/>
                      <a:pt x="282239" y="471666"/>
                      <a:pt x="277045" y="4279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34DD9C3-577D-8631-C818-7EA8223CE21D}"/>
                  </a:ext>
                </a:extLst>
              </p:cNvPr>
              <p:cNvSpPr/>
              <p:nvPr/>
            </p:nvSpPr>
            <p:spPr>
              <a:xfrm>
                <a:off x="10088756" y="1476725"/>
                <a:ext cx="296989" cy="531004"/>
              </a:xfrm>
              <a:custGeom>
                <a:avLst/>
                <a:gdLst>
                  <a:gd name="connsiteX0" fmla="*/ 254613 w 296989"/>
                  <a:gd name="connsiteY0" fmla="*/ 531005 h 531004"/>
                  <a:gd name="connsiteX1" fmla="*/ 197993 w 296989"/>
                  <a:gd name="connsiteY1" fmla="*/ 499403 h 531004"/>
                  <a:gd name="connsiteX2" fmla="*/ 196914 w 296989"/>
                  <a:gd name="connsiteY2" fmla="*/ 496477 h 531004"/>
                  <a:gd name="connsiteX3" fmla="*/ 196183 w 296989"/>
                  <a:gd name="connsiteY3" fmla="*/ 464766 h 531004"/>
                  <a:gd name="connsiteX4" fmla="*/ 189763 w 296989"/>
                  <a:gd name="connsiteY4" fmla="*/ 442985 h 531004"/>
                  <a:gd name="connsiteX5" fmla="*/ 186911 w 296989"/>
                  <a:gd name="connsiteY5" fmla="*/ 436858 h 531004"/>
                  <a:gd name="connsiteX6" fmla="*/ 180345 w 296989"/>
                  <a:gd name="connsiteY6" fmla="*/ 421807 h 531004"/>
                  <a:gd name="connsiteX7" fmla="*/ 152585 w 296989"/>
                  <a:gd name="connsiteY7" fmla="*/ 360396 h 531004"/>
                  <a:gd name="connsiteX8" fmla="*/ 112332 w 296989"/>
                  <a:gd name="connsiteY8" fmla="*/ 244231 h 531004"/>
                  <a:gd name="connsiteX9" fmla="*/ 107907 w 296989"/>
                  <a:gd name="connsiteY9" fmla="*/ 225778 h 531004"/>
                  <a:gd name="connsiteX10" fmla="*/ 55055 w 296989"/>
                  <a:gd name="connsiteY10" fmla="*/ 145146 h 531004"/>
                  <a:gd name="connsiteX11" fmla="*/ 50281 w 296989"/>
                  <a:gd name="connsiteY11" fmla="*/ 139751 h 531004"/>
                  <a:gd name="connsiteX12" fmla="*/ 49788 w 296989"/>
                  <a:gd name="connsiteY12" fmla="*/ 139075 h 531004"/>
                  <a:gd name="connsiteX13" fmla="*/ 666 w 296989"/>
                  <a:gd name="connsiteY13" fmla="*/ 57620 h 531004"/>
                  <a:gd name="connsiteX14" fmla="*/ 721 w 296989"/>
                  <a:gd name="connsiteY14" fmla="*/ 52774 h 531004"/>
                  <a:gd name="connsiteX15" fmla="*/ 5091 w 296989"/>
                  <a:gd name="connsiteY15" fmla="*/ 50689 h 531004"/>
                  <a:gd name="connsiteX16" fmla="*/ 160595 w 296989"/>
                  <a:gd name="connsiteY16" fmla="*/ 1201 h 531004"/>
                  <a:gd name="connsiteX17" fmla="*/ 164746 w 296989"/>
                  <a:gd name="connsiteY17" fmla="*/ 122 h 531004"/>
                  <a:gd name="connsiteX18" fmla="*/ 167964 w 296989"/>
                  <a:gd name="connsiteY18" fmla="*/ 2957 h 531004"/>
                  <a:gd name="connsiteX19" fmla="*/ 200791 w 296989"/>
                  <a:gd name="connsiteY19" fmla="*/ 63033 h 531004"/>
                  <a:gd name="connsiteX20" fmla="*/ 251778 w 296989"/>
                  <a:gd name="connsiteY20" fmla="*/ 155534 h 531004"/>
                  <a:gd name="connsiteX21" fmla="*/ 278845 w 296989"/>
                  <a:gd name="connsiteY21" fmla="*/ 345967 h 531004"/>
                  <a:gd name="connsiteX22" fmla="*/ 286141 w 296989"/>
                  <a:gd name="connsiteY22" fmla="*/ 432012 h 531004"/>
                  <a:gd name="connsiteX23" fmla="*/ 286141 w 296989"/>
                  <a:gd name="connsiteY23" fmla="*/ 432012 h 531004"/>
                  <a:gd name="connsiteX24" fmla="*/ 296730 w 296989"/>
                  <a:gd name="connsiteY24" fmla="*/ 491686 h 531004"/>
                  <a:gd name="connsiteX25" fmla="*/ 296987 w 296989"/>
                  <a:gd name="connsiteY25" fmla="*/ 493405 h 531004"/>
                  <a:gd name="connsiteX26" fmla="*/ 279027 w 296989"/>
                  <a:gd name="connsiteY26" fmla="*/ 524257 h 531004"/>
                  <a:gd name="connsiteX27" fmla="*/ 254613 w 296989"/>
                  <a:gd name="connsiteY27" fmla="*/ 531005 h 531004"/>
                  <a:gd name="connsiteX28" fmla="*/ 206058 w 296989"/>
                  <a:gd name="connsiteY28" fmla="*/ 494776 h 531004"/>
                  <a:gd name="connsiteX29" fmla="*/ 274694 w 296989"/>
                  <a:gd name="connsiteY29" fmla="*/ 516210 h 531004"/>
                  <a:gd name="connsiteX30" fmla="*/ 287806 w 296989"/>
                  <a:gd name="connsiteY30" fmla="*/ 493825 h 531004"/>
                  <a:gd name="connsiteX31" fmla="*/ 277071 w 296989"/>
                  <a:gd name="connsiteY31" fmla="*/ 433091 h 531004"/>
                  <a:gd name="connsiteX32" fmla="*/ 277071 w 296989"/>
                  <a:gd name="connsiteY32" fmla="*/ 433091 h 531004"/>
                  <a:gd name="connsiteX33" fmla="*/ 269737 w 296989"/>
                  <a:gd name="connsiteY33" fmla="*/ 346497 h 531004"/>
                  <a:gd name="connsiteX34" fmla="*/ 243128 w 296989"/>
                  <a:gd name="connsiteY34" fmla="*/ 158369 h 531004"/>
                  <a:gd name="connsiteX35" fmla="*/ 193604 w 296989"/>
                  <a:gd name="connsiteY35" fmla="*/ 68648 h 531004"/>
                  <a:gd name="connsiteX36" fmla="*/ 161856 w 296989"/>
                  <a:gd name="connsiteY36" fmla="*/ 12339 h 531004"/>
                  <a:gd name="connsiteX37" fmla="*/ 13230 w 296989"/>
                  <a:gd name="connsiteY37" fmla="*/ 60619 h 531004"/>
                  <a:gd name="connsiteX38" fmla="*/ 57450 w 296989"/>
                  <a:gd name="connsiteY38" fmla="*/ 134027 h 531004"/>
                  <a:gd name="connsiteX39" fmla="*/ 61930 w 296989"/>
                  <a:gd name="connsiteY39" fmla="*/ 139093 h 531004"/>
                  <a:gd name="connsiteX40" fmla="*/ 116831 w 296989"/>
                  <a:gd name="connsiteY40" fmla="*/ 223620 h 531004"/>
                  <a:gd name="connsiteX41" fmla="*/ 121257 w 296989"/>
                  <a:gd name="connsiteY41" fmla="*/ 242146 h 531004"/>
                  <a:gd name="connsiteX42" fmla="*/ 160448 w 296989"/>
                  <a:gd name="connsiteY42" fmla="*/ 355696 h 531004"/>
                  <a:gd name="connsiteX43" fmla="*/ 188978 w 296989"/>
                  <a:gd name="connsiteY43" fmla="*/ 418698 h 531004"/>
                  <a:gd name="connsiteX44" fmla="*/ 195195 w 296989"/>
                  <a:gd name="connsiteY44" fmla="*/ 432963 h 531004"/>
                  <a:gd name="connsiteX45" fmla="*/ 198122 w 296989"/>
                  <a:gd name="connsiteY45" fmla="*/ 439217 h 531004"/>
                  <a:gd name="connsiteX46" fmla="*/ 205345 w 296989"/>
                  <a:gd name="connsiteY46" fmla="*/ 464199 h 531004"/>
                  <a:gd name="connsiteX47" fmla="*/ 206058 w 296989"/>
                  <a:gd name="connsiteY47" fmla="*/ 494776 h 531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96989" h="531004">
                    <a:moveTo>
                      <a:pt x="254613" y="531005"/>
                    </a:moveTo>
                    <a:cubicBezTo>
                      <a:pt x="232960" y="531005"/>
                      <a:pt x="212295" y="516429"/>
                      <a:pt x="197993" y="499403"/>
                    </a:cubicBezTo>
                    <a:cubicBezTo>
                      <a:pt x="197298" y="498580"/>
                      <a:pt x="196914" y="497538"/>
                      <a:pt x="196914" y="496477"/>
                    </a:cubicBezTo>
                    <a:cubicBezTo>
                      <a:pt x="196896" y="486071"/>
                      <a:pt x="196823" y="475043"/>
                      <a:pt x="196183" y="464766"/>
                    </a:cubicBezTo>
                    <a:cubicBezTo>
                      <a:pt x="195707" y="457048"/>
                      <a:pt x="192818" y="449733"/>
                      <a:pt x="189763" y="442985"/>
                    </a:cubicBezTo>
                    <a:cubicBezTo>
                      <a:pt x="188831" y="440936"/>
                      <a:pt x="187880" y="438906"/>
                      <a:pt x="186911" y="436858"/>
                    </a:cubicBezTo>
                    <a:cubicBezTo>
                      <a:pt x="184606" y="431993"/>
                      <a:pt x="182229" y="426964"/>
                      <a:pt x="180345" y="421807"/>
                    </a:cubicBezTo>
                    <a:cubicBezTo>
                      <a:pt x="173451" y="402751"/>
                      <a:pt x="164746" y="380549"/>
                      <a:pt x="152585" y="360396"/>
                    </a:cubicBezTo>
                    <a:cubicBezTo>
                      <a:pt x="131608" y="325612"/>
                      <a:pt x="121806" y="284245"/>
                      <a:pt x="112332" y="244231"/>
                    </a:cubicBezTo>
                    <a:cubicBezTo>
                      <a:pt x="110851" y="238013"/>
                      <a:pt x="109406" y="231850"/>
                      <a:pt x="107907" y="225778"/>
                    </a:cubicBezTo>
                    <a:cubicBezTo>
                      <a:pt x="100811" y="196773"/>
                      <a:pt x="75427" y="168153"/>
                      <a:pt x="55055" y="145146"/>
                    </a:cubicBezTo>
                    <a:lnTo>
                      <a:pt x="50281" y="139751"/>
                    </a:lnTo>
                    <a:cubicBezTo>
                      <a:pt x="50099" y="139532"/>
                      <a:pt x="49915" y="139312"/>
                      <a:pt x="49788" y="139075"/>
                    </a:cubicBezTo>
                    <a:cubicBezTo>
                      <a:pt x="49586" y="138727"/>
                      <a:pt x="28811" y="103834"/>
                      <a:pt x="666" y="57620"/>
                    </a:cubicBezTo>
                    <a:cubicBezTo>
                      <a:pt x="-249" y="56120"/>
                      <a:pt x="-212" y="54255"/>
                      <a:pt x="721" y="52774"/>
                    </a:cubicBezTo>
                    <a:cubicBezTo>
                      <a:pt x="1672" y="51310"/>
                      <a:pt x="3336" y="50488"/>
                      <a:pt x="5091" y="50689"/>
                    </a:cubicBezTo>
                    <a:cubicBezTo>
                      <a:pt x="61693" y="57163"/>
                      <a:pt x="119830" y="38637"/>
                      <a:pt x="160595" y="1201"/>
                    </a:cubicBezTo>
                    <a:cubicBezTo>
                      <a:pt x="161710" y="177"/>
                      <a:pt x="163282" y="-225"/>
                      <a:pt x="164746" y="122"/>
                    </a:cubicBezTo>
                    <a:cubicBezTo>
                      <a:pt x="166227" y="470"/>
                      <a:pt x="167434" y="1531"/>
                      <a:pt x="167964" y="2957"/>
                    </a:cubicBezTo>
                    <a:cubicBezTo>
                      <a:pt x="174018" y="18886"/>
                      <a:pt x="184625" y="42258"/>
                      <a:pt x="200791" y="63033"/>
                    </a:cubicBezTo>
                    <a:cubicBezTo>
                      <a:pt x="231387" y="102334"/>
                      <a:pt x="250974" y="153376"/>
                      <a:pt x="251778" y="155534"/>
                    </a:cubicBezTo>
                    <a:cubicBezTo>
                      <a:pt x="252108" y="156649"/>
                      <a:pt x="271932" y="229198"/>
                      <a:pt x="278845" y="345967"/>
                    </a:cubicBezTo>
                    <a:cubicBezTo>
                      <a:pt x="280783" y="378721"/>
                      <a:pt x="283234" y="407671"/>
                      <a:pt x="286141" y="432012"/>
                    </a:cubicBezTo>
                    <a:lnTo>
                      <a:pt x="286141" y="432012"/>
                    </a:lnTo>
                    <a:cubicBezTo>
                      <a:pt x="291298" y="475427"/>
                      <a:pt x="296182" y="490149"/>
                      <a:pt x="296730" y="491686"/>
                    </a:cubicBezTo>
                    <a:cubicBezTo>
                      <a:pt x="296931" y="492234"/>
                      <a:pt x="297004" y="492819"/>
                      <a:pt x="296987" y="493405"/>
                    </a:cubicBezTo>
                    <a:cubicBezTo>
                      <a:pt x="296310" y="508474"/>
                      <a:pt x="290421" y="518569"/>
                      <a:pt x="279027" y="524257"/>
                    </a:cubicBezTo>
                    <a:cubicBezTo>
                      <a:pt x="270944" y="528956"/>
                      <a:pt x="262697" y="531005"/>
                      <a:pt x="254613" y="531005"/>
                    </a:cubicBezTo>
                    <a:close/>
                    <a:moveTo>
                      <a:pt x="206058" y="494776"/>
                    </a:moveTo>
                    <a:cubicBezTo>
                      <a:pt x="223359" y="514728"/>
                      <a:pt x="250132" y="530493"/>
                      <a:pt x="274694" y="516210"/>
                    </a:cubicBezTo>
                    <a:cubicBezTo>
                      <a:pt x="283142" y="511985"/>
                      <a:pt x="287129" y="505109"/>
                      <a:pt x="287806" y="493825"/>
                    </a:cubicBezTo>
                    <a:cubicBezTo>
                      <a:pt x="286379" y="489400"/>
                      <a:pt x="281826" y="473087"/>
                      <a:pt x="277071" y="433091"/>
                    </a:cubicBezTo>
                    <a:lnTo>
                      <a:pt x="277071" y="433091"/>
                    </a:lnTo>
                    <a:cubicBezTo>
                      <a:pt x="274144" y="408567"/>
                      <a:pt x="271694" y="379434"/>
                      <a:pt x="269737" y="346497"/>
                    </a:cubicBezTo>
                    <a:cubicBezTo>
                      <a:pt x="262879" y="230679"/>
                      <a:pt x="243311" y="159082"/>
                      <a:pt x="243128" y="158369"/>
                    </a:cubicBezTo>
                    <a:cubicBezTo>
                      <a:pt x="243074" y="158259"/>
                      <a:pt x="223322" y="106833"/>
                      <a:pt x="193604" y="68648"/>
                    </a:cubicBezTo>
                    <a:cubicBezTo>
                      <a:pt x="178718" y="49518"/>
                      <a:pt x="168385" y="28396"/>
                      <a:pt x="161856" y="12339"/>
                    </a:cubicBezTo>
                    <a:cubicBezTo>
                      <a:pt x="121750" y="46665"/>
                      <a:pt x="67234" y="64350"/>
                      <a:pt x="13230" y="60619"/>
                    </a:cubicBezTo>
                    <a:cubicBezTo>
                      <a:pt x="37461" y="100505"/>
                      <a:pt x="55292" y="130406"/>
                      <a:pt x="57450" y="134027"/>
                    </a:cubicBezTo>
                    <a:lnTo>
                      <a:pt x="61930" y="139093"/>
                    </a:lnTo>
                    <a:cubicBezTo>
                      <a:pt x="82980" y="162849"/>
                      <a:pt x="109187" y="192421"/>
                      <a:pt x="116831" y="223620"/>
                    </a:cubicBezTo>
                    <a:cubicBezTo>
                      <a:pt x="118331" y="229710"/>
                      <a:pt x="119794" y="235891"/>
                      <a:pt x="121257" y="242146"/>
                    </a:cubicBezTo>
                    <a:cubicBezTo>
                      <a:pt x="130566" y="281465"/>
                      <a:pt x="140204" y="322138"/>
                      <a:pt x="160448" y="355696"/>
                    </a:cubicBezTo>
                    <a:cubicBezTo>
                      <a:pt x="173012" y="376526"/>
                      <a:pt x="181919" y="399240"/>
                      <a:pt x="188978" y="418698"/>
                    </a:cubicBezTo>
                    <a:cubicBezTo>
                      <a:pt x="190696" y="423453"/>
                      <a:pt x="192982" y="428281"/>
                      <a:pt x="195195" y="432963"/>
                    </a:cubicBezTo>
                    <a:cubicBezTo>
                      <a:pt x="196183" y="435048"/>
                      <a:pt x="197171" y="437133"/>
                      <a:pt x="198122" y="439217"/>
                    </a:cubicBezTo>
                    <a:cubicBezTo>
                      <a:pt x="201542" y="446752"/>
                      <a:pt x="204779" y="455018"/>
                      <a:pt x="205345" y="464199"/>
                    </a:cubicBezTo>
                    <a:cubicBezTo>
                      <a:pt x="205931" y="474166"/>
                      <a:pt x="206040" y="484718"/>
                      <a:pt x="206058" y="4947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0" name="Graphic 4">
              <a:extLst>
                <a:ext uri="{FF2B5EF4-FFF2-40B4-BE49-F238E27FC236}">
                  <a16:creationId xmlns:a16="http://schemas.microsoft.com/office/drawing/2014/main" id="{043FE7FB-AC30-F98C-D99C-70601518FB66}"/>
                </a:ext>
              </a:extLst>
            </p:cNvPr>
            <p:cNvGrpSpPr/>
            <p:nvPr/>
          </p:nvGrpSpPr>
          <p:grpSpPr>
            <a:xfrm>
              <a:off x="10285670" y="1965080"/>
              <a:ext cx="152414" cy="227577"/>
              <a:chOff x="10285670" y="1965080"/>
              <a:chExt cx="152414" cy="227577"/>
            </a:xfrm>
            <a:solidFill>
              <a:srgbClr val="000000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587CE9F-9B61-0811-91C4-B38B568301EA}"/>
                  </a:ext>
                </a:extLst>
              </p:cNvPr>
              <p:cNvSpPr/>
              <p:nvPr/>
            </p:nvSpPr>
            <p:spPr>
              <a:xfrm>
                <a:off x="10290242" y="1969669"/>
                <a:ext cx="143281" cy="218408"/>
              </a:xfrm>
              <a:custGeom>
                <a:avLst/>
                <a:gdLst>
                  <a:gd name="connsiteX0" fmla="*/ 140525 w 143281"/>
                  <a:gd name="connsiteY0" fmla="*/ 96856 h 218408"/>
                  <a:gd name="connsiteX1" fmla="*/ 114593 w 143281"/>
                  <a:gd name="connsiteY1" fmla="*/ 84128 h 218408"/>
                  <a:gd name="connsiteX2" fmla="*/ 104936 w 143281"/>
                  <a:gd name="connsiteY2" fmla="*/ 65986 h 218408"/>
                  <a:gd name="connsiteX3" fmla="*/ 91019 w 143281"/>
                  <a:gd name="connsiteY3" fmla="*/ 460 h 218408"/>
                  <a:gd name="connsiteX4" fmla="*/ 90946 w 143281"/>
                  <a:gd name="connsiteY4" fmla="*/ 259 h 218408"/>
                  <a:gd name="connsiteX5" fmla="*/ 75511 w 143281"/>
                  <a:gd name="connsiteY5" fmla="*/ 27215 h 218408"/>
                  <a:gd name="connsiteX6" fmla="*/ 0 w 143281"/>
                  <a:gd name="connsiteY6" fmla="*/ 3532 h 218408"/>
                  <a:gd name="connsiteX7" fmla="*/ 10699 w 143281"/>
                  <a:gd name="connsiteY7" fmla="*/ 98227 h 218408"/>
                  <a:gd name="connsiteX8" fmla="*/ 11558 w 143281"/>
                  <a:gd name="connsiteY8" fmla="*/ 141899 h 218408"/>
                  <a:gd name="connsiteX9" fmla="*/ 21013 w 143281"/>
                  <a:gd name="connsiteY9" fmla="*/ 186047 h 218408"/>
                  <a:gd name="connsiteX10" fmla="*/ 28346 w 143281"/>
                  <a:gd name="connsiteY10" fmla="*/ 196068 h 218408"/>
                  <a:gd name="connsiteX11" fmla="*/ 96049 w 143281"/>
                  <a:gd name="connsiteY11" fmla="*/ 213442 h 218408"/>
                  <a:gd name="connsiteX12" fmla="*/ 116623 w 143281"/>
                  <a:gd name="connsiteY12" fmla="*/ 187199 h 218408"/>
                  <a:gd name="connsiteX13" fmla="*/ 121743 w 143281"/>
                  <a:gd name="connsiteY13" fmla="*/ 167320 h 218408"/>
                  <a:gd name="connsiteX14" fmla="*/ 124925 w 143281"/>
                  <a:gd name="connsiteY14" fmla="*/ 154957 h 218408"/>
                  <a:gd name="connsiteX15" fmla="*/ 136081 w 143281"/>
                  <a:gd name="connsiteY15" fmla="*/ 126775 h 218408"/>
                  <a:gd name="connsiteX16" fmla="*/ 140525 w 143281"/>
                  <a:gd name="connsiteY16" fmla="*/ 96856 h 21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3281" h="218408">
                    <a:moveTo>
                      <a:pt x="140525" y="96856"/>
                    </a:moveTo>
                    <a:cubicBezTo>
                      <a:pt x="133832" y="85334"/>
                      <a:pt x="122969" y="90162"/>
                      <a:pt x="114593" y="84128"/>
                    </a:cubicBezTo>
                    <a:cubicBezTo>
                      <a:pt x="109655" y="80580"/>
                      <a:pt x="106765" y="71582"/>
                      <a:pt x="104936" y="65986"/>
                    </a:cubicBezTo>
                    <a:cubicBezTo>
                      <a:pt x="108155" y="-9745"/>
                      <a:pt x="91019" y="460"/>
                      <a:pt x="91019" y="460"/>
                    </a:cubicBezTo>
                    <a:cubicBezTo>
                      <a:pt x="91019" y="460"/>
                      <a:pt x="90983" y="387"/>
                      <a:pt x="90946" y="259"/>
                    </a:cubicBezTo>
                    <a:cubicBezTo>
                      <a:pt x="90435" y="11652"/>
                      <a:pt x="86777" y="21601"/>
                      <a:pt x="75511" y="27215"/>
                    </a:cubicBezTo>
                    <a:cubicBezTo>
                      <a:pt x="48262" y="43071"/>
                      <a:pt x="18801" y="25898"/>
                      <a:pt x="0" y="3532"/>
                    </a:cubicBezTo>
                    <a:cubicBezTo>
                      <a:pt x="73" y="35609"/>
                      <a:pt x="-347" y="69698"/>
                      <a:pt x="10699" y="98227"/>
                    </a:cubicBezTo>
                    <a:cubicBezTo>
                      <a:pt x="15911" y="111687"/>
                      <a:pt x="12070" y="127945"/>
                      <a:pt x="11558" y="141899"/>
                    </a:cubicBezTo>
                    <a:cubicBezTo>
                      <a:pt x="10973" y="157627"/>
                      <a:pt x="12747" y="172385"/>
                      <a:pt x="21013" y="186047"/>
                    </a:cubicBezTo>
                    <a:cubicBezTo>
                      <a:pt x="23171" y="189613"/>
                      <a:pt x="25640" y="192959"/>
                      <a:pt x="28346" y="196068"/>
                    </a:cubicBezTo>
                    <a:cubicBezTo>
                      <a:pt x="45080" y="215271"/>
                      <a:pt x="71524" y="224982"/>
                      <a:pt x="96049" y="213442"/>
                    </a:cubicBezTo>
                    <a:cubicBezTo>
                      <a:pt x="109674" y="207041"/>
                      <a:pt x="113075" y="201006"/>
                      <a:pt x="116623" y="187199"/>
                    </a:cubicBezTo>
                    <a:cubicBezTo>
                      <a:pt x="118324" y="180578"/>
                      <a:pt x="120024" y="173940"/>
                      <a:pt x="121743" y="167320"/>
                    </a:cubicBezTo>
                    <a:cubicBezTo>
                      <a:pt x="122804" y="163205"/>
                      <a:pt x="123883" y="159072"/>
                      <a:pt x="124925" y="154957"/>
                    </a:cubicBezTo>
                    <a:cubicBezTo>
                      <a:pt x="127578" y="144515"/>
                      <a:pt x="130759" y="136175"/>
                      <a:pt x="136081" y="126775"/>
                    </a:cubicBezTo>
                    <a:cubicBezTo>
                      <a:pt x="141439" y="117302"/>
                      <a:pt x="146634" y="107390"/>
                      <a:pt x="140525" y="968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0B6AFBCC-BD41-6681-1E65-0244DAF081A4}"/>
                  </a:ext>
                </a:extLst>
              </p:cNvPr>
              <p:cNvSpPr/>
              <p:nvPr/>
            </p:nvSpPr>
            <p:spPr>
              <a:xfrm>
                <a:off x="10285670" y="1965080"/>
                <a:ext cx="152414" cy="227577"/>
              </a:xfrm>
              <a:custGeom>
                <a:avLst/>
                <a:gdLst>
                  <a:gd name="connsiteX0" fmla="*/ 78511 w 152414"/>
                  <a:gd name="connsiteY0" fmla="*/ 227578 h 227577"/>
                  <a:gd name="connsiteX1" fmla="*/ 29480 w 152414"/>
                  <a:gd name="connsiteY1" fmla="*/ 203657 h 227577"/>
                  <a:gd name="connsiteX2" fmla="*/ 21671 w 152414"/>
                  <a:gd name="connsiteY2" fmla="*/ 192995 h 227577"/>
                  <a:gd name="connsiteX3" fmla="*/ 11576 w 152414"/>
                  <a:gd name="connsiteY3" fmla="*/ 146306 h 227577"/>
                  <a:gd name="connsiteX4" fmla="*/ 12454 w 152414"/>
                  <a:gd name="connsiteY4" fmla="*/ 134730 h 227577"/>
                  <a:gd name="connsiteX5" fmla="*/ 11009 w 152414"/>
                  <a:gd name="connsiteY5" fmla="*/ 104463 h 227577"/>
                  <a:gd name="connsiteX6" fmla="*/ 0 w 152414"/>
                  <a:gd name="connsiteY6" fmla="*/ 12200 h 227577"/>
                  <a:gd name="connsiteX7" fmla="*/ 0 w 152414"/>
                  <a:gd name="connsiteY7" fmla="*/ 8122 h 227577"/>
                  <a:gd name="connsiteX8" fmla="*/ 2999 w 152414"/>
                  <a:gd name="connsiteY8" fmla="*/ 3824 h 227577"/>
                  <a:gd name="connsiteX9" fmla="*/ 8065 w 152414"/>
                  <a:gd name="connsiteY9" fmla="*/ 5178 h 227577"/>
                  <a:gd name="connsiteX10" fmla="*/ 77779 w 152414"/>
                  <a:gd name="connsiteY10" fmla="*/ 27855 h 227577"/>
                  <a:gd name="connsiteX11" fmla="*/ 90928 w 152414"/>
                  <a:gd name="connsiteY11" fmla="*/ 4629 h 227577"/>
                  <a:gd name="connsiteX12" fmla="*/ 94805 w 152414"/>
                  <a:gd name="connsiteY12" fmla="*/ 313 h 227577"/>
                  <a:gd name="connsiteX13" fmla="*/ 95354 w 152414"/>
                  <a:gd name="connsiteY13" fmla="*/ 258 h 227577"/>
                  <a:gd name="connsiteX14" fmla="*/ 102486 w 152414"/>
                  <a:gd name="connsiteY14" fmla="*/ 1410 h 227577"/>
                  <a:gd name="connsiteX15" fmla="*/ 114099 w 152414"/>
                  <a:gd name="connsiteY15" fmla="*/ 69935 h 227577"/>
                  <a:gd name="connsiteX16" fmla="*/ 121816 w 152414"/>
                  <a:gd name="connsiteY16" fmla="*/ 85005 h 227577"/>
                  <a:gd name="connsiteX17" fmla="*/ 130741 w 152414"/>
                  <a:gd name="connsiteY17" fmla="*/ 87967 h 227577"/>
                  <a:gd name="connsiteX18" fmla="*/ 149029 w 152414"/>
                  <a:gd name="connsiteY18" fmla="*/ 99141 h 227577"/>
                  <a:gd name="connsiteX19" fmla="*/ 149029 w 152414"/>
                  <a:gd name="connsiteY19" fmla="*/ 99141 h 227577"/>
                  <a:gd name="connsiteX20" fmla="*/ 144603 w 152414"/>
                  <a:gd name="connsiteY20" fmla="*/ 133596 h 227577"/>
                  <a:gd name="connsiteX21" fmla="*/ 133905 w 152414"/>
                  <a:gd name="connsiteY21" fmla="*/ 160662 h 227577"/>
                  <a:gd name="connsiteX22" fmla="*/ 125602 w 152414"/>
                  <a:gd name="connsiteY22" fmla="*/ 192922 h 227577"/>
                  <a:gd name="connsiteX23" fmla="*/ 102559 w 152414"/>
                  <a:gd name="connsiteY23" fmla="*/ 222165 h 227577"/>
                  <a:gd name="connsiteX24" fmla="*/ 78511 w 152414"/>
                  <a:gd name="connsiteY24" fmla="*/ 227578 h 227577"/>
                  <a:gd name="connsiteX25" fmla="*/ 9181 w 152414"/>
                  <a:gd name="connsiteY25" fmla="*/ 19735 h 227577"/>
                  <a:gd name="connsiteX26" fmla="*/ 19550 w 152414"/>
                  <a:gd name="connsiteY26" fmla="*/ 101153 h 227577"/>
                  <a:gd name="connsiteX27" fmla="*/ 21562 w 152414"/>
                  <a:gd name="connsiteY27" fmla="*/ 135589 h 227577"/>
                  <a:gd name="connsiteX28" fmla="*/ 20720 w 152414"/>
                  <a:gd name="connsiteY28" fmla="*/ 146653 h 227577"/>
                  <a:gd name="connsiteX29" fmla="*/ 29517 w 152414"/>
                  <a:gd name="connsiteY29" fmla="*/ 188277 h 227577"/>
                  <a:gd name="connsiteX30" fmla="*/ 36393 w 152414"/>
                  <a:gd name="connsiteY30" fmla="*/ 197659 h 227577"/>
                  <a:gd name="connsiteX31" fmla="*/ 98701 w 152414"/>
                  <a:gd name="connsiteY31" fmla="*/ 213898 h 227577"/>
                  <a:gd name="connsiteX32" fmla="*/ 116787 w 152414"/>
                  <a:gd name="connsiteY32" fmla="*/ 190654 h 227577"/>
                  <a:gd name="connsiteX33" fmla="*/ 125090 w 152414"/>
                  <a:gd name="connsiteY33" fmla="*/ 158413 h 227577"/>
                  <a:gd name="connsiteX34" fmla="*/ 136703 w 152414"/>
                  <a:gd name="connsiteY34" fmla="*/ 129097 h 227577"/>
                  <a:gd name="connsiteX35" fmla="*/ 141165 w 152414"/>
                  <a:gd name="connsiteY35" fmla="*/ 103750 h 227577"/>
                  <a:gd name="connsiteX36" fmla="*/ 129131 w 152414"/>
                  <a:gd name="connsiteY36" fmla="*/ 96983 h 227577"/>
                  <a:gd name="connsiteX37" fmla="*/ 116513 w 152414"/>
                  <a:gd name="connsiteY37" fmla="*/ 92430 h 227577"/>
                  <a:gd name="connsiteX38" fmla="*/ 105211 w 152414"/>
                  <a:gd name="connsiteY38" fmla="*/ 72093 h 227577"/>
                  <a:gd name="connsiteX39" fmla="*/ 104955 w 152414"/>
                  <a:gd name="connsiteY39" fmla="*/ 70393 h 227577"/>
                  <a:gd name="connsiteX40" fmla="*/ 99487 w 152414"/>
                  <a:gd name="connsiteY40" fmla="*/ 11139 h 227577"/>
                  <a:gd name="connsiteX41" fmla="*/ 82132 w 152414"/>
                  <a:gd name="connsiteY41" fmla="*/ 35901 h 227577"/>
                  <a:gd name="connsiteX42" fmla="*/ 9181 w 152414"/>
                  <a:gd name="connsiteY42" fmla="*/ 19735 h 227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52414" h="227577">
                    <a:moveTo>
                      <a:pt x="78511" y="227578"/>
                    </a:moveTo>
                    <a:cubicBezTo>
                      <a:pt x="60808" y="227578"/>
                      <a:pt x="43069" y="219257"/>
                      <a:pt x="29480" y="203657"/>
                    </a:cubicBezTo>
                    <a:cubicBezTo>
                      <a:pt x="26554" y="200292"/>
                      <a:pt x="23921" y="196708"/>
                      <a:pt x="21671" y="192995"/>
                    </a:cubicBezTo>
                    <a:cubicBezTo>
                      <a:pt x="13954" y="180249"/>
                      <a:pt x="10845" y="165856"/>
                      <a:pt x="11576" y="146306"/>
                    </a:cubicBezTo>
                    <a:cubicBezTo>
                      <a:pt x="11723" y="142520"/>
                      <a:pt x="12088" y="138570"/>
                      <a:pt x="12454" y="134730"/>
                    </a:cubicBezTo>
                    <a:cubicBezTo>
                      <a:pt x="13442" y="124232"/>
                      <a:pt x="14484" y="113388"/>
                      <a:pt x="11009" y="104463"/>
                    </a:cubicBezTo>
                    <a:cubicBezTo>
                      <a:pt x="110" y="76354"/>
                      <a:pt x="55" y="43747"/>
                      <a:pt x="0" y="12200"/>
                    </a:cubicBezTo>
                    <a:lnTo>
                      <a:pt x="0" y="8122"/>
                    </a:lnTo>
                    <a:cubicBezTo>
                      <a:pt x="0" y="6202"/>
                      <a:pt x="1189" y="4483"/>
                      <a:pt x="2999" y="3824"/>
                    </a:cubicBezTo>
                    <a:cubicBezTo>
                      <a:pt x="4810" y="3166"/>
                      <a:pt x="6840" y="3696"/>
                      <a:pt x="8065" y="5178"/>
                    </a:cubicBezTo>
                    <a:cubicBezTo>
                      <a:pt x="25310" y="25715"/>
                      <a:pt x="52688" y="42467"/>
                      <a:pt x="77779" y="27855"/>
                    </a:cubicBezTo>
                    <a:cubicBezTo>
                      <a:pt x="86430" y="23539"/>
                      <a:pt x="90398" y="16406"/>
                      <a:pt x="90928" y="4629"/>
                    </a:cubicBezTo>
                    <a:cubicBezTo>
                      <a:pt x="91019" y="2453"/>
                      <a:pt x="92647" y="642"/>
                      <a:pt x="94805" y="313"/>
                    </a:cubicBezTo>
                    <a:cubicBezTo>
                      <a:pt x="94988" y="295"/>
                      <a:pt x="95171" y="276"/>
                      <a:pt x="95354" y="258"/>
                    </a:cubicBezTo>
                    <a:cubicBezTo>
                      <a:pt x="97366" y="-236"/>
                      <a:pt x="99926" y="-108"/>
                      <a:pt x="102486" y="1410"/>
                    </a:cubicBezTo>
                    <a:cubicBezTo>
                      <a:pt x="111941" y="7061"/>
                      <a:pt x="115745" y="29464"/>
                      <a:pt x="114099" y="69935"/>
                    </a:cubicBezTo>
                    <a:cubicBezTo>
                      <a:pt x="115654" y="74727"/>
                      <a:pt x="118324" y="82481"/>
                      <a:pt x="121816" y="85005"/>
                    </a:cubicBezTo>
                    <a:cubicBezTo>
                      <a:pt x="124322" y="86797"/>
                      <a:pt x="127285" y="87346"/>
                      <a:pt x="130741" y="87967"/>
                    </a:cubicBezTo>
                    <a:cubicBezTo>
                      <a:pt x="136630" y="89046"/>
                      <a:pt x="143945" y="90381"/>
                      <a:pt x="149029" y="99141"/>
                    </a:cubicBezTo>
                    <a:cubicBezTo>
                      <a:pt x="149029" y="99141"/>
                      <a:pt x="149029" y="99141"/>
                      <a:pt x="149029" y="99141"/>
                    </a:cubicBezTo>
                    <a:cubicBezTo>
                      <a:pt x="156673" y="112309"/>
                      <a:pt x="149687" y="124617"/>
                      <a:pt x="144603" y="133596"/>
                    </a:cubicBezTo>
                    <a:cubicBezTo>
                      <a:pt x="139684" y="142283"/>
                      <a:pt x="136575" y="150128"/>
                      <a:pt x="133905" y="160662"/>
                    </a:cubicBezTo>
                    <a:lnTo>
                      <a:pt x="125602" y="192922"/>
                    </a:lnTo>
                    <a:cubicBezTo>
                      <a:pt x="121798" y="207681"/>
                      <a:pt x="117775" y="215014"/>
                      <a:pt x="102559" y="222165"/>
                    </a:cubicBezTo>
                    <a:cubicBezTo>
                      <a:pt x="94823" y="225804"/>
                      <a:pt x="86667" y="227578"/>
                      <a:pt x="78511" y="227578"/>
                    </a:cubicBezTo>
                    <a:close/>
                    <a:moveTo>
                      <a:pt x="9181" y="19735"/>
                    </a:moveTo>
                    <a:cubicBezTo>
                      <a:pt x="9290" y="48045"/>
                      <a:pt x="10114" y="76793"/>
                      <a:pt x="19550" y="101153"/>
                    </a:cubicBezTo>
                    <a:cubicBezTo>
                      <a:pt x="23793" y="112107"/>
                      <a:pt x="22659" y="124050"/>
                      <a:pt x="21562" y="135589"/>
                    </a:cubicBezTo>
                    <a:cubicBezTo>
                      <a:pt x="21196" y="139466"/>
                      <a:pt x="20848" y="143124"/>
                      <a:pt x="20720" y="146653"/>
                    </a:cubicBezTo>
                    <a:cubicBezTo>
                      <a:pt x="20062" y="164301"/>
                      <a:pt x="22787" y="177140"/>
                      <a:pt x="29517" y="188277"/>
                    </a:cubicBezTo>
                    <a:cubicBezTo>
                      <a:pt x="31492" y="191532"/>
                      <a:pt x="33796" y="194696"/>
                      <a:pt x="36393" y="197659"/>
                    </a:cubicBezTo>
                    <a:cubicBezTo>
                      <a:pt x="53492" y="217282"/>
                      <a:pt x="77962" y="223664"/>
                      <a:pt x="98701" y="213898"/>
                    </a:cubicBezTo>
                    <a:cubicBezTo>
                      <a:pt x="110679" y="208266"/>
                      <a:pt x="113441" y="203639"/>
                      <a:pt x="116787" y="190654"/>
                    </a:cubicBezTo>
                    <a:lnTo>
                      <a:pt x="125090" y="158413"/>
                    </a:lnTo>
                    <a:cubicBezTo>
                      <a:pt x="127943" y="147184"/>
                      <a:pt x="131417" y="138424"/>
                      <a:pt x="136703" y="129097"/>
                    </a:cubicBezTo>
                    <a:cubicBezTo>
                      <a:pt x="142245" y="119313"/>
                      <a:pt x="145829" y="111742"/>
                      <a:pt x="141165" y="103750"/>
                    </a:cubicBezTo>
                    <a:cubicBezTo>
                      <a:pt x="138202" y="98629"/>
                      <a:pt x="134399" y="97934"/>
                      <a:pt x="129131" y="96983"/>
                    </a:cubicBezTo>
                    <a:cubicBezTo>
                      <a:pt x="125182" y="96252"/>
                      <a:pt x="120683" y="95447"/>
                      <a:pt x="116513" y="92430"/>
                    </a:cubicBezTo>
                    <a:cubicBezTo>
                      <a:pt x="110405" y="88022"/>
                      <a:pt x="107278" y="78439"/>
                      <a:pt x="105211" y="72093"/>
                    </a:cubicBezTo>
                    <a:cubicBezTo>
                      <a:pt x="105046" y="71581"/>
                      <a:pt x="104936" y="70941"/>
                      <a:pt x="104955" y="70393"/>
                    </a:cubicBezTo>
                    <a:cubicBezTo>
                      <a:pt x="106692" y="29245"/>
                      <a:pt x="102340" y="15620"/>
                      <a:pt x="99487" y="11139"/>
                    </a:cubicBezTo>
                    <a:cubicBezTo>
                      <a:pt x="97640" y="22880"/>
                      <a:pt x="91916" y="31018"/>
                      <a:pt x="82132" y="35901"/>
                    </a:cubicBezTo>
                    <a:cubicBezTo>
                      <a:pt x="56199" y="50989"/>
                      <a:pt x="28786" y="38645"/>
                      <a:pt x="9181" y="197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3" name="Graphic 4">
              <a:extLst>
                <a:ext uri="{FF2B5EF4-FFF2-40B4-BE49-F238E27FC236}">
                  <a16:creationId xmlns:a16="http://schemas.microsoft.com/office/drawing/2014/main" id="{6008A3E2-7265-9EE9-7AB3-221900DD22B6}"/>
                </a:ext>
              </a:extLst>
            </p:cNvPr>
            <p:cNvGrpSpPr/>
            <p:nvPr/>
          </p:nvGrpSpPr>
          <p:grpSpPr>
            <a:xfrm>
              <a:off x="9332031" y="416332"/>
              <a:ext cx="392309" cy="119798"/>
              <a:chOff x="9332031" y="416332"/>
              <a:chExt cx="392309" cy="119798"/>
            </a:xfrm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D6DFC6A-8F3A-0CB4-F143-969B0DFF56F8}"/>
                  </a:ext>
                </a:extLst>
              </p:cNvPr>
              <p:cNvSpPr/>
              <p:nvPr/>
            </p:nvSpPr>
            <p:spPr>
              <a:xfrm>
                <a:off x="9336651" y="420912"/>
                <a:ext cx="383144" cy="110646"/>
              </a:xfrm>
              <a:custGeom>
                <a:avLst/>
                <a:gdLst>
                  <a:gd name="connsiteX0" fmla="*/ 379440 w 383144"/>
                  <a:gd name="connsiteY0" fmla="*/ 58032 h 110646"/>
                  <a:gd name="connsiteX1" fmla="*/ 312213 w 383144"/>
                  <a:gd name="connsiteY1" fmla="*/ 28240 h 110646"/>
                  <a:gd name="connsiteX2" fmla="*/ 261867 w 383144"/>
                  <a:gd name="connsiteY2" fmla="*/ 22644 h 110646"/>
                  <a:gd name="connsiteX3" fmla="*/ 241164 w 383144"/>
                  <a:gd name="connsiteY3" fmla="*/ 2052 h 110646"/>
                  <a:gd name="connsiteX4" fmla="*/ 206509 w 383144"/>
                  <a:gd name="connsiteY4" fmla="*/ 13738 h 110646"/>
                  <a:gd name="connsiteX5" fmla="*/ 171450 w 383144"/>
                  <a:gd name="connsiteY5" fmla="*/ 51046 h 110646"/>
                  <a:gd name="connsiteX6" fmla="*/ 110698 w 383144"/>
                  <a:gd name="connsiteY6" fmla="*/ 4411 h 110646"/>
                  <a:gd name="connsiteX7" fmla="*/ 82662 w 383144"/>
                  <a:gd name="connsiteY7" fmla="*/ 4411 h 110646"/>
                  <a:gd name="connsiteX8" fmla="*/ 75658 w 383144"/>
                  <a:gd name="connsiteY8" fmla="*/ 34714 h 110646"/>
                  <a:gd name="connsiteX9" fmla="*/ 47622 w 383144"/>
                  <a:gd name="connsiteY9" fmla="*/ 27728 h 110646"/>
                  <a:gd name="connsiteX10" fmla="*/ 0 w 383144"/>
                  <a:gd name="connsiteY10" fmla="*/ 57830 h 110646"/>
                  <a:gd name="connsiteX11" fmla="*/ 6529 w 383144"/>
                  <a:gd name="connsiteY11" fmla="*/ 77746 h 110646"/>
                  <a:gd name="connsiteX12" fmla="*/ 21214 w 383144"/>
                  <a:gd name="connsiteY12" fmla="*/ 98174 h 110646"/>
                  <a:gd name="connsiteX13" fmla="*/ 44514 w 383144"/>
                  <a:gd name="connsiteY13" fmla="*/ 110646 h 110646"/>
                  <a:gd name="connsiteX14" fmla="*/ 185496 w 383144"/>
                  <a:gd name="connsiteY14" fmla="*/ 76685 h 110646"/>
                  <a:gd name="connsiteX15" fmla="*/ 360767 w 383144"/>
                  <a:gd name="connsiteY15" fmla="*/ 81349 h 110646"/>
                  <a:gd name="connsiteX16" fmla="*/ 379458 w 383144"/>
                  <a:gd name="connsiteY16" fmla="*/ 79026 h 110646"/>
                  <a:gd name="connsiteX17" fmla="*/ 379440 w 383144"/>
                  <a:gd name="connsiteY17" fmla="*/ 58032 h 110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83144" h="110646">
                    <a:moveTo>
                      <a:pt x="379440" y="58032"/>
                    </a:moveTo>
                    <a:cubicBezTo>
                      <a:pt x="361444" y="37842"/>
                      <a:pt x="336956" y="32758"/>
                      <a:pt x="312213" y="28240"/>
                    </a:cubicBezTo>
                    <a:cubicBezTo>
                      <a:pt x="283593" y="32886"/>
                      <a:pt x="261867" y="22644"/>
                      <a:pt x="261867" y="22644"/>
                    </a:cubicBezTo>
                    <a:cubicBezTo>
                      <a:pt x="261867" y="22644"/>
                      <a:pt x="252741" y="14872"/>
                      <a:pt x="241164" y="2052"/>
                    </a:cubicBezTo>
                    <a:cubicBezTo>
                      <a:pt x="229094" y="2966"/>
                      <a:pt x="217810" y="8892"/>
                      <a:pt x="206509" y="13738"/>
                    </a:cubicBezTo>
                    <a:cubicBezTo>
                      <a:pt x="190141" y="25387"/>
                      <a:pt x="190141" y="48705"/>
                      <a:pt x="171450" y="51046"/>
                    </a:cubicBezTo>
                    <a:cubicBezTo>
                      <a:pt x="138733" y="58032"/>
                      <a:pt x="131729" y="20724"/>
                      <a:pt x="110698" y="4411"/>
                    </a:cubicBezTo>
                    <a:cubicBezTo>
                      <a:pt x="101353" y="-2575"/>
                      <a:pt x="89667" y="-252"/>
                      <a:pt x="82662" y="4411"/>
                    </a:cubicBezTo>
                    <a:cubicBezTo>
                      <a:pt x="75658" y="13738"/>
                      <a:pt x="87344" y="30051"/>
                      <a:pt x="75658" y="34714"/>
                    </a:cubicBezTo>
                    <a:cubicBezTo>
                      <a:pt x="63972" y="39378"/>
                      <a:pt x="54626" y="16061"/>
                      <a:pt x="47622" y="27728"/>
                    </a:cubicBezTo>
                    <a:cubicBezTo>
                      <a:pt x="36247" y="48174"/>
                      <a:pt x="18197" y="55325"/>
                      <a:pt x="0" y="57830"/>
                    </a:cubicBezTo>
                    <a:cubicBezTo>
                      <a:pt x="1591" y="64597"/>
                      <a:pt x="3767" y="71272"/>
                      <a:pt x="6529" y="77746"/>
                    </a:cubicBezTo>
                    <a:cubicBezTo>
                      <a:pt x="10168" y="86286"/>
                      <a:pt x="13186" y="93858"/>
                      <a:pt x="21214" y="98174"/>
                    </a:cubicBezTo>
                    <a:cubicBezTo>
                      <a:pt x="22915" y="99088"/>
                      <a:pt x="41971" y="107171"/>
                      <a:pt x="44514" y="110646"/>
                    </a:cubicBezTo>
                    <a:cubicBezTo>
                      <a:pt x="88661" y="81751"/>
                      <a:pt x="143927" y="97424"/>
                      <a:pt x="185496" y="76685"/>
                    </a:cubicBezTo>
                    <a:cubicBezTo>
                      <a:pt x="241585" y="46382"/>
                      <a:pt x="307020" y="55691"/>
                      <a:pt x="360767" y="81349"/>
                    </a:cubicBezTo>
                    <a:cubicBezTo>
                      <a:pt x="367772" y="86012"/>
                      <a:pt x="374795" y="83690"/>
                      <a:pt x="379458" y="79026"/>
                    </a:cubicBezTo>
                    <a:cubicBezTo>
                      <a:pt x="386444" y="74344"/>
                      <a:pt x="381781" y="65018"/>
                      <a:pt x="379440" y="580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6687AD8-56C3-3C53-D99B-3069DC3611E3}"/>
                  </a:ext>
                </a:extLst>
              </p:cNvPr>
              <p:cNvSpPr/>
              <p:nvPr/>
            </p:nvSpPr>
            <p:spPr>
              <a:xfrm>
                <a:off x="9332031" y="416332"/>
                <a:ext cx="392309" cy="119798"/>
              </a:xfrm>
              <a:custGeom>
                <a:avLst/>
                <a:gdLst>
                  <a:gd name="connsiteX0" fmla="*/ 49115 w 392309"/>
                  <a:gd name="connsiteY0" fmla="*/ 119799 h 119798"/>
                  <a:gd name="connsiteX1" fmla="*/ 45421 w 392309"/>
                  <a:gd name="connsiteY1" fmla="*/ 117933 h 119798"/>
                  <a:gd name="connsiteX2" fmla="*/ 26712 w 392309"/>
                  <a:gd name="connsiteY2" fmla="*/ 108222 h 119798"/>
                  <a:gd name="connsiteX3" fmla="*/ 23641 w 392309"/>
                  <a:gd name="connsiteY3" fmla="*/ 106778 h 119798"/>
                  <a:gd name="connsiteX4" fmla="*/ 7255 w 392309"/>
                  <a:gd name="connsiteY4" fmla="*/ 84960 h 119798"/>
                  <a:gd name="connsiteX5" fmla="*/ 6888 w 392309"/>
                  <a:gd name="connsiteY5" fmla="*/ 84119 h 119798"/>
                  <a:gd name="connsiteX6" fmla="*/ 122 w 392309"/>
                  <a:gd name="connsiteY6" fmla="*/ 63453 h 119798"/>
                  <a:gd name="connsiteX7" fmla="*/ 798 w 392309"/>
                  <a:gd name="connsiteY7" fmla="*/ 59814 h 119798"/>
                  <a:gd name="connsiteX8" fmla="*/ 3944 w 392309"/>
                  <a:gd name="connsiteY8" fmla="*/ 57876 h 119798"/>
                  <a:gd name="connsiteX9" fmla="*/ 48201 w 392309"/>
                  <a:gd name="connsiteY9" fmla="*/ 30078 h 119798"/>
                  <a:gd name="connsiteX10" fmla="*/ 55297 w 392309"/>
                  <a:gd name="connsiteY10" fmla="*/ 24555 h 119798"/>
                  <a:gd name="connsiteX11" fmla="*/ 68062 w 392309"/>
                  <a:gd name="connsiteY11" fmla="*/ 30206 h 119798"/>
                  <a:gd name="connsiteX12" fmla="*/ 78541 w 392309"/>
                  <a:gd name="connsiteY12" fmla="*/ 35052 h 119798"/>
                  <a:gd name="connsiteX13" fmla="*/ 80754 w 392309"/>
                  <a:gd name="connsiteY13" fmla="*/ 24555 h 119798"/>
                  <a:gd name="connsiteX14" fmla="*/ 83588 w 392309"/>
                  <a:gd name="connsiteY14" fmla="*/ 6249 h 119798"/>
                  <a:gd name="connsiteX15" fmla="*/ 84722 w 392309"/>
                  <a:gd name="connsiteY15" fmla="*/ 5188 h 119798"/>
                  <a:gd name="connsiteX16" fmla="*/ 118043 w 392309"/>
                  <a:gd name="connsiteY16" fmla="*/ 5334 h 119798"/>
                  <a:gd name="connsiteX17" fmla="*/ 137026 w 392309"/>
                  <a:gd name="connsiteY17" fmla="*/ 27463 h 119798"/>
                  <a:gd name="connsiteX18" fmla="*/ 175120 w 392309"/>
                  <a:gd name="connsiteY18" fmla="*/ 51164 h 119798"/>
                  <a:gd name="connsiteX19" fmla="*/ 192347 w 392309"/>
                  <a:gd name="connsiteY19" fmla="*/ 34961 h 119798"/>
                  <a:gd name="connsiteX20" fmla="*/ 208477 w 392309"/>
                  <a:gd name="connsiteY20" fmla="*/ 14606 h 119798"/>
                  <a:gd name="connsiteX21" fmla="*/ 209337 w 392309"/>
                  <a:gd name="connsiteY21" fmla="*/ 14131 h 119798"/>
                  <a:gd name="connsiteX22" fmla="*/ 215079 w 392309"/>
                  <a:gd name="connsiteY22" fmla="*/ 11607 h 119798"/>
                  <a:gd name="connsiteX23" fmla="*/ 245437 w 392309"/>
                  <a:gd name="connsiteY23" fmla="*/ 2097 h 119798"/>
                  <a:gd name="connsiteX24" fmla="*/ 249168 w 392309"/>
                  <a:gd name="connsiteY24" fmla="*/ 3597 h 119798"/>
                  <a:gd name="connsiteX25" fmla="*/ 268955 w 392309"/>
                  <a:gd name="connsiteY25" fmla="*/ 23348 h 119798"/>
                  <a:gd name="connsiteX26" fmla="*/ 316102 w 392309"/>
                  <a:gd name="connsiteY26" fmla="*/ 28340 h 119798"/>
                  <a:gd name="connsiteX27" fmla="*/ 317657 w 392309"/>
                  <a:gd name="connsiteY27" fmla="*/ 28359 h 119798"/>
                  <a:gd name="connsiteX28" fmla="*/ 387462 w 392309"/>
                  <a:gd name="connsiteY28" fmla="*/ 59595 h 119798"/>
                  <a:gd name="connsiteX29" fmla="*/ 388376 w 392309"/>
                  <a:gd name="connsiteY29" fmla="*/ 61186 h 119798"/>
                  <a:gd name="connsiteX30" fmla="*/ 389327 w 392309"/>
                  <a:gd name="connsiteY30" fmla="*/ 63911 h 119798"/>
                  <a:gd name="connsiteX31" fmla="*/ 386949 w 392309"/>
                  <a:gd name="connsiteY31" fmla="*/ 87173 h 119798"/>
                  <a:gd name="connsiteX32" fmla="*/ 363084 w 392309"/>
                  <a:gd name="connsiteY32" fmla="*/ 89953 h 119798"/>
                  <a:gd name="connsiteX33" fmla="*/ 192238 w 392309"/>
                  <a:gd name="connsiteY33" fmla="*/ 85308 h 119798"/>
                  <a:gd name="connsiteX34" fmla="*/ 127937 w 392309"/>
                  <a:gd name="connsiteY34" fmla="*/ 99133 h 119798"/>
                  <a:gd name="connsiteX35" fmla="*/ 51566 w 392309"/>
                  <a:gd name="connsiteY35" fmla="*/ 119085 h 119798"/>
                  <a:gd name="connsiteX36" fmla="*/ 49115 w 392309"/>
                  <a:gd name="connsiteY36" fmla="*/ 119799 h 119798"/>
                  <a:gd name="connsiteX37" fmla="*/ 10253 w 392309"/>
                  <a:gd name="connsiteY37" fmla="*/ 66105 h 119798"/>
                  <a:gd name="connsiteX38" fmla="*/ 15319 w 392309"/>
                  <a:gd name="connsiteY38" fmla="*/ 80534 h 119798"/>
                  <a:gd name="connsiteX39" fmla="*/ 15685 w 392309"/>
                  <a:gd name="connsiteY39" fmla="*/ 81376 h 119798"/>
                  <a:gd name="connsiteX40" fmla="*/ 27974 w 392309"/>
                  <a:gd name="connsiteY40" fmla="*/ 98731 h 119798"/>
                  <a:gd name="connsiteX41" fmla="*/ 30499 w 392309"/>
                  <a:gd name="connsiteY41" fmla="*/ 99883 h 119798"/>
                  <a:gd name="connsiteX42" fmla="*/ 49499 w 392309"/>
                  <a:gd name="connsiteY42" fmla="*/ 109576 h 119798"/>
                  <a:gd name="connsiteX43" fmla="*/ 127169 w 392309"/>
                  <a:gd name="connsiteY43" fmla="*/ 89989 h 119798"/>
                  <a:gd name="connsiteX44" fmla="*/ 188067 w 392309"/>
                  <a:gd name="connsiteY44" fmla="*/ 77151 h 119798"/>
                  <a:gd name="connsiteX45" fmla="*/ 367345 w 392309"/>
                  <a:gd name="connsiteY45" fmla="*/ 81778 h 119798"/>
                  <a:gd name="connsiteX46" fmla="*/ 367912 w 392309"/>
                  <a:gd name="connsiteY46" fmla="*/ 82089 h 119798"/>
                  <a:gd name="connsiteX47" fmla="*/ 380841 w 392309"/>
                  <a:gd name="connsiteY47" fmla="*/ 80333 h 119798"/>
                  <a:gd name="connsiteX48" fmla="*/ 381536 w 392309"/>
                  <a:gd name="connsiteY48" fmla="*/ 79766 h 119798"/>
                  <a:gd name="connsiteX49" fmla="*/ 380768 w 392309"/>
                  <a:gd name="connsiteY49" fmla="*/ 66965 h 119798"/>
                  <a:gd name="connsiteX50" fmla="*/ 380037 w 392309"/>
                  <a:gd name="connsiteY50" fmla="*/ 64953 h 119798"/>
                  <a:gd name="connsiteX51" fmla="*/ 316797 w 392309"/>
                  <a:gd name="connsiteY51" fmla="*/ 37430 h 119798"/>
                  <a:gd name="connsiteX52" fmla="*/ 264548 w 392309"/>
                  <a:gd name="connsiteY52" fmla="*/ 31321 h 119798"/>
                  <a:gd name="connsiteX53" fmla="*/ 263542 w 392309"/>
                  <a:gd name="connsiteY53" fmla="*/ 30663 h 119798"/>
                  <a:gd name="connsiteX54" fmla="*/ 243974 w 392309"/>
                  <a:gd name="connsiteY54" fmla="*/ 11369 h 119798"/>
                  <a:gd name="connsiteX55" fmla="*/ 218810 w 392309"/>
                  <a:gd name="connsiteY55" fmla="*/ 19891 h 119798"/>
                  <a:gd name="connsiteX56" fmla="*/ 213415 w 392309"/>
                  <a:gd name="connsiteY56" fmla="*/ 22269 h 119798"/>
                  <a:gd name="connsiteX57" fmla="*/ 200339 w 392309"/>
                  <a:gd name="connsiteY57" fmla="*/ 39368 h 119798"/>
                  <a:gd name="connsiteX58" fmla="*/ 176656 w 392309"/>
                  <a:gd name="connsiteY58" fmla="*/ 60107 h 119798"/>
                  <a:gd name="connsiteX59" fmla="*/ 129546 w 392309"/>
                  <a:gd name="connsiteY59" fmla="*/ 32638 h 119798"/>
                  <a:gd name="connsiteX60" fmla="*/ 112538 w 392309"/>
                  <a:gd name="connsiteY60" fmla="*/ 12540 h 119798"/>
                  <a:gd name="connsiteX61" fmla="*/ 90556 w 392309"/>
                  <a:gd name="connsiteY61" fmla="*/ 12284 h 119798"/>
                  <a:gd name="connsiteX62" fmla="*/ 89898 w 392309"/>
                  <a:gd name="connsiteY62" fmla="*/ 23512 h 119798"/>
                  <a:gd name="connsiteX63" fmla="*/ 81979 w 392309"/>
                  <a:gd name="connsiteY63" fmla="*/ 43501 h 119798"/>
                  <a:gd name="connsiteX64" fmla="*/ 62337 w 392309"/>
                  <a:gd name="connsiteY64" fmla="*/ 37265 h 119798"/>
                  <a:gd name="connsiteX65" fmla="*/ 56906 w 392309"/>
                  <a:gd name="connsiteY65" fmla="*/ 33553 h 119798"/>
                  <a:gd name="connsiteX66" fmla="*/ 56156 w 392309"/>
                  <a:gd name="connsiteY66" fmla="*/ 34632 h 119798"/>
                  <a:gd name="connsiteX67" fmla="*/ 10253 w 392309"/>
                  <a:gd name="connsiteY67" fmla="*/ 66105 h 119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2309" h="119798">
                    <a:moveTo>
                      <a:pt x="49115" y="119799"/>
                    </a:moveTo>
                    <a:cubicBezTo>
                      <a:pt x="47707" y="119799"/>
                      <a:pt x="46317" y="119140"/>
                      <a:pt x="45421" y="117933"/>
                    </a:cubicBezTo>
                    <a:cubicBezTo>
                      <a:pt x="44562" y="117019"/>
                      <a:pt x="40557" y="114495"/>
                      <a:pt x="26712" y="108222"/>
                    </a:cubicBezTo>
                    <a:cubicBezTo>
                      <a:pt x="25140" y="107509"/>
                      <a:pt x="24025" y="106979"/>
                      <a:pt x="23641" y="106778"/>
                    </a:cubicBezTo>
                    <a:cubicBezTo>
                      <a:pt x="14460" y="101840"/>
                      <a:pt x="10967" y="93647"/>
                      <a:pt x="7255" y="84960"/>
                    </a:cubicBezTo>
                    <a:lnTo>
                      <a:pt x="6888" y="84119"/>
                    </a:lnTo>
                    <a:cubicBezTo>
                      <a:pt x="4072" y="77517"/>
                      <a:pt x="1786" y="70567"/>
                      <a:pt x="122" y="63453"/>
                    </a:cubicBezTo>
                    <a:cubicBezTo>
                      <a:pt x="-170" y="62192"/>
                      <a:pt x="67" y="60875"/>
                      <a:pt x="798" y="59814"/>
                    </a:cubicBezTo>
                    <a:cubicBezTo>
                      <a:pt x="1530" y="58753"/>
                      <a:pt x="2664" y="58040"/>
                      <a:pt x="3944" y="57876"/>
                    </a:cubicBezTo>
                    <a:cubicBezTo>
                      <a:pt x="25213" y="54931"/>
                      <a:pt x="39276" y="46098"/>
                      <a:pt x="48201" y="30078"/>
                    </a:cubicBezTo>
                    <a:cubicBezTo>
                      <a:pt x="50139" y="26859"/>
                      <a:pt x="52499" y="25049"/>
                      <a:pt x="55297" y="24555"/>
                    </a:cubicBezTo>
                    <a:cubicBezTo>
                      <a:pt x="60051" y="23695"/>
                      <a:pt x="64148" y="27005"/>
                      <a:pt x="68062" y="30206"/>
                    </a:cubicBezTo>
                    <a:cubicBezTo>
                      <a:pt x="72561" y="33863"/>
                      <a:pt x="75706" y="36186"/>
                      <a:pt x="78541" y="35052"/>
                    </a:cubicBezTo>
                    <a:cubicBezTo>
                      <a:pt x="81211" y="33991"/>
                      <a:pt x="81595" y="32218"/>
                      <a:pt x="80754" y="24555"/>
                    </a:cubicBezTo>
                    <a:cubicBezTo>
                      <a:pt x="80132" y="18904"/>
                      <a:pt x="79364" y="11863"/>
                      <a:pt x="83588" y="6249"/>
                    </a:cubicBezTo>
                    <a:cubicBezTo>
                      <a:pt x="83899" y="5828"/>
                      <a:pt x="84283" y="5480"/>
                      <a:pt x="84722" y="5188"/>
                    </a:cubicBezTo>
                    <a:cubicBezTo>
                      <a:pt x="93446" y="-609"/>
                      <a:pt x="107125" y="-2822"/>
                      <a:pt x="118043" y="5334"/>
                    </a:cubicBezTo>
                    <a:cubicBezTo>
                      <a:pt x="125724" y="11296"/>
                      <a:pt x="131467" y="19526"/>
                      <a:pt x="137026" y="27463"/>
                    </a:cubicBezTo>
                    <a:cubicBezTo>
                      <a:pt x="147395" y="42331"/>
                      <a:pt x="156375" y="55169"/>
                      <a:pt x="175120" y="51164"/>
                    </a:cubicBezTo>
                    <a:cubicBezTo>
                      <a:pt x="183477" y="50103"/>
                      <a:pt x="187098" y="44324"/>
                      <a:pt x="192347" y="34961"/>
                    </a:cubicBezTo>
                    <a:cubicBezTo>
                      <a:pt x="196224" y="28048"/>
                      <a:pt x="200614" y="20202"/>
                      <a:pt x="208477" y="14606"/>
                    </a:cubicBezTo>
                    <a:cubicBezTo>
                      <a:pt x="208751" y="14423"/>
                      <a:pt x="209025" y="14259"/>
                      <a:pt x="209337" y="14131"/>
                    </a:cubicBezTo>
                    <a:cubicBezTo>
                      <a:pt x="211257" y="13308"/>
                      <a:pt x="213159" y="12466"/>
                      <a:pt x="215079" y="11607"/>
                    </a:cubicBezTo>
                    <a:cubicBezTo>
                      <a:pt x="224699" y="7328"/>
                      <a:pt x="234647" y="2920"/>
                      <a:pt x="245437" y="2097"/>
                    </a:cubicBezTo>
                    <a:cubicBezTo>
                      <a:pt x="246845" y="2006"/>
                      <a:pt x="248217" y="2536"/>
                      <a:pt x="249168" y="3597"/>
                    </a:cubicBezTo>
                    <a:cubicBezTo>
                      <a:pt x="258897" y="14368"/>
                      <a:pt x="266925" y="21574"/>
                      <a:pt x="268955" y="23348"/>
                    </a:cubicBezTo>
                    <a:cubicBezTo>
                      <a:pt x="272357" y="24793"/>
                      <a:pt x="291724" y="32309"/>
                      <a:pt x="316102" y="28340"/>
                    </a:cubicBezTo>
                    <a:cubicBezTo>
                      <a:pt x="316614" y="28267"/>
                      <a:pt x="317126" y="28267"/>
                      <a:pt x="317657" y="28359"/>
                    </a:cubicBezTo>
                    <a:cubicBezTo>
                      <a:pt x="339986" y="32437"/>
                      <a:pt x="367784" y="37503"/>
                      <a:pt x="387462" y="59595"/>
                    </a:cubicBezTo>
                    <a:cubicBezTo>
                      <a:pt x="387864" y="60052"/>
                      <a:pt x="388193" y="60601"/>
                      <a:pt x="388376" y="61186"/>
                    </a:cubicBezTo>
                    <a:cubicBezTo>
                      <a:pt x="388668" y="62064"/>
                      <a:pt x="388998" y="62978"/>
                      <a:pt x="389327" y="63911"/>
                    </a:cubicBezTo>
                    <a:cubicBezTo>
                      <a:pt x="391814" y="70769"/>
                      <a:pt x="395545" y="81083"/>
                      <a:pt x="386949" y="87173"/>
                    </a:cubicBezTo>
                    <a:cubicBezTo>
                      <a:pt x="379964" y="93903"/>
                      <a:pt x="370893" y="94982"/>
                      <a:pt x="363084" y="89953"/>
                    </a:cubicBezTo>
                    <a:cubicBezTo>
                      <a:pt x="302441" y="61094"/>
                      <a:pt x="240188" y="59393"/>
                      <a:pt x="192238" y="85308"/>
                    </a:cubicBezTo>
                    <a:cubicBezTo>
                      <a:pt x="172523" y="95147"/>
                      <a:pt x="149864" y="97177"/>
                      <a:pt x="127937" y="99133"/>
                    </a:cubicBezTo>
                    <a:cubicBezTo>
                      <a:pt x="101803" y="101474"/>
                      <a:pt x="74792" y="103888"/>
                      <a:pt x="51566" y="119085"/>
                    </a:cubicBezTo>
                    <a:cubicBezTo>
                      <a:pt x="50834" y="119561"/>
                      <a:pt x="49975" y="119799"/>
                      <a:pt x="49115" y="119799"/>
                    </a:cubicBezTo>
                    <a:close/>
                    <a:moveTo>
                      <a:pt x="10253" y="66105"/>
                    </a:moveTo>
                    <a:cubicBezTo>
                      <a:pt x="11625" y="71043"/>
                      <a:pt x="13326" y="75889"/>
                      <a:pt x="15319" y="80534"/>
                    </a:cubicBezTo>
                    <a:lnTo>
                      <a:pt x="15685" y="81376"/>
                    </a:lnTo>
                    <a:cubicBezTo>
                      <a:pt x="18995" y="89166"/>
                      <a:pt x="21629" y="95311"/>
                      <a:pt x="27974" y="98731"/>
                    </a:cubicBezTo>
                    <a:cubicBezTo>
                      <a:pt x="28304" y="98914"/>
                      <a:pt x="29218" y="99316"/>
                      <a:pt x="30499" y="99883"/>
                    </a:cubicBezTo>
                    <a:cubicBezTo>
                      <a:pt x="40282" y="104327"/>
                      <a:pt x="46117" y="107271"/>
                      <a:pt x="49499" y="109576"/>
                    </a:cubicBezTo>
                    <a:cubicBezTo>
                      <a:pt x="73896" y="94744"/>
                      <a:pt x="100962" y="92330"/>
                      <a:pt x="127169" y="89989"/>
                    </a:cubicBezTo>
                    <a:cubicBezTo>
                      <a:pt x="149205" y="88014"/>
                      <a:pt x="170036" y="86149"/>
                      <a:pt x="188067" y="77151"/>
                    </a:cubicBezTo>
                    <a:cubicBezTo>
                      <a:pt x="238542" y="49865"/>
                      <a:pt x="303941" y="51530"/>
                      <a:pt x="367345" y="81778"/>
                    </a:cubicBezTo>
                    <a:cubicBezTo>
                      <a:pt x="367546" y="81869"/>
                      <a:pt x="367729" y="81979"/>
                      <a:pt x="367912" y="82089"/>
                    </a:cubicBezTo>
                    <a:cubicBezTo>
                      <a:pt x="373727" y="85948"/>
                      <a:pt x="378519" y="82656"/>
                      <a:pt x="380841" y="80333"/>
                    </a:cubicBezTo>
                    <a:cubicBezTo>
                      <a:pt x="381061" y="80114"/>
                      <a:pt x="381299" y="79931"/>
                      <a:pt x="381536" y="79766"/>
                    </a:cubicBezTo>
                    <a:cubicBezTo>
                      <a:pt x="384206" y="77992"/>
                      <a:pt x="383457" y="74390"/>
                      <a:pt x="380768" y="66965"/>
                    </a:cubicBezTo>
                    <a:cubicBezTo>
                      <a:pt x="380512" y="66288"/>
                      <a:pt x="380274" y="65611"/>
                      <a:pt x="380037" y="64953"/>
                    </a:cubicBezTo>
                    <a:cubicBezTo>
                      <a:pt x="363962" y="47378"/>
                      <a:pt x="342747" y="42203"/>
                      <a:pt x="316797" y="37430"/>
                    </a:cubicBezTo>
                    <a:cubicBezTo>
                      <a:pt x="287499" y="41947"/>
                      <a:pt x="265481" y="31779"/>
                      <a:pt x="264548" y="31321"/>
                    </a:cubicBezTo>
                    <a:cubicBezTo>
                      <a:pt x="264182" y="31157"/>
                      <a:pt x="263835" y="30937"/>
                      <a:pt x="263542" y="30663"/>
                    </a:cubicBezTo>
                    <a:cubicBezTo>
                      <a:pt x="263177" y="30352"/>
                      <a:pt x="254855" y="23238"/>
                      <a:pt x="243974" y="11369"/>
                    </a:cubicBezTo>
                    <a:cubicBezTo>
                      <a:pt x="235543" y="12466"/>
                      <a:pt x="227405" y="16087"/>
                      <a:pt x="218810" y="19891"/>
                    </a:cubicBezTo>
                    <a:cubicBezTo>
                      <a:pt x="217017" y="20696"/>
                      <a:pt x="215207" y="21482"/>
                      <a:pt x="213415" y="22269"/>
                    </a:cubicBezTo>
                    <a:cubicBezTo>
                      <a:pt x="207453" y="26676"/>
                      <a:pt x="203832" y="33132"/>
                      <a:pt x="200339" y="39368"/>
                    </a:cubicBezTo>
                    <a:cubicBezTo>
                      <a:pt x="195072" y="48768"/>
                      <a:pt x="189622" y="58497"/>
                      <a:pt x="176656" y="60107"/>
                    </a:cubicBezTo>
                    <a:cubicBezTo>
                      <a:pt x="152369" y="65319"/>
                      <a:pt x="140244" y="47963"/>
                      <a:pt x="129546" y="32638"/>
                    </a:cubicBezTo>
                    <a:cubicBezTo>
                      <a:pt x="124389" y="25250"/>
                      <a:pt x="119049" y="17605"/>
                      <a:pt x="112538" y="12540"/>
                    </a:cubicBezTo>
                    <a:cubicBezTo>
                      <a:pt x="104638" y="6633"/>
                      <a:pt x="95348" y="9412"/>
                      <a:pt x="90556" y="12284"/>
                    </a:cubicBezTo>
                    <a:cubicBezTo>
                      <a:pt x="88965" y="15045"/>
                      <a:pt x="89422" y="19160"/>
                      <a:pt x="89898" y="23512"/>
                    </a:cubicBezTo>
                    <a:cubicBezTo>
                      <a:pt x="90647" y="30316"/>
                      <a:pt x="91654" y="39642"/>
                      <a:pt x="81979" y="43501"/>
                    </a:cubicBezTo>
                    <a:cubicBezTo>
                      <a:pt x="73914" y="46720"/>
                      <a:pt x="67221" y="41252"/>
                      <a:pt x="62337" y="37265"/>
                    </a:cubicBezTo>
                    <a:cubicBezTo>
                      <a:pt x="60692" y="35930"/>
                      <a:pt x="57985" y="33717"/>
                      <a:pt x="56906" y="33553"/>
                    </a:cubicBezTo>
                    <a:cubicBezTo>
                      <a:pt x="56906" y="33626"/>
                      <a:pt x="56596" y="33918"/>
                      <a:pt x="56156" y="34632"/>
                    </a:cubicBezTo>
                    <a:cubicBezTo>
                      <a:pt x="46647" y="51694"/>
                      <a:pt x="31577" y="62064"/>
                      <a:pt x="10253" y="661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6" name="Graphic 4">
              <a:extLst>
                <a:ext uri="{FF2B5EF4-FFF2-40B4-BE49-F238E27FC236}">
                  <a16:creationId xmlns:a16="http://schemas.microsoft.com/office/drawing/2014/main" id="{C9D41CCB-C9FA-7DE7-3A1A-4D2DC9D6AC45}"/>
                </a:ext>
              </a:extLst>
            </p:cNvPr>
            <p:cNvGrpSpPr/>
            <p:nvPr/>
          </p:nvGrpSpPr>
          <p:grpSpPr>
            <a:xfrm>
              <a:off x="9329036" y="322788"/>
              <a:ext cx="253344" cy="160508"/>
              <a:chOff x="9329036" y="322788"/>
              <a:chExt cx="253344" cy="160508"/>
            </a:xfrm>
            <a:solidFill>
              <a:srgbClr val="000000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A2BC6539-AA9C-D024-0F2C-0D5D96D601D1}"/>
                  </a:ext>
                </a:extLst>
              </p:cNvPr>
              <p:cNvSpPr/>
              <p:nvPr/>
            </p:nvSpPr>
            <p:spPr>
              <a:xfrm>
                <a:off x="9333564" y="327404"/>
                <a:ext cx="244214" cy="151320"/>
              </a:xfrm>
              <a:custGeom>
                <a:avLst/>
                <a:gdLst>
                  <a:gd name="connsiteX0" fmla="*/ 50673 w 244214"/>
                  <a:gd name="connsiteY0" fmla="*/ 121218 h 151320"/>
                  <a:gd name="connsiteX1" fmla="*/ 78708 w 244214"/>
                  <a:gd name="connsiteY1" fmla="*/ 128204 h 151320"/>
                  <a:gd name="connsiteX2" fmla="*/ 85713 w 244214"/>
                  <a:gd name="connsiteY2" fmla="*/ 97901 h 151320"/>
                  <a:gd name="connsiteX3" fmla="*/ 113748 w 244214"/>
                  <a:gd name="connsiteY3" fmla="*/ 97901 h 151320"/>
                  <a:gd name="connsiteX4" fmla="*/ 174502 w 244214"/>
                  <a:gd name="connsiteY4" fmla="*/ 144535 h 151320"/>
                  <a:gd name="connsiteX5" fmla="*/ 209559 w 244214"/>
                  <a:gd name="connsiteY5" fmla="*/ 107228 h 151320"/>
                  <a:gd name="connsiteX6" fmla="*/ 244215 w 244214"/>
                  <a:gd name="connsiteY6" fmla="*/ 95542 h 151320"/>
                  <a:gd name="connsiteX7" fmla="*/ 225305 w 244214"/>
                  <a:gd name="connsiteY7" fmla="*/ 72097 h 151320"/>
                  <a:gd name="connsiteX8" fmla="*/ 153561 w 244214"/>
                  <a:gd name="connsiteY8" fmla="*/ 8710 h 151320"/>
                  <a:gd name="connsiteX9" fmla="*/ 80757 w 244214"/>
                  <a:gd name="connsiteY9" fmla="*/ 4413 h 151320"/>
                  <a:gd name="connsiteX10" fmla="*/ 14372 w 244214"/>
                  <a:gd name="connsiteY10" fmla="*/ 74236 h 151320"/>
                  <a:gd name="connsiteX11" fmla="*/ 3033 w 244214"/>
                  <a:gd name="connsiteY11" fmla="*/ 151320 h 151320"/>
                  <a:gd name="connsiteX12" fmla="*/ 50673 w 244214"/>
                  <a:gd name="connsiteY12" fmla="*/ 121218 h 15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4214" h="151320">
                    <a:moveTo>
                      <a:pt x="50673" y="121218"/>
                    </a:moveTo>
                    <a:cubicBezTo>
                      <a:pt x="57677" y="109569"/>
                      <a:pt x="67041" y="132886"/>
                      <a:pt x="78708" y="128204"/>
                    </a:cubicBezTo>
                    <a:cubicBezTo>
                      <a:pt x="90377" y="123522"/>
                      <a:pt x="78708" y="107228"/>
                      <a:pt x="85713" y="97901"/>
                    </a:cubicBezTo>
                    <a:cubicBezTo>
                      <a:pt x="92717" y="93237"/>
                      <a:pt x="104403" y="90915"/>
                      <a:pt x="113748" y="97901"/>
                    </a:cubicBezTo>
                    <a:cubicBezTo>
                      <a:pt x="134780" y="114214"/>
                      <a:pt x="141784" y="151521"/>
                      <a:pt x="174502" y="144535"/>
                    </a:cubicBezTo>
                    <a:cubicBezTo>
                      <a:pt x="193191" y="142213"/>
                      <a:pt x="193191" y="118877"/>
                      <a:pt x="209559" y="107228"/>
                    </a:cubicBezTo>
                    <a:cubicBezTo>
                      <a:pt x="220861" y="102400"/>
                      <a:pt x="232144" y="96456"/>
                      <a:pt x="244215" y="95542"/>
                    </a:cubicBezTo>
                    <a:cubicBezTo>
                      <a:pt x="238253" y="88940"/>
                      <a:pt x="231669" y="81039"/>
                      <a:pt x="225305" y="72097"/>
                    </a:cubicBezTo>
                    <a:cubicBezTo>
                      <a:pt x="206560" y="45780"/>
                      <a:pt x="187284" y="25371"/>
                      <a:pt x="153561" y="8710"/>
                    </a:cubicBezTo>
                    <a:cubicBezTo>
                      <a:pt x="119838" y="-7950"/>
                      <a:pt x="80757" y="4413"/>
                      <a:pt x="80757" y="4413"/>
                    </a:cubicBezTo>
                    <a:cubicBezTo>
                      <a:pt x="52209" y="15459"/>
                      <a:pt x="29751" y="49365"/>
                      <a:pt x="14372" y="74236"/>
                    </a:cubicBezTo>
                    <a:cubicBezTo>
                      <a:pt x="-204" y="97809"/>
                      <a:pt x="-3112" y="125223"/>
                      <a:pt x="3033" y="151320"/>
                    </a:cubicBezTo>
                    <a:cubicBezTo>
                      <a:pt x="21266" y="148815"/>
                      <a:pt x="39298" y="141664"/>
                      <a:pt x="50673" y="1212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FACFA4F-437D-5B22-45AA-ECDE960A63C1}"/>
                  </a:ext>
                </a:extLst>
              </p:cNvPr>
              <p:cNvSpPr/>
              <p:nvPr/>
            </p:nvSpPr>
            <p:spPr>
              <a:xfrm>
                <a:off x="9329036" y="322788"/>
                <a:ext cx="253344" cy="160508"/>
              </a:xfrm>
              <a:custGeom>
                <a:avLst/>
                <a:gdLst>
                  <a:gd name="connsiteX0" fmla="*/ 7580 w 253344"/>
                  <a:gd name="connsiteY0" fmla="*/ 160509 h 160508"/>
                  <a:gd name="connsiteX1" fmla="*/ 3135 w 253344"/>
                  <a:gd name="connsiteY1" fmla="*/ 156979 h 160508"/>
                  <a:gd name="connsiteX2" fmla="*/ 15040 w 253344"/>
                  <a:gd name="connsiteY2" fmla="*/ 76439 h 160508"/>
                  <a:gd name="connsiteX3" fmla="*/ 83657 w 253344"/>
                  <a:gd name="connsiteY3" fmla="*/ 4750 h 160508"/>
                  <a:gd name="connsiteX4" fmla="*/ 160138 w 253344"/>
                  <a:gd name="connsiteY4" fmla="*/ 9212 h 160508"/>
                  <a:gd name="connsiteX5" fmla="*/ 233582 w 253344"/>
                  <a:gd name="connsiteY5" fmla="*/ 74043 h 160508"/>
                  <a:gd name="connsiteX6" fmla="*/ 252163 w 253344"/>
                  <a:gd name="connsiteY6" fmla="*/ 97086 h 160508"/>
                  <a:gd name="connsiteX7" fmla="*/ 253023 w 253344"/>
                  <a:gd name="connsiteY7" fmla="*/ 101841 h 160508"/>
                  <a:gd name="connsiteX8" fmla="*/ 249127 w 253344"/>
                  <a:gd name="connsiteY8" fmla="*/ 104694 h 160508"/>
                  <a:gd name="connsiteX9" fmla="*/ 221787 w 253344"/>
                  <a:gd name="connsiteY9" fmla="*/ 113454 h 160508"/>
                  <a:gd name="connsiteX10" fmla="*/ 216391 w 253344"/>
                  <a:gd name="connsiteY10" fmla="*/ 115831 h 160508"/>
                  <a:gd name="connsiteX11" fmla="*/ 203316 w 253344"/>
                  <a:gd name="connsiteY11" fmla="*/ 132930 h 160508"/>
                  <a:gd name="connsiteX12" fmla="*/ 179632 w 253344"/>
                  <a:gd name="connsiteY12" fmla="*/ 153669 h 160508"/>
                  <a:gd name="connsiteX13" fmla="*/ 132523 w 253344"/>
                  <a:gd name="connsiteY13" fmla="*/ 126200 h 160508"/>
                  <a:gd name="connsiteX14" fmla="*/ 115514 w 253344"/>
                  <a:gd name="connsiteY14" fmla="*/ 106102 h 160508"/>
                  <a:gd name="connsiteX15" fmla="*/ 93533 w 253344"/>
                  <a:gd name="connsiteY15" fmla="*/ 105846 h 160508"/>
                  <a:gd name="connsiteX16" fmla="*/ 92874 w 253344"/>
                  <a:gd name="connsiteY16" fmla="*/ 117075 h 160508"/>
                  <a:gd name="connsiteX17" fmla="*/ 84955 w 253344"/>
                  <a:gd name="connsiteY17" fmla="*/ 137063 h 160508"/>
                  <a:gd name="connsiteX18" fmla="*/ 65314 w 253344"/>
                  <a:gd name="connsiteY18" fmla="*/ 130827 h 160508"/>
                  <a:gd name="connsiteX19" fmla="*/ 59883 w 253344"/>
                  <a:gd name="connsiteY19" fmla="*/ 127115 h 160508"/>
                  <a:gd name="connsiteX20" fmla="*/ 59170 w 253344"/>
                  <a:gd name="connsiteY20" fmla="*/ 128139 h 160508"/>
                  <a:gd name="connsiteX21" fmla="*/ 8219 w 253344"/>
                  <a:gd name="connsiteY21" fmla="*/ 160472 h 160508"/>
                  <a:gd name="connsiteX22" fmla="*/ 7580 w 253344"/>
                  <a:gd name="connsiteY22" fmla="*/ 160509 h 160508"/>
                  <a:gd name="connsiteX23" fmla="*/ 117709 w 253344"/>
                  <a:gd name="connsiteY23" fmla="*/ 9212 h 160508"/>
                  <a:gd name="connsiteX24" fmla="*/ 86693 w 253344"/>
                  <a:gd name="connsiteY24" fmla="*/ 13400 h 160508"/>
                  <a:gd name="connsiteX25" fmla="*/ 22813 w 253344"/>
                  <a:gd name="connsiteY25" fmla="*/ 81267 h 160508"/>
                  <a:gd name="connsiteX26" fmla="*/ 11145 w 253344"/>
                  <a:gd name="connsiteY26" fmla="*/ 150743 h 160508"/>
                  <a:gd name="connsiteX27" fmla="*/ 51232 w 253344"/>
                  <a:gd name="connsiteY27" fmla="*/ 123603 h 160508"/>
                  <a:gd name="connsiteX28" fmla="*/ 51306 w 253344"/>
                  <a:gd name="connsiteY28" fmla="*/ 123475 h 160508"/>
                  <a:gd name="connsiteX29" fmla="*/ 58329 w 253344"/>
                  <a:gd name="connsiteY29" fmla="*/ 118080 h 160508"/>
                  <a:gd name="connsiteX30" fmla="*/ 71094 w 253344"/>
                  <a:gd name="connsiteY30" fmla="*/ 123731 h 160508"/>
                  <a:gd name="connsiteX31" fmla="*/ 81573 w 253344"/>
                  <a:gd name="connsiteY31" fmla="*/ 128578 h 160508"/>
                  <a:gd name="connsiteX32" fmla="*/ 83786 w 253344"/>
                  <a:gd name="connsiteY32" fmla="*/ 118080 h 160508"/>
                  <a:gd name="connsiteX33" fmla="*/ 86620 w 253344"/>
                  <a:gd name="connsiteY33" fmla="*/ 99774 h 160508"/>
                  <a:gd name="connsiteX34" fmla="*/ 87754 w 253344"/>
                  <a:gd name="connsiteY34" fmla="*/ 98713 h 160508"/>
                  <a:gd name="connsiteX35" fmla="*/ 121074 w 253344"/>
                  <a:gd name="connsiteY35" fmla="*/ 98860 h 160508"/>
                  <a:gd name="connsiteX36" fmla="*/ 140058 w 253344"/>
                  <a:gd name="connsiteY36" fmla="*/ 120988 h 160508"/>
                  <a:gd name="connsiteX37" fmla="*/ 178151 w 253344"/>
                  <a:gd name="connsiteY37" fmla="*/ 144690 h 160508"/>
                  <a:gd name="connsiteX38" fmla="*/ 195379 w 253344"/>
                  <a:gd name="connsiteY38" fmla="*/ 128486 h 160508"/>
                  <a:gd name="connsiteX39" fmla="*/ 211509 w 253344"/>
                  <a:gd name="connsiteY39" fmla="*/ 108132 h 160508"/>
                  <a:gd name="connsiteX40" fmla="*/ 212369 w 253344"/>
                  <a:gd name="connsiteY40" fmla="*/ 107656 h 160508"/>
                  <a:gd name="connsiteX41" fmla="*/ 218110 w 253344"/>
                  <a:gd name="connsiteY41" fmla="*/ 105133 h 160508"/>
                  <a:gd name="connsiteX42" fmla="*/ 239946 w 253344"/>
                  <a:gd name="connsiteY42" fmla="*/ 96994 h 160508"/>
                  <a:gd name="connsiteX43" fmla="*/ 226194 w 253344"/>
                  <a:gd name="connsiteY43" fmla="*/ 79383 h 160508"/>
                  <a:gd name="connsiteX44" fmla="*/ 156151 w 253344"/>
                  <a:gd name="connsiteY44" fmla="*/ 17442 h 160508"/>
                  <a:gd name="connsiteX45" fmla="*/ 117709 w 253344"/>
                  <a:gd name="connsiteY45" fmla="*/ 9212 h 160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53344" h="160508">
                    <a:moveTo>
                      <a:pt x="7580" y="160509"/>
                    </a:moveTo>
                    <a:cubicBezTo>
                      <a:pt x="5494" y="160509"/>
                      <a:pt x="3629" y="159064"/>
                      <a:pt x="3135" y="156979"/>
                    </a:cubicBezTo>
                    <a:cubicBezTo>
                      <a:pt x="-3613" y="128358"/>
                      <a:pt x="612" y="99756"/>
                      <a:pt x="15040" y="76439"/>
                    </a:cubicBezTo>
                    <a:cubicBezTo>
                      <a:pt x="33183" y="47105"/>
                      <a:pt x="55512" y="15649"/>
                      <a:pt x="83657" y="4750"/>
                    </a:cubicBezTo>
                    <a:cubicBezTo>
                      <a:pt x="85596" y="4128"/>
                      <a:pt x="125171" y="-8052"/>
                      <a:pt x="160138" y="9212"/>
                    </a:cubicBezTo>
                    <a:cubicBezTo>
                      <a:pt x="195067" y="26458"/>
                      <a:pt x="214764" y="47599"/>
                      <a:pt x="233582" y="74043"/>
                    </a:cubicBezTo>
                    <a:cubicBezTo>
                      <a:pt x="239068" y="81742"/>
                      <a:pt x="245324" y="89496"/>
                      <a:pt x="252163" y="97086"/>
                    </a:cubicBezTo>
                    <a:cubicBezTo>
                      <a:pt x="253334" y="98384"/>
                      <a:pt x="253662" y="100231"/>
                      <a:pt x="253023" y="101841"/>
                    </a:cubicBezTo>
                    <a:cubicBezTo>
                      <a:pt x="252382" y="103450"/>
                      <a:pt x="250864" y="104566"/>
                      <a:pt x="249127" y="104694"/>
                    </a:cubicBezTo>
                    <a:cubicBezTo>
                      <a:pt x="239928" y="105389"/>
                      <a:pt x="231114" y="109302"/>
                      <a:pt x="221787" y="113454"/>
                    </a:cubicBezTo>
                    <a:cubicBezTo>
                      <a:pt x="219995" y="114258"/>
                      <a:pt x="218184" y="115045"/>
                      <a:pt x="216391" y="115831"/>
                    </a:cubicBezTo>
                    <a:cubicBezTo>
                      <a:pt x="210430" y="120238"/>
                      <a:pt x="206809" y="126694"/>
                      <a:pt x="203316" y="132930"/>
                    </a:cubicBezTo>
                    <a:cubicBezTo>
                      <a:pt x="198049" y="142330"/>
                      <a:pt x="192599" y="152060"/>
                      <a:pt x="179632" y="153669"/>
                    </a:cubicBezTo>
                    <a:cubicBezTo>
                      <a:pt x="155346" y="158881"/>
                      <a:pt x="143222" y="141526"/>
                      <a:pt x="132523" y="126200"/>
                    </a:cubicBezTo>
                    <a:cubicBezTo>
                      <a:pt x="127366" y="118812"/>
                      <a:pt x="122025" y="111168"/>
                      <a:pt x="115514" y="106102"/>
                    </a:cubicBezTo>
                    <a:cubicBezTo>
                      <a:pt x="107614" y="100195"/>
                      <a:pt x="98324" y="102975"/>
                      <a:pt x="93533" y="105846"/>
                    </a:cubicBezTo>
                    <a:cubicBezTo>
                      <a:pt x="91942" y="108607"/>
                      <a:pt x="92399" y="112722"/>
                      <a:pt x="92874" y="117075"/>
                    </a:cubicBezTo>
                    <a:cubicBezTo>
                      <a:pt x="93624" y="123878"/>
                      <a:pt x="94630" y="133205"/>
                      <a:pt x="84955" y="137063"/>
                    </a:cubicBezTo>
                    <a:cubicBezTo>
                      <a:pt x="76891" y="140282"/>
                      <a:pt x="70197" y="134814"/>
                      <a:pt x="65314" y="130827"/>
                    </a:cubicBezTo>
                    <a:cubicBezTo>
                      <a:pt x="63669" y="129492"/>
                      <a:pt x="60962" y="127279"/>
                      <a:pt x="59883" y="127115"/>
                    </a:cubicBezTo>
                    <a:cubicBezTo>
                      <a:pt x="59883" y="127188"/>
                      <a:pt x="59591" y="127462"/>
                      <a:pt x="59170" y="128139"/>
                    </a:cubicBezTo>
                    <a:cubicBezTo>
                      <a:pt x="48873" y="146591"/>
                      <a:pt x="32195" y="157162"/>
                      <a:pt x="8219" y="160472"/>
                    </a:cubicBezTo>
                    <a:cubicBezTo>
                      <a:pt x="8000" y="160509"/>
                      <a:pt x="7780" y="160509"/>
                      <a:pt x="7580" y="160509"/>
                    </a:cubicBezTo>
                    <a:close/>
                    <a:moveTo>
                      <a:pt x="117709" y="9212"/>
                    </a:moveTo>
                    <a:cubicBezTo>
                      <a:pt x="100245" y="9212"/>
                      <a:pt x="86913" y="13327"/>
                      <a:pt x="86693" y="13400"/>
                    </a:cubicBezTo>
                    <a:cubicBezTo>
                      <a:pt x="57872" y="24574"/>
                      <a:pt x="34188" y="62869"/>
                      <a:pt x="22813" y="81267"/>
                    </a:cubicBezTo>
                    <a:cubicBezTo>
                      <a:pt x="10377" y="101384"/>
                      <a:pt x="6280" y="125908"/>
                      <a:pt x="11145" y="150743"/>
                    </a:cubicBezTo>
                    <a:cubicBezTo>
                      <a:pt x="30091" y="147268"/>
                      <a:pt x="42893" y="138563"/>
                      <a:pt x="51232" y="123603"/>
                    </a:cubicBezTo>
                    <a:cubicBezTo>
                      <a:pt x="51251" y="123567"/>
                      <a:pt x="51288" y="123512"/>
                      <a:pt x="51306" y="123475"/>
                    </a:cubicBezTo>
                    <a:cubicBezTo>
                      <a:pt x="53171" y="120385"/>
                      <a:pt x="55530" y="118574"/>
                      <a:pt x="58329" y="118080"/>
                    </a:cubicBezTo>
                    <a:cubicBezTo>
                      <a:pt x="63083" y="117221"/>
                      <a:pt x="67180" y="120531"/>
                      <a:pt x="71094" y="123731"/>
                    </a:cubicBezTo>
                    <a:cubicBezTo>
                      <a:pt x="75593" y="127389"/>
                      <a:pt x="78738" y="129712"/>
                      <a:pt x="81573" y="128578"/>
                    </a:cubicBezTo>
                    <a:cubicBezTo>
                      <a:pt x="84243" y="127517"/>
                      <a:pt x="84627" y="125743"/>
                      <a:pt x="83786" y="118080"/>
                    </a:cubicBezTo>
                    <a:cubicBezTo>
                      <a:pt x="83163" y="112429"/>
                      <a:pt x="82395" y="105389"/>
                      <a:pt x="86620" y="99774"/>
                    </a:cubicBezTo>
                    <a:cubicBezTo>
                      <a:pt x="86931" y="99354"/>
                      <a:pt x="87315" y="99006"/>
                      <a:pt x="87754" y="98713"/>
                    </a:cubicBezTo>
                    <a:cubicBezTo>
                      <a:pt x="96477" y="92916"/>
                      <a:pt x="110157" y="90703"/>
                      <a:pt x="121074" y="98860"/>
                    </a:cubicBezTo>
                    <a:cubicBezTo>
                      <a:pt x="128755" y="104822"/>
                      <a:pt x="134498" y="113051"/>
                      <a:pt x="140058" y="120988"/>
                    </a:cubicBezTo>
                    <a:cubicBezTo>
                      <a:pt x="150427" y="135856"/>
                      <a:pt x="159406" y="148676"/>
                      <a:pt x="178151" y="144690"/>
                    </a:cubicBezTo>
                    <a:cubicBezTo>
                      <a:pt x="186509" y="143629"/>
                      <a:pt x="190130" y="137850"/>
                      <a:pt x="195379" y="128486"/>
                    </a:cubicBezTo>
                    <a:cubicBezTo>
                      <a:pt x="199255" y="121573"/>
                      <a:pt x="203645" y="113728"/>
                      <a:pt x="211509" y="108132"/>
                    </a:cubicBezTo>
                    <a:cubicBezTo>
                      <a:pt x="211783" y="107949"/>
                      <a:pt x="212057" y="107784"/>
                      <a:pt x="212369" y="107656"/>
                    </a:cubicBezTo>
                    <a:cubicBezTo>
                      <a:pt x="214270" y="106833"/>
                      <a:pt x="216190" y="105992"/>
                      <a:pt x="218110" y="105133"/>
                    </a:cubicBezTo>
                    <a:cubicBezTo>
                      <a:pt x="225151" y="102005"/>
                      <a:pt x="232357" y="98805"/>
                      <a:pt x="239946" y="96994"/>
                    </a:cubicBezTo>
                    <a:cubicBezTo>
                      <a:pt x="234990" y="91161"/>
                      <a:pt x="230382" y="85272"/>
                      <a:pt x="226194" y="79383"/>
                    </a:cubicBezTo>
                    <a:cubicBezTo>
                      <a:pt x="208162" y="54054"/>
                      <a:pt x="189362" y="33846"/>
                      <a:pt x="156151" y="17442"/>
                    </a:cubicBezTo>
                    <a:cubicBezTo>
                      <a:pt x="143276" y="11114"/>
                      <a:pt x="129542" y="9212"/>
                      <a:pt x="117709" y="92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9" name="Graphic 4">
              <a:extLst>
                <a:ext uri="{FF2B5EF4-FFF2-40B4-BE49-F238E27FC236}">
                  <a16:creationId xmlns:a16="http://schemas.microsoft.com/office/drawing/2014/main" id="{15F3F81B-9DB7-4EE1-683A-5976D49E506C}"/>
                </a:ext>
              </a:extLst>
            </p:cNvPr>
            <p:cNvGrpSpPr/>
            <p:nvPr/>
          </p:nvGrpSpPr>
          <p:grpSpPr>
            <a:xfrm>
              <a:off x="9354141" y="679684"/>
              <a:ext cx="146750" cy="94336"/>
              <a:chOff x="9354141" y="679684"/>
              <a:chExt cx="146750" cy="94336"/>
            </a:xfrm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F6966D02-59DA-67A6-0F56-EC8966FD3397}"/>
                  </a:ext>
                </a:extLst>
              </p:cNvPr>
              <p:cNvSpPr/>
              <p:nvPr/>
            </p:nvSpPr>
            <p:spPr>
              <a:xfrm>
                <a:off x="9358670" y="684283"/>
                <a:ext cx="137660" cy="85257"/>
              </a:xfrm>
              <a:custGeom>
                <a:avLst/>
                <a:gdLst>
                  <a:gd name="connsiteX0" fmla="*/ 112033 w 137660"/>
                  <a:gd name="connsiteY0" fmla="*/ 2175 h 85257"/>
                  <a:gd name="connsiteX1" fmla="*/ 29316 w 137660"/>
                  <a:gd name="connsiteY1" fmla="*/ 12123 h 85257"/>
                  <a:gd name="connsiteX2" fmla="*/ 0 w 137660"/>
                  <a:gd name="connsiteY2" fmla="*/ 85257 h 85257"/>
                  <a:gd name="connsiteX3" fmla="*/ 1043 w 137660"/>
                  <a:gd name="connsiteY3" fmla="*/ 84763 h 85257"/>
                  <a:gd name="connsiteX4" fmla="*/ 137563 w 137660"/>
                  <a:gd name="connsiteY4" fmla="*/ 34636 h 85257"/>
                  <a:gd name="connsiteX5" fmla="*/ 112033 w 137660"/>
                  <a:gd name="connsiteY5" fmla="*/ 2175 h 8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660" h="85257">
                    <a:moveTo>
                      <a:pt x="112033" y="2175"/>
                    </a:moveTo>
                    <a:cubicBezTo>
                      <a:pt x="86210" y="-4263"/>
                      <a:pt x="58247" y="4955"/>
                      <a:pt x="29316" y="12123"/>
                    </a:cubicBezTo>
                    <a:cubicBezTo>
                      <a:pt x="24488" y="37635"/>
                      <a:pt x="13314" y="62927"/>
                      <a:pt x="0" y="85257"/>
                    </a:cubicBezTo>
                    <a:cubicBezTo>
                      <a:pt x="403" y="84965"/>
                      <a:pt x="769" y="84782"/>
                      <a:pt x="1043" y="84763"/>
                    </a:cubicBezTo>
                    <a:cubicBezTo>
                      <a:pt x="67154" y="81197"/>
                      <a:pt x="131290" y="38879"/>
                      <a:pt x="137563" y="34636"/>
                    </a:cubicBezTo>
                    <a:cubicBezTo>
                      <a:pt x="138550" y="19256"/>
                      <a:pt x="132223" y="6966"/>
                      <a:pt x="112033" y="21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6CD0EC1-A687-046C-B7CE-B398808F685D}"/>
                  </a:ext>
                </a:extLst>
              </p:cNvPr>
              <p:cNvSpPr/>
              <p:nvPr/>
            </p:nvSpPr>
            <p:spPr>
              <a:xfrm>
                <a:off x="9354141" y="679684"/>
                <a:ext cx="146750" cy="94336"/>
              </a:xfrm>
              <a:custGeom>
                <a:avLst/>
                <a:gdLst>
                  <a:gd name="connsiteX0" fmla="*/ 4621 w 146750"/>
                  <a:gd name="connsiteY0" fmla="*/ 94337 h 94336"/>
                  <a:gd name="connsiteX1" fmla="*/ 1475 w 146750"/>
                  <a:gd name="connsiteY1" fmla="*/ 93111 h 94336"/>
                  <a:gd name="connsiteX2" fmla="*/ 616 w 146750"/>
                  <a:gd name="connsiteY2" fmla="*/ 87534 h 94336"/>
                  <a:gd name="connsiteX3" fmla="*/ 29364 w 146750"/>
                  <a:gd name="connsiteY3" fmla="*/ 15881 h 94336"/>
                  <a:gd name="connsiteX4" fmla="*/ 32747 w 146750"/>
                  <a:gd name="connsiteY4" fmla="*/ 12297 h 94336"/>
                  <a:gd name="connsiteX5" fmla="*/ 44050 w 146750"/>
                  <a:gd name="connsiteY5" fmla="*/ 9407 h 94336"/>
                  <a:gd name="connsiteX6" fmla="*/ 117640 w 146750"/>
                  <a:gd name="connsiteY6" fmla="*/ 2330 h 94336"/>
                  <a:gd name="connsiteX7" fmla="*/ 146645 w 146750"/>
                  <a:gd name="connsiteY7" fmla="*/ 39546 h 94336"/>
                  <a:gd name="connsiteX8" fmla="*/ 144634 w 146750"/>
                  <a:gd name="connsiteY8" fmla="*/ 43039 h 94336"/>
                  <a:gd name="connsiteX9" fmla="*/ 6596 w 146750"/>
                  <a:gd name="connsiteY9" fmla="*/ 93898 h 94336"/>
                  <a:gd name="connsiteX10" fmla="*/ 4621 w 146750"/>
                  <a:gd name="connsiteY10" fmla="*/ 94337 h 94336"/>
                  <a:gd name="connsiteX11" fmla="*/ 37776 w 146750"/>
                  <a:gd name="connsiteY11" fmla="*/ 20453 h 94336"/>
                  <a:gd name="connsiteX12" fmla="*/ 13070 w 146750"/>
                  <a:gd name="connsiteY12" fmla="*/ 84223 h 94336"/>
                  <a:gd name="connsiteX13" fmla="*/ 137610 w 146750"/>
                  <a:gd name="connsiteY13" fmla="*/ 36748 h 94336"/>
                  <a:gd name="connsiteX14" fmla="*/ 115500 w 146750"/>
                  <a:gd name="connsiteY14" fmla="*/ 11218 h 94336"/>
                  <a:gd name="connsiteX15" fmla="*/ 115446 w 146750"/>
                  <a:gd name="connsiteY15" fmla="*/ 11199 h 94336"/>
                  <a:gd name="connsiteX16" fmla="*/ 46317 w 146750"/>
                  <a:gd name="connsiteY16" fmla="*/ 18259 h 94336"/>
                  <a:gd name="connsiteX17" fmla="*/ 37776 w 146750"/>
                  <a:gd name="connsiteY17" fmla="*/ 20453 h 94336"/>
                  <a:gd name="connsiteX18" fmla="*/ 142091 w 146750"/>
                  <a:gd name="connsiteY18" fmla="*/ 39253 h 94336"/>
                  <a:gd name="connsiteX19" fmla="*/ 142128 w 146750"/>
                  <a:gd name="connsiteY19" fmla="*/ 39253 h 94336"/>
                  <a:gd name="connsiteX20" fmla="*/ 142091 w 146750"/>
                  <a:gd name="connsiteY20" fmla="*/ 39253 h 9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6750" h="94336">
                    <a:moveTo>
                      <a:pt x="4621" y="94337"/>
                    </a:moveTo>
                    <a:cubicBezTo>
                      <a:pt x="3469" y="94337"/>
                      <a:pt x="2335" y="93934"/>
                      <a:pt x="1475" y="93111"/>
                    </a:cubicBezTo>
                    <a:cubicBezTo>
                      <a:pt x="-61" y="91648"/>
                      <a:pt x="-482" y="89362"/>
                      <a:pt x="616" y="87534"/>
                    </a:cubicBezTo>
                    <a:cubicBezTo>
                      <a:pt x="15173" y="63119"/>
                      <a:pt x="25121" y="38339"/>
                      <a:pt x="29364" y="15881"/>
                    </a:cubicBezTo>
                    <a:cubicBezTo>
                      <a:pt x="29693" y="14126"/>
                      <a:pt x="31028" y="12717"/>
                      <a:pt x="32747" y="12297"/>
                    </a:cubicBezTo>
                    <a:cubicBezTo>
                      <a:pt x="36533" y="11364"/>
                      <a:pt x="40300" y="10376"/>
                      <a:pt x="44050" y="9407"/>
                    </a:cubicBezTo>
                    <a:cubicBezTo>
                      <a:pt x="69780" y="2750"/>
                      <a:pt x="94103" y="-3541"/>
                      <a:pt x="117640" y="2330"/>
                    </a:cubicBezTo>
                    <a:cubicBezTo>
                      <a:pt x="137867" y="7139"/>
                      <a:pt x="147907" y="20014"/>
                      <a:pt x="146645" y="39546"/>
                    </a:cubicBezTo>
                    <a:cubicBezTo>
                      <a:pt x="146553" y="40954"/>
                      <a:pt x="145822" y="42252"/>
                      <a:pt x="144634" y="43039"/>
                    </a:cubicBezTo>
                    <a:cubicBezTo>
                      <a:pt x="137519" y="47849"/>
                      <a:pt x="73420" y="89966"/>
                      <a:pt x="6596" y="93898"/>
                    </a:cubicBezTo>
                    <a:cubicBezTo>
                      <a:pt x="5992" y="94190"/>
                      <a:pt x="5297" y="94337"/>
                      <a:pt x="4621" y="94337"/>
                    </a:cubicBezTo>
                    <a:close/>
                    <a:moveTo>
                      <a:pt x="37776" y="20453"/>
                    </a:moveTo>
                    <a:cubicBezTo>
                      <a:pt x="33534" y="40936"/>
                      <a:pt x="25249" y="62333"/>
                      <a:pt x="13070" y="84223"/>
                    </a:cubicBezTo>
                    <a:cubicBezTo>
                      <a:pt x="70915" y="78481"/>
                      <a:pt x="125376" y="44758"/>
                      <a:pt x="137610" y="36748"/>
                    </a:cubicBezTo>
                    <a:cubicBezTo>
                      <a:pt x="137776" y="22977"/>
                      <a:pt x="130698" y="14839"/>
                      <a:pt x="115500" y="11218"/>
                    </a:cubicBezTo>
                    <a:cubicBezTo>
                      <a:pt x="115483" y="11218"/>
                      <a:pt x="115464" y="11199"/>
                      <a:pt x="115446" y="11199"/>
                    </a:cubicBezTo>
                    <a:cubicBezTo>
                      <a:pt x="94159" y="5878"/>
                      <a:pt x="70915" y="11894"/>
                      <a:pt x="46317" y="18259"/>
                    </a:cubicBezTo>
                    <a:cubicBezTo>
                      <a:pt x="43500" y="18990"/>
                      <a:pt x="40647" y="19740"/>
                      <a:pt x="37776" y="20453"/>
                    </a:cubicBezTo>
                    <a:close/>
                    <a:moveTo>
                      <a:pt x="142091" y="39253"/>
                    </a:moveTo>
                    <a:lnTo>
                      <a:pt x="142128" y="39253"/>
                    </a:lnTo>
                    <a:lnTo>
                      <a:pt x="142091" y="39253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2" name="Graphic 4">
              <a:extLst>
                <a:ext uri="{FF2B5EF4-FFF2-40B4-BE49-F238E27FC236}">
                  <a16:creationId xmlns:a16="http://schemas.microsoft.com/office/drawing/2014/main" id="{87A85EFE-8196-AF7B-D394-F2275EC1BCAD}"/>
                </a:ext>
              </a:extLst>
            </p:cNvPr>
            <p:cNvGrpSpPr/>
            <p:nvPr/>
          </p:nvGrpSpPr>
          <p:grpSpPr>
            <a:xfrm>
              <a:off x="8923439" y="489921"/>
              <a:ext cx="763799" cy="345017"/>
              <a:chOff x="8923439" y="489921"/>
              <a:chExt cx="763799" cy="345017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4E90FF60-B18B-8235-D65B-D214CB08464E}"/>
                  </a:ext>
                </a:extLst>
              </p:cNvPr>
              <p:cNvSpPr/>
              <p:nvPr/>
            </p:nvSpPr>
            <p:spPr>
              <a:xfrm>
                <a:off x="8927988" y="494487"/>
                <a:ext cx="754571" cy="335839"/>
              </a:xfrm>
              <a:custGeom>
                <a:avLst/>
                <a:gdLst>
                  <a:gd name="connsiteX0" fmla="*/ 657234 w 754571"/>
                  <a:gd name="connsiteY0" fmla="*/ 17101 h 335839"/>
                  <a:gd name="connsiteX1" fmla="*/ 598694 w 754571"/>
                  <a:gd name="connsiteY1" fmla="*/ 770 h 335839"/>
                  <a:gd name="connsiteX2" fmla="*/ 594141 w 754571"/>
                  <a:gd name="connsiteY2" fmla="*/ 3129 h 335839"/>
                  <a:gd name="connsiteX3" fmla="*/ 453158 w 754571"/>
                  <a:gd name="connsiteY3" fmla="*/ 37090 h 335839"/>
                  <a:gd name="connsiteX4" fmla="*/ 424904 w 754571"/>
                  <a:gd name="connsiteY4" fmla="*/ 58541 h 335839"/>
                  <a:gd name="connsiteX5" fmla="*/ 411553 w 754571"/>
                  <a:gd name="connsiteY5" fmla="*/ 65418 h 335839"/>
                  <a:gd name="connsiteX6" fmla="*/ 384633 w 754571"/>
                  <a:gd name="connsiteY6" fmla="*/ 73702 h 335839"/>
                  <a:gd name="connsiteX7" fmla="*/ 325599 w 754571"/>
                  <a:gd name="connsiteY7" fmla="*/ 82279 h 335839"/>
                  <a:gd name="connsiteX8" fmla="*/ 242956 w 754571"/>
                  <a:gd name="connsiteY8" fmla="*/ 91112 h 335839"/>
                  <a:gd name="connsiteX9" fmla="*/ 240816 w 754571"/>
                  <a:gd name="connsiteY9" fmla="*/ 91204 h 335839"/>
                  <a:gd name="connsiteX10" fmla="*/ 196871 w 754571"/>
                  <a:gd name="connsiteY10" fmla="*/ 101043 h 335839"/>
                  <a:gd name="connsiteX11" fmla="*/ 173498 w 754571"/>
                  <a:gd name="connsiteY11" fmla="*/ 112692 h 335839"/>
                  <a:gd name="connsiteX12" fmla="*/ 0 w 754571"/>
                  <a:gd name="connsiteY12" fmla="*/ 218214 h 335839"/>
                  <a:gd name="connsiteX13" fmla="*/ 231910 w 754571"/>
                  <a:gd name="connsiteY13" fmla="*/ 222274 h 335839"/>
                  <a:gd name="connsiteX14" fmla="*/ 388492 w 754571"/>
                  <a:gd name="connsiteY14" fmla="*/ 205961 h 335839"/>
                  <a:gd name="connsiteX15" fmla="*/ 542733 w 754571"/>
                  <a:gd name="connsiteY15" fmla="*/ 191971 h 335839"/>
                  <a:gd name="connsiteX16" fmla="*/ 568263 w 754571"/>
                  <a:gd name="connsiteY16" fmla="*/ 224450 h 335839"/>
                  <a:gd name="connsiteX17" fmla="*/ 568812 w 754571"/>
                  <a:gd name="connsiteY17" fmla="*/ 224084 h 335839"/>
                  <a:gd name="connsiteX18" fmla="*/ 571354 w 754571"/>
                  <a:gd name="connsiteY18" fmla="*/ 235240 h 335839"/>
                  <a:gd name="connsiteX19" fmla="*/ 598823 w 754571"/>
                  <a:gd name="connsiteY19" fmla="*/ 289903 h 335839"/>
                  <a:gd name="connsiteX20" fmla="*/ 652570 w 754571"/>
                  <a:gd name="connsiteY20" fmla="*/ 331874 h 335839"/>
                  <a:gd name="connsiteX21" fmla="*/ 739037 w 754571"/>
                  <a:gd name="connsiteY21" fmla="*/ 278253 h 335839"/>
                  <a:gd name="connsiteX22" fmla="*/ 657234 w 754571"/>
                  <a:gd name="connsiteY22" fmla="*/ 17101 h 33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54571" h="335839">
                    <a:moveTo>
                      <a:pt x="657234" y="17101"/>
                    </a:moveTo>
                    <a:cubicBezTo>
                      <a:pt x="639404" y="3257"/>
                      <a:pt x="619890" y="-2157"/>
                      <a:pt x="598694" y="770"/>
                    </a:cubicBezTo>
                    <a:cubicBezTo>
                      <a:pt x="597176" y="1538"/>
                      <a:pt x="595640" y="2306"/>
                      <a:pt x="594141" y="3129"/>
                    </a:cubicBezTo>
                    <a:cubicBezTo>
                      <a:pt x="552572" y="23867"/>
                      <a:pt x="497305" y="8194"/>
                      <a:pt x="453158" y="37090"/>
                    </a:cubicBezTo>
                    <a:cubicBezTo>
                      <a:pt x="453414" y="37455"/>
                      <a:pt x="434797" y="51244"/>
                      <a:pt x="424904" y="58541"/>
                    </a:cubicBezTo>
                    <a:cubicBezTo>
                      <a:pt x="420843" y="61541"/>
                      <a:pt x="416363" y="63845"/>
                      <a:pt x="411553" y="65418"/>
                    </a:cubicBezTo>
                    <a:cubicBezTo>
                      <a:pt x="405244" y="67484"/>
                      <a:pt x="395478" y="70593"/>
                      <a:pt x="384633" y="73702"/>
                    </a:cubicBezTo>
                    <a:cubicBezTo>
                      <a:pt x="365815" y="79097"/>
                      <a:pt x="344948" y="79993"/>
                      <a:pt x="325599" y="82279"/>
                    </a:cubicBezTo>
                    <a:cubicBezTo>
                      <a:pt x="298094" y="85516"/>
                      <a:pt x="270534" y="88607"/>
                      <a:pt x="242956" y="91112"/>
                    </a:cubicBezTo>
                    <a:cubicBezTo>
                      <a:pt x="242242" y="91185"/>
                      <a:pt x="241530" y="91185"/>
                      <a:pt x="240816" y="91204"/>
                    </a:cubicBezTo>
                    <a:cubicBezTo>
                      <a:pt x="227741" y="96526"/>
                      <a:pt x="212690" y="98427"/>
                      <a:pt x="196871" y="101043"/>
                    </a:cubicBezTo>
                    <a:cubicBezTo>
                      <a:pt x="187525" y="101043"/>
                      <a:pt x="180520" y="110370"/>
                      <a:pt x="173498" y="112692"/>
                    </a:cubicBezTo>
                    <a:cubicBezTo>
                      <a:pt x="102194" y="130889"/>
                      <a:pt x="48536" y="170244"/>
                      <a:pt x="0" y="218214"/>
                    </a:cubicBezTo>
                    <a:cubicBezTo>
                      <a:pt x="75822" y="229424"/>
                      <a:pt x="153875" y="233740"/>
                      <a:pt x="231910" y="222274"/>
                    </a:cubicBezTo>
                    <a:cubicBezTo>
                      <a:pt x="283318" y="212947"/>
                      <a:pt x="334743" y="194293"/>
                      <a:pt x="388492" y="205961"/>
                    </a:cubicBezTo>
                    <a:cubicBezTo>
                      <a:pt x="442241" y="219951"/>
                      <a:pt x="495988" y="180321"/>
                      <a:pt x="542733" y="191971"/>
                    </a:cubicBezTo>
                    <a:cubicBezTo>
                      <a:pt x="562905" y="196762"/>
                      <a:pt x="569250" y="209052"/>
                      <a:pt x="568263" y="224450"/>
                    </a:cubicBezTo>
                    <a:cubicBezTo>
                      <a:pt x="568592" y="224231"/>
                      <a:pt x="568812" y="224084"/>
                      <a:pt x="568812" y="224084"/>
                    </a:cubicBezTo>
                    <a:cubicBezTo>
                      <a:pt x="568812" y="224084"/>
                      <a:pt x="569616" y="228364"/>
                      <a:pt x="571354" y="235240"/>
                    </a:cubicBezTo>
                    <a:cubicBezTo>
                      <a:pt x="583643" y="250986"/>
                      <a:pt x="588508" y="271359"/>
                      <a:pt x="598823" y="289903"/>
                    </a:cubicBezTo>
                    <a:cubicBezTo>
                      <a:pt x="612849" y="310879"/>
                      <a:pt x="631539" y="324869"/>
                      <a:pt x="652570" y="331874"/>
                    </a:cubicBezTo>
                    <a:cubicBezTo>
                      <a:pt x="694633" y="348205"/>
                      <a:pt x="725010" y="310897"/>
                      <a:pt x="739037" y="278253"/>
                    </a:cubicBezTo>
                    <a:cubicBezTo>
                      <a:pt x="778758" y="184985"/>
                      <a:pt x="739018" y="75385"/>
                      <a:pt x="657234" y="171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954B570F-D128-139E-A826-1ADA8760102F}"/>
                  </a:ext>
                </a:extLst>
              </p:cNvPr>
              <p:cNvSpPr/>
              <p:nvPr/>
            </p:nvSpPr>
            <p:spPr>
              <a:xfrm>
                <a:off x="8923439" y="489921"/>
                <a:ext cx="763799" cy="345017"/>
              </a:xfrm>
              <a:custGeom>
                <a:avLst/>
                <a:gdLst>
                  <a:gd name="connsiteX0" fmla="*/ 677383 w 763799"/>
                  <a:gd name="connsiteY0" fmla="*/ 345017 h 345017"/>
                  <a:gd name="connsiteX1" fmla="*/ 655474 w 763799"/>
                  <a:gd name="connsiteY1" fmla="*/ 340701 h 345017"/>
                  <a:gd name="connsiteX2" fmla="*/ 599567 w 763799"/>
                  <a:gd name="connsiteY2" fmla="*/ 297011 h 345017"/>
                  <a:gd name="connsiteX3" fmla="*/ 588576 w 763799"/>
                  <a:gd name="connsiteY3" fmla="*/ 273566 h 345017"/>
                  <a:gd name="connsiteX4" fmla="*/ 572282 w 763799"/>
                  <a:gd name="connsiteY4" fmla="*/ 242623 h 345017"/>
                  <a:gd name="connsiteX5" fmla="*/ 571459 w 763799"/>
                  <a:gd name="connsiteY5" fmla="*/ 240922 h 345017"/>
                  <a:gd name="connsiteX6" fmla="*/ 569392 w 763799"/>
                  <a:gd name="connsiteY6" fmla="*/ 232052 h 345017"/>
                  <a:gd name="connsiteX7" fmla="*/ 568258 w 763799"/>
                  <a:gd name="connsiteY7" fmla="*/ 228724 h 345017"/>
                  <a:gd name="connsiteX8" fmla="*/ 546239 w 763799"/>
                  <a:gd name="connsiteY8" fmla="*/ 200981 h 345017"/>
                  <a:gd name="connsiteX9" fmla="*/ 477092 w 763799"/>
                  <a:gd name="connsiteY9" fmla="*/ 208022 h 345017"/>
                  <a:gd name="connsiteX10" fmla="*/ 391925 w 763799"/>
                  <a:gd name="connsiteY10" fmla="*/ 214953 h 345017"/>
                  <a:gd name="connsiteX11" fmla="*/ 273345 w 763799"/>
                  <a:gd name="connsiteY11" fmla="*/ 223804 h 345017"/>
                  <a:gd name="connsiteX12" fmla="*/ 237319 w 763799"/>
                  <a:gd name="connsiteY12" fmla="*/ 231357 h 345017"/>
                  <a:gd name="connsiteX13" fmla="*/ 3909 w 763799"/>
                  <a:gd name="connsiteY13" fmla="*/ 227316 h 345017"/>
                  <a:gd name="connsiteX14" fmla="*/ 233 w 763799"/>
                  <a:gd name="connsiteY14" fmla="*/ 224207 h 345017"/>
                  <a:gd name="connsiteX15" fmla="*/ 1367 w 763799"/>
                  <a:gd name="connsiteY15" fmla="*/ 219543 h 345017"/>
                  <a:gd name="connsiteX16" fmla="*/ 176949 w 763799"/>
                  <a:gd name="connsiteY16" fmla="*/ 112833 h 345017"/>
                  <a:gd name="connsiteX17" fmla="*/ 183716 w 763799"/>
                  <a:gd name="connsiteY17" fmla="*/ 108627 h 345017"/>
                  <a:gd name="connsiteX18" fmla="*/ 201053 w 763799"/>
                  <a:gd name="connsiteY18" fmla="*/ 101037 h 345017"/>
                  <a:gd name="connsiteX19" fmla="*/ 207381 w 763799"/>
                  <a:gd name="connsiteY19" fmla="*/ 100013 h 345017"/>
                  <a:gd name="connsiteX20" fmla="*/ 243664 w 763799"/>
                  <a:gd name="connsiteY20" fmla="*/ 91527 h 345017"/>
                  <a:gd name="connsiteX21" fmla="*/ 245274 w 763799"/>
                  <a:gd name="connsiteY21" fmla="*/ 91198 h 345017"/>
                  <a:gd name="connsiteX22" fmla="*/ 247121 w 763799"/>
                  <a:gd name="connsiteY22" fmla="*/ 91107 h 345017"/>
                  <a:gd name="connsiteX23" fmla="*/ 329636 w 763799"/>
                  <a:gd name="connsiteY23" fmla="*/ 82292 h 345017"/>
                  <a:gd name="connsiteX24" fmla="*/ 344230 w 763799"/>
                  <a:gd name="connsiteY24" fmla="*/ 80756 h 345017"/>
                  <a:gd name="connsiteX25" fmla="*/ 387957 w 763799"/>
                  <a:gd name="connsiteY25" fmla="*/ 73861 h 345017"/>
                  <a:gd name="connsiteX26" fmla="*/ 414712 w 763799"/>
                  <a:gd name="connsiteY26" fmla="*/ 65631 h 345017"/>
                  <a:gd name="connsiteX27" fmla="*/ 426764 w 763799"/>
                  <a:gd name="connsiteY27" fmla="*/ 59432 h 345017"/>
                  <a:gd name="connsiteX28" fmla="*/ 454178 w 763799"/>
                  <a:gd name="connsiteY28" fmla="*/ 38785 h 345017"/>
                  <a:gd name="connsiteX29" fmla="*/ 455239 w 763799"/>
                  <a:gd name="connsiteY29" fmla="*/ 37834 h 345017"/>
                  <a:gd name="connsiteX30" fmla="*/ 535797 w 763799"/>
                  <a:gd name="connsiteY30" fmla="*/ 16437 h 345017"/>
                  <a:gd name="connsiteX31" fmla="*/ 596696 w 763799"/>
                  <a:gd name="connsiteY31" fmla="*/ 3599 h 345017"/>
                  <a:gd name="connsiteX32" fmla="*/ 601250 w 763799"/>
                  <a:gd name="connsiteY32" fmla="*/ 1239 h 345017"/>
                  <a:gd name="connsiteX33" fmla="*/ 602658 w 763799"/>
                  <a:gd name="connsiteY33" fmla="*/ 800 h 345017"/>
                  <a:gd name="connsiteX34" fmla="*/ 664563 w 763799"/>
                  <a:gd name="connsiteY34" fmla="*/ 18010 h 345017"/>
                  <a:gd name="connsiteX35" fmla="*/ 747828 w 763799"/>
                  <a:gd name="connsiteY35" fmla="*/ 284630 h 345017"/>
                  <a:gd name="connsiteX36" fmla="*/ 677383 w 763799"/>
                  <a:gd name="connsiteY36" fmla="*/ 345017 h 345017"/>
                  <a:gd name="connsiteX37" fmla="*/ 580090 w 763799"/>
                  <a:gd name="connsiteY37" fmla="*/ 237776 h 345017"/>
                  <a:gd name="connsiteX38" fmla="*/ 596989 w 763799"/>
                  <a:gd name="connsiteY38" fmla="*/ 270000 h 345017"/>
                  <a:gd name="connsiteX39" fmla="*/ 607358 w 763799"/>
                  <a:gd name="connsiteY39" fmla="*/ 292238 h 345017"/>
                  <a:gd name="connsiteX40" fmla="*/ 658564 w 763799"/>
                  <a:gd name="connsiteY40" fmla="*/ 332088 h 345017"/>
                  <a:gd name="connsiteX41" fmla="*/ 677108 w 763799"/>
                  <a:gd name="connsiteY41" fmla="*/ 335745 h 345017"/>
                  <a:gd name="connsiteX42" fmla="*/ 739379 w 763799"/>
                  <a:gd name="connsiteY42" fmla="*/ 280991 h 345017"/>
                  <a:gd name="connsiteX43" fmla="*/ 659131 w 763799"/>
                  <a:gd name="connsiteY43" fmla="*/ 25361 h 345017"/>
                  <a:gd name="connsiteX44" fmla="*/ 658985 w 763799"/>
                  <a:gd name="connsiteY44" fmla="*/ 25252 h 345017"/>
                  <a:gd name="connsiteX45" fmla="*/ 604615 w 763799"/>
                  <a:gd name="connsiteY45" fmla="*/ 9725 h 345017"/>
                  <a:gd name="connsiteX46" fmla="*/ 600884 w 763799"/>
                  <a:gd name="connsiteY46" fmla="*/ 11664 h 345017"/>
                  <a:gd name="connsiteX47" fmla="*/ 536584 w 763799"/>
                  <a:gd name="connsiteY47" fmla="*/ 25489 h 345017"/>
                  <a:gd name="connsiteX48" fmla="*/ 460213 w 763799"/>
                  <a:gd name="connsiteY48" fmla="*/ 45442 h 345017"/>
                  <a:gd name="connsiteX49" fmla="*/ 460139 w 763799"/>
                  <a:gd name="connsiteY49" fmla="*/ 45314 h 345017"/>
                  <a:gd name="connsiteX50" fmla="*/ 432177 w 763799"/>
                  <a:gd name="connsiteY50" fmla="*/ 66747 h 345017"/>
                  <a:gd name="connsiteX51" fmla="*/ 417547 w 763799"/>
                  <a:gd name="connsiteY51" fmla="*/ 74282 h 345017"/>
                  <a:gd name="connsiteX52" fmla="*/ 390462 w 763799"/>
                  <a:gd name="connsiteY52" fmla="*/ 82621 h 345017"/>
                  <a:gd name="connsiteX53" fmla="*/ 345126 w 763799"/>
                  <a:gd name="connsiteY53" fmla="*/ 89827 h 345017"/>
                  <a:gd name="connsiteX54" fmla="*/ 330715 w 763799"/>
                  <a:gd name="connsiteY54" fmla="*/ 91344 h 345017"/>
                  <a:gd name="connsiteX55" fmla="*/ 247944 w 763799"/>
                  <a:gd name="connsiteY55" fmla="*/ 100178 h 345017"/>
                  <a:gd name="connsiteX56" fmla="*/ 246334 w 763799"/>
                  <a:gd name="connsiteY56" fmla="*/ 100269 h 345017"/>
                  <a:gd name="connsiteX57" fmla="*/ 208826 w 763799"/>
                  <a:gd name="connsiteY57" fmla="*/ 108992 h 345017"/>
                  <a:gd name="connsiteX58" fmla="*/ 202187 w 763799"/>
                  <a:gd name="connsiteY58" fmla="*/ 110071 h 345017"/>
                  <a:gd name="connsiteX59" fmla="*/ 201437 w 763799"/>
                  <a:gd name="connsiteY59" fmla="*/ 110126 h 345017"/>
                  <a:gd name="connsiteX60" fmla="*/ 189056 w 763799"/>
                  <a:gd name="connsiteY60" fmla="*/ 115997 h 345017"/>
                  <a:gd name="connsiteX61" fmla="*/ 179511 w 763799"/>
                  <a:gd name="connsiteY61" fmla="*/ 121556 h 345017"/>
                  <a:gd name="connsiteX62" fmla="*/ 14406 w 763799"/>
                  <a:gd name="connsiteY62" fmla="*/ 219543 h 345017"/>
                  <a:gd name="connsiteX63" fmla="*/ 235818 w 763799"/>
                  <a:gd name="connsiteY63" fmla="*/ 222287 h 345017"/>
                  <a:gd name="connsiteX64" fmla="*/ 271334 w 763799"/>
                  <a:gd name="connsiteY64" fmla="*/ 214843 h 345017"/>
                  <a:gd name="connsiteX65" fmla="*/ 394028 w 763799"/>
                  <a:gd name="connsiteY65" fmla="*/ 206028 h 345017"/>
                  <a:gd name="connsiteX66" fmla="*/ 474788 w 763799"/>
                  <a:gd name="connsiteY66" fmla="*/ 199134 h 345017"/>
                  <a:gd name="connsiteX67" fmla="*/ 548398 w 763799"/>
                  <a:gd name="connsiteY67" fmla="*/ 192056 h 345017"/>
                  <a:gd name="connsiteX68" fmla="*/ 577475 w 763799"/>
                  <a:gd name="connsiteY68" fmla="*/ 226621 h 345017"/>
                  <a:gd name="connsiteX69" fmla="*/ 577859 w 763799"/>
                  <a:gd name="connsiteY69" fmla="*/ 227755 h 345017"/>
                  <a:gd name="connsiteX70" fmla="*/ 580090 w 763799"/>
                  <a:gd name="connsiteY70" fmla="*/ 237776 h 345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763799" h="345017">
                    <a:moveTo>
                      <a:pt x="677383" y="345017"/>
                    </a:moveTo>
                    <a:cubicBezTo>
                      <a:pt x="670415" y="345017"/>
                      <a:pt x="663100" y="343664"/>
                      <a:pt x="655474" y="340701"/>
                    </a:cubicBezTo>
                    <a:cubicBezTo>
                      <a:pt x="633090" y="333258"/>
                      <a:pt x="613685" y="318134"/>
                      <a:pt x="599567" y="297011"/>
                    </a:cubicBezTo>
                    <a:cubicBezTo>
                      <a:pt x="595123" y="289074"/>
                      <a:pt x="591795" y="281192"/>
                      <a:pt x="588576" y="273566"/>
                    </a:cubicBezTo>
                    <a:cubicBezTo>
                      <a:pt x="583803" y="262264"/>
                      <a:pt x="579285" y="251602"/>
                      <a:pt x="572282" y="242623"/>
                    </a:cubicBezTo>
                    <a:cubicBezTo>
                      <a:pt x="571897" y="242129"/>
                      <a:pt x="571605" y="241544"/>
                      <a:pt x="571459" y="240922"/>
                    </a:cubicBezTo>
                    <a:cubicBezTo>
                      <a:pt x="570489" y="237063"/>
                      <a:pt x="569813" y="234027"/>
                      <a:pt x="569392" y="232052"/>
                    </a:cubicBezTo>
                    <a:cubicBezTo>
                      <a:pt x="568606" y="231156"/>
                      <a:pt x="568167" y="229967"/>
                      <a:pt x="568258" y="228724"/>
                    </a:cubicBezTo>
                    <a:cubicBezTo>
                      <a:pt x="569227" y="213600"/>
                      <a:pt x="562224" y="204785"/>
                      <a:pt x="546239" y="200981"/>
                    </a:cubicBezTo>
                    <a:cubicBezTo>
                      <a:pt x="524897" y="195659"/>
                      <a:pt x="501653" y="201658"/>
                      <a:pt x="477092" y="208022"/>
                    </a:cubicBezTo>
                    <a:cubicBezTo>
                      <a:pt x="449514" y="215154"/>
                      <a:pt x="421003" y="222524"/>
                      <a:pt x="391925" y="214953"/>
                    </a:cubicBezTo>
                    <a:cubicBezTo>
                      <a:pt x="351838" y="206266"/>
                      <a:pt x="311933" y="215172"/>
                      <a:pt x="273345" y="223804"/>
                    </a:cubicBezTo>
                    <a:cubicBezTo>
                      <a:pt x="261550" y="226438"/>
                      <a:pt x="249334" y="229163"/>
                      <a:pt x="237319" y="231357"/>
                    </a:cubicBezTo>
                    <a:cubicBezTo>
                      <a:pt x="167696" y="241562"/>
                      <a:pt x="91416" y="240245"/>
                      <a:pt x="3909" y="227316"/>
                    </a:cubicBezTo>
                    <a:cubicBezTo>
                      <a:pt x="2190" y="227060"/>
                      <a:pt x="781" y="225871"/>
                      <a:pt x="233" y="224207"/>
                    </a:cubicBezTo>
                    <a:cubicBezTo>
                      <a:pt x="-316" y="222561"/>
                      <a:pt x="123" y="220750"/>
                      <a:pt x="1367" y="219543"/>
                    </a:cubicBezTo>
                    <a:cubicBezTo>
                      <a:pt x="59724" y="161845"/>
                      <a:pt x="113875" y="128945"/>
                      <a:pt x="176949" y="112833"/>
                    </a:cubicBezTo>
                    <a:cubicBezTo>
                      <a:pt x="178705" y="112229"/>
                      <a:pt x="181137" y="110474"/>
                      <a:pt x="183716" y="108627"/>
                    </a:cubicBezTo>
                    <a:cubicBezTo>
                      <a:pt x="188563" y="105134"/>
                      <a:pt x="194049" y="101183"/>
                      <a:pt x="201053" y="101037"/>
                    </a:cubicBezTo>
                    <a:lnTo>
                      <a:pt x="207381" y="100013"/>
                    </a:lnTo>
                    <a:cubicBezTo>
                      <a:pt x="220512" y="97910"/>
                      <a:pt x="232930" y="95916"/>
                      <a:pt x="243664" y="91527"/>
                    </a:cubicBezTo>
                    <a:cubicBezTo>
                      <a:pt x="244177" y="91326"/>
                      <a:pt x="244725" y="91198"/>
                      <a:pt x="245274" y="91198"/>
                    </a:cubicBezTo>
                    <a:cubicBezTo>
                      <a:pt x="245896" y="91180"/>
                      <a:pt x="246499" y="91162"/>
                      <a:pt x="247121" y="91107"/>
                    </a:cubicBezTo>
                    <a:cubicBezTo>
                      <a:pt x="276711" y="88418"/>
                      <a:pt x="305441" y="85145"/>
                      <a:pt x="329636" y="82292"/>
                    </a:cubicBezTo>
                    <a:cubicBezTo>
                      <a:pt x="334428" y="81725"/>
                      <a:pt x="339311" y="81249"/>
                      <a:pt x="344230" y="80756"/>
                    </a:cubicBezTo>
                    <a:cubicBezTo>
                      <a:pt x="358934" y="79311"/>
                      <a:pt x="374149" y="77811"/>
                      <a:pt x="387957" y="73861"/>
                    </a:cubicBezTo>
                    <a:cubicBezTo>
                      <a:pt x="398691" y="70789"/>
                      <a:pt x="408421" y="67680"/>
                      <a:pt x="414712" y="65631"/>
                    </a:cubicBezTo>
                    <a:cubicBezTo>
                      <a:pt x="419047" y="64205"/>
                      <a:pt x="423106" y="62120"/>
                      <a:pt x="426764" y="59432"/>
                    </a:cubicBezTo>
                    <a:cubicBezTo>
                      <a:pt x="444668" y="46246"/>
                      <a:pt x="452587" y="40175"/>
                      <a:pt x="454178" y="38785"/>
                    </a:cubicBezTo>
                    <a:cubicBezTo>
                      <a:pt x="454470" y="38419"/>
                      <a:pt x="454836" y="38090"/>
                      <a:pt x="455239" y="37834"/>
                    </a:cubicBezTo>
                    <a:cubicBezTo>
                      <a:pt x="480385" y="21375"/>
                      <a:pt x="508548" y="18869"/>
                      <a:pt x="535797" y="16437"/>
                    </a:cubicBezTo>
                    <a:cubicBezTo>
                      <a:pt x="557834" y="14462"/>
                      <a:pt x="578664" y="12596"/>
                      <a:pt x="596696" y="3599"/>
                    </a:cubicBezTo>
                    <a:cubicBezTo>
                      <a:pt x="598123" y="2830"/>
                      <a:pt x="599677" y="2026"/>
                      <a:pt x="601250" y="1239"/>
                    </a:cubicBezTo>
                    <a:cubicBezTo>
                      <a:pt x="601688" y="1020"/>
                      <a:pt x="602182" y="874"/>
                      <a:pt x="602658" y="800"/>
                    </a:cubicBezTo>
                    <a:cubicBezTo>
                      <a:pt x="625042" y="-2272"/>
                      <a:pt x="645836" y="3507"/>
                      <a:pt x="664563" y="18010"/>
                    </a:cubicBezTo>
                    <a:cubicBezTo>
                      <a:pt x="752034" y="80408"/>
                      <a:pt x="787056" y="192514"/>
                      <a:pt x="747828" y="284630"/>
                    </a:cubicBezTo>
                    <a:cubicBezTo>
                      <a:pt x="734313" y="315939"/>
                      <a:pt x="709697" y="345017"/>
                      <a:pt x="677383" y="345017"/>
                    </a:cubicBezTo>
                    <a:close/>
                    <a:moveTo>
                      <a:pt x="580090" y="237776"/>
                    </a:moveTo>
                    <a:cubicBezTo>
                      <a:pt x="587497" y="247542"/>
                      <a:pt x="592326" y="258954"/>
                      <a:pt x="596989" y="270000"/>
                    </a:cubicBezTo>
                    <a:cubicBezTo>
                      <a:pt x="600116" y="277407"/>
                      <a:pt x="603353" y="285051"/>
                      <a:pt x="607358" y="292238"/>
                    </a:cubicBezTo>
                    <a:cubicBezTo>
                      <a:pt x="620141" y="311331"/>
                      <a:pt x="637917" y="325230"/>
                      <a:pt x="658564" y="332088"/>
                    </a:cubicBezTo>
                    <a:cubicBezTo>
                      <a:pt x="665129" y="334630"/>
                      <a:pt x="671311" y="335745"/>
                      <a:pt x="677108" y="335745"/>
                    </a:cubicBezTo>
                    <a:cubicBezTo>
                      <a:pt x="713758" y="335745"/>
                      <a:pt x="735009" y="291177"/>
                      <a:pt x="739379" y="280991"/>
                    </a:cubicBezTo>
                    <a:cubicBezTo>
                      <a:pt x="776942" y="192788"/>
                      <a:pt x="743202" y="85273"/>
                      <a:pt x="659131" y="25361"/>
                    </a:cubicBezTo>
                    <a:cubicBezTo>
                      <a:pt x="659077" y="25325"/>
                      <a:pt x="659021" y="25288"/>
                      <a:pt x="658985" y="25252"/>
                    </a:cubicBezTo>
                    <a:cubicBezTo>
                      <a:pt x="642234" y="12267"/>
                      <a:pt x="624457" y="7165"/>
                      <a:pt x="604615" y="9725"/>
                    </a:cubicBezTo>
                    <a:cubicBezTo>
                      <a:pt x="603372" y="10347"/>
                      <a:pt x="602109" y="10987"/>
                      <a:pt x="600884" y="11664"/>
                    </a:cubicBezTo>
                    <a:cubicBezTo>
                      <a:pt x="581170" y="21503"/>
                      <a:pt x="558493" y="23533"/>
                      <a:pt x="536584" y="25489"/>
                    </a:cubicBezTo>
                    <a:cubicBezTo>
                      <a:pt x="510450" y="27830"/>
                      <a:pt x="483439" y="30244"/>
                      <a:pt x="460213" y="45442"/>
                    </a:cubicBezTo>
                    <a:lnTo>
                      <a:pt x="460139" y="45314"/>
                    </a:lnTo>
                    <a:cubicBezTo>
                      <a:pt x="456555" y="48770"/>
                      <a:pt x="448508" y="54695"/>
                      <a:pt x="432177" y="66747"/>
                    </a:cubicBezTo>
                    <a:cubicBezTo>
                      <a:pt x="427733" y="70021"/>
                      <a:pt x="422813" y="72563"/>
                      <a:pt x="417547" y="74282"/>
                    </a:cubicBezTo>
                    <a:cubicBezTo>
                      <a:pt x="411182" y="76367"/>
                      <a:pt x="401325" y="79494"/>
                      <a:pt x="390462" y="82621"/>
                    </a:cubicBezTo>
                    <a:cubicBezTo>
                      <a:pt x="375868" y="86809"/>
                      <a:pt x="360232" y="88345"/>
                      <a:pt x="345126" y="89827"/>
                    </a:cubicBezTo>
                    <a:cubicBezTo>
                      <a:pt x="340262" y="90302"/>
                      <a:pt x="335434" y="90777"/>
                      <a:pt x="330715" y="91344"/>
                    </a:cubicBezTo>
                    <a:cubicBezTo>
                      <a:pt x="306447" y="94197"/>
                      <a:pt x="277643" y="97489"/>
                      <a:pt x="247944" y="100178"/>
                    </a:cubicBezTo>
                    <a:cubicBezTo>
                      <a:pt x="247414" y="100232"/>
                      <a:pt x="246864" y="100251"/>
                      <a:pt x="246334" y="100269"/>
                    </a:cubicBezTo>
                    <a:cubicBezTo>
                      <a:pt x="234832" y="104823"/>
                      <a:pt x="222194" y="106853"/>
                      <a:pt x="208826" y="108992"/>
                    </a:cubicBezTo>
                    <a:lnTo>
                      <a:pt x="202187" y="110071"/>
                    </a:lnTo>
                    <a:cubicBezTo>
                      <a:pt x="201931" y="110108"/>
                      <a:pt x="201694" y="110126"/>
                      <a:pt x="201437" y="110126"/>
                    </a:cubicBezTo>
                    <a:cubicBezTo>
                      <a:pt x="197195" y="110126"/>
                      <a:pt x="193061" y="113107"/>
                      <a:pt x="189056" y="115997"/>
                    </a:cubicBezTo>
                    <a:cubicBezTo>
                      <a:pt x="186020" y="118173"/>
                      <a:pt x="182893" y="120422"/>
                      <a:pt x="179511" y="121556"/>
                    </a:cubicBezTo>
                    <a:cubicBezTo>
                      <a:pt x="120183" y="136699"/>
                      <a:pt x="69051" y="167038"/>
                      <a:pt x="14406" y="219543"/>
                    </a:cubicBezTo>
                    <a:cubicBezTo>
                      <a:pt x="97178" y="231101"/>
                      <a:pt x="169707" y="231997"/>
                      <a:pt x="235818" y="222287"/>
                    </a:cubicBezTo>
                    <a:cubicBezTo>
                      <a:pt x="247523" y="220165"/>
                      <a:pt x="259629" y="217458"/>
                      <a:pt x="271334" y="214843"/>
                    </a:cubicBezTo>
                    <a:cubicBezTo>
                      <a:pt x="310872" y="205992"/>
                      <a:pt x="351765" y="196866"/>
                      <a:pt x="394028" y="206028"/>
                    </a:cubicBezTo>
                    <a:cubicBezTo>
                      <a:pt x="421040" y="213051"/>
                      <a:pt x="448362" y="205974"/>
                      <a:pt x="474788" y="199134"/>
                    </a:cubicBezTo>
                    <a:cubicBezTo>
                      <a:pt x="500537" y="192477"/>
                      <a:pt x="524842" y="186186"/>
                      <a:pt x="548398" y="192056"/>
                    </a:cubicBezTo>
                    <a:cubicBezTo>
                      <a:pt x="567655" y="196628"/>
                      <a:pt x="577695" y="208571"/>
                      <a:pt x="577475" y="226621"/>
                    </a:cubicBezTo>
                    <a:cubicBezTo>
                      <a:pt x="577659" y="226968"/>
                      <a:pt x="577768" y="227352"/>
                      <a:pt x="577859" y="227755"/>
                    </a:cubicBezTo>
                    <a:cubicBezTo>
                      <a:pt x="577841" y="227846"/>
                      <a:pt x="578573" y="231668"/>
                      <a:pt x="580090" y="2377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5" name="Graphic 4">
              <a:extLst>
                <a:ext uri="{FF2B5EF4-FFF2-40B4-BE49-F238E27FC236}">
                  <a16:creationId xmlns:a16="http://schemas.microsoft.com/office/drawing/2014/main" id="{DD38D6FB-5586-844F-2CD2-7B1FD8A922E7}"/>
                </a:ext>
              </a:extLst>
            </p:cNvPr>
            <p:cNvGrpSpPr/>
            <p:nvPr/>
          </p:nvGrpSpPr>
          <p:grpSpPr>
            <a:xfrm>
              <a:off x="9494758" y="439066"/>
              <a:ext cx="762295" cy="1098752"/>
              <a:chOff x="9494758" y="439066"/>
              <a:chExt cx="762295" cy="1098752"/>
            </a:xfrm>
            <a:solidFill>
              <a:srgbClr val="000000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C064155-4DF5-B0E7-67ED-8AB4040EA3F7}"/>
                  </a:ext>
                </a:extLst>
              </p:cNvPr>
              <p:cNvSpPr/>
              <p:nvPr/>
            </p:nvSpPr>
            <p:spPr>
              <a:xfrm>
                <a:off x="9499323" y="443669"/>
                <a:ext cx="753136" cy="1089654"/>
              </a:xfrm>
              <a:custGeom>
                <a:avLst/>
                <a:gdLst>
                  <a:gd name="connsiteX0" fmla="*/ 744870 w 753136"/>
                  <a:gd name="connsiteY0" fmla="*/ 1011872 h 1089654"/>
                  <a:gd name="connsiteX1" fmla="*/ 694542 w 753136"/>
                  <a:gd name="connsiteY1" fmla="*/ 842141 h 1089654"/>
                  <a:gd name="connsiteX2" fmla="*/ 667768 w 753136"/>
                  <a:gd name="connsiteY2" fmla="*/ 733639 h 1089654"/>
                  <a:gd name="connsiteX3" fmla="*/ 669396 w 753136"/>
                  <a:gd name="connsiteY3" fmla="*/ 696935 h 1089654"/>
                  <a:gd name="connsiteX4" fmla="*/ 669323 w 753136"/>
                  <a:gd name="connsiteY4" fmla="*/ 695289 h 1089654"/>
                  <a:gd name="connsiteX5" fmla="*/ 611167 w 753136"/>
                  <a:gd name="connsiteY5" fmla="*/ 554178 h 1089654"/>
                  <a:gd name="connsiteX6" fmla="*/ 562136 w 753136"/>
                  <a:gd name="connsiteY6" fmla="*/ 493279 h 1089654"/>
                  <a:gd name="connsiteX7" fmla="*/ 508846 w 753136"/>
                  <a:gd name="connsiteY7" fmla="*/ 431503 h 1089654"/>
                  <a:gd name="connsiteX8" fmla="*/ 470733 w 753136"/>
                  <a:gd name="connsiteY8" fmla="*/ 383442 h 1089654"/>
                  <a:gd name="connsiteX9" fmla="*/ 428981 w 753136"/>
                  <a:gd name="connsiteY9" fmla="*/ 296427 h 1089654"/>
                  <a:gd name="connsiteX10" fmla="*/ 359378 w 753136"/>
                  <a:gd name="connsiteY10" fmla="*/ 159999 h 1089654"/>
                  <a:gd name="connsiteX11" fmla="*/ 359524 w 753136"/>
                  <a:gd name="connsiteY11" fmla="*/ 159816 h 1089654"/>
                  <a:gd name="connsiteX12" fmla="*/ 307366 w 753136"/>
                  <a:gd name="connsiteY12" fmla="*/ 56580 h 1089654"/>
                  <a:gd name="connsiteX13" fmla="*/ 296960 w 753136"/>
                  <a:gd name="connsiteY13" fmla="*/ 41529 h 1089654"/>
                  <a:gd name="connsiteX14" fmla="*/ 236482 w 753136"/>
                  <a:gd name="connsiteY14" fmla="*/ 7733 h 1089654"/>
                  <a:gd name="connsiteX15" fmla="*/ 160221 w 753136"/>
                  <a:gd name="connsiteY15" fmla="*/ 3161 h 1089654"/>
                  <a:gd name="connsiteX16" fmla="*/ 149541 w 753136"/>
                  <a:gd name="connsiteY16" fmla="*/ 5538 h 1089654"/>
                  <a:gd name="connsiteX17" fmla="*/ 216768 w 753136"/>
                  <a:gd name="connsiteY17" fmla="*/ 35330 h 1089654"/>
                  <a:gd name="connsiteX18" fmla="*/ 216768 w 753136"/>
                  <a:gd name="connsiteY18" fmla="*/ 56324 h 1089654"/>
                  <a:gd name="connsiteX19" fmla="*/ 198077 w 753136"/>
                  <a:gd name="connsiteY19" fmla="*/ 58647 h 1089654"/>
                  <a:gd name="connsiteX20" fmla="*/ 27359 w 753136"/>
                  <a:gd name="connsiteY20" fmla="*/ 51643 h 1089654"/>
                  <a:gd name="connsiteX21" fmla="*/ 85899 w 753136"/>
                  <a:gd name="connsiteY21" fmla="*/ 67974 h 1089654"/>
                  <a:gd name="connsiteX22" fmla="*/ 167683 w 753136"/>
                  <a:gd name="connsiteY22" fmla="*/ 329126 h 1089654"/>
                  <a:gd name="connsiteX23" fmla="*/ 140159 w 753136"/>
                  <a:gd name="connsiteY23" fmla="*/ 369854 h 1089654"/>
                  <a:gd name="connsiteX24" fmla="*/ 95610 w 753136"/>
                  <a:gd name="connsiteY24" fmla="*/ 386349 h 1089654"/>
                  <a:gd name="connsiteX25" fmla="*/ 81217 w 753136"/>
                  <a:gd name="connsiteY25" fmla="*/ 382747 h 1089654"/>
                  <a:gd name="connsiteX26" fmla="*/ 27469 w 753136"/>
                  <a:gd name="connsiteY26" fmla="*/ 340776 h 1089654"/>
                  <a:gd name="connsiteX27" fmla="*/ 0 w 753136"/>
                  <a:gd name="connsiteY27" fmla="*/ 286113 h 1089654"/>
                  <a:gd name="connsiteX28" fmla="*/ 42446 w 753136"/>
                  <a:gd name="connsiteY28" fmla="*/ 373786 h 1089654"/>
                  <a:gd name="connsiteX29" fmla="*/ 77066 w 753136"/>
                  <a:gd name="connsiteY29" fmla="*/ 432051 h 1089654"/>
                  <a:gd name="connsiteX30" fmla="*/ 103767 w 753136"/>
                  <a:gd name="connsiteY30" fmla="*/ 487409 h 1089654"/>
                  <a:gd name="connsiteX31" fmla="*/ 201973 w 753136"/>
                  <a:gd name="connsiteY31" fmla="*/ 654196 h 1089654"/>
                  <a:gd name="connsiteX32" fmla="*/ 88477 w 753136"/>
                  <a:gd name="connsiteY32" fmla="*/ 813191 h 1089654"/>
                  <a:gd name="connsiteX33" fmla="*/ 38387 w 753136"/>
                  <a:gd name="connsiteY33" fmla="*/ 907557 h 1089654"/>
                  <a:gd name="connsiteX34" fmla="*/ 44842 w 753136"/>
                  <a:gd name="connsiteY34" fmla="*/ 922773 h 1089654"/>
                  <a:gd name="connsiteX35" fmla="*/ 86301 w 753136"/>
                  <a:gd name="connsiteY35" fmla="*/ 972224 h 1089654"/>
                  <a:gd name="connsiteX36" fmla="*/ 207697 w 753136"/>
                  <a:gd name="connsiteY36" fmla="*/ 1020870 h 1089654"/>
                  <a:gd name="connsiteX37" fmla="*/ 433279 w 753136"/>
                  <a:gd name="connsiteY37" fmla="*/ 844318 h 1089654"/>
                  <a:gd name="connsiteX38" fmla="*/ 594013 w 753136"/>
                  <a:gd name="connsiteY38" fmla="*/ 1088334 h 1089654"/>
                  <a:gd name="connsiteX39" fmla="*/ 753136 w 753136"/>
                  <a:gd name="connsiteY39" fmla="*/ 1037677 h 1089654"/>
                  <a:gd name="connsiteX40" fmla="*/ 744870 w 753136"/>
                  <a:gd name="connsiteY40" fmla="*/ 1011872 h 108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753136" h="1089654">
                    <a:moveTo>
                      <a:pt x="744870" y="1011872"/>
                    </a:moveTo>
                    <a:cubicBezTo>
                      <a:pt x="744870" y="1011872"/>
                      <a:pt x="711147" y="891007"/>
                      <a:pt x="694542" y="842141"/>
                    </a:cubicBezTo>
                    <a:cubicBezTo>
                      <a:pt x="677937" y="793257"/>
                      <a:pt x="667768" y="733639"/>
                      <a:pt x="667768" y="733639"/>
                    </a:cubicBezTo>
                    <a:cubicBezTo>
                      <a:pt x="669268" y="721477"/>
                      <a:pt x="669853" y="709188"/>
                      <a:pt x="669396" y="696935"/>
                    </a:cubicBezTo>
                    <a:cubicBezTo>
                      <a:pt x="669377" y="696386"/>
                      <a:pt x="669360" y="695837"/>
                      <a:pt x="669323" y="695289"/>
                    </a:cubicBezTo>
                    <a:cubicBezTo>
                      <a:pt x="666945" y="642510"/>
                      <a:pt x="642019" y="595729"/>
                      <a:pt x="611167" y="554178"/>
                    </a:cubicBezTo>
                    <a:cubicBezTo>
                      <a:pt x="595622" y="533239"/>
                      <a:pt x="578705" y="513378"/>
                      <a:pt x="562136" y="493279"/>
                    </a:cubicBezTo>
                    <a:cubicBezTo>
                      <a:pt x="544616" y="472029"/>
                      <a:pt x="529474" y="450101"/>
                      <a:pt x="508846" y="431503"/>
                    </a:cubicBezTo>
                    <a:cubicBezTo>
                      <a:pt x="492277" y="416543"/>
                      <a:pt x="482584" y="401913"/>
                      <a:pt x="470733" y="383442"/>
                    </a:cubicBezTo>
                    <a:cubicBezTo>
                      <a:pt x="470550" y="383167"/>
                      <a:pt x="445514" y="344049"/>
                      <a:pt x="428981" y="296427"/>
                    </a:cubicBezTo>
                    <a:cubicBezTo>
                      <a:pt x="412377" y="248623"/>
                      <a:pt x="359378" y="159999"/>
                      <a:pt x="359378" y="159999"/>
                    </a:cubicBezTo>
                    <a:cubicBezTo>
                      <a:pt x="359432" y="159944"/>
                      <a:pt x="359469" y="159871"/>
                      <a:pt x="359524" y="159816"/>
                    </a:cubicBezTo>
                    <a:cubicBezTo>
                      <a:pt x="340084" y="125453"/>
                      <a:pt x="320863" y="92882"/>
                      <a:pt x="307366" y="56580"/>
                    </a:cubicBezTo>
                    <a:cubicBezTo>
                      <a:pt x="304057" y="51423"/>
                      <a:pt x="300673" y="46357"/>
                      <a:pt x="296960" y="41529"/>
                    </a:cubicBezTo>
                    <a:cubicBezTo>
                      <a:pt x="283007" y="23369"/>
                      <a:pt x="258208" y="12872"/>
                      <a:pt x="236482" y="7733"/>
                    </a:cubicBezTo>
                    <a:cubicBezTo>
                      <a:pt x="212580" y="2082"/>
                      <a:pt x="184416" y="-3788"/>
                      <a:pt x="160221" y="3161"/>
                    </a:cubicBezTo>
                    <a:cubicBezTo>
                      <a:pt x="156582" y="4203"/>
                      <a:pt x="153016" y="4972"/>
                      <a:pt x="149541" y="5538"/>
                    </a:cubicBezTo>
                    <a:cubicBezTo>
                      <a:pt x="174266" y="10056"/>
                      <a:pt x="198772" y="15121"/>
                      <a:pt x="216768" y="35330"/>
                    </a:cubicBezTo>
                    <a:cubicBezTo>
                      <a:pt x="219109" y="42334"/>
                      <a:pt x="223772" y="51661"/>
                      <a:pt x="216768" y="56324"/>
                    </a:cubicBezTo>
                    <a:cubicBezTo>
                      <a:pt x="212086" y="60988"/>
                      <a:pt x="205082" y="63329"/>
                      <a:pt x="198077" y="58647"/>
                    </a:cubicBezTo>
                    <a:cubicBezTo>
                      <a:pt x="145774" y="33684"/>
                      <a:pt x="82406" y="24192"/>
                      <a:pt x="27359" y="51643"/>
                    </a:cubicBezTo>
                    <a:cubicBezTo>
                      <a:pt x="48554" y="48716"/>
                      <a:pt x="68068" y="54148"/>
                      <a:pt x="85899" y="67974"/>
                    </a:cubicBezTo>
                    <a:cubicBezTo>
                      <a:pt x="167683" y="126258"/>
                      <a:pt x="207422" y="235858"/>
                      <a:pt x="167683" y="329126"/>
                    </a:cubicBezTo>
                    <a:cubicBezTo>
                      <a:pt x="161519" y="343446"/>
                      <a:pt x="152211" y="358680"/>
                      <a:pt x="140159" y="369854"/>
                    </a:cubicBezTo>
                    <a:cubicBezTo>
                      <a:pt x="127979" y="381156"/>
                      <a:pt x="113002" y="388343"/>
                      <a:pt x="95610" y="386349"/>
                    </a:cubicBezTo>
                    <a:cubicBezTo>
                      <a:pt x="90983" y="385819"/>
                      <a:pt x="86191" y="384667"/>
                      <a:pt x="81217" y="382747"/>
                    </a:cubicBezTo>
                    <a:cubicBezTo>
                      <a:pt x="60186" y="375761"/>
                      <a:pt x="41495" y="361770"/>
                      <a:pt x="27469" y="340776"/>
                    </a:cubicBezTo>
                    <a:cubicBezTo>
                      <a:pt x="17136" y="322232"/>
                      <a:pt x="12271" y="301859"/>
                      <a:pt x="0" y="286113"/>
                    </a:cubicBezTo>
                    <a:cubicBezTo>
                      <a:pt x="5139" y="306650"/>
                      <a:pt x="18379" y="350450"/>
                      <a:pt x="42446" y="373786"/>
                    </a:cubicBezTo>
                    <a:cubicBezTo>
                      <a:pt x="60021" y="390830"/>
                      <a:pt x="70848" y="414294"/>
                      <a:pt x="77066" y="432051"/>
                    </a:cubicBezTo>
                    <a:cubicBezTo>
                      <a:pt x="83869" y="451473"/>
                      <a:pt x="92757" y="470035"/>
                      <a:pt x="103767" y="487409"/>
                    </a:cubicBezTo>
                    <a:cubicBezTo>
                      <a:pt x="147438" y="556172"/>
                      <a:pt x="201973" y="654196"/>
                      <a:pt x="201973" y="654196"/>
                    </a:cubicBezTo>
                    <a:cubicBezTo>
                      <a:pt x="177887" y="672465"/>
                      <a:pt x="88477" y="813191"/>
                      <a:pt x="88477" y="813191"/>
                    </a:cubicBezTo>
                    <a:cubicBezTo>
                      <a:pt x="88477" y="813191"/>
                      <a:pt x="63624" y="859862"/>
                      <a:pt x="38387" y="907557"/>
                    </a:cubicBezTo>
                    <a:cubicBezTo>
                      <a:pt x="40160" y="912788"/>
                      <a:pt x="42355" y="917854"/>
                      <a:pt x="44842" y="922773"/>
                    </a:cubicBezTo>
                    <a:cubicBezTo>
                      <a:pt x="54407" y="941738"/>
                      <a:pt x="68927" y="958325"/>
                      <a:pt x="86301" y="972224"/>
                    </a:cubicBezTo>
                    <a:cubicBezTo>
                      <a:pt x="120920" y="999967"/>
                      <a:pt x="166878" y="1017029"/>
                      <a:pt x="207697" y="1020870"/>
                    </a:cubicBezTo>
                    <a:cubicBezTo>
                      <a:pt x="298534" y="952674"/>
                      <a:pt x="433279" y="844318"/>
                      <a:pt x="433279" y="844318"/>
                    </a:cubicBezTo>
                    <a:cubicBezTo>
                      <a:pt x="452427" y="858546"/>
                      <a:pt x="538216" y="996638"/>
                      <a:pt x="594013" y="1088334"/>
                    </a:cubicBezTo>
                    <a:cubicBezTo>
                      <a:pt x="652241" y="1094973"/>
                      <a:pt x="711037" y="1076338"/>
                      <a:pt x="753136" y="1037677"/>
                    </a:cubicBezTo>
                    <a:cubicBezTo>
                      <a:pt x="747358" y="1022406"/>
                      <a:pt x="744870" y="1011872"/>
                      <a:pt x="744870" y="10118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C4A6BBA-2EFD-7A2F-E53E-BCB8C5712036}"/>
                  </a:ext>
                </a:extLst>
              </p:cNvPr>
              <p:cNvSpPr/>
              <p:nvPr/>
            </p:nvSpPr>
            <p:spPr>
              <a:xfrm>
                <a:off x="9494758" y="439066"/>
                <a:ext cx="762295" cy="1098752"/>
              </a:xfrm>
              <a:custGeom>
                <a:avLst/>
                <a:gdLst>
                  <a:gd name="connsiteX0" fmla="*/ 621419 w 762295"/>
                  <a:gd name="connsiteY0" fmla="*/ 1098753 h 1098752"/>
                  <a:gd name="connsiteX1" fmla="*/ 598066 w 762295"/>
                  <a:gd name="connsiteY1" fmla="*/ 1097436 h 1098752"/>
                  <a:gd name="connsiteX2" fmla="*/ 594682 w 762295"/>
                  <a:gd name="connsiteY2" fmla="*/ 1095278 h 1098752"/>
                  <a:gd name="connsiteX3" fmla="*/ 437716 w 762295"/>
                  <a:gd name="connsiteY3" fmla="*/ 854864 h 1098752"/>
                  <a:gd name="connsiteX4" fmla="*/ 215004 w 762295"/>
                  <a:gd name="connsiteY4" fmla="*/ 1029094 h 1098752"/>
                  <a:gd name="connsiteX5" fmla="*/ 211823 w 762295"/>
                  <a:gd name="connsiteY5" fmla="*/ 1029990 h 1098752"/>
                  <a:gd name="connsiteX6" fmla="*/ 87995 w 762295"/>
                  <a:gd name="connsiteY6" fmla="*/ 980356 h 1098752"/>
                  <a:gd name="connsiteX7" fmla="*/ 45329 w 762295"/>
                  <a:gd name="connsiteY7" fmla="*/ 929388 h 1098752"/>
                  <a:gd name="connsiteX8" fmla="*/ 38635 w 762295"/>
                  <a:gd name="connsiteY8" fmla="*/ 913587 h 1098752"/>
                  <a:gd name="connsiteX9" fmla="*/ 38928 w 762295"/>
                  <a:gd name="connsiteY9" fmla="*/ 909984 h 1098752"/>
                  <a:gd name="connsiteX10" fmla="*/ 89019 w 762295"/>
                  <a:gd name="connsiteY10" fmla="*/ 815600 h 1098752"/>
                  <a:gd name="connsiteX11" fmla="*/ 200740 w 762295"/>
                  <a:gd name="connsiteY11" fmla="*/ 657719 h 1098752"/>
                  <a:gd name="connsiteX12" fmla="*/ 104491 w 762295"/>
                  <a:gd name="connsiteY12" fmla="*/ 494426 h 1098752"/>
                  <a:gd name="connsiteX13" fmla="*/ 77333 w 762295"/>
                  <a:gd name="connsiteY13" fmla="*/ 438135 h 1098752"/>
                  <a:gd name="connsiteX14" fmla="*/ 43829 w 762295"/>
                  <a:gd name="connsiteY14" fmla="*/ 381644 h 1098752"/>
                  <a:gd name="connsiteX15" fmla="*/ 139 w 762295"/>
                  <a:gd name="connsiteY15" fmla="*/ 291795 h 1098752"/>
                  <a:gd name="connsiteX16" fmla="*/ 2572 w 762295"/>
                  <a:gd name="connsiteY16" fmla="*/ 286583 h 1098752"/>
                  <a:gd name="connsiteX17" fmla="*/ 8186 w 762295"/>
                  <a:gd name="connsiteY17" fmla="*/ 287881 h 1098752"/>
                  <a:gd name="connsiteX18" fmla="*/ 25687 w 762295"/>
                  <a:gd name="connsiteY18" fmla="*/ 320891 h 1098752"/>
                  <a:gd name="connsiteX19" fmla="*/ 36057 w 762295"/>
                  <a:gd name="connsiteY19" fmla="*/ 343129 h 1098752"/>
                  <a:gd name="connsiteX20" fmla="*/ 87263 w 762295"/>
                  <a:gd name="connsiteY20" fmla="*/ 382979 h 1098752"/>
                  <a:gd name="connsiteX21" fmla="*/ 100723 w 762295"/>
                  <a:gd name="connsiteY21" fmla="*/ 386380 h 1098752"/>
                  <a:gd name="connsiteX22" fmla="*/ 141651 w 762295"/>
                  <a:gd name="connsiteY22" fmla="*/ 371073 h 1098752"/>
                  <a:gd name="connsiteX23" fmla="*/ 168096 w 762295"/>
                  <a:gd name="connsiteY23" fmla="*/ 331882 h 1098752"/>
                  <a:gd name="connsiteX24" fmla="*/ 87848 w 762295"/>
                  <a:gd name="connsiteY24" fmla="*/ 76252 h 1098752"/>
                  <a:gd name="connsiteX25" fmla="*/ 32582 w 762295"/>
                  <a:gd name="connsiteY25" fmla="*/ 60726 h 1098752"/>
                  <a:gd name="connsiteX26" fmla="*/ 27589 w 762295"/>
                  <a:gd name="connsiteY26" fmla="*/ 57544 h 1098752"/>
                  <a:gd name="connsiteX27" fmla="*/ 29912 w 762295"/>
                  <a:gd name="connsiteY27" fmla="*/ 52094 h 1098752"/>
                  <a:gd name="connsiteX28" fmla="*/ 204635 w 762295"/>
                  <a:gd name="connsiteY28" fmla="*/ 59080 h 1098752"/>
                  <a:gd name="connsiteX29" fmla="*/ 205202 w 762295"/>
                  <a:gd name="connsiteY29" fmla="*/ 59391 h 1098752"/>
                  <a:gd name="connsiteX30" fmla="*/ 218132 w 762295"/>
                  <a:gd name="connsiteY30" fmla="*/ 57635 h 1098752"/>
                  <a:gd name="connsiteX31" fmla="*/ 218827 w 762295"/>
                  <a:gd name="connsiteY31" fmla="*/ 57068 h 1098752"/>
                  <a:gd name="connsiteX32" fmla="*/ 218059 w 762295"/>
                  <a:gd name="connsiteY32" fmla="*/ 44267 h 1098752"/>
                  <a:gd name="connsiteX33" fmla="*/ 217327 w 762295"/>
                  <a:gd name="connsiteY33" fmla="*/ 42255 h 1098752"/>
                  <a:gd name="connsiteX34" fmla="*/ 153319 w 762295"/>
                  <a:gd name="connsiteY34" fmla="*/ 14604 h 1098752"/>
                  <a:gd name="connsiteX35" fmla="*/ 149570 w 762295"/>
                  <a:gd name="connsiteY35" fmla="*/ 10068 h 1098752"/>
                  <a:gd name="connsiteX36" fmla="*/ 153411 w 762295"/>
                  <a:gd name="connsiteY36" fmla="*/ 5606 h 1098752"/>
                  <a:gd name="connsiteX37" fmla="*/ 163560 w 762295"/>
                  <a:gd name="connsiteY37" fmla="*/ 3356 h 1098752"/>
                  <a:gd name="connsiteX38" fmla="*/ 242126 w 762295"/>
                  <a:gd name="connsiteY38" fmla="*/ 7874 h 1098752"/>
                  <a:gd name="connsiteX39" fmla="*/ 305183 w 762295"/>
                  <a:gd name="connsiteY39" fmla="*/ 43334 h 1098752"/>
                  <a:gd name="connsiteX40" fmla="*/ 315808 w 762295"/>
                  <a:gd name="connsiteY40" fmla="*/ 58696 h 1098752"/>
                  <a:gd name="connsiteX41" fmla="*/ 316247 w 762295"/>
                  <a:gd name="connsiteY41" fmla="*/ 59574 h 1098752"/>
                  <a:gd name="connsiteX42" fmla="*/ 362717 w 762295"/>
                  <a:gd name="connsiteY42" fmla="*/ 152678 h 1098752"/>
                  <a:gd name="connsiteX43" fmla="*/ 368094 w 762295"/>
                  <a:gd name="connsiteY43" fmla="*/ 162169 h 1098752"/>
                  <a:gd name="connsiteX44" fmla="*/ 368569 w 762295"/>
                  <a:gd name="connsiteY44" fmla="*/ 163395 h 1098752"/>
                  <a:gd name="connsiteX45" fmla="*/ 437880 w 762295"/>
                  <a:gd name="connsiteY45" fmla="*/ 299549 h 1098752"/>
                  <a:gd name="connsiteX46" fmla="*/ 479175 w 762295"/>
                  <a:gd name="connsiteY46" fmla="*/ 385594 h 1098752"/>
                  <a:gd name="connsiteX47" fmla="*/ 516519 w 762295"/>
                  <a:gd name="connsiteY47" fmla="*/ 432740 h 1098752"/>
                  <a:gd name="connsiteX48" fmla="*/ 556862 w 762295"/>
                  <a:gd name="connsiteY48" fmla="*/ 478241 h 1098752"/>
                  <a:gd name="connsiteX49" fmla="*/ 570268 w 762295"/>
                  <a:gd name="connsiteY49" fmla="*/ 495011 h 1098752"/>
                  <a:gd name="connsiteX50" fmla="*/ 580033 w 762295"/>
                  <a:gd name="connsiteY50" fmla="*/ 506825 h 1098752"/>
                  <a:gd name="connsiteX51" fmla="*/ 619425 w 762295"/>
                  <a:gd name="connsiteY51" fmla="*/ 556093 h 1098752"/>
                  <a:gd name="connsiteX52" fmla="*/ 678477 w 762295"/>
                  <a:gd name="connsiteY52" fmla="*/ 699727 h 1098752"/>
                  <a:gd name="connsiteX53" fmla="*/ 678551 w 762295"/>
                  <a:gd name="connsiteY53" fmla="*/ 701391 h 1098752"/>
                  <a:gd name="connsiteX54" fmla="*/ 676978 w 762295"/>
                  <a:gd name="connsiteY54" fmla="*/ 738168 h 1098752"/>
                  <a:gd name="connsiteX55" fmla="*/ 703459 w 762295"/>
                  <a:gd name="connsiteY55" fmla="*/ 845318 h 1098752"/>
                  <a:gd name="connsiteX56" fmla="*/ 753861 w 762295"/>
                  <a:gd name="connsiteY56" fmla="*/ 1015305 h 1098752"/>
                  <a:gd name="connsiteX57" fmla="*/ 753915 w 762295"/>
                  <a:gd name="connsiteY57" fmla="*/ 1015488 h 1098752"/>
                  <a:gd name="connsiteX58" fmla="*/ 761999 w 762295"/>
                  <a:gd name="connsiteY58" fmla="*/ 1040670 h 1098752"/>
                  <a:gd name="connsiteX59" fmla="*/ 760829 w 762295"/>
                  <a:gd name="connsiteY59" fmla="*/ 1045663 h 1098752"/>
                  <a:gd name="connsiteX60" fmla="*/ 621419 w 762295"/>
                  <a:gd name="connsiteY60" fmla="*/ 1098753 h 1098752"/>
                  <a:gd name="connsiteX61" fmla="*/ 601321 w 762295"/>
                  <a:gd name="connsiteY61" fmla="*/ 1088585 h 1098752"/>
                  <a:gd name="connsiteX62" fmla="*/ 752343 w 762295"/>
                  <a:gd name="connsiteY62" fmla="*/ 1040908 h 1098752"/>
                  <a:gd name="connsiteX63" fmla="*/ 745028 w 762295"/>
                  <a:gd name="connsiteY63" fmla="*/ 1017609 h 1098752"/>
                  <a:gd name="connsiteX64" fmla="*/ 694790 w 762295"/>
                  <a:gd name="connsiteY64" fmla="*/ 848189 h 1098752"/>
                  <a:gd name="connsiteX65" fmla="*/ 667852 w 762295"/>
                  <a:gd name="connsiteY65" fmla="*/ 738973 h 1098752"/>
                  <a:gd name="connsiteX66" fmla="*/ 667815 w 762295"/>
                  <a:gd name="connsiteY66" fmla="*/ 737638 h 1098752"/>
                  <a:gd name="connsiteX67" fmla="*/ 669407 w 762295"/>
                  <a:gd name="connsiteY67" fmla="*/ 701647 h 1098752"/>
                  <a:gd name="connsiteX68" fmla="*/ 669333 w 762295"/>
                  <a:gd name="connsiteY68" fmla="*/ 700056 h 1098752"/>
                  <a:gd name="connsiteX69" fmla="*/ 612074 w 762295"/>
                  <a:gd name="connsiteY69" fmla="*/ 561451 h 1098752"/>
                  <a:gd name="connsiteX70" fmla="*/ 572992 w 762295"/>
                  <a:gd name="connsiteY70" fmla="*/ 512567 h 1098752"/>
                  <a:gd name="connsiteX71" fmla="*/ 563209 w 762295"/>
                  <a:gd name="connsiteY71" fmla="*/ 500735 h 1098752"/>
                  <a:gd name="connsiteX72" fmla="*/ 549675 w 762295"/>
                  <a:gd name="connsiteY72" fmla="*/ 483819 h 1098752"/>
                  <a:gd name="connsiteX73" fmla="*/ 510392 w 762295"/>
                  <a:gd name="connsiteY73" fmla="*/ 439434 h 1098752"/>
                  <a:gd name="connsiteX74" fmla="*/ 471494 w 762295"/>
                  <a:gd name="connsiteY74" fmla="*/ 390440 h 1098752"/>
                  <a:gd name="connsiteX75" fmla="*/ 429267 w 762295"/>
                  <a:gd name="connsiteY75" fmla="*/ 302457 h 1098752"/>
                  <a:gd name="connsiteX76" fmla="*/ 360065 w 762295"/>
                  <a:gd name="connsiteY76" fmla="*/ 166869 h 1098752"/>
                  <a:gd name="connsiteX77" fmla="*/ 359516 w 762295"/>
                  <a:gd name="connsiteY77" fmla="*/ 165461 h 1098752"/>
                  <a:gd name="connsiteX78" fmla="*/ 354780 w 762295"/>
                  <a:gd name="connsiteY78" fmla="*/ 157122 h 1098752"/>
                  <a:gd name="connsiteX79" fmla="*/ 307871 w 762295"/>
                  <a:gd name="connsiteY79" fmla="*/ 63158 h 1098752"/>
                  <a:gd name="connsiteX80" fmla="*/ 297959 w 762295"/>
                  <a:gd name="connsiteY80" fmla="*/ 48839 h 1098752"/>
                  <a:gd name="connsiteX81" fmla="*/ 240041 w 762295"/>
                  <a:gd name="connsiteY81" fmla="*/ 16707 h 1098752"/>
                  <a:gd name="connsiteX82" fmla="*/ 176234 w 762295"/>
                  <a:gd name="connsiteY82" fmla="*/ 9940 h 1098752"/>
                  <a:gd name="connsiteX83" fmla="*/ 224771 w 762295"/>
                  <a:gd name="connsiteY83" fmla="*/ 36805 h 1098752"/>
                  <a:gd name="connsiteX84" fmla="*/ 225685 w 762295"/>
                  <a:gd name="connsiteY84" fmla="*/ 38396 h 1098752"/>
                  <a:gd name="connsiteX85" fmla="*/ 226636 w 762295"/>
                  <a:gd name="connsiteY85" fmla="*/ 41121 h 1098752"/>
                  <a:gd name="connsiteX86" fmla="*/ 224258 w 762295"/>
                  <a:gd name="connsiteY86" fmla="*/ 64384 h 1098752"/>
                  <a:gd name="connsiteX87" fmla="*/ 200393 w 762295"/>
                  <a:gd name="connsiteY87" fmla="*/ 67163 h 1098752"/>
                  <a:gd name="connsiteX88" fmla="*/ 54747 w 762295"/>
                  <a:gd name="connsiteY88" fmla="*/ 51728 h 1098752"/>
                  <a:gd name="connsiteX89" fmla="*/ 93261 w 762295"/>
                  <a:gd name="connsiteY89" fmla="*/ 68882 h 1098752"/>
                  <a:gd name="connsiteX90" fmla="*/ 176454 w 762295"/>
                  <a:gd name="connsiteY90" fmla="*/ 335430 h 1098752"/>
                  <a:gd name="connsiteX91" fmla="*/ 147833 w 762295"/>
                  <a:gd name="connsiteY91" fmla="*/ 377730 h 1098752"/>
                  <a:gd name="connsiteX92" fmla="*/ 99662 w 762295"/>
                  <a:gd name="connsiteY92" fmla="*/ 395433 h 1098752"/>
                  <a:gd name="connsiteX93" fmla="*/ 84136 w 762295"/>
                  <a:gd name="connsiteY93" fmla="*/ 391538 h 1098752"/>
                  <a:gd name="connsiteX94" fmla="*/ 39111 w 762295"/>
                  <a:gd name="connsiteY94" fmla="*/ 361820 h 1098752"/>
                  <a:gd name="connsiteX95" fmla="*/ 50175 w 762295"/>
                  <a:gd name="connsiteY95" fmla="*/ 375042 h 1098752"/>
                  <a:gd name="connsiteX96" fmla="*/ 85928 w 762295"/>
                  <a:gd name="connsiteY96" fmla="*/ 435081 h 1098752"/>
                  <a:gd name="connsiteX97" fmla="*/ 112171 w 762295"/>
                  <a:gd name="connsiteY97" fmla="*/ 489488 h 1098752"/>
                  <a:gd name="connsiteX98" fmla="*/ 210524 w 762295"/>
                  <a:gd name="connsiteY98" fmla="*/ 656494 h 1098752"/>
                  <a:gd name="connsiteX99" fmla="*/ 209299 w 762295"/>
                  <a:gd name="connsiteY99" fmla="*/ 662365 h 1098752"/>
                  <a:gd name="connsiteX100" fmla="*/ 96901 w 762295"/>
                  <a:gd name="connsiteY100" fmla="*/ 820172 h 1098752"/>
                  <a:gd name="connsiteX101" fmla="*/ 47925 w 762295"/>
                  <a:gd name="connsiteY101" fmla="*/ 912471 h 1098752"/>
                  <a:gd name="connsiteX102" fmla="*/ 53485 w 762295"/>
                  <a:gd name="connsiteY102" fmla="*/ 925255 h 1098752"/>
                  <a:gd name="connsiteX103" fmla="*/ 93719 w 762295"/>
                  <a:gd name="connsiteY103" fmla="*/ 973206 h 1098752"/>
                  <a:gd name="connsiteX104" fmla="*/ 210926 w 762295"/>
                  <a:gd name="connsiteY104" fmla="*/ 1020700 h 1098752"/>
                  <a:gd name="connsiteX105" fmla="*/ 434973 w 762295"/>
                  <a:gd name="connsiteY105" fmla="*/ 845318 h 1098752"/>
                  <a:gd name="connsiteX106" fmla="*/ 440569 w 762295"/>
                  <a:gd name="connsiteY106" fmla="*/ 845208 h 1098752"/>
                  <a:gd name="connsiteX107" fmla="*/ 601321 w 762295"/>
                  <a:gd name="connsiteY107" fmla="*/ 1088585 h 1098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762295" h="1098752">
                    <a:moveTo>
                      <a:pt x="621419" y="1098753"/>
                    </a:moveTo>
                    <a:cubicBezTo>
                      <a:pt x="613628" y="1098753"/>
                      <a:pt x="605838" y="1098314"/>
                      <a:pt x="598066" y="1097436"/>
                    </a:cubicBezTo>
                    <a:cubicBezTo>
                      <a:pt x="596657" y="1097272"/>
                      <a:pt x="595414" y="1096467"/>
                      <a:pt x="594682" y="1095278"/>
                    </a:cubicBezTo>
                    <a:cubicBezTo>
                      <a:pt x="510484" y="956929"/>
                      <a:pt x="455217" y="872292"/>
                      <a:pt x="437716" y="854864"/>
                    </a:cubicBezTo>
                    <a:cubicBezTo>
                      <a:pt x="417306" y="871250"/>
                      <a:pt x="297392" y="967244"/>
                      <a:pt x="215004" y="1029094"/>
                    </a:cubicBezTo>
                    <a:cubicBezTo>
                      <a:pt x="214090" y="1029770"/>
                      <a:pt x="212938" y="1030100"/>
                      <a:pt x="211823" y="1029990"/>
                    </a:cubicBezTo>
                    <a:cubicBezTo>
                      <a:pt x="167931" y="1025857"/>
                      <a:pt x="121644" y="1007313"/>
                      <a:pt x="87995" y="980356"/>
                    </a:cubicBezTo>
                    <a:cubicBezTo>
                      <a:pt x="69103" y="965214"/>
                      <a:pt x="54747" y="948060"/>
                      <a:pt x="45329" y="929388"/>
                    </a:cubicBezTo>
                    <a:cubicBezTo>
                      <a:pt x="42603" y="923974"/>
                      <a:pt x="40409" y="918817"/>
                      <a:pt x="38635" y="913587"/>
                    </a:cubicBezTo>
                    <a:cubicBezTo>
                      <a:pt x="38233" y="912398"/>
                      <a:pt x="38324" y="911081"/>
                      <a:pt x="38928" y="909984"/>
                    </a:cubicBezTo>
                    <a:cubicBezTo>
                      <a:pt x="64165" y="862271"/>
                      <a:pt x="89019" y="815600"/>
                      <a:pt x="89019" y="815600"/>
                    </a:cubicBezTo>
                    <a:cubicBezTo>
                      <a:pt x="92713" y="809748"/>
                      <a:pt x="172870" y="683798"/>
                      <a:pt x="200740" y="657719"/>
                    </a:cubicBezTo>
                    <a:cubicBezTo>
                      <a:pt x="190901" y="640145"/>
                      <a:pt x="143133" y="555270"/>
                      <a:pt x="104491" y="494426"/>
                    </a:cubicBezTo>
                    <a:cubicBezTo>
                      <a:pt x="93462" y="477071"/>
                      <a:pt x="84318" y="458124"/>
                      <a:pt x="77333" y="438135"/>
                    </a:cubicBezTo>
                    <a:cubicBezTo>
                      <a:pt x="71536" y="421548"/>
                      <a:pt x="61001" y="398286"/>
                      <a:pt x="43829" y="381644"/>
                    </a:cubicBezTo>
                    <a:cubicBezTo>
                      <a:pt x="19469" y="358016"/>
                      <a:pt x="5992" y="315203"/>
                      <a:pt x="139" y="291795"/>
                    </a:cubicBezTo>
                    <a:cubicBezTo>
                      <a:pt x="-391" y="289692"/>
                      <a:pt x="633" y="287515"/>
                      <a:pt x="2572" y="286583"/>
                    </a:cubicBezTo>
                    <a:cubicBezTo>
                      <a:pt x="4510" y="285650"/>
                      <a:pt x="6851" y="286180"/>
                      <a:pt x="8186" y="287881"/>
                    </a:cubicBezTo>
                    <a:cubicBezTo>
                      <a:pt x="15940" y="297812"/>
                      <a:pt x="20896" y="309552"/>
                      <a:pt x="25687" y="320891"/>
                    </a:cubicBezTo>
                    <a:cubicBezTo>
                      <a:pt x="28815" y="328298"/>
                      <a:pt x="32052" y="335942"/>
                      <a:pt x="36057" y="343129"/>
                    </a:cubicBezTo>
                    <a:cubicBezTo>
                      <a:pt x="48840" y="362222"/>
                      <a:pt x="66616" y="376121"/>
                      <a:pt x="87263" y="382979"/>
                    </a:cubicBezTo>
                    <a:cubicBezTo>
                      <a:pt x="91872" y="384753"/>
                      <a:pt x="96334" y="385887"/>
                      <a:pt x="100723" y="386380"/>
                    </a:cubicBezTo>
                    <a:cubicBezTo>
                      <a:pt x="115134" y="388026"/>
                      <a:pt x="128923" y="382869"/>
                      <a:pt x="141651" y="371073"/>
                    </a:cubicBezTo>
                    <a:cubicBezTo>
                      <a:pt x="151947" y="361527"/>
                      <a:pt x="161330" y="347610"/>
                      <a:pt x="168096" y="331882"/>
                    </a:cubicBezTo>
                    <a:cubicBezTo>
                      <a:pt x="205659" y="243679"/>
                      <a:pt x="171919" y="136182"/>
                      <a:pt x="87848" y="76252"/>
                    </a:cubicBezTo>
                    <a:cubicBezTo>
                      <a:pt x="70749" y="62975"/>
                      <a:pt x="52717" y="57946"/>
                      <a:pt x="32582" y="60726"/>
                    </a:cubicBezTo>
                    <a:cubicBezTo>
                      <a:pt x="30388" y="61019"/>
                      <a:pt x="28248" y="59683"/>
                      <a:pt x="27589" y="57544"/>
                    </a:cubicBezTo>
                    <a:cubicBezTo>
                      <a:pt x="26931" y="55404"/>
                      <a:pt x="27918" y="53100"/>
                      <a:pt x="29912" y="52094"/>
                    </a:cubicBezTo>
                    <a:cubicBezTo>
                      <a:pt x="98053" y="18133"/>
                      <a:pt x="168626" y="41889"/>
                      <a:pt x="204635" y="59080"/>
                    </a:cubicBezTo>
                    <a:cubicBezTo>
                      <a:pt x="204837" y="59171"/>
                      <a:pt x="205019" y="59281"/>
                      <a:pt x="205202" y="59391"/>
                    </a:cubicBezTo>
                    <a:cubicBezTo>
                      <a:pt x="211018" y="63250"/>
                      <a:pt x="215810" y="59958"/>
                      <a:pt x="218132" y="57635"/>
                    </a:cubicBezTo>
                    <a:cubicBezTo>
                      <a:pt x="218351" y="57416"/>
                      <a:pt x="218590" y="57233"/>
                      <a:pt x="218827" y="57068"/>
                    </a:cubicBezTo>
                    <a:cubicBezTo>
                      <a:pt x="221497" y="55294"/>
                      <a:pt x="220747" y="51692"/>
                      <a:pt x="218059" y="44267"/>
                    </a:cubicBezTo>
                    <a:cubicBezTo>
                      <a:pt x="217803" y="43590"/>
                      <a:pt x="217565" y="42913"/>
                      <a:pt x="217327" y="42255"/>
                    </a:cubicBezTo>
                    <a:cubicBezTo>
                      <a:pt x="201106" y="24497"/>
                      <a:pt x="179618" y="19395"/>
                      <a:pt x="153319" y="14604"/>
                    </a:cubicBezTo>
                    <a:cubicBezTo>
                      <a:pt x="151125" y="14201"/>
                      <a:pt x="149552" y="12281"/>
                      <a:pt x="149570" y="10068"/>
                    </a:cubicBezTo>
                    <a:cubicBezTo>
                      <a:pt x="149588" y="7837"/>
                      <a:pt x="151216" y="5953"/>
                      <a:pt x="153411" y="5606"/>
                    </a:cubicBezTo>
                    <a:cubicBezTo>
                      <a:pt x="156885" y="5039"/>
                      <a:pt x="160306" y="4289"/>
                      <a:pt x="163560" y="3356"/>
                    </a:cubicBezTo>
                    <a:cubicBezTo>
                      <a:pt x="188305" y="-3739"/>
                      <a:pt x="215955" y="1692"/>
                      <a:pt x="242126" y="7874"/>
                    </a:cubicBezTo>
                    <a:cubicBezTo>
                      <a:pt x="258457" y="11732"/>
                      <a:pt x="288376" y="21462"/>
                      <a:pt x="305183" y="43334"/>
                    </a:cubicBezTo>
                    <a:cubicBezTo>
                      <a:pt x="309243" y="48619"/>
                      <a:pt x="312827" y="54069"/>
                      <a:pt x="315808" y="58696"/>
                    </a:cubicBezTo>
                    <a:cubicBezTo>
                      <a:pt x="315991" y="58970"/>
                      <a:pt x="316138" y="59263"/>
                      <a:pt x="316247" y="59574"/>
                    </a:cubicBezTo>
                    <a:cubicBezTo>
                      <a:pt x="328372" y="92181"/>
                      <a:pt x="345051" y="121570"/>
                      <a:pt x="362717" y="152678"/>
                    </a:cubicBezTo>
                    <a:lnTo>
                      <a:pt x="368094" y="162169"/>
                    </a:lnTo>
                    <a:cubicBezTo>
                      <a:pt x="368313" y="162553"/>
                      <a:pt x="368478" y="162974"/>
                      <a:pt x="368569" y="163395"/>
                    </a:cubicBezTo>
                    <a:cubicBezTo>
                      <a:pt x="375061" y="174313"/>
                      <a:pt x="422153" y="254213"/>
                      <a:pt x="437880" y="299549"/>
                    </a:cubicBezTo>
                    <a:cubicBezTo>
                      <a:pt x="453938" y="345781"/>
                      <a:pt x="478151" y="383985"/>
                      <a:pt x="479175" y="385594"/>
                    </a:cubicBezTo>
                    <a:cubicBezTo>
                      <a:pt x="491556" y="404888"/>
                      <a:pt x="500828" y="418604"/>
                      <a:pt x="516519" y="432740"/>
                    </a:cubicBezTo>
                    <a:cubicBezTo>
                      <a:pt x="531990" y="446712"/>
                      <a:pt x="544646" y="462733"/>
                      <a:pt x="556862" y="478241"/>
                    </a:cubicBezTo>
                    <a:cubicBezTo>
                      <a:pt x="561270" y="483819"/>
                      <a:pt x="565696" y="489433"/>
                      <a:pt x="570268" y="495011"/>
                    </a:cubicBezTo>
                    <a:cubicBezTo>
                      <a:pt x="573522" y="498961"/>
                      <a:pt x="576778" y="502893"/>
                      <a:pt x="580033" y="506825"/>
                    </a:cubicBezTo>
                    <a:cubicBezTo>
                      <a:pt x="593219" y="522736"/>
                      <a:pt x="606861" y="539177"/>
                      <a:pt x="619425" y="556093"/>
                    </a:cubicBezTo>
                    <a:cubicBezTo>
                      <a:pt x="657611" y="607537"/>
                      <a:pt x="676392" y="653184"/>
                      <a:pt x="678477" y="699727"/>
                    </a:cubicBezTo>
                    <a:lnTo>
                      <a:pt x="678551" y="701391"/>
                    </a:lnTo>
                    <a:cubicBezTo>
                      <a:pt x="678990" y="713498"/>
                      <a:pt x="678460" y="725860"/>
                      <a:pt x="676978" y="738168"/>
                    </a:cubicBezTo>
                    <a:cubicBezTo>
                      <a:pt x="678130" y="744789"/>
                      <a:pt x="688097" y="800073"/>
                      <a:pt x="703459" y="845318"/>
                    </a:cubicBezTo>
                    <a:cubicBezTo>
                      <a:pt x="719900" y="893763"/>
                      <a:pt x="753531" y="1014079"/>
                      <a:pt x="753861" y="1015305"/>
                    </a:cubicBezTo>
                    <a:cubicBezTo>
                      <a:pt x="753879" y="1015359"/>
                      <a:pt x="753898" y="1015414"/>
                      <a:pt x="753915" y="1015488"/>
                    </a:cubicBezTo>
                    <a:cubicBezTo>
                      <a:pt x="753934" y="1015597"/>
                      <a:pt x="756402" y="1025948"/>
                      <a:pt x="761999" y="1040670"/>
                    </a:cubicBezTo>
                    <a:cubicBezTo>
                      <a:pt x="762658" y="1042426"/>
                      <a:pt x="762200" y="1044401"/>
                      <a:pt x="760829" y="1045663"/>
                    </a:cubicBezTo>
                    <a:cubicBezTo>
                      <a:pt x="723704" y="1079660"/>
                      <a:pt x="672918" y="1098753"/>
                      <a:pt x="621419" y="1098753"/>
                    </a:cubicBezTo>
                    <a:close/>
                    <a:moveTo>
                      <a:pt x="601321" y="1088585"/>
                    </a:moveTo>
                    <a:cubicBezTo>
                      <a:pt x="656185" y="1094181"/>
                      <a:pt x="712237" y="1076496"/>
                      <a:pt x="752343" y="1040908"/>
                    </a:cubicBezTo>
                    <a:cubicBezTo>
                      <a:pt x="747515" y="1027759"/>
                      <a:pt x="745302" y="1018706"/>
                      <a:pt x="745028" y="1017609"/>
                    </a:cubicBezTo>
                    <a:cubicBezTo>
                      <a:pt x="743985" y="1013878"/>
                      <a:pt x="710994" y="895866"/>
                      <a:pt x="694790" y="848189"/>
                    </a:cubicBezTo>
                    <a:cubicBezTo>
                      <a:pt x="678277" y="799525"/>
                      <a:pt x="667944" y="739576"/>
                      <a:pt x="667852" y="738973"/>
                    </a:cubicBezTo>
                    <a:cubicBezTo>
                      <a:pt x="667779" y="738534"/>
                      <a:pt x="667761" y="738077"/>
                      <a:pt x="667815" y="737638"/>
                    </a:cubicBezTo>
                    <a:cubicBezTo>
                      <a:pt x="669316" y="725586"/>
                      <a:pt x="669846" y="713479"/>
                      <a:pt x="669407" y="701647"/>
                    </a:cubicBezTo>
                    <a:lnTo>
                      <a:pt x="669333" y="700056"/>
                    </a:lnTo>
                    <a:cubicBezTo>
                      <a:pt x="667322" y="655397"/>
                      <a:pt x="649126" y="611359"/>
                      <a:pt x="612074" y="561451"/>
                    </a:cubicBezTo>
                    <a:cubicBezTo>
                      <a:pt x="599656" y="544718"/>
                      <a:pt x="586086" y="528368"/>
                      <a:pt x="572992" y="512567"/>
                    </a:cubicBezTo>
                    <a:cubicBezTo>
                      <a:pt x="569719" y="508636"/>
                      <a:pt x="566463" y="504685"/>
                      <a:pt x="563209" y="500735"/>
                    </a:cubicBezTo>
                    <a:cubicBezTo>
                      <a:pt x="558581" y="495121"/>
                      <a:pt x="554119" y="489451"/>
                      <a:pt x="549675" y="483819"/>
                    </a:cubicBezTo>
                    <a:cubicBezTo>
                      <a:pt x="537129" y="467908"/>
                      <a:pt x="525298" y="452894"/>
                      <a:pt x="510392" y="439434"/>
                    </a:cubicBezTo>
                    <a:cubicBezTo>
                      <a:pt x="493860" y="424529"/>
                      <a:pt x="484259" y="410356"/>
                      <a:pt x="471494" y="390440"/>
                    </a:cubicBezTo>
                    <a:cubicBezTo>
                      <a:pt x="470434" y="388776"/>
                      <a:pt x="445672" y="349695"/>
                      <a:pt x="429267" y="302457"/>
                    </a:cubicBezTo>
                    <a:cubicBezTo>
                      <a:pt x="413009" y="255639"/>
                      <a:pt x="360596" y="167747"/>
                      <a:pt x="360065" y="166869"/>
                    </a:cubicBezTo>
                    <a:cubicBezTo>
                      <a:pt x="359809" y="166431"/>
                      <a:pt x="359626" y="165955"/>
                      <a:pt x="359516" y="165461"/>
                    </a:cubicBezTo>
                    <a:lnTo>
                      <a:pt x="354780" y="157122"/>
                    </a:lnTo>
                    <a:cubicBezTo>
                      <a:pt x="337004" y="125831"/>
                      <a:pt x="320216" y="96259"/>
                      <a:pt x="307871" y="63158"/>
                    </a:cubicBezTo>
                    <a:cubicBezTo>
                      <a:pt x="305055" y="58787"/>
                      <a:pt x="301690" y="53703"/>
                      <a:pt x="297959" y="48839"/>
                    </a:cubicBezTo>
                    <a:cubicBezTo>
                      <a:pt x="282890" y="29216"/>
                      <a:pt x="255201" y="20291"/>
                      <a:pt x="240041" y="16707"/>
                    </a:cubicBezTo>
                    <a:cubicBezTo>
                      <a:pt x="218699" y="11677"/>
                      <a:pt x="196406" y="7124"/>
                      <a:pt x="176234" y="9940"/>
                    </a:cubicBezTo>
                    <a:cubicBezTo>
                      <a:pt x="193278" y="14220"/>
                      <a:pt x="210999" y="21352"/>
                      <a:pt x="224771" y="36805"/>
                    </a:cubicBezTo>
                    <a:cubicBezTo>
                      <a:pt x="225173" y="37262"/>
                      <a:pt x="225502" y="37811"/>
                      <a:pt x="225685" y="38396"/>
                    </a:cubicBezTo>
                    <a:cubicBezTo>
                      <a:pt x="225977" y="39274"/>
                      <a:pt x="226307" y="40188"/>
                      <a:pt x="226636" y="41121"/>
                    </a:cubicBezTo>
                    <a:cubicBezTo>
                      <a:pt x="229123" y="47979"/>
                      <a:pt x="232854" y="58294"/>
                      <a:pt x="224258" y="64384"/>
                    </a:cubicBezTo>
                    <a:cubicBezTo>
                      <a:pt x="217272" y="71113"/>
                      <a:pt x="208202" y="72192"/>
                      <a:pt x="200393" y="67163"/>
                    </a:cubicBezTo>
                    <a:cubicBezTo>
                      <a:pt x="169523" y="52478"/>
                      <a:pt x="112537" y="32873"/>
                      <a:pt x="54747" y="51728"/>
                    </a:cubicBezTo>
                    <a:cubicBezTo>
                      <a:pt x="68353" y="53831"/>
                      <a:pt x="81247" y="59555"/>
                      <a:pt x="93261" y="68882"/>
                    </a:cubicBezTo>
                    <a:cubicBezTo>
                      <a:pt x="180642" y="131153"/>
                      <a:pt x="215700" y="243313"/>
                      <a:pt x="176454" y="335430"/>
                    </a:cubicBezTo>
                    <a:cubicBezTo>
                      <a:pt x="169193" y="352310"/>
                      <a:pt x="159044" y="367324"/>
                      <a:pt x="147833" y="377730"/>
                    </a:cubicBezTo>
                    <a:cubicBezTo>
                      <a:pt x="133057" y="391428"/>
                      <a:pt x="116889" y="397390"/>
                      <a:pt x="99662" y="395433"/>
                    </a:cubicBezTo>
                    <a:cubicBezTo>
                      <a:pt x="94487" y="394848"/>
                      <a:pt x="89256" y="393531"/>
                      <a:pt x="84136" y="391538"/>
                    </a:cubicBezTo>
                    <a:cubicBezTo>
                      <a:pt x="67055" y="385850"/>
                      <a:pt x="51693" y="375700"/>
                      <a:pt x="39111" y="361820"/>
                    </a:cubicBezTo>
                    <a:cubicBezTo>
                      <a:pt x="42512" y="366684"/>
                      <a:pt x="46189" y="371183"/>
                      <a:pt x="50175" y="375042"/>
                    </a:cubicBezTo>
                    <a:cubicBezTo>
                      <a:pt x="68628" y="392927"/>
                      <a:pt x="79802" y="417561"/>
                      <a:pt x="85928" y="435081"/>
                    </a:cubicBezTo>
                    <a:cubicBezTo>
                      <a:pt x="92694" y="454412"/>
                      <a:pt x="101528" y="472718"/>
                      <a:pt x="112171" y="489488"/>
                    </a:cubicBezTo>
                    <a:cubicBezTo>
                      <a:pt x="155423" y="557574"/>
                      <a:pt x="209975" y="655507"/>
                      <a:pt x="210524" y="656494"/>
                    </a:cubicBezTo>
                    <a:cubicBezTo>
                      <a:pt x="211640" y="658488"/>
                      <a:pt x="211109" y="660993"/>
                      <a:pt x="209299" y="662365"/>
                    </a:cubicBezTo>
                    <a:cubicBezTo>
                      <a:pt x="190755" y="676410"/>
                      <a:pt x="127661" y="771727"/>
                      <a:pt x="96901" y="820172"/>
                    </a:cubicBezTo>
                    <a:cubicBezTo>
                      <a:pt x="96919" y="820172"/>
                      <a:pt x="72743" y="865544"/>
                      <a:pt x="47925" y="912471"/>
                    </a:cubicBezTo>
                    <a:cubicBezTo>
                      <a:pt x="49443" y="916678"/>
                      <a:pt x="51272" y="920884"/>
                      <a:pt x="53485" y="925255"/>
                    </a:cubicBezTo>
                    <a:cubicBezTo>
                      <a:pt x="62318" y="942756"/>
                      <a:pt x="75851" y="958886"/>
                      <a:pt x="93719" y="973206"/>
                    </a:cubicBezTo>
                    <a:cubicBezTo>
                      <a:pt x="125576" y="998717"/>
                      <a:pt x="169266" y="1016402"/>
                      <a:pt x="210926" y="1020700"/>
                    </a:cubicBezTo>
                    <a:cubicBezTo>
                      <a:pt x="300647" y="953254"/>
                      <a:pt x="433638" y="846397"/>
                      <a:pt x="434973" y="845318"/>
                    </a:cubicBezTo>
                    <a:cubicBezTo>
                      <a:pt x="436601" y="844001"/>
                      <a:pt x="438905" y="843964"/>
                      <a:pt x="440569" y="845208"/>
                    </a:cubicBezTo>
                    <a:cubicBezTo>
                      <a:pt x="459534" y="859308"/>
                      <a:pt x="538172" y="984873"/>
                      <a:pt x="601321" y="10885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8" name="Graphic 4">
              <a:extLst>
                <a:ext uri="{FF2B5EF4-FFF2-40B4-BE49-F238E27FC236}">
                  <a16:creationId xmlns:a16="http://schemas.microsoft.com/office/drawing/2014/main" id="{1971376F-F5C9-5CE9-C478-8437B062C0CA}"/>
                </a:ext>
              </a:extLst>
            </p:cNvPr>
            <p:cNvGrpSpPr/>
            <p:nvPr/>
          </p:nvGrpSpPr>
          <p:grpSpPr>
            <a:xfrm>
              <a:off x="9802144" y="495598"/>
              <a:ext cx="63160" cy="112404"/>
              <a:chOff x="9802144" y="495598"/>
              <a:chExt cx="63160" cy="112404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559383E-EBF6-5009-4BB5-F875F54AB129}"/>
                  </a:ext>
                </a:extLst>
              </p:cNvPr>
              <p:cNvSpPr/>
              <p:nvPr/>
            </p:nvSpPr>
            <p:spPr>
              <a:xfrm>
                <a:off x="9806708" y="500195"/>
                <a:ext cx="54040" cy="103235"/>
              </a:xfrm>
              <a:custGeom>
                <a:avLst/>
                <a:gdLst>
                  <a:gd name="connsiteX0" fmla="*/ 47732 w 54040"/>
                  <a:gd name="connsiteY0" fmla="*/ 75493 h 103235"/>
                  <a:gd name="connsiteX1" fmla="*/ 17026 w 54040"/>
                  <a:gd name="connsiteY1" fmla="*/ 25731 h 103235"/>
                  <a:gd name="connsiteX2" fmla="*/ 0 w 54040"/>
                  <a:gd name="connsiteY2" fmla="*/ 0 h 103235"/>
                  <a:gd name="connsiteX3" fmla="*/ 52157 w 54040"/>
                  <a:gd name="connsiteY3" fmla="*/ 103236 h 103235"/>
                  <a:gd name="connsiteX4" fmla="*/ 47732 w 54040"/>
                  <a:gd name="connsiteY4" fmla="*/ 75493 h 103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40" h="103235">
                    <a:moveTo>
                      <a:pt x="47732" y="75493"/>
                    </a:moveTo>
                    <a:cubicBezTo>
                      <a:pt x="39429" y="57753"/>
                      <a:pt x="28730" y="41367"/>
                      <a:pt x="17026" y="25731"/>
                    </a:cubicBezTo>
                    <a:cubicBezTo>
                      <a:pt x="10863" y="17483"/>
                      <a:pt x="5541" y="8632"/>
                      <a:pt x="0" y="0"/>
                    </a:cubicBezTo>
                    <a:cubicBezTo>
                      <a:pt x="13496" y="36302"/>
                      <a:pt x="32717" y="68891"/>
                      <a:pt x="52157" y="103236"/>
                    </a:cubicBezTo>
                    <a:cubicBezTo>
                      <a:pt x="58211" y="97109"/>
                      <a:pt x="47732" y="75493"/>
                      <a:pt x="47732" y="75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C873C13C-8707-F06B-4705-95E61F2E5A21}"/>
                  </a:ext>
                </a:extLst>
              </p:cNvPr>
              <p:cNvSpPr/>
              <p:nvPr/>
            </p:nvSpPr>
            <p:spPr>
              <a:xfrm>
                <a:off x="9802144" y="495598"/>
                <a:ext cx="63160" cy="112404"/>
              </a:xfrm>
              <a:custGeom>
                <a:avLst/>
                <a:gdLst>
                  <a:gd name="connsiteX0" fmla="*/ 56721 w 63160"/>
                  <a:gd name="connsiteY0" fmla="*/ 112405 h 112404"/>
                  <a:gd name="connsiteX1" fmla="*/ 56118 w 63160"/>
                  <a:gd name="connsiteY1" fmla="*/ 112368 h 112404"/>
                  <a:gd name="connsiteX2" fmla="*/ 52734 w 63160"/>
                  <a:gd name="connsiteY2" fmla="*/ 110082 h 112404"/>
                  <a:gd name="connsiteX3" fmla="*/ 47394 w 63160"/>
                  <a:gd name="connsiteY3" fmla="*/ 100646 h 112404"/>
                  <a:gd name="connsiteX4" fmla="*/ 285 w 63160"/>
                  <a:gd name="connsiteY4" fmla="*/ 6170 h 112404"/>
                  <a:gd name="connsiteX5" fmla="*/ 2534 w 63160"/>
                  <a:gd name="connsiteY5" fmla="*/ 482 h 112404"/>
                  <a:gd name="connsiteX6" fmla="*/ 8422 w 63160"/>
                  <a:gd name="connsiteY6" fmla="*/ 2110 h 112404"/>
                  <a:gd name="connsiteX7" fmla="*/ 12209 w 63160"/>
                  <a:gd name="connsiteY7" fmla="*/ 8072 h 112404"/>
                  <a:gd name="connsiteX8" fmla="*/ 25266 w 63160"/>
                  <a:gd name="connsiteY8" fmla="*/ 27585 h 112404"/>
                  <a:gd name="connsiteX9" fmla="*/ 56428 w 63160"/>
                  <a:gd name="connsiteY9" fmla="*/ 78115 h 112404"/>
                  <a:gd name="connsiteX10" fmla="*/ 59995 w 63160"/>
                  <a:gd name="connsiteY10" fmla="*/ 111033 h 112404"/>
                  <a:gd name="connsiteX11" fmla="*/ 56721 w 63160"/>
                  <a:gd name="connsiteY11" fmla="*/ 112405 h 112404"/>
                  <a:gd name="connsiteX12" fmla="*/ 30039 w 63160"/>
                  <a:gd name="connsiteY12" fmla="*/ 50171 h 112404"/>
                  <a:gd name="connsiteX13" fmla="*/ 50704 w 63160"/>
                  <a:gd name="connsiteY13" fmla="*/ 87972 h 112404"/>
                  <a:gd name="connsiteX14" fmla="*/ 48181 w 63160"/>
                  <a:gd name="connsiteY14" fmla="*/ 82083 h 112404"/>
                  <a:gd name="connsiteX15" fmla="*/ 48162 w 63160"/>
                  <a:gd name="connsiteY15" fmla="*/ 82028 h 112404"/>
                  <a:gd name="connsiteX16" fmla="*/ 30039 w 63160"/>
                  <a:gd name="connsiteY16" fmla="*/ 50171 h 11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3160" h="112404">
                    <a:moveTo>
                      <a:pt x="56721" y="112405"/>
                    </a:moveTo>
                    <a:cubicBezTo>
                      <a:pt x="56520" y="112405"/>
                      <a:pt x="56319" y="112387"/>
                      <a:pt x="56118" y="112368"/>
                    </a:cubicBezTo>
                    <a:cubicBezTo>
                      <a:pt x="54692" y="112185"/>
                      <a:pt x="53448" y="111326"/>
                      <a:pt x="52734" y="110082"/>
                    </a:cubicBezTo>
                    <a:lnTo>
                      <a:pt x="47394" y="100646"/>
                    </a:lnTo>
                    <a:cubicBezTo>
                      <a:pt x="29527" y="69190"/>
                      <a:pt x="12666" y="39491"/>
                      <a:pt x="285" y="6170"/>
                    </a:cubicBezTo>
                    <a:cubicBezTo>
                      <a:pt x="-521" y="3975"/>
                      <a:pt x="430" y="1525"/>
                      <a:pt x="2534" y="482"/>
                    </a:cubicBezTo>
                    <a:cubicBezTo>
                      <a:pt x="4637" y="-560"/>
                      <a:pt x="7161" y="135"/>
                      <a:pt x="8422" y="2110"/>
                    </a:cubicBezTo>
                    <a:cubicBezTo>
                      <a:pt x="9684" y="4085"/>
                      <a:pt x="10946" y="6078"/>
                      <a:pt x="12209" y="8072"/>
                    </a:cubicBezTo>
                    <a:cubicBezTo>
                      <a:pt x="16341" y="14601"/>
                      <a:pt x="20602" y="21367"/>
                      <a:pt x="25266" y="27585"/>
                    </a:cubicBezTo>
                    <a:cubicBezTo>
                      <a:pt x="38927" y="45836"/>
                      <a:pt x="48839" y="61893"/>
                      <a:pt x="56428" y="78115"/>
                    </a:cubicBezTo>
                    <a:cubicBezTo>
                      <a:pt x="59245" y="83894"/>
                      <a:pt x="67712" y="103224"/>
                      <a:pt x="59995" y="111033"/>
                    </a:cubicBezTo>
                    <a:cubicBezTo>
                      <a:pt x="59098" y="111929"/>
                      <a:pt x="57929" y="112405"/>
                      <a:pt x="56721" y="112405"/>
                    </a:cubicBezTo>
                    <a:close/>
                    <a:moveTo>
                      <a:pt x="30039" y="50171"/>
                    </a:moveTo>
                    <a:cubicBezTo>
                      <a:pt x="36549" y="62789"/>
                      <a:pt x="43517" y="75262"/>
                      <a:pt x="50704" y="87972"/>
                    </a:cubicBezTo>
                    <a:cubicBezTo>
                      <a:pt x="49954" y="85997"/>
                      <a:pt x="49113" y="84004"/>
                      <a:pt x="48181" y="82083"/>
                    </a:cubicBezTo>
                    <a:cubicBezTo>
                      <a:pt x="48181" y="82065"/>
                      <a:pt x="48162" y="82047"/>
                      <a:pt x="48162" y="82028"/>
                    </a:cubicBezTo>
                    <a:cubicBezTo>
                      <a:pt x="43262" y="71604"/>
                      <a:pt x="37372" y="61198"/>
                      <a:pt x="30039" y="501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1" name="Graphic 4">
              <a:extLst>
                <a:ext uri="{FF2B5EF4-FFF2-40B4-BE49-F238E27FC236}">
                  <a16:creationId xmlns:a16="http://schemas.microsoft.com/office/drawing/2014/main" id="{0B52AEB5-1324-2E9D-E48D-1D6AFBEB7B5A}"/>
                </a:ext>
              </a:extLst>
            </p:cNvPr>
            <p:cNvGrpSpPr/>
            <p:nvPr/>
          </p:nvGrpSpPr>
          <p:grpSpPr>
            <a:xfrm>
              <a:off x="8417957" y="708095"/>
              <a:ext cx="694687" cy="795050"/>
              <a:chOff x="8417957" y="708095"/>
              <a:chExt cx="694687" cy="795050"/>
            </a:xfrm>
            <a:solidFill>
              <a:srgbClr val="000000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46FF6A14-F393-3094-FA43-B0FCB3475196}"/>
                  </a:ext>
                </a:extLst>
              </p:cNvPr>
              <p:cNvSpPr/>
              <p:nvPr/>
            </p:nvSpPr>
            <p:spPr>
              <a:xfrm>
                <a:off x="8422580" y="712701"/>
                <a:ext cx="685562" cy="785864"/>
              </a:xfrm>
              <a:custGeom>
                <a:avLst/>
                <a:gdLst>
                  <a:gd name="connsiteX0" fmla="*/ 671444 w 685562"/>
                  <a:gd name="connsiteY0" fmla="*/ 608844 h 785864"/>
                  <a:gd name="connsiteX1" fmla="*/ 610381 w 685562"/>
                  <a:gd name="connsiteY1" fmla="*/ 518812 h 785864"/>
                  <a:gd name="connsiteX2" fmla="*/ 570641 w 685562"/>
                  <a:gd name="connsiteY2" fmla="*/ 468081 h 785864"/>
                  <a:gd name="connsiteX3" fmla="*/ 535893 w 685562"/>
                  <a:gd name="connsiteY3" fmla="*/ 436443 h 785864"/>
                  <a:gd name="connsiteX4" fmla="*/ 531998 w 685562"/>
                  <a:gd name="connsiteY4" fmla="*/ 432548 h 785864"/>
                  <a:gd name="connsiteX5" fmla="*/ 487869 w 685562"/>
                  <a:gd name="connsiteY5" fmla="*/ 372819 h 785864"/>
                  <a:gd name="connsiteX6" fmla="*/ 478561 w 685562"/>
                  <a:gd name="connsiteY6" fmla="*/ 359816 h 785864"/>
                  <a:gd name="connsiteX7" fmla="*/ 469928 w 685562"/>
                  <a:gd name="connsiteY7" fmla="*/ 341858 h 785864"/>
                  <a:gd name="connsiteX8" fmla="*/ 486552 w 685562"/>
                  <a:gd name="connsiteY8" fmla="*/ 312944 h 785864"/>
                  <a:gd name="connsiteX9" fmla="*/ 533095 w 685562"/>
                  <a:gd name="connsiteY9" fmla="*/ 204295 h 785864"/>
                  <a:gd name="connsiteX10" fmla="*/ 553633 w 685562"/>
                  <a:gd name="connsiteY10" fmla="*/ 149815 h 785864"/>
                  <a:gd name="connsiteX11" fmla="*/ 588691 w 685562"/>
                  <a:gd name="connsiteY11" fmla="*/ 115342 h 785864"/>
                  <a:gd name="connsiteX12" fmla="*/ 599152 w 685562"/>
                  <a:gd name="connsiteY12" fmla="*/ 106198 h 785864"/>
                  <a:gd name="connsiteX13" fmla="*/ 604638 w 685562"/>
                  <a:gd name="connsiteY13" fmla="*/ 103181 h 785864"/>
                  <a:gd name="connsiteX14" fmla="*/ 658881 w 685562"/>
                  <a:gd name="connsiteY14" fmla="*/ 10570 h 785864"/>
                  <a:gd name="connsiteX15" fmla="*/ 505444 w 685562"/>
                  <a:gd name="connsiteY15" fmla="*/ 0 h 785864"/>
                  <a:gd name="connsiteX16" fmla="*/ 447581 w 685562"/>
                  <a:gd name="connsiteY16" fmla="*/ 62362 h 785864"/>
                  <a:gd name="connsiteX17" fmla="*/ 354111 w 685562"/>
                  <a:gd name="connsiteY17" fmla="*/ 125309 h 785864"/>
                  <a:gd name="connsiteX18" fmla="*/ 324722 w 685562"/>
                  <a:gd name="connsiteY18" fmla="*/ 142610 h 785864"/>
                  <a:gd name="connsiteX19" fmla="*/ 305666 w 685562"/>
                  <a:gd name="connsiteY19" fmla="*/ 150803 h 785864"/>
                  <a:gd name="connsiteX20" fmla="*/ 281800 w 685562"/>
                  <a:gd name="connsiteY20" fmla="*/ 155832 h 785864"/>
                  <a:gd name="connsiteX21" fmla="*/ 263549 w 685562"/>
                  <a:gd name="connsiteY21" fmla="*/ 154662 h 785864"/>
                  <a:gd name="connsiteX22" fmla="*/ 241950 w 685562"/>
                  <a:gd name="connsiteY22" fmla="*/ 146304 h 785864"/>
                  <a:gd name="connsiteX23" fmla="*/ 231325 w 685562"/>
                  <a:gd name="connsiteY23" fmla="*/ 107058 h 785864"/>
                  <a:gd name="connsiteX24" fmla="*/ 229423 w 685562"/>
                  <a:gd name="connsiteY24" fmla="*/ 117592 h 785864"/>
                  <a:gd name="connsiteX25" fmla="*/ 187818 w 685562"/>
                  <a:gd name="connsiteY25" fmla="*/ 181618 h 785864"/>
                  <a:gd name="connsiteX26" fmla="*/ 115910 w 685562"/>
                  <a:gd name="connsiteY26" fmla="*/ 272290 h 785864"/>
                  <a:gd name="connsiteX27" fmla="*/ 45244 w 685562"/>
                  <a:gd name="connsiteY27" fmla="*/ 425909 h 785864"/>
                  <a:gd name="connsiteX28" fmla="*/ 41386 w 685562"/>
                  <a:gd name="connsiteY28" fmla="*/ 444581 h 785864"/>
                  <a:gd name="connsiteX29" fmla="*/ 11777 w 685562"/>
                  <a:gd name="connsiteY29" fmla="*/ 641250 h 785864"/>
                  <a:gd name="connsiteX30" fmla="*/ 220 w 685562"/>
                  <a:gd name="connsiteY30" fmla="*/ 723492 h 785864"/>
                  <a:gd name="connsiteX31" fmla="*/ 0 w 685562"/>
                  <a:gd name="connsiteY31" fmla="*/ 724717 h 785864"/>
                  <a:gd name="connsiteX32" fmla="*/ 39301 w 685562"/>
                  <a:gd name="connsiteY32" fmla="*/ 759135 h 785864"/>
                  <a:gd name="connsiteX33" fmla="*/ 57132 w 685562"/>
                  <a:gd name="connsiteY33" fmla="*/ 768279 h 785864"/>
                  <a:gd name="connsiteX34" fmla="*/ 73811 w 685562"/>
                  <a:gd name="connsiteY34" fmla="*/ 774753 h 785864"/>
                  <a:gd name="connsiteX35" fmla="*/ 92848 w 685562"/>
                  <a:gd name="connsiteY35" fmla="*/ 780184 h 785864"/>
                  <a:gd name="connsiteX36" fmla="*/ 179826 w 685562"/>
                  <a:gd name="connsiteY36" fmla="*/ 781940 h 785864"/>
                  <a:gd name="connsiteX37" fmla="*/ 182313 w 685562"/>
                  <a:gd name="connsiteY37" fmla="*/ 780422 h 785864"/>
                  <a:gd name="connsiteX38" fmla="*/ 287250 w 685562"/>
                  <a:gd name="connsiteY38" fmla="*/ 564496 h 785864"/>
                  <a:gd name="connsiteX39" fmla="*/ 361700 w 685562"/>
                  <a:gd name="connsiteY39" fmla="*/ 632417 h 785864"/>
                  <a:gd name="connsiteX40" fmla="*/ 446538 w 685562"/>
                  <a:gd name="connsiteY40" fmla="*/ 693920 h 785864"/>
                  <a:gd name="connsiteX41" fmla="*/ 517313 w 685562"/>
                  <a:gd name="connsiteY41" fmla="*/ 742456 h 785864"/>
                  <a:gd name="connsiteX42" fmla="*/ 517514 w 685562"/>
                  <a:gd name="connsiteY42" fmla="*/ 742621 h 785864"/>
                  <a:gd name="connsiteX43" fmla="*/ 685563 w 685562"/>
                  <a:gd name="connsiteY43" fmla="*/ 636038 h 785864"/>
                  <a:gd name="connsiteX44" fmla="*/ 671444 w 685562"/>
                  <a:gd name="connsiteY44" fmla="*/ 608844 h 785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85562" h="785864">
                    <a:moveTo>
                      <a:pt x="671444" y="608844"/>
                    </a:moveTo>
                    <a:cubicBezTo>
                      <a:pt x="652937" y="577608"/>
                      <a:pt x="632784" y="547360"/>
                      <a:pt x="610381" y="518812"/>
                    </a:cubicBezTo>
                    <a:cubicBezTo>
                      <a:pt x="597140" y="501932"/>
                      <a:pt x="585179" y="483937"/>
                      <a:pt x="570641" y="468081"/>
                    </a:cubicBezTo>
                    <a:cubicBezTo>
                      <a:pt x="559979" y="456450"/>
                      <a:pt x="547159" y="447361"/>
                      <a:pt x="535893" y="436443"/>
                    </a:cubicBezTo>
                    <a:cubicBezTo>
                      <a:pt x="534577" y="435163"/>
                      <a:pt x="533278" y="433883"/>
                      <a:pt x="531998" y="432548"/>
                    </a:cubicBezTo>
                    <a:cubicBezTo>
                      <a:pt x="514880" y="414552"/>
                      <a:pt x="500927" y="393869"/>
                      <a:pt x="487869" y="372819"/>
                    </a:cubicBezTo>
                    <a:cubicBezTo>
                      <a:pt x="486040" y="369875"/>
                      <a:pt x="482218" y="365010"/>
                      <a:pt x="478561" y="359816"/>
                    </a:cubicBezTo>
                    <a:cubicBezTo>
                      <a:pt x="473934" y="353251"/>
                      <a:pt x="469581" y="346174"/>
                      <a:pt x="469928" y="341858"/>
                    </a:cubicBezTo>
                    <a:cubicBezTo>
                      <a:pt x="470550" y="334231"/>
                      <a:pt x="482950" y="320314"/>
                      <a:pt x="486552" y="312944"/>
                    </a:cubicBezTo>
                    <a:cubicBezTo>
                      <a:pt x="503816" y="277520"/>
                      <a:pt x="518849" y="241036"/>
                      <a:pt x="533095" y="204295"/>
                    </a:cubicBezTo>
                    <a:cubicBezTo>
                      <a:pt x="539953" y="186574"/>
                      <a:pt x="545037" y="166732"/>
                      <a:pt x="553633" y="149815"/>
                    </a:cubicBezTo>
                    <a:cubicBezTo>
                      <a:pt x="561222" y="134874"/>
                      <a:pt x="577864" y="127102"/>
                      <a:pt x="588691" y="115342"/>
                    </a:cubicBezTo>
                    <a:cubicBezTo>
                      <a:pt x="591837" y="111923"/>
                      <a:pt x="595384" y="108905"/>
                      <a:pt x="599152" y="106198"/>
                    </a:cubicBezTo>
                    <a:cubicBezTo>
                      <a:pt x="601949" y="104205"/>
                      <a:pt x="603340" y="103163"/>
                      <a:pt x="604638" y="103181"/>
                    </a:cubicBezTo>
                    <a:cubicBezTo>
                      <a:pt x="620476" y="70738"/>
                      <a:pt x="635581" y="37399"/>
                      <a:pt x="658881" y="10570"/>
                    </a:cubicBezTo>
                    <a:cubicBezTo>
                      <a:pt x="607180" y="11814"/>
                      <a:pt x="555828" y="7443"/>
                      <a:pt x="505444" y="0"/>
                    </a:cubicBezTo>
                    <a:cubicBezTo>
                      <a:pt x="485583" y="19623"/>
                      <a:pt x="466582" y="40691"/>
                      <a:pt x="447581" y="62362"/>
                    </a:cubicBezTo>
                    <a:cubicBezTo>
                      <a:pt x="421868" y="90343"/>
                      <a:pt x="386828" y="104333"/>
                      <a:pt x="354111" y="125309"/>
                    </a:cubicBezTo>
                    <a:cubicBezTo>
                      <a:pt x="344820" y="131271"/>
                      <a:pt x="334982" y="137398"/>
                      <a:pt x="324722" y="142610"/>
                    </a:cubicBezTo>
                    <a:cubicBezTo>
                      <a:pt x="318504" y="145774"/>
                      <a:pt x="312140" y="148590"/>
                      <a:pt x="305666" y="150803"/>
                    </a:cubicBezTo>
                    <a:cubicBezTo>
                      <a:pt x="297857" y="153491"/>
                      <a:pt x="289883" y="155302"/>
                      <a:pt x="281800" y="155832"/>
                    </a:cubicBezTo>
                    <a:cubicBezTo>
                      <a:pt x="275765" y="156216"/>
                      <a:pt x="269675" y="155887"/>
                      <a:pt x="263549" y="154662"/>
                    </a:cubicBezTo>
                    <a:cubicBezTo>
                      <a:pt x="256379" y="153217"/>
                      <a:pt x="249156" y="150529"/>
                      <a:pt x="241950" y="146304"/>
                    </a:cubicBezTo>
                    <a:cubicBezTo>
                      <a:pt x="229332" y="140013"/>
                      <a:pt x="233721" y="122402"/>
                      <a:pt x="231325" y="107058"/>
                    </a:cubicBezTo>
                    <a:cubicBezTo>
                      <a:pt x="230136" y="113623"/>
                      <a:pt x="229423" y="117592"/>
                      <a:pt x="229423" y="117592"/>
                    </a:cubicBezTo>
                    <a:cubicBezTo>
                      <a:pt x="219493" y="142336"/>
                      <a:pt x="206709" y="162964"/>
                      <a:pt x="187818" y="181618"/>
                    </a:cubicBezTo>
                    <a:cubicBezTo>
                      <a:pt x="160295" y="208794"/>
                      <a:pt x="138184" y="240798"/>
                      <a:pt x="115910" y="272290"/>
                    </a:cubicBezTo>
                    <a:cubicBezTo>
                      <a:pt x="57552" y="355007"/>
                      <a:pt x="45244" y="425909"/>
                      <a:pt x="45244" y="425909"/>
                    </a:cubicBezTo>
                    <a:cubicBezTo>
                      <a:pt x="43306" y="431908"/>
                      <a:pt x="42483" y="438400"/>
                      <a:pt x="41386" y="444581"/>
                    </a:cubicBezTo>
                    <a:cubicBezTo>
                      <a:pt x="29755" y="509815"/>
                      <a:pt x="21104" y="575651"/>
                      <a:pt x="11777" y="641250"/>
                    </a:cubicBezTo>
                    <a:cubicBezTo>
                      <a:pt x="7882" y="668664"/>
                      <a:pt x="4023" y="696078"/>
                      <a:pt x="220" y="723492"/>
                    </a:cubicBezTo>
                    <a:cubicBezTo>
                      <a:pt x="165" y="723912"/>
                      <a:pt x="73" y="724315"/>
                      <a:pt x="0" y="724717"/>
                    </a:cubicBezTo>
                    <a:cubicBezTo>
                      <a:pt x="10315" y="738506"/>
                      <a:pt x="23848" y="749973"/>
                      <a:pt x="39301" y="759135"/>
                    </a:cubicBezTo>
                    <a:cubicBezTo>
                      <a:pt x="44989" y="762518"/>
                      <a:pt x="50969" y="765536"/>
                      <a:pt x="57132" y="768279"/>
                    </a:cubicBezTo>
                    <a:cubicBezTo>
                      <a:pt x="62545" y="770693"/>
                      <a:pt x="68123" y="772833"/>
                      <a:pt x="73811" y="774753"/>
                    </a:cubicBezTo>
                    <a:cubicBezTo>
                      <a:pt x="80047" y="776856"/>
                      <a:pt x="86411" y="778666"/>
                      <a:pt x="92848" y="780184"/>
                    </a:cubicBezTo>
                    <a:cubicBezTo>
                      <a:pt x="122164" y="787079"/>
                      <a:pt x="152979" y="787737"/>
                      <a:pt x="179826" y="781940"/>
                    </a:cubicBezTo>
                    <a:cubicBezTo>
                      <a:pt x="180832" y="781117"/>
                      <a:pt x="181673" y="780587"/>
                      <a:pt x="182313" y="780422"/>
                    </a:cubicBezTo>
                    <a:cubicBezTo>
                      <a:pt x="188732" y="778813"/>
                      <a:pt x="287250" y="564496"/>
                      <a:pt x="287250" y="564496"/>
                    </a:cubicBezTo>
                    <a:cubicBezTo>
                      <a:pt x="309305" y="589843"/>
                      <a:pt x="335402" y="611679"/>
                      <a:pt x="361700" y="632417"/>
                    </a:cubicBezTo>
                    <a:cubicBezTo>
                      <a:pt x="389041" y="653961"/>
                      <a:pt x="417350" y="674992"/>
                      <a:pt x="446538" y="693920"/>
                    </a:cubicBezTo>
                    <a:cubicBezTo>
                      <a:pt x="470770" y="709629"/>
                      <a:pt x="494892" y="723967"/>
                      <a:pt x="517313" y="742456"/>
                    </a:cubicBezTo>
                    <a:cubicBezTo>
                      <a:pt x="517386" y="742511"/>
                      <a:pt x="517441" y="742566"/>
                      <a:pt x="517514" y="742621"/>
                    </a:cubicBezTo>
                    <a:cubicBezTo>
                      <a:pt x="543739" y="680661"/>
                      <a:pt x="614404" y="626291"/>
                      <a:pt x="685563" y="636038"/>
                    </a:cubicBezTo>
                    <a:cubicBezTo>
                      <a:pt x="681923" y="626584"/>
                      <a:pt x="676583" y="617531"/>
                      <a:pt x="671444" y="6088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12D70B9-1B86-3D85-2CEF-1BC0F4D12E88}"/>
                  </a:ext>
                </a:extLst>
              </p:cNvPr>
              <p:cNvSpPr/>
              <p:nvPr/>
            </p:nvSpPr>
            <p:spPr>
              <a:xfrm>
                <a:off x="8417957" y="708095"/>
                <a:ext cx="694687" cy="795050"/>
              </a:xfrm>
              <a:custGeom>
                <a:avLst/>
                <a:gdLst>
                  <a:gd name="connsiteX0" fmla="*/ 146063 w 694687"/>
                  <a:gd name="connsiteY0" fmla="*/ 795050 h 795050"/>
                  <a:gd name="connsiteX1" fmla="*/ 96374 w 694687"/>
                  <a:gd name="connsiteY1" fmla="*/ 789253 h 795050"/>
                  <a:gd name="connsiteX2" fmla="*/ 76916 w 694687"/>
                  <a:gd name="connsiteY2" fmla="*/ 783712 h 795050"/>
                  <a:gd name="connsiteX3" fmla="*/ 59853 w 694687"/>
                  <a:gd name="connsiteY3" fmla="*/ 777073 h 795050"/>
                  <a:gd name="connsiteX4" fmla="*/ 41547 w 694687"/>
                  <a:gd name="connsiteY4" fmla="*/ 767673 h 795050"/>
                  <a:gd name="connsiteX5" fmla="*/ 911 w 694687"/>
                  <a:gd name="connsiteY5" fmla="*/ 732066 h 795050"/>
                  <a:gd name="connsiteX6" fmla="*/ 51 w 694687"/>
                  <a:gd name="connsiteY6" fmla="*/ 728647 h 795050"/>
                  <a:gd name="connsiteX7" fmla="*/ 179 w 694687"/>
                  <a:gd name="connsiteY7" fmla="*/ 727897 h 795050"/>
                  <a:gd name="connsiteX8" fmla="*/ 11811 w 694687"/>
                  <a:gd name="connsiteY8" fmla="*/ 645217 h 795050"/>
                  <a:gd name="connsiteX9" fmla="*/ 16949 w 694687"/>
                  <a:gd name="connsiteY9" fmla="*/ 608750 h 795050"/>
                  <a:gd name="connsiteX10" fmla="*/ 41455 w 694687"/>
                  <a:gd name="connsiteY10" fmla="*/ 448383 h 795050"/>
                  <a:gd name="connsiteX11" fmla="*/ 42150 w 694687"/>
                  <a:gd name="connsiteY11" fmla="*/ 444268 h 795050"/>
                  <a:gd name="connsiteX12" fmla="*/ 45369 w 694687"/>
                  <a:gd name="connsiteY12" fmla="*/ 429400 h 795050"/>
                  <a:gd name="connsiteX13" fmla="*/ 116747 w 694687"/>
                  <a:gd name="connsiteY13" fmla="*/ 274245 h 795050"/>
                  <a:gd name="connsiteX14" fmla="*/ 120460 w 694687"/>
                  <a:gd name="connsiteY14" fmla="*/ 268996 h 795050"/>
                  <a:gd name="connsiteX15" fmla="*/ 189186 w 694687"/>
                  <a:gd name="connsiteY15" fmla="*/ 182951 h 795050"/>
                  <a:gd name="connsiteX16" fmla="*/ 229584 w 694687"/>
                  <a:gd name="connsiteY16" fmla="*/ 120900 h 795050"/>
                  <a:gd name="connsiteX17" fmla="*/ 231413 w 694687"/>
                  <a:gd name="connsiteY17" fmla="*/ 110823 h 795050"/>
                  <a:gd name="connsiteX18" fmla="*/ 235911 w 694687"/>
                  <a:gd name="connsiteY18" fmla="*/ 107074 h 795050"/>
                  <a:gd name="connsiteX19" fmla="*/ 235966 w 694687"/>
                  <a:gd name="connsiteY19" fmla="*/ 107074 h 795050"/>
                  <a:gd name="connsiteX20" fmla="*/ 240429 w 694687"/>
                  <a:gd name="connsiteY20" fmla="*/ 110951 h 795050"/>
                  <a:gd name="connsiteX21" fmla="*/ 241416 w 694687"/>
                  <a:gd name="connsiteY21" fmla="*/ 124777 h 795050"/>
                  <a:gd name="connsiteX22" fmla="*/ 248567 w 694687"/>
                  <a:gd name="connsiteY22" fmla="*/ 146796 h 795050"/>
                  <a:gd name="connsiteX23" fmla="*/ 269031 w 694687"/>
                  <a:gd name="connsiteY23" fmla="*/ 154769 h 795050"/>
                  <a:gd name="connsiteX24" fmla="*/ 286076 w 694687"/>
                  <a:gd name="connsiteY24" fmla="*/ 155866 h 795050"/>
                  <a:gd name="connsiteX25" fmla="*/ 308753 w 694687"/>
                  <a:gd name="connsiteY25" fmla="*/ 151075 h 795050"/>
                  <a:gd name="connsiteX26" fmla="*/ 327224 w 694687"/>
                  <a:gd name="connsiteY26" fmla="*/ 143120 h 795050"/>
                  <a:gd name="connsiteX27" fmla="*/ 356210 w 694687"/>
                  <a:gd name="connsiteY27" fmla="*/ 126039 h 795050"/>
                  <a:gd name="connsiteX28" fmla="*/ 386330 w 694687"/>
                  <a:gd name="connsiteY28" fmla="*/ 108263 h 795050"/>
                  <a:gd name="connsiteX29" fmla="*/ 448784 w 694687"/>
                  <a:gd name="connsiteY29" fmla="*/ 63841 h 795050"/>
                  <a:gd name="connsiteX30" fmla="*/ 506794 w 694687"/>
                  <a:gd name="connsiteY30" fmla="*/ 1315 h 795050"/>
                  <a:gd name="connsiteX31" fmla="*/ 510670 w 694687"/>
                  <a:gd name="connsiteY31" fmla="*/ 53 h 795050"/>
                  <a:gd name="connsiteX32" fmla="*/ 663339 w 694687"/>
                  <a:gd name="connsiteY32" fmla="*/ 10568 h 795050"/>
                  <a:gd name="connsiteX33" fmla="*/ 663448 w 694687"/>
                  <a:gd name="connsiteY33" fmla="*/ 10568 h 795050"/>
                  <a:gd name="connsiteX34" fmla="*/ 667582 w 694687"/>
                  <a:gd name="connsiteY34" fmla="*/ 13202 h 795050"/>
                  <a:gd name="connsiteX35" fmla="*/ 666905 w 694687"/>
                  <a:gd name="connsiteY35" fmla="*/ 18139 h 795050"/>
                  <a:gd name="connsiteX36" fmla="*/ 617784 w 694687"/>
                  <a:gd name="connsiteY36" fmla="*/ 100600 h 795050"/>
                  <a:gd name="connsiteX37" fmla="*/ 613339 w 694687"/>
                  <a:gd name="connsiteY37" fmla="*/ 109762 h 795050"/>
                  <a:gd name="connsiteX38" fmla="*/ 609591 w 694687"/>
                  <a:gd name="connsiteY38" fmla="*/ 112323 h 795050"/>
                  <a:gd name="connsiteX39" fmla="*/ 606738 w 694687"/>
                  <a:gd name="connsiteY39" fmla="*/ 114243 h 795050"/>
                  <a:gd name="connsiteX40" fmla="*/ 596624 w 694687"/>
                  <a:gd name="connsiteY40" fmla="*/ 123003 h 795050"/>
                  <a:gd name="connsiteX41" fmla="*/ 582268 w 694687"/>
                  <a:gd name="connsiteY41" fmla="*/ 135603 h 795050"/>
                  <a:gd name="connsiteX42" fmla="*/ 562280 w 694687"/>
                  <a:gd name="connsiteY42" fmla="*/ 156452 h 795050"/>
                  <a:gd name="connsiteX43" fmla="*/ 548929 w 694687"/>
                  <a:gd name="connsiteY43" fmla="*/ 190742 h 795050"/>
                  <a:gd name="connsiteX44" fmla="*/ 541943 w 694687"/>
                  <a:gd name="connsiteY44" fmla="*/ 210511 h 795050"/>
                  <a:gd name="connsiteX45" fmla="*/ 495254 w 694687"/>
                  <a:gd name="connsiteY45" fmla="*/ 319526 h 795050"/>
                  <a:gd name="connsiteX46" fmla="*/ 488451 w 694687"/>
                  <a:gd name="connsiteY46" fmla="*/ 330188 h 795050"/>
                  <a:gd name="connsiteX47" fmla="*/ 479087 w 694687"/>
                  <a:gd name="connsiteY47" fmla="*/ 346793 h 795050"/>
                  <a:gd name="connsiteX48" fmla="*/ 486896 w 694687"/>
                  <a:gd name="connsiteY48" fmla="*/ 361753 h 795050"/>
                  <a:gd name="connsiteX49" fmla="*/ 491267 w 694687"/>
                  <a:gd name="connsiteY49" fmla="*/ 367769 h 795050"/>
                  <a:gd name="connsiteX50" fmla="*/ 496351 w 694687"/>
                  <a:gd name="connsiteY50" fmla="*/ 374975 h 795050"/>
                  <a:gd name="connsiteX51" fmla="*/ 539913 w 694687"/>
                  <a:gd name="connsiteY51" fmla="*/ 433972 h 795050"/>
                  <a:gd name="connsiteX52" fmla="*/ 543680 w 694687"/>
                  <a:gd name="connsiteY52" fmla="*/ 437721 h 795050"/>
                  <a:gd name="connsiteX53" fmla="*/ 558165 w 694687"/>
                  <a:gd name="connsiteY53" fmla="*/ 450614 h 795050"/>
                  <a:gd name="connsiteX54" fmla="*/ 578611 w 694687"/>
                  <a:gd name="connsiteY54" fmla="*/ 469561 h 795050"/>
                  <a:gd name="connsiteX55" fmla="*/ 605585 w 694687"/>
                  <a:gd name="connsiteY55" fmla="*/ 503375 h 795050"/>
                  <a:gd name="connsiteX56" fmla="*/ 618588 w 694687"/>
                  <a:gd name="connsiteY56" fmla="*/ 520566 h 795050"/>
                  <a:gd name="connsiteX57" fmla="*/ 680000 w 694687"/>
                  <a:gd name="connsiteY57" fmla="*/ 611091 h 795050"/>
                  <a:gd name="connsiteX58" fmla="*/ 680000 w 694687"/>
                  <a:gd name="connsiteY58" fmla="*/ 611091 h 795050"/>
                  <a:gd name="connsiteX59" fmla="*/ 694392 w 694687"/>
                  <a:gd name="connsiteY59" fmla="*/ 639035 h 795050"/>
                  <a:gd name="connsiteX60" fmla="*/ 693697 w 694687"/>
                  <a:gd name="connsiteY60" fmla="*/ 643498 h 795050"/>
                  <a:gd name="connsiteX61" fmla="*/ 689509 w 694687"/>
                  <a:gd name="connsiteY61" fmla="*/ 645180 h 795050"/>
                  <a:gd name="connsiteX62" fmla="*/ 526288 w 694687"/>
                  <a:gd name="connsiteY62" fmla="*/ 749019 h 795050"/>
                  <a:gd name="connsiteX63" fmla="*/ 523198 w 694687"/>
                  <a:gd name="connsiteY63" fmla="*/ 751671 h 795050"/>
                  <a:gd name="connsiteX64" fmla="*/ 519211 w 694687"/>
                  <a:gd name="connsiteY64" fmla="*/ 750812 h 795050"/>
                  <a:gd name="connsiteX65" fmla="*/ 463067 w 694687"/>
                  <a:gd name="connsiteY65" fmla="*/ 711620 h 795050"/>
                  <a:gd name="connsiteX66" fmla="*/ 448619 w 694687"/>
                  <a:gd name="connsiteY66" fmla="*/ 702367 h 795050"/>
                  <a:gd name="connsiteX67" fmla="*/ 363434 w 694687"/>
                  <a:gd name="connsiteY67" fmla="*/ 640608 h 795050"/>
                  <a:gd name="connsiteX68" fmla="*/ 293043 w 694687"/>
                  <a:gd name="connsiteY68" fmla="*/ 577368 h 795050"/>
                  <a:gd name="connsiteX69" fmla="*/ 245897 w 694687"/>
                  <a:gd name="connsiteY69" fmla="*/ 678428 h 795050"/>
                  <a:gd name="connsiteX70" fmla="*/ 188107 w 694687"/>
                  <a:gd name="connsiteY70" fmla="*/ 789454 h 795050"/>
                  <a:gd name="connsiteX71" fmla="*/ 187321 w 694687"/>
                  <a:gd name="connsiteY71" fmla="*/ 790094 h 795050"/>
                  <a:gd name="connsiteX72" fmla="*/ 185382 w 694687"/>
                  <a:gd name="connsiteY72" fmla="*/ 791027 h 795050"/>
                  <a:gd name="connsiteX73" fmla="*/ 146063 w 694687"/>
                  <a:gd name="connsiteY73" fmla="*/ 795050 h 795050"/>
                  <a:gd name="connsiteX74" fmla="*/ 9378 w 694687"/>
                  <a:gd name="connsiteY74" fmla="*/ 728135 h 795050"/>
                  <a:gd name="connsiteX75" fmla="*/ 46192 w 694687"/>
                  <a:gd name="connsiteY75" fmla="*/ 759828 h 795050"/>
                  <a:gd name="connsiteX76" fmla="*/ 63547 w 694687"/>
                  <a:gd name="connsiteY76" fmla="*/ 768734 h 795050"/>
                  <a:gd name="connsiteX77" fmla="*/ 79824 w 694687"/>
                  <a:gd name="connsiteY77" fmla="*/ 775062 h 795050"/>
                  <a:gd name="connsiteX78" fmla="*/ 98441 w 694687"/>
                  <a:gd name="connsiteY78" fmla="*/ 780365 h 795050"/>
                  <a:gd name="connsiteX79" fmla="*/ 182382 w 694687"/>
                  <a:gd name="connsiteY79" fmla="*/ 782322 h 795050"/>
                  <a:gd name="connsiteX80" fmla="*/ 184449 w 694687"/>
                  <a:gd name="connsiteY80" fmla="*/ 781078 h 795050"/>
                  <a:gd name="connsiteX81" fmla="*/ 287630 w 694687"/>
                  <a:gd name="connsiteY81" fmla="*/ 567218 h 795050"/>
                  <a:gd name="connsiteX82" fmla="*/ 291142 w 694687"/>
                  <a:gd name="connsiteY82" fmla="*/ 564603 h 795050"/>
                  <a:gd name="connsiteX83" fmla="*/ 295238 w 694687"/>
                  <a:gd name="connsiteY83" fmla="*/ 566121 h 795050"/>
                  <a:gd name="connsiteX84" fmla="*/ 369066 w 694687"/>
                  <a:gd name="connsiteY84" fmla="*/ 633458 h 795050"/>
                  <a:gd name="connsiteX85" fmla="*/ 453575 w 694687"/>
                  <a:gd name="connsiteY85" fmla="*/ 694722 h 795050"/>
                  <a:gd name="connsiteX86" fmla="*/ 467950 w 694687"/>
                  <a:gd name="connsiteY86" fmla="*/ 703939 h 795050"/>
                  <a:gd name="connsiteX87" fmla="*/ 520290 w 694687"/>
                  <a:gd name="connsiteY87" fmla="*/ 739967 h 795050"/>
                  <a:gd name="connsiteX88" fmla="*/ 682834 w 694687"/>
                  <a:gd name="connsiteY88" fmla="*/ 635323 h 795050"/>
                  <a:gd name="connsiteX89" fmla="*/ 672099 w 694687"/>
                  <a:gd name="connsiteY89" fmla="*/ 615791 h 795050"/>
                  <a:gd name="connsiteX90" fmla="*/ 611364 w 694687"/>
                  <a:gd name="connsiteY90" fmla="*/ 526253 h 795050"/>
                  <a:gd name="connsiteX91" fmla="*/ 598215 w 694687"/>
                  <a:gd name="connsiteY91" fmla="*/ 508861 h 795050"/>
                  <a:gd name="connsiteX92" fmla="*/ 571844 w 694687"/>
                  <a:gd name="connsiteY92" fmla="*/ 475778 h 795050"/>
                  <a:gd name="connsiteX93" fmla="*/ 552203 w 694687"/>
                  <a:gd name="connsiteY93" fmla="*/ 457618 h 795050"/>
                  <a:gd name="connsiteX94" fmla="*/ 537280 w 694687"/>
                  <a:gd name="connsiteY94" fmla="*/ 444341 h 795050"/>
                  <a:gd name="connsiteX95" fmla="*/ 533275 w 694687"/>
                  <a:gd name="connsiteY95" fmla="*/ 440318 h 795050"/>
                  <a:gd name="connsiteX96" fmla="*/ 488560 w 694687"/>
                  <a:gd name="connsiteY96" fmla="*/ 379840 h 795050"/>
                  <a:gd name="connsiteX97" fmla="*/ 483879 w 694687"/>
                  <a:gd name="connsiteY97" fmla="*/ 373238 h 795050"/>
                  <a:gd name="connsiteX98" fmla="*/ 479398 w 694687"/>
                  <a:gd name="connsiteY98" fmla="*/ 367074 h 795050"/>
                  <a:gd name="connsiteX99" fmla="*/ 469943 w 694687"/>
                  <a:gd name="connsiteY99" fmla="*/ 346117 h 795050"/>
                  <a:gd name="connsiteX100" fmla="*/ 480916 w 694687"/>
                  <a:gd name="connsiteY100" fmla="*/ 324994 h 795050"/>
                  <a:gd name="connsiteX101" fmla="*/ 487006 w 694687"/>
                  <a:gd name="connsiteY101" fmla="*/ 315557 h 795050"/>
                  <a:gd name="connsiteX102" fmla="*/ 533384 w 694687"/>
                  <a:gd name="connsiteY102" fmla="*/ 207256 h 795050"/>
                  <a:gd name="connsiteX103" fmla="*/ 540242 w 694687"/>
                  <a:gd name="connsiteY103" fmla="*/ 187852 h 795050"/>
                  <a:gd name="connsiteX104" fmla="*/ 554123 w 694687"/>
                  <a:gd name="connsiteY104" fmla="*/ 152355 h 795050"/>
                  <a:gd name="connsiteX105" fmla="*/ 576599 w 694687"/>
                  <a:gd name="connsiteY105" fmla="*/ 128471 h 795050"/>
                  <a:gd name="connsiteX106" fmla="*/ 589894 w 694687"/>
                  <a:gd name="connsiteY106" fmla="*/ 116840 h 795050"/>
                  <a:gd name="connsiteX107" fmla="*/ 601068 w 694687"/>
                  <a:gd name="connsiteY107" fmla="*/ 107074 h 795050"/>
                  <a:gd name="connsiteX108" fmla="*/ 606006 w 694687"/>
                  <a:gd name="connsiteY108" fmla="*/ 103928 h 795050"/>
                  <a:gd name="connsiteX109" fmla="*/ 609554 w 694687"/>
                  <a:gd name="connsiteY109" fmla="*/ 96632 h 795050"/>
                  <a:gd name="connsiteX110" fmla="*/ 653628 w 694687"/>
                  <a:gd name="connsiteY110" fmla="*/ 19913 h 795050"/>
                  <a:gd name="connsiteX111" fmla="*/ 511603 w 694687"/>
                  <a:gd name="connsiteY111" fmla="*/ 9453 h 795050"/>
                  <a:gd name="connsiteX112" fmla="*/ 455587 w 694687"/>
                  <a:gd name="connsiteY112" fmla="*/ 69968 h 795050"/>
                  <a:gd name="connsiteX113" fmla="*/ 390829 w 694687"/>
                  <a:gd name="connsiteY113" fmla="*/ 116236 h 795050"/>
                  <a:gd name="connsiteX114" fmla="*/ 361148 w 694687"/>
                  <a:gd name="connsiteY114" fmla="*/ 133756 h 795050"/>
                  <a:gd name="connsiteX115" fmla="*/ 331357 w 694687"/>
                  <a:gd name="connsiteY115" fmla="*/ 151294 h 795050"/>
                  <a:gd name="connsiteX116" fmla="*/ 311716 w 694687"/>
                  <a:gd name="connsiteY116" fmla="*/ 159743 h 795050"/>
                  <a:gd name="connsiteX117" fmla="*/ 286661 w 694687"/>
                  <a:gd name="connsiteY117" fmla="*/ 165010 h 795050"/>
                  <a:gd name="connsiteX118" fmla="*/ 267202 w 694687"/>
                  <a:gd name="connsiteY118" fmla="*/ 163749 h 795050"/>
                  <a:gd name="connsiteX119" fmla="*/ 244196 w 694687"/>
                  <a:gd name="connsiteY119" fmla="*/ 154842 h 795050"/>
                  <a:gd name="connsiteX120" fmla="*/ 232931 w 694687"/>
                  <a:gd name="connsiteY120" fmla="*/ 136115 h 795050"/>
                  <a:gd name="connsiteX121" fmla="*/ 195605 w 694687"/>
                  <a:gd name="connsiteY121" fmla="*/ 189480 h 795050"/>
                  <a:gd name="connsiteX122" fmla="*/ 127921 w 694687"/>
                  <a:gd name="connsiteY122" fmla="*/ 274281 h 795050"/>
                  <a:gd name="connsiteX123" fmla="*/ 124209 w 694687"/>
                  <a:gd name="connsiteY123" fmla="*/ 279530 h 795050"/>
                  <a:gd name="connsiteX124" fmla="*/ 54312 w 694687"/>
                  <a:gd name="connsiteY124" fmla="*/ 431302 h 795050"/>
                  <a:gd name="connsiteX125" fmla="*/ 54147 w 694687"/>
                  <a:gd name="connsiteY125" fmla="*/ 431924 h 795050"/>
                  <a:gd name="connsiteX126" fmla="*/ 51148 w 694687"/>
                  <a:gd name="connsiteY126" fmla="*/ 445786 h 795050"/>
                  <a:gd name="connsiteX127" fmla="*/ 50435 w 694687"/>
                  <a:gd name="connsiteY127" fmla="*/ 449992 h 795050"/>
                  <a:gd name="connsiteX128" fmla="*/ 25984 w 694687"/>
                  <a:gd name="connsiteY128" fmla="*/ 610012 h 795050"/>
                  <a:gd name="connsiteX129" fmla="*/ 20845 w 694687"/>
                  <a:gd name="connsiteY129" fmla="*/ 646497 h 795050"/>
                  <a:gd name="connsiteX130" fmla="*/ 9378 w 694687"/>
                  <a:gd name="connsiteY130" fmla="*/ 728135 h 795050"/>
                  <a:gd name="connsiteX131" fmla="*/ 184120 w 694687"/>
                  <a:gd name="connsiteY131" fmla="*/ 781462 h 795050"/>
                  <a:gd name="connsiteX132" fmla="*/ 184120 w 694687"/>
                  <a:gd name="connsiteY132" fmla="*/ 781462 h 795050"/>
                  <a:gd name="connsiteX133" fmla="*/ 184120 w 694687"/>
                  <a:gd name="connsiteY133" fmla="*/ 781462 h 795050"/>
                  <a:gd name="connsiteX134" fmla="*/ 609736 w 694687"/>
                  <a:gd name="connsiteY134" fmla="*/ 112286 h 795050"/>
                  <a:gd name="connsiteX135" fmla="*/ 609736 w 694687"/>
                  <a:gd name="connsiteY135" fmla="*/ 112286 h 795050"/>
                  <a:gd name="connsiteX136" fmla="*/ 609736 w 694687"/>
                  <a:gd name="connsiteY136" fmla="*/ 112286 h 79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694687" h="795050">
                    <a:moveTo>
                      <a:pt x="146063" y="795050"/>
                    </a:moveTo>
                    <a:cubicBezTo>
                      <a:pt x="129658" y="795050"/>
                      <a:pt x="112779" y="793112"/>
                      <a:pt x="96374" y="789253"/>
                    </a:cubicBezTo>
                    <a:cubicBezTo>
                      <a:pt x="89699" y="787680"/>
                      <a:pt x="83152" y="785815"/>
                      <a:pt x="76916" y="783712"/>
                    </a:cubicBezTo>
                    <a:cubicBezTo>
                      <a:pt x="70862" y="781663"/>
                      <a:pt x="65120" y="779432"/>
                      <a:pt x="59853" y="777073"/>
                    </a:cubicBezTo>
                    <a:cubicBezTo>
                      <a:pt x="53288" y="774147"/>
                      <a:pt x="47124" y="770983"/>
                      <a:pt x="41547" y="767673"/>
                    </a:cubicBezTo>
                    <a:cubicBezTo>
                      <a:pt x="24868" y="757779"/>
                      <a:pt x="11189" y="745801"/>
                      <a:pt x="911" y="732066"/>
                    </a:cubicBezTo>
                    <a:cubicBezTo>
                      <a:pt x="179" y="731097"/>
                      <a:pt x="-131" y="729854"/>
                      <a:pt x="51" y="728647"/>
                    </a:cubicBezTo>
                    <a:lnTo>
                      <a:pt x="179" y="727897"/>
                    </a:lnTo>
                    <a:cubicBezTo>
                      <a:pt x="4074" y="700044"/>
                      <a:pt x="7915" y="672630"/>
                      <a:pt x="11811" y="645217"/>
                    </a:cubicBezTo>
                    <a:cubicBezTo>
                      <a:pt x="13530" y="633073"/>
                      <a:pt x="15249" y="620912"/>
                      <a:pt x="16949" y="608750"/>
                    </a:cubicBezTo>
                    <a:cubicBezTo>
                      <a:pt x="24319" y="556081"/>
                      <a:pt x="31964" y="501619"/>
                      <a:pt x="41455" y="448383"/>
                    </a:cubicBezTo>
                    <a:cubicBezTo>
                      <a:pt x="41693" y="447030"/>
                      <a:pt x="41931" y="445658"/>
                      <a:pt x="42150" y="444268"/>
                    </a:cubicBezTo>
                    <a:cubicBezTo>
                      <a:pt x="42973" y="439367"/>
                      <a:pt x="43815" y="434301"/>
                      <a:pt x="45369" y="429400"/>
                    </a:cubicBezTo>
                    <a:cubicBezTo>
                      <a:pt x="46448" y="423456"/>
                      <a:pt x="59853" y="354895"/>
                      <a:pt x="116747" y="274245"/>
                    </a:cubicBezTo>
                    <a:lnTo>
                      <a:pt x="120460" y="268996"/>
                    </a:lnTo>
                    <a:cubicBezTo>
                      <a:pt x="141326" y="239461"/>
                      <a:pt x="162906" y="208920"/>
                      <a:pt x="189186" y="182951"/>
                    </a:cubicBezTo>
                    <a:cubicBezTo>
                      <a:pt x="206614" y="165742"/>
                      <a:pt x="219452" y="146009"/>
                      <a:pt x="229584" y="120900"/>
                    </a:cubicBezTo>
                    <a:lnTo>
                      <a:pt x="231413" y="110823"/>
                    </a:lnTo>
                    <a:cubicBezTo>
                      <a:pt x="231815" y="108647"/>
                      <a:pt x="233699" y="107074"/>
                      <a:pt x="235911" y="107074"/>
                    </a:cubicBezTo>
                    <a:cubicBezTo>
                      <a:pt x="235930" y="107074"/>
                      <a:pt x="235948" y="107074"/>
                      <a:pt x="235966" y="107074"/>
                    </a:cubicBezTo>
                    <a:cubicBezTo>
                      <a:pt x="238197" y="107111"/>
                      <a:pt x="240081" y="108738"/>
                      <a:pt x="240429" y="110951"/>
                    </a:cubicBezTo>
                    <a:cubicBezTo>
                      <a:pt x="241142" y="115578"/>
                      <a:pt x="241288" y="120260"/>
                      <a:pt x="241416" y="124777"/>
                    </a:cubicBezTo>
                    <a:cubicBezTo>
                      <a:pt x="241764" y="136390"/>
                      <a:pt x="242294" y="143668"/>
                      <a:pt x="248567" y="146796"/>
                    </a:cubicBezTo>
                    <a:cubicBezTo>
                      <a:pt x="255297" y="150727"/>
                      <a:pt x="262082" y="153361"/>
                      <a:pt x="269031" y="154769"/>
                    </a:cubicBezTo>
                    <a:cubicBezTo>
                      <a:pt x="274499" y="155866"/>
                      <a:pt x="280242" y="156250"/>
                      <a:pt x="286076" y="155866"/>
                    </a:cubicBezTo>
                    <a:cubicBezTo>
                      <a:pt x="293318" y="155391"/>
                      <a:pt x="300743" y="153836"/>
                      <a:pt x="308753" y="151075"/>
                    </a:cubicBezTo>
                    <a:cubicBezTo>
                      <a:pt x="314605" y="149063"/>
                      <a:pt x="320658" y="146466"/>
                      <a:pt x="327224" y="143120"/>
                    </a:cubicBezTo>
                    <a:cubicBezTo>
                      <a:pt x="337246" y="138036"/>
                      <a:pt x="347084" y="131909"/>
                      <a:pt x="356210" y="126039"/>
                    </a:cubicBezTo>
                    <a:cubicBezTo>
                      <a:pt x="366177" y="119638"/>
                      <a:pt x="376418" y="113859"/>
                      <a:pt x="386330" y="108263"/>
                    </a:cubicBezTo>
                    <a:cubicBezTo>
                      <a:pt x="409465" y="95205"/>
                      <a:pt x="431319" y="82861"/>
                      <a:pt x="448784" y="63841"/>
                    </a:cubicBezTo>
                    <a:cubicBezTo>
                      <a:pt x="465572" y="44694"/>
                      <a:pt x="485671" y="22218"/>
                      <a:pt x="506794" y="1315"/>
                    </a:cubicBezTo>
                    <a:cubicBezTo>
                      <a:pt x="507818" y="309"/>
                      <a:pt x="509262" y="-167"/>
                      <a:pt x="510670" y="53"/>
                    </a:cubicBezTo>
                    <a:cubicBezTo>
                      <a:pt x="566248" y="8264"/>
                      <a:pt x="616210" y="11702"/>
                      <a:pt x="663339" y="10568"/>
                    </a:cubicBezTo>
                    <a:cubicBezTo>
                      <a:pt x="663375" y="10568"/>
                      <a:pt x="663412" y="10568"/>
                      <a:pt x="663448" y="10568"/>
                    </a:cubicBezTo>
                    <a:cubicBezTo>
                      <a:pt x="665223" y="10568"/>
                      <a:pt x="666832" y="11592"/>
                      <a:pt x="667582" y="13202"/>
                    </a:cubicBezTo>
                    <a:cubicBezTo>
                      <a:pt x="668350" y="14829"/>
                      <a:pt x="668094" y="16786"/>
                      <a:pt x="666905" y="18139"/>
                    </a:cubicBezTo>
                    <a:cubicBezTo>
                      <a:pt x="646202" y="41987"/>
                      <a:pt x="631755" y="71796"/>
                      <a:pt x="617784" y="100600"/>
                    </a:cubicBezTo>
                    <a:lnTo>
                      <a:pt x="613339" y="109762"/>
                    </a:lnTo>
                    <a:cubicBezTo>
                      <a:pt x="612626" y="111225"/>
                      <a:pt x="611200" y="112176"/>
                      <a:pt x="609591" y="112323"/>
                    </a:cubicBezTo>
                    <a:cubicBezTo>
                      <a:pt x="609042" y="112597"/>
                      <a:pt x="607834" y="113475"/>
                      <a:pt x="606738" y="114243"/>
                    </a:cubicBezTo>
                    <a:cubicBezTo>
                      <a:pt x="602677" y="117151"/>
                      <a:pt x="599386" y="120004"/>
                      <a:pt x="596624" y="123003"/>
                    </a:cubicBezTo>
                    <a:cubicBezTo>
                      <a:pt x="592327" y="127666"/>
                      <a:pt x="587206" y="131708"/>
                      <a:pt x="582268" y="135603"/>
                    </a:cubicBezTo>
                    <a:cubicBezTo>
                      <a:pt x="574203" y="141968"/>
                      <a:pt x="566577" y="147984"/>
                      <a:pt x="562280" y="156452"/>
                    </a:cubicBezTo>
                    <a:cubicBezTo>
                      <a:pt x="556921" y="167022"/>
                      <a:pt x="552843" y="179074"/>
                      <a:pt x="548929" y="190742"/>
                    </a:cubicBezTo>
                    <a:cubicBezTo>
                      <a:pt x="546716" y="197307"/>
                      <a:pt x="544430" y="204092"/>
                      <a:pt x="541943" y="210511"/>
                    </a:cubicBezTo>
                    <a:cubicBezTo>
                      <a:pt x="524716" y="255006"/>
                      <a:pt x="510323" y="288619"/>
                      <a:pt x="495254" y="319526"/>
                    </a:cubicBezTo>
                    <a:cubicBezTo>
                      <a:pt x="493791" y="322525"/>
                      <a:pt x="491194" y="326256"/>
                      <a:pt x="488451" y="330188"/>
                    </a:cubicBezTo>
                    <a:cubicBezTo>
                      <a:pt x="484628" y="335674"/>
                      <a:pt x="479380" y="343190"/>
                      <a:pt x="479087" y="346793"/>
                    </a:cubicBezTo>
                    <a:cubicBezTo>
                      <a:pt x="478978" y="348092"/>
                      <a:pt x="479855" y="351767"/>
                      <a:pt x="486896" y="361753"/>
                    </a:cubicBezTo>
                    <a:cubicBezTo>
                      <a:pt x="488377" y="363838"/>
                      <a:pt x="489877" y="365886"/>
                      <a:pt x="491267" y="367769"/>
                    </a:cubicBezTo>
                    <a:cubicBezTo>
                      <a:pt x="493370" y="370622"/>
                      <a:pt x="495180" y="373091"/>
                      <a:pt x="496351" y="374975"/>
                    </a:cubicBezTo>
                    <a:cubicBezTo>
                      <a:pt x="508000" y="393757"/>
                      <a:pt x="522302" y="415446"/>
                      <a:pt x="539913" y="433972"/>
                    </a:cubicBezTo>
                    <a:cubicBezTo>
                      <a:pt x="541138" y="435252"/>
                      <a:pt x="542400" y="436496"/>
                      <a:pt x="543680" y="437721"/>
                    </a:cubicBezTo>
                    <a:cubicBezTo>
                      <a:pt x="548289" y="442202"/>
                      <a:pt x="553318" y="446481"/>
                      <a:pt x="558165" y="450614"/>
                    </a:cubicBezTo>
                    <a:cubicBezTo>
                      <a:pt x="565077" y="456503"/>
                      <a:pt x="572228" y="462593"/>
                      <a:pt x="578611" y="469561"/>
                    </a:cubicBezTo>
                    <a:cubicBezTo>
                      <a:pt x="588413" y="480259"/>
                      <a:pt x="597137" y="492000"/>
                      <a:pt x="605585" y="503375"/>
                    </a:cubicBezTo>
                    <a:cubicBezTo>
                      <a:pt x="609883" y="509154"/>
                      <a:pt x="614163" y="514915"/>
                      <a:pt x="618588" y="520566"/>
                    </a:cubicBezTo>
                    <a:cubicBezTo>
                      <a:pt x="639912" y="547742"/>
                      <a:pt x="660010" y="577350"/>
                      <a:pt x="680000" y="611091"/>
                    </a:cubicBezTo>
                    <a:lnTo>
                      <a:pt x="680000" y="611091"/>
                    </a:lnTo>
                    <a:cubicBezTo>
                      <a:pt x="684992" y="619504"/>
                      <a:pt x="690643" y="629050"/>
                      <a:pt x="694392" y="639035"/>
                    </a:cubicBezTo>
                    <a:cubicBezTo>
                      <a:pt x="694959" y="640535"/>
                      <a:pt x="694702" y="642236"/>
                      <a:pt x="693697" y="643498"/>
                    </a:cubicBezTo>
                    <a:cubicBezTo>
                      <a:pt x="692691" y="644760"/>
                      <a:pt x="691118" y="645400"/>
                      <a:pt x="689509" y="645180"/>
                    </a:cubicBezTo>
                    <a:cubicBezTo>
                      <a:pt x="618990" y="635524"/>
                      <a:pt x="551105" y="690388"/>
                      <a:pt x="526288" y="749019"/>
                    </a:cubicBezTo>
                    <a:cubicBezTo>
                      <a:pt x="525721" y="750336"/>
                      <a:pt x="524588" y="751324"/>
                      <a:pt x="523198" y="751671"/>
                    </a:cubicBezTo>
                    <a:cubicBezTo>
                      <a:pt x="521808" y="752019"/>
                      <a:pt x="520345" y="751708"/>
                      <a:pt x="519211" y="750812"/>
                    </a:cubicBezTo>
                    <a:cubicBezTo>
                      <a:pt x="501216" y="735962"/>
                      <a:pt x="482690" y="724148"/>
                      <a:pt x="463067" y="711620"/>
                    </a:cubicBezTo>
                    <a:cubicBezTo>
                      <a:pt x="458275" y="708566"/>
                      <a:pt x="453448" y="705494"/>
                      <a:pt x="448619" y="702367"/>
                    </a:cubicBezTo>
                    <a:cubicBezTo>
                      <a:pt x="422687" y="685560"/>
                      <a:pt x="394816" y="665352"/>
                      <a:pt x="363434" y="640608"/>
                    </a:cubicBezTo>
                    <a:cubicBezTo>
                      <a:pt x="339605" y="621826"/>
                      <a:pt x="314696" y="601216"/>
                      <a:pt x="293043" y="577368"/>
                    </a:cubicBezTo>
                    <a:cubicBezTo>
                      <a:pt x="285765" y="593151"/>
                      <a:pt x="265977" y="635945"/>
                      <a:pt x="245897" y="678428"/>
                    </a:cubicBezTo>
                    <a:cubicBezTo>
                      <a:pt x="194672" y="786748"/>
                      <a:pt x="191216" y="788668"/>
                      <a:pt x="188107" y="789454"/>
                    </a:cubicBezTo>
                    <a:cubicBezTo>
                      <a:pt x="188162" y="789454"/>
                      <a:pt x="187869" y="789637"/>
                      <a:pt x="187321" y="790094"/>
                    </a:cubicBezTo>
                    <a:cubicBezTo>
                      <a:pt x="186754" y="790551"/>
                      <a:pt x="186095" y="790881"/>
                      <a:pt x="185382" y="791027"/>
                    </a:cubicBezTo>
                    <a:cubicBezTo>
                      <a:pt x="172946" y="793715"/>
                      <a:pt x="159669" y="795050"/>
                      <a:pt x="146063" y="795050"/>
                    </a:cubicBezTo>
                    <a:close/>
                    <a:moveTo>
                      <a:pt x="9378" y="728135"/>
                    </a:moveTo>
                    <a:cubicBezTo>
                      <a:pt x="18796" y="740259"/>
                      <a:pt x="31177" y="750921"/>
                      <a:pt x="46192" y="759828"/>
                    </a:cubicBezTo>
                    <a:cubicBezTo>
                      <a:pt x="51459" y="762955"/>
                      <a:pt x="57311" y="765954"/>
                      <a:pt x="63547" y="768734"/>
                    </a:cubicBezTo>
                    <a:cubicBezTo>
                      <a:pt x="68558" y="770965"/>
                      <a:pt x="74044" y="773105"/>
                      <a:pt x="79824" y="775062"/>
                    </a:cubicBezTo>
                    <a:cubicBezTo>
                      <a:pt x="85786" y="777073"/>
                      <a:pt x="92040" y="778865"/>
                      <a:pt x="98441" y="780365"/>
                    </a:cubicBezTo>
                    <a:cubicBezTo>
                      <a:pt x="126824" y="787022"/>
                      <a:pt x="156578" y="787717"/>
                      <a:pt x="182382" y="782322"/>
                    </a:cubicBezTo>
                    <a:cubicBezTo>
                      <a:pt x="183114" y="781773"/>
                      <a:pt x="183791" y="781371"/>
                      <a:pt x="184449" y="781078"/>
                    </a:cubicBezTo>
                    <a:cubicBezTo>
                      <a:pt x="192935" y="770380"/>
                      <a:pt x="250469" y="648033"/>
                      <a:pt x="287630" y="567218"/>
                    </a:cubicBezTo>
                    <a:cubicBezTo>
                      <a:pt x="288270" y="565810"/>
                      <a:pt x="289587" y="564823"/>
                      <a:pt x="291142" y="564603"/>
                    </a:cubicBezTo>
                    <a:cubicBezTo>
                      <a:pt x="292659" y="564384"/>
                      <a:pt x="294214" y="564951"/>
                      <a:pt x="295238" y="566121"/>
                    </a:cubicBezTo>
                    <a:cubicBezTo>
                      <a:pt x="317458" y="591651"/>
                      <a:pt x="343847" y="613579"/>
                      <a:pt x="369066" y="633458"/>
                    </a:cubicBezTo>
                    <a:cubicBezTo>
                      <a:pt x="400229" y="658018"/>
                      <a:pt x="427881" y="678062"/>
                      <a:pt x="453575" y="694722"/>
                    </a:cubicBezTo>
                    <a:cubicBezTo>
                      <a:pt x="458367" y="697831"/>
                      <a:pt x="463176" y="700885"/>
                      <a:pt x="467950" y="703939"/>
                    </a:cubicBezTo>
                    <a:cubicBezTo>
                      <a:pt x="485397" y="715059"/>
                      <a:pt x="503392" y="726543"/>
                      <a:pt x="520290" y="739967"/>
                    </a:cubicBezTo>
                    <a:cubicBezTo>
                      <a:pt x="547265" y="682469"/>
                      <a:pt x="612992" y="630111"/>
                      <a:pt x="682834" y="635323"/>
                    </a:cubicBezTo>
                    <a:cubicBezTo>
                      <a:pt x="679615" y="628501"/>
                      <a:pt x="675683" y="621845"/>
                      <a:pt x="672099" y="615791"/>
                    </a:cubicBezTo>
                    <a:cubicBezTo>
                      <a:pt x="652311" y="582397"/>
                      <a:pt x="632451" y="553118"/>
                      <a:pt x="611364" y="526253"/>
                    </a:cubicBezTo>
                    <a:cubicBezTo>
                      <a:pt x="606883" y="520547"/>
                      <a:pt x="602550" y="514714"/>
                      <a:pt x="598215" y="508861"/>
                    </a:cubicBezTo>
                    <a:cubicBezTo>
                      <a:pt x="589912" y="497687"/>
                      <a:pt x="581335" y="486129"/>
                      <a:pt x="571844" y="475778"/>
                    </a:cubicBezTo>
                    <a:cubicBezTo>
                      <a:pt x="565846" y="469231"/>
                      <a:pt x="558896" y="463324"/>
                      <a:pt x="552203" y="457618"/>
                    </a:cubicBezTo>
                    <a:cubicBezTo>
                      <a:pt x="547246" y="453394"/>
                      <a:pt x="542108" y="449023"/>
                      <a:pt x="537280" y="444341"/>
                    </a:cubicBezTo>
                    <a:cubicBezTo>
                      <a:pt x="535926" y="443025"/>
                      <a:pt x="534573" y="441708"/>
                      <a:pt x="533275" y="440318"/>
                    </a:cubicBezTo>
                    <a:cubicBezTo>
                      <a:pt x="515078" y="421207"/>
                      <a:pt x="500466" y="399024"/>
                      <a:pt x="488560" y="379840"/>
                    </a:cubicBezTo>
                    <a:cubicBezTo>
                      <a:pt x="487573" y="378249"/>
                      <a:pt x="485854" y="375926"/>
                      <a:pt x="483879" y="373238"/>
                    </a:cubicBezTo>
                    <a:cubicBezTo>
                      <a:pt x="482452" y="371317"/>
                      <a:pt x="480916" y="369214"/>
                      <a:pt x="479398" y="367074"/>
                    </a:cubicBezTo>
                    <a:cubicBezTo>
                      <a:pt x="472302" y="356998"/>
                      <a:pt x="469559" y="350926"/>
                      <a:pt x="469943" y="346117"/>
                    </a:cubicBezTo>
                    <a:cubicBezTo>
                      <a:pt x="470437" y="340027"/>
                      <a:pt x="475759" y="332382"/>
                      <a:pt x="480916" y="324994"/>
                    </a:cubicBezTo>
                    <a:cubicBezTo>
                      <a:pt x="483458" y="321354"/>
                      <a:pt x="485854" y="317935"/>
                      <a:pt x="487006" y="315557"/>
                    </a:cubicBezTo>
                    <a:cubicBezTo>
                      <a:pt x="501947" y="284907"/>
                      <a:pt x="516248" y="251513"/>
                      <a:pt x="533384" y="207256"/>
                    </a:cubicBezTo>
                    <a:cubicBezTo>
                      <a:pt x="535798" y="201019"/>
                      <a:pt x="538048" y="194326"/>
                      <a:pt x="540242" y="187852"/>
                    </a:cubicBezTo>
                    <a:cubicBezTo>
                      <a:pt x="544284" y="175892"/>
                      <a:pt x="548454" y="163511"/>
                      <a:pt x="554123" y="152355"/>
                    </a:cubicBezTo>
                    <a:cubicBezTo>
                      <a:pt x="559335" y="142114"/>
                      <a:pt x="568113" y="135183"/>
                      <a:pt x="576599" y="128471"/>
                    </a:cubicBezTo>
                    <a:cubicBezTo>
                      <a:pt x="581482" y="124612"/>
                      <a:pt x="586090" y="120991"/>
                      <a:pt x="589894" y="116840"/>
                    </a:cubicBezTo>
                    <a:cubicBezTo>
                      <a:pt x="593076" y="113383"/>
                      <a:pt x="596844" y="110092"/>
                      <a:pt x="601068" y="107074"/>
                    </a:cubicBezTo>
                    <a:cubicBezTo>
                      <a:pt x="603044" y="105666"/>
                      <a:pt x="604543" y="104587"/>
                      <a:pt x="606006" y="103928"/>
                    </a:cubicBezTo>
                    <a:lnTo>
                      <a:pt x="609554" y="96632"/>
                    </a:lnTo>
                    <a:cubicBezTo>
                      <a:pt x="622337" y="70279"/>
                      <a:pt x="635505" y="43103"/>
                      <a:pt x="653628" y="19913"/>
                    </a:cubicBezTo>
                    <a:cubicBezTo>
                      <a:pt x="609499" y="20389"/>
                      <a:pt x="562938" y="16951"/>
                      <a:pt x="511603" y="9453"/>
                    </a:cubicBezTo>
                    <a:cubicBezTo>
                      <a:pt x="491267" y="29679"/>
                      <a:pt x="471900" y="51350"/>
                      <a:pt x="455587" y="69968"/>
                    </a:cubicBezTo>
                    <a:cubicBezTo>
                      <a:pt x="437079" y="90121"/>
                      <a:pt x="414604" y="102813"/>
                      <a:pt x="390829" y="116236"/>
                    </a:cubicBezTo>
                    <a:cubicBezTo>
                      <a:pt x="381027" y="121778"/>
                      <a:pt x="370895" y="127502"/>
                      <a:pt x="361148" y="133756"/>
                    </a:cubicBezTo>
                    <a:cubicBezTo>
                      <a:pt x="351803" y="139755"/>
                      <a:pt x="341744" y="146009"/>
                      <a:pt x="331357" y="151294"/>
                    </a:cubicBezTo>
                    <a:cubicBezTo>
                      <a:pt x="324407" y="154824"/>
                      <a:pt x="317970" y="157585"/>
                      <a:pt x="311716" y="159743"/>
                    </a:cubicBezTo>
                    <a:cubicBezTo>
                      <a:pt x="302919" y="162761"/>
                      <a:pt x="294726" y="164480"/>
                      <a:pt x="286661" y="165010"/>
                    </a:cubicBezTo>
                    <a:cubicBezTo>
                      <a:pt x="280022" y="165431"/>
                      <a:pt x="273475" y="165010"/>
                      <a:pt x="267202" y="163749"/>
                    </a:cubicBezTo>
                    <a:cubicBezTo>
                      <a:pt x="259265" y="162139"/>
                      <a:pt x="251511" y="159140"/>
                      <a:pt x="244196" y="154842"/>
                    </a:cubicBezTo>
                    <a:cubicBezTo>
                      <a:pt x="236478" y="151002"/>
                      <a:pt x="233900" y="143997"/>
                      <a:pt x="232931" y="136115"/>
                    </a:cubicBezTo>
                    <a:cubicBezTo>
                      <a:pt x="223165" y="156982"/>
                      <a:pt x="211113" y="174154"/>
                      <a:pt x="195605" y="189480"/>
                    </a:cubicBezTo>
                    <a:cubicBezTo>
                      <a:pt x="169892" y="214863"/>
                      <a:pt x="148550" y="245075"/>
                      <a:pt x="127921" y="274281"/>
                    </a:cubicBezTo>
                    <a:lnTo>
                      <a:pt x="124209" y="279530"/>
                    </a:lnTo>
                    <a:cubicBezTo>
                      <a:pt x="67114" y="360473"/>
                      <a:pt x="54440" y="430589"/>
                      <a:pt x="54312" y="431302"/>
                    </a:cubicBezTo>
                    <a:cubicBezTo>
                      <a:pt x="54275" y="431521"/>
                      <a:pt x="54220" y="431723"/>
                      <a:pt x="54147" y="431924"/>
                    </a:cubicBezTo>
                    <a:cubicBezTo>
                      <a:pt x="52739" y="436258"/>
                      <a:pt x="51934" y="441104"/>
                      <a:pt x="51148" y="445786"/>
                    </a:cubicBezTo>
                    <a:cubicBezTo>
                      <a:pt x="50910" y="447194"/>
                      <a:pt x="50673" y="448602"/>
                      <a:pt x="50435" y="449992"/>
                    </a:cubicBezTo>
                    <a:cubicBezTo>
                      <a:pt x="40980" y="503046"/>
                      <a:pt x="33354" y="557434"/>
                      <a:pt x="25984" y="610012"/>
                    </a:cubicBezTo>
                    <a:cubicBezTo>
                      <a:pt x="24283" y="622174"/>
                      <a:pt x="22582" y="634335"/>
                      <a:pt x="20845" y="646497"/>
                    </a:cubicBezTo>
                    <a:cubicBezTo>
                      <a:pt x="17004" y="673709"/>
                      <a:pt x="13182" y="700922"/>
                      <a:pt x="9378" y="728135"/>
                    </a:cubicBezTo>
                    <a:close/>
                    <a:moveTo>
                      <a:pt x="184120" y="781462"/>
                    </a:moveTo>
                    <a:lnTo>
                      <a:pt x="184120" y="781462"/>
                    </a:lnTo>
                    <a:lnTo>
                      <a:pt x="184120" y="781462"/>
                    </a:lnTo>
                    <a:close/>
                    <a:moveTo>
                      <a:pt x="609736" y="112286"/>
                    </a:moveTo>
                    <a:lnTo>
                      <a:pt x="609736" y="112286"/>
                    </a:lnTo>
                    <a:lnTo>
                      <a:pt x="609736" y="112286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84" name="Graphic 4">
            <a:extLst>
              <a:ext uri="{FF2B5EF4-FFF2-40B4-BE49-F238E27FC236}">
                <a16:creationId xmlns:a16="http://schemas.microsoft.com/office/drawing/2014/main" id="{A2979EC9-2C6A-6194-470D-4F27A2C657D3}"/>
              </a:ext>
            </a:extLst>
          </p:cNvPr>
          <p:cNvGrpSpPr/>
          <p:nvPr/>
        </p:nvGrpSpPr>
        <p:grpSpPr>
          <a:xfrm>
            <a:off x="7789337" y="2561355"/>
            <a:ext cx="2082166" cy="1760914"/>
            <a:chOff x="8152785" y="2476707"/>
            <a:chExt cx="2285304" cy="1932711"/>
          </a:xfrm>
        </p:grpSpPr>
        <p:grpSp>
          <p:nvGrpSpPr>
            <p:cNvPr id="85" name="Graphic 4">
              <a:extLst>
                <a:ext uri="{FF2B5EF4-FFF2-40B4-BE49-F238E27FC236}">
                  <a16:creationId xmlns:a16="http://schemas.microsoft.com/office/drawing/2014/main" id="{FCD6FA31-460D-A58E-E825-378E2D49B30B}"/>
                </a:ext>
              </a:extLst>
            </p:cNvPr>
            <p:cNvGrpSpPr/>
            <p:nvPr/>
          </p:nvGrpSpPr>
          <p:grpSpPr>
            <a:xfrm>
              <a:off x="8935473" y="3559784"/>
              <a:ext cx="261732" cy="545816"/>
              <a:chOff x="8935473" y="3559784"/>
              <a:chExt cx="261732" cy="545816"/>
            </a:xfrm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0682D48-171B-6968-68F6-03D1E13DA1BF}"/>
                  </a:ext>
                </a:extLst>
              </p:cNvPr>
              <p:cNvSpPr/>
              <p:nvPr/>
            </p:nvSpPr>
            <p:spPr>
              <a:xfrm>
                <a:off x="8940021" y="3564382"/>
                <a:ext cx="252576" cy="536628"/>
              </a:xfrm>
              <a:custGeom>
                <a:avLst/>
                <a:gdLst>
                  <a:gd name="connsiteX0" fmla="*/ 242042 w 252576"/>
                  <a:gd name="connsiteY0" fmla="*/ 467317 h 536628"/>
                  <a:gd name="connsiteX1" fmla="*/ 241511 w 252576"/>
                  <a:gd name="connsiteY1" fmla="*/ 463568 h 536628"/>
                  <a:gd name="connsiteX2" fmla="*/ 241475 w 252576"/>
                  <a:gd name="connsiteY2" fmla="*/ 410972 h 536628"/>
                  <a:gd name="connsiteX3" fmla="*/ 227631 w 252576"/>
                  <a:gd name="connsiteY3" fmla="*/ 275659 h 536628"/>
                  <a:gd name="connsiteX4" fmla="*/ 214171 w 252576"/>
                  <a:gd name="connsiteY4" fmla="*/ 199709 h 536628"/>
                  <a:gd name="connsiteX5" fmla="*/ 197602 w 252576"/>
                  <a:gd name="connsiteY5" fmla="*/ 131604 h 536628"/>
                  <a:gd name="connsiteX6" fmla="*/ 190360 w 252576"/>
                  <a:gd name="connsiteY6" fmla="*/ 65109 h 536628"/>
                  <a:gd name="connsiteX7" fmla="*/ 169164 w 252576"/>
                  <a:gd name="connsiteY7" fmla="*/ 4246 h 536628"/>
                  <a:gd name="connsiteX8" fmla="*/ 168049 w 252576"/>
                  <a:gd name="connsiteY8" fmla="*/ 1138 h 536628"/>
                  <a:gd name="connsiteX9" fmla="*/ 0 w 252576"/>
                  <a:gd name="connsiteY9" fmla="*/ 107720 h 536628"/>
                  <a:gd name="connsiteX10" fmla="*/ 32443 w 252576"/>
                  <a:gd name="connsiteY10" fmla="*/ 136121 h 536628"/>
                  <a:gd name="connsiteX11" fmla="*/ 62070 w 252576"/>
                  <a:gd name="connsiteY11" fmla="*/ 163773 h 536628"/>
                  <a:gd name="connsiteX12" fmla="*/ 112398 w 252576"/>
                  <a:gd name="connsiteY12" fmla="*/ 417299 h 536628"/>
                  <a:gd name="connsiteX13" fmla="*/ 144183 w 252576"/>
                  <a:gd name="connsiteY13" fmla="*/ 484947 h 536628"/>
                  <a:gd name="connsiteX14" fmla="*/ 152467 w 252576"/>
                  <a:gd name="connsiteY14" fmla="*/ 513311 h 536628"/>
                  <a:gd name="connsiteX15" fmla="*/ 158648 w 252576"/>
                  <a:gd name="connsiteY15" fmla="*/ 536628 h 536628"/>
                  <a:gd name="connsiteX16" fmla="*/ 252576 w 252576"/>
                  <a:gd name="connsiteY16" fmla="*/ 507459 h 536628"/>
                  <a:gd name="connsiteX17" fmla="*/ 242042 w 252576"/>
                  <a:gd name="connsiteY17" fmla="*/ 467317 h 536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2576" h="536628">
                    <a:moveTo>
                      <a:pt x="242042" y="467317"/>
                    </a:moveTo>
                    <a:cubicBezTo>
                      <a:pt x="241841" y="466073"/>
                      <a:pt x="241658" y="464811"/>
                      <a:pt x="241511" y="463568"/>
                    </a:cubicBezTo>
                    <a:cubicBezTo>
                      <a:pt x="239409" y="446139"/>
                      <a:pt x="242353" y="428455"/>
                      <a:pt x="241475" y="410972"/>
                    </a:cubicBezTo>
                    <a:cubicBezTo>
                      <a:pt x="239225" y="365691"/>
                      <a:pt x="234215" y="320483"/>
                      <a:pt x="227631" y="275659"/>
                    </a:cubicBezTo>
                    <a:cubicBezTo>
                      <a:pt x="223864" y="250056"/>
                      <a:pt x="221834" y="224562"/>
                      <a:pt x="214171" y="199709"/>
                    </a:cubicBezTo>
                    <a:cubicBezTo>
                      <a:pt x="207148" y="176922"/>
                      <a:pt x="199925" y="155507"/>
                      <a:pt x="197602" y="131604"/>
                    </a:cubicBezTo>
                    <a:cubicBezTo>
                      <a:pt x="195462" y="109494"/>
                      <a:pt x="195115" y="86433"/>
                      <a:pt x="190360" y="65109"/>
                    </a:cubicBezTo>
                    <a:cubicBezTo>
                      <a:pt x="185642" y="43950"/>
                      <a:pt x="175931" y="24711"/>
                      <a:pt x="169164" y="4246"/>
                    </a:cubicBezTo>
                    <a:cubicBezTo>
                      <a:pt x="168817" y="3204"/>
                      <a:pt x="168433" y="2162"/>
                      <a:pt x="168049" y="1138"/>
                    </a:cubicBezTo>
                    <a:cubicBezTo>
                      <a:pt x="96872" y="-8610"/>
                      <a:pt x="26225" y="45760"/>
                      <a:pt x="0" y="107720"/>
                    </a:cubicBezTo>
                    <a:cubicBezTo>
                      <a:pt x="11083" y="116882"/>
                      <a:pt x="21836" y="126429"/>
                      <a:pt x="32443" y="136121"/>
                    </a:cubicBezTo>
                    <a:cubicBezTo>
                      <a:pt x="36832" y="140145"/>
                      <a:pt x="62362" y="159018"/>
                      <a:pt x="62070" y="163773"/>
                    </a:cubicBezTo>
                    <a:cubicBezTo>
                      <a:pt x="58321" y="227159"/>
                      <a:pt x="78127" y="372183"/>
                      <a:pt x="112398" y="417299"/>
                    </a:cubicBezTo>
                    <a:cubicBezTo>
                      <a:pt x="127230" y="436831"/>
                      <a:pt x="136648" y="460916"/>
                      <a:pt x="144183" y="484947"/>
                    </a:cubicBezTo>
                    <a:cubicBezTo>
                      <a:pt x="147182" y="494511"/>
                      <a:pt x="149871" y="504057"/>
                      <a:pt x="152467" y="513311"/>
                    </a:cubicBezTo>
                    <a:cubicBezTo>
                      <a:pt x="154643" y="521047"/>
                      <a:pt x="156692" y="528838"/>
                      <a:pt x="158648" y="536628"/>
                    </a:cubicBezTo>
                    <a:cubicBezTo>
                      <a:pt x="179460" y="505320"/>
                      <a:pt x="222949" y="522949"/>
                      <a:pt x="252576" y="507459"/>
                    </a:cubicBezTo>
                    <a:cubicBezTo>
                      <a:pt x="248772" y="505649"/>
                      <a:pt x="242883" y="472438"/>
                      <a:pt x="242042" y="4673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7730E80-AADD-1AF8-EC37-8810803A77BE}"/>
                  </a:ext>
                </a:extLst>
              </p:cNvPr>
              <p:cNvSpPr/>
              <p:nvPr/>
            </p:nvSpPr>
            <p:spPr>
              <a:xfrm>
                <a:off x="8935473" y="3559784"/>
                <a:ext cx="261732" cy="545816"/>
              </a:xfrm>
              <a:custGeom>
                <a:avLst/>
                <a:gdLst>
                  <a:gd name="connsiteX0" fmla="*/ 163179 w 261732"/>
                  <a:gd name="connsiteY0" fmla="*/ 545817 h 545816"/>
                  <a:gd name="connsiteX1" fmla="*/ 162411 w 261732"/>
                  <a:gd name="connsiteY1" fmla="*/ 545743 h 545816"/>
                  <a:gd name="connsiteX2" fmla="*/ 158753 w 261732"/>
                  <a:gd name="connsiteY2" fmla="*/ 542342 h 545816"/>
                  <a:gd name="connsiteX3" fmla="*/ 152608 w 261732"/>
                  <a:gd name="connsiteY3" fmla="*/ 519153 h 545816"/>
                  <a:gd name="connsiteX4" fmla="*/ 144360 w 261732"/>
                  <a:gd name="connsiteY4" fmla="*/ 490898 h 545816"/>
                  <a:gd name="connsiteX5" fmla="*/ 113307 w 261732"/>
                  <a:gd name="connsiteY5" fmla="*/ 424659 h 545816"/>
                  <a:gd name="connsiteX6" fmla="*/ 62028 w 261732"/>
                  <a:gd name="connsiteY6" fmla="*/ 168791 h 545816"/>
                  <a:gd name="connsiteX7" fmla="*/ 40338 w 261732"/>
                  <a:gd name="connsiteY7" fmla="*/ 149351 h 545816"/>
                  <a:gd name="connsiteX8" fmla="*/ 33919 w 261732"/>
                  <a:gd name="connsiteY8" fmla="*/ 144066 h 545816"/>
                  <a:gd name="connsiteX9" fmla="*/ 1659 w 261732"/>
                  <a:gd name="connsiteY9" fmla="*/ 115811 h 545816"/>
                  <a:gd name="connsiteX10" fmla="*/ 361 w 261732"/>
                  <a:gd name="connsiteY10" fmla="*/ 110507 h 545816"/>
                  <a:gd name="connsiteX11" fmla="*/ 173255 w 261732"/>
                  <a:gd name="connsiteY11" fmla="*/ 1182 h 545816"/>
                  <a:gd name="connsiteX12" fmla="*/ 176913 w 261732"/>
                  <a:gd name="connsiteY12" fmla="*/ 4108 h 545816"/>
                  <a:gd name="connsiteX13" fmla="*/ 178101 w 261732"/>
                  <a:gd name="connsiteY13" fmla="*/ 7400 h 545816"/>
                  <a:gd name="connsiteX14" fmla="*/ 186441 w 261732"/>
                  <a:gd name="connsiteY14" fmla="*/ 29803 h 545816"/>
                  <a:gd name="connsiteX15" fmla="*/ 199425 w 261732"/>
                  <a:gd name="connsiteY15" fmla="*/ 68701 h 545816"/>
                  <a:gd name="connsiteX16" fmla="*/ 205186 w 261732"/>
                  <a:gd name="connsiteY16" fmla="*/ 116286 h 545816"/>
                  <a:gd name="connsiteX17" fmla="*/ 206759 w 261732"/>
                  <a:gd name="connsiteY17" fmla="*/ 135745 h 545816"/>
                  <a:gd name="connsiteX18" fmla="*/ 221078 w 261732"/>
                  <a:gd name="connsiteY18" fmla="*/ 196333 h 545816"/>
                  <a:gd name="connsiteX19" fmla="*/ 223145 w 261732"/>
                  <a:gd name="connsiteY19" fmla="*/ 202953 h 545816"/>
                  <a:gd name="connsiteX20" fmla="*/ 234356 w 261732"/>
                  <a:gd name="connsiteY20" fmla="*/ 261969 h 545816"/>
                  <a:gd name="connsiteX21" fmla="*/ 236769 w 261732"/>
                  <a:gd name="connsiteY21" fmla="*/ 279580 h 545816"/>
                  <a:gd name="connsiteX22" fmla="*/ 250650 w 261732"/>
                  <a:gd name="connsiteY22" fmla="*/ 415332 h 545816"/>
                  <a:gd name="connsiteX23" fmla="*/ 250358 w 261732"/>
                  <a:gd name="connsiteY23" fmla="*/ 438375 h 545816"/>
                  <a:gd name="connsiteX24" fmla="*/ 250650 w 261732"/>
                  <a:gd name="connsiteY24" fmla="*/ 467599 h 545816"/>
                  <a:gd name="connsiteX25" fmla="*/ 251162 w 261732"/>
                  <a:gd name="connsiteY25" fmla="*/ 471147 h 545816"/>
                  <a:gd name="connsiteX26" fmla="*/ 251162 w 261732"/>
                  <a:gd name="connsiteY26" fmla="*/ 471147 h 545816"/>
                  <a:gd name="connsiteX27" fmla="*/ 259995 w 261732"/>
                  <a:gd name="connsiteY27" fmla="*/ 508454 h 545816"/>
                  <a:gd name="connsiteX28" fmla="*/ 261732 w 261732"/>
                  <a:gd name="connsiteY28" fmla="*/ 511966 h 545816"/>
                  <a:gd name="connsiteX29" fmla="*/ 259282 w 261732"/>
                  <a:gd name="connsiteY29" fmla="*/ 516099 h 545816"/>
                  <a:gd name="connsiteX30" fmla="*/ 217256 w 261732"/>
                  <a:gd name="connsiteY30" fmla="*/ 524585 h 545816"/>
                  <a:gd name="connsiteX31" fmla="*/ 167037 w 261732"/>
                  <a:gd name="connsiteY31" fmla="*/ 543750 h 545816"/>
                  <a:gd name="connsiteX32" fmla="*/ 163179 w 261732"/>
                  <a:gd name="connsiteY32" fmla="*/ 545817 h 545816"/>
                  <a:gd name="connsiteX33" fmla="*/ 10108 w 261732"/>
                  <a:gd name="connsiteY33" fmla="*/ 110983 h 545816"/>
                  <a:gd name="connsiteX34" fmla="*/ 40064 w 261732"/>
                  <a:gd name="connsiteY34" fmla="*/ 137336 h 545816"/>
                  <a:gd name="connsiteX35" fmla="*/ 46026 w 261732"/>
                  <a:gd name="connsiteY35" fmla="*/ 142219 h 545816"/>
                  <a:gd name="connsiteX36" fmla="*/ 71172 w 261732"/>
                  <a:gd name="connsiteY36" fmla="*/ 168627 h 545816"/>
                  <a:gd name="connsiteX37" fmla="*/ 120567 w 261732"/>
                  <a:gd name="connsiteY37" fmla="*/ 419136 h 545816"/>
                  <a:gd name="connsiteX38" fmla="*/ 153065 w 261732"/>
                  <a:gd name="connsiteY38" fmla="*/ 488173 h 545816"/>
                  <a:gd name="connsiteX39" fmla="*/ 161404 w 261732"/>
                  <a:gd name="connsiteY39" fmla="*/ 516684 h 545816"/>
                  <a:gd name="connsiteX40" fmla="*/ 165373 w 261732"/>
                  <a:gd name="connsiteY40" fmla="*/ 531351 h 545816"/>
                  <a:gd name="connsiteX41" fmla="*/ 216635 w 261732"/>
                  <a:gd name="connsiteY41" fmla="*/ 515477 h 545816"/>
                  <a:gd name="connsiteX42" fmla="*/ 250724 w 261732"/>
                  <a:gd name="connsiteY42" fmla="*/ 509954 h 545816"/>
                  <a:gd name="connsiteX43" fmla="*/ 242073 w 261732"/>
                  <a:gd name="connsiteY43" fmla="*/ 472665 h 545816"/>
                  <a:gd name="connsiteX44" fmla="*/ 241506 w 261732"/>
                  <a:gd name="connsiteY44" fmla="*/ 468715 h 545816"/>
                  <a:gd name="connsiteX45" fmla="*/ 241158 w 261732"/>
                  <a:gd name="connsiteY45" fmla="*/ 437991 h 545816"/>
                  <a:gd name="connsiteX46" fmla="*/ 241451 w 261732"/>
                  <a:gd name="connsiteY46" fmla="*/ 415789 h 545816"/>
                  <a:gd name="connsiteX47" fmla="*/ 227662 w 261732"/>
                  <a:gd name="connsiteY47" fmla="*/ 280915 h 545816"/>
                  <a:gd name="connsiteX48" fmla="*/ 225229 w 261732"/>
                  <a:gd name="connsiteY48" fmla="*/ 263157 h 545816"/>
                  <a:gd name="connsiteX49" fmla="*/ 214349 w 261732"/>
                  <a:gd name="connsiteY49" fmla="*/ 205642 h 545816"/>
                  <a:gd name="connsiteX50" fmla="*/ 212300 w 261732"/>
                  <a:gd name="connsiteY50" fmla="*/ 199040 h 545816"/>
                  <a:gd name="connsiteX51" fmla="*/ 197615 w 261732"/>
                  <a:gd name="connsiteY51" fmla="*/ 136623 h 545816"/>
                  <a:gd name="connsiteX52" fmla="*/ 196024 w 261732"/>
                  <a:gd name="connsiteY52" fmla="*/ 116945 h 545816"/>
                  <a:gd name="connsiteX53" fmla="*/ 190464 w 261732"/>
                  <a:gd name="connsiteY53" fmla="*/ 70695 h 545816"/>
                  <a:gd name="connsiteX54" fmla="*/ 177900 w 261732"/>
                  <a:gd name="connsiteY54" fmla="*/ 33149 h 545816"/>
                  <a:gd name="connsiteX55" fmla="*/ 169397 w 261732"/>
                  <a:gd name="connsiteY55" fmla="*/ 10253 h 545816"/>
                  <a:gd name="connsiteX56" fmla="*/ 169269 w 261732"/>
                  <a:gd name="connsiteY56" fmla="*/ 9887 h 545816"/>
                  <a:gd name="connsiteX57" fmla="*/ 10108 w 261732"/>
                  <a:gd name="connsiteY57" fmla="*/ 110983 h 545816"/>
                  <a:gd name="connsiteX58" fmla="*/ 260069 w 261732"/>
                  <a:gd name="connsiteY58" fmla="*/ 508692 h 545816"/>
                  <a:gd name="connsiteX59" fmla="*/ 260105 w 261732"/>
                  <a:gd name="connsiteY59" fmla="*/ 508692 h 545816"/>
                  <a:gd name="connsiteX60" fmla="*/ 260069 w 261732"/>
                  <a:gd name="connsiteY60" fmla="*/ 508692 h 545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61732" h="545816">
                    <a:moveTo>
                      <a:pt x="163179" y="545817"/>
                    </a:moveTo>
                    <a:cubicBezTo>
                      <a:pt x="162922" y="545817"/>
                      <a:pt x="162666" y="545798"/>
                      <a:pt x="162411" y="545743"/>
                    </a:cubicBezTo>
                    <a:cubicBezTo>
                      <a:pt x="160619" y="545433"/>
                      <a:pt x="159192" y="544098"/>
                      <a:pt x="158753" y="542342"/>
                    </a:cubicBezTo>
                    <a:cubicBezTo>
                      <a:pt x="156741" y="534277"/>
                      <a:pt x="154675" y="526468"/>
                      <a:pt x="152608" y="519153"/>
                    </a:cubicBezTo>
                    <a:cubicBezTo>
                      <a:pt x="149791" y="509149"/>
                      <a:pt x="147231" y="500115"/>
                      <a:pt x="144360" y="490898"/>
                    </a:cubicBezTo>
                    <a:cubicBezTo>
                      <a:pt x="138069" y="470818"/>
                      <a:pt x="128870" y="445141"/>
                      <a:pt x="113307" y="424659"/>
                    </a:cubicBezTo>
                    <a:cubicBezTo>
                      <a:pt x="77225" y="377146"/>
                      <a:pt x="58553" y="230806"/>
                      <a:pt x="62028" y="168791"/>
                    </a:cubicBezTo>
                    <a:cubicBezTo>
                      <a:pt x="59833" y="164987"/>
                      <a:pt x="45733" y="153686"/>
                      <a:pt x="40338" y="149351"/>
                    </a:cubicBezTo>
                    <a:cubicBezTo>
                      <a:pt x="37376" y="146974"/>
                      <a:pt x="35016" y="145072"/>
                      <a:pt x="33919" y="144066"/>
                    </a:cubicBezTo>
                    <a:cubicBezTo>
                      <a:pt x="21666" y="132855"/>
                      <a:pt x="11425" y="123876"/>
                      <a:pt x="1659" y="115811"/>
                    </a:cubicBezTo>
                    <a:cubicBezTo>
                      <a:pt x="104" y="114531"/>
                      <a:pt x="-426" y="112373"/>
                      <a:pt x="361" y="110507"/>
                    </a:cubicBezTo>
                    <a:cubicBezTo>
                      <a:pt x="26530" y="48712"/>
                      <a:pt x="98330" y="-9041"/>
                      <a:pt x="173255" y="1182"/>
                    </a:cubicBezTo>
                    <a:cubicBezTo>
                      <a:pt x="174920" y="1401"/>
                      <a:pt x="176328" y="2535"/>
                      <a:pt x="176913" y="4108"/>
                    </a:cubicBezTo>
                    <a:cubicBezTo>
                      <a:pt x="177315" y="5205"/>
                      <a:pt x="177736" y="6302"/>
                      <a:pt x="178101" y="7400"/>
                    </a:cubicBezTo>
                    <a:cubicBezTo>
                      <a:pt x="180589" y="14934"/>
                      <a:pt x="183570" y="22505"/>
                      <a:pt x="186441" y="29803"/>
                    </a:cubicBezTo>
                    <a:cubicBezTo>
                      <a:pt x="191323" y="42257"/>
                      <a:pt x="196389" y="55113"/>
                      <a:pt x="199425" y="68701"/>
                    </a:cubicBezTo>
                    <a:cubicBezTo>
                      <a:pt x="202863" y="84118"/>
                      <a:pt x="204053" y="100467"/>
                      <a:pt x="205186" y="116286"/>
                    </a:cubicBezTo>
                    <a:cubicBezTo>
                      <a:pt x="205662" y="122815"/>
                      <a:pt x="206137" y="129326"/>
                      <a:pt x="206759" y="135745"/>
                    </a:cubicBezTo>
                    <a:cubicBezTo>
                      <a:pt x="208807" y="156868"/>
                      <a:pt x="214769" y="176033"/>
                      <a:pt x="221078" y="196333"/>
                    </a:cubicBezTo>
                    <a:lnTo>
                      <a:pt x="223145" y="202953"/>
                    </a:lnTo>
                    <a:cubicBezTo>
                      <a:pt x="229162" y="222448"/>
                      <a:pt x="231795" y="242547"/>
                      <a:pt x="234356" y="261969"/>
                    </a:cubicBezTo>
                    <a:cubicBezTo>
                      <a:pt x="235123" y="267821"/>
                      <a:pt x="235891" y="273709"/>
                      <a:pt x="236769" y="279580"/>
                    </a:cubicBezTo>
                    <a:cubicBezTo>
                      <a:pt x="244030" y="329104"/>
                      <a:pt x="248583" y="373507"/>
                      <a:pt x="250650" y="415332"/>
                    </a:cubicBezTo>
                    <a:cubicBezTo>
                      <a:pt x="251034" y="423068"/>
                      <a:pt x="250687" y="430859"/>
                      <a:pt x="250358" y="438375"/>
                    </a:cubicBezTo>
                    <a:cubicBezTo>
                      <a:pt x="249918" y="448488"/>
                      <a:pt x="249498" y="458034"/>
                      <a:pt x="250650" y="467599"/>
                    </a:cubicBezTo>
                    <a:cubicBezTo>
                      <a:pt x="250796" y="468770"/>
                      <a:pt x="250961" y="469958"/>
                      <a:pt x="251162" y="471147"/>
                    </a:cubicBezTo>
                    <a:cubicBezTo>
                      <a:pt x="251162" y="471147"/>
                      <a:pt x="251162" y="471147"/>
                      <a:pt x="251162" y="471147"/>
                    </a:cubicBezTo>
                    <a:cubicBezTo>
                      <a:pt x="253668" y="486271"/>
                      <a:pt x="257856" y="504979"/>
                      <a:pt x="259995" y="508454"/>
                    </a:cubicBezTo>
                    <a:cubicBezTo>
                      <a:pt x="261056" y="509296"/>
                      <a:pt x="261714" y="510576"/>
                      <a:pt x="261732" y="511966"/>
                    </a:cubicBezTo>
                    <a:cubicBezTo>
                      <a:pt x="261751" y="513685"/>
                      <a:pt x="260818" y="515294"/>
                      <a:pt x="259282" y="516099"/>
                    </a:cubicBezTo>
                    <a:cubicBezTo>
                      <a:pt x="246480" y="522792"/>
                      <a:pt x="231630" y="523706"/>
                      <a:pt x="217256" y="524585"/>
                    </a:cubicBezTo>
                    <a:cubicBezTo>
                      <a:pt x="197176" y="525810"/>
                      <a:pt x="178211" y="526962"/>
                      <a:pt x="167037" y="543750"/>
                    </a:cubicBezTo>
                    <a:cubicBezTo>
                      <a:pt x="166142" y="545067"/>
                      <a:pt x="164697" y="545817"/>
                      <a:pt x="163179" y="545817"/>
                    </a:cubicBezTo>
                    <a:close/>
                    <a:moveTo>
                      <a:pt x="10108" y="110983"/>
                    </a:moveTo>
                    <a:cubicBezTo>
                      <a:pt x="19197" y="118591"/>
                      <a:pt x="28798" y="127040"/>
                      <a:pt x="40064" y="137336"/>
                    </a:cubicBezTo>
                    <a:cubicBezTo>
                      <a:pt x="41088" y="138269"/>
                      <a:pt x="43283" y="140024"/>
                      <a:pt x="46026" y="142219"/>
                    </a:cubicBezTo>
                    <a:cubicBezTo>
                      <a:pt x="66289" y="158440"/>
                      <a:pt x="71446" y="163872"/>
                      <a:pt x="71172" y="168627"/>
                    </a:cubicBezTo>
                    <a:cubicBezTo>
                      <a:pt x="67240" y="234994"/>
                      <a:pt x="88271" y="376579"/>
                      <a:pt x="120567" y="419136"/>
                    </a:cubicBezTo>
                    <a:cubicBezTo>
                      <a:pt x="136990" y="440752"/>
                      <a:pt x="146554" y="467398"/>
                      <a:pt x="153065" y="488173"/>
                    </a:cubicBezTo>
                    <a:cubicBezTo>
                      <a:pt x="155973" y="497500"/>
                      <a:pt x="158570" y="506607"/>
                      <a:pt x="161404" y="516684"/>
                    </a:cubicBezTo>
                    <a:cubicBezTo>
                      <a:pt x="162739" y="521402"/>
                      <a:pt x="164057" y="526304"/>
                      <a:pt x="165373" y="531351"/>
                    </a:cubicBezTo>
                    <a:cubicBezTo>
                      <a:pt x="179052" y="517763"/>
                      <a:pt x="198109" y="516592"/>
                      <a:pt x="216635" y="515477"/>
                    </a:cubicBezTo>
                    <a:cubicBezTo>
                      <a:pt x="228375" y="514764"/>
                      <a:pt x="240463" y="514032"/>
                      <a:pt x="250724" y="509954"/>
                    </a:cubicBezTo>
                    <a:cubicBezTo>
                      <a:pt x="248473" y="504413"/>
                      <a:pt x="245566" y="493714"/>
                      <a:pt x="242073" y="472665"/>
                    </a:cubicBezTo>
                    <a:cubicBezTo>
                      <a:pt x="241854" y="471348"/>
                      <a:pt x="241671" y="470031"/>
                      <a:pt x="241506" y="468715"/>
                    </a:cubicBezTo>
                    <a:cubicBezTo>
                      <a:pt x="240263" y="458418"/>
                      <a:pt x="240720" y="448031"/>
                      <a:pt x="241158" y="437991"/>
                    </a:cubicBezTo>
                    <a:cubicBezTo>
                      <a:pt x="241488" y="430675"/>
                      <a:pt x="241817" y="423104"/>
                      <a:pt x="241451" y="415789"/>
                    </a:cubicBezTo>
                    <a:cubicBezTo>
                      <a:pt x="239385" y="374257"/>
                      <a:pt x="234886" y="330128"/>
                      <a:pt x="227662" y="280915"/>
                    </a:cubicBezTo>
                    <a:cubicBezTo>
                      <a:pt x="226784" y="274990"/>
                      <a:pt x="226016" y="269064"/>
                      <a:pt x="225229" y="263157"/>
                    </a:cubicBezTo>
                    <a:cubicBezTo>
                      <a:pt x="222615" y="243223"/>
                      <a:pt x="220127" y="224405"/>
                      <a:pt x="214349" y="205642"/>
                    </a:cubicBezTo>
                    <a:lnTo>
                      <a:pt x="212300" y="199040"/>
                    </a:lnTo>
                    <a:cubicBezTo>
                      <a:pt x="205845" y="178283"/>
                      <a:pt x="199736" y="158678"/>
                      <a:pt x="197615" y="136623"/>
                    </a:cubicBezTo>
                    <a:cubicBezTo>
                      <a:pt x="196975" y="130131"/>
                      <a:pt x="196499" y="123547"/>
                      <a:pt x="196024" y="116945"/>
                    </a:cubicBezTo>
                    <a:cubicBezTo>
                      <a:pt x="194909" y="101455"/>
                      <a:pt x="193738" y="85435"/>
                      <a:pt x="190464" y="70695"/>
                    </a:cubicBezTo>
                    <a:cubicBezTo>
                      <a:pt x="187593" y="57801"/>
                      <a:pt x="182655" y="45274"/>
                      <a:pt x="177900" y="33149"/>
                    </a:cubicBezTo>
                    <a:cubicBezTo>
                      <a:pt x="174974" y="25724"/>
                      <a:pt x="171975" y="18043"/>
                      <a:pt x="169397" y="10253"/>
                    </a:cubicBezTo>
                    <a:cubicBezTo>
                      <a:pt x="169360" y="10125"/>
                      <a:pt x="169323" y="10015"/>
                      <a:pt x="169269" y="9887"/>
                    </a:cubicBezTo>
                    <a:cubicBezTo>
                      <a:pt x="100926" y="2151"/>
                      <a:pt x="35638" y="54290"/>
                      <a:pt x="10108" y="110983"/>
                    </a:cubicBezTo>
                    <a:close/>
                    <a:moveTo>
                      <a:pt x="260069" y="508692"/>
                    </a:moveTo>
                    <a:lnTo>
                      <a:pt x="260105" y="508692"/>
                    </a:lnTo>
                    <a:lnTo>
                      <a:pt x="260069" y="508692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8" name="Graphic 4">
              <a:extLst>
                <a:ext uri="{FF2B5EF4-FFF2-40B4-BE49-F238E27FC236}">
                  <a16:creationId xmlns:a16="http://schemas.microsoft.com/office/drawing/2014/main" id="{600D4A93-9636-D04E-2BFF-ABF6107C8131}"/>
                </a:ext>
              </a:extLst>
            </p:cNvPr>
            <p:cNvGrpSpPr/>
            <p:nvPr/>
          </p:nvGrpSpPr>
          <p:grpSpPr>
            <a:xfrm>
              <a:off x="9094073" y="4067298"/>
              <a:ext cx="268793" cy="196200"/>
              <a:chOff x="9094073" y="4067298"/>
              <a:chExt cx="268793" cy="196200"/>
            </a:xfrm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A364AFEC-8FB6-C703-B17A-2265BC3BD6E6}"/>
                  </a:ext>
                </a:extLst>
              </p:cNvPr>
              <p:cNvSpPr/>
              <p:nvPr/>
            </p:nvSpPr>
            <p:spPr>
              <a:xfrm>
                <a:off x="9098652" y="4071878"/>
                <a:ext cx="259670" cy="187086"/>
              </a:xfrm>
              <a:custGeom>
                <a:avLst/>
                <a:gdLst>
                  <a:gd name="connsiteX0" fmla="*/ 258940 w 259670"/>
                  <a:gd name="connsiteY0" fmla="*/ 141860 h 187086"/>
                  <a:gd name="connsiteX1" fmla="*/ 239664 w 259670"/>
                  <a:gd name="connsiteY1" fmla="*/ 116074 h 187086"/>
                  <a:gd name="connsiteX2" fmla="*/ 196834 w 259670"/>
                  <a:gd name="connsiteY2" fmla="*/ 104260 h 187086"/>
                  <a:gd name="connsiteX3" fmla="*/ 120499 w 259670"/>
                  <a:gd name="connsiteY3" fmla="*/ 36795 h 187086"/>
                  <a:gd name="connsiteX4" fmla="*/ 113312 w 259670"/>
                  <a:gd name="connsiteY4" fmla="*/ 6492 h 187086"/>
                  <a:gd name="connsiteX5" fmla="*/ 94037 w 259670"/>
                  <a:gd name="connsiteY5" fmla="*/ 55 h 187086"/>
                  <a:gd name="connsiteX6" fmla="*/ 93927 w 259670"/>
                  <a:gd name="connsiteY6" fmla="*/ 0 h 187086"/>
                  <a:gd name="connsiteX7" fmla="*/ 0 w 259670"/>
                  <a:gd name="connsiteY7" fmla="*/ 29169 h 187086"/>
                  <a:gd name="connsiteX8" fmla="*/ 5504 w 259670"/>
                  <a:gd name="connsiteY8" fmla="*/ 52322 h 187086"/>
                  <a:gd name="connsiteX9" fmla="*/ 4846 w 259670"/>
                  <a:gd name="connsiteY9" fmla="*/ 111904 h 187086"/>
                  <a:gd name="connsiteX10" fmla="*/ 5303 w 259670"/>
                  <a:gd name="connsiteY10" fmla="*/ 149340 h 187086"/>
                  <a:gd name="connsiteX11" fmla="*/ 5724 w 259670"/>
                  <a:gd name="connsiteY11" fmla="*/ 158557 h 187086"/>
                  <a:gd name="connsiteX12" fmla="*/ 17428 w 259670"/>
                  <a:gd name="connsiteY12" fmla="*/ 172364 h 187086"/>
                  <a:gd name="connsiteX13" fmla="*/ 54114 w 259670"/>
                  <a:gd name="connsiteY13" fmla="*/ 178582 h 187086"/>
                  <a:gd name="connsiteX14" fmla="*/ 90818 w 259670"/>
                  <a:gd name="connsiteY14" fmla="*/ 177339 h 187086"/>
                  <a:gd name="connsiteX15" fmla="*/ 166841 w 259670"/>
                  <a:gd name="connsiteY15" fmla="*/ 185934 h 187086"/>
                  <a:gd name="connsiteX16" fmla="*/ 183227 w 259670"/>
                  <a:gd name="connsiteY16" fmla="*/ 187086 h 187086"/>
                  <a:gd name="connsiteX17" fmla="*/ 196010 w 259670"/>
                  <a:gd name="connsiteY17" fmla="*/ 175656 h 187086"/>
                  <a:gd name="connsiteX18" fmla="*/ 196816 w 259670"/>
                  <a:gd name="connsiteY18" fmla="*/ 175199 h 187086"/>
                  <a:gd name="connsiteX19" fmla="*/ 199997 w 259670"/>
                  <a:gd name="connsiteY19" fmla="*/ 175473 h 187086"/>
                  <a:gd name="connsiteX20" fmla="*/ 210806 w 259670"/>
                  <a:gd name="connsiteY20" fmla="*/ 174431 h 187086"/>
                  <a:gd name="connsiteX21" fmla="*/ 259488 w 259670"/>
                  <a:gd name="connsiteY21" fmla="*/ 151552 h 187086"/>
                  <a:gd name="connsiteX22" fmla="*/ 258940 w 259670"/>
                  <a:gd name="connsiteY22" fmla="*/ 141860 h 18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9670" h="187086">
                    <a:moveTo>
                      <a:pt x="258940" y="141860"/>
                    </a:moveTo>
                    <a:cubicBezTo>
                      <a:pt x="258940" y="141860"/>
                      <a:pt x="258409" y="117683"/>
                      <a:pt x="239664" y="116074"/>
                    </a:cubicBezTo>
                    <a:cubicBezTo>
                      <a:pt x="220919" y="114465"/>
                      <a:pt x="196834" y="104260"/>
                      <a:pt x="196834" y="104260"/>
                    </a:cubicBezTo>
                    <a:cubicBezTo>
                      <a:pt x="166932" y="91495"/>
                      <a:pt x="128656" y="71232"/>
                      <a:pt x="120499" y="36795"/>
                    </a:cubicBezTo>
                    <a:cubicBezTo>
                      <a:pt x="119640" y="33174"/>
                      <a:pt x="115964" y="7370"/>
                      <a:pt x="113312" y="6492"/>
                    </a:cubicBezTo>
                    <a:cubicBezTo>
                      <a:pt x="106893" y="4352"/>
                      <a:pt x="100455" y="2213"/>
                      <a:pt x="94037" y="55"/>
                    </a:cubicBezTo>
                    <a:cubicBezTo>
                      <a:pt x="94000" y="37"/>
                      <a:pt x="93964" y="18"/>
                      <a:pt x="93927" y="0"/>
                    </a:cubicBezTo>
                    <a:cubicBezTo>
                      <a:pt x="64300" y="15490"/>
                      <a:pt x="20812" y="-2140"/>
                      <a:pt x="0" y="29169"/>
                    </a:cubicBezTo>
                    <a:cubicBezTo>
                      <a:pt x="1920" y="36868"/>
                      <a:pt x="3749" y="44586"/>
                      <a:pt x="5504" y="52322"/>
                    </a:cubicBezTo>
                    <a:cubicBezTo>
                      <a:pt x="10333" y="73628"/>
                      <a:pt x="5870" y="90581"/>
                      <a:pt x="4846" y="111904"/>
                    </a:cubicBezTo>
                    <a:cubicBezTo>
                      <a:pt x="4242" y="124395"/>
                      <a:pt x="4718" y="136868"/>
                      <a:pt x="5303" y="149340"/>
                    </a:cubicBezTo>
                    <a:cubicBezTo>
                      <a:pt x="5450" y="152412"/>
                      <a:pt x="5596" y="155485"/>
                      <a:pt x="5724" y="158557"/>
                    </a:cubicBezTo>
                    <a:cubicBezTo>
                      <a:pt x="6035" y="165305"/>
                      <a:pt x="10844" y="170938"/>
                      <a:pt x="17428" y="172364"/>
                    </a:cubicBezTo>
                    <a:cubicBezTo>
                      <a:pt x="29553" y="174979"/>
                      <a:pt x="41843" y="177083"/>
                      <a:pt x="54114" y="178582"/>
                    </a:cubicBezTo>
                    <a:cubicBezTo>
                      <a:pt x="64575" y="179844"/>
                      <a:pt x="81125" y="183246"/>
                      <a:pt x="90818" y="177339"/>
                    </a:cubicBezTo>
                    <a:cubicBezTo>
                      <a:pt x="105814" y="168213"/>
                      <a:pt x="166841" y="185934"/>
                      <a:pt x="166841" y="185934"/>
                    </a:cubicBezTo>
                    <a:cubicBezTo>
                      <a:pt x="172766" y="186519"/>
                      <a:pt x="178216" y="186885"/>
                      <a:pt x="183227" y="187086"/>
                    </a:cubicBezTo>
                    <a:cubicBezTo>
                      <a:pt x="185604" y="183136"/>
                      <a:pt x="189646" y="179241"/>
                      <a:pt x="196010" y="175656"/>
                    </a:cubicBezTo>
                    <a:cubicBezTo>
                      <a:pt x="196285" y="175510"/>
                      <a:pt x="196541" y="175345"/>
                      <a:pt x="196816" y="175199"/>
                    </a:cubicBezTo>
                    <a:cubicBezTo>
                      <a:pt x="196816" y="175199"/>
                      <a:pt x="197985" y="175309"/>
                      <a:pt x="199997" y="175473"/>
                    </a:cubicBezTo>
                    <a:cubicBezTo>
                      <a:pt x="203564" y="175254"/>
                      <a:pt x="207166" y="174925"/>
                      <a:pt x="210806" y="174431"/>
                    </a:cubicBezTo>
                    <a:cubicBezTo>
                      <a:pt x="229075" y="170371"/>
                      <a:pt x="247345" y="166311"/>
                      <a:pt x="259488" y="151552"/>
                    </a:cubicBezTo>
                    <a:cubicBezTo>
                      <a:pt x="260110" y="146212"/>
                      <a:pt x="258940" y="141860"/>
                      <a:pt x="258940" y="1418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B488347D-EB0C-01ED-15C3-BADB641F9EEB}"/>
                  </a:ext>
                </a:extLst>
              </p:cNvPr>
              <p:cNvSpPr/>
              <p:nvPr/>
            </p:nvSpPr>
            <p:spPr>
              <a:xfrm>
                <a:off x="9094073" y="4067298"/>
                <a:ext cx="268793" cy="196200"/>
              </a:xfrm>
              <a:custGeom>
                <a:avLst/>
                <a:gdLst>
                  <a:gd name="connsiteX0" fmla="*/ 187824 w 268793"/>
                  <a:gd name="connsiteY0" fmla="*/ 196201 h 196200"/>
                  <a:gd name="connsiteX1" fmla="*/ 187642 w 268793"/>
                  <a:gd name="connsiteY1" fmla="*/ 196201 h 196200"/>
                  <a:gd name="connsiteX2" fmla="*/ 170981 w 268793"/>
                  <a:gd name="connsiteY2" fmla="*/ 195030 h 196200"/>
                  <a:gd name="connsiteX3" fmla="*/ 170158 w 268793"/>
                  <a:gd name="connsiteY3" fmla="*/ 194866 h 196200"/>
                  <a:gd name="connsiteX4" fmla="*/ 97792 w 268793"/>
                  <a:gd name="connsiteY4" fmla="*/ 185795 h 196200"/>
                  <a:gd name="connsiteX5" fmla="*/ 62551 w 268793"/>
                  <a:gd name="connsiteY5" fmla="*/ 188245 h 196200"/>
                  <a:gd name="connsiteX6" fmla="*/ 58162 w 268793"/>
                  <a:gd name="connsiteY6" fmla="*/ 187660 h 196200"/>
                  <a:gd name="connsiteX7" fmla="*/ 21056 w 268793"/>
                  <a:gd name="connsiteY7" fmla="*/ 181387 h 196200"/>
                  <a:gd name="connsiteX8" fmla="*/ 5748 w 268793"/>
                  <a:gd name="connsiteY8" fmla="*/ 163319 h 196200"/>
                  <a:gd name="connsiteX9" fmla="*/ 5328 w 268793"/>
                  <a:gd name="connsiteY9" fmla="*/ 154120 h 196200"/>
                  <a:gd name="connsiteX10" fmla="*/ 4871 w 268793"/>
                  <a:gd name="connsiteY10" fmla="*/ 116246 h 196200"/>
                  <a:gd name="connsiteX11" fmla="*/ 6298 w 268793"/>
                  <a:gd name="connsiteY11" fmla="*/ 98671 h 196200"/>
                  <a:gd name="connsiteX12" fmla="*/ 5621 w 268793"/>
                  <a:gd name="connsiteY12" fmla="*/ 57889 h 196200"/>
                  <a:gd name="connsiteX13" fmla="*/ 134 w 268793"/>
                  <a:gd name="connsiteY13" fmla="*/ 34828 h 196200"/>
                  <a:gd name="connsiteX14" fmla="*/ 756 w 268793"/>
                  <a:gd name="connsiteY14" fmla="*/ 31188 h 196200"/>
                  <a:gd name="connsiteX15" fmla="*/ 58034 w 268793"/>
                  <a:gd name="connsiteY15" fmla="*/ 7962 h 196200"/>
                  <a:gd name="connsiteX16" fmla="*/ 96366 w 268793"/>
                  <a:gd name="connsiteY16" fmla="*/ 519 h 196200"/>
                  <a:gd name="connsiteX17" fmla="*/ 100517 w 268793"/>
                  <a:gd name="connsiteY17" fmla="*/ 483 h 196200"/>
                  <a:gd name="connsiteX18" fmla="*/ 112770 w 268793"/>
                  <a:gd name="connsiteY18" fmla="*/ 4561 h 196200"/>
                  <a:gd name="connsiteX19" fmla="*/ 119317 w 268793"/>
                  <a:gd name="connsiteY19" fmla="*/ 6737 h 196200"/>
                  <a:gd name="connsiteX20" fmla="*/ 128553 w 268793"/>
                  <a:gd name="connsiteY20" fmla="*/ 35029 h 196200"/>
                  <a:gd name="connsiteX21" fmla="*/ 129504 w 268793"/>
                  <a:gd name="connsiteY21" fmla="*/ 40332 h 196200"/>
                  <a:gd name="connsiteX22" fmla="*/ 203186 w 268793"/>
                  <a:gd name="connsiteY22" fmla="*/ 104633 h 196200"/>
                  <a:gd name="connsiteX23" fmla="*/ 244609 w 268793"/>
                  <a:gd name="connsiteY23" fmla="*/ 116099 h 196200"/>
                  <a:gd name="connsiteX24" fmla="*/ 268036 w 268793"/>
                  <a:gd name="connsiteY24" fmla="*/ 145817 h 196200"/>
                  <a:gd name="connsiteX25" fmla="*/ 268584 w 268793"/>
                  <a:gd name="connsiteY25" fmla="*/ 156607 h 196200"/>
                  <a:gd name="connsiteX26" fmla="*/ 267578 w 268793"/>
                  <a:gd name="connsiteY26" fmla="*/ 158985 h 196200"/>
                  <a:gd name="connsiteX27" fmla="*/ 216353 w 268793"/>
                  <a:gd name="connsiteY27" fmla="*/ 183436 h 196200"/>
                  <a:gd name="connsiteX28" fmla="*/ 204832 w 268793"/>
                  <a:gd name="connsiteY28" fmla="*/ 184570 h 196200"/>
                  <a:gd name="connsiteX29" fmla="*/ 204192 w 268793"/>
                  <a:gd name="connsiteY29" fmla="*/ 184570 h 196200"/>
                  <a:gd name="connsiteX30" fmla="*/ 202418 w 268793"/>
                  <a:gd name="connsiteY30" fmla="*/ 184424 h 196200"/>
                  <a:gd name="connsiteX31" fmla="*/ 191720 w 268793"/>
                  <a:gd name="connsiteY31" fmla="*/ 194006 h 196200"/>
                  <a:gd name="connsiteX32" fmla="*/ 187824 w 268793"/>
                  <a:gd name="connsiteY32" fmla="*/ 196201 h 196200"/>
                  <a:gd name="connsiteX33" fmla="*/ 172298 w 268793"/>
                  <a:gd name="connsiteY33" fmla="*/ 185978 h 196200"/>
                  <a:gd name="connsiteX34" fmla="*/ 185465 w 268793"/>
                  <a:gd name="connsiteY34" fmla="*/ 186965 h 196200"/>
                  <a:gd name="connsiteX35" fmla="*/ 198358 w 268793"/>
                  <a:gd name="connsiteY35" fmla="*/ 176230 h 196200"/>
                  <a:gd name="connsiteX36" fmla="*/ 199236 w 268793"/>
                  <a:gd name="connsiteY36" fmla="*/ 175737 h 196200"/>
                  <a:gd name="connsiteX37" fmla="*/ 201796 w 268793"/>
                  <a:gd name="connsiteY37" fmla="*/ 175206 h 196200"/>
                  <a:gd name="connsiteX38" fmla="*/ 204630 w 268793"/>
                  <a:gd name="connsiteY38" fmla="*/ 175444 h 196200"/>
                  <a:gd name="connsiteX39" fmla="*/ 214762 w 268793"/>
                  <a:gd name="connsiteY39" fmla="*/ 174456 h 196200"/>
                  <a:gd name="connsiteX40" fmla="*/ 259641 w 268793"/>
                  <a:gd name="connsiteY40" fmla="*/ 154266 h 196200"/>
                  <a:gd name="connsiteX41" fmla="*/ 259074 w 268793"/>
                  <a:gd name="connsiteY41" fmla="*/ 147628 h 196200"/>
                  <a:gd name="connsiteX42" fmla="*/ 258928 w 268793"/>
                  <a:gd name="connsiteY42" fmla="*/ 146567 h 196200"/>
                  <a:gd name="connsiteX43" fmla="*/ 258928 w 268793"/>
                  <a:gd name="connsiteY43" fmla="*/ 146567 h 196200"/>
                  <a:gd name="connsiteX44" fmla="*/ 243841 w 268793"/>
                  <a:gd name="connsiteY44" fmla="*/ 125225 h 196200"/>
                  <a:gd name="connsiteX45" fmla="*/ 199620 w 268793"/>
                  <a:gd name="connsiteY45" fmla="*/ 113064 h 196200"/>
                  <a:gd name="connsiteX46" fmla="*/ 120634 w 268793"/>
                  <a:gd name="connsiteY46" fmla="*/ 42454 h 196200"/>
                  <a:gd name="connsiteX47" fmla="*/ 119555 w 268793"/>
                  <a:gd name="connsiteY47" fmla="*/ 36601 h 196200"/>
                  <a:gd name="connsiteX48" fmla="*/ 115001 w 268793"/>
                  <a:gd name="connsiteY48" fmla="*/ 14967 h 196200"/>
                  <a:gd name="connsiteX49" fmla="*/ 109899 w 268793"/>
                  <a:gd name="connsiteY49" fmla="*/ 13266 h 196200"/>
                  <a:gd name="connsiteX50" fmla="*/ 98798 w 268793"/>
                  <a:gd name="connsiteY50" fmla="*/ 9553 h 196200"/>
                  <a:gd name="connsiteX51" fmla="*/ 58583 w 268793"/>
                  <a:gd name="connsiteY51" fmla="*/ 17125 h 196200"/>
                  <a:gd name="connsiteX52" fmla="*/ 9498 w 268793"/>
                  <a:gd name="connsiteY52" fmla="*/ 34681 h 196200"/>
                  <a:gd name="connsiteX53" fmla="*/ 14527 w 268793"/>
                  <a:gd name="connsiteY53" fmla="*/ 55914 h 196200"/>
                  <a:gd name="connsiteX54" fmla="*/ 15368 w 268793"/>
                  <a:gd name="connsiteY54" fmla="*/ 99622 h 196200"/>
                  <a:gd name="connsiteX55" fmla="*/ 13978 w 268793"/>
                  <a:gd name="connsiteY55" fmla="*/ 116721 h 196200"/>
                  <a:gd name="connsiteX56" fmla="*/ 14435 w 268793"/>
                  <a:gd name="connsiteY56" fmla="*/ 153718 h 196200"/>
                  <a:gd name="connsiteX57" fmla="*/ 14857 w 268793"/>
                  <a:gd name="connsiteY57" fmla="*/ 162935 h 196200"/>
                  <a:gd name="connsiteX58" fmla="*/ 22958 w 268793"/>
                  <a:gd name="connsiteY58" fmla="*/ 172463 h 196200"/>
                  <a:gd name="connsiteX59" fmla="*/ 59223 w 268793"/>
                  <a:gd name="connsiteY59" fmla="*/ 178608 h 196200"/>
                  <a:gd name="connsiteX60" fmla="*/ 63758 w 268793"/>
                  <a:gd name="connsiteY60" fmla="*/ 179211 h 196200"/>
                  <a:gd name="connsiteX61" fmla="*/ 93001 w 268793"/>
                  <a:gd name="connsiteY61" fmla="*/ 178004 h 196200"/>
                  <a:gd name="connsiteX62" fmla="*/ 172298 w 268793"/>
                  <a:gd name="connsiteY62" fmla="*/ 185978 h 196200"/>
                  <a:gd name="connsiteX63" fmla="*/ 264085 w 268793"/>
                  <a:gd name="connsiteY63" fmla="*/ 156095 h 196200"/>
                  <a:gd name="connsiteX64" fmla="*/ 264122 w 268793"/>
                  <a:gd name="connsiteY64" fmla="*/ 156095 h 196200"/>
                  <a:gd name="connsiteX65" fmla="*/ 264085 w 268793"/>
                  <a:gd name="connsiteY65" fmla="*/ 156095 h 196200"/>
                  <a:gd name="connsiteX66" fmla="*/ 116427 w 268793"/>
                  <a:gd name="connsiteY66" fmla="*/ 15406 h 196200"/>
                  <a:gd name="connsiteX67" fmla="*/ 116427 w 268793"/>
                  <a:gd name="connsiteY67" fmla="*/ 15406 h 196200"/>
                  <a:gd name="connsiteX68" fmla="*/ 116427 w 268793"/>
                  <a:gd name="connsiteY68" fmla="*/ 15406 h 196200"/>
                  <a:gd name="connsiteX69" fmla="*/ 114635 w 268793"/>
                  <a:gd name="connsiteY69" fmla="*/ 14125 h 196200"/>
                  <a:gd name="connsiteX70" fmla="*/ 114635 w 268793"/>
                  <a:gd name="connsiteY70" fmla="*/ 14125 h 196200"/>
                  <a:gd name="connsiteX71" fmla="*/ 114635 w 268793"/>
                  <a:gd name="connsiteY71" fmla="*/ 14125 h 19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68793" h="196200">
                    <a:moveTo>
                      <a:pt x="187824" y="196201"/>
                    </a:moveTo>
                    <a:cubicBezTo>
                      <a:pt x="187769" y="196201"/>
                      <a:pt x="187696" y="196201"/>
                      <a:pt x="187642" y="196201"/>
                    </a:cubicBezTo>
                    <a:cubicBezTo>
                      <a:pt x="182374" y="196000"/>
                      <a:pt x="176760" y="195597"/>
                      <a:pt x="170981" y="195030"/>
                    </a:cubicBezTo>
                    <a:cubicBezTo>
                      <a:pt x="170706" y="195012"/>
                      <a:pt x="170432" y="194957"/>
                      <a:pt x="170158" y="194866"/>
                    </a:cubicBezTo>
                    <a:cubicBezTo>
                      <a:pt x="147298" y="188227"/>
                      <a:pt x="107449" y="179906"/>
                      <a:pt x="97792" y="185795"/>
                    </a:cubicBezTo>
                    <a:cubicBezTo>
                      <a:pt x="87990" y="191757"/>
                      <a:pt x="73286" y="189727"/>
                      <a:pt x="62551" y="188245"/>
                    </a:cubicBezTo>
                    <a:cubicBezTo>
                      <a:pt x="61015" y="188026"/>
                      <a:pt x="59534" y="187825"/>
                      <a:pt x="58162" y="187660"/>
                    </a:cubicBezTo>
                    <a:cubicBezTo>
                      <a:pt x="46074" y="186197"/>
                      <a:pt x="33583" y="184076"/>
                      <a:pt x="21056" y="181387"/>
                    </a:cubicBezTo>
                    <a:cubicBezTo>
                      <a:pt x="12442" y="179540"/>
                      <a:pt x="6151" y="172097"/>
                      <a:pt x="5748" y="163319"/>
                    </a:cubicBezTo>
                    <a:lnTo>
                      <a:pt x="5328" y="154120"/>
                    </a:lnTo>
                    <a:cubicBezTo>
                      <a:pt x="4743" y="141428"/>
                      <a:pt x="4249" y="128974"/>
                      <a:pt x="4871" y="116246"/>
                    </a:cubicBezTo>
                    <a:cubicBezTo>
                      <a:pt x="5163" y="110064"/>
                      <a:pt x="5748" y="104267"/>
                      <a:pt x="6298" y="98671"/>
                    </a:cubicBezTo>
                    <a:cubicBezTo>
                      <a:pt x="7650" y="85175"/>
                      <a:pt x="8913" y="72410"/>
                      <a:pt x="5621" y="57889"/>
                    </a:cubicBezTo>
                    <a:cubicBezTo>
                      <a:pt x="3884" y="50189"/>
                      <a:pt x="2055" y="42490"/>
                      <a:pt x="134" y="34828"/>
                    </a:cubicBezTo>
                    <a:cubicBezTo>
                      <a:pt x="-177" y="33584"/>
                      <a:pt x="61" y="32267"/>
                      <a:pt x="756" y="31188"/>
                    </a:cubicBezTo>
                    <a:cubicBezTo>
                      <a:pt x="14435" y="10614"/>
                      <a:pt x="36600" y="9261"/>
                      <a:pt x="58034" y="7962"/>
                    </a:cubicBezTo>
                    <a:cubicBezTo>
                      <a:pt x="71440" y="7139"/>
                      <a:pt x="85301" y="6298"/>
                      <a:pt x="96366" y="519"/>
                    </a:cubicBezTo>
                    <a:cubicBezTo>
                      <a:pt x="97664" y="-158"/>
                      <a:pt x="99219" y="-176"/>
                      <a:pt x="100517" y="483"/>
                    </a:cubicBezTo>
                    <a:cubicBezTo>
                      <a:pt x="104376" y="1781"/>
                      <a:pt x="108583" y="3171"/>
                      <a:pt x="112770" y="4561"/>
                    </a:cubicBezTo>
                    <a:lnTo>
                      <a:pt x="119317" y="6737"/>
                    </a:lnTo>
                    <a:cubicBezTo>
                      <a:pt x="123011" y="7962"/>
                      <a:pt x="124475" y="11419"/>
                      <a:pt x="128553" y="35029"/>
                    </a:cubicBezTo>
                    <a:cubicBezTo>
                      <a:pt x="128991" y="37571"/>
                      <a:pt x="129321" y="39527"/>
                      <a:pt x="129504" y="40332"/>
                    </a:cubicBezTo>
                    <a:cubicBezTo>
                      <a:pt x="137258" y="73068"/>
                      <a:pt x="175261" y="92709"/>
                      <a:pt x="203186" y="104633"/>
                    </a:cubicBezTo>
                    <a:cubicBezTo>
                      <a:pt x="203405" y="104724"/>
                      <a:pt x="226832" y="114563"/>
                      <a:pt x="244609" y="116099"/>
                    </a:cubicBezTo>
                    <a:cubicBezTo>
                      <a:pt x="262347" y="117617"/>
                      <a:pt x="267652" y="135905"/>
                      <a:pt x="268036" y="145817"/>
                    </a:cubicBezTo>
                    <a:cubicBezTo>
                      <a:pt x="268383" y="147354"/>
                      <a:pt x="269169" y="151578"/>
                      <a:pt x="268584" y="156607"/>
                    </a:cubicBezTo>
                    <a:cubicBezTo>
                      <a:pt x="268493" y="157485"/>
                      <a:pt x="268127" y="158308"/>
                      <a:pt x="267578" y="158985"/>
                    </a:cubicBezTo>
                    <a:cubicBezTo>
                      <a:pt x="254411" y="174987"/>
                      <a:pt x="235062" y="179285"/>
                      <a:pt x="216353" y="183436"/>
                    </a:cubicBezTo>
                    <a:cubicBezTo>
                      <a:pt x="212385" y="183984"/>
                      <a:pt x="208727" y="184350"/>
                      <a:pt x="204832" y="184570"/>
                    </a:cubicBezTo>
                    <a:cubicBezTo>
                      <a:pt x="204630" y="184588"/>
                      <a:pt x="204412" y="184588"/>
                      <a:pt x="204192" y="184570"/>
                    </a:cubicBezTo>
                    <a:lnTo>
                      <a:pt x="202418" y="184424"/>
                    </a:lnTo>
                    <a:cubicBezTo>
                      <a:pt x="197425" y="187294"/>
                      <a:pt x="193804" y="190513"/>
                      <a:pt x="191720" y="194006"/>
                    </a:cubicBezTo>
                    <a:cubicBezTo>
                      <a:pt x="190896" y="195378"/>
                      <a:pt x="189415" y="196201"/>
                      <a:pt x="187824" y="196201"/>
                    </a:cubicBezTo>
                    <a:close/>
                    <a:moveTo>
                      <a:pt x="172298" y="185978"/>
                    </a:moveTo>
                    <a:cubicBezTo>
                      <a:pt x="176833" y="186417"/>
                      <a:pt x="181259" y="186746"/>
                      <a:pt x="185465" y="186965"/>
                    </a:cubicBezTo>
                    <a:cubicBezTo>
                      <a:pt x="188483" y="182960"/>
                      <a:pt x="192799" y="179358"/>
                      <a:pt x="198358" y="176230"/>
                    </a:cubicBezTo>
                    <a:lnTo>
                      <a:pt x="199236" y="175737"/>
                    </a:lnTo>
                    <a:cubicBezTo>
                      <a:pt x="200023" y="175316"/>
                      <a:pt x="200918" y="175115"/>
                      <a:pt x="201796" y="175206"/>
                    </a:cubicBezTo>
                    <a:lnTo>
                      <a:pt x="204630" y="175444"/>
                    </a:lnTo>
                    <a:cubicBezTo>
                      <a:pt x="208179" y="175225"/>
                      <a:pt x="211488" y="174913"/>
                      <a:pt x="214762" y="174456"/>
                    </a:cubicBezTo>
                    <a:cubicBezTo>
                      <a:pt x="231917" y="170653"/>
                      <a:pt x="248486" y="166977"/>
                      <a:pt x="259641" y="154266"/>
                    </a:cubicBezTo>
                    <a:cubicBezTo>
                      <a:pt x="259843" y="150572"/>
                      <a:pt x="259093" y="147664"/>
                      <a:pt x="259074" y="147628"/>
                    </a:cubicBezTo>
                    <a:cubicBezTo>
                      <a:pt x="258983" y="147281"/>
                      <a:pt x="258928" y="146915"/>
                      <a:pt x="258928" y="146567"/>
                    </a:cubicBezTo>
                    <a:lnTo>
                      <a:pt x="258928" y="146567"/>
                    </a:lnTo>
                    <a:cubicBezTo>
                      <a:pt x="258909" y="145744"/>
                      <a:pt x="258215" y="126469"/>
                      <a:pt x="243841" y="125225"/>
                    </a:cubicBezTo>
                    <a:cubicBezTo>
                      <a:pt x="224602" y="123579"/>
                      <a:pt x="200625" y="113484"/>
                      <a:pt x="199620" y="113064"/>
                    </a:cubicBezTo>
                    <a:cubicBezTo>
                      <a:pt x="169865" y="100353"/>
                      <a:pt x="129321" y="79213"/>
                      <a:pt x="120634" y="42454"/>
                    </a:cubicBezTo>
                    <a:cubicBezTo>
                      <a:pt x="120414" y="41557"/>
                      <a:pt x="120048" y="39400"/>
                      <a:pt x="119555" y="36601"/>
                    </a:cubicBezTo>
                    <a:cubicBezTo>
                      <a:pt x="118695" y="31572"/>
                      <a:pt x="116501" y="18899"/>
                      <a:pt x="115001" y="14967"/>
                    </a:cubicBezTo>
                    <a:lnTo>
                      <a:pt x="109899" y="13266"/>
                    </a:lnTo>
                    <a:cubicBezTo>
                      <a:pt x="106205" y="12041"/>
                      <a:pt x="102493" y="10797"/>
                      <a:pt x="98798" y="9553"/>
                    </a:cubicBezTo>
                    <a:cubicBezTo>
                      <a:pt x="86417" y="15442"/>
                      <a:pt x="72281" y="16283"/>
                      <a:pt x="58583" y="17125"/>
                    </a:cubicBezTo>
                    <a:cubicBezTo>
                      <a:pt x="39161" y="18313"/>
                      <a:pt x="20781" y="19429"/>
                      <a:pt x="9498" y="34681"/>
                    </a:cubicBezTo>
                    <a:cubicBezTo>
                      <a:pt x="11235" y="41741"/>
                      <a:pt x="12918" y="48818"/>
                      <a:pt x="14527" y="55914"/>
                    </a:cubicBezTo>
                    <a:cubicBezTo>
                      <a:pt x="18148" y="71879"/>
                      <a:pt x="16794" y="85357"/>
                      <a:pt x="15368" y="99622"/>
                    </a:cubicBezTo>
                    <a:cubicBezTo>
                      <a:pt x="14820" y="105108"/>
                      <a:pt x="14253" y="110778"/>
                      <a:pt x="13978" y="116721"/>
                    </a:cubicBezTo>
                    <a:cubicBezTo>
                      <a:pt x="13393" y="129066"/>
                      <a:pt x="13850" y="141264"/>
                      <a:pt x="14435" y="153718"/>
                    </a:cubicBezTo>
                    <a:lnTo>
                      <a:pt x="14857" y="162935"/>
                    </a:lnTo>
                    <a:cubicBezTo>
                      <a:pt x="15058" y="167562"/>
                      <a:pt x="18404" y="171494"/>
                      <a:pt x="22958" y="172463"/>
                    </a:cubicBezTo>
                    <a:cubicBezTo>
                      <a:pt x="35211" y="175115"/>
                      <a:pt x="47409" y="177181"/>
                      <a:pt x="59223" y="178608"/>
                    </a:cubicBezTo>
                    <a:cubicBezTo>
                      <a:pt x="60631" y="178791"/>
                      <a:pt x="62149" y="178992"/>
                      <a:pt x="63758" y="179211"/>
                    </a:cubicBezTo>
                    <a:cubicBezTo>
                      <a:pt x="73140" y="180510"/>
                      <a:pt x="85978" y="182265"/>
                      <a:pt x="93001" y="178004"/>
                    </a:cubicBezTo>
                    <a:cubicBezTo>
                      <a:pt x="108728" y="168422"/>
                      <a:pt x="160868" y="182686"/>
                      <a:pt x="172298" y="185978"/>
                    </a:cubicBezTo>
                    <a:close/>
                    <a:moveTo>
                      <a:pt x="264085" y="156095"/>
                    </a:moveTo>
                    <a:lnTo>
                      <a:pt x="264122" y="156095"/>
                    </a:lnTo>
                    <a:lnTo>
                      <a:pt x="264085" y="156095"/>
                    </a:lnTo>
                    <a:close/>
                    <a:moveTo>
                      <a:pt x="116427" y="15406"/>
                    </a:moveTo>
                    <a:cubicBezTo>
                      <a:pt x="116446" y="15406"/>
                      <a:pt x="116446" y="15406"/>
                      <a:pt x="116427" y="15406"/>
                    </a:cubicBezTo>
                    <a:lnTo>
                      <a:pt x="116427" y="15406"/>
                    </a:lnTo>
                    <a:close/>
                    <a:moveTo>
                      <a:pt x="114635" y="14125"/>
                    </a:moveTo>
                    <a:lnTo>
                      <a:pt x="114635" y="14125"/>
                    </a:lnTo>
                    <a:lnTo>
                      <a:pt x="114635" y="14125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1" name="Graphic 4">
              <a:extLst>
                <a:ext uri="{FF2B5EF4-FFF2-40B4-BE49-F238E27FC236}">
                  <a16:creationId xmlns:a16="http://schemas.microsoft.com/office/drawing/2014/main" id="{4C7FA9B5-59F8-6251-2339-30208BDA720E}"/>
                </a:ext>
              </a:extLst>
            </p:cNvPr>
            <p:cNvGrpSpPr/>
            <p:nvPr/>
          </p:nvGrpSpPr>
          <p:grpSpPr>
            <a:xfrm>
              <a:off x="8152785" y="4002060"/>
              <a:ext cx="267530" cy="212153"/>
              <a:chOff x="8152785" y="4002060"/>
              <a:chExt cx="267530" cy="212153"/>
            </a:xfrm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FA1B81B1-B8DD-D5C4-3163-A2810423157C}"/>
                  </a:ext>
                </a:extLst>
              </p:cNvPr>
              <p:cNvSpPr/>
              <p:nvPr/>
            </p:nvSpPr>
            <p:spPr>
              <a:xfrm>
                <a:off x="8157341" y="4006644"/>
                <a:ext cx="258432" cy="203011"/>
              </a:xfrm>
              <a:custGeom>
                <a:avLst/>
                <a:gdLst>
                  <a:gd name="connsiteX0" fmla="*/ 253664 w 258432"/>
                  <a:gd name="connsiteY0" fmla="*/ 166274 h 203011"/>
                  <a:gd name="connsiteX1" fmla="*/ 209754 w 258432"/>
                  <a:gd name="connsiteY1" fmla="*/ 157679 h 203011"/>
                  <a:gd name="connsiteX2" fmla="*/ 190478 w 258432"/>
                  <a:gd name="connsiteY2" fmla="*/ 142646 h 203011"/>
                  <a:gd name="connsiteX3" fmla="*/ 149019 w 258432"/>
                  <a:gd name="connsiteY3" fmla="*/ 45774 h 203011"/>
                  <a:gd name="connsiteX4" fmla="*/ 59280 w 258432"/>
                  <a:gd name="connsiteY4" fmla="*/ 0 h 203011"/>
                  <a:gd name="connsiteX5" fmla="*/ 51288 w 258432"/>
                  <a:gd name="connsiteY5" fmla="*/ 8357 h 203011"/>
                  <a:gd name="connsiteX6" fmla="*/ 7379 w 258432"/>
                  <a:gd name="connsiteY6" fmla="*/ 63148 h 203011"/>
                  <a:gd name="connsiteX7" fmla="*/ 1234 w 258432"/>
                  <a:gd name="connsiteY7" fmla="*/ 80961 h 203011"/>
                  <a:gd name="connsiteX8" fmla="*/ 7379 w 258432"/>
                  <a:gd name="connsiteY8" fmla="*/ 119018 h 203011"/>
                  <a:gd name="connsiteX9" fmla="*/ 74843 w 258432"/>
                  <a:gd name="connsiteY9" fmla="*/ 180246 h 203011"/>
                  <a:gd name="connsiteX10" fmla="*/ 169082 w 258432"/>
                  <a:gd name="connsiteY10" fmla="*/ 202814 h 203011"/>
                  <a:gd name="connsiteX11" fmla="*/ 253682 w 258432"/>
                  <a:gd name="connsiteY11" fmla="*/ 189921 h 203011"/>
                  <a:gd name="connsiteX12" fmla="*/ 258217 w 258432"/>
                  <a:gd name="connsiteY12" fmla="*/ 183172 h 203011"/>
                  <a:gd name="connsiteX13" fmla="*/ 253664 w 258432"/>
                  <a:gd name="connsiteY13" fmla="*/ 166274 h 20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432" h="203011">
                    <a:moveTo>
                      <a:pt x="253664" y="166274"/>
                    </a:moveTo>
                    <a:cubicBezTo>
                      <a:pt x="234918" y="156070"/>
                      <a:pt x="217801" y="158210"/>
                      <a:pt x="209754" y="157679"/>
                    </a:cubicBezTo>
                    <a:cubicBezTo>
                      <a:pt x="201725" y="157149"/>
                      <a:pt x="190478" y="142646"/>
                      <a:pt x="190478" y="142646"/>
                    </a:cubicBezTo>
                    <a:cubicBezTo>
                      <a:pt x="190478" y="142646"/>
                      <a:pt x="149952" y="91220"/>
                      <a:pt x="149019" y="45774"/>
                    </a:cubicBezTo>
                    <a:cubicBezTo>
                      <a:pt x="115241" y="52724"/>
                      <a:pt x="67180" y="37472"/>
                      <a:pt x="59280" y="0"/>
                    </a:cubicBezTo>
                    <a:cubicBezTo>
                      <a:pt x="57086" y="3182"/>
                      <a:pt x="54415" y="6016"/>
                      <a:pt x="51288" y="8357"/>
                    </a:cubicBezTo>
                    <a:cubicBezTo>
                      <a:pt x="51288" y="8357"/>
                      <a:pt x="23984" y="28767"/>
                      <a:pt x="7379" y="63148"/>
                    </a:cubicBezTo>
                    <a:cubicBezTo>
                      <a:pt x="4288" y="69549"/>
                      <a:pt x="2350" y="75511"/>
                      <a:pt x="1234" y="80961"/>
                    </a:cubicBezTo>
                    <a:cubicBezTo>
                      <a:pt x="-3612" y="104790"/>
                      <a:pt x="7379" y="119018"/>
                      <a:pt x="7379" y="119018"/>
                    </a:cubicBezTo>
                    <a:lnTo>
                      <a:pt x="74843" y="180246"/>
                    </a:lnTo>
                    <a:cubicBezTo>
                      <a:pt x="74843" y="180246"/>
                      <a:pt x="101617" y="205484"/>
                      <a:pt x="169082" y="202814"/>
                    </a:cubicBezTo>
                    <a:cubicBezTo>
                      <a:pt x="236546" y="200125"/>
                      <a:pt x="242965" y="196907"/>
                      <a:pt x="253682" y="189921"/>
                    </a:cubicBezTo>
                    <a:cubicBezTo>
                      <a:pt x="256407" y="188147"/>
                      <a:pt x="257723" y="185751"/>
                      <a:pt x="258217" y="183172"/>
                    </a:cubicBezTo>
                    <a:cubicBezTo>
                      <a:pt x="259625" y="175547"/>
                      <a:pt x="253664" y="166274"/>
                      <a:pt x="253664" y="1662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F215A612-C526-8EB2-CEB8-D4247F561E8B}"/>
                  </a:ext>
                </a:extLst>
              </p:cNvPr>
              <p:cNvSpPr/>
              <p:nvPr/>
            </p:nvSpPr>
            <p:spPr>
              <a:xfrm>
                <a:off x="8152785" y="4002060"/>
                <a:ext cx="267530" cy="212153"/>
              </a:xfrm>
              <a:custGeom>
                <a:avLst/>
                <a:gdLst>
                  <a:gd name="connsiteX0" fmla="*/ 163670 w 267530"/>
                  <a:gd name="connsiteY0" fmla="*/ 212153 h 212153"/>
                  <a:gd name="connsiteX1" fmla="*/ 76272 w 267530"/>
                  <a:gd name="connsiteY1" fmla="*/ 188141 h 212153"/>
                  <a:gd name="connsiteX2" fmla="*/ 8881 w 267530"/>
                  <a:gd name="connsiteY2" fmla="*/ 126968 h 212153"/>
                  <a:gd name="connsiteX3" fmla="*/ 8332 w 267530"/>
                  <a:gd name="connsiteY3" fmla="*/ 126382 h 212153"/>
                  <a:gd name="connsiteX4" fmla="*/ 1327 w 267530"/>
                  <a:gd name="connsiteY4" fmla="*/ 84631 h 212153"/>
                  <a:gd name="connsiteX5" fmla="*/ 7820 w 267530"/>
                  <a:gd name="connsiteY5" fmla="*/ 65739 h 212153"/>
                  <a:gd name="connsiteX6" fmla="*/ 53101 w 267530"/>
                  <a:gd name="connsiteY6" fmla="*/ 9266 h 212153"/>
                  <a:gd name="connsiteX7" fmla="*/ 60069 w 267530"/>
                  <a:gd name="connsiteY7" fmla="*/ 1969 h 212153"/>
                  <a:gd name="connsiteX8" fmla="*/ 64732 w 267530"/>
                  <a:gd name="connsiteY8" fmla="*/ 85 h 212153"/>
                  <a:gd name="connsiteX9" fmla="*/ 68298 w 267530"/>
                  <a:gd name="connsiteY9" fmla="*/ 3633 h 212153"/>
                  <a:gd name="connsiteX10" fmla="*/ 152642 w 267530"/>
                  <a:gd name="connsiteY10" fmla="*/ 45878 h 212153"/>
                  <a:gd name="connsiteX11" fmla="*/ 156410 w 267530"/>
                  <a:gd name="connsiteY11" fmla="*/ 46793 h 212153"/>
                  <a:gd name="connsiteX12" fmla="*/ 158129 w 267530"/>
                  <a:gd name="connsiteY12" fmla="*/ 50268 h 212153"/>
                  <a:gd name="connsiteX13" fmla="*/ 198619 w 267530"/>
                  <a:gd name="connsiteY13" fmla="*/ 144396 h 212153"/>
                  <a:gd name="connsiteX14" fmla="*/ 214602 w 267530"/>
                  <a:gd name="connsiteY14" fmla="*/ 157710 h 212153"/>
                  <a:gd name="connsiteX15" fmla="*/ 219540 w 267530"/>
                  <a:gd name="connsiteY15" fmla="*/ 157819 h 212153"/>
                  <a:gd name="connsiteX16" fmla="*/ 260396 w 267530"/>
                  <a:gd name="connsiteY16" fmla="*/ 166854 h 212153"/>
                  <a:gd name="connsiteX17" fmla="*/ 262060 w 267530"/>
                  <a:gd name="connsiteY17" fmla="*/ 168390 h 212153"/>
                  <a:gd name="connsiteX18" fmla="*/ 267235 w 267530"/>
                  <a:gd name="connsiteY18" fmla="*/ 188580 h 212153"/>
                  <a:gd name="connsiteX19" fmla="*/ 260706 w 267530"/>
                  <a:gd name="connsiteY19" fmla="*/ 198327 h 212153"/>
                  <a:gd name="connsiteX20" fmla="*/ 173802 w 267530"/>
                  <a:gd name="connsiteY20" fmla="*/ 211952 h 212153"/>
                  <a:gd name="connsiteX21" fmla="*/ 163670 w 267530"/>
                  <a:gd name="connsiteY21" fmla="*/ 212153 h 212153"/>
                  <a:gd name="connsiteX22" fmla="*/ 15373 w 267530"/>
                  <a:gd name="connsiteY22" fmla="*/ 120512 h 212153"/>
                  <a:gd name="connsiteX23" fmla="*/ 82472 w 267530"/>
                  <a:gd name="connsiteY23" fmla="*/ 181429 h 212153"/>
                  <a:gd name="connsiteX24" fmla="*/ 173454 w 267530"/>
                  <a:gd name="connsiteY24" fmla="*/ 202808 h 212153"/>
                  <a:gd name="connsiteX25" fmla="*/ 255732 w 267530"/>
                  <a:gd name="connsiteY25" fmla="*/ 190647 h 212153"/>
                  <a:gd name="connsiteX26" fmla="*/ 258274 w 267530"/>
                  <a:gd name="connsiteY26" fmla="*/ 186879 h 212153"/>
                  <a:gd name="connsiteX27" fmla="*/ 254964 w 267530"/>
                  <a:gd name="connsiteY27" fmla="*/ 174278 h 212153"/>
                  <a:gd name="connsiteX28" fmla="*/ 219522 w 267530"/>
                  <a:gd name="connsiteY28" fmla="*/ 166945 h 212153"/>
                  <a:gd name="connsiteX29" fmla="*/ 214017 w 267530"/>
                  <a:gd name="connsiteY29" fmla="*/ 166817 h 212153"/>
                  <a:gd name="connsiteX30" fmla="*/ 191432 w 267530"/>
                  <a:gd name="connsiteY30" fmla="*/ 150010 h 212153"/>
                  <a:gd name="connsiteX31" fmla="*/ 149278 w 267530"/>
                  <a:gd name="connsiteY31" fmla="*/ 55718 h 212153"/>
                  <a:gd name="connsiteX32" fmla="*/ 61843 w 267530"/>
                  <a:gd name="connsiteY32" fmla="*/ 13838 h 212153"/>
                  <a:gd name="connsiteX33" fmla="*/ 58587 w 267530"/>
                  <a:gd name="connsiteY33" fmla="*/ 16563 h 212153"/>
                  <a:gd name="connsiteX34" fmla="*/ 16049 w 267530"/>
                  <a:gd name="connsiteY34" fmla="*/ 69689 h 212153"/>
                  <a:gd name="connsiteX35" fmla="*/ 10271 w 267530"/>
                  <a:gd name="connsiteY35" fmla="*/ 86423 h 212153"/>
                  <a:gd name="connsiteX36" fmla="*/ 15373 w 267530"/>
                  <a:gd name="connsiteY36" fmla="*/ 120512 h 21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67530" h="212153">
                    <a:moveTo>
                      <a:pt x="163670" y="212153"/>
                    </a:moveTo>
                    <a:cubicBezTo>
                      <a:pt x="102460" y="212153"/>
                      <a:pt x="77369" y="189183"/>
                      <a:pt x="76272" y="188141"/>
                    </a:cubicBezTo>
                    <a:lnTo>
                      <a:pt x="8881" y="126968"/>
                    </a:lnTo>
                    <a:cubicBezTo>
                      <a:pt x="8679" y="126785"/>
                      <a:pt x="8497" y="126584"/>
                      <a:pt x="8332" y="126382"/>
                    </a:cubicBezTo>
                    <a:cubicBezTo>
                      <a:pt x="7820" y="125742"/>
                      <a:pt x="-3866" y="110198"/>
                      <a:pt x="1327" y="84631"/>
                    </a:cubicBezTo>
                    <a:cubicBezTo>
                      <a:pt x="2590" y="78413"/>
                      <a:pt x="4784" y="72049"/>
                      <a:pt x="7820" y="65739"/>
                    </a:cubicBezTo>
                    <a:cubicBezTo>
                      <a:pt x="24700" y="30754"/>
                      <a:pt x="51949" y="10125"/>
                      <a:pt x="53101" y="9266"/>
                    </a:cubicBezTo>
                    <a:cubicBezTo>
                      <a:pt x="55753" y="7273"/>
                      <a:pt x="58112" y="4822"/>
                      <a:pt x="60069" y="1969"/>
                    </a:cubicBezTo>
                    <a:cubicBezTo>
                      <a:pt x="61111" y="470"/>
                      <a:pt x="62940" y="-262"/>
                      <a:pt x="64732" y="85"/>
                    </a:cubicBezTo>
                    <a:cubicBezTo>
                      <a:pt x="66524" y="451"/>
                      <a:pt x="67933" y="1841"/>
                      <a:pt x="68298" y="3633"/>
                    </a:cubicBezTo>
                    <a:cubicBezTo>
                      <a:pt x="75760" y="39020"/>
                      <a:pt x="122431" y="52097"/>
                      <a:pt x="152642" y="45878"/>
                    </a:cubicBezTo>
                    <a:cubicBezTo>
                      <a:pt x="153960" y="45604"/>
                      <a:pt x="155349" y="45933"/>
                      <a:pt x="156410" y="46793"/>
                    </a:cubicBezTo>
                    <a:cubicBezTo>
                      <a:pt x="157471" y="47634"/>
                      <a:pt x="158111" y="48915"/>
                      <a:pt x="158129" y="50268"/>
                    </a:cubicBezTo>
                    <a:cubicBezTo>
                      <a:pt x="159025" y="93665"/>
                      <a:pt x="198216" y="143902"/>
                      <a:pt x="198619" y="144396"/>
                    </a:cubicBezTo>
                    <a:cubicBezTo>
                      <a:pt x="202679" y="149626"/>
                      <a:pt x="210542" y="157435"/>
                      <a:pt x="214602" y="157710"/>
                    </a:cubicBezTo>
                    <a:cubicBezTo>
                      <a:pt x="215974" y="157801"/>
                      <a:pt x="217638" y="157801"/>
                      <a:pt x="219540" y="157819"/>
                    </a:cubicBezTo>
                    <a:cubicBezTo>
                      <a:pt x="228702" y="157874"/>
                      <a:pt x="244028" y="157947"/>
                      <a:pt x="260396" y="166854"/>
                    </a:cubicBezTo>
                    <a:cubicBezTo>
                      <a:pt x="261072" y="167219"/>
                      <a:pt x="261639" y="167750"/>
                      <a:pt x="262060" y="168390"/>
                    </a:cubicBezTo>
                    <a:cubicBezTo>
                      <a:pt x="262773" y="169487"/>
                      <a:pt x="268936" y="179454"/>
                      <a:pt x="267235" y="188580"/>
                    </a:cubicBezTo>
                    <a:cubicBezTo>
                      <a:pt x="266467" y="192676"/>
                      <a:pt x="264199" y="196041"/>
                      <a:pt x="260706" y="198327"/>
                    </a:cubicBezTo>
                    <a:cubicBezTo>
                      <a:pt x="248892" y="206045"/>
                      <a:pt x="241394" y="209264"/>
                      <a:pt x="173802" y="211952"/>
                    </a:cubicBezTo>
                    <a:cubicBezTo>
                      <a:pt x="170327" y="212080"/>
                      <a:pt x="166944" y="212153"/>
                      <a:pt x="163670" y="212153"/>
                    </a:cubicBezTo>
                    <a:close/>
                    <a:moveTo>
                      <a:pt x="15373" y="120512"/>
                    </a:moveTo>
                    <a:lnTo>
                      <a:pt x="82472" y="181429"/>
                    </a:lnTo>
                    <a:cubicBezTo>
                      <a:pt x="82782" y="181703"/>
                      <a:pt x="109191" y="205331"/>
                      <a:pt x="173454" y="202808"/>
                    </a:cubicBezTo>
                    <a:cubicBezTo>
                      <a:pt x="241230" y="200120"/>
                      <a:pt x="246387" y="196754"/>
                      <a:pt x="255732" y="190647"/>
                    </a:cubicBezTo>
                    <a:cubicBezTo>
                      <a:pt x="257177" y="189714"/>
                      <a:pt x="257945" y="188543"/>
                      <a:pt x="258274" y="186879"/>
                    </a:cubicBezTo>
                    <a:cubicBezTo>
                      <a:pt x="259042" y="182728"/>
                      <a:pt x="256482" y="176985"/>
                      <a:pt x="254964" y="174278"/>
                    </a:cubicBezTo>
                    <a:cubicBezTo>
                      <a:pt x="241047" y="167055"/>
                      <a:pt x="228135" y="166982"/>
                      <a:pt x="219522" y="166945"/>
                    </a:cubicBezTo>
                    <a:cubicBezTo>
                      <a:pt x="217400" y="166945"/>
                      <a:pt x="215553" y="166927"/>
                      <a:pt x="214017" y="166817"/>
                    </a:cubicBezTo>
                    <a:cubicBezTo>
                      <a:pt x="204416" y="166177"/>
                      <a:pt x="193516" y="152699"/>
                      <a:pt x="191432" y="150010"/>
                    </a:cubicBezTo>
                    <a:cubicBezTo>
                      <a:pt x="189822" y="147962"/>
                      <a:pt x="152917" y="100669"/>
                      <a:pt x="149278" y="55718"/>
                    </a:cubicBezTo>
                    <a:cubicBezTo>
                      <a:pt x="114731" y="60600"/>
                      <a:pt x="74095" y="45385"/>
                      <a:pt x="61843" y="13838"/>
                    </a:cubicBezTo>
                    <a:cubicBezTo>
                      <a:pt x="60800" y="14807"/>
                      <a:pt x="59721" y="15722"/>
                      <a:pt x="58587" y="16563"/>
                    </a:cubicBezTo>
                    <a:cubicBezTo>
                      <a:pt x="58313" y="16764"/>
                      <a:pt x="31942" y="36789"/>
                      <a:pt x="16049" y="69689"/>
                    </a:cubicBezTo>
                    <a:cubicBezTo>
                      <a:pt x="13343" y="75322"/>
                      <a:pt x="11386" y="80955"/>
                      <a:pt x="10271" y="86423"/>
                    </a:cubicBezTo>
                    <a:cubicBezTo>
                      <a:pt x="6266" y="106229"/>
                      <a:pt x="13946" y="118463"/>
                      <a:pt x="15373" y="1205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4" name="Graphic 4">
              <a:extLst>
                <a:ext uri="{FF2B5EF4-FFF2-40B4-BE49-F238E27FC236}">
                  <a16:creationId xmlns:a16="http://schemas.microsoft.com/office/drawing/2014/main" id="{20579286-8DAB-CB96-94C3-4AB12F4A4123}"/>
                </a:ext>
              </a:extLst>
            </p:cNvPr>
            <p:cNvGrpSpPr/>
            <p:nvPr/>
          </p:nvGrpSpPr>
          <p:grpSpPr>
            <a:xfrm>
              <a:off x="8212062" y="3649613"/>
              <a:ext cx="394859" cy="409079"/>
              <a:chOff x="8212062" y="3649613"/>
              <a:chExt cx="394859" cy="409079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91763AE5-94E6-7FA5-9C43-8D2720E29439}"/>
                  </a:ext>
                </a:extLst>
              </p:cNvPr>
              <p:cNvSpPr/>
              <p:nvPr/>
            </p:nvSpPr>
            <p:spPr>
              <a:xfrm>
                <a:off x="8216621" y="3654180"/>
                <a:ext cx="385693" cy="399852"/>
              </a:xfrm>
              <a:custGeom>
                <a:avLst/>
                <a:gdLst>
                  <a:gd name="connsiteX0" fmla="*/ 205904 w 385693"/>
                  <a:gd name="connsiteY0" fmla="*/ 0 h 399852"/>
                  <a:gd name="connsiteX1" fmla="*/ 138714 w 385693"/>
                  <a:gd name="connsiteY1" fmla="*/ 90087 h 399852"/>
                  <a:gd name="connsiteX2" fmla="*/ 64063 w 385693"/>
                  <a:gd name="connsiteY2" fmla="*/ 179350 h 399852"/>
                  <a:gd name="connsiteX3" fmla="*/ 62965 w 385693"/>
                  <a:gd name="connsiteY3" fmla="*/ 182514 h 399852"/>
                  <a:gd name="connsiteX4" fmla="*/ 15143 w 385693"/>
                  <a:gd name="connsiteY4" fmla="*/ 314224 h 399852"/>
                  <a:gd name="connsiteX5" fmla="*/ 4224 w 385693"/>
                  <a:gd name="connsiteY5" fmla="*/ 344290 h 399852"/>
                  <a:gd name="connsiteX6" fmla="*/ 0 w 385693"/>
                  <a:gd name="connsiteY6" fmla="*/ 352447 h 399852"/>
                  <a:gd name="connsiteX7" fmla="*/ 89739 w 385693"/>
                  <a:gd name="connsiteY7" fmla="*/ 398221 h 399852"/>
                  <a:gd name="connsiteX8" fmla="*/ 94805 w 385693"/>
                  <a:gd name="connsiteY8" fmla="*/ 371539 h 399852"/>
                  <a:gd name="connsiteX9" fmla="*/ 98225 w 385693"/>
                  <a:gd name="connsiteY9" fmla="*/ 364937 h 399852"/>
                  <a:gd name="connsiteX10" fmla="*/ 239390 w 385693"/>
                  <a:gd name="connsiteY10" fmla="*/ 196962 h 399852"/>
                  <a:gd name="connsiteX11" fmla="*/ 268029 w 385693"/>
                  <a:gd name="connsiteY11" fmla="*/ 174303 h 399852"/>
                  <a:gd name="connsiteX12" fmla="*/ 338931 w 385693"/>
                  <a:gd name="connsiteY12" fmla="*/ 111539 h 399852"/>
                  <a:gd name="connsiteX13" fmla="*/ 385694 w 385693"/>
                  <a:gd name="connsiteY13" fmla="*/ 57205 h 399852"/>
                  <a:gd name="connsiteX14" fmla="*/ 205904 w 385693"/>
                  <a:gd name="connsiteY14" fmla="*/ 0 h 39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5693" h="399852">
                    <a:moveTo>
                      <a:pt x="205904" y="0"/>
                    </a:moveTo>
                    <a:cubicBezTo>
                      <a:pt x="199650" y="41733"/>
                      <a:pt x="172712" y="66952"/>
                      <a:pt x="138714" y="90087"/>
                    </a:cubicBezTo>
                    <a:cubicBezTo>
                      <a:pt x="82278" y="128491"/>
                      <a:pt x="66331" y="172310"/>
                      <a:pt x="64063" y="179350"/>
                    </a:cubicBezTo>
                    <a:cubicBezTo>
                      <a:pt x="63715" y="180411"/>
                      <a:pt x="63349" y="181454"/>
                      <a:pt x="62965" y="182514"/>
                    </a:cubicBezTo>
                    <a:lnTo>
                      <a:pt x="15143" y="314224"/>
                    </a:lnTo>
                    <a:lnTo>
                      <a:pt x="4224" y="344290"/>
                    </a:lnTo>
                    <a:cubicBezTo>
                      <a:pt x="3164" y="347198"/>
                      <a:pt x="1737" y="349923"/>
                      <a:pt x="0" y="352447"/>
                    </a:cubicBezTo>
                    <a:cubicBezTo>
                      <a:pt x="7900" y="389919"/>
                      <a:pt x="55961" y="405171"/>
                      <a:pt x="89739" y="398221"/>
                    </a:cubicBezTo>
                    <a:cubicBezTo>
                      <a:pt x="89556" y="388913"/>
                      <a:pt x="90983" y="379860"/>
                      <a:pt x="94805" y="371539"/>
                    </a:cubicBezTo>
                    <a:cubicBezTo>
                      <a:pt x="95737" y="369509"/>
                      <a:pt x="96926" y="367278"/>
                      <a:pt x="98225" y="364937"/>
                    </a:cubicBezTo>
                    <a:cubicBezTo>
                      <a:pt x="122218" y="322216"/>
                      <a:pt x="205996" y="232148"/>
                      <a:pt x="239390" y="196962"/>
                    </a:cubicBezTo>
                    <a:cubicBezTo>
                      <a:pt x="247802" y="188092"/>
                      <a:pt x="257477" y="180503"/>
                      <a:pt x="268029" y="174303"/>
                    </a:cubicBezTo>
                    <a:cubicBezTo>
                      <a:pt x="312268" y="148371"/>
                      <a:pt x="323405" y="126644"/>
                      <a:pt x="338931" y="111539"/>
                    </a:cubicBezTo>
                    <a:cubicBezTo>
                      <a:pt x="354348" y="96561"/>
                      <a:pt x="376696" y="64611"/>
                      <a:pt x="385694" y="57205"/>
                    </a:cubicBezTo>
                    <a:cubicBezTo>
                      <a:pt x="325014" y="70354"/>
                      <a:pt x="243779" y="50621"/>
                      <a:pt x="20590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0309B84-9A25-9AAC-BA00-21A4F3766355}"/>
                  </a:ext>
                </a:extLst>
              </p:cNvPr>
              <p:cNvSpPr/>
              <p:nvPr/>
            </p:nvSpPr>
            <p:spPr>
              <a:xfrm>
                <a:off x="8212062" y="3649613"/>
                <a:ext cx="394859" cy="409079"/>
              </a:xfrm>
              <a:custGeom>
                <a:avLst/>
                <a:gdLst>
                  <a:gd name="connsiteX0" fmla="*/ 77035 w 394859"/>
                  <a:gd name="connsiteY0" fmla="*/ 409079 h 409079"/>
                  <a:gd name="connsiteX1" fmla="*/ 97 w 394859"/>
                  <a:gd name="connsiteY1" fmla="*/ 357946 h 409079"/>
                  <a:gd name="connsiteX2" fmla="*/ 810 w 394859"/>
                  <a:gd name="connsiteY2" fmla="*/ 354398 h 409079"/>
                  <a:gd name="connsiteX3" fmla="*/ 4504 w 394859"/>
                  <a:gd name="connsiteY3" fmla="*/ 347302 h 409079"/>
                  <a:gd name="connsiteX4" fmla="*/ 63227 w 394859"/>
                  <a:gd name="connsiteY4" fmla="*/ 185508 h 409079"/>
                  <a:gd name="connsiteX5" fmla="*/ 64270 w 394859"/>
                  <a:gd name="connsiteY5" fmla="*/ 182527 h 409079"/>
                  <a:gd name="connsiteX6" fmla="*/ 140713 w 394859"/>
                  <a:gd name="connsiteY6" fmla="*/ 90868 h 409079"/>
                  <a:gd name="connsiteX7" fmla="*/ 205947 w 394859"/>
                  <a:gd name="connsiteY7" fmla="*/ 3890 h 409079"/>
                  <a:gd name="connsiteX8" fmla="*/ 209348 w 394859"/>
                  <a:gd name="connsiteY8" fmla="*/ 141 h 409079"/>
                  <a:gd name="connsiteX9" fmla="*/ 214121 w 394859"/>
                  <a:gd name="connsiteY9" fmla="*/ 1842 h 409079"/>
                  <a:gd name="connsiteX10" fmla="*/ 389320 w 394859"/>
                  <a:gd name="connsiteY10" fmla="*/ 57346 h 409079"/>
                  <a:gd name="connsiteX11" fmla="*/ 394405 w 394859"/>
                  <a:gd name="connsiteY11" fmla="*/ 59815 h 409079"/>
                  <a:gd name="connsiteX12" fmla="*/ 393198 w 394859"/>
                  <a:gd name="connsiteY12" fmla="*/ 65338 h 409079"/>
                  <a:gd name="connsiteX13" fmla="*/ 373611 w 394859"/>
                  <a:gd name="connsiteY13" fmla="*/ 88107 h 409079"/>
                  <a:gd name="connsiteX14" fmla="*/ 346709 w 394859"/>
                  <a:gd name="connsiteY14" fmla="*/ 119434 h 409079"/>
                  <a:gd name="connsiteX15" fmla="*/ 335353 w 394859"/>
                  <a:gd name="connsiteY15" fmla="*/ 131925 h 409079"/>
                  <a:gd name="connsiteX16" fmla="*/ 274929 w 394859"/>
                  <a:gd name="connsiteY16" fmla="*/ 182857 h 409079"/>
                  <a:gd name="connsiteX17" fmla="*/ 247296 w 394859"/>
                  <a:gd name="connsiteY17" fmla="*/ 204711 h 409079"/>
                  <a:gd name="connsiteX18" fmla="*/ 106789 w 394859"/>
                  <a:gd name="connsiteY18" fmla="*/ 371771 h 409079"/>
                  <a:gd name="connsiteX19" fmla="*/ 103534 w 394859"/>
                  <a:gd name="connsiteY19" fmla="*/ 378045 h 409079"/>
                  <a:gd name="connsiteX20" fmla="*/ 98889 w 394859"/>
                  <a:gd name="connsiteY20" fmla="*/ 402715 h 409079"/>
                  <a:gd name="connsiteX21" fmla="*/ 95231 w 394859"/>
                  <a:gd name="connsiteY21" fmla="*/ 407287 h 409079"/>
                  <a:gd name="connsiteX22" fmla="*/ 77035 w 394859"/>
                  <a:gd name="connsiteY22" fmla="*/ 409079 h 409079"/>
                  <a:gd name="connsiteX23" fmla="*/ 9460 w 394859"/>
                  <a:gd name="connsiteY23" fmla="*/ 357891 h 409079"/>
                  <a:gd name="connsiteX24" fmla="*/ 89745 w 394859"/>
                  <a:gd name="connsiteY24" fmla="*/ 398966 h 409079"/>
                  <a:gd name="connsiteX25" fmla="*/ 95213 w 394859"/>
                  <a:gd name="connsiteY25" fmla="*/ 374222 h 409079"/>
                  <a:gd name="connsiteX26" fmla="*/ 98816 w 394859"/>
                  <a:gd name="connsiteY26" fmla="*/ 367291 h 409079"/>
                  <a:gd name="connsiteX27" fmla="*/ 240657 w 394859"/>
                  <a:gd name="connsiteY27" fmla="*/ 198419 h 409079"/>
                  <a:gd name="connsiteX28" fmla="*/ 270302 w 394859"/>
                  <a:gd name="connsiteY28" fmla="*/ 174975 h 409079"/>
                  <a:gd name="connsiteX29" fmla="*/ 328403 w 394859"/>
                  <a:gd name="connsiteY29" fmla="*/ 125963 h 409079"/>
                  <a:gd name="connsiteX30" fmla="*/ 340309 w 394859"/>
                  <a:gd name="connsiteY30" fmla="*/ 112869 h 409079"/>
                  <a:gd name="connsiteX31" fmla="*/ 366442 w 394859"/>
                  <a:gd name="connsiteY31" fmla="*/ 82382 h 409079"/>
                  <a:gd name="connsiteX32" fmla="*/ 377616 w 394859"/>
                  <a:gd name="connsiteY32" fmla="*/ 68630 h 409079"/>
                  <a:gd name="connsiteX33" fmla="*/ 213061 w 394859"/>
                  <a:gd name="connsiteY33" fmla="*/ 15046 h 409079"/>
                  <a:gd name="connsiteX34" fmla="*/ 145834 w 394859"/>
                  <a:gd name="connsiteY34" fmla="*/ 98439 h 409079"/>
                  <a:gd name="connsiteX35" fmla="*/ 72956 w 394859"/>
                  <a:gd name="connsiteY35" fmla="*/ 185325 h 409079"/>
                  <a:gd name="connsiteX36" fmla="*/ 71804 w 394859"/>
                  <a:gd name="connsiteY36" fmla="*/ 188636 h 409079"/>
                  <a:gd name="connsiteX37" fmla="*/ 13081 w 394859"/>
                  <a:gd name="connsiteY37" fmla="*/ 350430 h 409079"/>
                  <a:gd name="connsiteX38" fmla="*/ 9460 w 394859"/>
                  <a:gd name="connsiteY38" fmla="*/ 357891 h 40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94859" h="409079">
                    <a:moveTo>
                      <a:pt x="77035" y="409079"/>
                    </a:moveTo>
                    <a:cubicBezTo>
                      <a:pt x="42891" y="409079"/>
                      <a:pt x="7046" y="390901"/>
                      <a:pt x="97" y="357946"/>
                    </a:cubicBezTo>
                    <a:cubicBezTo>
                      <a:pt x="-159" y="356720"/>
                      <a:pt x="97" y="355440"/>
                      <a:pt x="810" y="354398"/>
                    </a:cubicBezTo>
                    <a:cubicBezTo>
                      <a:pt x="2365" y="352148"/>
                      <a:pt x="3608" y="349753"/>
                      <a:pt x="4504" y="347302"/>
                    </a:cubicBezTo>
                    <a:lnTo>
                      <a:pt x="63227" y="185508"/>
                    </a:lnTo>
                    <a:cubicBezTo>
                      <a:pt x="63593" y="184521"/>
                      <a:pt x="63940" y="183533"/>
                      <a:pt x="64270" y="182527"/>
                    </a:cubicBezTo>
                    <a:cubicBezTo>
                      <a:pt x="66994" y="174042"/>
                      <a:pt x="83527" y="129785"/>
                      <a:pt x="140713" y="90868"/>
                    </a:cubicBezTo>
                    <a:cubicBezTo>
                      <a:pt x="175607" y="67130"/>
                      <a:pt x="200040" y="43246"/>
                      <a:pt x="205947" y="3890"/>
                    </a:cubicBezTo>
                    <a:cubicBezTo>
                      <a:pt x="206221" y="2061"/>
                      <a:pt x="207556" y="580"/>
                      <a:pt x="209348" y="141"/>
                    </a:cubicBezTo>
                    <a:cubicBezTo>
                      <a:pt x="211141" y="-316"/>
                      <a:pt x="213024" y="361"/>
                      <a:pt x="214121" y="1842"/>
                    </a:cubicBezTo>
                    <a:cubicBezTo>
                      <a:pt x="251776" y="52152"/>
                      <a:pt x="332737" y="69581"/>
                      <a:pt x="389320" y="57346"/>
                    </a:cubicBezTo>
                    <a:cubicBezTo>
                      <a:pt x="391387" y="56889"/>
                      <a:pt x="393490" y="57931"/>
                      <a:pt x="394405" y="59815"/>
                    </a:cubicBezTo>
                    <a:cubicBezTo>
                      <a:pt x="395319" y="61717"/>
                      <a:pt x="394825" y="64003"/>
                      <a:pt x="393198" y="65338"/>
                    </a:cubicBezTo>
                    <a:cubicBezTo>
                      <a:pt x="389192" y="68648"/>
                      <a:pt x="381621" y="78103"/>
                      <a:pt x="373611" y="88107"/>
                    </a:cubicBezTo>
                    <a:cubicBezTo>
                      <a:pt x="364815" y="99098"/>
                      <a:pt x="354848" y="111534"/>
                      <a:pt x="346709" y="119434"/>
                    </a:cubicBezTo>
                    <a:cubicBezTo>
                      <a:pt x="342906" y="123146"/>
                      <a:pt x="339230" y="127407"/>
                      <a:pt x="335353" y="131925"/>
                    </a:cubicBezTo>
                    <a:cubicBezTo>
                      <a:pt x="323410" y="145824"/>
                      <a:pt x="308561" y="163142"/>
                      <a:pt x="274929" y="182857"/>
                    </a:cubicBezTo>
                    <a:cubicBezTo>
                      <a:pt x="264615" y="188910"/>
                      <a:pt x="255306" y="196262"/>
                      <a:pt x="247296" y="204711"/>
                    </a:cubicBezTo>
                    <a:cubicBezTo>
                      <a:pt x="212933" y="240903"/>
                      <a:pt x="130454" y="329654"/>
                      <a:pt x="106789" y="371771"/>
                    </a:cubicBezTo>
                    <a:cubicBezTo>
                      <a:pt x="105546" y="373984"/>
                      <a:pt x="104412" y="376106"/>
                      <a:pt x="103534" y="378045"/>
                    </a:cubicBezTo>
                    <a:cubicBezTo>
                      <a:pt x="100260" y="385158"/>
                      <a:pt x="98706" y="393461"/>
                      <a:pt x="98889" y="402715"/>
                    </a:cubicBezTo>
                    <a:cubicBezTo>
                      <a:pt x="98925" y="404928"/>
                      <a:pt x="97389" y="406848"/>
                      <a:pt x="95231" y="407287"/>
                    </a:cubicBezTo>
                    <a:cubicBezTo>
                      <a:pt x="89342" y="408494"/>
                      <a:pt x="83216" y="409079"/>
                      <a:pt x="77035" y="409079"/>
                    </a:cubicBezTo>
                    <a:close/>
                    <a:moveTo>
                      <a:pt x="9460" y="357891"/>
                    </a:moveTo>
                    <a:cubicBezTo>
                      <a:pt x="17763" y="390553"/>
                      <a:pt x="60118" y="403373"/>
                      <a:pt x="89745" y="398966"/>
                    </a:cubicBezTo>
                    <a:cubicBezTo>
                      <a:pt x="90001" y="389859"/>
                      <a:pt x="91830" y="381556"/>
                      <a:pt x="95213" y="374222"/>
                    </a:cubicBezTo>
                    <a:cubicBezTo>
                      <a:pt x="96109" y="372247"/>
                      <a:pt x="97298" y="369979"/>
                      <a:pt x="98816" y="367291"/>
                    </a:cubicBezTo>
                    <a:cubicBezTo>
                      <a:pt x="122974" y="324278"/>
                      <a:pt x="206056" y="234868"/>
                      <a:pt x="240657" y="198419"/>
                    </a:cubicBezTo>
                    <a:cubicBezTo>
                      <a:pt x="249271" y="189349"/>
                      <a:pt x="259256" y="181449"/>
                      <a:pt x="270302" y="174975"/>
                    </a:cubicBezTo>
                    <a:cubicBezTo>
                      <a:pt x="302617" y="156028"/>
                      <a:pt x="316919" y="139350"/>
                      <a:pt x="328403" y="125963"/>
                    </a:cubicBezTo>
                    <a:cubicBezTo>
                      <a:pt x="332408" y="121281"/>
                      <a:pt x="336212" y="116874"/>
                      <a:pt x="340309" y="112869"/>
                    </a:cubicBezTo>
                    <a:cubicBezTo>
                      <a:pt x="348026" y="105370"/>
                      <a:pt x="357810" y="93154"/>
                      <a:pt x="366442" y="82382"/>
                    </a:cubicBezTo>
                    <a:cubicBezTo>
                      <a:pt x="370465" y="77353"/>
                      <a:pt x="374251" y="72635"/>
                      <a:pt x="377616" y="68630"/>
                    </a:cubicBezTo>
                    <a:cubicBezTo>
                      <a:pt x="323210" y="75853"/>
                      <a:pt x="252837" y="60199"/>
                      <a:pt x="213061" y="15046"/>
                    </a:cubicBezTo>
                    <a:cubicBezTo>
                      <a:pt x="203642" y="54310"/>
                      <a:pt x="175351" y="78341"/>
                      <a:pt x="145834" y="98439"/>
                    </a:cubicBezTo>
                    <a:cubicBezTo>
                      <a:pt x="91135" y="135655"/>
                      <a:pt x="75535" y="177352"/>
                      <a:pt x="72956" y="185325"/>
                    </a:cubicBezTo>
                    <a:cubicBezTo>
                      <a:pt x="72591" y="186441"/>
                      <a:pt x="72207" y="187538"/>
                      <a:pt x="71804" y="188636"/>
                    </a:cubicBezTo>
                    <a:lnTo>
                      <a:pt x="13081" y="350430"/>
                    </a:lnTo>
                    <a:cubicBezTo>
                      <a:pt x="12167" y="352990"/>
                      <a:pt x="10942" y="355495"/>
                      <a:pt x="9460" y="3578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7" name="Graphic 4">
              <a:extLst>
                <a:ext uri="{FF2B5EF4-FFF2-40B4-BE49-F238E27FC236}">
                  <a16:creationId xmlns:a16="http://schemas.microsoft.com/office/drawing/2014/main" id="{6F6ABE46-63BB-F57B-EFFA-D7D0A94C0DC0}"/>
                </a:ext>
              </a:extLst>
            </p:cNvPr>
            <p:cNvGrpSpPr/>
            <p:nvPr/>
          </p:nvGrpSpPr>
          <p:grpSpPr>
            <a:xfrm>
              <a:off x="8941077" y="2476707"/>
              <a:ext cx="265051" cy="196613"/>
              <a:chOff x="8941077" y="2476707"/>
              <a:chExt cx="265051" cy="196613"/>
            </a:xfrm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3BC78585-EA6F-390A-7148-2A6D0D7FF515}"/>
                  </a:ext>
                </a:extLst>
              </p:cNvPr>
              <p:cNvSpPr/>
              <p:nvPr/>
            </p:nvSpPr>
            <p:spPr>
              <a:xfrm>
                <a:off x="8945628" y="2481159"/>
                <a:ext cx="255947" cy="187574"/>
              </a:xfrm>
              <a:custGeom>
                <a:avLst/>
                <a:gdLst>
                  <a:gd name="connsiteX0" fmla="*/ 31993 w 255947"/>
                  <a:gd name="connsiteY0" fmla="*/ 144577 h 187574"/>
                  <a:gd name="connsiteX1" fmla="*/ 64710 w 255947"/>
                  <a:gd name="connsiteY1" fmla="*/ 132909 h 187574"/>
                  <a:gd name="connsiteX2" fmla="*/ 78737 w 255947"/>
                  <a:gd name="connsiteY2" fmla="*/ 172540 h 187574"/>
                  <a:gd name="connsiteX3" fmla="*/ 92764 w 255947"/>
                  <a:gd name="connsiteY3" fmla="*/ 172540 h 187574"/>
                  <a:gd name="connsiteX4" fmla="*/ 153517 w 255947"/>
                  <a:gd name="connsiteY4" fmla="*/ 111915 h 187574"/>
                  <a:gd name="connsiteX5" fmla="*/ 237403 w 255947"/>
                  <a:gd name="connsiteY5" fmla="*/ 164328 h 187574"/>
                  <a:gd name="connsiteX6" fmla="*/ 237422 w 255947"/>
                  <a:gd name="connsiteY6" fmla="*/ 164090 h 187574"/>
                  <a:gd name="connsiteX7" fmla="*/ 255619 w 255947"/>
                  <a:gd name="connsiteY7" fmla="*/ 114676 h 187574"/>
                  <a:gd name="connsiteX8" fmla="*/ 190294 w 255947"/>
                  <a:gd name="connsiteY8" fmla="*/ 16909 h 187574"/>
                  <a:gd name="connsiteX9" fmla="*/ 111052 w 255947"/>
                  <a:gd name="connsiteY9" fmla="*/ 10471 h 187574"/>
                  <a:gd name="connsiteX10" fmla="*/ 41448 w 255947"/>
                  <a:gd name="connsiteY10" fmla="*/ 37336 h 187574"/>
                  <a:gd name="connsiteX11" fmla="*/ 3939 w 255947"/>
                  <a:gd name="connsiteY11" fmla="*/ 186548 h 187574"/>
                  <a:gd name="connsiteX12" fmla="*/ 31993 w 255947"/>
                  <a:gd name="connsiteY12" fmla="*/ 144577 h 187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5947" h="187574">
                    <a:moveTo>
                      <a:pt x="31993" y="144577"/>
                    </a:moveTo>
                    <a:cubicBezTo>
                      <a:pt x="34334" y="135250"/>
                      <a:pt x="50683" y="118937"/>
                      <a:pt x="64710" y="132909"/>
                    </a:cubicBezTo>
                    <a:cubicBezTo>
                      <a:pt x="74055" y="144577"/>
                      <a:pt x="71715" y="160890"/>
                      <a:pt x="78737" y="172540"/>
                    </a:cubicBezTo>
                    <a:cubicBezTo>
                      <a:pt x="81078" y="174880"/>
                      <a:pt x="88082" y="174880"/>
                      <a:pt x="92764" y="172540"/>
                    </a:cubicBezTo>
                    <a:cubicBezTo>
                      <a:pt x="118477" y="156227"/>
                      <a:pt x="123140" y="109592"/>
                      <a:pt x="153517" y="111915"/>
                    </a:cubicBezTo>
                    <a:cubicBezTo>
                      <a:pt x="187185" y="114146"/>
                      <a:pt x="216501" y="135762"/>
                      <a:pt x="237403" y="164328"/>
                    </a:cubicBezTo>
                    <a:lnTo>
                      <a:pt x="237422" y="164090"/>
                    </a:lnTo>
                    <a:cubicBezTo>
                      <a:pt x="259916" y="161402"/>
                      <a:pt x="255619" y="114676"/>
                      <a:pt x="255619" y="114676"/>
                    </a:cubicBezTo>
                    <a:cubicBezTo>
                      <a:pt x="239013" y="58276"/>
                      <a:pt x="224036" y="50760"/>
                      <a:pt x="190294" y="16909"/>
                    </a:cubicBezTo>
                    <a:cubicBezTo>
                      <a:pt x="156571" y="-16924"/>
                      <a:pt x="111052" y="10471"/>
                      <a:pt x="111052" y="10471"/>
                    </a:cubicBezTo>
                    <a:cubicBezTo>
                      <a:pt x="62333" y="-812"/>
                      <a:pt x="41448" y="37336"/>
                      <a:pt x="41448" y="37336"/>
                    </a:cubicBezTo>
                    <a:cubicBezTo>
                      <a:pt x="-16854" y="91085"/>
                      <a:pt x="3153" y="183073"/>
                      <a:pt x="3939" y="186548"/>
                    </a:cubicBezTo>
                    <a:cubicBezTo>
                      <a:pt x="34316" y="193534"/>
                      <a:pt x="29652" y="163231"/>
                      <a:pt x="31993" y="1445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E4FD72CD-C23C-1BB0-BCF1-6EBD6AF704D3}"/>
                  </a:ext>
                </a:extLst>
              </p:cNvPr>
              <p:cNvSpPr/>
              <p:nvPr/>
            </p:nvSpPr>
            <p:spPr>
              <a:xfrm>
                <a:off x="8941077" y="2476707"/>
                <a:ext cx="265051" cy="196613"/>
              </a:xfrm>
              <a:custGeom>
                <a:avLst/>
                <a:gdLst>
                  <a:gd name="connsiteX0" fmla="*/ 16684 w 265051"/>
                  <a:gd name="connsiteY0" fmla="*/ 196614 h 196613"/>
                  <a:gd name="connsiteX1" fmla="*/ 7485 w 265051"/>
                  <a:gd name="connsiteY1" fmla="*/ 195462 h 196613"/>
                  <a:gd name="connsiteX2" fmla="*/ 4046 w 265051"/>
                  <a:gd name="connsiteY2" fmla="*/ 192005 h 196613"/>
                  <a:gd name="connsiteX3" fmla="*/ 42414 w 265051"/>
                  <a:gd name="connsiteY3" fmla="*/ 38880 h 196613"/>
                  <a:gd name="connsiteX4" fmla="*/ 114908 w 265051"/>
                  <a:gd name="connsiteY4" fmla="*/ 10094 h 196613"/>
                  <a:gd name="connsiteX5" fmla="*/ 198063 w 265051"/>
                  <a:gd name="connsiteY5" fmla="*/ 18141 h 196613"/>
                  <a:gd name="connsiteX6" fmla="*/ 211779 w 265051"/>
                  <a:gd name="connsiteY6" fmla="*/ 31583 h 196613"/>
                  <a:gd name="connsiteX7" fmla="*/ 264540 w 265051"/>
                  <a:gd name="connsiteY7" fmla="*/ 117847 h 196613"/>
                  <a:gd name="connsiteX8" fmla="*/ 264706 w 265051"/>
                  <a:gd name="connsiteY8" fmla="*/ 118725 h 196613"/>
                  <a:gd name="connsiteX9" fmla="*/ 243582 w 265051"/>
                  <a:gd name="connsiteY9" fmla="*/ 172931 h 196613"/>
                  <a:gd name="connsiteX10" fmla="*/ 243198 w 265051"/>
                  <a:gd name="connsiteY10" fmla="*/ 173059 h 196613"/>
                  <a:gd name="connsiteX11" fmla="*/ 238242 w 265051"/>
                  <a:gd name="connsiteY11" fmla="*/ 171486 h 196613"/>
                  <a:gd name="connsiteX12" fmla="*/ 157739 w 265051"/>
                  <a:gd name="connsiteY12" fmla="*/ 120938 h 196613"/>
                  <a:gd name="connsiteX13" fmla="*/ 125771 w 265051"/>
                  <a:gd name="connsiteY13" fmla="*/ 148882 h 196613"/>
                  <a:gd name="connsiteX14" fmla="*/ 99730 w 265051"/>
                  <a:gd name="connsiteY14" fmla="*/ 180850 h 196613"/>
                  <a:gd name="connsiteX15" fmla="*/ 99327 w 265051"/>
                  <a:gd name="connsiteY15" fmla="*/ 181087 h 196613"/>
                  <a:gd name="connsiteX16" fmla="*/ 80033 w 265051"/>
                  <a:gd name="connsiteY16" fmla="*/ 180228 h 196613"/>
                  <a:gd name="connsiteX17" fmla="*/ 79338 w 265051"/>
                  <a:gd name="connsiteY17" fmla="*/ 179350 h 196613"/>
                  <a:gd name="connsiteX18" fmla="*/ 73083 w 265051"/>
                  <a:gd name="connsiteY18" fmla="*/ 160221 h 196613"/>
                  <a:gd name="connsiteX19" fmla="*/ 65823 w 265051"/>
                  <a:gd name="connsiteY19" fmla="*/ 140396 h 196613"/>
                  <a:gd name="connsiteX20" fmla="*/ 54283 w 265051"/>
                  <a:gd name="connsiteY20" fmla="*/ 136903 h 196613"/>
                  <a:gd name="connsiteX21" fmla="*/ 41025 w 265051"/>
                  <a:gd name="connsiteY21" fmla="*/ 149870 h 196613"/>
                  <a:gd name="connsiteX22" fmla="*/ 40293 w 265051"/>
                  <a:gd name="connsiteY22" fmla="*/ 159599 h 196613"/>
                  <a:gd name="connsiteX23" fmla="*/ 29686 w 265051"/>
                  <a:gd name="connsiteY23" fmla="*/ 192609 h 196613"/>
                  <a:gd name="connsiteX24" fmla="*/ 16684 w 265051"/>
                  <a:gd name="connsiteY24" fmla="*/ 196614 h 196613"/>
                  <a:gd name="connsiteX25" fmla="*/ 12386 w 265051"/>
                  <a:gd name="connsiteY25" fmla="*/ 187104 h 196613"/>
                  <a:gd name="connsiteX26" fmla="*/ 24200 w 265051"/>
                  <a:gd name="connsiteY26" fmla="*/ 185330 h 196613"/>
                  <a:gd name="connsiteX27" fmla="*/ 31168 w 265051"/>
                  <a:gd name="connsiteY27" fmla="*/ 159123 h 196613"/>
                  <a:gd name="connsiteX28" fmla="*/ 31990 w 265051"/>
                  <a:gd name="connsiteY28" fmla="*/ 148461 h 196613"/>
                  <a:gd name="connsiteX29" fmla="*/ 32100 w 265051"/>
                  <a:gd name="connsiteY29" fmla="*/ 147913 h 196613"/>
                  <a:gd name="connsiteX30" fmla="*/ 51851 w 265051"/>
                  <a:gd name="connsiteY30" fmla="*/ 128125 h 196613"/>
                  <a:gd name="connsiteX31" fmla="*/ 72480 w 265051"/>
                  <a:gd name="connsiteY31" fmla="*/ 134142 h 196613"/>
                  <a:gd name="connsiteX32" fmla="*/ 72828 w 265051"/>
                  <a:gd name="connsiteY32" fmla="*/ 134526 h 196613"/>
                  <a:gd name="connsiteX33" fmla="*/ 82063 w 265051"/>
                  <a:gd name="connsiteY33" fmla="*/ 158428 h 196613"/>
                  <a:gd name="connsiteX34" fmla="*/ 86763 w 265051"/>
                  <a:gd name="connsiteY34" fmla="*/ 173918 h 196613"/>
                  <a:gd name="connsiteX35" fmla="*/ 95066 w 265051"/>
                  <a:gd name="connsiteY35" fmla="*/ 173041 h 196613"/>
                  <a:gd name="connsiteX36" fmla="*/ 117908 w 265051"/>
                  <a:gd name="connsiteY36" fmla="*/ 144292 h 196613"/>
                  <a:gd name="connsiteX37" fmla="*/ 158416 w 265051"/>
                  <a:gd name="connsiteY37" fmla="*/ 111849 h 196613"/>
                  <a:gd name="connsiteX38" fmla="*/ 243711 w 265051"/>
                  <a:gd name="connsiteY38" fmla="*/ 163512 h 196613"/>
                  <a:gd name="connsiteX39" fmla="*/ 255671 w 265051"/>
                  <a:gd name="connsiteY39" fmla="*/ 120024 h 196613"/>
                  <a:gd name="connsiteX40" fmla="*/ 205452 w 265051"/>
                  <a:gd name="connsiteY40" fmla="*/ 38185 h 196613"/>
                  <a:gd name="connsiteX41" fmla="*/ 191627 w 265051"/>
                  <a:gd name="connsiteY41" fmla="*/ 24633 h 196613"/>
                  <a:gd name="connsiteX42" fmla="*/ 117981 w 265051"/>
                  <a:gd name="connsiteY42" fmla="*/ 18873 h 196613"/>
                  <a:gd name="connsiteX43" fmla="*/ 114598 w 265051"/>
                  <a:gd name="connsiteY43" fmla="*/ 19403 h 196613"/>
                  <a:gd name="connsiteX44" fmla="*/ 50023 w 265051"/>
                  <a:gd name="connsiteY44" fmla="*/ 44019 h 196613"/>
                  <a:gd name="connsiteX45" fmla="*/ 49108 w 265051"/>
                  <a:gd name="connsiteY45" fmla="*/ 45171 h 196613"/>
                  <a:gd name="connsiteX46" fmla="*/ 12386 w 265051"/>
                  <a:gd name="connsiteY46" fmla="*/ 187104 h 19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65051" h="196613">
                    <a:moveTo>
                      <a:pt x="16684" y="196614"/>
                    </a:moveTo>
                    <a:cubicBezTo>
                      <a:pt x="13885" y="196614"/>
                      <a:pt x="10831" y="196230"/>
                      <a:pt x="7485" y="195462"/>
                    </a:cubicBezTo>
                    <a:cubicBezTo>
                      <a:pt x="5766" y="195077"/>
                      <a:pt x="4430" y="193724"/>
                      <a:pt x="4046" y="192005"/>
                    </a:cubicBezTo>
                    <a:cubicBezTo>
                      <a:pt x="3150" y="188037"/>
                      <a:pt x="-17149" y="94402"/>
                      <a:pt x="42414" y="38880"/>
                    </a:cubicBezTo>
                    <a:cubicBezTo>
                      <a:pt x="45725" y="33521"/>
                      <a:pt x="68384" y="256"/>
                      <a:pt x="114908" y="10094"/>
                    </a:cubicBezTo>
                    <a:cubicBezTo>
                      <a:pt x="123759" y="5431"/>
                      <a:pt x="165987" y="-14028"/>
                      <a:pt x="198063" y="18141"/>
                    </a:cubicBezTo>
                    <a:cubicBezTo>
                      <a:pt x="203020" y="23116"/>
                      <a:pt x="207573" y="27504"/>
                      <a:pt x="211779" y="31583"/>
                    </a:cubicBezTo>
                    <a:cubicBezTo>
                      <a:pt x="236450" y="55449"/>
                      <a:pt x="250056" y="68598"/>
                      <a:pt x="264540" y="117847"/>
                    </a:cubicBezTo>
                    <a:cubicBezTo>
                      <a:pt x="264632" y="118122"/>
                      <a:pt x="264687" y="118433"/>
                      <a:pt x="264706" y="118725"/>
                    </a:cubicBezTo>
                    <a:cubicBezTo>
                      <a:pt x="264888" y="120792"/>
                      <a:pt x="268966" y="168560"/>
                      <a:pt x="243582" y="172931"/>
                    </a:cubicBezTo>
                    <a:cubicBezTo>
                      <a:pt x="243455" y="172986"/>
                      <a:pt x="243326" y="173022"/>
                      <a:pt x="243198" y="173059"/>
                    </a:cubicBezTo>
                    <a:cubicBezTo>
                      <a:pt x="241352" y="173571"/>
                      <a:pt x="239377" y="173022"/>
                      <a:pt x="238242" y="171486"/>
                    </a:cubicBezTo>
                    <a:cubicBezTo>
                      <a:pt x="215822" y="140854"/>
                      <a:pt x="187219" y="122895"/>
                      <a:pt x="157739" y="120938"/>
                    </a:cubicBezTo>
                    <a:cubicBezTo>
                      <a:pt x="142724" y="119804"/>
                      <a:pt x="134915" y="133282"/>
                      <a:pt x="125771" y="148882"/>
                    </a:cubicBezTo>
                    <a:cubicBezTo>
                      <a:pt x="118694" y="160970"/>
                      <a:pt x="111361" y="173461"/>
                      <a:pt x="99730" y="180850"/>
                    </a:cubicBezTo>
                    <a:cubicBezTo>
                      <a:pt x="99601" y="180941"/>
                      <a:pt x="99455" y="181014"/>
                      <a:pt x="99327" y="181087"/>
                    </a:cubicBezTo>
                    <a:cubicBezTo>
                      <a:pt x="93530" y="183995"/>
                      <a:pt x="84166" y="184361"/>
                      <a:pt x="80033" y="180228"/>
                    </a:cubicBezTo>
                    <a:cubicBezTo>
                      <a:pt x="79758" y="179953"/>
                      <a:pt x="79540" y="179661"/>
                      <a:pt x="79338" y="179350"/>
                    </a:cubicBezTo>
                    <a:cubicBezTo>
                      <a:pt x="75790" y="173443"/>
                      <a:pt x="74418" y="166731"/>
                      <a:pt x="73083" y="160221"/>
                    </a:cubicBezTo>
                    <a:cubicBezTo>
                      <a:pt x="71584" y="152887"/>
                      <a:pt x="70158" y="145938"/>
                      <a:pt x="65823" y="140396"/>
                    </a:cubicBezTo>
                    <a:cubicBezTo>
                      <a:pt x="62220" y="136885"/>
                      <a:pt x="58435" y="135751"/>
                      <a:pt x="54283" y="136903"/>
                    </a:cubicBezTo>
                    <a:cubicBezTo>
                      <a:pt x="47737" y="138714"/>
                      <a:pt x="42232" y="145590"/>
                      <a:pt x="41025" y="149870"/>
                    </a:cubicBezTo>
                    <a:cubicBezTo>
                      <a:pt x="40659" y="152832"/>
                      <a:pt x="40476" y="156124"/>
                      <a:pt x="40293" y="159599"/>
                    </a:cubicBezTo>
                    <a:cubicBezTo>
                      <a:pt x="39617" y="171833"/>
                      <a:pt x="38848" y="185714"/>
                      <a:pt x="29686" y="192609"/>
                    </a:cubicBezTo>
                    <a:cubicBezTo>
                      <a:pt x="26175" y="195297"/>
                      <a:pt x="21877" y="196614"/>
                      <a:pt x="16684" y="196614"/>
                    </a:cubicBezTo>
                    <a:close/>
                    <a:moveTo>
                      <a:pt x="12386" y="187104"/>
                    </a:moveTo>
                    <a:cubicBezTo>
                      <a:pt x="17598" y="187909"/>
                      <a:pt x="21566" y="187323"/>
                      <a:pt x="24200" y="185330"/>
                    </a:cubicBezTo>
                    <a:cubicBezTo>
                      <a:pt x="29961" y="180996"/>
                      <a:pt x="30619" y="169383"/>
                      <a:pt x="31168" y="159123"/>
                    </a:cubicBezTo>
                    <a:cubicBezTo>
                      <a:pt x="31369" y="155356"/>
                      <a:pt x="31570" y="151808"/>
                      <a:pt x="31990" y="148461"/>
                    </a:cubicBezTo>
                    <a:cubicBezTo>
                      <a:pt x="32009" y="148278"/>
                      <a:pt x="32045" y="148096"/>
                      <a:pt x="32100" y="147913"/>
                    </a:cubicBezTo>
                    <a:cubicBezTo>
                      <a:pt x="33947" y="140506"/>
                      <a:pt x="42030" y="130832"/>
                      <a:pt x="51851" y="128125"/>
                    </a:cubicBezTo>
                    <a:cubicBezTo>
                      <a:pt x="59221" y="126077"/>
                      <a:pt x="66537" y="128217"/>
                      <a:pt x="72480" y="134142"/>
                    </a:cubicBezTo>
                    <a:cubicBezTo>
                      <a:pt x="72608" y="134270"/>
                      <a:pt x="72718" y="134380"/>
                      <a:pt x="72828" y="134526"/>
                    </a:cubicBezTo>
                    <a:cubicBezTo>
                      <a:pt x="78662" y="141804"/>
                      <a:pt x="80399" y="150254"/>
                      <a:pt x="82063" y="158428"/>
                    </a:cubicBezTo>
                    <a:cubicBezTo>
                      <a:pt x="83215" y="164098"/>
                      <a:pt x="84330" y="169493"/>
                      <a:pt x="86763" y="173918"/>
                    </a:cubicBezTo>
                    <a:cubicBezTo>
                      <a:pt x="88061" y="174394"/>
                      <a:pt x="92066" y="174449"/>
                      <a:pt x="95066" y="173041"/>
                    </a:cubicBezTo>
                    <a:cubicBezTo>
                      <a:pt x="104722" y="166804"/>
                      <a:pt x="111415" y="155374"/>
                      <a:pt x="117908" y="144292"/>
                    </a:cubicBezTo>
                    <a:cubicBezTo>
                      <a:pt x="127710" y="127558"/>
                      <a:pt x="137805" y="110276"/>
                      <a:pt x="158416" y="111849"/>
                    </a:cubicBezTo>
                    <a:cubicBezTo>
                      <a:pt x="189743" y="113934"/>
                      <a:pt x="219937" y="132240"/>
                      <a:pt x="243711" y="163512"/>
                    </a:cubicBezTo>
                    <a:cubicBezTo>
                      <a:pt x="256110" y="159050"/>
                      <a:pt x="256640" y="131435"/>
                      <a:pt x="255671" y="120024"/>
                    </a:cubicBezTo>
                    <a:cubicBezTo>
                      <a:pt x="241919" y="73462"/>
                      <a:pt x="229702" y="61648"/>
                      <a:pt x="205452" y="38185"/>
                    </a:cubicBezTo>
                    <a:cubicBezTo>
                      <a:pt x="201209" y="34088"/>
                      <a:pt x="196619" y="29644"/>
                      <a:pt x="191627" y="24633"/>
                    </a:cubicBezTo>
                    <a:cubicBezTo>
                      <a:pt x="160866" y="-6219"/>
                      <a:pt x="119718" y="17849"/>
                      <a:pt x="117981" y="18873"/>
                    </a:cubicBezTo>
                    <a:cubicBezTo>
                      <a:pt x="116957" y="19476"/>
                      <a:pt x="115750" y="19677"/>
                      <a:pt x="114598" y="19403"/>
                    </a:cubicBezTo>
                    <a:cubicBezTo>
                      <a:pt x="70011" y="9089"/>
                      <a:pt x="50827" y="42574"/>
                      <a:pt x="50023" y="44019"/>
                    </a:cubicBezTo>
                    <a:cubicBezTo>
                      <a:pt x="49785" y="44439"/>
                      <a:pt x="49474" y="44842"/>
                      <a:pt x="49108" y="45171"/>
                    </a:cubicBezTo>
                    <a:cubicBezTo>
                      <a:pt x="-2245" y="92500"/>
                      <a:pt x="9313" y="170809"/>
                      <a:pt x="12386" y="187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0" name="Graphic 4">
              <a:extLst>
                <a:ext uri="{FF2B5EF4-FFF2-40B4-BE49-F238E27FC236}">
                  <a16:creationId xmlns:a16="http://schemas.microsoft.com/office/drawing/2014/main" id="{3DF9728B-8ABC-307E-8F68-7770F9EFBF43}"/>
                </a:ext>
              </a:extLst>
            </p:cNvPr>
            <p:cNvGrpSpPr/>
            <p:nvPr/>
          </p:nvGrpSpPr>
          <p:grpSpPr>
            <a:xfrm>
              <a:off x="8984720" y="2686436"/>
              <a:ext cx="80526" cy="83939"/>
              <a:chOff x="8984720" y="2686436"/>
              <a:chExt cx="80526" cy="83939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B7B6A69-C409-4E32-C445-7FD75FD7ECE8}"/>
                  </a:ext>
                </a:extLst>
              </p:cNvPr>
              <p:cNvSpPr/>
              <p:nvPr/>
            </p:nvSpPr>
            <p:spPr>
              <a:xfrm>
                <a:off x="8989308" y="2691024"/>
                <a:ext cx="71414" cy="74779"/>
              </a:xfrm>
              <a:custGeom>
                <a:avLst/>
                <a:gdLst>
                  <a:gd name="connsiteX0" fmla="*/ 68818 w 71414"/>
                  <a:gd name="connsiteY0" fmla="*/ 74780 h 74779"/>
                  <a:gd name="connsiteX1" fmla="*/ 71414 w 71414"/>
                  <a:gd name="connsiteY1" fmla="*/ 74542 h 74779"/>
                  <a:gd name="connsiteX2" fmla="*/ 0 w 71414"/>
                  <a:gd name="connsiteY2" fmla="*/ 0 h 74779"/>
                  <a:gd name="connsiteX3" fmla="*/ 933 w 71414"/>
                  <a:gd name="connsiteY3" fmla="*/ 4590 h 74779"/>
                  <a:gd name="connsiteX4" fmla="*/ 68818 w 71414"/>
                  <a:gd name="connsiteY4" fmla="*/ 74780 h 7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14" h="74779">
                    <a:moveTo>
                      <a:pt x="68818" y="74780"/>
                    </a:moveTo>
                    <a:cubicBezTo>
                      <a:pt x="69677" y="74688"/>
                      <a:pt x="70555" y="74615"/>
                      <a:pt x="71414" y="74542"/>
                    </a:cubicBezTo>
                    <a:cubicBezTo>
                      <a:pt x="39026" y="60570"/>
                      <a:pt x="10351" y="33028"/>
                      <a:pt x="0" y="0"/>
                    </a:cubicBezTo>
                    <a:cubicBezTo>
                      <a:pt x="311" y="1500"/>
                      <a:pt x="622" y="3036"/>
                      <a:pt x="933" y="4590"/>
                    </a:cubicBezTo>
                    <a:lnTo>
                      <a:pt x="68818" y="74780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7636BE3D-AF39-43A4-3F39-6B5CF5827F59}"/>
                  </a:ext>
                </a:extLst>
              </p:cNvPr>
              <p:cNvSpPr/>
              <p:nvPr/>
            </p:nvSpPr>
            <p:spPr>
              <a:xfrm>
                <a:off x="8984720" y="2686436"/>
                <a:ext cx="80526" cy="83939"/>
              </a:xfrm>
              <a:custGeom>
                <a:avLst/>
                <a:gdLst>
                  <a:gd name="connsiteX0" fmla="*/ 73387 w 80526"/>
                  <a:gd name="connsiteY0" fmla="*/ 83939 h 83939"/>
                  <a:gd name="connsiteX1" fmla="*/ 69126 w 80526"/>
                  <a:gd name="connsiteY1" fmla="*/ 81031 h 83939"/>
                  <a:gd name="connsiteX2" fmla="*/ 2594 w 80526"/>
                  <a:gd name="connsiteY2" fmla="*/ 12689 h 83939"/>
                  <a:gd name="connsiteX3" fmla="*/ 1021 w 80526"/>
                  <a:gd name="connsiteY3" fmla="*/ 10092 h 83939"/>
                  <a:gd name="connsiteX4" fmla="*/ 89 w 80526"/>
                  <a:gd name="connsiteY4" fmla="*/ 5465 h 83939"/>
                  <a:gd name="connsiteX5" fmla="*/ 3435 w 80526"/>
                  <a:gd name="connsiteY5" fmla="*/ 144 h 83939"/>
                  <a:gd name="connsiteX6" fmla="*/ 8922 w 80526"/>
                  <a:gd name="connsiteY6" fmla="*/ 3198 h 83939"/>
                  <a:gd name="connsiteX7" fmla="*/ 77776 w 80526"/>
                  <a:gd name="connsiteY7" fmla="*/ 74905 h 83939"/>
                  <a:gd name="connsiteX8" fmla="*/ 80464 w 80526"/>
                  <a:gd name="connsiteY8" fmla="*/ 79843 h 83939"/>
                  <a:gd name="connsiteX9" fmla="*/ 76313 w 80526"/>
                  <a:gd name="connsiteY9" fmla="*/ 83646 h 83939"/>
                  <a:gd name="connsiteX10" fmla="*/ 73826 w 80526"/>
                  <a:gd name="connsiteY10" fmla="*/ 83884 h 83939"/>
                  <a:gd name="connsiteX11" fmla="*/ 73387 w 80526"/>
                  <a:gd name="connsiteY11" fmla="*/ 83939 h 8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526" h="83939">
                    <a:moveTo>
                      <a:pt x="73387" y="83939"/>
                    </a:moveTo>
                    <a:cubicBezTo>
                      <a:pt x="71485" y="83939"/>
                      <a:pt x="69803" y="82750"/>
                      <a:pt x="69126" y="81031"/>
                    </a:cubicBezTo>
                    <a:cubicBezTo>
                      <a:pt x="38457" y="66346"/>
                      <a:pt x="13750" y="40926"/>
                      <a:pt x="2594" y="12689"/>
                    </a:cubicBezTo>
                    <a:cubicBezTo>
                      <a:pt x="1826" y="12049"/>
                      <a:pt x="1241" y="11153"/>
                      <a:pt x="1021" y="10092"/>
                    </a:cubicBezTo>
                    <a:lnTo>
                      <a:pt x="89" y="5465"/>
                    </a:lnTo>
                    <a:cubicBezTo>
                      <a:pt x="-387" y="3088"/>
                      <a:pt x="1094" y="747"/>
                      <a:pt x="3435" y="144"/>
                    </a:cubicBezTo>
                    <a:cubicBezTo>
                      <a:pt x="5794" y="-460"/>
                      <a:pt x="8209" y="893"/>
                      <a:pt x="8922" y="3198"/>
                    </a:cubicBezTo>
                    <a:cubicBezTo>
                      <a:pt x="18304" y="33153"/>
                      <a:pt x="44693" y="60640"/>
                      <a:pt x="77776" y="74905"/>
                    </a:cubicBezTo>
                    <a:cubicBezTo>
                      <a:pt x="79696" y="75746"/>
                      <a:pt x="80811" y="77776"/>
                      <a:pt x="80464" y="79843"/>
                    </a:cubicBezTo>
                    <a:cubicBezTo>
                      <a:pt x="80117" y="81909"/>
                      <a:pt x="78416" y="83482"/>
                      <a:pt x="76313" y="83646"/>
                    </a:cubicBezTo>
                    <a:cubicBezTo>
                      <a:pt x="75471" y="83720"/>
                      <a:pt x="74649" y="83793"/>
                      <a:pt x="73826" y="83884"/>
                    </a:cubicBezTo>
                    <a:cubicBezTo>
                      <a:pt x="73698" y="83939"/>
                      <a:pt x="73552" y="83939"/>
                      <a:pt x="73387" y="839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3" name="Graphic 4">
              <a:extLst>
                <a:ext uri="{FF2B5EF4-FFF2-40B4-BE49-F238E27FC236}">
                  <a16:creationId xmlns:a16="http://schemas.microsoft.com/office/drawing/2014/main" id="{B656B5DD-AAD2-1EC5-AB81-81B08139BDC0}"/>
                </a:ext>
              </a:extLst>
            </p:cNvPr>
            <p:cNvGrpSpPr/>
            <p:nvPr/>
          </p:nvGrpSpPr>
          <p:grpSpPr>
            <a:xfrm>
              <a:off x="8836321" y="2588438"/>
              <a:ext cx="351312" cy="242397"/>
              <a:chOff x="8836321" y="2588438"/>
              <a:chExt cx="351312" cy="242397"/>
            </a:xfrm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BB01FCF6-D516-7F5B-C618-5BAF3BA322FB}"/>
                  </a:ext>
                </a:extLst>
              </p:cNvPr>
              <p:cNvSpPr/>
              <p:nvPr/>
            </p:nvSpPr>
            <p:spPr>
              <a:xfrm>
                <a:off x="8840882" y="2593008"/>
                <a:ext cx="342114" cy="233255"/>
              </a:xfrm>
              <a:custGeom>
                <a:avLst/>
                <a:gdLst>
                  <a:gd name="connsiteX0" fmla="*/ 258264 w 342114"/>
                  <a:gd name="connsiteY0" fmla="*/ 84 h 233255"/>
                  <a:gd name="connsiteX1" fmla="*/ 197510 w 342114"/>
                  <a:gd name="connsiteY1" fmla="*/ 60708 h 233255"/>
                  <a:gd name="connsiteX2" fmla="*/ 183484 w 342114"/>
                  <a:gd name="connsiteY2" fmla="*/ 60708 h 233255"/>
                  <a:gd name="connsiteX3" fmla="*/ 169457 w 342114"/>
                  <a:gd name="connsiteY3" fmla="*/ 21078 h 233255"/>
                  <a:gd name="connsiteX4" fmla="*/ 136739 w 342114"/>
                  <a:gd name="connsiteY4" fmla="*/ 32746 h 233255"/>
                  <a:gd name="connsiteX5" fmla="*/ 108723 w 342114"/>
                  <a:gd name="connsiteY5" fmla="*/ 74717 h 233255"/>
                  <a:gd name="connsiteX6" fmla="*/ 108740 w 342114"/>
                  <a:gd name="connsiteY6" fmla="*/ 74827 h 233255"/>
                  <a:gd name="connsiteX7" fmla="*/ 92135 w 342114"/>
                  <a:gd name="connsiteY7" fmla="*/ 84501 h 233255"/>
                  <a:gd name="connsiteX8" fmla="*/ 38057 w 342114"/>
                  <a:gd name="connsiteY8" fmla="*/ 103832 h 233255"/>
                  <a:gd name="connsiteX9" fmla="*/ 0 w 342114"/>
                  <a:gd name="connsiteY9" fmla="*/ 116615 h 233255"/>
                  <a:gd name="connsiteX10" fmla="*/ 78309 w 342114"/>
                  <a:gd name="connsiteY10" fmla="*/ 233256 h 233255"/>
                  <a:gd name="connsiteX11" fmla="*/ 188312 w 342114"/>
                  <a:gd name="connsiteY11" fmla="*/ 179471 h 233255"/>
                  <a:gd name="connsiteX12" fmla="*/ 217225 w 342114"/>
                  <a:gd name="connsiteY12" fmla="*/ 172796 h 233255"/>
                  <a:gd name="connsiteX13" fmla="*/ 214720 w 342114"/>
                  <a:gd name="connsiteY13" fmla="*/ 170199 h 233255"/>
                  <a:gd name="connsiteX14" fmla="*/ 219822 w 342114"/>
                  <a:gd name="connsiteY14" fmla="*/ 172539 h 233255"/>
                  <a:gd name="connsiteX15" fmla="*/ 261683 w 342114"/>
                  <a:gd name="connsiteY15" fmla="*/ 179105 h 233255"/>
                  <a:gd name="connsiteX16" fmla="*/ 261848 w 342114"/>
                  <a:gd name="connsiteY16" fmla="*/ 178995 h 233255"/>
                  <a:gd name="connsiteX17" fmla="*/ 266127 w 342114"/>
                  <a:gd name="connsiteY17" fmla="*/ 160726 h 233255"/>
                  <a:gd name="connsiteX18" fmla="*/ 281124 w 342114"/>
                  <a:gd name="connsiteY18" fmla="*/ 157507 h 233255"/>
                  <a:gd name="connsiteX19" fmla="*/ 291822 w 342114"/>
                  <a:gd name="connsiteY19" fmla="*/ 144614 h 233255"/>
                  <a:gd name="connsiteX20" fmla="*/ 308427 w 342114"/>
                  <a:gd name="connsiteY20" fmla="*/ 137792 h 233255"/>
                  <a:gd name="connsiteX21" fmla="*/ 309817 w 342114"/>
                  <a:gd name="connsiteY21" fmla="*/ 130788 h 233255"/>
                  <a:gd name="connsiteX22" fmla="*/ 313036 w 342114"/>
                  <a:gd name="connsiteY22" fmla="*/ 112262 h 233255"/>
                  <a:gd name="connsiteX23" fmla="*/ 315377 w 342114"/>
                  <a:gd name="connsiteY23" fmla="*/ 85544 h 233255"/>
                  <a:gd name="connsiteX24" fmla="*/ 328910 w 342114"/>
                  <a:gd name="connsiteY24" fmla="*/ 78868 h 233255"/>
                  <a:gd name="connsiteX25" fmla="*/ 341839 w 342114"/>
                  <a:gd name="connsiteY25" fmla="*/ 56374 h 233255"/>
                  <a:gd name="connsiteX26" fmla="*/ 342114 w 342114"/>
                  <a:gd name="connsiteY26" fmla="*/ 52479 h 233255"/>
                  <a:gd name="connsiteX27" fmla="*/ 258264 w 342114"/>
                  <a:gd name="connsiteY27" fmla="*/ 84 h 233255"/>
                  <a:gd name="connsiteX28" fmla="*/ 178308 w 342114"/>
                  <a:gd name="connsiteY28" fmla="*/ 171168 h 233255"/>
                  <a:gd name="connsiteX29" fmla="*/ 179826 w 342114"/>
                  <a:gd name="connsiteY29" fmla="*/ 172759 h 233255"/>
                  <a:gd name="connsiteX30" fmla="*/ 178308 w 342114"/>
                  <a:gd name="connsiteY30" fmla="*/ 171168 h 233255"/>
                  <a:gd name="connsiteX31" fmla="*/ 149431 w 342114"/>
                  <a:gd name="connsiteY31" fmla="*/ 102990 h 233255"/>
                  <a:gd name="connsiteX32" fmla="*/ 149925 w 342114"/>
                  <a:gd name="connsiteY32" fmla="*/ 105294 h 233255"/>
                  <a:gd name="connsiteX33" fmla="*/ 149431 w 342114"/>
                  <a:gd name="connsiteY33" fmla="*/ 102990 h 233255"/>
                  <a:gd name="connsiteX34" fmla="*/ 150620 w 342114"/>
                  <a:gd name="connsiteY34" fmla="*/ 108477 h 233255"/>
                  <a:gd name="connsiteX35" fmla="*/ 151169 w 342114"/>
                  <a:gd name="connsiteY35" fmla="*/ 110909 h 233255"/>
                  <a:gd name="connsiteX36" fmla="*/ 150620 w 342114"/>
                  <a:gd name="connsiteY36" fmla="*/ 108477 h 233255"/>
                  <a:gd name="connsiteX37" fmla="*/ 151900 w 342114"/>
                  <a:gd name="connsiteY37" fmla="*/ 114054 h 233255"/>
                  <a:gd name="connsiteX38" fmla="*/ 152522 w 342114"/>
                  <a:gd name="connsiteY38" fmla="*/ 116597 h 233255"/>
                  <a:gd name="connsiteX39" fmla="*/ 151900 w 342114"/>
                  <a:gd name="connsiteY39" fmla="*/ 114054 h 233255"/>
                  <a:gd name="connsiteX40" fmla="*/ 153308 w 342114"/>
                  <a:gd name="connsiteY40" fmla="*/ 119705 h 233255"/>
                  <a:gd name="connsiteX41" fmla="*/ 153985 w 342114"/>
                  <a:gd name="connsiteY41" fmla="*/ 122247 h 233255"/>
                  <a:gd name="connsiteX42" fmla="*/ 153308 w 342114"/>
                  <a:gd name="connsiteY42" fmla="*/ 119705 h 233255"/>
                  <a:gd name="connsiteX43" fmla="*/ 154863 w 342114"/>
                  <a:gd name="connsiteY43" fmla="*/ 125375 h 233255"/>
                  <a:gd name="connsiteX44" fmla="*/ 155631 w 342114"/>
                  <a:gd name="connsiteY44" fmla="*/ 127972 h 233255"/>
                  <a:gd name="connsiteX45" fmla="*/ 154863 w 342114"/>
                  <a:gd name="connsiteY45" fmla="*/ 125375 h 233255"/>
                  <a:gd name="connsiteX46" fmla="*/ 156564 w 342114"/>
                  <a:gd name="connsiteY46" fmla="*/ 131007 h 233255"/>
                  <a:gd name="connsiteX47" fmla="*/ 157405 w 342114"/>
                  <a:gd name="connsiteY47" fmla="*/ 133604 h 233255"/>
                  <a:gd name="connsiteX48" fmla="*/ 156564 w 342114"/>
                  <a:gd name="connsiteY48" fmla="*/ 131007 h 233255"/>
                  <a:gd name="connsiteX49" fmla="*/ 158447 w 342114"/>
                  <a:gd name="connsiteY49" fmla="*/ 136604 h 233255"/>
                  <a:gd name="connsiteX50" fmla="*/ 159380 w 342114"/>
                  <a:gd name="connsiteY50" fmla="*/ 139164 h 233255"/>
                  <a:gd name="connsiteX51" fmla="*/ 158447 w 342114"/>
                  <a:gd name="connsiteY51" fmla="*/ 136604 h 233255"/>
                  <a:gd name="connsiteX52" fmla="*/ 160532 w 342114"/>
                  <a:gd name="connsiteY52" fmla="*/ 142127 h 233255"/>
                  <a:gd name="connsiteX53" fmla="*/ 161556 w 342114"/>
                  <a:gd name="connsiteY53" fmla="*/ 144614 h 233255"/>
                  <a:gd name="connsiteX54" fmla="*/ 160532 w 342114"/>
                  <a:gd name="connsiteY54" fmla="*/ 142127 h 233255"/>
                  <a:gd name="connsiteX55" fmla="*/ 162836 w 342114"/>
                  <a:gd name="connsiteY55" fmla="*/ 147485 h 233255"/>
                  <a:gd name="connsiteX56" fmla="*/ 163952 w 342114"/>
                  <a:gd name="connsiteY56" fmla="*/ 149899 h 233255"/>
                  <a:gd name="connsiteX57" fmla="*/ 162836 w 342114"/>
                  <a:gd name="connsiteY57" fmla="*/ 147485 h 233255"/>
                  <a:gd name="connsiteX58" fmla="*/ 165360 w 342114"/>
                  <a:gd name="connsiteY58" fmla="*/ 152697 h 233255"/>
                  <a:gd name="connsiteX59" fmla="*/ 166586 w 342114"/>
                  <a:gd name="connsiteY59" fmla="*/ 155020 h 233255"/>
                  <a:gd name="connsiteX60" fmla="*/ 165360 w 342114"/>
                  <a:gd name="connsiteY60" fmla="*/ 152697 h 233255"/>
                  <a:gd name="connsiteX61" fmla="*/ 168140 w 342114"/>
                  <a:gd name="connsiteY61" fmla="*/ 157708 h 233255"/>
                  <a:gd name="connsiteX62" fmla="*/ 169475 w 342114"/>
                  <a:gd name="connsiteY62" fmla="*/ 159903 h 233255"/>
                  <a:gd name="connsiteX63" fmla="*/ 168140 w 342114"/>
                  <a:gd name="connsiteY63" fmla="*/ 157708 h 233255"/>
                  <a:gd name="connsiteX64" fmla="*/ 171212 w 342114"/>
                  <a:gd name="connsiteY64" fmla="*/ 162481 h 233255"/>
                  <a:gd name="connsiteX65" fmla="*/ 172621 w 342114"/>
                  <a:gd name="connsiteY65" fmla="*/ 164511 h 233255"/>
                  <a:gd name="connsiteX66" fmla="*/ 171212 w 342114"/>
                  <a:gd name="connsiteY66" fmla="*/ 162481 h 233255"/>
                  <a:gd name="connsiteX67" fmla="*/ 174577 w 342114"/>
                  <a:gd name="connsiteY67" fmla="*/ 166962 h 233255"/>
                  <a:gd name="connsiteX68" fmla="*/ 176077 w 342114"/>
                  <a:gd name="connsiteY68" fmla="*/ 168791 h 233255"/>
                  <a:gd name="connsiteX69" fmla="*/ 174577 w 342114"/>
                  <a:gd name="connsiteY69" fmla="*/ 166962 h 233255"/>
                  <a:gd name="connsiteX70" fmla="*/ 182515 w 342114"/>
                  <a:gd name="connsiteY70" fmla="*/ 175136 h 233255"/>
                  <a:gd name="connsiteX71" fmla="*/ 183886 w 342114"/>
                  <a:gd name="connsiteY71" fmla="*/ 176325 h 233255"/>
                  <a:gd name="connsiteX72" fmla="*/ 182515 w 342114"/>
                  <a:gd name="connsiteY72" fmla="*/ 175136 h 233255"/>
                  <a:gd name="connsiteX73" fmla="*/ 149358 w 342114"/>
                  <a:gd name="connsiteY73" fmla="*/ 102606 h 233255"/>
                  <a:gd name="connsiteX74" fmla="*/ 148426 w 342114"/>
                  <a:gd name="connsiteY74" fmla="*/ 98016 h 233255"/>
                  <a:gd name="connsiteX75" fmla="*/ 150419 w 342114"/>
                  <a:gd name="connsiteY75" fmla="*/ 103685 h 233255"/>
                  <a:gd name="connsiteX76" fmla="*/ 149358 w 342114"/>
                  <a:gd name="connsiteY76" fmla="*/ 102606 h 233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42114" h="233255">
                    <a:moveTo>
                      <a:pt x="258264" y="84"/>
                    </a:moveTo>
                    <a:cubicBezTo>
                      <a:pt x="227887" y="-2239"/>
                      <a:pt x="223206" y="44377"/>
                      <a:pt x="197510" y="60708"/>
                    </a:cubicBezTo>
                    <a:cubicBezTo>
                      <a:pt x="192829" y="63049"/>
                      <a:pt x="185824" y="63049"/>
                      <a:pt x="183484" y="60708"/>
                    </a:cubicBezTo>
                    <a:cubicBezTo>
                      <a:pt x="176479" y="49041"/>
                      <a:pt x="178802" y="32728"/>
                      <a:pt x="169457" y="21078"/>
                    </a:cubicBezTo>
                    <a:cubicBezTo>
                      <a:pt x="155430" y="7088"/>
                      <a:pt x="139080" y="23419"/>
                      <a:pt x="136739" y="32746"/>
                    </a:cubicBezTo>
                    <a:cubicBezTo>
                      <a:pt x="134399" y="51400"/>
                      <a:pt x="139080" y="81703"/>
                      <a:pt x="108723" y="74717"/>
                    </a:cubicBezTo>
                    <a:cubicBezTo>
                      <a:pt x="108740" y="74790"/>
                      <a:pt x="108740" y="74827"/>
                      <a:pt x="108740" y="74827"/>
                    </a:cubicBezTo>
                    <a:lnTo>
                      <a:pt x="92135" y="84501"/>
                    </a:lnTo>
                    <a:cubicBezTo>
                      <a:pt x="92135" y="84501"/>
                      <a:pt x="92135" y="84501"/>
                      <a:pt x="38057" y="103832"/>
                    </a:cubicBezTo>
                    <a:cubicBezTo>
                      <a:pt x="24195" y="108788"/>
                      <a:pt x="11393" y="113049"/>
                      <a:pt x="0" y="116615"/>
                    </a:cubicBezTo>
                    <a:cubicBezTo>
                      <a:pt x="43836" y="135836"/>
                      <a:pt x="51426" y="195253"/>
                      <a:pt x="78309" y="233256"/>
                    </a:cubicBezTo>
                    <a:cubicBezTo>
                      <a:pt x="113624" y="219156"/>
                      <a:pt x="150620" y="192346"/>
                      <a:pt x="188312" y="179471"/>
                    </a:cubicBezTo>
                    <a:cubicBezTo>
                      <a:pt x="197913" y="176197"/>
                      <a:pt x="207551" y="173820"/>
                      <a:pt x="217225" y="172796"/>
                    </a:cubicBezTo>
                    <a:lnTo>
                      <a:pt x="214720" y="170199"/>
                    </a:lnTo>
                    <a:cubicBezTo>
                      <a:pt x="216402" y="171003"/>
                      <a:pt x="218103" y="171808"/>
                      <a:pt x="219822" y="172539"/>
                    </a:cubicBezTo>
                    <a:cubicBezTo>
                      <a:pt x="233739" y="171424"/>
                      <a:pt x="247711" y="173161"/>
                      <a:pt x="261683" y="179105"/>
                    </a:cubicBezTo>
                    <a:cubicBezTo>
                      <a:pt x="261738" y="179068"/>
                      <a:pt x="261775" y="179032"/>
                      <a:pt x="261848" y="178995"/>
                    </a:cubicBezTo>
                    <a:cubicBezTo>
                      <a:pt x="273625" y="173088"/>
                      <a:pt x="266127" y="160726"/>
                      <a:pt x="266127" y="160726"/>
                    </a:cubicBezTo>
                    <a:cubicBezTo>
                      <a:pt x="274686" y="165023"/>
                      <a:pt x="281124" y="157507"/>
                      <a:pt x="281124" y="157507"/>
                    </a:cubicBezTo>
                    <a:cubicBezTo>
                      <a:pt x="281124" y="157507"/>
                      <a:pt x="277904" y="139237"/>
                      <a:pt x="291822" y="144614"/>
                    </a:cubicBezTo>
                    <a:cubicBezTo>
                      <a:pt x="301148" y="148217"/>
                      <a:pt x="306141" y="142163"/>
                      <a:pt x="308427" y="137792"/>
                    </a:cubicBezTo>
                    <a:cubicBezTo>
                      <a:pt x="309543" y="135653"/>
                      <a:pt x="309982" y="133202"/>
                      <a:pt x="309817" y="130788"/>
                    </a:cubicBezTo>
                    <a:cubicBezTo>
                      <a:pt x="309397" y="124442"/>
                      <a:pt x="310732" y="118188"/>
                      <a:pt x="313036" y="112262"/>
                    </a:cubicBezTo>
                    <a:cubicBezTo>
                      <a:pt x="316730" y="102716"/>
                      <a:pt x="315377" y="85544"/>
                      <a:pt x="315377" y="85544"/>
                    </a:cubicBezTo>
                    <a:cubicBezTo>
                      <a:pt x="320900" y="83550"/>
                      <a:pt x="325362" y="81191"/>
                      <a:pt x="328910" y="78868"/>
                    </a:cubicBezTo>
                    <a:cubicBezTo>
                      <a:pt x="336518" y="73876"/>
                      <a:pt x="341200" y="65482"/>
                      <a:pt x="341839" y="56374"/>
                    </a:cubicBezTo>
                    <a:lnTo>
                      <a:pt x="342114" y="52479"/>
                    </a:lnTo>
                    <a:cubicBezTo>
                      <a:pt x="321247" y="23931"/>
                      <a:pt x="291913" y="2315"/>
                      <a:pt x="258264" y="84"/>
                    </a:cubicBezTo>
                    <a:close/>
                    <a:moveTo>
                      <a:pt x="178308" y="171168"/>
                    </a:moveTo>
                    <a:cubicBezTo>
                      <a:pt x="178821" y="171698"/>
                      <a:pt x="179296" y="172247"/>
                      <a:pt x="179826" y="172759"/>
                    </a:cubicBezTo>
                    <a:cubicBezTo>
                      <a:pt x="179296" y="172247"/>
                      <a:pt x="178802" y="171698"/>
                      <a:pt x="178308" y="171168"/>
                    </a:cubicBezTo>
                    <a:close/>
                    <a:moveTo>
                      <a:pt x="149431" y="102990"/>
                    </a:moveTo>
                    <a:cubicBezTo>
                      <a:pt x="149596" y="103758"/>
                      <a:pt x="149761" y="104527"/>
                      <a:pt x="149925" y="105294"/>
                    </a:cubicBezTo>
                    <a:cubicBezTo>
                      <a:pt x="149761" y="104527"/>
                      <a:pt x="149596" y="103758"/>
                      <a:pt x="149431" y="102990"/>
                    </a:cubicBezTo>
                    <a:close/>
                    <a:moveTo>
                      <a:pt x="150620" y="108477"/>
                    </a:moveTo>
                    <a:cubicBezTo>
                      <a:pt x="150803" y="109281"/>
                      <a:pt x="150986" y="110104"/>
                      <a:pt x="151169" y="110909"/>
                    </a:cubicBezTo>
                    <a:cubicBezTo>
                      <a:pt x="150986" y="110104"/>
                      <a:pt x="150803" y="109300"/>
                      <a:pt x="150620" y="108477"/>
                    </a:cubicBezTo>
                    <a:close/>
                    <a:moveTo>
                      <a:pt x="151900" y="114054"/>
                    </a:moveTo>
                    <a:cubicBezTo>
                      <a:pt x="152102" y="114896"/>
                      <a:pt x="152321" y="115737"/>
                      <a:pt x="152522" y="116597"/>
                    </a:cubicBezTo>
                    <a:cubicBezTo>
                      <a:pt x="152321" y="115737"/>
                      <a:pt x="152102" y="114896"/>
                      <a:pt x="151900" y="114054"/>
                    </a:cubicBezTo>
                    <a:close/>
                    <a:moveTo>
                      <a:pt x="153308" y="119705"/>
                    </a:moveTo>
                    <a:cubicBezTo>
                      <a:pt x="153528" y="120547"/>
                      <a:pt x="153766" y="121406"/>
                      <a:pt x="153985" y="122247"/>
                    </a:cubicBezTo>
                    <a:cubicBezTo>
                      <a:pt x="153766" y="121406"/>
                      <a:pt x="153528" y="120565"/>
                      <a:pt x="153308" y="119705"/>
                    </a:cubicBezTo>
                    <a:close/>
                    <a:moveTo>
                      <a:pt x="154863" y="125375"/>
                    </a:moveTo>
                    <a:cubicBezTo>
                      <a:pt x="155119" y="126234"/>
                      <a:pt x="155375" y="127112"/>
                      <a:pt x="155631" y="127972"/>
                    </a:cubicBezTo>
                    <a:cubicBezTo>
                      <a:pt x="155375" y="127094"/>
                      <a:pt x="155119" y="126234"/>
                      <a:pt x="154863" y="125375"/>
                    </a:cubicBezTo>
                    <a:close/>
                    <a:moveTo>
                      <a:pt x="156564" y="131007"/>
                    </a:moveTo>
                    <a:cubicBezTo>
                      <a:pt x="156838" y="131867"/>
                      <a:pt x="157131" y="132745"/>
                      <a:pt x="157405" y="133604"/>
                    </a:cubicBezTo>
                    <a:cubicBezTo>
                      <a:pt x="157131" y="132745"/>
                      <a:pt x="156838" y="131885"/>
                      <a:pt x="156564" y="131007"/>
                    </a:cubicBezTo>
                    <a:close/>
                    <a:moveTo>
                      <a:pt x="158447" y="136604"/>
                    </a:moveTo>
                    <a:cubicBezTo>
                      <a:pt x="158758" y="137463"/>
                      <a:pt x="159069" y="138304"/>
                      <a:pt x="159380" y="139164"/>
                    </a:cubicBezTo>
                    <a:cubicBezTo>
                      <a:pt x="159069" y="138323"/>
                      <a:pt x="158758" y="137463"/>
                      <a:pt x="158447" y="136604"/>
                    </a:cubicBezTo>
                    <a:close/>
                    <a:moveTo>
                      <a:pt x="160532" y="142127"/>
                    </a:moveTo>
                    <a:cubicBezTo>
                      <a:pt x="160861" y="142968"/>
                      <a:pt x="161209" y="143791"/>
                      <a:pt x="161556" y="144614"/>
                    </a:cubicBezTo>
                    <a:cubicBezTo>
                      <a:pt x="161209" y="143791"/>
                      <a:pt x="160879" y="142950"/>
                      <a:pt x="160532" y="142127"/>
                    </a:cubicBezTo>
                    <a:close/>
                    <a:moveTo>
                      <a:pt x="162836" y="147485"/>
                    </a:moveTo>
                    <a:cubicBezTo>
                      <a:pt x="163202" y="148290"/>
                      <a:pt x="163568" y="149113"/>
                      <a:pt x="163952" y="149899"/>
                    </a:cubicBezTo>
                    <a:cubicBezTo>
                      <a:pt x="163568" y="149113"/>
                      <a:pt x="163202" y="148308"/>
                      <a:pt x="162836" y="147485"/>
                    </a:cubicBezTo>
                    <a:close/>
                    <a:moveTo>
                      <a:pt x="165360" y="152697"/>
                    </a:moveTo>
                    <a:cubicBezTo>
                      <a:pt x="165763" y="153484"/>
                      <a:pt x="166165" y="154270"/>
                      <a:pt x="166586" y="155020"/>
                    </a:cubicBezTo>
                    <a:cubicBezTo>
                      <a:pt x="166165" y="154251"/>
                      <a:pt x="165763" y="153465"/>
                      <a:pt x="165360" y="152697"/>
                    </a:cubicBezTo>
                    <a:close/>
                    <a:moveTo>
                      <a:pt x="168140" y="157708"/>
                    </a:moveTo>
                    <a:cubicBezTo>
                      <a:pt x="168579" y="158440"/>
                      <a:pt x="169018" y="159189"/>
                      <a:pt x="169475" y="159903"/>
                    </a:cubicBezTo>
                    <a:cubicBezTo>
                      <a:pt x="169018" y="159171"/>
                      <a:pt x="168579" y="158440"/>
                      <a:pt x="168140" y="157708"/>
                    </a:cubicBezTo>
                    <a:close/>
                    <a:moveTo>
                      <a:pt x="171212" y="162481"/>
                    </a:moveTo>
                    <a:cubicBezTo>
                      <a:pt x="171688" y="163158"/>
                      <a:pt x="172145" y="163853"/>
                      <a:pt x="172621" y="164511"/>
                    </a:cubicBezTo>
                    <a:cubicBezTo>
                      <a:pt x="172145" y="163834"/>
                      <a:pt x="171670" y="163158"/>
                      <a:pt x="171212" y="162481"/>
                    </a:cubicBezTo>
                    <a:close/>
                    <a:moveTo>
                      <a:pt x="174577" y="166962"/>
                    </a:moveTo>
                    <a:cubicBezTo>
                      <a:pt x="175071" y="167584"/>
                      <a:pt x="175565" y="168205"/>
                      <a:pt x="176077" y="168791"/>
                    </a:cubicBezTo>
                    <a:cubicBezTo>
                      <a:pt x="175565" y="168205"/>
                      <a:pt x="175071" y="167584"/>
                      <a:pt x="174577" y="166962"/>
                    </a:cubicBezTo>
                    <a:close/>
                    <a:moveTo>
                      <a:pt x="182515" y="175136"/>
                    </a:moveTo>
                    <a:cubicBezTo>
                      <a:pt x="182972" y="175520"/>
                      <a:pt x="183410" y="175959"/>
                      <a:pt x="183886" y="176325"/>
                    </a:cubicBezTo>
                    <a:cubicBezTo>
                      <a:pt x="183429" y="175941"/>
                      <a:pt x="182990" y="175520"/>
                      <a:pt x="182515" y="175136"/>
                    </a:cubicBezTo>
                    <a:close/>
                    <a:moveTo>
                      <a:pt x="149358" y="102606"/>
                    </a:moveTo>
                    <a:cubicBezTo>
                      <a:pt x="149029" y="101070"/>
                      <a:pt x="148718" y="99516"/>
                      <a:pt x="148426" y="98016"/>
                    </a:cubicBezTo>
                    <a:cubicBezTo>
                      <a:pt x="149029" y="99936"/>
                      <a:pt x="149706" y="101820"/>
                      <a:pt x="150419" y="103685"/>
                    </a:cubicBezTo>
                    <a:lnTo>
                      <a:pt x="149358" y="102606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4C8877F1-527D-9038-FE76-AD3ECC657021}"/>
                  </a:ext>
                </a:extLst>
              </p:cNvPr>
              <p:cNvSpPr/>
              <p:nvPr/>
            </p:nvSpPr>
            <p:spPr>
              <a:xfrm>
                <a:off x="8836321" y="2588438"/>
                <a:ext cx="351312" cy="242397"/>
              </a:xfrm>
              <a:custGeom>
                <a:avLst/>
                <a:gdLst>
                  <a:gd name="connsiteX0" fmla="*/ 82871 w 351312"/>
                  <a:gd name="connsiteY0" fmla="*/ 242397 h 242397"/>
                  <a:gd name="connsiteX1" fmla="*/ 79140 w 351312"/>
                  <a:gd name="connsiteY1" fmla="*/ 240459 h 242397"/>
                  <a:gd name="connsiteX2" fmla="*/ 55329 w 351312"/>
                  <a:gd name="connsiteY2" fmla="*/ 194885 h 242397"/>
                  <a:gd name="connsiteX3" fmla="*/ 2732 w 351312"/>
                  <a:gd name="connsiteY3" fmla="*/ 125373 h 242397"/>
                  <a:gd name="connsiteX4" fmla="*/ 7 w 351312"/>
                  <a:gd name="connsiteY4" fmla="*/ 120928 h 242397"/>
                  <a:gd name="connsiteX5" fmla="*/ 3208 w 351312"/>
                  <a:gd name="connsiteY5" fmla="*/ 116814 h 242397"/>
                  <a:gd name="connsiteX6" fmla="*/ 41101 w 351312"/>
                  <a:gd name="connsiteY6" fmla="*/ 104085 h 242397"/>
                  <a:gd name="connsiteX7" fmla="*/ 94776 w 351312"/>
                  <a:gd name="connsiteY7" fmla="*/ 84883 h 242397"/>
                  <a:gd name="connsiteX8" fmla="*/ 110394 w 351312"/>
                  <a:gd name="connsiteY8" fmla="*/ 75776 h 242397"/>
                  <a:gd name="connsiteX9" fmla="*/ 114307 w 351312"/>
                  <a:gd name="connsiteY9" fmla="*/ 74806 h 242397"/>
                  <a:gd name="connsiteX10" fmla="*/ 128975 w 351312"/>
                  <a:gd name="connsiteY10" fmla="*/ 73581 h 242397"/>
                  <a:gd name="connsiteX11" fmla="*/ 135942 w 351312"/>
                  <a:gd name="connsiteY11" fmla="*/ 47374 h 242397"/>
                  <a:gd name="connsiteX12" fmla="*/ 136765 w 351312"/>
                  <a:gd name="connsiteY12" fmla="*/ 36712 h 242397"/>
                  <a:gd name="connsiteX13" fmla="*/ 136875 w 351312"/>
                  <a:gd name="connsiteY13" fmla="*/ 36164 h 242397"/>
                  <a:gd name="connsiteX14" fmla="*/ 156626 w 351312"/>
                  <a:gd name="connsiteY14" fmla="*/ 16376 h 242397"/>
                  <a:gd name="connsiteX15" fmla="*/ 177255 w 351312"/>
                  <a:gd name="connsiteY15" fmla="*/ 22393 h 242397"/>
                  <a:gd name="connsiteX16" fmla="*/ 177602 w 351312"/>
                  <a:gd name="connsiteY16" fmla="*/ 22777 h 242397"/>
                  <a:gd name="connsiteX17" fmla="*/ 186838 w 351312"/>
                  <a:gd name="connsiteY17" fmla="*/ 46679 h 242397"/>
                  <a:gd name="connsiteX18" fmla="*/ 191538 w 351312"/>
                  <a:gd name="connsiteY18" fmla="*/ 62169 h 242397"/>
                  <a:gd name="connsiteX19" fmla="*/ 199841 w 351312"/>
                  <a:gd name="connsiteY19" fmla="*/ 61291 h 242397"/>
                  <a:gd name="connsiteX20" fmla="*/ 222682 w 351312"/>
                  <a:gd name="connsiteY20" fmla="*/ 32543 h 242397"/>
                  <a:gd name="connsiteX21" fmla="*/ 263172 w 351312"/>
                  <a:gd name="connsiteY21" fmla="*/ 100 h 242397"/>
                  <a:gd name="connsiteX22" fmla="*/ 350424 w 351312"/>
                  <a:gd name="connsiteY22" fmla="*/ 54360 h 242397"/>
                  <a:gd name="connsiteX23" fmla="*/ 351302 w 351312"/>
                  <a:gd name="connsiteY23" fmla="*/ 57378 h 242397"/>
                  <a:gd name="connsiteX24" fmla="*/ 351028 w 351312"/>
                  <a:gd name="connsiteY24" fmla="*/ 61273 h 242397"/>
                  <a:gd name="connsiteX25" fmla="*/ 336031 w 351312"/>
                  <a:gd name="connsiteY25" fmla="*/ 87260 h 242397"/>
                  <a:gd name="connsiteX26" fmla="*/ 324730 w 351312"/>
                  <a:gd name="connsiteY26" fmla="*/ 93186 h 242397"/>
                  <a:gd name="connsiteX27" fmla="*/ 321913 w 351312"/>
                  <a:gd name="connsiteY27" fmla="*/ 118496 h 242397"/>
                  <a:gd name="connsiteX28" fmla="*/ 319005 w 351312"/>
                  <a:gd name="connsiteY28" fmla="*/ 135065 h 242397"/>
                  <a:gd name="connsiteX29" fmla="*/ 317103 w 351312"/>
                  <a:gd name="connsiteY29" fmla="*/ 144502 h 242397"/>
                  <a:gd name="connsiteX30" fmla="*/ 294792 w 351312"/>
                  <a:gd name="connsiteY30" fmla="*/ 153481 h 242397"/>
                  <a:gd name="connsiteX31" fmla="*/ 291116 w 351312"/>
                  <a:gd name="connsiteY31" fmla="*/ 152969 h 242397"/>
                  <a:gd name="connsiteX32" fmla="*/ 290238 w 351312"/>
                  <a:gd name="connsiteY32" fmla="*/ 161308 h 242397"/>
                  <a:gd name="connsiteX33" fmla="*/ 289214 w 351312"/>
                  <a:gd name="connsiteY33" fmla="*/ 165076 h 242397"/>
                  <a:gd name="connsiteX34" fmla="*/ 277510 w 351312"/>
                  <a:gd name="connsiteY34" fmla="*/ 171147 h 242397"/>
                  <a:gd name="connsiteX35" fmla="*/ 277089 w 351312"/>
                  <a:gd name="connsiteY35" fmla="*/ 177987 h 242397"/>
                  <a:gd name="connsiteX36" fmla="*/ 268786 w 351312"/>
                  <a:gd name="connsiteY36" fmla="*/ 187552 h 242397"/>
                  <a:gd name="connsiteX37" fmla="*/ 268713 w 351312"/>
                  <a:gd name="connsiteY37" fmla="*/ 187588 h 242397"/>
                  <a:gd name="connsiteX38" fmla="*/ 264525 w 351312"/>
                  <a:gd name="connsiteY38" fmla="*/ 187899 h 242397"/>
                  <a:gd name="connsiteX39" fmla="*/ 224822 w 351312"/>
                  <a:gd name="connsiteY39" fmla="*/ 181681 h 242397"/>
                  <a:gd name="connsiteX40" fmla="*/ 223560 w 351312"/>
                  <a:gd name="connsiteY40" fmla="*/ 181608 h 242397"/>
                  <a:gd name="connsiteX41" fmla="*/ 222335 w 351312"/>
                  <a:gd name="connsiteY41" fmla="*/ 181919 h 242397"/>
                  <a:gd name="connsiteX42" fmla="*/ 194409 w 351312"/>
                  <a:gd name="connsiteY42" fmla="*/ 188375 h 242397"/>
                  <a:gd name="connsiteX43" fmla="*/ 133894 w 351312"/>
                  <a:gd name="connsiteY43" fmla="*/ 217416 h 242397"/>
                  <a:gd name="connsiteX44" fmla="*/ 84626 w 351312"/>
                  <a:gd name="connsiteY44" fmla="*/ 242068 h 242397"/>
                  <a:gd name="connsiteX45" fmla="*/ 82871 w 351312"/>
                  <a:gd name="connsiteY45" fmla="*/ 242397 h 242397"/>
                  <a:gd name="connsiteX46" fmla="*/ 16211 w 351312"/>
                  <a:gd name="connsiteY46" fmla="*/ 122245 h 242397"/>
                  <a:gd name="connsiteX47" fmla="*/ 63686 w 351312"/>
                  <a:gd name="connsiteY47" fmla="*/ 191173 h 242397"/>
                  <a:gd name="connsiteX48" fmla="*/ 84571 w 351312"/>
                  <a:gd name="connsiteY48" fmla="*/ 232193 h 242397"/>
                  <a:gd name="connsiteX49" fmla="*/ 129450 w 351312"/>
                  <a:gd name="connsiteY49" fmla="*/ 209406 h 242397"/>
                  <a:gd name="connsiteX50" fmla="*/ 183564 w 351312"/>
                  <a:gd name="connsiteY50" fmla="*/ 182596 h 242397"/>
                  <a:gd name="connsiteX51" fmla="*/ 182979 w 351312"/>
                  <a:gd name="connsiteY51" fmla="*/ 181663 h 242397"/>
                  <a:gd name="connsiteX52" fmla="*/ 181241 w 351312"/>
                  <a:gd name="connsiteY52" fmla="*/ 180621 h 242397"/>
                  <a:gd name="connsiteX53" fmla="*/ 180089 w 351312"/>
                  <a:gd name="connsiteY53" fmla="*/ 179432 h 242397"/>
                  <a:gd name="connsiteX54" fmla="*/ 179614 w 351312"/>
                  <a:gd name="connsiteY54" fmla="*/ 178920 h 242397"/>
                  <a:gd name="connsiteX55" fmla="*/ 178663 w 351312"/>
                  <a:gd name="connsiteY55" fmla="*/ 177493 h 242397"/>
                  <a:gd name="connsiteX56" fmla="*/ 177218 w 351312"/>
                  <a:gd name="connsiteY56" fmla="*/ 176378 h 242397"/>
                  <a:gd name="connsiteX57" fmla="*/ 176011 w 351312"/>
                  <a:gd name="connsiteY57" fmla="*/ 174896 h 242397"/>
                  <a:gd name="connsiteX58" fmla="*/ 175627 w 351312"/>
                  <a:gd name="connsiteY58" fmla="*/ 174403 h 242397"/>
                  <a:gd name="connsiteX59" fmla="*/ 174841 w 351312"/>
                  <a:gd name="connsiteY59" fmla="*/ 172958 h 242397"/>
                  <a:gd name="connsiteX60" fmla="*/ 173561 w 351312"/>
                  <a:gd name="connsiteY60" fmla="*/ 171769 h 242397"/>
                  <a:gd name="connsiteX61" fmla="*/ 172390 w 351312"/>
                  <a:gd name="connsiteY61" fmla="*/ 170105 h 242397"/>
                  <a:gd name="connsiteX62" fmla="*/ 172061 w 351312"/>
                  <a:gd name="connsiteY62" fmla="*/ 169611 h 242397"/>
                  <a:gd name="connsiteX63" fmla="*/ 171384 w 351312"/>
                  <a:gd name="connsiteY63" fmla="*/ 168130 h 242397"/>
                  <a:gd name="connsiteX64" fmla="*/ 170214 w 351312"/>
                  <a:gd name="connsiteY64" fmla="*/ 166886 h 242397"/>
                  <a:gd name="connsiteX65" fmla="*/ 169007 w 351312"/>
                  <a:gd name="connsiteY65" fmla="*/ 164893 h 242397"/>
                  <a:gd name="connsiteX66" fmla="*/ 168404 w 351312"/>
                  <a:gd name="connsiteY66" fmla="*/ 163174 h 242397"/>
                  <a:gd name="connsiteX67" fmla="*/ 167197 w 351312"/>
                  <a:gd name="connsiteY67" fmla="*/ 161766 h 242397"/>
                  <a:gd name="connsiteX68" fmla="*/ 166063 w 351312"/>
                  <a:gd name="connsiteY68" fmla="*/ 159644 h 242397"/>
                  <a:gd name="connsiteX69" fmla="*/ 165551 w 351312"/>
                  <a:gd name="connsiteY69" fmla="*/ 157888 h 242397"/>
                  <a:gd name="connsiteX70" fmla="*/ 164454 w 351312"/>
                  <a:gd name="connsiteY70" fmla="*/ 156444 h 242397"/>
                  <a:gd name="connsiteX71" fmla="*/ 164454 w 351312"/>
                  <a:gd name="connsiteY71" fmla="*/ 156444 h 242397"/>
                  <a:gd name="connsiteX72" fmla="*/ 164454 w 351312"/>
                  <a:gd name="connsiteY72" fmla="*/ 156444 h 242397"/>
                  <a:gd name="connsiteX73" fmla="*/ 164454 w 351312"/>
                  <a:gd name="connsiteY73" fmla="*/ 156444 h 242397"/>
                  <a:gd name="connsiteX74" fmla="*/ 163265 w 351312"/>
                  <a:gd name="connsiteY74" fmla="*/ 153902 h 242397"/>
                  <a:gd name="connsiteX75" fmla="*/ 162881 w 351312"/>
                  <a:gd name="connsiteY75" fmla="*/ 152311 h 242397"/>
                  <a:gd name="connsiteX76" fmla="*/ 161948 w 351312"/>
                  <a:gd name="connsiteY76" fmla="*/ 150921 h 242397"/>
                  <a:gd name="connsiteX77" fmla="*/ 160905 w 351312"/>
                  <a:gd name="connsiteY77" fmla="*/ 148342 h 242397"/>
                  <a:gd name="connsiteX78" fmla="*/ 160576 w 351312"/>
                  <a:gd name="connsiteY78" fmla="*/ 146715 h 242397"/>
                  <a:gd name="connsiteX79" fmla="*/ 159717 w 351312"/>
                  <a:gd name="connsiteY79" fmla="*/ 145306 h 242397"/>
                  <a:gd name="connsiteX80" fmla="*/ 158766 w 351312"/>
                  <a:gd name="connsiteY80" fmla="*/ 142673 h 242397"/>
                  <a:gd name="connsiteX81" fmla="*/ 158766 w 351312"/>
                  <a:gd name="connsiteY81" fmla="*/ 142655 h 242397"/>
                  <a:gd name="connsiteX82" fmla="*/ 158766 w 351312"/>
                  <a:gd name="connsiteY82" fmla="*/ 142655 h 242397"/>
                  <a:gd name="connsiteX83" fmla="*/ 158510 w 351312"/>
                  <a:gd name="connsiteY83" fmla="*/ 141027 h 242397"/>
                  <a:gd name="connsiteX84" fmla="*/ 157705 w 351312"/>
                  <a:gd name="connsiteY84" fmla="*/ 139582 h 242397"/>
                  <a:gd name="connsiteX85" fmla="*/ 156827 w 351312"/>
                  <a:gd name="connsiteY85" fmla="*/ 136894 h 242397"/>
                  <a:gd name="connsiteX86" fmla="*/ 157138 w 351312"/>
                  <a:gd name="connsiteY86" fmla="*/ 133401 h 242397"/>
                  <a:gd name="connsiteX87" fmla="*/ 155876 w 351312"/>
                  <a:gd name="connsiteY87" fmla="*/ 133785 h 242397"/>
                  <a:gd name="connsiteX88" fmla="*/ 155090 w 351312"/>
                  <a:gd name="connsiteY88" fmla="*/ 131151 h 242397"/>
                  <a:gd name="connsiteX89" fmla="*/ 154907 w 351312"/>
                  <a:gd name="connsiteY89" fmla="*/ 129890 h 242397"/>
                  <a:gd name="connsiteX90" fmla="*/ 154925 w 351312"/>
                  <a:gd name="connsiteY90" fmla="*/ 129469 h 242397"/>
                  <a:gd name="connsiteX91" fmla="*/ 154212 w 351312"/>
                  <a:gd name="connsiteY91" fmla="*/ 127969 h 242397"/>
                  <a:gd name="connsiteX92" fmla="*/ 153517 w 351312"/>
                  <a:gd name="connsiteY92" fmla="*/ 125354 h 242397"/>
                  <a:gd name="connsiteX93" fmla="*/ 153407 w 351312"/>
                  <a:gd name="connsiteY93" fmla="*/ 123690 h 242397"/>
                  <a:gd name="connsiteX94" fmla="*/ 152731 w 351312"/>
                  <a:gd name="connsiteY94" fmla="*/ 122172 h 242397"/>
                  <a:gd name="connsiteX95" fmla="*/ 152091 w 351312"/>
                  <a:gd name="connsiteY95" fmla="*/ 119594 h 242397"/>
                  <a:gd name="connsiteX96" fmla="*/ 151963 w 351312"/>
                  <a:gd name="connsiteY96" fmla="*/ 118533 h 242397"/>
                  <a:gd name="connsiteX97" fmla="*/ 151999 w 351312"/>
                  <a:gd name="connsiteY97" fmla="*/ 117929 h 242397"/>
                  <a:gd name="connsiteX98" fmla="*/ 151359 w 351312"/>
                  <a:gd name="connsiteY98" fmla="*/ 116430 h 242397"/>
                  <a:gd name="connsiteX99" fmla="*/ 150792 w 351312"/>
                  <a:gd name="connsiteY99" fmla="*/ 113943 h 242397"/>
                  <a:gd name="connsiteX100" fmla="*/ 150738 w 351312"/>
                  <a:gd name="connsiteY100" fmla="*/ 112260 h 242397"/>
                  <a:gd name="connsiteX101" fmla="*/ 150097 w 351312"/>
                  <a:gd name="connsiteY101" fmla="*/ 110724 h 242397"/>
                  <a:gd name="connsiteX102" fmla="*/ 149969 w 351312"/>
                  <a:gd name="connsiteY102" fmla="*/ 110139 h 242397"/>
                  <a:gd name="connsiteX103" fmla="*/ 149603 w 351312"/>
                  <a:gd name="connsiteY103" fmla="*/ 108383 h 242397"/>
                  <a:gd name="connsiteX104" fmla="*/ 149567 w 351312"/>
                  <a:gd name="connsiteY104" fmla="*/ 108200 h 242397"/>
                  <a:gd name="connsiteX105" fmla="*/ 149530 w 351312"/>
                  <a:gd name="connsiteY105" fmla="*/ 108017 h 242397"/>
                  <a:gd name="connsiteX106" fmla="*/ 148579 w 351312"/>
                  <a:gd name="connsiteY106" fmla="*/ 103390 h 242397"/>
                  <a:gd name="connsiteX107" fmla="*/ 151926 w 351312"/>
                  <a:gd name="connsiteY107" fmla="*/ 98068 h 242397"/>
                  <a:gd name="connsiteX108" fmla="*/ 157412 w 351312"/>
                  <a:gd name="connsiteY108" fmla="*/ 101141 h 242397"/>
                  <a:gd name="connsiteX109" fmla="*/ 159314 w 351312"/>
                  <a:gd name="connsiteY109" fmla="*/ 106554 h 242397"/>
                  <a:gd name="connsiteX110" fmla="*/ 159113 w 351312"/>
                  <a:gd name="connsiteY110" fmla="*/ 110285 h 242397"/>
                  <a:gd name="connsiteX111" fmla="*/ 159095 w 351312"/>
                  <a:gd name="connsiteY111" fmla="*/ 110468 h 242397"/>
                  <a:gd name="connsiteX112" fmla="*/ 159735 w 351312"/>
                  <a:gd name="connsiteY112" fmla="*/ 111986 h 242397"/>
                  <a:gd name="connsiteX113" fmla="*/ 160284 w 351312"/>
                  <a:gd name="connsiteY113" fmla="*/ 114381 h 242397"/>
                  <a:gd name="connsiteX114" fmla="*/ 160393 w 351312"/>
                  <a:gd name="connsiteY114" fmla="*/ 115405 h 242397"/>
                  <a:gd name="connsiteX115" fmla="*/ 160357 w 351312"/>
                  <a:gd name="connsiteY115" fmla="*/ 115991 h 242397"/>
                  <a:gd name="connsiteX116" fmla="*/ 160997 w 351312"/>
                  <a:gd name="connsiteY116" fmla="*/ 117454 h 242397"/>
                  <a:gd name="connsiteX117" fmla="*/ 161619 w 351312"/>
                  <a:gd name="connsiteY117" fmla="*/ 119959 h 242397"/>
                  <a:gd name="connsiteX118" fmla="*/ 161729 w 351312"/>
                  <a:gd name="connsiteY118" fmla="*/ 121569 h 242397"/>
                  <a:gd name="connsiteX119" fmla="*/ 162405 w 351312"/>
                  <a:gd name="connsiteY119" fmla="*/ 123032 h 242397"/>
                  <a:gd name="connsiteX120" fmla="*/ 162405 w 351312"/>
                  <a:gd name="connsiteY120" fmla="*/ 123050 h 242397"/>
                  <a:gd name="connsiteX121" fmla="*/ 163064 w 351312"/>
                  <a:gd name="connsiteY121" fmla="*/ 125519 h 242397"/>
                  <a:gd name="connsiteX122" fmla="*/ 163210 w 351312"/>
                  <a:gd name="connsiteY122" fmla="*/ 127146 h 242397"/>
                  <a:gd name="connsiteX123" fmla="*/ 163905 w 351312"/>
                  <a:gd name="connsiteY123" fmla="*/ 128573 h 242397"/>
                  <a:gd name="connsiteX124" fmla="*/ 164618 w 351312"/>
                  <a:gd name="connsiteY124" fmla="*/ 130950 h 242397"/>
                  <a:gd name="connsiteX125" fmla="*/ 163301 w 351312"/>
                  <a:gd name="connsiteY125" fmla="*/ 131407 h 242397"/>
                  <a:gd name="connsiteX126" fmla="*/ 165587 w 351312"/>
                  <a:gd name="connsiteY126" fmla="*/ 134114 h 242397"/>
                  <a:gd name="connsiteX127" fmla="*/ 166410 w 351312"/>
                  <a:gd name="connsiteY127" fmla="*/ 136620 h 242397"/>
                  <a:gd name="connsiteX128" fmla="*/ 166648 w 351312"/>
                  <a:gd name="connsiteY128" fmla="*/ 138064 h 242397"/>
                  <a:gd name="connsiteX129" fmla="*/ 166648 w 351312"/>
                  <a:gd name="connsiteY129" fmla="*/ 138174 h 242397"/>
                  <a:gd name="connsiteX130" fmla="*/ 167416 w 351312"/>
                  <a:gd name="connsiteY130" fmla="*/ 139546 h 242397"/>
                  <a:gd name="connsiteX131" fmla="*/ 168294 w 351312"/>
                  <a:gd name="connsiteY131" fmla="*/ 141923 h 242397"/>
                  <a:gd name="connsiteX132" fmla="*/ 168330 w 351312"/>
                  <a:gd name="connsiteY132" fmla="*/ 142015 h 242397"/>
                  <a:gd name="connsiteX133" fmla="*/ 168623 w 351312"/>
                  <a:gd name="connsiteY133" fmla="*/ 143551 h 242397"/>
                  <a:gd name="connsiteX134" fmla="*/ 169446 w 351312"/>
                  <a:gd name="connsiteY134" fmla="*/ 144886 h 242397"/>
                  <a:gd name="connsiteX135" fmla="*/ 170434 w 351312"/>
                  <a:gd name="connsiteY135" fmla="*/ 147300 h 242397"/>
                  <a:gd name="connsiteX136" fmla="*/ 170781 w 351312"/>
                  <a:gd name="connsiteY136" fmla="*/ 148781 h 242397"/>
                  <a:gd name="connsiteX137" fmla="*/ 171659 w 351312"/>
                  <a:gd name="connsiteY137" fmla="*/ 150079 h 242397"/>
                  <a:gd name="connsiteX138" fmla="*/ 172720 w 351312"/>
                  <a:gd name="connsiteY138" fmla="*/ 152384 h 242397"/>
                  <a:gd name="connsiteX139" fmla="*/ 173140 w 351312"/>
                  <a:gd name="connsiteY139" fmla="*/ 153847 h 242397"/>
                  <a:gd name="connsiteX140" fmla="*/ 174055 w 351312"/>
                  <a:gd name="connsiteY140" fmla="*/ 155054 h 242397"/>
                  <a:gd name="connsiteX141" fmla="*/ 174219 w 351312"/>
                  <a:gd name="connsiteY141" fmla="*/ 155365 h 242397"/>
                  <a:gd name="connsiteX142" fmla="*/ 175225 w 351312"/>
                  <a:gd name="connsiteY142" fmla="*/ 157285 h 242397"/>
                  <a:gd name="connsiteX143" fmla="*/ 175719 w 351312"/>
                  <a:gd name="connsiteY143" fmla="*/ 158693 h 242397"/>
                  <a:gd name="connsiteX144" fmla="*/ 176706 w 351312"/>
                  <a:gd name="connsiteY144" fmla="*/ 159845 h 242397"/>
                  <a:gd name="connsiteX145" fmla="*/ 176889 w 351312"/>
                  <a:gd name="connsiteY145" fmla="*/ 160174 h 242397"/>
                  <a:gd name="connsiteX146" fmla="*/ 177950 w 351312"/>
                  <a:gd name="connsiteY146" fmla="*/ 161930 h 242397"/>
                  <a:gd name="connsiteX147" fmla="*/ 178517 w 351312"/>
                  <a:gd name="connsiteY147" fmla="*/ 163265 h 242397"/>
                  <a:gd name="connsiteX148" fmla="*/ 179596 w 351312"/>
                  <a:gd name="connsiteY148" fmla="*/ 164363 h 242397"/>
                  <a:gd name="connsiteX149" fmla="*/ 179943 w 351312"/>
                  <a:gd name="connsiteY149" fmla="*/ 164875 h 242397"/>
                  <a:gd name="connsiteX150" fmla="*/ 180931 w 351312"/>
                  <a:gd name="connsiteY150" fmla="*/ 166265 h 242397"/>
                  <a:gd name="connsiteX151" fmla="*/ 181590 w 351312"/>
                  <a:gd name="connsiteY151" fmla="*/ 167545 h 242397"/>
                  <a:gd name="connsiteX152" fmla="*/ 182759 w 351312"/>
                  <a:gd name="connsiteY152" fmla="*/ 168569 h 242397"/>
                  <a:gd name="connsiteX153" fmla="*/ 183162 w 351312"/>
                  <a:gd name="connsiteY153" fmla="*/ 169081 h 242397"/>
                  <a:gd name="connsiteX154" fmla="*/ 184150 w 351312"/>
                  <a:gd name="connsiteY154" fmla="*/ 170288 h 242397"/>
                  <a:gd name="connsiteX155" fmla="*/ 184918 w 351312"/>
                  <a:gd name="connsiteY155" fmla="*/ 171531 h 242397"/>
                  <a:gd name="connsiteX156" fmla="*/ 186198 w 351312"/>
                  <a:gd name="connsiteY156" fmla="*/ 172464 h 242397"/>
                  <a:gd name="connsiteX157" fmla="*/ 186783 w 351312"/>
                  <a:gd name="connsiteY157" fmla="*/ 173068 h 242397"/>
                  <a:gd name="connsiteX158" fmla="*/ 187606 w 351312"/>
                  <a:gd name="connsiteY158" fmla="*/ 173927 h 242397"/>
                  <a:gd name="connsiteX159" fmla="*/ 188557 w 351312"/>
                  <a:gd name="connsiteY159" fmla="*/ 175262 h 242397"/>
                  <a:gd name="connsiteX160" fmla="*/ 190075 w 351312"/>
                  <a:gd name="connsiteY160" fmla="*/ 176122 h 242397"/>
                  <a:gd name="connsiteX161" fmla="*/ 190715 w 351312"/>
                  <a:gd name="connsiteY161" fmla="*/ 176689 h 242397"/>
                  <a:gd name="connsiteX162" fmla="*/ 191336 w 351312"/>
                  <a:gd name="connsiteY162" fmla="*/ 177219 h 242397"/>
                  <a:gd name="connsiteX163" fmla="*/ 192781 w 351312"/>
                  <a:gd name="connsiteY163" fmla="*/ 179176 h 242397"/>
                  <a:gd name="connsiteX164" fmla="*/ 214892 w 351312"/>
                  <a:gd name="connsiteY164" fmla="*/ 173598 h 242397"/>
                  <a:gd name="connsiteX165" fmla="*/ 215623 w 351312"/>
                  <a:gd name="connsiteY165" fmla="*/ 172007 h 242397"/>
                  <a:gd name="connsiteX166" fmla="*/ 221311 w 351312"/>
                  <a:gd name="connsiteY166" fmla="*/ 170562 h 242397"/>
                  <a:gd name="connsiteX167" fmla="*/ 225224 w 351312"/>
                  <a:gd name="connsiteY167" fmla="*/ 172391 h 242397"/>
                  <a:gd name="connsiteX168" fmla="*/ 265915 w 351312"/>
                  <a:gd name="connsiteY168" fmla="*/ 178499 h 242397"/>
                  <a:gd name="connsiteX169" fmla="*/ 268275 w 351312"/>
                  <a:gd name="connsiteY169" fmla="*/ 175390 h 242397"/>
                  <a:gd name="connsiteX170" fmla="*/ 266811 w 351312"/>
                  <a:gd name="connsiteY170" fmla="*/ 167581 h 242397"/>
                  <a:gd name="connsiteX171" fmla="*/ 267397 w 351312"/>
                  <a:gd name="connsiteY171" fmla="*/ 162131 h 242397"/>
                  <a:gd name="connsiteX172" fmla="*/ 272773 w 351312"/>
                  <a:gd name="connsiteY172" fmla="*/ 161144 h 242397"/>
                  <a:gd name="connsiteX173" fmla="*/ 280893 w 351312"/>
                  <a:gd name="connsiteY173" fmla="*/ 160229 h 242397"/>
                  <a:gd name="connsiteX174" fmla="*/ 285282 w 351312"/>
                  <a:gd name="connsiteY174" fmla="*/ 145800 h 242397"/>
                  <a:gd name="connsiteX175" fmla="*/ 298066 w 351312"/>
                  <a:gd name="connsiteY175" fmla="*/ 144831 h 242397"/>
                  <a:gd name="connsiteX176" fmla="*/ 308965 w 351312"/>
                  <a:gd name="connsiteY176" fmla="*/ 140149 h 242397"/>
                  <a:gd name="connsiteX177" fmla="*/ 309843 w 351312"/>
                  <a:gd name="connsiteY177" fmla="*/ 135559 h 242397"/>
                  <a:gd name="connsiteX178" fmla="*/ 313354 w 351312"/>
                  <a:gd name="connsiteY178" fmla="*/ 115076 h 242397"/>
                  <a:gd name="connsiteX179" fmla="*/ 315403 w 351312"/>
                  <a:gd name="connsiteY179" fmla="*/ 90351 h 242397"/>
                  <a:gd name="connsiteX180" fmla="*/ 318401 w 351312"/>
                  <a:gd name="connsiteY180" fmla="*/ 85706 h 242397"/>
                  <a:gd name="connsiteX181" fmla="*/ 330984 w 351312"/>
                  <a:gd name="connsiteY181" fmla="*/ 79506 h 242397"/>
                  <a:gd name="connsiteX182" fmla="*/ 341865 w 351312"/>
                  <a:gd name="connsiteY182" fmla="*/ 60523 h 242397"/>
                  <a:gd name="connsiteX183" fmla="*/ 342030 w 351312"/>
                  <a:gd name="connsiteY183" fmla="*/ 58310 h 242397"/>
                  <a:gd name="connsiteX184" fmla="*/ 262514 w 351312"/>
                  <a:gd name="connsiteY184" fmla="*/ 9097 h 242397"/>
                  <a:gd name="connsiteX185" fmla="*/ 262477 w 351312"/>
                  <a:gd name="connsiteY185" fmla="*/ 9097 h 242397"/>
                  <a:gd name="connsiteX186" fmla="*/ 230547 w 351312"/>
                  <a:gd name="connsiteY186" fmla="*/ 37041 h 242397"/>
                  <a:gd name="connsiteX187" fmla="*/ 204504 w 351312"/>
                  <a:gd name="connsiteY187" fmla="*/ 69009 h 242397"/>
                  <a:gd name="connsiteX188" fmla="*/ 204101 w 351312"/>
                  <a:gd name="connsiteY188" fmla="*/ 69247 h 242397"/>
                  <a:gd name="connsiteX189" fmla="*/ 184808 w 351312"/>
                  <a:gd name="connsiteY189" fmla="*/ 68387 h 242397"/>
                  <a:gd name="connsiteX190" fmla="*/ 184113 w 351312"/>
                  <a:gd name="connsiteY190" fmla="*/ 67509 h 242397"/>
                  <a:gd name="connsiteX191" fmla="*/ 177858 w 351312"/>
                  <a:gd name="connsiteY191" fmla="*/ 48380 h 242397"/>
                  <a:gd name="connsiteX192" fmla="*/ 170598 w 351312"/>
                  <a:gd name="connsiteY192" fmla="*/ 28556 h 242397"/>
                  <a:gd name="connsiteX193" fmla="*/ 159058 w 351312"/>
                  <a:gd name="connsiteY193" fmla="*/ 25063 h 242397"/>
                  <a:gd name="connsiteX194" fmla="*/ 145799 w 351312"/>
                  <a:gd name="connsiteY194" fmla="*/ 38029 h 242397"/>
                  <a:gd name="connsiteX195" fmla="*/ 145068 w 351312"/>
                  <a:gd name="connsiteY195" fmla="*/ 47758 h 242397"/>
                  <a:gd name="connsiteX196" fmla="*/ 134461 w 351312"/>
                  <a:gd name="connsiteY196" fmla="*/ 80768 h 242397"/>
                  <a:gd name="connsiteX197" fmla="*/ 114216 w 351312"/>
                  <a:gd name="connsiteY197" fmla="*/ 84005 h 242397"/>
                  <a:gd name="connsiteX198" fmla="*/ 99001 w 351312"/>
                  <a:gd name="connsiteY198" fmla="*/ 92875 h 242397"/>
                  <a:gd name="connsiteX199" fmla="*/ 98232 w 351312"/>
                  <a:gd name="connsiteY199" fmla="*/ 93222 h 242397"/>
                  <a:gd name="connsiteX200" fmla="*/ 44155 w 351312"/>
                  <a:gd name="connsiteY200" fmla="*/ 112553 h 242397"/>
                  <a:gd name="connsiteX201" fmla="*/ 16211 w 351312"/>
                  <a:gd name="connsiteY201" fmla="*/ 122245 h 242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</a:cxnLst>
                <a:rect l="l" t="t" r="r" b="b"/>
                <a:pathLst>
                  <a:path w="351312" h="242397">
                    <a:moveTo>
                      <a:pt x="82871" y="242397"/>
                    </a:moveTo>
                    <a:cubicBezTo>
                      <a:pt x="81426" y="242397"/>
                      <a:pt x="80017" y="241703"/>
                      <a:pt x="79140" y="240459"/>
                    </a:cubicBezTo>
                    <a:cubicBezTo>
                      <a:pt x="69539" y="226871"/>
                      <a:pt x="62315" y="210613"/>
                      <a:pt x="55329" y="194885"/>
                    </a:cubicBezTo>
                    <a:cubicBezTo>
                      <a:pt x="42161" y="165222"/>
                      <a:pt x="29707" y="137187"/>
                      <a:pt x="2732" y="125373"/>
                    </a:cubicBezTo>
                    <a:cubicBezTo>
                      <a:pt x="995" y="124604"/>
                      <a:pt x="-102" y="122849"/>
                      <a:pt x="7" y="120928"/>
                    </a:cubicBezTo>
                    <a:cubicBezTo>
                      <a:pt x="117" y="119026"/>
                      <a:pt x="1379" y="117381"/>
                      <a:pt x="3208" y="116814"/>
                    </a:cubicBezTo>
                    <a:cubicBezTo>
                      <a:pt x="15809" y="112845"/>
                      <a:pt x="28574" y="108566"/>
                      <a:pt x="41101" y="104085"/>
                    </a:cubicBezTo>
                    <a:lnTo>
                      <a:pt x="94776" y="84883"/>
                    </a:lnTo>
                    <a:lnTo>
                      <a:pt x="110394" y="75776"/>
                    </a:lnTo>
                    <a:cubicBezTo>
                      <a:pt x="111491" y="74879"/>
                      <a:pt x="112936" y="74477"/>
                      <a:pt x="114307" y="74806"/>
                    </a:cubicBezTo>
                    <a:cubicBezTo>
                      <a:pt x="120965" y="76324"/>
                      <a:pt x="125884" y="75922"/>
                      <a:pt x="128975" y="73581"/>
                    </a:cubicBezTo>
                    <a:cubicBezTo>
                      <a:pt x="134736" y="69247"/>
                      <a:pt x="135394" y="57634"/>
                      <a:pt x="135942" y="47374"/>
                    </a:cubicBezTo>
                    <a:cubicBezTo>
                      <a:pt x="136144" y="43607"/>
                      <a:pt x="136345" y="40059"/>
                      <a:pt x="136765" y="36712"/>
                    </a:cubicBezTo>
                    <a:cubicBezTo>
                      <a:pt x="136784" y="36529"/>
                      <a:pt x="136820" y="36346"/>
                      <a:pt x="136875" y="36164"/>
                    </a:cubicBezTo>
                    <a:cubicBezTo>
                      <a:pt x="138722" y="28757"/>
                      <a:pt x="146805" y="19083"/>
                      <a:pt x="156626" y="16376"/>
                    </a:cubicBezTo>
                    <a:cubicBezTo>
                      <a:pt x="163996" y="14328"/>
                      <a:pt x="171312" y="16467"/>
                      <a:pt x="177255" y="22393"/>
                    </a:cubicBezTo>
                    <a:cubicBezTo>
                      <a:pt x="177383" y="22521"/>
                      <a:pt x="177493" y="22630"/>
                      <a:pt x="177602" y="22777"/>
                    </a:cubicBezTo>
                    <a:cubicBezTo>
                      <a:pt x="183436" y="30056"/>
                      <a:pt x="185174" y="38505"/>
                      <a:pt x="186838" y="46679"/>
                    </a:cubicBezTo>
                    <a:cubicBezTo>
                      <a:pt x="187990" y="52348"/>
                      <a:pt x="189106" y="57743"/>
                      <a:pt x="191538" y="62169"/>
                    </a:cubicBezTo>
                    <a:cubicBezTo>
                      <a:pt x="192837" y="62645"/>
                      <a:pt x="196841" y="62700"/>
                      <a:pt x="199841" y="61291"/>
                    </a:cubicBezTo>
                    <a:cubicBezTo>
                      <a:pt x="209497" y="55055"/>
                      <a:pt x="216190" y="43625"/>
                      <a:pt x="222682" y="32543"/>
                    </a:cubicBezTo>
                    <a:cubicBezTo>
                      <a:pt x="232466" y="15827"/>
                      <a:pt x="242561" y="-1473"/>
                      <a:pt x="263172" y="100"/>
                    </a:cubicBezTo>
                    <a:cubicBezTo>
                      <a:pt x="295396" y="2258"/>
                      <a:pt x="326393" y="21515"/>
                      <a:pt x="350424" y="54360"/>
                    </a:cubicBezTo>
                    <a:cubicBezTo>
                      <a:pt x="351064" y="55238"/>
                      <a:pt x="351375" y="56299"/>
                      <a:pt x="351302" y="57378"/>
                    </a:cubicBezTo>
                    <a:lnTo>
                      <a:pt x="351028" y="61273"/>
                    </a:lnTo>
                    <a:cubicBezTo>
                      <a:pt x="350278" y="71880"/>
                      <a:pt x="344664" y="81591"/>
                      <a:pt x="336031" y="87260"/>
                    </a:cubicBezTo>
                    <a:cubicBezTo>
                      <a:pt x="332593" y="89510"/>
                      <a:pt x="328789" y="91503"/>
                      <a:pt x="324730" y="93186"/>
                    </a:cubicBezTo>
                    <a:cubicBezTo>
                      <a:pt x="324931" y="98965"/>
                      <a:pt x="324912" y="110724"/>
                      <a:pt x="321913" y="118496"/>
                    </a:cubicBezTo>
                    <a:cubicBezTo>
                      <a:pt x="319645" y="124385"/>
                      <a:pt x="318658" y="129945"/>
                      <a:pt x="319005" y="135065"/>
                    </a:cubicBezTo>
                    <a:cubicBezTo>
                      <a:pt x="319225" y="138430"/>
                      <a:pt x="318567" y="141685"/>
                      <a:pt x="317103" y="144502"/>
                    </a:cubicBezTo>
                    <a:cubicBezTo>
                      <a:pt x="312330" y="153664"/>
                      <a:pt x="303991" y="157011"/>
                      <a:pt x="294792" y="153481"/>
                    </a:cubicBezTo>
                    <a:cubicBezTo>
                      <a:pt x="292487" y="152585"/>
                      <a:pt x="291372" y="152750"/>
                      <a:pt x="291116" y="152969"/>
                    </a:cubicBezTo>
                    <a:cubicBezTo>
                      <a:pt x="289983" y="153902"/>
                      <a:pt x="289708" y="158291"/>
                      <a:pt x="290238" y="161308"/>
                    </a:cubicBezTo>
                    <a:cubicBezTo>
                      <a:pt x="290476" y="162644"/>
                      <a:pt x="290092" y="164033"/>
                      <a:pt x="289214" y="165076"/>
                    </a:cubicBezTo>
                    <a:cubicBezTo>
                      <a:pt x="287203" y="167435"/>
                      <a:pt x="282905" y="170653"/>
                      <a:pt x="277510" y="171147"/>
                    </a:cubicBezTo>
                    <a:cubicBezTo>
                      <a:pt x="277802" y="173250"/>
                      <a:pt x="277766" y="175610"/>
                      <a:pt x="277089" y="177987"/>
                    </a:cubicBezTo>
                    <a:cubicBezTo>
                      <a:pt x="276284" y="180822"/>
                      <a:pt x="274163" y="184754"/>
                      <a:pt x="268786" y="187552"/>
                    </a:cubicBezTo>
                    <a:cubicBezTo>
                      <a:pt x="268768" y="187570"/>
                      <a:pt x="268732" y="187588"/>
                      <a:pt x="268713" y="187588"/>
                    </a:cubicBezTo>
                    <a:cubicBezTo>
                      <a:pt x="267451" y="188375"/>
                      <a:pt x="265897" y="188484"/>
                      <a:pt x="264525" y="187899"/>
                    </a:cubicBezTo>
                    <a:cubicBezTo>
                      <a:pt x="252016" y="182577"/>
                      <a:pt x="239014" y="180547"/>
                      <a:pt x="224822" y="181681"/>
                    </a:cubicBezTo>
                    <a:cubicBezTo>
                      <a:pt x="224420" y="181718"/>
                      <a:pt x="223981" y="181699"/>
                      <a:pt x="223560" y="181608"/>
                    </a:cubicBezTo>
                    <a:cubicBezTo>
                      <a:pt x="223176" y="181754"/>
                      <a:pt x="222774" y="181864"/>
                      <a:pt x="222335" y="181919"/>
                    </a:cubicBezTo>
                    <a:cubicBezTo>
                      <a:pt x="213575" y="182852"/>
                      <a:pt x="204431" y="184955"/>
                      <a:pt x="194409" y="188375"/>
                    </a:cubicBezTo>
                    <a:cubicBezTo>
                      <a:pt x="174109" y="195306"/>
                      <a:pt x="153663" y="206553"/>
                      <a:pt x="133894" y="217416"/>
                    </a:cubicBezTo>
                    <a:cubicBezTo>
                      <a:pt x="117636" y="226359"/>
                      <a:pt x="100829" y="235612"/>
                      <a:pt x="84626" y="242068"/>
                    </a:cubicBezTo>
                    <a:cubicBezTo>
                      <a:pt x="84023" y="242288"/>
                      <a:pt x="83438" y="242397"/>
                      <a:pt x="82871" y="242397"/>
                    </a:cubicBezTo>
                    <a:close/>
                    <a:moveTo>
                      <a:pt x="16211" y="122245"/>
                    </a:moveTo>
                    <a:cubicBezTo>
                      <a:pt x="39784" y="137369"/>
                      <a:pt x="51909" y="164673"/>
                      <a:pt x="63686" y="191173"/>
                    </a:cubicBezTo>
                    <a:cubicBezTo>
                      <a:pt x="69977" y="205328"/>
                      <a:pt x="76451" y="219940"/>
                      <a:pt x="84571" y="232193"/>
                    </a:cubicBezTo>
                    <a:cubicBezTo>
                      <a:pt x="99147" y="226066"/>
                      <a:pt x="113887" y="217965"/>
                      <a:pt x="129450" y="209406"/>
                    </a:cubicBezTo>
                    <a:cubicBezTo>
                      <a:pt x="147062" y="199713"/>
                      <a:pt x="165185" y="189746"/>
                      <a:pt x="183564" y="182596"/>
                    </a:cubicBezTo>
                    <a:cubicBezTo>
                      <a:pt x="183326" y="182303"/>
                      <a:pt x="183125" y="181992"/>
                      <a:pt x="182979" y="181663"/>
                    </a:cubicBezTo>
                    <a:cubicBezTo>
                      <a:pt x="182358" y="181462"/>
                      <a:pt x="181754" y="181114"/>
                      <a:pt x="181241" y="180621"/>
                    </a:cubicBezTo>
                    <a:cubicBezTo>
                      <a:pt x="180839" y="180237"/>
                      <a:pt x="180473" y="179834"/>
                      <a:pt x="180089" y="179432"/>
                    </a:cubicBezTo>
                    <a:lnTo>
                      <a:pt x="179614" y="178920"/>
                    </a:lnTo>
                    <a:cubicBezTo>
                      <a:pt x="179194" y="178499"/>
                      <a:pt x="178883" y="178005"/>
                      <a:pt x="178663" y="177493"/>
                    </a:cubicBezTo>
                    <a:cubicBezTo>
                      <a:pt x="178133" y="177237"/>
                      <a:pt x="177639" y="176871"/>
                      <a:pt x="177218" y="176378"/>
                    </a:cubicBezTo>
                    <a:cubicBezTo>
                      <a:pt x="176798" y="175902"/>
                      <a:pt x="176395" y="175409"/>
                      <a:pt x="176011" y="174896"/>
                    </a:cubicBezTo>
                    <a:lnTo>
                      <a:pt x="175627" y="174403"/>
                    </a:lnTo>
                    <a:cubicBezTo>
                      <a:pt x="175262" y="173964"/>
                      <a:pt x="175006" y="173470"/>
                      <a:pt x="174841" y="172958"/>
                    </a:cubicBezTo>
                    <a:cubicBezTo>
                      <a:pt x="174347" y="172665"/>
                      <a:pt x="173908" y="172263"/>
                      <a:pt x="173561" y="171769"/>
                    </a:cubicBezTo>
                    <a:cubicBezTo>
                      <a:pt x="173159" y="171221"/>
                      <a:pt x="172774" y="170672"/>
                      <a:pt x="172390" y="170105"/>
                    </a:cubicBezTo>
                    <a:lnTo>
                      <a:pt x="172061" y="169611"/>
                    </a:lnTo>
                    <a:cubicBezTo>
                      <a:pt x="171750" y="169154"/>
                      <a:pt x="171512" y="168642"/>
                      <a:pt x="171384" y="168130"/>
                    </a:cubicBezTo>
                    <a:cubicBezTo>
                      <a:pt x="170927" y="167801"/>
                      <a:pt x="170525" y="167380"/>
                      <a:pt x="170214" y="166886"/>
                    </a:cubicBezTo>
                    <a:cubicBezTo>
                      <a:pt x="169793" y="166228"/>
                      <a:pt x="169409" y="165570"/>
                      <a:pt x="169007" y="164893"/>
                    </a:cubicBezTo>
                    <a:cubicBezTo>
                      <a:pt x="168696" y="164363"/>
                      <a:pt x="168495" y="163777"/>
                      <a:pt x="168404" y="163174"/>
                    </a:cubicBezTo>
                    <a:cubicBezTo>
                      <a:pt x="167928" y="162808"/>
                      <a:pt x="167507" y="162333"/>
                      <a:pt x="167197" y="161766"/>
                    </a:cubicBezTo>
                    <a:cubicBezTo>
                      <a:pt x="166812" y="161071"/>
                      <a:pt x="166428" y="160358"/>
                      <a:pt x="166063" y="159644"/>
                    </a:cubicBezTo>
                    <a:cubicBezTo>
                      <a:pt x="165770" y="159096"/>
                      <a:pt x="165605" y="158492"/>
                      <a:pt x="165551" y="157888"/>
                    </a:cubicBezTo>
                    <a:cubicBezTo>
                      <a:pt x="165112" y="157505"/>
                      <a:pt x="164728" y="157011"/>
                      <a:pt x="164454" y="156444"/>
                    </a:cubicBezTo>
                    <a:cubicBezTo>
                      <a:pt x="164454" y="156444"/>
                      <a:pt x="164454" y="156444"/>
                      <a:pt x="164454" y="156444"/>
                    </a:cubicBezTo>
                    <a:lnTo>
                      <a:pt x="164454" y="156444"/>
                    </a:lnTo>
                    <a:cubicBezTo>
                      <a:pt x="164454" y="156444"/>
                      <a:pt x="164454" y="156444"/>
                      <a:pt x="164454" y="156444"/>
                    </a:cubicBezTo>
                    <a:cubicBezTo>
                      <a:pt x="164051" y="155602"/>
                      <a:pt x="163648" y="154761"/>
                      <a:pt x="163265" y="153902"/>
                    </a:cubicBezTo>
                    <a:cubicBezTo>
                      <a:pt x="163027" y="153390"/>
                      <a:pt x="162899" y="152859"/>
                      <a:pt x="162881" y="152311"/>
                    </a:cubicBezTo>
                    <a:cubicBezTo>
                      <a:pt x="162497" y="151927"/>
                      <a:pt x="162186" y="151451"/>
                      <a:pt x="161948" y="150921"/>
                    </a:cubicBezTo>
                    <a:cubicBezTo>
                      <a:pt x="161582" y="150061"/>
                      <a:pt x="161235" y="149220"/>
                      <a:pt x="160905" y="148342"/>
                    </a:cubicBezTo>
                    <a:cubicBezTo>
                      <a:pt x="160686" y="147812"/>
                      <a:pt x="160576" y="147263"/>
                      <a:pt x="160576" y="146715"/>
                    </a:cubicBezTo>
                    <a:cubicBezTo>
                      <a:pt x="160211" y="146312"/>
                      <a:pt x="159936" y="145837"/>
                      <a:pt x="159717" y="145306"/>
                    </a:cubicBezTo>
                    <a:cubicBezTo>
                      <a:pt x="159388" y="144429"/>
                      <a:pt x="159076" y="143569"/>
                      <a:pt x="158766" y="142673"/>
                    </a:cubicBezTo>
                    <a:cubicBezTo>
                      <a:pt x="158766" y="142673"/>
                      <a:pt x="158766" y="142655"/>
                      <a:pt x="158766" y="142655"/>
                    </a:cubicBezTo>
                    <a:lnTo>
                      <a:pt x="158766" y="142655"/>
                    </a:lnTo>
                    <a:cubicBezTo>
                      <a:pt x="158583" y="142106"/>
                      <a:pt x="158492" y="141557"/>
                      <a:pt x="158510" y="141027"/>
                    </a:cubicBezTo>
                    <a:cubicBezTo>
                      <a:pt x="158162" y="140606"/>
                      <a:pt x="157888" y="140131"/>
                      <a:pt x="157705" y="139582"/>
                    </a:cubicBezTo>
                    <a:cubicBezTo>
                      <a:pt x="157412" y="138686"/>
                      <a:pt x="157120" y="137790"/>
                      <a:pt x="156827" y="136894"/>
                    </a:cubicBezTo>
                    <a:cubicBezTo>
                      <a:pt x="156443" y="135687"/>
                      <a:pt x="156590" y="134443"/>
                      <a:pt x="157138" y="133401"/>
                    </a:cubicBezTo>
                    <a:lnTo>
                      <a:pt x="155876" y="133785"/>
                    </a:lnTo>
                    <a:lnTo>
                      <a:pt x="155090" y="131151"/>
                    </a:lnTo>
                    <a:cubicBezTo>
                      <a:pt x="154962" y="130731"/>
                      <a:pt x="154907" y="130310"/>
                      <a:pt x="154907" y="129890"/>
                    </a:cubicBezTo>
                    <a:cubicBezTo>
                      <a:pt x="154907" y="129743"/>
                      <a:pt x="154907" y="129615"/>
                      <a:pt x="154925" y="129469"/>
                    </a:cubicBezTo>
                    <a:cubicBezTo>
                      <a:pt x="154596" y="129030"/>
                      <a:pt x="154358" y="128536"/>
                      <a:pt x="154212" y="127969"/>
                    </a:cubicBezTo>
                    <a:lnTo>
                      <a:pt x="153517" y="125354"/>
                    </a:lnTo>
                    <a:cubicBezTo>
                      <a:pt x="153371" y="124806"/>
                      <a:pt x="153334" y="124239"/>
                      <a:pt x="153407" y="123690"/>
                    </a:cubicBezTo>
                    <a:cubicBezTo>
                      <a:pt x="153096" y="123251"/>
                      <a:pt x="152859" y="122739"/>
                      <a:pt x="152731" y="122172"/>
                    </a:cubicBezTo>
                    <a:lnTo>
                      <a:pt x="152091" y="119594"/>
                    </a:lnTo>
                    <a:cubicBezTo>
                      <a:pt x="151999" y="119246"/>
                      <a:pt x="151963" y="118880"/>
                      <a:pt x="151963" y="118533"/>
                    </a:cubicBezTo>
                    <a:cubicBezTo>
                      <a:pt x="151963" y="118332"/>
                      <a:pt x="151981" y="118130"/>
                      <a:pt x="151999" y="117929"/>
                    </a:cubicBezTo>
                    <a:cubicBezTo>
                      <a:pt x="151706" y="117490"/>
                      <a:pt x="151487" y="116978"/>
                      <a:pt x="151359" y="116430"/>
                    </a:cubicBezTo>
                    <a:lnTo>
                      <a:pt x="150792" y="113943"/>
                    </a:lnTo>
                    <a:cubicBezTo>
                      <a:pt x="150664" y="113376"/>
                      <a:pt x="150646" y="112809"/>
                      <a:pt x="150738" y="112260"/>
                    </a:cubicBezTo>
                    <a:cubicBezTo>
                      <a:pt x="150445" y="111803"/>
                      <a:pt x="150225" y="111291"/>
                      <a:pt x="150097" y="110724"/>
                    </a:cubicBezTo>
                    <a:lnTo>
                      <a:pt x="149969" y="110139"/>
                    </a:lnTo>
                    <a:lnTo>
                      <a:pt x="149603" y="108383"/>
                    </a:lnTo>
                    <a:cubicBezTo>
                      <a:pt x="149585" y="108328"/>
                      <a:pt x="149585" y="108255"/>
                      <a:pt x="149567" y="108200"/>
                    </a:cubicBezTo>
                    <a:cubicBezTo>
                      <a:pt x="149549" y="108145"/>
                      <a:pt x="149530" y="108072"/>
                      <a:pt x="149530" y="108017"/>
                    </a:cubicBezTo>
                    <a:lnTo>
                      <a:pt x="148579" y="103390"/>
                    </a:lnTo>
                    <a:cubicBezTo>
                      <a:pt x="148104" y="101013"/>
                      <a:pt x="149585" y="98672"/>
                      <a:pt x="151926" y="98068"/>
                    </a:cubicBezTo>
                    <a:cubicBezTo>
                      <a:pt x="154285" y="97483"/>
                      <a:pt x="156699" y="98818"/>
                      <a:pt x="157412" y="101141"/>
                    </a:cubicBezTo>
                    <a:cubicBezTo>
                      <a:pt x="157979" y="102970"/>
                      <a:pt x="158619" y="104762"/>
                      <a:pt x="159314" y="106554"/>
                    </a:cubicBezTo>
                    <a:cubicBezTo>
                      <a:pt x="159790" y="107798"/>
                      <a:pt x="159698" y="109151"/>
                      <a:pt x="159113" y="110285"/>
                    </a:cubicBezTo>
                    <a:cubicBezTo>
                      <a:pt x="159113" y="110340"/>
                      <a:pt x="159095" y="110413"/>
                      <a:pt x="159095" y="110468"/>
                    </a:cubicBezTo>
                    <a:cubicBezTo>
                      <a:pt x="159388" y="110925"/>
                      <a:pt x="159607" y="111419"/>
                      <a:pt x="159735" y="111986"/>
                    </a:cubicBezTo>
                    <a:lnTo>
                      <a:pt x="160284" y="114381"/>
                    </a:lnTo>
                    <a:cubicBezTo>
                      <a:pt x="160357" y="114729"/>
                      <a:pt x="160393" y="115076"/>
                      <a:pt x="160393" y="115405"/>
                    </a:cubicBezTo>
                    <a:cubicBezTo>
                      <a:pt x="160393" y="115607"/>
                      <a:pt x="160375" y="115808"/>
                      <a:pt x="160357" y="115991"/>
                    </a:cubicBezTo>
                    <a:cubicBezTo>
                      <a:pt x="160649" y="116430"/>
                      <a:pt x="160869" y="116924"/>
                      <a:pt x="160997" y="117454"/>
                    </a:cubicBezTo>
                    <a:lnTo>
                      <a:pt x="161619" y="119959"/>
                    </a:lnTo>
                    <a:cubicBezTo>
                      <a:pt x="161747" y="120508"/>
                      <a:pt x="161783" y="121056"/>
                      <a:pt x="161729" y="121569"/>
                    </a:cubicBezTo>
                    <a:cubicBezTo>
                      <a:pt x="162021" y="122007"/>
                      <a:pt x="162259" y="122501"/>
                      <a:pt x="162405" y="123032"/>
                    </a:cubicBezTo>
                    <a:lnTo>
                      <a:pt x="162405" y="123050"/>
                    </a:lnTo>
                    <a:lnTo>
                      <a:pt x="163064" y="125519"/>
                    </a:lnTo>
                    <a:cubicBezTo>
                      <a:pt x="163210" y="126068"/>
                      <a:pt x="163246" y="126616"/>
                      <a:pt x="163210" y="127146"/>
                    </a:cubicBezTo>
                    <a:cubicBezTo>
                      <a:pt x="163521" y="127567"/>
                      <a:pt x="163758" y="128043"/>
                      <a:pt x="163905" y="128573"/>
                    </a:cubicBezTo>
                    <a:lnTo>
                      <a:pt x="164618" y="130950"/>
                    </a:lnTo>
                    <a:lnTo>
                      <a:pt x="163301" y="131407"/>
                    </a:lnTo>
                    <a:cubicBezTo>
                      <a:pt x="164362" y="131938"/>
                      <a:pt x="165203" y="132889"/>
                      <a:pt x="165587" y="134114"/>
                    </a:cubicBezTo>
                    <a:cubicBezTo>
                      <a:pt x="165843" y="134955"/>
                      <a:pt x="166136" y="135778"/>
                      <a:pt x="166410" y="136620"/>
                    </a:cubicBezTo>
                    <a:cubicBezTo>
                      <a:pt x="166575" y="137095"/>
                      <a:pt x="166648" y="137589"/>
                      <a:pt x="166648" y="138064"/>
                    </a:cubicBezTo>
                    <a:cubicBezTo>
                      <a:pt x="166648" y="138101"/>
                      <a:pt x="166648" y="138138"/>
                      <a:pt x="166648" y="138174"/>
                    </a:cubicBezTo>
                    <a:cubicBezTo>
                      <a:pt x="166977" y="138576"/>
                      <a:pt x="167233" y="139034"/>
                      <a:pt x="167416" y="139546"/>
                    </a:cubicBezTo>
                    <a:cubicBezTo>
                      <a:pt x="167691" y="140332"/>
                      <a:pt x="167983" y="141137"/>
                      <a:pt x="168294" y="141923"/>
                    </a:cubicBezTo>
                    <a:cubicBezTo>
                      <a:pt x="168294" y="141960"/>
                      <a:pt x="168312" y="141978"/>
                      <a:pt x="168330" y="142015"/>
                    </a:cubicBezTo>
                    <a:cubicBezTo>
                      <a:pt x="168513" y="142527"/>
                      <a:pt x="168623" y="143039"/>
                      <a:pt x="168623" y="143551"/>
                    </a:cubicBezTo>
                    <a:cubicBezTo>
                      <a:pt x="168971" y="143935"/>
                      <a:pt x="169245" y="144374"/>
                      <a:pt x="169446" y="144886"/>
                    </a:cubicBezTo>
                    <a:cubicBezTo>
                      <a:pt x="169775" y="145691"/>
                      <a:pt x="170104" y="146495"/>
                      <a:pt x="170434" y="147300"/>
                    </a:cubicBezTo>
                    <a:cubicBezTo>
                      <a:pt x="170635" y="147793"/>
                      <a:pt x="170744" y="148287"/>
                      <a:pt x="170781" y="148781"/>
                    </a:cubicBezTo>
                    <a:cubicBezTo>
                      <a:pt x="171147" y="149147"/>
                      <a:pt x="171439" y="149586"/>
                      <a:pt x="171659" y="150079"/>
                    </a:cubicBezTo>
                    <a:cubicBezTo>
                      <a:pt x="172006" y="150848"/>
                      <a:pt x="172354" y="151616"/>
                      <a:pt x="172720" y="152384"/>
                    </a:cubicBezTo>
                    <a:cubicBezTo>
                      <a:pt x="172957" y="152859"/>
                      <a:pt x="173085" y="153353"/>
                      <a:pt x="173140" y="153847"/>
                    </a:cubicBezTo>
                    <a:cubicBezTo>
                      <a:pt x="173506" y="154176"/>
                      <a:pt x="173817" y="154578"/>
                      <a:pt x="174055" y="155054"/>
                    </a:cubicBezTo>
                    <a:cubicBezTo>
                      <a:pt x="174055" y="155054"/>
                      <a:pt x="174219" y="155365"/>
                      <a:pt x="174219" y="155365"/>
                    </a:cubicBezTo>
                    <a:cubicBezTo>
                      <a:pt x="174549" y="156005"/>
                      <a:pt x="174878" y="156645"/>
                      <a:pt x="175225" y="157285"/>
                    </a:cubicBezTo>
                    <a:cubicBezTo>
                      <a:pt x="175481" y="157742"/>
                      <a:pt x="175646" y="158199"/>
                      <a:pt x="175719" y="158693"/>
                    </a:cubicBezTo>
                    <a:cubicBezTo>
                      <a:pt x="176103" y="159004"/>
                      <a:pt x="176432" y="159388"/>
                      <a:pt x="176706" y="159845"/>
                    </a:cubicBezTo>
                    <a:cubicBezTo>
                      <a:pt x="176706" y="159845"/>
                      <a:pt x="176889" y="160174"/>
                      <a:pt x="176889" y="160174"/>
                    </a:cubicBezTo>
                    <a:cubicBezTo>
                      <a:pt x="177237" y="160760"/>
                      <a:pt x="177584" y="161363"/>
                      <a:pt x="177950" y="161930"/>
                    </a:cubicBezTo>
                    <a:cubicBezTo>
                      <a:pt x="178224" y="162351"/>
                      <a:pt x="178407" y="162808"/>
                      <a:pt x="178517" y="163265"/>
                    </a:cubicBezTo>
                    <a:cubicBezTo>
                      <a:pt x="178919" y="163558"/>
                      <a:pt x="179285" y="163924"/>
                      <a:pt x="179596" y="164363"/>
                    </a:cubicBezTo>
                    <a:lnTo>
                      <a:pt x="179943" y="164875"/>
                    </a:lnTo>
                    <a:cubicBezTo>
                      <a:pt x="180272" y="165350"/>
                      <a:pt x="180583" y="165807"/>
                      <a:pt x="180931" y="166265"/>
                    </a:cubicBezTo>
                    <a:cubicBezTo>
                      <a:pt x="181223" y="166667"/>
                      <a:pt x="181443" y="167106"/>
                      <a:pt x="181590" y="167545"/>
                    </a:cubicBezTo>
                    <a:cubicBezTo>
                      <a:pt x="182028" y="167819"/>
                      <a:pt x="182412" y="168148"/>
                      <a:pt x="182759" y="168569"/>
                    </a:cubicBezTo>
                    <a:lnTo>
                      <a:pt x="183162" y="169081"/>
                    </a:lnTo>
                    <a:cubicBezTo>
                      <a:pt x="183491" y="169483"/>
                      <a:pt x="183802" y="169886"/>
                      <a:pt x="184150" y="170288"/>
                    </a:cubicBezTo>
                    <a:cubicBezTo>
                      <a:pt x="184478" y="170672"/>
                      <a:pt x="184735" y="171093"/>
                      <a:pt x="184918" y="171531"/>
                    </a:cubicBezTo>
                    <a:cubicBezTo>
                      <a:pt x="185393" y="171751"/>
                      <a:pt x="185832" y="172080"/>
                      <a:pt x="186198" y="172464"/>
                    </a:cubicBezTo>
                    <a:lnTo>
                      <a:pt x="186783" y="173068"/>
                    </a:lnTo>
                    <a:cubicBezTo>
                      <a:pt x="187057" y="173360"/>
                      <a:pt x="187331" y="173653"/>
                      <a:pt x="187606" y="173927"/>
                    </a:cubicBezTo>
                    <a:cubicBezTo>
                      <a:pt x="188008" y="174311"/>
                      <a:pt x="188338" y="174768"/>
                      <a:pt x="188557" y="175262"/>
                    </a:cubicBezTo>
                    <a:cubicBezTo>
                      <a:pt x="189106" y="175445"/>
                      <a:pt x="189617" y="175719"/>
                      <a:pt x="190075" y="176122"/>
                    </a:cubicBezTo>
                    <a:lnTo>
                      <a:pt x="190715" y="176689"/>
                    </a:lnTo>
                    <a:cubicBezTo>
                      <a:pt x="190916" y="176871"/>
                      <a:pt x="191118" y="177054"/>
                      <a:pt x="191336" y="177219"/>
                    </a:cubicBezTo>
                    <a:cubicBezTo>
                      <a:pt x="192013" y="177749"/>
                      <a:pt x="192489" y="178426"/>
                      <a:pt x="192781" y="179176"/>
                    </a:cubicBezTo>
                    <a:cubicBezTo>
                      <a:pt x="200536" y="176597"/>
                      <a:pt x="207832" y="174750"/>
                      <a:pt x="214892" y="173598"/>
                    </a:cubicBezTo>
                    <a:cubicBezTo>
                      <a:pt x="215038" y="173031"/>
                      <a:pt x="215276" y="172501"/>
                      <a:pt x="215623" y="172007"/>
                    </a:cubicBezTo>
                    <a:cubicBezTo>
                      <a:pt x="216922" y="170215"/>
                      <a:pt x="219318" y="169611"/>
                      <a:pt x="221311" y="170562"/>
                    </a:cubicBezTo>
                    <a:cubicBezTo>
                      <a:pt x="222609" y="171184"/>
                      <a:pt x="223907" y="171806"/>
                      <a:pt x="225224" y="172391"/>
                    </a:cubicBezTo>
                    <a:cubicBezTo>
                      <a:pt x="239691" y="171385"/>
                      <a:pt x="253040" y="173397"/>
                      <a:pt x="265915" y="178499"/>
                    </a:cubicBezTo>
                    <a:cubicBezTo>
                      <a:pt x="267140" y="177621"/>
                      <a:pt x="267908" y="176597"/>
                      <a:pt x="268275" y="175390"/>
                    </a:cubicBezTo>
                    <a:cubicBezTo>
                      <a:pt x="269134" y="172464"/>
                      <a:pt x="267507" y="168770"/>
                      <a:pt x="266811" y="167581"/>
                    </a:cubicBezTo>
                    <a:cubicBezTo>
                      <a:pt x="265787" y="165844"/>
                      <a:pt x="266025" y="163613"/>
                      <a:pt x="267397" y="162131"/>
                    </a:cubicBezTo>
                    <a:cubicBezTo>
                      <a:pt x="268768" y="160650"/>
                      <a:pt x="270962" y="160248"/>
                      <a:pt x="272773" y="161144"/>
                    </a:cubicBezTo>
                    <a:cubicBezTo>
                      <a:pt x="276267" y="162899"/>
                      <a:pt x="279247" y="161473"/>
                      <a:pt x="280893" y="160229"/>
                    </a:cubicBezTo>
                    <a:cubicBezTo>
                      <a:pt x="280582" y="156334"/>
                      <a:pt x="280783" y="149494"/>
                      <a:pt x="285282" y="145800"/>
                    </a:cubicBezTo>
                    <a:cubicBezTo>
                      <a:pt x="287495" y="143971"/>
                      <a:pt x="291518" y="142325"/>
                      <a:pt x="298066" y="144831"/>
                    </a:cubicBezTo>
                    <a:cubicBezTo>
                      <a:pt x="301339" y="146111"/>
                      <a:pt x="305563" y="146715"/>
                      <a:pt x="308965" y="140149"/>
                    </a:cubicBezTo>
                    <a:cubicBezTo>
                      <a:pt x="309660" y="138833"/>
                      <a:pt x="309953" y="137241"/>
                      <a:pt x="309843" y="135559"/>
                    </a:cubicBezTo>
                    <a:cubicBezTo>
                      <a:pt x="309423" y="129103"/>
                      <a:pt x="310592" y="122209"/>
                      <a:pt x="313354" y="115076"/>
                    </a:cubicBezTo>
                    <a:cubicBezTo>
                      <a:pt x="316061" y="108054"/>
                      <a:pt x="315750" y="94850"/>
                      <a:pt x="315403" y="90351"/>
                    </a:cubicBezTo>
                    <a:cubicBezTo>
                      <a:pt x="315238" y="88303"/>
                      <a:pt x="316481" y="86401"/>
                      <a:pt x="318401" y="85706"/>
                    </a:cubicBezTo>
                    <a:cubicBezTo>
                      <a:pt x="323029" y="84023"/>
                      <a:pt x="327271" y="81939"/>
                      <a:pt x="330984" y="79506"/>
                    </a:cubicBezTo>
                    <a:cubicBezTo>
                      <a:pt x="337256" y="75391"/>
                      <a:pt x="341317" y="68296"/>
                      <a:pt x="341865" y="60523"/>
                    </a:cubicBezTo>
                    <a:lnTo>
                      <a:pt x="342030" y="58310"/>
                    </a:lnTo>
                    <a:cubicBezTo>
                      <a:pt x="319755" y="28501"/>
                      <a:pt x="291573" y="11036"/>
                      <a:pt x="262514" y="9097"/>
                    </a:cubicBezTo>
                    <a:cubicBezTo>
                      <a:pt x="262495" y="9097"/>
                      <a:pt x="262477" y="9097"/>
                      <a:pt x="262477" y="9097"/>
                    </a:cubicBezTo>
                    <a:cubicBezTo>
                      <a:pt x="247426" y="7982"/>
                      <a:pt x="239691" y="21442"/>
                      <a:pt x="230547" y="37041"/>
                    </a:cubicBezTo>
                    <a:cubicBezTo>
                      <a:pt x="223469" y="49130"/>
                      <a:pt x="216135" y="61620"/>
                      <a:pt x="204504" y="69009"/>
                    </a:cubicBezTo>
                    <a:cubicBezTo>
                      <a:pt x="204376" y="69100"/>
                      <a:pt x="204230" y="69173"/>
                      <a:pt x="204101" y="69247"/>
                    </a:cubicBezTo>
                    <a:cubicBezTo>
                      <a:pt x="198304" y="72154"/>
                      <a:pt x="188941" y="72520"/>
                      <a:pt x="184808" y="68387"/>
                    </a:cubicBezTo>
                    <a:cubicBezTo>
                      <a:pt x="184534" y="68113"/>
                      <a:pt x="184314" y="67820"/>
                      <a:pt x="184113" y="67509"/>
                    </a:cubicBezTo>
                    <a:cubicBezTo>
                      <a:pt x="180565" y="61602"/>
                      <a:pt x="179194" y="54891"/>
                      <a:pt x="177858" y="48380"/>
                    </a:cubicBezTo>
                    <a:cubicBezTo>
                      <a:pt x="176359" y="41046"/>
                      <a:pt x="174932" y="34097"/>
                      <a:pt x="170598" y="28556"/>
                    </a:cubicBezTo>
                    <a:cubicBezTo>
                      <a:pt x="166995" y="25044"/>
                      <a:pt x="163210" y="23911"/>
                      <a:pt x="159058" y="25063"/>
                    </a:cubicBezTo>
                    <a:cubicBezTo>
                      <a:pt x="152511" y="26873"/>
                      <a:pt x="147007" y="33750"/>
                      <a:pt x="145799" y="38029"/>
                    </a:cubicBezTo>
                    <a:cubicBezTo>
                      <a:pt x="145434" y="40992"/>
                      <a:pt x="145251" y="44283"/>
                      <a:pt x="145068" y="47758"/>
                    </a:cubicBezTo>
                    <a:cubicBezTo>
                      <a:pt x="144391" y="59993"/>
                      <a:pt x="143623" y="73874"/>
                      <a:pt x="134461" y="80768"/>
                    </a:cubicBezTo>
                    <a:cubicBezTo>
                      <a:pt x="129413" y="84572"/>
                      <a:pt x="122775" y="85633"/>
                      <a:pt x="114216" y="84005"/>
                    </a:cubicBezTo>
                    <a:lnTo>
                      <a:pt x="99001" y="92875"/>
                    </a:lnTo>
                    <a:cubicBezTo>
                      <a:pt x="98763" y="93021"/>
                      <a:pt x="98507" y="93131"/>
                      <a:pt x="98232" y="93222"/>
                    </a:cubicBezTo>
                    <a:lnTo>
                      <a:pt x="44155" y="112553"/>
                    </a:lnTo>
                    <a:cubicBezTo>
                      <a:pt x="34919" y="116009"/>
                      <a:pt x="25556" y="119210"/>
                      <a:pt x="16211" y="1222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6" name="Graphic 4">
              <a:extLst>
                <a:ext uri="{FF2B5EF4-FFF2-40B4-BE49-F238E27FC236}">
                  <a16:creationId xmlns:a16="http://schemas.microsoft.com/office/drawing/2014/main" id="{C1A995FF-690F-B14D-CF89-895BE1FB0801}"/>
                </a:ext>
              </a:extLst>
            </p:cNvPr>
            <p:cNvGrpSpPr/>
            <p:nvPr/>
          </p:nvGrpSpPr>
          <p:grpSpPr>
            <a:xfrm>
              <a:off x="8772207" y="2705042"/>
              <a:ext cx="152026" cy="144447"/>
              <a:chOff x="8772207" y="2705042"/>
              <a:chExt cx="152026" cy="144447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0A60674-B943-52C0-1A56-BE8F7F858FA1}"/>
                  </a:ext>
                </a:extLst>
              </p:cNvPr>
              <p:cNvSpPr/>
              <p:nvPr/>
            </p:nvSpPr>
            <p:spPr>
              <a:xfrm>
                <a:off x="8776783" y="2709623"/>
                <a:ext cx="142883" cy="135294"/>
              </a:xfrm>
              <a:custGeom>
                <a:avLst/>
                <a:gdLst>
                  <a:gd name="connsiteX0" fmla="*/ 109691 w 142883"/>
                  <a:gd name="connsiteY0" fmla="*/ 135295 h 135294"/>
                  <a:gd name="connsiteX1" fmla="*/ 142884 w 142883"/>
                  <a:gd name="connsiteY1" fmla="*/ 116440 h 135294"/>
                  <a:gd name="connsiteX2" fmla="*/ 142408 w 142883"/>
                  <a:gd name="connsiteY2" fmla="*/ 116641 h 135294"/>
                  <a:gd name="connsiteX3" fmla="*/ 64099 w 142883"/>
                  <a:gd name="connsiteY3" fmla="*/ 0 h 135294"/>
                  <a:gd name="connsiteX4" fmla="*/ 10076 w 142883"/>
                  <a:gd name="connsiteY4" fmla="*/ 15143 h 135294"/>
                  <a:gd name="connsiteX5" fmla="*/ 0 w 142883"/>
                  <a:gd name="connsiteY5" fmla="*/ 18617 h 135294"/>
                  <a:gd name="connsiteX6" fmla="*/ 109691 w 142883"/>
                  <a:gd name="connsiteY6" fmla="*/ 135295 h 13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83" h="135294">
                    <a:moveTo>
                      <a:pt x="109691" y="135295"/>
                    </a:moveTo>
                    <a:cubicBezTo>
                      <a:pt x="120628" y="128748"/>
                      <a:pt x="133612" y="126279"/>
                      <a:pt x="142884" y="116440"/>
                    </a:cubicBezTo>
                    <a:cubicBezTo>
                      <a:pt x="142719" y="116513"/>
                      <a:pt x="142573" y="116568"/>
                      <a:pt x="142408" y="116641"/>
                    </a:cubicBezTo>
                    <a:cubicBezTo>
                      <a:pt x="115525" y="78638"/>
                      <a:pt x="107935" y="19221"/>
                      <a:pt x="64099" y="0"/>
                    </a:cubicBezTo>
                    <a:cubicBezTo>
                      <a:pt x="31090" y="10387"/>
                      <a:pt x="10076" y="15143"/>
                      <a:pt x="10076" y="15143"/>
                    </a:cubicBezTo>
                    <a:cubicBezTo>
                      <a:pt x="6712" y="16185"/>
                      <a:pt x="3346" y="17355"/>
                      <a:pt x="0" y="18617"/>
                    </a:cubicBezTo>
                    <a:cubicBezTo>
                      <a:pt x="61704" y="15746"/>
                      <a:pt x="102778" y="77761"/>
                      <a:pt x="109691" y="1352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6FAA10BE-49F2-B0A3-F29B-BE4EA2CDE8B5}"/>
                  </a:ext>
                </a:extLst>
              </p:cNvPr>
              <p:cNvSpPr/>
              <p:nvPr/>
            </p:nvSpPr>
            <p:spPr>
              <a:xfrm>
                <a:off x="8772207" y="2705042"/>
                <a:ext cx="152026" cy="144447"/>
              </a:xfrm>
              <a:custGeom>
                <a:avLst/>
                <a:gdLst>
                  <a:gd name="connsiteX0" fmla="*/ 114268 w 152026"/>
                  <a:gd name="connsiteY0" fmla="*/ 144448 h 144447"/>
                  <a:gd name="connsiteX1" fmla="*/ 112256 w 152026"/>
                  <a:gd name="connsiteY1" fmla="*/ 143972 h 144447"/>
                  <a:gd name="connsiteX2" fmla="*/ 109732 w 152026"/>
                  <a:gd name="connsiteY2" fmla="*/ 140406 h 144447"/>
                  <a:gd name="connsiteX3" fmla="*/ 4777 w 152026"/>
                  <a:gd name="connsiteY3" fmla="*/ 27734 h 144447"/>
                  <a:gd name="connsiteX4" fmla="*/ 95 w 152026"/>
                  <a:gd name="connsiteY4" fmla="*/ 24076 h 144447"/>
                  <a:gd name="connsiteX5" fmla="*/ 2967 w 152026"/>
                  <a:gd name="connsiteY5" fmla="*/ 18882 h 144447"/>
                  <a:gd name="connsiteX6" fmla="*/ 13299 w 152026"/>
                  <a:gd name="connsiteY6" fmla="*/ 15334 h 144447"/>
                  <a:gd name="connsiteX7" fmla="*/ 67304 w 152026"/>
                  <a:gd name="connsiteY7" fmla="*/ 210 h 144447"/>
                  <a:gd name="connsiteX8" fmla="*/ 70504 w 152026"/>
                  <a:gd name="connsiteY8" fmla="*/ 393 h 144447"/>
                  <a:gd name="connsiteX9" fmla="*/ 127782 w 152026"/>
                  <a:gd name="connsiteY9" fmla="*/ 74569 h 144447"/>
                  <a:gd name="connsiteX10" fmla="*/ 149600 w 152026"/>
                  <a:gd name="connsiteY10" fmla="*/ 116979 h 144447"/>
                  <a:gd name="connsiteX11" fmla="*/ 151246 w 152026"/>
                  <a:gd name="connsiteY11" fmla="*/ 118461 h 144447"/>
                  <a:gd name="connsiteX12" fmla="*/ 150789 w 152026"/>
                  <a:gd name="connsiteY12" fmla="*/ 124148 h 144447"/>
                  <a:gd name="connsiteX13" fmla="*/ 128294 w 152026"/>
                  <a:gd name="connsiteY13" fmla="*/ 138102 h 144447"/>
                  <a:gd name="connsiteX14" fmla="*/ 116608 w 152026"/>
                  <a:gd name="connsiteY14" fmla="*/ 143789 h 144447"/>
                  <a:gd name="connsiteX15" fmla="*/ 114268 w 152026"/>
                  <a:gd name="connsiteY15" fmla="*/ 144448 h 144447"/>
                  <a:gd name="connsiteX16" fmla="*/ 29119 w 152026"/>
                  <a:gd name="connsiteY16" fmla="*/ 20821 h 144447"/>
                  <a:gd name="connsiteX17" fmla="*/ 117889 w 152026"/>
                  <a:gd name="connsiteY17" fmla="*/ 132780 h 144447"/>
                  <a:gd name="connsiteX18" fmla="*/ 124637 w 152026"/>
                  <a:gd name="connsiteY18" fmla="*/ 129726 h 144447"/>
                  <a:gd name="connsiteX19" fmla="*/ 141096 w 152026"/>
                  <a:gd name="connsiteY19" fmla="*/ 120710 h 144447"/>
                  <a:gd name="connsiteX20" fmla="*/ 119443 w 152026"/>
                  <a:gd name="connsiteY20" fmla="*/ 78282 h 144447"/>
                  <a:gd name="connsiteX21" fmla="*/ 68383 w 152026"/>
                  <a:gd name="connsiteY21" fmla="*/ 9464 h 144447"/>
                  <a:gd name="connsiteX22" fmla="*/ 29119 w 152026"/>
                  <a:gd name="connsiteY22" fmla="*/ 20821 h 14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2026" h="144447">
                    <a:moveTo>
                      <a:pt x="114268" y="144448"/>
                    </a:moveTo>
                    <a:cubicBezTo>
                      <a:pt x="113572" y="144448"/>
                      <a:pt x="112896" y="144301"/>
                      <a:pt x="112256" y="143972"/>
                    </a:cubicBezTo>
                    <a:cubicBezTo>
                      <a:pt x="110866" y="143296"/>
                      <a:pt x="109915" y="141942"/>
                      <a:pt x="109732" y="140406"/>
                    </a:cubicBezTo>
                    <a:cubicBezTo>
                      <a:pt x="102819" y="82963"/>
                      <a:pt x="61598" y="25155"/>
                      <a:pt x="4777" y="27734"/>
                    </a:cubicBezTo>
                    <a:cubicBezTo>
                      <a:pt x="2546" y="27825"/>
                      <a:pt x="552" y="26289"/>
                      <a:pt x="95" y="24076"/>
                    </a:cubicBezTo>
                    <a:cubicBezTo>
                      <a:pt x="-362" y="21863"/>
                      <a:pt x="864" y="19669"/>
                      <a:pt x="2967" y="18882"/>
                    </a:cubicBezTo>
                    <a:cubicBezTo>
                      <a:pt x="6789" y="17456"/>
                      <a:pt x="10172" y="16285"/>
                      <a:pt x="13299" y="15334"/>
                    </a:cubicBezTo>
                    <a:cubicBezTo>
                      <a:pt x="13848" y="15188"/>
                      <a:pt x="34897" y="10397"/>
                      <a:pt x="67304" y="210"/>
                    </a:cubicBezTo>
                    <a:cubicBezTo>
                      <a:pt x="68346" y="-119"/>
                      <a:pt x="69499" y="-64"/>
                      <a:pt x="70504" y="393"/>
                    </a:cubicBezTo>
                    <a:cubicBezTo>
                      <a:pt x="100734" y="13652"/>
                      <a:pt x="114487" y="44614"/>
                      <a:pt x="127782" y="74569"/>
                    </a:cubicBezTo>
                    <a:cubicBezTo>
                      <a:pt x="134311" y="89273"/>
                      <a:pt x="141041" y="104452"/>
                      <a:pt x="149600" y="116979"/>
                    </a:cubicBezTo>
                    <a:cubicBezTo>
                      <a:pt x="150240" y="117327"/>
                      <a:pt x="150807" y="117820"/>
                      <a:pt x="151246" y="118461"/>
                    </a:cubicBezTo>
                    <a:cubicBezTo>
                      <a:pt x="152434" y="120234"/>
                      <a:pt x="152252" y="122594"/>
                      <a:pt x="150789" y="124148"/>
                    </a:cubicBezTo>
                    <a:cubicBezTo>
                      <a:pt x="144168" y="131171"/>
                      <a:pt x="136103" y="134682"/>
                      <a:pt x="128294" y="138102"/>
                    </a:cubicBezTo>
                    <a:cubicBezTo>
                      <a:pt x="124161" y="139912"/>
                      <a:pt x="120248" y="141613"/>
                      <a:pt x="116608" y="143789"/>
                    </a:cubicBezTo>
                    <a:cubicBezTo>
                      <a:pt x="115895" y="144228"/>
                      <a:pt x="115090" y="144448"/>
                      <a:pt x="114268" y="144448"/>
                    </a:cubicBezTo>
                    <a:close/>
                    <a:moveTo>
                      <a:pt x="29119" y="20821"/>
                    </a:moveTo>
                    <a:cubicBezTo>
                      <a:pt x="77600" y="31995"/>
                      <a:pt x="109732" y="82305"/>
                      <a:pt x="117889" y="132780"/>
                    </a:cubicBezTo>
                    <a:cubicBezTo>
                      <a:pt x="120138" y="131701"/>
                      <a:pt x="122424" y="130695"/>
                      <a:pt x="124637" y="129726"/>
                    </a:cubicBezTo>
                    <a:cubicBezTo>
                      <a:pt x="130599" y="127129"/>
                      <a:pt x="136304" y="124642"/>
                      <a:pt x="141096" y="120710"/>
                    </a:cubicBezTo>
                    <a:cubicBezTo>
                      <a:pt x="132537" y="107798"/>
                      <a:pt x="125880" y="92802"/>
                      <a:pt x="119443" y="78282"/>
                    </a:cubicBezTo>
                    <a:cubicBezTo>
                      <a:pt x="106514" y="49186"/>
                      <a:pt x="94297" y="21662"/>
                      <a:pt x="68383" y="9464"/>
                    </a:cubicBezTo>
                    <a:cubicBezTo>
                      <a:pt x="51850" y="14640"/>
                      <a:pt x="38317" y="18388"/>
                      <a:pt x="29119" y="208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9" name="Graphic 4">
              <a:extLst>
                <a:ext uri="{FF2B5EF4-FFF2-40B4-BE49-F238E27FC236}">
                  <a16:creationId xmlns:a16="http://schemas.microsoft.com/office/drawing/2014/main" id="{C23DB7B3-E926-5D68-8BD1-2584BA25F1EC}"/>
                </a:ext>
              </a:extLst>
            </p:cNvPr>
            <p:cNvGrpSpPr/>
            <p:nvPr/>
          </p:nvGrpSpPr>
          <p:grpSpPr>
            <a:xfrm>
              <a:off x="8696797" y="2800918"/>
              <a:ext cx="178926" cy="92462"/>
              <a:chOff x="8696797" y="2800918"/>
              <a:chExt cx="178926" cy="92462"/>
            </a:xfrm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F02086C-948B-A2EC-8D8A-0DBE91F3D966}"/>
                  </a:ext>
                </a:extLst>
              </p:cNvPr>
              <p:cNvSpPr/>
              <p:nvPr/>
            </p:nvSpPr>
            <p:spPr>
              <a:xfrm>
                <a:off x="8701379" y="2805502"/>
                <a:ext cx="169989" cy="83318"/>
              </a:xfrm>
              <a:custGeom>
                <a:avLst/>
                <a:gdLst>
                  <a:gd name="connsiteX0" fmla="*/ 166405 w 169989"/>
                  <a:gd name="connsiteY0" fmla="*/ 44079 h 83318"/>
                  <a:gd name="connsiteX1" fmla="*/ 86943 w 169989"/>
                  <a:gd name="connsiteY1" fmla="*/ 6772 h 83318"/>
                  <a:gd name="connsiteX2" fmla="*/ 49544 w 169989"/>
                  <a:gd name="connsiteY2" fmla="*/ 6772 h 83318"/>
                  <a:gd name="connsiteX3" fmla="*/ 51885 w 169989"/>
                  <a:gd name="connsiteY3" fmla="*/ 20762 h 83318"/>
                  <a:gd name="connsiteX4" fmla="*/ 12164 w 169989"/>
                  <a:gd name="connsiteY4" fmla="*/ 48742 h 83318"/>
                  <a:gd name="connsiteX5" fmla="*/ 478 w 169989"/>
                  <a:gd name="connsiteY5" fmla="*/ 74382 h 83318"/>
                  <a:gd name="connsiteX6" fmla="*/ 5159 w 169989"/>
                  <a:gd name="connsiteY6" fmla="*/ 81386 h 83318"/>
                  <a:gd name="connsiteX7" fmla="*/ 96307 w 169989"/>
                  <a:gd name="connsiteY7" fmla="*/ 72060 h 83318"/>
                  <a:gd name="connsiteX8" fmla="*/ 169989 w 169989"/>
                  <a:gd name="connsiteY8" fmla="*/ 46182 h 83318"/>
                  <a:gd name="connsiteX9" fmla="*/ 166405 w 169989"/>
                  <a:gd name="connsiteY9" fmla="*/ 44079 h 8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989" h="83318">
                    <a:moveTo>
                      <a:pt x="166405" y="44079"/>
                    </a:moveTo>
                    <a:cubicBezTo>
                      <a:pt x="145373" y="23084"/>
                      <a:pt x="117338" y="11435"/>
                      <a:pt x="86943" y="6772"/>
                    </a:cubicBezTo>
                    <a:cubicBezTo>
                      <a:pt x="75257" y="4431"/>
                      <a:pt x="58908" y="-7219"/>
                      <a:pt x="49544" y="6772"/>
                    </a:cubicBezTo>
                    <a:cubicBezTo>
                      <a:pt x="47204" y="11435"/>
                      <a:pt x="49544" y="16098"/>
                      <a:pt x="51885" y="20762"/>
                    </a:cubicBezTo>
                    <a:cubicBezTo>
                      <a:pt x="35536" y="25425"/>
                      <a:pt x="23850" y="37075"/>
                      <a:pt x="12164" y="48742"/>
                    </a:cubicBezTo>
                    <a:cubicBezTo>
                      <a:pt x="2819" y="58069"/>
                      <a:pt x="14505" y="67396"/>
                      <a:pt x="478" y="74382"/>
                    </a:cubicBezTo>
                    <a:cubicBezTo>
                      <a:pt x="-1863" y="76723"/>
                      <a:pt x="5159" y="81386"/>
                      <a:pt x="5159" y="81386"/>
                    </a:cubicBezTo>
                    <a:cubicBezTo>
                      <a:pt x="35536" y="90714"/>
                      <a:pt x="61249" y="62733"/>
                      <a:pt x="96307" y="72060"/>
                    </a:cubicBezTo>
                    <a:cubicBezTo>
                      <a:pt x="115674" y="78497"/>
                      <a:pt x="146910" y="63190"/>
                      <a:pt x="169989" y="46182"/>
                    </a:cubicBezTo>
                    <a:cubicBezTo>
                      <a:pt x="168343" y="46530"/>
                      <a:pt x="167081" y="46091"/>
                      <a:pt x="166405" y="440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612E1F1-46C1-694A-86AA-B38FFDF9EDAC}"/>
                  </a:ext>
                </a:extLst>
              </p:cNvPr>
              <p:cNvSpPr/>
              <p:nvPr/>
            </p:nvSpPr>
            <p:spPr>
              <a:xfrm>
                <a:off x="8696797" y="2800918"/>
                <a:ext cx="178926" cy="92462"/>
              </a:xfrm>
              <a:custGeom>
                <a:avLst/>
                <a:gdLst>
                  <a:gd name="connsiteX0" fmla="*/ 22781 w 178926"/>
                  <a:gd name="connsiteY0" fmla="*/ 92463 h 92462"/>
                  <a:gd name="connsiteX1" fmla="*/ 8388 w 178926"/>
                  <a:gd name="connsiteY1" fmla="*/ 90341 h 92462"/>
                  <a:gd name="connsiteX2" fmla="*/ 7200 w 178926"/>
                  <a:gd name="connsiteY2" fmla="*/ 89774 h 92462"/>
                  <a:gd name="connsiteX3" fmla="*/ 31 w 178926"/>
                  <a:gd name="connsiteY3" fmla="*/ 80722 h 92462"/>
                  <a:gd name="connsiteX4" fmla="*/ 1823 w 178926"/>
                  <a:gd name="connsiteY4" fmla="*/ 75729 h 92462"/>
                  <a:gd name="connsiteX5" fmla="*/ 3012 w 178926"/>
                  <a:gd name="connsiteY5" fmla="*/ 74870 h 92462"/>
                  <a:gd name="connsiteX6" fmla="*/ 8059 w 178926"/>
                  <a:gd name="connsiteY6" fmla="*/ 65762 h 92462"/>
                  <a:gd name="connsiteX7" fmla="*/ 13509 w 178926"/>
                  <a:gd name="connsiteY7" fmla="*/ 50071 h 92462"/>
                  <a:gd name="connsiteX8" fmla="*/ 50158 w 178926"/>
                  <a:gd name="connsiteY8" fmla="*/ 22621 h 92462"/>
                  <a:gd name="connsiteX9" fmla="*/ 50030 w 178926"/>
                  <a:gd name="connsiteY9" fmla="*/ 9289 h 92462"/>
                  <a:gd name="connsiteX10" fmla="*/ 50323 w 178926"/>
                  <a:gd name="connsiteY10" fmla="*/ 8795 h 92462"/>
                  <a:gd name="connsiteX11" fmla="*/ 83680 w 178926"/>
                  <a:gd name="connsiteY11" fmla="*/ 4114 h 92462"/>
                  <a:gd name="connsiteX12" fmla="*/ 92403 w 178926"/>
                  <a:gd name="connsiteY12" fmla="*/ 6857 h 92462"/>
                  <a:gd name="connsiteX13" fmla="*/ 174187 w 178926"/>
                  <a:gd name="connsiteY13" fmla="*/ 45408 h 92462"/>
                  <a:gd name="connsiteX14" fmla="*/ 174882 w 178926"/>
                  <a:gd name="connsiteY14" fmla="*/ 46304 h 92462"/>
                  <a:gd name="connsiteX15" fmla="*/ 178540 w 178926"/>
                  <a:gd name="connsiteY15" fmla="*/ 49065 h 92462"/>
                  <a:gd name="connsiteX16" fmla="*/ 177223 w 178926"/>
                  <a:gd name="connsiteY16" fmla="*/ 54424 h 92462"/>
                  <a:gd name="connsiteX17" fmla="*/ 99389 w 178926"/>
                  <a:gd name="connsiteY17" fmla="*/ 80960 h 92462"/>
                  <a:gd name="connsiteX18" fmla="*/ 54072 w 178926"/>
                  <a:gd name="connsiteY18" fmla="*/ 85897 h 92462"/>
                  <a:gd name="connsiteX19" fmla="*/ 22781 w 178926"/>
                  <a:gd name="connsiteY19" fmla="*/ 92463 h 92462"/>
                  <a:gd name="connsiteX20" fmla="*/ 11753 w 178926"/>
                  <a:gd name="connsiteY20" fmla="*/ 81801 h 92462"/>
                  <a:gd name="connsiteX21" fmla="*/ 51329 w 178926"/>
                  <a:gd name="connsiteY21" fmla="*/ 77211 h 92462"/>
                  <a:gd name="connsiteX22" fmla="*/ 102041 w 178926"/>
                  <a:gd name="connsiteY22" fmla="*/ 72218 h 92462"/>
                  <a:gd name="connsiteX23" fmla="*/ 166616 w 178926"/>
                  <a:gd name="connsiteY23" fmla="*/ 50784 h 92462"/>
                  <a:gd name="connsiteX24" fmla="*/ 90831 w 178926"/>
                  <a:gd name="connsiteY24" fmla="*/ 15873 h 92462"/>
                  <a:gd name="connsiteX25" fmla="*/ 80571 w 178926"/>
                  <a:gd name="connsiteY25" fmla="*/ 12727 h 92462"/>
                  <a:gd name="connsiteX26" fmla="*/ 58095 w 178926"/>
                  <a:gd name="connsiteY26" fmla="*/ 13623 h 92462"/>
                  <a:gd name="connsiteX27" fmla="*/ 60546 w 178926"/>
                  <a:gd name="connsiteY27" fmla="*/ 23279 h 92462"/>
                  <a:gd name="connsiteX28" fmla="*/ 60637 w 178926"/>
                  <a:gd name="connsiteY28" fmla="*/ 27175 h 92462"/>
                  <a:gd name="connsiteX29" fmla="*/ 57711 w 178926"/>
                  <a:gd name="connsiteY29" fmla="*/ 29735 h 92462"/>
                  <a:gd name="connsiteX30" fmla="*/ 19965 w 178926"/>
                  <a:gd name="connsiteY30" fmla="*/ 56545 h 92462"/>
                  <a:gd name="connsiteX31" fmla="*/ 17203 w 178926"/>
                  <a:gd name="connsiteY31" fmla="*/ 65634 h 92462"/>
                  <a:gd name="connsiteX32" fmla="*/ 10656 w 178926"/>
                  <a:gd name="connsiteY32" fmla="*/ 80923 h 92462"/>
                  <a:gd name="connsiteX33" fmla="*/ 11753 w 178926"/>
                  <a:gd name="connsiteY33" fmla="*/ 81801 h 92462"/>
                  <a:gd name="connsiteX34" fmla="*/ 175358 w 178926"/>
                  <a:gd name="connsiteY34" fmla="*/ 47310 h 92462"/>
                  <a:gd name="connsiteX35" fmla="*/ 175394 w 178926"/>
                  <a:gd name="connsiteY35" fmla="*/ 47310 h 92462"/>
                  <a:gd name="connsiteX36" fmla="*/ 175358 w 178926"/>
                  <a:gd name="connsiteY36" fmla="*/ 47310 h 9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78926" h="92462">
                    <a:moveTo>
                      <a:pt x="22781" y="92463"/>
                    </a:moveTo>
                    <a:cubicBezTo>
                      <a:pt x="18081" y="92463"/>
                      <a:pt x="13289" y="91841"/>
                      <a:pt x="8388" y="90341"/>
                    </a:cubicBezTo>
                    <a:cubicBezTo>
                      <a:pt x="7968" y="90213"/>
                      <a:pt x="7565" y="90031"/>
                      <a:pt x="7200" y="89774"/>
                    </a:cubicBezTo>
                    <a:cubicBezTo>
                      <a:pt x="4694" y="88110"/>
                      <a:pt x="433" y="84709"/>
                      <a:pt x="31" y="80722"/>
                    </a:cubicBezTo>
                    <a:cubicBezTo>
                      <a:pt x="-152" y="78838"/>
                      <a:pt x="488" y="77064"/>
                      <a:pt x="1823" y="75729"/>
                    </a:cubicBezTo>
                    <a:cubicBezTo>
                      <a:pt x="2171" y="75382"/>
                      <a:pt x="2573" y="75089"/>
                      <a:pt x="3012" y="74870"/>
                    </a:cubicBezTo>
                    <a:cubicBezTo>
                      <a:pt x="8151" y="72309"/>
                      <a:pt x="8132" y="70261"/>
                      <a:pt x="8059" y="65762"/>
                    </a:cubicBezTo>
                    <a:cubicBezTo>
                      <a:pt x="8004" y="61483"/>
                      <a:pt x="7931" y="55649"/>
                      <a:pt x="13509" y="50071"/>
                    </a:cubicBezTo>
                    <a:cubicBezTo>
                      <a:pt x="24226" y="39373"/>
                      <a:pt x="35290" y="28345"/>
                      <a:pt x="50158" y="22621"/>
                    </a:cubicBezTo>
                    <a:cubicBezTo>
                      <a:pt x="48549" y="18579"/>
                      <a:pt x="47653" y="14044"/>
                      <a:pt x="50030" y="9289"/>
                    </a:cubicBezTo>
                    <a:cubicBezTo>
                      <a:pt x="50122" y="9124"/>
                      <a:pt x="50213" y="8960"/>
                      <a:pt x="50323" y="8795"/>
                    </a:cubicBezTo>
                    <a:cubicBezTo>
                      <a:pt x="59339" y="-4701"/>
                      <a:pt x="73402" y="401"/>
                      <a:pt x="83680" y="4114"/>
                    </a:cubicBezTo>
                    <a:cubicBezTo>
                      <a:pt x="86844" y="5265"/>
                      <a:pt x="89843" y="6345"/>
                      <a:pt x="92403" y="6857"/>
                    </a:cubicBezTo>
                    <a:cubicBezTo>
                      <a:pt x="126163" y="12032"/>
                      <a:pt x="153760" y="25017"/>
                      <a:pt x="174187" y="45408"/>
                    </a:cubicBezTo>
                    <a:cubicBezTo>
                      <a:pt x="174462" y="45682"/>
                      <a:pt x="174699" y="45975"/>
                      <a:pt x="174882" y="46304"/>
                    </a:cubicBezTo>
                    <a:cubicBezTo>
                      <a:pt x="176473" y="46560"/>
                      <a:pt x="177936" y="47566"/>
                      <a:pt x="178540" y="49065"/>
                    </a:cubicBezTo>
                    <a:cubicBezTo>
                      <a:pt x="179326" y="51004"/>
                      <a:pt x="178924" y="53180"/>
                      <a:pt x="177223" y="54424"/>
                    </a:cubicBezTo>
                    <a:cubicBezTo>
                      <a:pt x="153540" y="71889"/>
                      <a:pt x="120640" y="88037"/>
                      <a:pt x="99389" y="80960"/>
                    </a:cubicBezTo>
                    <a:cubicBezTo>
                      <a:pt x="83095" y="76644"/>
                      <a:pt x="68336" y="81344"/>
                      <a:pt x="54072" y="85897"/>
                    </a:cubicBezTo>
                    <a:cubicBezTo>
                      <a:pt x="44013" y="89153"/>
                      <a:pt x="33644" y="92463"/>
                      <a:pt x="22781" y="92463"/>
                    </a:cubicBezTo>
                    <a:close/>
                    <a:moveTo>
                      <a:pt x="11753" y="81801"/>
                    </a:moveTo>
                    <a:cubicBezTo>
                      <a:pt x="25049" y="85623"/>
                      <a:pt x="37832" y="81527"/>
                      <a:pt x="51329" y="77211"/>
                    </a:cubicBezTo>
                    <a:cubicBezTo>
                      <a:pt x="66124" y="72474"/>
                      <a:pt x="82912" y="67116"/>
                      <a:pt x="102041" y="72218"/>
                    </a:cubicBezTo>
                    <a:cubicBezTo>
                      <a:pt x="118866" y="77796"/>
                      <a:pt x="146134" y="64848"/>
                      <a:pt x="166616" y="50784"/>
                    </a:cubicBezTo>
                    <a:cubicBezTo>
                      <a:pt x="147688" y="32442"/>
                      <a:pt x="122195" y="20682"/>
                      <a:pt x="90831" y="15873"/>
                    </a:cubicBezTo>
                    <a:cubicBezTo>
                      <a:pt x="87392" y="15196"/>
                      <a:pt x="84083" y="13989"/>
                      <a:pt x="80571" y="12727"/>
                    </a:cubicBezTo>
                    <a:cubicBezTo>
                      <a:pt x="68757" y="8448"/>
                      <a:pt x="62613" y="7131"/>
                      <a:pt x="58095" y="13623"/>
                    </a:cubicBezTo>
                    <a:cubicBezTo>
                      <a:pt x="57035" y="16074"/>
                      <a:pt x="58351" y="18908"/>
                      <a:pt x="60546" y="23279"/>
                    </a:cubicBezTo>
                    <a:cubicBezTo>
                      <a:pt x="61149" y="24504"/>
                      <a:pt x="61186" y="25931"/>
                      <a:pt x="60637" y="27175"/>
                    </a:cubicBezTo>
                    <a:cubicBezTo>
                      <a:pt x="60089" y="28418"/>
                      <a:pt x="59009" y="29351"/>
                      <a:pt x="57711" y="29735"/>
                    </a:cubicBezTo>
                    <a:cubicBezTo>
                      <a:pt x="42496" y="34069"/>
                      <a:pt x="31541" y="44987"/>
                      <a:pt x="19965" y="56545"/>
                    </a:cubicBezTo>
                    <a:cubicBezTo>
                      <a:pt x="17130" y="59380"/>
                      <a:pt x="17148" y="61995"/>
                      <a:pt x="17203" y="65634"/>
                    </a:cubicBezTo>
                    <a:cubicBezTo>
                      <a:pt x="17258" y="70133"/>
                      <a:pt x="17350" y="76077"/>
                      <a:pt x="10656" y="80923"/>
                    </a:cubicBezTo>
                    <a:cubicBezTo>
                      <a:pt x="11003" y="81234"/>
                      <a:pt x="11388" y="81527"/>
                      <a:pt x="11753" y="81801"/>
                    </a:cubicBezTo>
                    <a:close/>
                    <a:moveTo>
                      <a:pt x="175358" y="47310"/>
                    </a:moveTo>
                    <a:lnTo>
                      <a:pt x="175394" y="47310"/>
                    </a:lnTo>
                    <a:lnTo>
                      <a:pt x="175358" y="47310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2" name="Graphic 4">
              <a:extLst>
                <a:ext uri="{FF2B5EF4-FFF2-40B4-BE49-F238E27FC236}">
                  <a16:creationId xmlns:a16="http://schemas.microsoft.com/office/drawing/2014/main" id="{053B2922-6029-5D23-C96E-2FB60582FE96}"/>
                </a:ext>
              </a:extLst>
            </p:cNvPr>
            <p:cNvGrpSpPr/>
            <p:nvPr/>
          </p:nvGrpSpPr>
          <p:grpSpPr>
            <a:xfrm>
              <a:off x="8649262" y="2723565"/>
              <a:ext cx="502807" cy="366484"/>
              <a:chOff x="8649262" y="2723565"/>
              <a:chExt cx="502807" cy="366484"/>
            </a:xfrm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5A909BE1-8E47-0590-2239-0FF9B41763B2}"/>
                  </a:ext>
                </a:extLst>
              </p:cNvPr>
              <p:cNvSpPr/>
              <p:nvPr/>
            </p:nvSpPr>
            <p:spPr>
              <a:xfrm>
                <a:off x="8653832" y="2728127"/>
                <a:ext cx="493674" cy="357339"/>
              </a:xfrm>
              <a:custGeom>
                <a:avLst/>
                <a:gdLst>
                  <a:gd name="connsiteX0" fmla="*/ 489388 w 493674"/>
                  <a:gd name="connsiteY0" fmla="*/ 68236 h 357339"/>
                  <a:gd name="connsiteX1" fmla="*/ 470880 w 493674"/>
                  <a:gd name="connsiteY1" fmla="*/ 59915 h 357339"/>
                  <a:gd name="connsiteX2" fmla="*/ 448751 w 493674"/>
                  <a:gd name="connsiteY2" fmla="*/ 44004 h 357339"/>
                  <a:gd name="connsiteX3" fmla="*/ 265853 w 493674"/>
                  <a:gd name="connsiteY3" fmla="*/ 97936 h 357339"/>
                  <a:gd name="connsiteX4" fmla="*/ 232660 w 493674"/>
                  <a:gd name="connsiteY4" fmla="*/ 116790 h 357339"/>
                  <a:gd name="connsiteX5" fmla="*/ 217536 w 493674"/>
                  <a:gd name="connsiteY5" fmla="*/ 123557 h 357339"/>
                  <a:gd name="connsiteX6" fmla="*/ 143854 w 493674"/>
                  <a:gd name="connsiteY6" fmla="*/ 149434 h 357339"/>
                  <a:gd name="connsiteX7" fmla="*/ 52706 w 493674"/>
                  <a:gd name="connsiteY7" fmla="*/ 158761 h 357339"/>
                  <a:gd name="connsiteX8" fmla="*/ 48024 w 493674"/>
                  <a:gd name="connsiteY8" fmla="*/ 151757 h 357339"/>
                  <a:gd name="connsiteX9" fmla="*/ 59711 w 493674"/>
                  <a:gd name="connsiteY9" fmla="*/ 126117 h 357339"/>
                  <a:gd name="connsiteX10" fmla="*/ 99432 w 493674"/>
                  <a:gd name="connsiteY10" fmla="*/ 98137 h 357339"/>
                  <a:gd name="connsiteX11" fmla="*/ 97091 w 493674"/>
                  <a:gd name="connsiteY11" fmla="*/ 84146 h 357339"/>
                  <a:gd name="connsiteX12" fmla="*/ 134490 w 493674"/>
                  <a:gd name="connsiteY12" fmla="*/ 84146 h 357339"/>
                  <a:gd name="connsiteX13" fmla="*/ 213951 w 493674"/>
                  <a:gd name="connsiteY13" fmla="*/ 121454 h 357339"/>
                  <a:gd name="connsiteX14" fmla="*/ 217518 w 493674"/>
                  <a:gd name="connsiteY14" fmla="*/ 123557 h 357339"/>
                  <a:gd name="connsiteX15" fmla="*/ 217518 w 493674"/>
                  <a:gd name="connsiteY15" fmla="*/ 123557 h 357339"/>
                  <a:gd name="connsiteX16" fmla="*/ 232642 w 493674"/>
                  <a:gd name="connsiteY16" fmla="*/ 116790 h 357339"/>
                  <a:gd name="connsiteX17" fmla="*/ 122932 w 493674"/>
                  <a:gd name="connsiteY17" fmla="*/ 95 h 357339"/>
                  <a:gd name="connsiteX18" fmla="*/ 42337 w 493674"/>
                  <a:gd name="connsiteY18" fmla="*/ 68126 h 357339"/>
                  <a:gd name="connsiteX19" fmla="*/ 21653 w 493674"/>
                  <a:gd name="connsiteY19" fmla="*/ 188918 h 357339"/>
                  <a:gd name="connsiteX20" fmla="*/ 0 w 493674"/>
                  <a:gd name="connsiteY20" fmla="*/ 308376 h 357339"/>
                  <a:gd name="connsiteX21" fmla="*/ 10625 w 493674"/>
                  <a:gd name="connsiteY21" fmla="*/ 347622 h 357339"/>
                  <a:gd name="connsiteX22" fmla="*/ 122804 w 493674"/>
                  <a:gd name="connsiteY22" fmla="*/ 326627 h 357339"/>
                  <a:gd name="connsiteX23" fmla="*/ 216274 w 493674"/>
                  <a:gd name="connsiteY23" fmla="*/ 263680 h 357339"/>
                  <a:gd name="connsiteX24" fmla="*/ 447636 w 493674"/>
                  <a:gd name="connsiteY24" fmla="*/ 95796 h 357339"/>
                  <a:gd name="connsiteX25" fmla="*/ 471008 w 493674"/>
                  <a:gd name="connsiteY25" fmla="*/ 84128 h 357339"/>
                  <a:gd name="connsiteX26" fmla="*/ 487961 w 493674"/>
                  <a:gd name="connsiteY26" fmla="*/ 81348 h 357339"/>
                  <a:gd name="connsiteX27" fmla="*/ 489388 w 493674"/>
                  <a:gd name="connsiteY27" fmla="*/ 68236 h 35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3674" h="357339">
                    <a:moveTo>
                      <a:pt x="489388" y="68236"/>
                    </a:moveTo>
                    <a:cubicBezTo>
                      <a:pt x="482913" y="65547"/>
                      <a:pt x="476622" y="62439"/>
                      <a:pt x="470880" y="59915"/>
                    </a:cubicBezTo>
                    <a:cubicBezTo>
                      <a:pt x="468905" y="59055"/>
                      <a:pt x="443155" y="47314"/>
                      <a:pt x="448751" y="44004"/>
                    </a:cubicBezTo>
                    <a:cubicBezTo>
                      <a:pt x="386242" y="17395"/>
                      <a:pt x="323753" y="74637"/>
                      <a:pt x="265853" y="97936"/>
                    </a:cubicBezTo>
                    <a:cubicBezTo>
                      <a:pt x="256562" y="107774"/>
                      <a:pt x="243597" y="110243"/>
                      <a:pt x="232660" y="116790"/>
                    </a:cubicBezTo>
                    <a:cubicBezTo>
                      <a:pt x="227667" y="116790"/>
                      <a:pt x="221523" y="122661"/>
                      <a:pt x="217536" y="123557"/>
                    </a:cubicBezTo>
                    <a:cubicBezTo>
                      <a:pt x="194456" y="140583"/>
                      <a:pt x="163220" y="155890"/>
                      <a:pt x="143854" y="149434"/>
                    </a:cubicBezTo>
                    <a:cubicBezTo>
                      <a:pt x="108795" y="140108"/>
                      <a:pt x="83101" y="168088"/>
                      <a:pt x="52706" y="158761"/>
                    </a:cubicBezTo>
                    <a:cubicBezTo>
                      <a:pt x="52706" y="158761"/>
                      <a:pt x="45702" y="154098"/>
                      <a:pt x="48024" y="151757"/>
                    </a:cubicBezTo>
                    <a:cubicBezTo>
                      <a:pt x="62052" y="144771"/>
                      <a:pt x="50365" y="135444"/>
                      <a:pt x="59711" y="126117"/>
                    </a:cubicBezTo>
                    <a:cubicBezTo>
                      <a:pt x="71396" y="114450"/>
                      <a:pt x="83083" y="102800"/>
                      <a:pt x="99432" y="98137"/>
                    </a:cubicBezTo>
                    <a:cubicBezTo>
                      <a:pt x="97091" y="93473"/>
                      <a:pt x="94750" y="88810"/>
                      <a:pt x="97091" y="84146"/>
                    </a:cubicBezTo>
                    <a:cubicBezTo>
                      <a:pt x="106437" y="70156"/>
                      <a:pt x="122804" y="81805"/>
                      <a:pt x="134490" y="84146"/>
                    </a:cubicBezTo>
                    <a:cubicBezTo>
                      <a:pt x="164867" y="88810"/>
                      <a:pt x="192920" y="100459"/>
                      <a:pt x="213951" y="121454"/>
                    </a:cubicBezTo>
                    <a:cubicBezTo>
                      <a:pt x="214628" y="123484"/>
                      <a:pt x="215908" y="123905"/>
                      <a:pt x="217518" y="123557"/>
                    </a:cubicBezTo>
                    <a:cubicBezTo>
                      <a:pt x="219511" y="122094"/>
                      <a:pt x="219511" y="122094"/>
                      <a:pt x="217518" y="123557"/>
                    </a:cubicBezTo>
                    <a:cubicBezTo>
                      <a:pt x="221504" y="122661"/>
                      <a:pt x="227667" y="116790"/>
                      <a:pt x="232642" y="116790"/>
                    </a:cubicBezTo>
                    <a:cubicBezTo>
                      <a:pt x="225729" y="59275"/>
                      <a:pt x="184654" y="-2758"/>
                      <a:pt x="122932" y="95"/>
                    </a:cubicBezTo>
                    <a:cubicBezTo>
                      <a:pt x="89666" y="12512"/>
                      <a:pt x="57498" y="35537"/>
                      <a:pt x="42337" y="68126"/>
                    </a:cubicBezTo>
                    <a:cubicBezTo>
                      <a:pt x="24908" y="105580"/>
                      <a:pt x="27286" y="148868"/>
                      <a:pt x="21653" y="188918"/>
                    </a:cubicBezTo>
                    <a:cubicBezTo>
                      <a:pt x="21653" y="188918"/>
                      <a:pt x="5615" y="277414"/>
                      <a:pt x="0" y="308376"/>
                    </a:cubicBezTo>
                    <a:cubicBezTo>
                      <a:pt x="2396" y="323738"/>
                      <a:pt x="-1993" y="341331"/>
                      <a:pt x="10625" y="347622"/>
                    </a:cubicBezTo>
                    <a:cubicBezTo>
                      <a:pt x="50347" y="370939"/>
                      <a:pt x="90087" y="347622"/>
                      <a:pt x="122804" y="326627"/>
                    </a:cubicBezTo>
                    <a:cubicBezTo>
                      <a:pt x="155521" y="305651"/>
                      <a:pt x="190580" y="291660"/>
                      <a:pt x="216274" y="263680"/>
                    </a:cubicBezTo>
                    <a:cubicBezTo>
                      <a:pt x="281708" y="189065"/>
                      <a:pt x="347143" y="121454"/>
                      <a:pt x="447636" y="95796"/>
                    </a:cubicBezTo>
                    <a:cubicBezTo>
                      <a:pt x="454640" y="93455"/>
                      <a:pt x="461663" y="84128"/>
                      <a:pt x="471008" y="84128"/>
                    </a:cubicBezTo>
                    <a:cubicBezTo>
                      <a:pt x="476768" y="83177"/>
                      <a:pt x="482438" y="82299"/>
                      <a:pt x="487961" y="81348"/>
                    </a:cubicBezTo>
                    <a:cubicBezTo>
                      <a:pt x="494782" y="80160"/>
                      <a:pt x="495788" y="70888"/>
                      <a:pt x="489388" y="682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9A6C4D9-0910-CE94-B9D7-CBE525EB6468}"/>
                  </a:ext>
                </a:extLst>
              </p:cNvPr>
              <p:cNvSpPr/>
              <p:nvPr/>
            </p:nvSpPr>
            <p:spPr>
              <a:xfrm>
                <a:off x="8649262" y="2723565"/>
                <a:ext cx="502807" cy="366484"/>
              </a:xfrm>
              <a:custGeom>
                <a:avLst/>
                <a:gdLst>
                  <a:gd name="connsiteX0" fmla="*/ 50400 w 502807"/>
                  <a:gd name="connsiteY0" fmla="*/ 366485 h 366484"/>
                  <a:gd name="connsiteX1" fmla="*/ 12891 w 502807"/>
                  <a:gd name="connsiteY1" fmla="*/ 356134 h 366484"/>
                  <a:gd name="connsiteX2" fmla="*/ 949 w 502807"/>
                  <a:gd name="connsiteY2" fmla="*/ 326343 h 366484"/>
                  <a:gd name="connsiteX3" fmla="*/ 53 w 502807"/>
                  <a:gd name="connsiteY3" fmla="*/ 313651 h 366484"/>
                  <a:gd name="connsiteX4" fmla="*/ 71 w 502807"/>
                  <a:gd name="connsiteY4" fmla="*/ 312133 h 366484"/>
                  <a:gd name="connsiteX5" fmla="*/ 21724 w 502807"/>
                  <a:gd name="connsiteY5" fmla="*/ 192694 h 366484"/>
                  <a:gd name="connsiteX6" fmla="*/ 25235 w 502807"/>
                  <a:gd name="connsiteY6" fmla="*/ 157672 h 366484"/>
                  <a:gd name="connsiteX7" fmla="*/ 42755 w 502807"/>
                  <a:gd name="connsiteY7" fmla="*/ 70786 h 366484"/>
                  <a:gd name="connsiteX8" fmla="*/ 125893 w 502807"/>
                  <a:gd name="connsiteY8" fmla="*/ 396 h 366484"/>
                  <a:gd name="connsiteX9" fmla="*/ 127283 w 502807"/>
                  <a:gd name="connsiteY9" fmla="*/ 103 h 366484"/>
                  <a:gd name="connsiteX10" fmla="*/ 240815 w 502807"/>
                  <a:gd name="connsiteY10" fmla="*/ 114257 h 366484"/>
                  <a:gd name="connsiteX11" fmla="*/ 247563 w 502807"/>
                  <a:gd name="connsiteY11" fmla="*/ 111203 h 366484"/>
                  <a:gd name="connsiteX12" fmla="*/ 267058 w 502807"/>
                  <a:gd name="connsiteY12" fmla="*/ 99370 h 366484"/>
                  <a:gd name="connsiteX13" fmla="*/ 268686 w 502807"/>
                  <a:gd name="connsiteY13" fmla="*/ 98273 h 366484"/>
                  <a:gd name="connsiteX14" fmla="*/ 316472 w 502807"/>
                  <a:gd name="connsiteY14" fmla="*/ 74279 h 366484"/>
                  <a:gd name="connsiteX15" fmla="*/ 455077 w 502807"/>
                  <a:gd name="connsiteY15" fmla="*/ 44378 h 366484"/>
                  <a:gd name="connsiteX16" fmla="*/ 457856 w 502807"/>
                  <a:gd name="connsiteY16" fmla="*/ 48274 h 366484"/>
                  <a:gd name="connsiteX17" fmla="*/ 457765 w 502807"/>
                  <a:gd name="connsiteY17" fmla="*/ 49517 h 366484"/>
                  <a:gd name="connsiteX18" fmla="*/ 477260 w 502807"/>
                  <a:gd name="connsiteY18" fmla="*/ 60307 h 366484"/>
                  <a:gd name="connsiteX19" fmla="*/ 484447 w 502807"/>
                  <a:gd name="connsiteY19" fmla="*/ 63562 h 366484"/>
                  <a:gd name="connsiteX20" fmla="*/ 495694 w 502807"/>
                  <a:gd name="connsiteY20" fmla="*/ 68573 h 366484"/>
                  <a:gd name="connsiteX21" fmla="*/ 495694 w 502807"/>
                  <a:gd name="connsiteY21" fmla="*/ 68573 h 366484"/>
                  <a:gd name="connsiteX22" fmla="*/ 502735 w 502807"/>
                  <a:gd name="connsiteY22" fmla="*/ 80424 h 366484"/>
                  <a:gd name="connsiteX23" fmla="*/ 493298 w 502807"/>
                  <a:gd name="connsiteY23" fmla="*/ 90427 h 366484"/>
                  <a:gd name="connsiteX24" fmla="*/ 482966 w 502807"/>
                  <a:gd name="connsiteY24" fmla="*/ 92147 h 366484"/>
                  <a:gd name="connsiteX25" fmla="*/ 476328 w 502807"/>
                  <a:gd name="connsiteY25" fmla="*/ 93226 h 366484"/>
                  <a:gd name="connsiteX26" fmla="*/ 475577 w 502807"/>
                  <a:gd name="connsiteY26" fmla="*/ 93280 h 366484"/>
                  <a:gd name="connsiteX27" fmla="*/ 463196 w 502807"/>
                  <a:gd name="connsiteY27" fmla="*/ 99151 h 366484"/>
                  <a:gd name="connsiteX28" fmla="*/ 453651 w 502807"/>
                  <a:gd name="connsiteY28" fmla="*/ 104710 h 366484"/>
                  <a:gd name="connsiteX29" fmla="*/ 224282 w 502807"/>
                  <a:gd name="connsiteY29" fmla="*/ 271259 h 366484"/>
                  <a:gd name="connsiteX30" fmla="*/ 159525 w 502807"/>
                  <a:gd name="connsiteY30" fmla="*/ 317528 h 366484"/>
                  <a:gd name="connsiteX31" fmla="*/ 129843 w 502807"/>
                  <a:gd name="connsiteY31" fmla="*/ 335048 h 366484"/>
                  <a:gd name="connsiteX32" fmla="*/ 50400 w 502807"/>
                  <a:gd name="connsiteY32" fmla="*/ 366485 h 366484"/>
                  <a:gd name="connsiteX33" fmla="*/ 9215 w 502807"/>
                  <a:gd name="connsiteY33" fmla="*/ 313011 h 366484"/>
                  <a:gd name="connsiteX34" fmla="*/ 10093 w 502807"/>
                  <a:gd name="connsiteY34" fmla="*/ 326068 h 366484"/>
                  <a:gd name="connsiteX35" fmla="*/ 17244 w 502807"/>
                  <a:gd name="connsiteY35" fmla="*/ 348087 h 366484"/>
                  <a:gd name="connsiteX36" fmla="*/ 124905 w 502807"/>
                  <a:gd name="connsiteY36" fmla="*/ 327349 h 366484"/>
                  <a:gd name="connsiteX37" fmla="*/ 155025 w 502807"/>
                  <a:gd name="connsiteY37" fmla="*/ 309573 h 366484"/>
                  <a:gd name="connsiteX38" fmla="*/ 217479 w 502807"/>
                  <a:gd name="connsiteY38" fmla="*/ 265151 h 366484"/>
                  <a:gd name="connsiteX39" fmla="*/ 451072 w 502807"/>
                  <a:gd name="connsiteY39" fmla="*/ 95932 h 366484"/>
                  <a:gd name="connsiteX40" fmla="*/ 457839 w 502807"/>
                  <a:gd name="connsiteY40" fmla="*/ 91726 h 366484"/>
                  <a:gd name="connsiteX41" fmla="*/ 475176 w 502807"/>
                  <a:gd name="connsiteY41" fmla="*/ 84136 h 366484"/>
                  <a:gd name="connsiteX42" fmla="*/ 481503 w 502807"/>
                  <a:gd name="connsiteY42" fmla="*/ 83112 h 366484"/>
                  <a:gd name="connsiteX43" fmla="*/ 491726 w 502807"/>
                  <a:gd name="connsiteY43" fmla="*/ 81412 h 366484"/>
                  <a:gd name="connsiteX44" fmla="*/ 493646 w 502807"/>
                  <a:gd name="connsiteY44" fmla="*/ 79418 h 366484"/>
                  <a:gd name="connsiteX45" fmla="*/ 492201 w 502807"/>
                  <a:gd name="connsiteY45" fmla="*/ 77022 h 366484"/>
                  <a:gd name="connsiteX46" fmla="*/ 480625 w 502807"/>
                  <a:gd name="connsiteY46" fmla="*/ 71865 h 366484"/>
                  <a:gd name="connsiteX47" fmla="*/ 473602 w 502807"/>
                  <a:gd name="connsiteY47" fmla="*/ 68683 h 366484"/>
                  <a:gd name="connsiteX48" fmla="*/ 448164 w 502807"/>
                  <a:gd name="connsiteY48" fmla="*/ 51438 h 366484"/>
                  <a:gd name="connsiteX49" fmla="*/ 320916 w 502807"/>
                  <a:gd name="connsiteY49" fmla="*/ 82271 h 366484"/>
                  <a:gd name="connsiteX50" fmla="*/ 273038 w 502807"/>
                  <a:gd name="connsiteY50" fmla="*/ 106375 h 366484"/>
                  <a:gd name="connsiteX51" fmla="*/ 251257 w 502807"/>
                  <a:gd name="connsiteY51" fmla="*/ 119579 h 366484"/>
                  <a:gd name="connsiteX52" fmla="*/ 239589 w 502807"/>
                  <a:gd name="connsiteY52" fmla="*/ 125266 h 366484"/>
                  <a:gd name="connsiteX53" fmla="*/ 239333 w 502807"/>
                  <a:gd name="connsiteY53" fmla="*/ 125412 h 366484"/>
                  <a:gd name="connsiteX54" fmla="*/ 239333 w 502807"/>
                  <a:gd name="connsiteY54" fmla="*/ 125412 h 366484"/>
                  <a:gd name="connsiteX55" fmla="*/ 239333 w 502807"/>
                  <a:gd name="connsiteY55" fmla="*/ 125412 h 366484"/>
                  <a:gd name="connsiteX56" fmla="*/ 239333 w 502807"/>
                  <a:gd name="connsiteY56" fmla="*/ 125412 h 366484"/>
                  <a:gd name="connsiteX57" fmla="*/ 239315 w 502807"/>
                  <a:gd name="connsiteY57" fmla="*/ 125412 h 366484"/>
                  <a:gd name="connsiteX58" fmla="*/ 239297 w 502807"/>
                  <a:gd name="connsiteY58" fmla="*/ 125412 h 366484"/>
                  <a:gd name="connsiteX59" fmla="*/ 239297 w 502807"/>
                  <a:gd name="connsiteY59" fmla="*/ 125412 h 366484"/>
                  <a:gd name="connsiteX60" fmla="*/ 239278 w 502807"/>
                  <a:gd name="connsiteY60" fmla="*/ 125412 h 366484"/>
                  <a:gd name="connsiteX61" fmla="*/ 239260 w 502807"/>
                  <a:gd name="connsiteY61" fmla="*/ 125412 h 366484"/>
                  <a:gd name="connsiteX62" fmla="*/ 239242 w 502807"/>
                  <a:gd name="connsiteY62" fmla="*/ 125412 h 366484"/>
                  <a:gd name="connsiteX63" fmla="*/ 239242 w 502807"/>
                  <a:gd name="connsiteY63" fmla="*/ 125412 h 366484"/>
                  <a:gd name="connsiteX64" fmla="*/ 238748 w 502807"/>
                  <a:gd name="connsiteY64" fmla="*/ 125614 h 366484"/>
                  <a:gd name="connsiteX65" fmla="*/ 238748 w 502807"/>
                  <a:gd name="connsiteY65" fmla="*/ 125614 h 366484"/>
                  <a:gd name="connsiteX66" fmla="*/ 238730 w 502807"/>
                  <a:gd name="connsiteY66" fmla="*/ 125614 h 366484"/>
                  <a:gd name="connsiteX67" fmla="*/ 238730 w 502807"/>
                  <a:gd name="connsiteY67" fmla="*/ 125614 h 366484"/>
                  <a:gd name="connsiteX68" fmla="*/ 238711 w 502807"/>
                  <a:gd name="connsiteY68" fmla="*/ 125614 h 366484"/>
                  <a:gd name="connsiteX69" fmla="*/ 238711 w 502807"/>
                  <a:gd name="connsiteY69" fmla="*/ 125614 h 366484"/>
                  <a:gd name="connsiteX70" fmla="*/ 238693 w 502807"/>
                  <a:gd name="connsiteY70" fmla="*/ 125614 h 366484"/>
                  <a:gd name="connsiteX71" fmla="*/ 238693 w 502807"/>
                  <a:gd name="connsiteY71" fmla="*/ 125614 h 366484"/>
                  <a:gd name="connsiteX72" fmla="*/ 238693 w 502807"/>
                  <a:gd name="connsiteY72" fmla="*/ 125614 h 366484"/>
                  <a:gd name="connsiteX73" fmla="*/ 238675 w 502807"/>
                  <a:gd name="connsiteY73" fmla="*/ 125614 h 366484"/>
                  <a:gd name="connsiteX74" fmla="*/ 238675 w 502807"/>
                  <a:gd name="connsiteY74" fmla="*/ 125614 h 366484"/>
                  <a:gd name="connsiteX75" fmla="*/ 238675 w 502807"/>
                  <a:gd name="connsiteY75" fmla="*/ 125614 h 366484"/>
                  <a:gd name="connsiteX76" fmla="*/ 238656 w 502807"/>
                  <a:gd name="connsiteY76" fmla="*/ 125614 h 366484"/>
                  <a:gd name="connsiteX77" fmla="*/ 238656 w 502807"/>
                  <a:gd name="connsiteY77" fmla="*/ 125614 h 366484"/>
                  <a:gd name="connsiteX78" fmla="*/ 238638 w 502807"/>
                  <a:gd name="connsiteY78" fmla="*/ 125614 h 366484"/>
                  <a:gd name="connsiteX79" fmla="*/ 238638 w 502807"/>
                  <a:gd name="connsiteY79" fmla="*/ 125614 h 366484"/>
                  <a:gd name="connsiteX80" fmla="*/ 238638 w 502807"/>
                  <a:gd name="connsiteY80" fmla="*/ 125614 h 366484"/>
                  <a:gd name="connsiteX81" fmla="*/ 237486 w 502807"/>
                  <a:gd name="connsiteY81" fmla="*/ 125815 h 366484"/>
                  <a:gd name="connsiteX82" fmla="*/ 237486 w 502807"/>
                  <a:gd name="connsiteY82" fmla="*/ 125815 h 366484"/>
                  <a:gd name="connsiteX83" fmla="*/ 237468 w 502807"/>
                  <a:gd name="connsiteY83" fmla="*/ 125815 h 366484"/>
                  <a:gd name="connsiteX84" fmla="*/ 237468 w 502807"/>
                  <a:gd name="connsiteY84" fmla="*/ 125815 h 366484"/>
                  <a:gd name="connsiteX85" fmla="*/ 237449 w 502807"/>
                  <a:gd name="connsiteY85" fmla="*/ 125815 h 366484"/>
                  <a:gd name="connsiteX86" fmla="*/ 237449 w 502807"/>
                  <a:gd name="connsiteY86" fmla="*/ 125815 h 366484"/>
                  <a:gd name="connsiteX87" fmla="*/ 237431 w 502807"/>
                  <a:gd name="connsiteY87" fmla="*/ 125815 h 366484"/>
                  <a:gd name="connsiteX88" fmla="*/ 237431 w 502807"/>
                  <a:gd name="connsiteY88" fmla="*/ 125815 h 366484"/>
                  <a:gd name="connsiteX89" fmla="*/ 237431 w 502807"/>
                  <a:gd name="connsiteY89" fmla="*/ 125815 h 366484"/>
                  <a:gd name="connsiteX90" fmla="*/ 237413 w 502807"/>
                  <a:gd name="connsiteY90" fmla="*/ 125815 h 366484"/>
                  <a:gd name="connsiteX91" fmla="*/ 237413 w 502807"/>
                  <a:gd name="connsiteY91" fmla="*/ 125815 h 366484"/>
                  <a:gd name="connsiteX92" fmla="*/ 237395 w 502807"/>
                  <a:gd name="connsiteY92" fmla="*/ 125815 h 366484"/>
                  <a:gd name="connsiteX93" fmla="*/ 237376 w 502807"/>
                  <a:gd name="connsiteY93" fmla="*/ 125815 h 366484"/>
                  <a:gd name="connsiteX94" fmla="*/ 237376 w 502807"/>
                  <a:gd name="connsiteY94" fmla="*/ 125815 h 366484"/>
                  <a:gd name="connsiteX95" fmla="*/ 237376 w 502807"/>
                  <a:gd name="connsiteY95" fmla="*/ 125815 h 366484"/>
                  <a:gd name="connsiteX96" fmla="*/ 237358 w 502807"/>
                  <a:gd name="connsiteY96" fmla="*/ 125815 h 366484"/>
                  <a:gd name="connsiteX97" fmla="*/ 237358 w 502807"/>
                  <a:gd name="connsiteY97" fmla="*/ 125815 h 366484"/>
                  <a:gd name="connsiteX98" fmla="*/ 237340 w 502807"/>
                  <a:gd name="connsiteY98" fmla="*/ 125815 h 366484"/>
                  <a:gd name="connsiteX99" fmla="*/ 237340 w 502807"/>
                  <a:gd name="connsiteY99" fmla="*/ 125815 h 366484"/>
                  <a:gd name="connsiteX100" fmla="*/ 237321 w 502807"/>
                  <a:gd name="connsiteY100" fmla="*/ 125815 h 366484"/>
                  <a:gd name="connsiteX101" fmla="*/ 237303 w 502807"/>
                  <a:gd name="connsiteY101" fmla="*/ 125815 h 366484"/>
                  <a:gd name="connsiteX102" fmla="*/ 237303 w 502807"/>
                  <a:gd name="connsiteY102" fmla="*/ 125815 h 366484"/>
                  <a:gd name="connsiteX103" fmla="*/ 237285 w 502807"/>
                  <a:gd name="connsiteY103" fmla="*/ 125815 h 366484"/>
                  <a:gd name="connsiteX104" fmla="*/ 237285 w 502807"/>
                  <a:gd name="connsiteY104" fmla="*/ 125815 h 366484"/>
                  <a:gd name="connsiteX105" fmla="*/ 237266 w 502807"/>
                  <a:gd name="connsiteY105" fmla="*/ 125815 h 366484"/>
                  <a:gd name="connsiteX106" fmla="*/ 237266 w 502807"/>
                  <a:gd name="connsiteY106" fmla="*/ 125815 h 366484"/>
                  <a:gd name="connsiteX107" fmla="*/ 237249 w 502807"/>
                  <a:gd name="connsiteY107" fmla="*/ 125815 h 366484"/>
                  <a:gd name="connsiteX108" fmla="*/ 230336 w 502807"/>
                  <a:gd name="connsiteY108" fmla="*/ 129015 h 366484"/>
                  <a:gd name="connsiteX109" fmla="*/ 224154 w 502807"/>
                  <a:gd name="connsiteY109" fmla="*/ 132179 h 366484"/>
                  <a:gd name="connsiteX110" fmla="*/ 146997 w 502807"/>
                  <a:gd name="connsiteY110" fmla="*/ 158221 h 366484"/>
                  <a:gd name="connsiteX111" fmla="*/ 101679 w 502807"/>
                  <a:gd name="connsiteY111" fmla="*/ 163159 h 366484"/>
                  <a:gd name="connsiteX112" fmla="*/ 55959 w 502807"/>
                  <a:gd name="connsiteY112" fmla="*/ 167566 h 366484"/>
                  <a:gd name="connsiteX113" fmla="*/ 54771 w 502807"/>
                  <a:gd name="connsiteY113" fmla="*/ 166999 h 366484"/>
                  <a:gd name="connsiteX114" fmla="*/ 47602 w 502807"/>
                  <a:gd name="connsiteY114" fmla="*/ 157947 h 366484"/>
                  <a:gd name="connsiteX115" fmla="*/ 49394 w 502807"/>
                  <a:gd name="connsiteY115" fmla="*/ 152954 h 366484"/>
                  <a:gd name="connsiteX116" fmla="*/ 50583 w 502807"/>
                  <a:gd name="connsiteY116" fmla="*/ 152095 h 366484"/>
                  <a:gd name="connsiteX117" fmla="*/ 55630 w 502807"/>
                  <a:gd name="connsiteY117" fmla="*/ 142987 h 366484"/>
                  <a:gd name="connsiteX118" fmla="*/ 61080 w 502807"/>
                  <a:gd name="connsiteY118" fmla="*/ 127296 h 366484"/>
                  <a:gd name="connsiteX119" fmla="*/ 97729 w 502807"/>
                  <a:gd name="connsiteY119" fmla="*/ 99846 h 366484"/>
                  <a:gd name="connsiteX120" fmla="*/ 97601 w 502807"/>
                  <a:gd name="connsiteY120" fmla="*/ 86514 h 366484"/>
                  <a:gd name="connsiteX121" fmla="*/ 97894 w 502807"/>
                  <a:gd name="connsiteY121" fmla="*/ 86020 h 366484"/>
                  <a:gd name="connsiteX122" fmla="*/ 131251 w 502807"/>
                  <a:gd name="connsiteY122" fmla="*/ 81338 h 366484"/>
                  <a:gd name="connsiteX123" fmla="*/ 139974 w 502807"/>
                  <a:gd name="connsiteY123" fmla="*/ 84082 h 366484"/>
                  <a:gd name="connsiteX124" fmla="*/ 221758 w 502807"/>
                  <a:gd name="connsiteY124" fmla="*/ 122633 h 366484"/>
                  <a:gd name="connsiteX125" fmla="*/ 221795 w 502807"/>
                  <a:gd name="connsiteY125" fmla="*/ 122669 h 366484"/>
                  <a:gd name="connsiteX126" fmla="*/ 223660 w 502807"/>
                  <a:gd name="connsiteY126" fmla="*/ 122304 h 366484"/>
                  <a:gd name="connsiteX127" fmla="*/ 225581 w 502807"/>
                  <a:gd name="connsiteY127" fmla="*/ 121151 h 366484"/>
                  <a:gd name="connsiteX128" fmla="*/ 232146 w 502807"/>
                  <a:gd name="connsiteY128" fmla="*/ 117695 h 366484"/>
                  <a:gd name="connsiteX129" fmla="*/ 128453 w 502807"/>
                  <a:gd name="connsiteY129" fmla="*/ 9064 h 366484"/>
                  <a:gd name="connsiteX130" fmla="*/ 51077 w 502807"/>
                  <a:gd name="connsiteY130" fmla="*/ 74499 h 366484"/>
                  <a:gd name="connsiteX131" fmla="*/ 34361 w 502807"/>
                  <a:gd name="connsiteY131" fmla="*/ 158276 h 366484"/>
                  <a:gd name="connsiteX132" fmla="*/ 30758 w 502807"/>
                  <a:gd name="connsiteY132" fmla="*/ 194011 h 366484"/>
                  <a:gd name="connsiteX133" fmla="*/ 30722 w 502807"/>
                  <a:gd name="connsiteY133" fmla="*/ 194011 h 366484"/>
                  <a:gd name="connsiteX134" fmla="*/ 24413 w 502807"/>
                  <a:gd name="connsiteY134" fmla="*/ 228996 h 366484"/>
                  <a:gd name="connsiteX135" fmla="*/ 9215 w 502807"/>
                  <a:gd name="connsiteY135" fmla="*/ 313011 h 366484"/>
                  <a:gd name="connsiteX136" fmla="*/ 59288 w 502807"/>
                  <a:gd name="connsiteY136" fmla="*/ 159154 h 366484"/>
                  <a:gd name="connsiteX137" fmla="*/ 98863 w 502807"/>
                  <a:gd name="connsiteY137" fmla="*/ 154582 h 366484"/>
                  <a:gd name="connsiteX138" fmla="*/ 149576 w 502807"/>
                  <a:gd name="connsiteY138" fmla="*/ 149589 h 366484"/>
                  <a:gd name="connsiteX139" fmla="*/ 214151 w 502807"/>
                  <a:gd name="connsiteY139" fmla="*/ 128156 h 366484"/>
                  <a:gd name="connsiteX140" fmla="*/ 138365 w 502807"/>
                  <a:gd name="connsiteY140" fmla="*/ 93244 h 366484"/>
                  <a:gd name="connsiteX141" fmla="*/ 128105 w 502807"/>
                  <a:gd name="connsiteY141" fmla="*/ 90098 h 366484"/>
                  <a:gd name="connsiteX142" fmla="*/ 105629 w 502807"/>
                  <a:gd name="connsiteY142" fmla="*/ 90994 h 366484"/>
                  <a:gd name="connsiteX143" fmla="*/ 108080 w 502807"/>
                  <a:gd name="connsiteY143" fmla="*/ 100651 h 366484"/>
                  <a:gd name="connsiteX144" fmla="*/ 108172 w 502807"/>
                  <a:gd name="connsiteY144" fmla="*/ 104546 h 366484"/>
                  <a:gd name="connsiteX145" fmla="*/ 105245 w 502807"/>
                  <a:gd name="connsiteY145" fmla="*/ 107106 h 366484"/>
                  <a:gd name="connsiteX146" fmla="*/ 67499 w 502807"/>
                  <a:gd name="connsiteY146" fmla="*/ 133916 h 366484"/>
                  <a:gd name="connsiteX147" fmla="*/ 64738 w 502807"/>
                  <a:gd name="connsiteY147" fmla="*/ 143005 h 366484"/>
                  <a:gd name="connsiteX148" fmla="*/ 58190 w 502807"/>
                  <a:gd name="connsiteY148" fmla="*/ 158294 h 366484"/>
                  <a:gd name="connsiteX149" fmla="*/ 59288 w 502807"/>
                  <a:gd name="connsiteY149" fmla="*/ 159154 h 3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502807" h="366484">
                    <a:moveTo>
                      <a:pt x="50400" y="366485"/>
                    </a:moveTo>
                    <a:cubicBezTo>
                      <a:pt x="38129" y="366485"/>
                      <a:pt x="25510" y="363541"/>
                      <a:pt x="12891" y="356134"/>
                    </a:cubicBezTo>
                    <a:cubicBezTo>
                      <a:pt x="1681" y="350556"/>
                      <a:pt x="1315" y="338248"/>
                      <a:pt x="949" y="326343"/>
                    </a:cubicBezTo>
                    <a:cubicBezTo>
                      <a:pt x="821" y="322100"/>
                      <a:pt x="693" y="317711"/>
                      <a:pt x="53" y="313651"/>
                    </a:cubicBezTo>
                    <a:cubicBezTo>
                      <a:pt x="-20" y="313139"/>
                      <a:pt x="-20" y="312627"/>
                      <a:pt x="71" y="312133"/>
                    </a:cubicBezTo>
                    <a:lnTo>
                      <a:pt x="21724" y="192694"/>
                    </a:lnTo>
                    <a:cubicBezTo>
                      <a:pt x="23315" y="181374"/>
                      <a:pt x="24303" y="169322"/>
                      <a:pt x="25235" y="157672"/>
                    </a:cubicBezTo>
                    <a:cubicBezTo>
                      <a:pt x="27613" y="128393"/>
                      <a:pt x="30064" y="98109"/>
                      <a:pt x="42755" y="70786"/>
                    </a:cubicBezTo>
                    <a:cubicBezTo>
                      <a:pt x="56837" y="40520"/>
                      <a:pt x="87140" y="14861"/>
                      <a:pt x="125893" y="396"/>
                    </a:cubicBezTo>
                    <a:cubicBezTo>
                      <a:pt x="126332" y="231"/>
                      <a:pt x="126807" y="140"/>
                      <a:pt x="127283" y="103"/>
                    </a:cubicBezTo>
                    <a:cubicBezTo>
                      <a:pt x="189517" y="-2786"/>
                      <a:pt x="231323" y="55626"/>
                      <a:pt x="240815" y="114257"/>
                    </a:cubicBezTo>
                    <a:cubicBezTo>
                      <a:pt x="243064" y="113178"/>
                      <a:pt x="245350" y="112172"/>
                      <a:pt x="247563" y="111203"/>
                    </a:cubicBezTo>
                    <a:cubicBezTo>
                      <a:pt x="254841" y="108020"/>
                      <a:pt x="261718" y="105021"/>
                      <a:pt x="267058" y="99370"/>
                    </a:cubicBezTo>
                    <a:cubicBezTo>
                      <a:pt x="267515" y="98895"/>
                      <a:pt x="268064" y="98511"/>
                      <a:pt x="268686" y="98273"/>
                    </a:cubicBezTo>
                    <a:cubicBezTo>
                      <a:pt x="284212" y="92018"/>
                      <a:pt x="299885" y="83405"/>
                      <a:pt x="316472" y="74279"/>
                    </a:cubicBezTo>
                    <a:cubicBezTo>
                      <a:pt x="361241" y="49645"/>
                      <a:pt x="407547" y="24152"/>
                      <a:pt x="455077" y="44378"/>
                    </a:cubicBezTo>
                    <a:cubicBezTo>
                      <a:pt x="456668" y="45055"/>
                      <a:pt x="457729" y="46555"/>
                      <a:pt x="457856" y="48274"/>
                    </a:cubicBezTo>
                    <a:cubicBezTo>
                      <a:pt x="457874" y="48694"/>
                      <a:pt x="457856" y="49115"/>
                      <a:pt x="457765" y="49517"/>
                    </a:cubicBezTo>
                    <a:cubicBezTo>
                      <a:pt x="460947" y="52206"/>
                      <a:pt x="470054" y="57143"/>
                      <a:pt x="477260" y="60307"/>
                    </a:cubicBezTo>
                    <a:cubicBezTo>
                      <a:pt x="479565" y="61313"/>
                      <a:pt x="481978" y="62429"/>
                      <a:pt x="484447" y="63562"/>
                    </a:cubicBezTo>
                    <a:cubicBezTo>
                      <a:pt x="488068" y="65245"/>
                      <a:pt x="491854" y="66982"/>
                      <a:pt x="495694" y="68573"/>
                    </a:cubicBezTo>
                    <a:lnTo>
                      <a:pt x="495694" y="68573"/>
                    </a:lnTo>
                    <a:cubicBezTo>
                      <a:pt x="500467" y="70548"/>
                      <a:pt x="503302" y="75303"/>
                      <a:pt x="502735" y="80424"/>
                    </a:cubicBezTo>
                    <a:cubicBezTo>
                      <a:pt x="502168" y="85526"/>
                      <a:pt x="498383" y="89531"/>
                      <a:pt x="493298" y="90427"/>
                    </a:cubicBezTo>
                    <a:cubicBezTo>
                      <a:pt x="489915" y="91031"/>
                      <a:pt x="486459" y="91580"/>
                      <a:pt x="482966" y="92147"/>
                    </a:cubicBezTo>
                    <a:lnTo>
                      <a:pt x="476328" y="93226"/>
                    </a:lnTo>
                    <a:cubicBezTo>
                      <a:pt x="476090" y="93262"/>
                      <a:pt x="475834" y="93280"/>
                      <a:pt x="475577" y="93280"/>
                    </a:cubicBezTo>
                    <a:cubicBezTo>
                      <a:pt x="471335" y="93280"/>
                      <a:pt x="467201" y="96261"/>
                      <a:pt x="463196" y="99151"/>
                    </a:cubicBezTo>
                    <a:cubicBezTo>
                      <a:pt x="460160" y="101327"/>
                      <a:pt x="457033" y="103577"/>
                      <a:pt x="453651" y="104710"/>
                    </a:cubicBezTo>
                    <a:cubicBezTo>
                      <a:pt x="354365" y="130058"/>
                      <a:pt x="291052" y="195145"/>
                      <a:pt x="224282" y="271259"/>
                    </a:cubicBezTo>
                    <a:cubicBezTo>
                      <a:pt x="205775" y="291413"/>
                      <a:pt x="183299" y="304105"/>
                      <a:pt x="159525" y="317528"/>
                    </a:cubicBezTo>
                    <a:cubicBezTo>
                      <a:pt x="149722" y="323069"/>
                      <a:pt x="139590" y="328793"/>
                      <a:pt x="129843" y="335048"/>
                    </a:cubicBezTo>
                    <a:cubicBezTo>
                      <a:pt x="109123" y="348343"/>
                      <a:pt x="80831" y="366485"/>
                      <a:pt x="50400" y="366485"/>
                    </a:cubicBezTo>
                    <a:close/>
                    <a:moveTo>
                      <a:pt x="9215" y="313011"/>
                    </a:moveTo>
                    <a:cubicBezTo>
                      <a:pt x="9837" y="317382"/>
                      <a:pt x="9965" y="321789"/>
                      <a:pt x="10093" y="326068"/>
                    </a:cubicBezTo>
                    <a:cubicBezTo>
                      <a:pt x="10441" y="337681"/>
                      <a:pt x="10971" y="344960"/>
                      <a:pt x="17244" y="348087"/>
                    </a:cubicBezTo>
                    <a:cubicBezTo>
                      <a:pt x="53582" y="369411"/>
                      <a:pt x="88896" y="350446"/>
                      <a:pt x="124905" y="327349"/>
                    </a:cubicBezTo>
                    <a:cubicBezTo>
                      <a:pt x="134872" y="320948"/>
                      <a:pt x="145113" y="315169"/>
                      <a:pt x="155025" y="309573"/>
                    </a:cubicBezTo>
                    <a:cubicBezTo>
                      <a:pt x="178160" y="296515"/>
                      <a:pt x="200014" y="284171"/>
                      <a:pt x="217479" y="265151"/>
                    </a:cubicBezTo>
                    <a:cubicBezTo>
                      <a:pt x="282694" y="190774"/>
                      <a:pt x="349701" y="121810"/>
                      <a:pt x="451072" y="95932"/>
                    </a:cubicBezTo>
                    <a:cubicBezTo>
                      <a:pt x="452827" y="95329"/>
                      <a:pt x="455260" y="93573"/>
                      <a:pt x="457839" y="91726"/>
                    </a:cubicBezTo>
                    <a:cubicBezTo>
                      <a:pt x="462685" y="88233"/>
                      <a:pt x="468171" y="84283"/>
                      <a:pt x="475176" y="84136"/>
                    </a:cubicBezTo>
                    <a:lnTo>
                      <a:pt x="481503" y="83112"/>
                    </a:lnTo>
                    <a:cubicBezTo>
                      <a:pt x="484959" y="82564"/>
                      <a:pt x="488361" y="82015"/>
                      <a:pt x="491726" y="81412"/>
                    </a:cubicBezTo>
                    <a:cubicBezTo>
                      <a:pt x="493225" y="81156"/>
                      <a:pt x="493573" y="80040"/>
                      <a:pt x="493646" y="79418"/>
                    </a:cubicBezTo>
                    <a:cubicBezTo>
                      <a:pt x="493701" y="78906"/>
                      <a:pt x="493665" y="77644"/>
                      <a:pt x="492201" y="77022"/>
                    </a:cubicBezTo>
                    <a:cubicBezTo>
                      <a:pt x="488251" y="75376"/>
                      <a:pt x="484356" y="73584"/>
                      <a:pt x="480625" y="71865"/>
                    </a:cubicBezTo>
                    <a:cubicBezTo>
                      <a:pt x="478211" y="70750"/>
                      <a:pt x="475870" y="69671"/>
                      <a:pt x="473602" y="68683"/>
                    </a:cubicBezTo>
                    <a:cubicBezTo>
                      <a:pt x="452773" y="59521"/>
                      <a:pt x="448932" y="54089"/>
                      <a:pt x="448164" y="51438"/>
                    </a:cubicBezTo>
                    <a:cubicBezTo>
                      <a:pt x="405827" y="35563"/>
                      <a:pt x="362667" y="59283"/>
                      <a:pt x="320916" y="82271"/>
                    </a:cubicBezTo>
                    <a:cubicBezTo>
                      <a:pt x="305115" y="90958"/>
                      <a:pt x="288802" y="99937"/>
                      <a:pt x="273038" y="106375"/>
                    </a:cubicBezTo>
                    <a:cubicBezTo>
                      <a:pt x="266564" y="112903"/>
                      <a:pt x="258791" y="116287"/>
                      <a:pt x="251257" y="119579"/>
                    </a:cubicBezTo>
                    <a:cubicBezTo>
                      <a:pt x="247124" y="121389"/>
                      <a:pt x="243228" y="123090"/>
                      <a:pt x="239589" y="125266"/>
                    </a:cubicBezTo>
                    <a:cubicBezTo>
                      <a:pt x="239498" y="125321"/>
                      <a:pt x="239406" y="125358"/>
                      <a:pt x="239333" y="125412"/>
                    </a:cubicBezTo>
                    <a:lnTo>
                      <a:pt x="239333" y="125412"/>
                    </a:lnTo>
                    <a:cubicBezTo>
                      <a:pt x="239333" y="125412"/>
                      <a:pt x="239333" y="125412"/>
                      <a:pt x="239333" y="125412"/>
                    </a:cubicBezTo>
                    <a:cubicBezTo>
                      <a:pt x="239333" y="125412"/>
                      <a:pt x="239333" y="125412"/>
                      <a:pt x="239333" y="125412"/>
                    </a:cubicBezTo>
                    <a:cubicBezTo>
                      <a:pt x="239333" y="125412"/>
                      <a:pt x="239315" y="125412"/>
                      <a:pt x="239315" y="125412"/>
                    </a:cubicBezTo>
                    <a:cubicBezTo>
                      <a:pt x="239315" y="125412"/>
                      <a:pt x="239315" y="125412"/>
                      <a:pt x="239297" y="125412"/>
                    </a:cubicBezTo>
                    <a:cubicBezTo>
                      <a:pt x="239297" y="125412"/>
                      <a:pt x="239297" y="125412"/>
                      <a:pt x="239297" y="125412"/>
                    </a:cubicBezTo>
                    <a:cubicBezTo>
                      <a:pt x="239297" y="125412"/>
                      <a:pt x="239297" y="125412"/>
                      <a:pt x="239278" y="125412"/>
                    </a:cubicBezTo>
                    <a:cubicBezTo>
                      <a:pt x="239278" y="125412"/>
                      <a:pt x="239260" y="125412"/>
                      <a:pt x="239260" y="125412"/>
                    </a:cubicBezTo>
                    <a:cubicBezTo>
                      <a:pt x="239242" y="125412"/>
                      <a:pt x="239242" y="125412"/>
                      <a:pt x="239242" y="125412"/>
                    </a:cubicBezTo>
                    <a:cubicBezTo>
                      <a:pt x="239242" y="125412"/>
                      <a:pt x="239242" y="125412"/>
                      <a:pt x="239242" y="125412"/>
                    </a:cubicBezTo>
                    <a:cubicBezTo>
                      <a:pt x="239077" y="125486"/>
                      <a:pt x="238913" y="125559"/>
                      <a:pt x="238748" y="125614"/>
                    </a:cubicBezTo>
                    <a:cubicBezTo>
                      <a:pt x="238748" y="125614"/>
                      <a:pt x="238748" y="125614"/>
                      <a:pt x="238748" y="125614"/>
                    </a:cubicBezTo>
                    <a:cubicBezTo>
                      <a:pt x="238748" y="125614"/>
                      <a:pt x="238748" y="125614"/>
                      <a:pt x="238730" y="125614"/>
                    </a:cubicBezTo>
                    <a:lnTo>
                      <a:pt x="238730" y="125614"/>
                    </a:lnTo>
                    <a:cubicBezTo>
                      <a:pt x="238730" y="125614"/>
                      <a:pt x="238711" y="125614"/>
                      <a:pt x="238711" y="125614"/>
                    </a:cubicBezTo>
                    <a:lnTo>
                      <a:pt x="238711" y="125614"/>
                    </a:lnTo>
                    <a:cubicBezTo>
                      <a:pt x="238711" y="125614"/>
                      <a:pt x="238711" y="125614"/>
                      <a:pt x="238693" y="125614"/>
                    </a:cubicBezTo>
                    <a:lnTo>
                      <a:pt x="238693" y="125614"/>
                    </a:lnTo>
                    <a:cubicBezTo>
                      <a:pt x="238693" y="125614"/>
                      <a:pt x="238693" y="125614"/>
                      <a:pt x="238693" y="125614"/>
                    </a:cubicBezTo>
                    <a:cubicBezTo>
                      <a:pt x="238693" y="125614"/>
                      <a:pt x="238693" y="125614"/>
                      <a:pt x="238675" y="125614"/>
                    </a:cubicBezTo>
                    <a:cubicBezTo>
                      <a:pt x="238675" y="125614"/>
                      <a:pt x="238675" y="125614"/>
                      <a:pt x="238675" y="125614"/>
                    </a:cubicBezTo>
                    <a:cubicBezTo>
                      <a:pt x="238675" y="125614"/>
                      <a:pt x="238675" y="125614"/>
                      <a:pt x="238675" y="125614"/>
                    </a:cubicBezTo>
                    <a:cubicBezTo>
                      <a:pt x="238675" y="125614"/>
                      <a:pt x="238675" y="125614"/>
                      <a:pt x="238656" y="125614"/>
                    </a:cubicBezTo>
                    <a:cubicBezTo>
                      <a:pt x="238656" y="125614"/>
                      <a:pt x="238656" y="125614"/>
                      <a:pt x="238656" y="125614"/>
                    </a:cubicBezTo>
                    <a:cubicBezTo>
                      <a:pt x="238656" y="125614"/>
                      <a:pt x="238638" y="125614"/>
                      <a:pt x="238638" y="125614"/>
                    </a:cubicBezTo>
                    <a:lnTo>
                      <a:pt x="238638" y="125614"/>
                    </a:lnTo>
                    <a:cubicBezTo>
                      <a:pt x="238638" y="125614"/>
                      <a:pt x="238638" y="125614"/>
                      <a:pt x="238638" y="125614"/>
                    </a:cubicBezTo>
                    <a:cubicBezTo>
                      <a:pt x="238272" y="125723"/>
                      <a:pt x="237888" y="125797"/>
                      <a:pt x="237486" y="125815"/>
                    </a:cubicBezTo>
                    <a:lnTo>
                      <a:pt x="237486" y="125815"/>
                    </a:lnTo>
                    <a:cubicBezTo>
                      <a:pt x="237486" y="125815"/>
                      <a:pt x="237468" y="125815"/>
                      <a:pt x="237468" y="125815"/>
                    </a:cubicBezTo>
                    <a:lnTo>
                      <a:pt x="237468" y="125815"/>
                    </a:lnTo>
                    <a:cubicBezTo>
                      <a:pt x="237468" y="125815"/>
                      <a:pt x="237468" y="125815"/>
                      <a:pt x="237449" y="125815"/>
                    </a:cubicBezTo>
                    <a:lnTo>
                      <a:pt x="237449" y="125815"/>
                    </a:lnTo>
                    <a:cubicBezTo>
                      <a:pt x="237449" y="125815"/>
                      <a:pt x="237431" y="125815"/>
                      <a:pt x="237431" y="125815"/>
                    </a:cubicBezTo>
                    <a:cubicBezTo>
                      <a:pt x="237431" y="125815"/>
                      <a:pt x="237431" y="125815"/>
                      <a:pt x="237431" y="125815"/>
                    </a:cubicBezTo>
                    <a:lnTo>
                      <a:pt x="237431" y="125815"/>
                    </a:lnTo>
                    <a:cubicBezTo>
                      <a:pt x="237431" y="125815"/>
                      <a:pt x="237431" y="125815"/>
                      <a:pt x="237413" y="125815"/>
                    </a:cubicBezTo>
                    <a:lnTo>
                      <a:pt x="237413" y="125815"/>
                    </a:lnTo>
                    <a:cubicBezTo>
                      <a:pt x="237413" y="125815"/>
                      <a:pt x="237413" y="125815"/>
                      <a:pt x="237395" y="125815"/>
                    </a:cubicBezTo>
                    <a:lnTo>
                      <a:pt x="237376" y="125815"/>
                    </a:lnTo>
                    <a:cubicBezTo>
                      <a:pt x="237376" y="125815"/>
                      <a:pt x="237376" y="125815"/>
                      <a:pt x="237376" y="125815"/>
                    </a:cubicBezTo>
                    <a:cubicBezTo>
                      <a:pt x="237376" y="125815"/>
                      <a:pt x="237376" y="125815"/>
                      <a:pt x="237376" y="125815"/>
                    </a:cubicBezTo>
                    <a:cubicBezTo>
                      <a:pt x="237376" y="125815"/>
                      <a:pt x="237358" y="125815"/>
                      <a:pt x="237358" y="125815"/>
                    </a:cubicBezTo>
                    <a:lnTo>
                      <a:pt x="237358" y="125815"/>
                    </a:lnTo>
                    <a:cubicBezTo>
                      <a:pt x="237358" y="125815"/>
                      <a:pt x="237358" y="125815"/>
                      <a:pt x="237340" y="125815"/>
                    </a:cubicBezTo>
                    <a:lnTo>
                      <a:pt x="237340" y="125815"/>
                    </a:lnTo>
                    <a:cubicBezTo>
                      <a:pt x="237340" y="125815"/>
                      <a:pt x="237340" y="125815"/>
                      <a:pt x="237321" y="125815"/>
                    </a:cubicBezTo>
                    <a:lnTo>
                      <a:pt x="237303" y="125815"/>
                    </a:lnTo>
                    <a:cubicBezTo>
                      <a:pt x="237303" y="125815"/>
                      <a:pt x="237303" y="125815"/>
                      <a:pt x="237303" y="125815"/>
                    </a:cubicBezTo>
                    <a:cubicBezTo>
                      <a:pt x="237303" y="125815"/>
                      <a:pt x="237303" y="125815"/>
                      <a:pt x="237285" y="125815"/>
                    </a:cubicBezTo>
                    <a:lnTo>
                      <a:pt x="237285" y="125815"/>
                    </a:lnTo>
                    <a:cubicBezTo>
                      <a:pt x="237285" y="125815"/>
                      <a:pt x="237266" y="125815"/>
                      <a:pt x="237266" y="125815"/>
                    </a:cubicBezTo>
                    <a:lnTo>
                      <a:pt x="237266" y="125815"/>
                    </a:lnTo>
                    <a:cubicBezTo>
                      <a:pt x="237266" y="125815"/>
                      <a:pt x="237249" y="125815"/>
                      <a:pt x="237249" y="125815"/>
                    </a:cubicBezTo>
                    <a:cubicBezTo>
                      <a:pt x="235602" y="125815"/>
                      <a:pt x="232567" y="127662"/>
                      <a:pt x="230336" y="129015"/>
                    </a:cubicBezTo>
                    <a:cubicBezTo>
                      <a:pt x="228214" y="130295"/>
                      <a:pt x="226184" y="131521"/>
                      <a:pt x="224154" y="132179"/>
                    </a:cubicBezTo>
                    <a:cubicBezTo>
                      <a:pt x="200526" y="149461"/>
                      <a:pt x="168065" y="165225"/>
                      <a:pt x="146997" y="158221"/>
                    </a:cubicBezTo>
                    <a:cubicBezTo>
                      <a:pt x="130703" y="153905"/>
                      <a:pt x="115944" y="158605"/>
                      <a:pt x="101679" y="163159"/>
                    </a:cubicBezTo>
                    <a:cubicBezTo>
                      <a:pt x="87195" y="167786"/>
                      <a:pt x="72217" y="172577"/>
                      <a:pt x="55959" y="167566"/>
                    </a:cubicBezTo>
                    <a:cubicBezTo>
                      <a:pt x="55539" y="167438"/>
                      <a:pt x="55136" y="167255"/>
                      <a:pt x="54771" y="166999"/>
                    </a:cubicBezTo>
                    <a:cubicBezTo>
                      <a:pt x="52265" y="165335"/>
                      <a:pt x="48004" y="161934"/>
                      <a:pt x="47602" y="157947"/>
                    </a:cubicBezTo>
                    <a:cubicBezTo>
                      <a:pt x="47419" y="156063"/>
                      <a:pt x="48059" y="154289"/>
                      <a:pt x="49394" y="152954"/>
                    </a:cubicBezTo>
                    <a:cubicBezTo>
                      <a:pt x="49742" y="152607"/>
                      <a:pt x="50144" y="152314"/>
                      <a:pt x="50583" y="152095"/>
                    </a:cubicBezTo>
                    <a:cubicBezTo>
                      <a:pt x="55722" y="149534"/>
                      <a:pt x="55704" y="147486"/>
                      <a:pt x="55630" y="142987"/>
                    </a:cubicBezTo>
                    <a:cubicBezTo>
                      <a:pt x="55575" y="138708"/>
                      <a:pt x="55502" y="132874"/>
                      <a:pt x="61080" y="127296"/>
                    </a:cubicBezTo>
                    <a:cubicBezTo>
                      <a:pt x="71797" y="116598"/>
                      <a:pt x="82843" y="105570"/>
                      <a:pt x="97729" y="99846"/>
                    </a:cubicBezTo>
                    <a:cubicBezTo>
                      <a:pt x="96120" y="95804"/>
                      <a:pt x="95224" y="91269"/>
                      <a:pt x="97601" y="86514"/>
                    </a:cubicBezTo>
                    <a:cubicBezTo>
                      <a:pt x="97693" y="86349"/>
                      <a:pt x="97784" y="86185"/>
                      <a:pt x="97894" y="86020"/>
                    </a:cubicBezTo>
                    <a:cubicBezTo>
                      <a:pt x="106910" y="72524"/>
                      <a:pt x="120973" y="77626"/>
                      <a:pt x="131251" y="81338"/>
                    </a:cubicBezTo>
                    <a:cubicBezTo>
                      <a:pt x="134415" y="82490"/>
                      <a:pt x="137414" y="83569"/>
                      <a:pt x="139974" y="84082"/>
                    </a:cubicBezTo>
                    <a:cubicBezTo>
                      <a:pt x="173734" y="89257"/>
                      <a:pt x="201331" y="102242"/>
                      <a:pt x="221758" y="122633"/>
                    </a:cubicBezTo>
                    <a:cubicBezTo>
                      <a:pt x="221758" y="122633"/>
                      <a:pt x="221777" y="122651"/>
                      <a:pt x="221795" y="122669"/>
                    </a:cubicBezTo>
                    <a:cubicBezTo>
                      <a:pt x="222380" y="122413"/>
                      <a:pt x="222911" y="122230"/>
                      <a:pt x="223660" y="122304"/>
                    </a:cubicBezTo>
                    <a:cubicBezTo>
                      <a:pt x="224300" y="121938"/>
                      <a:pt x="224977" y="121517"/>
                      <a:pt x="225581" y="121151"/>
                    </a:cubicBezTo>
                    <a:cubicBezTo>
                      <a:pt x="227629" y="119908"/>
                      <a:pt x="229824" y="118573"/>
                      <a:pt x="232146" y="117695"/>
                    </a:cubicBezTo>
                    <a:cubicBezTo>
                      <a:pt x="223862" y="61862"/>
                      <a:pt x="183482" y="6943"/>
                      <a:pt x="128453" y="9064"/>
                    </a:cubicBezTo>
                    <a:cubicBezTo>
                      <a:pt x="92261" y="22744"/>
                      <a:pt x="64079" y="46555"/>
                      <a:pt x="51077" y="74499"/>
                    </a:cubicBezTo>
                    <a:cubicBezTo>
                      <a:pt x="39061" y="100340"/>
                      <a:pt x="36684" y="129783"/>
                      <a:pt x="34361" y="158276"/>
                    </a:cubicBezTo>
                    <a:cubicBezTo>
                      <a:pt x="33410" y="170072"/>
                      <a:pt x="32423" y="182252"/>
                      <a:pt x="30758" y="194011"/>
                    </a:cubicBezTo>
                    <a:lnTo>
                      <a:pt x="30722" y="194011"/>
                    </a:lnTo>
                    <a:cubicBezTo>
                      <a:pt x="30466" y="195602"/>
                      <a:pt x="29350" y="201783"/>
                      <a:pt x="24413" y="228996"/>
                    </a:cubicBezTo>
                    <a:lnTo>
                      <a:pt x="9215" y="313011"/>
                    </a:lnTo>
                    <a:close/>
                    <a:moveTo>
                      <a:pt x="59288" y="159154"/>
                    </a:moveTo>
                    <a:cubicBezTo>
                      <a:pt x="72583" y="162976"/>
                      <a:pt x="85367" y="158880"/>
                      <a:pt x="98863" y="154582"/>
                    </a:cubicBezTo>
                    <a:cubicBezTo>
                      <a:pt x="113658" y="149845"/>
                      <a:pt x="130446" y="144487"/>
                      <a:pt x="149576" y="149589"/>
                    </a:cubicBezTo>
                    <a:cubicBezTo>
                      <a:pt x="166400" y="155167"/>
                      <a:pt x="193668" y="142219"/>
                      <a:pt x="214151" y="128156"/>
                    </a:cubicBezTo>
                    <a:cubicBezTo>
                      <a:pt x="195222" y="109813"/>
                      <a:pt x="169729" y="98054"/>
                      <a:pt x="138365" y="93244"/>
                    </a:cubicBezTo>
                    <a:cubicBezTo>
                      <a:pt x="134927" y="92567"/>
                      <a:pt x="131617" y="91360"/>
                      <a:pt x="128105" y="90098"/>
                    </a:cubicBezTo>
                    <a:cubicBezTo>
                      <a:pt x="116291" y="85819"/>
                      <a:pt x="110147" y="84502"/>
                      <a:pt x="105629" y="90994"/>
                    </a:cubicBezTo>
                    <a:cubicBezTo>
                      <a:pt x="104569" y="93445"/>
                      <a:pt x="105886" y="96280"/>
                      <a:pt x="108080" y="100651"/>
                    </a:cubicBezTo>
                    <a:cubicBezTo>
                      <a:pt x="108684" y="101876"/>
                      <a:pt x="108720" y="103302"/>
                      <a:pt x="108172" y="104546"/>
                    </a:cubicBezTo>
                    <a:cubicBezTo>
                      <a:pt x="107623" y="105789"/>
                      <a:pt x="106544" y="106722"/>
                      <a:pt x="105245" y="107106"/>
                    </a:cubicBezTo>
                    <a:cubicBezTo>
                      <a:pt x="90030" y="111440"/>
                      <a:pt x="79075" y="122358"/>
                      <a:pt x="67499" y="133916"/>
                    </a:cubicBezTo>
                    <a:cubicBezTo>
                      <a:pt x="64664" y="136751"/>
                      <a:pt x="64683" y="139366"/>
                      <a:pt x="64738" y="143005"/>
                    </a:cubicBezTo>
                    <a:cubicBezTo>
                      <a:pt x="64793" y="147504"/>
                      <a:pt x="64884" y="153448"/>
                      <a:pt x="58190" y="158294"/>
                    </a:cubicBezTo>
                    <a:cubicBezTo>
                      <a:pt x="58556" y="158587"/>
                      <a:pt x="58922" y="158898"/>
                      <a:pt x="59288" y="1591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5" name="Graphic 4">
              <a:extLst>
                <a:ext uri="{FF2B5EF4-FFF2-40B4-BE49-F238E27FC236}">
                  <a16:creationId xmlns:a16="http://schemas.microsoft.com/office/drawing/2014/main" id="{CD22BDC6-129A-FEB8-1C2F-46CB997A4C42}"/>
                </a:ext>
              </a:extLst>
            </p:cNvPr>
            <p:cNvGrpSpPr/>
            <p:nvPr/>
          </p:nvGrpSpPr>
          <p:grpSpPr>
            <a:xfrm>
              <a:off x="9022631" y="2908558"/>
              <a:ext cx="369953" cy="211721"/>
              <a:chOff x="9022631" y="2908558"/>
              <a:chExt cx="369953" cy="211721"/>
            </a:xfrm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AD77A9C0-DB3C-0631-90F3-63B565DA0244}"/>
                  </a:ext>
                </a:extLst>
              </p:cNvPr>
              <p:cNvSpPr/>
              <p:nvPr/>
            </p:nvSpPr>
            <p:spPr>
              <a:xfrm>
                <a:off x="9027200" y="2913168"/>
                <a:ext cx="360840" cy="202519"/>
              </a:xfrm>
              <a:custGeom>
                <a:avLst/>
                <a:gdLst>
                  <a:gd name="connsiteX0" fmla="*/ 289280 w 360840"/>
                  <a:gd name="connsiteY0" fmla="*/ 4023 h 202519"/>
                  <a:gd name="connsiteX1" fmla="*/ 277850 w 360840"/>
                  <a:gd name="connsiteY1" fmla="*/ 2030 h 202519"/>
                  <a:gd name="connsiteX2" fmla="*/ 186464 w 360840"/>
                  <a:gd name="connsiteY2" fmla="*/ 83302 h 202519"/>
                  <a:gd name="connsiteX3" fmla="*/ 83631 w 360840"/>
                  <a:gd name="connsiteY3" fmla="*/ 62326 h 202519"/>
                  <a:gd name="connsiteX4" fmla="*/ 34126 w 360840"/>
                  <a:gd name="connsiteY4" fmla="*/ 54352 h 202519"/>
                  <a:gd name="connsiteX5" fmla="*/ 0 w 360840"/>
                  <a:gd name="connsiteY5" fmla="*/ 119457 h 202519"/>
                  <a:gd name="connsiteX6" fmla="*/ 6273 w 360840"/>
                  <a:gd name="connsiteY6" fmla="*/ 123956 h 202519"/>
                  <a:gd name="connsiteX7" fmla="*/ 32534 w 360840"/>
                  <a:gd name="connsiteY7" fmla="*/ 148919 h 202519"/>
                  <a:gd name="connsiteX8" fmla="*/ 70007 w 360840"/>
                  <a:gd name="connsiteY8" fmla="*/ 182789 h 202519"/>
                  <a:gd name="connsiteX9" fmla="*/ 115708 w 360840"/>
                  <a:gd name="connsiteY9" fmla="*/ 201936 h 202519"/>
                  <a:gd name="connsiteX10" fmla="*/ 198700 w 360840"/>
                  <a:gd name="connsiteY10" fmla="*/ 185678 h 202519"/>
                  <a:gd name="connsiteX11" fmla="*/ 292005 w 360840"/>
                  <a:gd name="connsiteY11" fmla="*/ 115525 h 202519"/>
                  <a:gd name="connsiteX12" fmla="*/ 321723 w 360840"/>
                  <a:gd name="connsiteY12" fmla="*/ 84966 h 202519"/>
                  <a:gd name="connsiteX13" fmla="*/ 331525 w 360840"/>
                  <a:gd name="connsiteY13" fmla="*/ 73134 h 202519"/>
                  <a:gd name="connsiteX14" fmla="*/ 360841 w 360840"/>
                  <a:gd name="connsiteY14" fmla="*/ 0 h 202519"/>
                  <a:gd name="connsiteX15" fmla="*/ 289280 w 360840"/>
                  <a:gd name="connsiteY15" fmla="*/ 4023 h 202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0840" h="202519">
                    <a:moveTo>
                      <a:pt x="289280" y="4023"/>
                    </a:moveTo>
                    <a:cubicBezTo>
                      <a:pt x="285458" y="3200"/>
                      <a:pt x="281654" y="2560"/>
                      <a:pt x="277850" y="2030"/>
                    </a:cubicBezTo>
                    <a:cubicBezTo>
                      <a:pt x="257934" y="42264"/>
                      <a:pt x="232514" y="74944"/>
                      <a:pt x="186464" y="83302"/>
                    </a:cubicBezTo>
                    <a:cubicBezTo>
                      <a:pt x="153748" y="87965"/>
                      <a:pt x="116348" y="80961"/>
                      <a:pt x="83631" y="62326"/>
                    </a:cubicBezTo>
                    <a:cubicBezTo>
                      <a:pt x="72805" y="55852"/>
                      <a:pt x="51993" y="59345"/>
                      <a:pt x="34126" y="54352"/>
                    </a:cubicBezTo>
                    <a:cubicBezTo>
                      <a:pt x="21233" y="74926"/>
                      <a:pt x="10791" y="97402"/>
                      <a:pt x="0" y="119457"/>
                    </a:cubicBezTo>
                    <a:cubicBezTo>
                      <a:pt x="1500" y="119476"/>
                      <a:pt x="2908" y="120920"/>
                      <a:pt x="6273" y="123956"/>
                    </a:cubicBezTo>
                    <a:cubicBezTo>
                      <a:pt x="15216" y="132058"/>
                      <a:pt x="23793" y="140598"/>
                      <a:pt x="32534" y="148919"/>
                    </a:cubicBezTo>
                    <a:cubicBezTo>
                      <a:pt x="44715" y="160532"/>
                      <a:pt x="57004" y="172090"/>
                      <a:pt x="70007" y="182789"/>
                    </a:cubicBezTo>
                    <a:cubicBezTo>
                      <a:pt x="84930" y="195078"/>
                      <a:pt x="94714" y="200089"/>
                      <a:pt x="115708" y="201936"/>
                    </a:cubicBezTo>
                    <a:cubicBezTo>
                      <a:pt x="144311" y="204460"/>
                      <a:pt x="173115" y="198754"/>
                      <a:pt x="198700" y="185678"/>
                    </a:cubicBezTo>
                    <a:cubicBezTo>
                      <a:pt x="233374" y="167939"/>
                      <a:pt x="264043" y="142427"/>
                      <a:pt x="292005" y="115525"/>
                    </a:cubicBezTo>
                    <a:cubicBezTo>
                      <a:pt x="302246" y="105668"/>
                      <a:pt x="312177" y="95482"/>
                      <a:pt x="321723" y="84966"/>
                    </a:cubicBezTo>
                    <a:cubicBezTo>
                      <a:pt x="323022" y="83521"/>
                      <a:pt x="328618" y="75237"/>
                      <a:pt x="331525" y="73134"/>
                    </a:cubicBezTo>
                    <a:cubicBezTo>
                      <a:pt x="344839" y="50804"/>
                      <a:pt x="356013" y="25494"/>
                      <a:pt x="360841" y="0"/>
                    </a:cubicBezTo>
                    <a:cubicBezTo>
                      <a:pt x="337377" y="5816"/>
                      <a:pt x="313328" y="10296"/>
                      <a:pt x="289280" y="40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12E2E8B-4CC5-06A5-3379-61949F753EE5}"/>
                  </a:ext>
                </a:extLst>
              </p:cNvPr>
              <p:cNvSpPr/>
              <p:nvPr/>
            </p:nvSpPr>
            <p:spPr>
              <a:xfrm>
                <a:off x="9022631" y="2908558"/>
                <a:ext cx="369953" cy="211721"/>
              </a:xfrm>
              <a:custGeom>
                <a:avLst/>
                <a:gdLst>
                  <a:gd name="connsiteX0" fmla="*/ 133573 w 369953"/>
                  <a:gd name="connsiteY0" fmla="*/ 211722 h 211721"/>
                  <a:gd name="connsiteX1" fmla="*/ 119839 w 369953"/>
                  <a:gd name="connsiteY1" fmla="*/ 211118 h 211721"/>
                  <a:gd name="connsiteX2" fmla="*/ 71632 w 369953"/>
                  <a:gd name="connsiteY2" fmla="*/ 190946 h 211721"/>
                  <a:gd name="connsiteX3" fmla="*/ 33922 w 369953"/>
                  <a:gd name="connsiteY3" fmla="*/ 156858 h 211721"/>
                  <a:gd name="connsiteX4" fmla="*/ 25747 w 369953"/>
                  <a:gd name="connsiteY4" fmla="*/ 148994 h 211721"/>
                  <a:gd name="connsiteX5" fmla="*/ 7752 w 369953"/>
                  <a:gd name="connsiteY5" fmla="*/ 131968 h 211721"/>
                  <a:gd name="connsiteX6" fmla="*/ 6782 w 369953"/>
                  <a:gd name="connsiteY6" fmla="*/ 131071 h 211721"/>
                  <a:gd name="connsiteX7" fmla="*/ 3930 w 369953"/>
                  <a:gd name="connsiteY7" fmla="*/ 128603 h 211721"/>
                  <a:gd name="connsiteX8" fmla="*/ 674 w 369953"/>
                  <a:gd name="connsiteY8" fmla="*/ 126463 h 211721"/>
                  <a:gd name="connsiteX9" fmla="*/ 473 w 369953"/>
                  <a:gd name="connsiteY9" fmla="*/ 122056 h 211721"/>
                  <a:gd name="connsiteX10" fmla="*/ 4844 w 369953"/>
                  <a:gd name="connsiteY10" fmla="*/ 113076 h 211721"/>
                  <a:gd name="connsiteX11" fmla="*/ 34818 w 369953"/>
                  <a:gd name="connsiteY11" fmla="*/ 56530 h 211721"/>
                  <a:gd name="connsiteX12" fmla="*/ 39920 w 369953"/>
                  <a:gd name="connsiteY12" fmla="*/ 54555 h 211721"/>
                  <a:gd name="connsiteX13" fmla="*/ 63731 w 369953"/>
                  <a:gd name="connsiteY13" fmla="*/ 57663 h 211721"/>
                  <a:gd name="connsiteX14" fmla="*/ 90559 w 369953"/>
                  <a:gd name="connsiteY14" fmla="*/ 63004 h 211721"/>
                  <a:gd name="connsiteX15" fmla="*/ 190394 w 369953"/>
                  <a:gd name="connsiteY15" fmla="*/ 83376 h 211721"/>
                  <a:gd name="connsiteX16" fmla="*/ 278323 w 369953"/>
                  <a:gd name="connsiteY16" fmla="*/ 4610 h 211721"/>
                  <a:gd name="connsiteX17" fmla="*/ 283059 w 369953"/>
                  <a:gd name="connsiteY17" fmla="*/ 2104 h 211721"/>
                  <a:gd name="connsiteX18" fmla="*/ 294818 w 369953"/>
                  <a:gd name="connsiteY18" fmla="*/ 4153 h 211721"/>
                  <a:gd name="connsiteX19" fmla="*/ 295001 w 369953"/>
                  <a:gd name="connsiteY19" fmla="*/ 4189 h 211721"/>
                  <a:gd name="connsiteX20" fmla="*/ 364277 w 369953"/>
                  <a:gd name="connsiteY20" fmla="*/ 129 h 211721"/>
                  <a:gd name="connsiteX21" fmla="*/ 368519 w 369953"/>
                  <a:gd name="connsiteY21" fmla="*/ 1245 h 211721"/>
                  <a:gd name="connsiteX22" fmla="*/ 369872 w 369953"/>
                  <a:gd name="connsiteY22" fmla="*/ 5415 h 211721"/>
                  <a:gd name="connsiteX23" fmla="*/ 339990 w 369953"/>
                  <a:gd name="connsiteY23" fmla="*/ 80048 h 211721"/>
                  <a:gd name="connsiteX24" fmla="*/ 338746 w 369953"/>
                  <a:gd name="connsiteY24" fmla="*/ 81401 h 211721"/>
                  <a:gd name="connsiteX25" fmla="*/ 332053 w 369953"/>
                  <a:gd name="connsiteY25" fmla="*/ 89521 h 211721"/>
                  <a:gd name="connsiteX26" fmla="*/ 329657 w 369953"/>
                  <a:gd name="connsiteY26" fmla="*/ 92612 h 211721"/>
                  <a:gd name="connsiteX27" fmla="*/ 299719 w 369953"/>
                  <a:gd name="connsiteY27" fmla="*/ 123391 h 211721"/>
                  <a:gd name="connsiteX28" fmla="*/ 205317 w 369953"/>
                  <a:gd name="connsiteY28" fmla="*/ 194330 h 211721"/>
                  <a:gd name="connsiteX29" fmla="*/ 133573 w 369953"/>
                  <a:gd name="connsiteY29" fmla="*/ 211722 h 211721"/>
                  <a:gd name="connsiteX30" fmla="*/ 10549 w 369953"/>
                  <a:gd name="connsiteY30" fmla="*/ 122202 h 211721"/>
                  <a:gd name="connsiteX31" fmla="*/ 12927 w 369953"/>
                  <a:gd name="connsiteY31" fmla="*/ 124323 h 211721"/>
                  <a:gd name="connsiteX32" fmla="*/ 13878 w 369953"/>
                  <a:gd name="connsiteY32" fmla="*/ 125201 h 211721"/>
                  <a:gd name="connsiteX33" fmla="*/ 32093 w 369953"/>
                  <a:gd name="connsiteY33" fmla="*/ 142428 h 211721"/>
                  <a:gd name="connsiteX34" fmla="*/ 40213 w 369953"/>
                  <a:gd name="connsiteY34" fmla="*/ 150237 h 211721"/>
                  <a:gd name="connsiteX35" fmla="*/ 77429 w 369953"/>
                  <a:gd name="connsiteY35" fmla="*/ 183887 h 211721"/>
                  <a:gd name="connsiteX36" fmla="*/ 120625 w 369953"/>
                  <a:gd name="connsiteY36" fmla="*/ 202011 h 211721"/>
                  <a:gd name="connsiteX37" fmla="*/ 201129 w 369953"/>
                  <a:gd name="connsiteY37" fmla="*/ 186246 h 211721"/>
                  <a:gd name="connsiteX38" fmla="*/ 293355 w 369953"/>
                  <a:gd name="connsiteY38" fmla="*/ 116862 h 211721"/>
                  <a:gd name="connsiteX39" fmla="*/ 322872 w 369953"/>
                  <a:gd name="connsiteY39" fmla="*/ 86522 h 211721"/>
                  <a:gd name="connsiteX40" fmla="*/ 324701 w 369953"/>
                  <a:gd name="connsiteY40" fmla="*/ 84126 h 211721"/>
                  <a:gd name="connsiteX41" fmla="*/ 332528 w 369953"/>
                  <a:gd name="connsiteY41" fmla="*/ 74726 h 211721"/>
                  <a:gd name="connsiteX42" fmla="*/ 359375 w 369953"/>
                  <a:gd name="connsiteY42" fmla="*/ 10755 h 211721"/>
                  <a:gd name="connsiteX43" fmla="*/ 292770 w 369953"/>
                  <a:gd name="connsiteY43" fmla="*/ 13096 h 211721"/>
                  <a:gd name="connsiteX44" fmla="*/ 284998 w 369953"/>
                  <a:gd name="connsiteY44" fmla="*/ 11669 h 211721"/>
                  <a:gd name="connsiteX45" fmla="*/ 191820 w 369953"/>
                  <a:gd name="connsiteY45" fmla="*/ 92429 h 211721"/>
                  <a:gd name="connsiteX46" fmla="*/ 85914 w 369953"/>
                  <a:gd name="connsiteY46" fmla="*/ 70922 h 211721"/>
                  <a:gd name="connsiteX47" fmla="*/ 63146 w 369953"/>
                  <a:gd name="connsiteY47" fmla="*/ 66807 h 211721"/>
                  <a:gd name="connsiteX48" fmla="*/ 40798 w 369953"/>
                  <a:gd name="connsiteY48" fmla="*/ 64229 h 211721"/>
                  <a:gd name="connsiteX49" fmla="*/ 13037 w 369953"/>
                  <a:gd name="connsiteY49" fmla="*/ 117099 h 211721"/>
                  <a:gd name="connsiteX50" fmla="*/ 10549 w 369953"/>
                  <a:gd name="connsiteY50" fmla="*/ 122202 h 211721"/>
                  <a:gd name="connsiteX51" fmla="*/ 3747 w 369953"/>
                  <a:gd name="connsiteY51" fmla="*/ 128493 h 211721"/>
                  <a:gd name="connsiteX52" fmla="*/ 3747 w 369953"/>
                  <a:gd name="connsiteY52" fmla="*/ 128493 h 211721"/>
                  <a:gd name="connsiteX53" fmla="*/ 3747 w 369953"/>
                  <a:gd name="connsiteY53" fmla="*/ 128493 h 211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69953" h="211721">
                    <a:moveTo>
                      <a:pt x="133573" y="211722"/>
                    </a:moveTo>
                    <a:cubicBezTo>
                      <a:pt x="129001" y="211722"/>
                      <a:pt x="124429" y="211520"/>
                      <a:pt x="119839" y="211118"/>
                    </a:cubicBezTo>
                    <a:cubicBezTo>
                      <a:pt x="97143" y="209125"/>
                      <a:pt x="86628" y="203272"/>
                      <a:pt x="71632" y="190946"/>
                    </a:cubicBezTo>
                    <a:cubicBezTo>
                      <a:pt x="58410" y="180065"/>
                      <a:pt x="45754" y="168141"/>
                      <a:pt x="33922" y="156858"/>
                    </a:cubicBezTo>
                    <a:cubicBezTo>
                      <a:pt x="31197" y="154261"/>
                      <a:pt x="28472" y="151627"/>
                      <a:pt x="25747" y="148994"/>
                    </a:cubicBezTo>
                    <a:cubicBezTo>
                      <a:pt x="19895" y="143343"/>
                      <a:pt x="13842" y="137491"/>
                      <a:pt x="7752" y="131968"/>
                    </a:cubicBezTo>
                    <a:lnTo>
                      <a:pt x="6782" y="131071"/>
                    </a:lnTo>
                    <a:cubicBezTo>
                      <a:pt x="5649" y="130047"/>
                      <a:pt x="4496" y="128987"/>
                      <a:pt x="3930" y="128603"/>
                    </a:cubicBezTo>
                    <a:cubicBezTo>
                      <a:pt x="2595" y="128420"/>
                      <a:pt x="1388" y="127633"/>
                      <a:pt x="674" y="126463"/>
                    </a:cubicBezTo>
                    <a:cubicBezTo>
                      <a:pt x="-148" y="125128"/>
                      <a:pt x="-222" y="123464"/>
                      <a:pt x="473" y="122056"/>
                    </a:cubicBezTo>
                    <a:lnTo>
                      <a:pt x="4844" y="113076"/>
                    </a:lnTo>
                    <a:cubicBezTo>
                      <a:pt x="14043" y="94112"/>
                      <a:pt x="23553" y="74507"/>
                      <a:pt x="34818" y="56530"/>
                    </a:cubicBezTo>
                    <a:cubicBezTo>
                      <a:pt x="35897" y="54811"/>
                      <a:pt x="37981" y="54006"/>
                      <a:pt x="39920" y="54555"/>
                    </a:cubicBezTo>
                    <a:cubicBezTo>
                      <a:pt x="47491" y="56676"/>
                      <a:pt x="55739" y="57170"/>
                      <a:pt x="63731" y="57663"/>
                    </a:cubicBezTo>
                    <a:cubicBezTo>
                      <a:pt x="73972" y="58285"/>
                      <a:pt x="83647" y="58870"/>
                      <a:pt x="90559" y="63004"/>
                    </a:cubicBezTo>
                    <a:cubicBezTo>
                      <a:pt x="121394" y="80578"/>
                      <a:pt x="157804" y="88022"/>
                      <a:pt x="190394" y="83376"/>
                    </a:cubicBezTo>
                    <a:cubicBezTo>
                      <a:pt x="237760" y="74781"/>
                      <a:pt x="261442" y="38735"/>
                      <a:pt x="278323" y="4610"/>
                    </a:cubicBezTo>
                    <a:cubicBezTo>
                      <a:pt x="279201" y="2854"/>
                      <a:pt x="281102" y="1849"/>
                      <a:pt x="283059" y="2104"/>
                    </a:cubicBezTo>
                    <a:cubicBezTo>
                      <a:pt x="287522" y="2726"/>
                      <a:pt x="291270" y="3385"/>
                      <a:pt x="294818" y="4153"/>
                    </a:cubicBezTo>
                    <a:cubicBezTo>
                      <a:pt x="294873" y="4171"/>
                      <a:pt x="294947" y="4189"/>
                      <a:pt x="295001" y="4189"/>
                    </a:cubicBezTo>
                    <a:cubicBezTo>
                      <a:pt x="318849" y="10407"/>
                      <a:pt x="343263" y="5360"/>
                      <a:pt x="364277" y="129"/>
                    </a:cubicBezTo>
                    <a:cubicBezTo>
                      <a:pt x="365794" y="-236"/>
                      <a:pt x="367385" y="184"/>
                      <a:pt x="368519" y="1245"/>
                    </a:cubicBezTo>
                    <a:cubicBezTo>
                      <a:pt x="369653" y="2306"/>
                      <a:pt x="370165" y="3879"/>
                      <a:pt x="369872" y="5415"/>
                    </a:cubicBezTo>
                    <a:cubicBezTo>
                      <a:pt x="365355" y="29244"/>
                      <a:pt x="355315" y="54353"/>
                      <a:pt x="339990" y="80048"/>
                    </a:cubicBezTo>
                    <a:cubicBezTo>
                      <a:pt x="339679" y="80578"/>
                      <a:pt x="339258" y="81036"/>
                      <a:pt x="338746" y="81401"/>
                    </a:cubicBezTo>
                    <a:cubicBezTo>
                      <a:pt x="337265" y="82480"/>
                      <a:pt x="333735" y="87235"/>
                      <a:pt x="332053" y="89521"/>
                    </a:cubicBezTo>
                    <a:cubicBezTo>
                      <a:pt x="330973" y="90984"/>
                      <a:pt x="330096" y="92136"/>
                      <a:pt x="329657" y="92612"/>
                    </a:cubicBezTo>
                    <a:cubicBezTo>
                      <a:pt x="320184" y="103036"/>
                      <a:pt x="310107" y="113387"/>
                      <a:pt x="299719" y="123391"/>
                    </a:cubicBezTo>
                    <a:cubicBezTo>
                      <a:pt x="265412" y="156400"/>
                      <a:pt x="235419" y="178931"/>
                      <a:pt x="205317" y="194330"/>
                    </a:cubicBezTo>
                    <a:cubicBezTo>
                      <a:pt x="182950" y="205815"/>
                      <a:pt x="158390" y="211722"/>
                      <a:pt x="133573" y="211722"/>
                    </a:cubicBezTo>
                    <a:close/>
                    <a:moveTo>
                      <a:pt x="10549" y="122202"/>
                    </a:moveTo>
                    <a:cubicBezTo>
                      <a:pt x="11282" y="122824"/>
                      <a:pt x="12067" y="123537"/>
                      <a:pt x="12927" y="124323"/>
                    </a:cubicBezTo>
                    <a:lnTo>
                      <a:pt x="13878" y="125201"/>
                    </a:lnTo>
                    <a:cubicBezTo>
                      <a:pt x="20077" y="130834"/>
                      <a:pt x="26186" y="136723"/>
                      <a:pt x="32093" y="142428"/>
                    </a:cubicBezTo>
                    <a:cubicBezTo>
                      <a:pt x="34800" y="145044"/>
                      <a:pt x="37506" y="147659"/>
                      <a:pt x="40213" y="150237"/>
                    </a:cubicBezTo>
                    <a:cubicBezTo>
                      <a:pt x="51917" y="161393"/>
                      <a:pt x="64445" y="173207"/>
                      <a:pt x="77429" y="183887"/>
                    </a:cubicBezTo>
                    <a:cubicBezTo>
                      <a:pt x="91163" y="195189"/>
                      <a:pt x="100197" y="200200"/>
                      <a:pt x="120625" y="202011"/>
                    </a:cubicBezTo>
                    <a:cubicBezTo>
                      <a:pt x="148332" y="204443"/>
                      <a:pt x="176184" y="198993"/>
                      <a:pt x="201129" y="186246"/>
                    </a:cubicBezTo>
                    <a:cubicBezTo>
                      <a:pt x="230408" y="171268"/>
                      <a:pt x="259706" y="149232"/>
                      <a:pt x="293355" y="116862"/>
                    </a:cubicBezTo>
                    <a:cubicBezTo>
                      <a:pt x="303615" y="107005"/>
                      <a:pt x="313545" y="96781"/>
                      <a:pt x="322872" y="86522"/>
                    </a:cubicBezTo>
                    <a:cubicBezTo>
                      <a:pt x="323220" y="86138"/>
                      <a:pt x="323860" y="85242"/>
                      <a:pt x="324701" y="84126"/>
                    </a:cubicBezTo>
                    <a:cubicBezTo>
                      <a:pt x="327645" y="80158"/>
                      <a:pt x="330297" y="76683"/>
                      <a:pt x="332528" y="74726"/>
                    </a:cubicBezTo>
                    <a:cubicBezTo>
                      <a:pt x="345366" y="53037"/>
                      <a:pt x="354583" y="31091"/>
                      <a:pt x="359375" y="10755"/>
                    </a:cubicBezTo>
                    <a:cubicBezTo>
                      <a:pt x="338965" y="15491"/>
                      <a:pt x="315941" y="19094"/>
                      <a:pt x="292770" y="13096"/>
                    </a:cubicBezTo>
                    <a:cubicBezTo>
                      <a:pt x="290356" y="12565"/>
                      <a:pt x="287832" y="12108"/>
                      <a:pt x="284998" y="11669"/>
                    </a:cubicBezTo>
                    <a:cubicBezTo>
                      <a:pt x="267185" y="46928"/>
                      <a:pt x="241929" y="83340"/>
                      <a:pt x="191820" y="92429"/>
                    </a:cubicBezTo>
                    <a:cubicBezTo>
                      <a:pt x="157092" y="97385"/>
                      <a:pt x="118558" y="89521"/>
                      <a:pt x="85914" y="70922"/>
                    </a:cubicBezTo>
                    <a:cubicBezTo>
                      <a:pt x="80848" y="67887"/>
                      <a:pt x="72235" y="67356"/>
                      <a:pt x="63146" y="66807"/>
                    </a:cubicBezTo>
                    <a:cubicBezTo>
                      <a:pt x="56142" y="66387"/>
                      <a:pt x="48315" y="65911"/>
                      <a:pt x="40798" y="64229"/>
                    </a:cubicBezTo>
                    <a:cubicBezTo>
                      <a:pt x="30521" y="81036"/>
                      <a:pt x="21651" y="99360"/>
                      <a:pt x="13037" y="117099"/>
                    </a:cubicBezTo>
                    <a:lnTo>
                      <a:pt x="10549" y="122202"/>
                    </a:lnTo>
                    <a:close/>
                    <a:moveTo>
                      <a:pt x="3747" y="128493"/>
                    </a:moveTo>
                    <a:lnTo>
                      <a:pt x="3747" y="128493"/>
                    </a:lnTo>
                    <a:lnTo>
                      <a:pt x="3747" y="128493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8" name="Graphic 4">
              <a:extLst>
                <a:ext uri="{FF2B5EF4-FFF2-40B4-BE49-F238E27FC236}">
                  <a16:creationId xmlns:a16="http://schemas.microsoft.com/office/drawing/2014/main" id="{6AD33350-EEB9-627E-65B6-26DEF70E20F2}"/>
                </a:ext>
              </a:extLst>
            </p:cNvPr>
            <p:cNvGrpSpPr/>
            <p:nvPr/>
          </p:nvGrpSpPr>
          <p:grpSpPr>
            <a:xfrm>
              <a:off x="9056731" y="2908962"/>
              <a:ext cx="252870" cy="93488"/>
              <a:chOff x="9056731" y="2908962"/>
              <a:chExt cx="252870" cy="93488"/>
            </a:xfrm>
          </p:grpSpPr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660F767E-3F24-8897-BB7B-121A8DEBA03D}"/>
                  </a:ext>
                </a:extLst>
              </p:cNvPr>
              <p:cNvSpPr/>
              <p:nvPr/>
            </p:nvSpPr>
            <p:spPr>
              <a:xfrm>
                <a:off x="9061289" y="2913506"/>
                <a:ext cx="243742" cy="84363"/>
              </a:xfrm>
              <a:custGeom>
                <a:avLst/>
                <a:gdLst>
                  <a:gd name="connsiteX0" fmla="*/ 152357 w 243742"/>
                  <a:gd name="connsiteY0" fmla="*/ 82964 h 84363"/>
                  <a:gd name="connsiteX1" fmla="*/ 243743 w 243742"/>
                  <a:gd name="connsiteY1" fmla="*/ 1692 h 84363"/>
                  <a:gd name="connsiteX2" fmla="*/ 193615 w 243742"/>
                  <a:gd name="connsiteY2" fmla="*/ 1491 h 84363"/>
                  <a:gd name="connsiteX3" fmla="*/ 131308 w 243742"/>
                  <a:gd name="connsiteY3" fmla="*/ 20016 h 84363"/>
                  <a:gd name="connsiteX4" fmla="*/ 118652 w 243742"/>
                  <a:gd name="connsiteY4" fmla="*/ 15993 h 84363"/>
                  <a:gd name="connsiteX5" fmla="*/ 98591 w 243742"/>
                  <a:gd name="connsiteY5" fmla="*/ 20016 h 84363"/>
                  <a:gd name="connsiteX6" fmla="*/ 20117 w 243742"/>
                  <a:gd name="connsiteY6" fmla="*/ 26527 h 84363"/>
                  <a:gd name="connsiteX7" fmla="*/ 0 w 243742"/>
                  <a:gd name="connsiteY7" fmla="*/ 54032 h 84363"/>
                  <a:gd name="connsiteX8" fmla="*/ 49505 w 243742"/>
                  <a:gd name="connsiteY8" fmla="*/ 62006 h 84363"/>
                  <a:gd name="connsiteX9" fmla="*/ 152357 w 243742"/>
                  <a:gd name="connsiteY9" fmla="*/ 82964 h 84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742" h="84363">
                    <a:moveTo>
                      <a:pt x="152357" y="82964"/>
                    </a:moveTo>
                    <a:cubicBezTo>
                      <a:pt x="198407" y="74606"/>
                      <a:pt x="223827" y="41926"/>
                      <a:pt x="243743" y="1692"/>
                    </a:cubicBezTo>
                    <a:cubicBezTo>
                      <a:pt x="226844" y="-686"/>
                      <a:pt x="210166" y="-375"/>
                      <a:pt x="193615" y="1491"/>
                    </a:cubicBezTo>
                    <a:cubicBezTo>
                      <a:pt x="178528" y="18828"/>
                      <a:pt x="161702" y="22339"/>
                      <a:pt x="131308" y="20016"/>
                    </a:cubicBezTo>
                    <a:cubicBezTo>
                      <a:pt x="127339" y="20016"/>
                      <a:pt x="121707" y="21297"/>
                      <a:pt x="118652" y="15993"/>
                    </a:cubicBezTo>
                    <a:cubicBezTo>
                      <a:pt x="111960" y="17438"/>
                      <a:pt x="105266" y="18810"/>
                      <a:pt x="98591" y="20016"/>
                    </a:cubicBezTo>
                    <a:cubicBezTo>
                      <a:pt x="72402" y="23857"/>
                      <a:pt x="46214" y="25887"/>
                      <a:pt x="20117" y="26527"/>
                    </a:cubicBezTo>
                    <a:cubicBezTo>
                      <a:pt x="12674" y="35104"/>
                      <a:pt x="6071" y="44358"/>
                      <a:pt x="0" y="54032"/>
                    </a:cubicBezTo>
                    <a:cubicBezTo>
                      <a:pt x="17867" y="59025"/>
                      <a:pt x="38698" y="55532"/>
                      <a:pt x="49505" y="62006"/>
                    </a:cubicBezTo>
                    <a:cubicBezTo>
                      <a:pt x="82259" y="80641"/>
                      <a:pt x="119640" y="87627"/>
                      <a:pt x="152357" y="829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2E91F455-C95C-F129-BF10-F71D68C5C27E}"/>
                  </a:ext>
                </a:extLst>
              </p:cNvPr>
              <p:cNvSpPr/>
              <p:nvPr/>
            </p:nvSpPr>
            <p:spPr>
              <a:xfrm>
                <a:off x="9056731" y="2908962"/>
                <a:ext cx="252870" cy="93488"/>
              </a:xfrm>
              <a:custGeom>
                <a:avLst/>
                <a:gdLst>
                  <a:gd name="connsiteX0" fmla="*/ 136889 w 252870"/>
                  <a:gd name="connsiteY0" fmla="*/ 93488 h 93488"/>
                  <a:gd name="connsiteX1" fmla="*/ 51832 w 252870"/>
                  <a:gd name="connsiteY1" fmla="*/ 70518 h 93488"/>
                  <a:gd name="connsiteX2" fmla="*/ 29063 w 252870"/>
                  <a:gd name="connsiteY2" fmla="*/ 66404 h 93488"/>
                  <a:gd name="connsiteX3" fmla="*/ 3350 w 252870"/>
                  <a:gd name="connsiteY3" fmla="*/ 62984 h 93488"/>
                  <a:gd name="connsiteX4" fmla="*/ 315 w 252870"/>
                  <a:gd name="connsiteY4" fmla="*/ 60222 h 93488"/>
                  <a:gd name="connsiteX5" fmla="*/ 699 w 252870"/>
                  <a:gd name="connsiteY5" fmla="*/ 56144 h 93488"/>
                  <a:gd name="connsiteX6" fmla="*/ 21237 w 252870"/>
                  <a:gd name="connsiteY6" fmla="*/ 28072 h 93488"/>
                  <a:gd name="connsiteX7" fmla="*/ 24583 w 252870"/>
                  <a:gd name="connsiteY7" fmla="*/ 26499 h 93488"/>
                  <a:gd name="connsiteX8" fmla="*/ 102508 w 252870"/>
                  <a:gd name="connsiteY8" fmla="*/ 20043 h 93488"/>
                  <a:gd name="connsiteX9" fmla="*/ 122278 w 252870"/>
                  <a:gd name="connsiteY9" fmla="*/ 16075 h 93488"/>
                  <a:gd name="connsiteX10" fmla="*/ 127215 w 252870"/>
                  <a:gd name="connsiteY10" fmla="*/ 18270 h 93488"/>
                  <a:gd name="connsiteX11" fmla="*/ 133708 w 252870"/>
                  <a:gd name="connsiteY11" fmla="*/ 20080 h 93488"/>
                  <a:gd name="connsiteX12" fmla="*/ 135884 w 252870"/>
                  <a:gd name="connsiteY12" fmla="*/ 20007 h 93488"/>
                  <a:gd name="connsiteX13" fmla="*/ 194735 w 252870"/>
                  <a:gd name="connsiteY13" fmla="*/ 3054 h 93488"/>
                  <a:gd name="connsiteX14" fmla="*/ 197679 w 252870"/>
                  <a:gd name="connsiteY14" fmla="*/ 1518 h 93488"/>
                  <a:gd name="connsiteX15" fmla="*/ 248940 w 252870"/>
                  <a:gd name="connsiteY15" fmla="*/ 1737 h 93488"/>
                  <a:gd name="connsiteX16" fmla="*/ 252342 w 252870"/>
                  <a:gd name="connsiteY16" fmla="*/ 4133 h 93488"/>
                  <a:gd name="connsiteX17" fmla="*/ 252397 w 252870"/>
                  <a:gd name="connsiteY17" fmla="*/ 8303 h 93488"/>
                  <a:gd name="connsiteX18" fmla="*/ 157720 w 252870"/>
                  <a:gd name="connsiteY18" fmla="*/ 92043 h 93488"/>
                  <a:gd name="connsiteX19" fmla="*/ 157537 w 252870"/>
                  <a:gd name="connsiteY19" fmla="*/ 92080 h 93488"/>
                  <a:gd name="connsiteX20" fmla="*/ 136889 w 252870"/>
                  <a:gd name="connsiteY20" fmla="*/ 93488 h 93488"/>
                  <a:gd name="connsiteX21" fmla="*/ 156915 w 252870"/>
                  <a:gd name="connsiteY21" fmla="*/ 87508 h 93488"/>
                  <a:gd name="connsiteX22" fmla="*/ 156952 w 252870"/>
                  <a:gd name="connsiteY22" fmla="*/ 87508 h 93488"/>
                  <a:gd name="connsiteX23" fmla="*/ 156915 w 252870"/>
                  <a:gd name="connsiteY23" fmla="*/ 87508 h 93488"/>
                  <a:gd name="connsiteX24" fmla="*/ 11965 w 252870"/>
                  <a:gd name="connsiteY24" fmla="*/ 55522 h 93488"/>
                  <a:gd name="connsiteX25" fmla="*/ 29613 w 252870"/>
                  <a:gd name="connsiteY25" fmla="*/ 57260 h 93488"/>
                  <a:gd name="connsiteX26" fmla="*/ 56441 w 252870"/>
                  <a:gd name="connsiteY26" fmla="*/ 62600 h 93488"/>
                  <a:gd name="connsiteX27" fmla="*/ 156184 w 252870"/>
                  <a:gd name="connsiteY27" fmla="*/ 82991 h 93488"/>
                  <a:gd name="connsiteX28" fmla="*/ 241277 w 252870"/>
                  <a:gd name="connsiteY28" fmla="*/ 9985 h 93488"/>
                  <a:gd name="connsiteX29" fmla="*/ 200422 w 252870"/>
                  <a:gd name="connsiteY29" fmla="*/ 10387 h 93488"/>
                  <a:gd name="connsiteX30" fmla="*/ 135537 w 252870"/>
                  <a:gd name="connsiteY30" fmla="*/ 29114 h 93488"/>
                  <a:gd name="connsiteX31" fmla="*/ 134128 w 252870"/>
                  <a:gd name="connsiteY31" fmla="*/ 29187 h 93488"/>
                  <a:gd name="connsiteX32" fmla="*/ 121381 w 252870"/>
                  <a:gd name="connsiteY32" fmla="*/ 25603 h 93488"/>
                  <a:gd name="connsiteX33" fmla="*/ 103990 w 252870"/>
                  <a:gd name="connsiteY33" fmla="*/ 29060 h 93488"/>
                  <a:gd name="connsiteX34" fmla="*/ 26851 w 252870"/>
                  <a:gd name="connsiteY34" fmla="*/ 35588 h 93488"/>
                  <a:gd name="connsiteX35" fmla="*/ 11965 w 252870"/>
                  <a:gd name="connsiteY35" fmla="*/ 55522 h 9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52870" h="93488">
                    <a:moveTo>
                      <a:pt x="136889" y="93488"/>
                    </a:moveTo>
                    <a:cubicBezTo>
                      <a:pt x="108141" y="93488"/>
                      <a:pt x="78076" y="85478"/>
                      <a:pt x="51832" y="70518"/>
                    </a:cubicBezTo>
                    <a:cubicBezTo>
                      <a:pt x="46767" y="67483"/>
                      <a:pt x="38153" y="66952"/>
                      <a:pt x="29063" y="66404"/>
                    </a:cubicBezTo>
                    <a:cubicBezTo>
                      <a:pt x="20999" y="65910"/>
                      <a:pt x="11873" y="65361"/>
                      <a:pt x="3350" y="62984"/>
                    </a:cubicBezTo>
                    <a:cubicBezTo>
                      <a:pt x="1961" y="62600"/>
                      <a:pt x="846" y="61576"/>
                      <a:pt x="315" y="60222"/>
                    </a:cubicBezTo>
                    <a:cubicBezTo>
                      <a:pt x="-215" y="58869"/>
                      <a:pt x="-69" y="57369"/>
                      <a:pt x="699" y="56144"/>
                    </a:cubicBezTo>
                    <a:cubicBezTo>
                      <a:pt x="7411" y="45446"/>
                      <a:pt x="14122" y="36265"/>
                      <a:pt x="21237" y="28072"/>
                    </a:cubicBezTo>
                    <a:cubicBezTo>
                      <a:pt x="22078" y="27103"/>
                      <a:pt x="23285" y="26536"/>
                      <a:pt x="24583" y="26499"/>
                    </a:cubicBezTo>
                    <a:cubicBezTo>
                      <a:pt x="51503" y="25859"/>
                      <a:pt x="77728" y="23683"/>
                      <a:pt x="102508" y="20043"/>
                    </a:cubicBezTo>
                    <a:cubicBezTo>
                      <a:pt x="108232" y="19001"/>
                      <a:pt x="114560" y="17739"/>
                      <a:pt x="122278" y="16075"/>
                    </a:cubicBezTo>
                    <a:cubicBezTo>
                      <a:pt x="124216" y="15636"/>
                      <a:pt x="126209" y="16550"/>
                      <a:pt x="127215" y="18270"/>
                    </a:cubicBezTo>
                    <a:cubicBezTo>
                      <a:pt x="128239" y="20062"/>
                      <a:pt x="129611" y="20263"/>
                      <a:pt x="133708" y="20080"/>
                    </a:cubicBezTo>
                    <a:cubicBezTo>
                      <a:pt x="134476" y="20043"/>
                      <a:pt x="135207" y="20007"/>
                      <a:pt x="135884" y="20007"/>
                    </a:cubicBezTo>
                    <a:cubicBezTo>
                      <a:pt x="167284" y="22403"/>
                      <a:pt x="181513" y="18288"/>
                      <a:pt x="194735" y="3054"/>
                    </a:cubicBezTo>
                    <a:cubicBezTo>
                      <a:pt x="195484" y="2194"/>
                      <a:pt x="196545" y="1646"/>
                      <a:pt x="197679" y="1518"/>
                    </a:cubicBezTo>
                    <a:cubicBezTo>
                      <a:pt x="216297" y="-585"/>
                      <a:pt x="233067" y="-494"/>
                      <a:pt x="248940" y="1737"/>
                    </a:cubicBezTo>
                    <a:cubicBezTo>
                      <a:pt x="250404" y="1938"/>
                      <a:pt x="251665" y="2834"/>
                      <a:pt x="252342" y="4133"/>
                    </a:cubicBezTo>
                    <a:cubicBezTo>
                      <a:pt x="253018" y="5431"/>
                      <a:pt x="253055" y="6986"/>
                      <a:pt x="252397" y="8303"/>
                    </a:cubicBezTo>
                    <a:cubicBezTo>
                      <a:pt x="234493" y="44458"/>
                      <a:pt x="209256" y="82698"/>
                      <a:pt x="157720" y="92043"/>
                    </a:cubicBezTo>
                    <a:cubicBezTo>
                      <a:pt x="157665" y="92062"/>
                      <a:pt x="157610" y="92062"/>
                      <a:pt x="157537" y="92080"/>
                    </a:cubicBezTo>
                    <a:cubicBezTo>
                      <a:pt x="150807" y="93013"/>
                      <a:pt x="143876" y="93488"/>
                      <a:pt x="136889" y="93488"/>
                    </a:cubicBezTo>
                    <a:close/>
                    <a:moveTo>
                      <a:pt x="156915" y="87508"/>
                    </a:moveTo>
                    <a:lnTo>
                      <a:pt x="156952" y="87508"/>
                    </a:lnTo>
                    <a:lnTo>
                      <a:pt x="156915" y="87508"/>
                    </a:lnTo>
                    <a:close/>
                    <a:moveTo>
                      <a:pt x="11965" y="55522"/>
                    </a:moveTo>
                    <a:cubicBezTo>
                      <a:pt x="17743" y="56528"/>
                      <a:pt x="23760" y="56894"/>
                      <a:pt x="29613" y="57260"/>
                    </a:cubicBezTo>
                    <a:cubicBezTo>
                      <a:pt x="39854" y="57881"/>
                      <a:pt x="49528" y="58467"/>
                      <a:pt x="56441" y="62600"/>
                    </a:cubicBezTo>
                    <a:cubicBezTo>
                      <a:pt x="87256" y="80156"/>
                      <a:pt x="123631" y="87599"/>
                      <a:pt x="156184" y="82991"/>
                    </a:cubicBezTo>
                    <a:cubicBezTo>
                      <a:pt x="200989" y="74834"/>
                      <a:pt x="224581" y="42282"/>
                      <a:pt x="241277" y="9985"/>
                    </a:cubicBezTo>
                    <a:cubicBezTo>
                      <a:pt x="228549" y="8705"/>
                      <a:pt x="215089" y="8833"/>
                      <a:pt x="200422" y="10387"/>
                    </a:cubicBezTo>
                    <a:cubicBezTo>
                      <a:pt x="183543" y="28858"/>
                      <a:pt x="163719" y="31272"/>
                      <a:pt x="135537" y="29114"/>
                    </a:cubicBezTo>
                    <a:cubicBezTo>
                      <a:pt x="135336" y="29133"/>
                      <a:pt x="134750" y="29151"/>
                      <a:pt x="134128" y="29187"/>
                    </a:cubicBezTo>
                    <a:cubicBezTo>
                      <a:pt x="130690" y="29352"/>
                      <a:pt x="125350" y="29608"/>
                      <a:pt x="121381" y="25603"/>
                    </a:cubicBezTo>
                    <a:cubicBezTo>
                      <a:pt x="114816" y="26993"/>
                      <a:pt x="109220" y="28109"/>
                      <a:pt x="103990" y="29060"/>
                    </a:cubicBezTo>
                    <a:cubicBezTo>
                      <a:pt x="79319" y="32681"/>
                      <a:pt x="53424" y="34875"/>
                      <a:pt x="26851" y="35588"/>
                    </a:cubicBezTo>
                    <a:cubicBezTo>
                      <a:pt x="21748" y="41587"/>
                      <a:pt x="16848" y="48152"/>
                      <a:pt x="11965" y="555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1" name="Graphic 4">
              <a:extLst>
                <a:ext uri="{FF2B5EF4-FFF2-40B4-BE49-F238E27FC236}">
                  <a16:creationId xmlns:a16="http://schemas.microsoft.com/office/drawing/2014/main" id="{B4D806BD-FFA9-B3B2-FE5C-70E652F9DDBE}"/>
                </a:ext>
              </a:extLst>
            </p:cNvPr>
            <p:cNvGrpSpPr/>
            <p:nvPr/>
          </p:nvGrpSpPr>
          <p:grpSpPr>
            <a:xfrm>
              <a:off x="9274392" y="4111536"/>
              <a:ext cx="334095" cy="206443"/>
              <a:chOff x="9274392" y="4111536"/>
              <a:chExt cx="334095" cy="206443"/>
            </a:xfrm>
          </p:grpSpPr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E4C5B93-2075-3349-FEBD-09641350285D}"/>
                  </a:ext>
                </a:extLst>
              </p:cNvPr>
              <p:cNvSpPr/>
              <p:nvPr/>
            </p:nvSpPr>
            <p:spPr>
              <a:xfrm>
                <a:off x="9279006" y="4116083"/>
                <a:ext cx="325005" cy="197324"/>
              </a:xfrm>
              <a:custGeom>
                <a:avLst/>
                <a:gdLst>
                  <a:gd name="connsiteX0" fmla="*/ 323791 w 325005"/>
                  <a:gd name="connsiteY0" fmla="*/ 185748 h 197324"/>
                  <a:gd name="connsiteX1" fmla="*/ 323791 w 325005"/>
                  <a:gd name="connsiteY1" fmla="*/ 180152 h 197324"/>
                  <a:gd name="connsiteX2" fmla="*/ 318432 w 325005"/>
                  <a:gd name="connsiteY2" fmla="*/ 129878 h 197324"/>
                  <a:gd name="connsiteX3" fmla="*/ 313075 w 325005"/>
                  <a:gd name="connsiteY3" fmla="*/ 93357 h 197324"/>
                  <a:gd name="connsiteX4" fmla="*/ 313001 w 325005"/>
                  <a:gd name="connsiteY4" fmla="*/ 54897 h 197324"/>
                  <a:gd name="connsiteX5" fmla="*/ 208833 w 325005"/>
                  <a:gd name="connsiteY5" fmla="*/ 8995 h 197324"/>
                  <a:gd name="connsiteX6" fmla="*/ 178164 w 325005"/>
                  <a:gd name="connsiteY6" fmla="*/ 9580 h 197324"/>
                  <a:gd name="connsiteX7" fmla="*/ 191020 w 325005"/>
                  <a:gd name="connsiteY7" fmla="*/ 56854 h 197324"/>
                  <a:gd name="connsiteX8" fmla="*/ 178164 w 325005"/>
                  <a:gd name="connsiteY8" fmla="*/ 98752 h 197324"/>
                  <a:gd name="connsiteX9" fmla="*/ 85005 w 325005"/>
                  <a:gd name="connsiteY9" fmla="*/ 134213 h 197324"/>
                  <a:gd name="connsiteX10" fmla="*/ 55031 w 325005"/>
                  <a:gd name="connsiteY10" fmla="*/ 133847 h 197324"/>
                  <a:gd name="connsiteX11" fmla="*/ 19662 w 325005"/>
                  <a:gd name="connsiteY11" fmla="*/ 131268 h 197324"/>
                  <a:gd name="connsiteX12" fmla="*/ 15675 w 325005"/>
                  <a:gd name="connsiteY12" fmla="*/ 131451 h 197324"/>
                  <a:gd name="connsiteX13" fmla="*/ 2891 w 325005"/>
                  <a:gd name="connsiteY13" fmla="*/ 142881 h 197324"/>
                  <a:gd name="connsiteX14" fmla="*/ 952 w 325005"/>
                  <a:gd name="connsiteY14" fmla="*/ 159615 h 197324"/>
                  <a:gd name="connsiteX15" fmla="*/ 11121 w 325005"/>
                  <a:gd name="connsiteY15" fmla="*/ 176092 h 197324"/>
                  <a:gd name="connsiteX16" fmla="*/ 121416 w 325005"/>
                  <a:gd name="connsiteY16" fmla="*/ 195423 h 197324"/>
                  <a:gd name="connsiteX17" fmla="*/ 208156 w 325005"/>
                  <a:gd name="connsiteY17" fmla="*/ 195423 h 197324"/>
                  <a:gd name="connsiteX18" fmla="*/ 323791 w 325005"/>
                  <a:gd name="connsiteY18" fmla="*/ 185748 h 19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5005" h="197324">
                    <a:moveTo>
                      <a:pt x="323791" y="185748"/>
                    </a:moveTo>
                    <a:cubicBezTo>
                      <a:pt x="323791" y="185748"/>
                      <a:pt x="323809" y="183609"/>
                      <a:pt x="323791" y="180152"/>
                    </a:cubicBezTo>
                    <a:cubicBezTo>
                      <a:pt x="323700" y="168356"/>
                      <a:pt x="322986" y="141089"/>
                      <a:pt x="318432" y="129878"/>
                    </a:cubicBezTo>
                    <a:cubicBezTo>
                      <a:pt x="312544" y="115376"/>
                      <a:pt x="313075" y="93357"/>
                      <a:pt x="313075" y="93357"/>
                    </a:cubicBezTo>
                    <a:cubicBezTo>
                      <a:pt x="313075" y="93357"/>
                      <a:pt x="312782" y="77886"/>
                      <a:pt x="313001" y="54897"/>
                    </a:cubicBezTo>
                    <a:cubicBezTo>
                      <a:pt x="274213" y="53160"/>
                      <a:pt x="222530" y="50161"/>
                      <a:pt x="208833" y="8995"/>
                    </a:cubicBezTo>
                    <a:cubicBezTo>
                      <a:pt x="196013" y="-11579"/>
                      <a:pt x="178164" y="9580"/>
                      <a:pt x="178164" y="9580"/>
                    </a:cubicBezTo>
                    <a:cubicBezTo>
                      <a:pt x="178164" y="9580"/>
                      <a:pt x="176024" y="27849"/>
                      <a:pt x="191020" y="56854"/>
                    </a:cubicBezTo>
                    <a:cubicBezTo>
                      <a:pt x="206016" y="85859"/>
                      <a:pt x="178164" y="98752"/>
                      <a:pt x="178164" y="98752"/>
                    </a:cubicBezTo>
                    <a:cubicBezTo>
                      <a:pt x="178164" y="98752"/>
                      <a:pt x="91972" y="132054"/>
                      <a:pt x="85005" y="134213"/>
                    </a:cubicBezTo>
                    <a:cubicBezTo>
                      <a:pt x="82023" y="135127"/>
                      <a:pt x="68948" y="134670"/>
                      <a:pt x="55031" y="133847"/>
                    </a:cubicBezTo>
                    <a:cubicBezTo>
                      <a:pt x="40949" y="133005"/>
                      <a:pt x="26026" y="131799"/>
                      <a:pt x="19662" y="131268"/>
                    </a:cubicBezTo>
                    <a:cubicBezTo>
                      <a:pt x="18326" y="131341"/>
                      <a:pt x="17010" y="131415"/>
                      <a:pt x="15675" y="131451"/>
                    </a:cubicBezTo>
                    <a:cubicBezTo>
                      <a:pt x="9311" y="135036"/>
                      <a:pt x="5269" y="138931"/>
                      <a:pt x="2891" y="142881"/>
                    </a:cubicBezTo>
                    <a:cubicBezTo>
                      <a:pt x="-565" y="148623"/>
                      <a:pt x="-528" y="154457"/>
                      <a:pt x="952" y="159615"/>
                    </a:cubicBezTo>
                    <a:cubicBezTo>
                      <a:pt x="3641" y="168996"/>
                      <a:pt x="11121" y="176092"/>
                      <a:pt x="11121" y="176092"/>
                    </a:cubicBezTo>
                    <a:cubicBezTo>
                      <a:pt x="11121" y="176092"/>
                      <a:pt x="66808" y="200269"/>
                      <a:pt x="121416" y="195423"/>
                    </a:cubicBezTo>
                    <a:cubicBezTo>
                      <a:pt x="176024" y="190594"/>
                      <a:pt x="208156" y="195423"/>
                      <a:pt x="208156" y="195423"/>
                    </a:cubicBezTo>
                    <a:cubicBezTo>
                      <a:pt x="345206" y="202939"/>
                      <a:pt x="323791" y="185748"/>
                      <a:pt x="323791" y="1857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F4E9E855-EE23-C7C3-A25D-891AED475DCB}"/>
                  </a:ext>
                </a:extLst>
              </p:cNvPr>
              <p:cNvSpPr/>
              <p:nvPr/>
            </p:nvSpPr>
            <p:spPr>
              <a:xfrm>
                <a:off x="9274392" y="4111536"/>
                <a:ext cx="334095" cy="206443"/>
              </a:xfrm>
              <a:custGeom>
                <a:avLst/>
                <a:gdLst>
                  <a:gd name="connsiteX0" fmla="*/ 272224 w 334095"/>
                  <a:gd name="connsiteY0" fmla="*/ 206443 h 206443"/>
                  <a:gd name="connsiteX1" fmla="*/ 212496 w 334095"/>
                  <a:gd name="connsiteY1" fmla="*/ 204523 h 206443"/>
                  <a:gd name="connsiteX2" fmla="*/ 126414 w 334095"/>
                  <a:gd name="connsiteY2" fmla="*/ 204523 h 206443"/>
                  <a:gd name="connsiteX3" fmla="*/ 13906 w 334095"/>
                  <a:gd name="connsiteY3" fmla="*/ 184827 h 206443"/>
                  <a:gd name="connsiteX4" fmla="*/ 12571 w 334095"/>
                  <a:gd name="connsiteY4" fmla="*/ 183949 h 206443"/>
                  <a:gd name="connsiteX5" fmla="*/ 1141 w 334095"/>
                  <a:gd name="connsiteY5" fmla="*/ 165423 h 206443"/>
                  <a:gd name="connsiteX6" fmla="*/ 3555 w 334095"/>
                  <a:gd name="connsiteY6" fmla="*/ 145050 h 206443"/>
                  <a:gd name="connsiteX7" fmla="*/ 18021 w 334095"/>
                  <a:gd name="connsiteY7" fmla="*/ 131993 h 206443"/>
                  <a:gd name="connsiteX8" fmla="*/ 20106 w 334095"/>
                  <a:gd name="connsiteY8" fmla="*/ 131408 h 206443"/>
                  <a:gd name="connsiteX9" fmla="*/ 23964 w 334095"/>
                  <a:gd name="connsiteY9" fmla="*/ 131225 h 206443"/>
                  <a:gd name="connsiteX10" fmla="*/ 24623 w 334095"/>
                  <a:gd name="connsiteY10" fmla="*/ 131225 h 206443"/>
                  <a:gd name="connsiteX11" fmla="*/ 59882 w 334095"/>
                  <a:gd name="connsiteY11" fmla="*/ 133803 h 206443"/>
                  <a:gd name="connsiteX12" fmla="*/ 88265 w 334095"/>
                  <a:gd name="connsiteY12" fmla="*/ 134370 h 206443"/>
                  <a:gd name="connsiteX13" fmla="*/ 181095 w 334095"/>
                  <a:gd name="connsiteY13" fmla="*/ 99038 h 206443"/>
                  <a:gd name="connsiteX14" fmla="*/ 181095 w 334095"/>
                  <a:gd name="connsiteY14" fmla="*/ 99038 h 206443"/>
                  <a:gd name="connsiteX15" fmla="*/ 194372 w 334095"/>
                  <a:gd name="connsiteY15" fmla="*/ 84371 h 206443"/>
                  <a:gd name="connsiteX16" fmla="*/ 191519 w 334095"/>
                  <a:gd name="connsiteY16" fmla="*/ 63504 h 206443"/>
                  <a:gd name="connsiteX17" fmla="*/ 178187 w 334095"/>
                  <a:gd name="connsiteY17" fmla="*/ 13614 h 206443"/>
                  <a:gd name="connsiteX18" fmla="*/ 179230 w 334095"/>
                  <a:gd name="connsiteY18" fmla="*/ 11201 h 206443"/>
                  <a:gd name="connsiteX19" fmla="*/ 201267 w 334095"/>
                  <a:gd name="connsiteY19" fmla="*/ 45 h 206443"/>
                  <a:gd name="connsiteX20" fmla="*/ 217269 w 334095"/>
                  <a:gd name="connsiteY20" fmla="*/ 11164 h 206443"/>
                  <a:gd name="connsiteX21" fmla="*/ 217726 w 334095"/>
                  <a:gd name="connsiteY21" fmla="*/ 12133 h 206443"/>
                  <a:gd name="connsiteX22" fmla="*/ 317743 w 334095"/>
                  <a:gd name="connsiteY22" fmla="*/ 54909 h 206443"/>
                  <a:gd name="connsiteX23" fmla="*/ 322114 w 334095"/>
                  <a:gd name="connsiteY23" fmla="*/ 59517 h 206443"/>
                  <a:gd name="connsiteX24" fmla="*/ 322187 w 334095"/>
                  <a:gd name="connsiteY24" fmla="*/ 97867 h 206443"/>
                  <a:gd name="connsiteX25" fmla="*/ 327198 w 334095"/>
                  <a:gd name="connsiteY25" fmla="*/ 132761 h 206443"/>
                  <a:gd name="connsiteX26" fmla="*/ 332886 w 334095"/>
                  <a:gd name="connsiteY26" fmla="*/ 184717 h 206443"/>
                  <a:gd name="connsiteX27" fmla="*/ 332886 w 334095"/>
                  <a:gd name="connsiteY27" fmla="*/ 188704 h 206443"/>
                  <a:gd name="connsiteX28" fmla="*/ 333617 w 334095"/>
                  <a:gd name="connsiteY28" fmla="*/ 195214 h 206443"/>
                  <a:gd name="connsiteX29" fmla="*/ 272224 w 334095"/>
                  <a:gd name="connsiteY29" fmla="*/ 206443 h 206443"/>
                  <a:gd name="connsiteX30" fmla="*/ 172957 w 334095"/>
                  <a:gd name="connsiteY30" fmla="*/ 193221 h 206443"/>
                  <a:gd name="connsiteX31" fmla="*/ 213447 w 334095"/>
                  <a:gd name="connsiteY31" fmla="*/ 195434 h 206443"/>
                  <a:gd name="connsiteX32" fmla="*/ 324308 w 334095"/>
                  <a:gd name="connsiteY32" fmla="*/ 192289 h 206443"/>
                  <a:gd name="connsiteX33" fmla="*/ 323851 w 334095"/>
                  <a:gd name="connsiteY33" fmla="*/ 190240 h 206443"/>
                  <a:gd name="connsiteX34" fmla="*/ 323851 w 334095"/>
                  <a:gd name="connsiteY34" fmla="*/ 184735 h 206443"/>
                  <a:gd name="connsiteX35" fmla="*/ 318840 w 334095"/>
                  <a:gd name="connsiteY35" fmla="*/ 136144 h 206443"/>
                  <a:gd name="connsiteX36" fmla="*/ 313153 w 334095"/>
                  <a:gd name="connsiteY36" fmla="*/ 97794 h 206443"/>
                  <a:gd name="connsiteX37" fmla="*/ 313153 w 334095"/>
                  <a:gd name="connsiteY37" fmla="*/ 97794 h 206443"/>
                  <a:gd name="connsiteX38" fmla="*/ 313043 w 334095"/>
                  <a:gd name="connsiteY38" fmla="*/ 63797 h 206443"/>
                  <a:gd name="connsiteX39" fmla="*/ 209332 w 334095"/>
                  <a:gd name="connsiteY39" fmla="*/ 15498 h 206443"/>
                  <a:gd name="connsiteX40" fmla="*/ 200718 w 334095"/>
                  <a:gd name="connsiteY40" fmla="*/ 9116 h 206443"/>
                  <a:gd name="connsiteX41" fmla="*/ 187294 w 334095"/>
                  <a:gd name="connsiteY41" fmla="*/ 15992 h 206443"/>
                  <a:gd name="connsiteX42" fmla="*/ 199731 w 334095"/>
                  <a:gd name="connsiteY42" fmla="*/ 59280 h 206443"/>
                  <a:gd name="connsiteX43" fmla="*/ 203077 w 334095"/>
                  <a:gd name="connsiteY43" fmla="*/ 87388 h 206443"/>
                  <a:gd name="connsiteX44" fmla="*/ 184734 w 334095"/>
                  <a:gd name="connsiteY44" fmla="*/ 107432 h 206443"/>
                  <a:gd name="connsiteX45" fmla="*/ 91008 w 334095"/>
                  <a:gd name="connsiteY45" fmla="*/ 143094 h 206443"/>
                  <a:gd name="connsiteX46" fmla="*/ 59407 w 334095"/>
                  <a:gd name="connsiteY46" fmla="*/ 142911 h 206443"/>
                  <a:gd name="connsiteX47" fmla="*/ 24257 w 334095"/>
                  <a:gd name="connsiteY47" fmla="*/ 140350 h 206443"/>
                  <a:gd name="connsiteX48" fmla="*/ 21624 w 334095"/>
                  <a:gd name="connsiteY48" fmla="*/ 140478 h 206443"/>
                  <a:gd name="connsiteX49" fmla="*/ 11455 w 334095"/>
                  <a:gd name="connsiteY49" fmla="*/ 149751 h 206443"/>
                  <a:gd name="connsiteX50" fmla="*/ 9993 w 334095"/>
                  <a:gd name="connsiteY50" fmla="*/ 162863 h 206443"/>
                  <a:gd name="connsiteX51" fmla="*/ 18387 w 334095"/>
                  <a:gd name="connsiteY51" fmla="*/ 176744 h 206443"/>
                  <a:gd name="connsiteX52" fmla="*/ 125664 w 334095"/>
                  <a:gd name="connsiteY52" fmla="*/ 195397 h 206443"/>
                  <a:gd name="connsiteX53" fmla="*/ 172957 w 334095"/>
                  <a:gd name="connsiteY53" fmla="*/ 193221 h 206443"/>
                  <a:gd name="connsiteX54" fmla="*/ 325497 w 334095"/>
                  <a:gd name="connsiteY54" fmla="*/ 193824 h 206443"/>
                  <a:gd name="connsiteX55" fmla="*/ 325534 w 334095"/>
                  <a:gd name="connsiteY55" fmla="*/ 193861 h 206443"/>
                  <a:gd name="connsiteX56" fmla="*/ 325497 w 334095"/>
                  <a:gd name="connsiteY56" fmla="*/ 193824 h 206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34095" h="206443">
                    <a:moveTo>
                      <a:pt x="272224" y="206443"/>
                    </a:moveTo>
                    <a:cubicBezTo>
                      <a:pt x="256679" y="206443"/>
                      <a:pt x="237129" y="205876"/>
                      <a:pt x="212496" y="204523"/>
                    </a:cubicBezTo>
                    <a:cubicBezTo>
                      <a:pt x="211746" y="204432"/>
                      <a:pt x="179742" y="199805"/>
                      <a:pt x="126414" y="204523"/>
                    </a:cubicBezTo>
                    <a:cubicBezTo>
                      <a:pt x="71331" y="209388"/>
                      <a:pt x="16228" y="185833"/>
                      <a:pt x="13906" y="184827"/>
                    </a:cubicBezTo>
                    <a:cubicBezTo>
                      <a:pt x="13412" y="184626"/>
                      <a:pt x="12973" y="184315"/>
                      <a:pt x="12571" y="183949"/>
                    </a:cubicBezTo>
                    <a:cubicBezTo>
                      <a:pt x="12223" y="183620"/>
                      <a:pt x="4159" y="175866"/>
                      <a:pt x="1141" y="165423"/>
                    </a:cubicBezTo>
                    <a:cubicBezTo>
                      <a:pt x="-962" y="158071"/>
                      <a:pt x="-158" y="151213"/>
                      <a:pt x="3555" y="145050"/>
                    </a:cubicBezTo>
                    <a:cubicBezTo>
                      <a:pt x="6536" y="140113"/>
                      <a:pt x="11401" y="135723"/>
                      <a:pt x="18021" y="131993"/>
                    </a:cubicBezTo>
                    <a:cubicBezTo>
                      <a:pt x="18661" y="131627"/>
                      <a:pt x="19374" y="131426"/>
                      <a:pt x="20106" y="131408"/>
                    </a:cubicBezTo>
                    <a:cubicBezTo>
                      <a:pt x="21386" y="131371"/>
                      <a:pt x="22684" y="131298"/>
                      <a:pt x="23964" y="131225"/>
                    </a:cubicBezTo>
                    <a:cubicBezTo>
                      <a:pt x="24184" y="131206"/>
                      <a:pt x="24403" y="131206"/>
                      <a:pt x="24623" y="131225"/>
                    </a:cubicBezTo>
                    <a:cubicBezTo>
                      <a:pt x="31975" y="131828"/>
                      <a:pt x="46330" y="132980"/>
                      <a:pt x="59882" y="133803"/>
                    </a:cubicBezTo>
                    <a:cubicBezTo>
                      <a:pt x="82980" y="135175"/>
                      <a:pt x="87442" y="134590"/>
                      <a:pt x="88265" y="134370"/>
                    </a:cubicBezTo>
                    <a:cubicBezTo>
                      <a:pt x="93624" y="132706"/>
                      <a:pt x="151341" y="110523"/>
                      <a:pt x="181095" y="99038"/>
                    </a:cubicBezTo>
                    <a:lnTo>
                      <a:pt x="181095" y="99038"/>
                    </a:lnTo>
                    <a:cubicBezTo>
                      <a:pt x="181059" y="99038"/>
                      <a:pt x="191062" y="94155"/>
                      <a:pt x="194372" y="84371"/>
                    </a:cubicBezTo>
                    <a:cubicBezTo>
                      <a:pt x="196457" y="78208"/>
                      <a:pt x="195506" y="71185"/>
                      <a:pt x="191519" y="63504"/>
                    </a:cubicBezTo>
                    <a:cubicBezTo>
                      <a:pt x="176066" y="33604"/>
                      <a:pt x="178096" y="14401"/>
                      <a:pt x="178187" y="13614"/>
                    </a:cubicBezTo>
                    <a:cubicBezTo>
                      <a:pt x="178297" y="12718"/>
                      <a:pt x="178663" y="11877"/>
                      <a:pt x="179230" y="11201"/>
                    </a:cubicBezTo>
                    <a:cubicBezTo>
                      <a:pt x="180272" y="9975"/>
                      <a:pt x="189636" y="-778"/>
                      <a:pt x="201267" y="45"/>
                    </a:cubicBezTo>
                    <a:cubicBezTo>
                      <a:pt x="207576" y="502"/>
                      <a:pt x="212971" y="4233"/>
                      <a:pt x="217269" y="11164"/>
                    </a:cubicBezTo>
                    <a:cubicBezTo>
                      <a:pt x="217452" y="11475"/>
                      <a:pt x="217616" y="11786"/>
                      <a:pt x="217726" y="12133"/>
                    </a:cubicBezTo>
                    <a:cubicBezTo>
                      <a:pt x="230655" y="51032"/>
                      <a:pt x="280984" y="53281"/>
                      <a:pt x="317743" y="54909"/>
                    </a:cubicBezTo>
                    <a:cubicBezTo>
                      <a:pt x="320212" y="55019"/>
                      <a:pt x="322132" y="57048"/>
                      <a:pt x="322114" y="59517"/>
                    </a:cubicBezTo>
                    <a:cubicBezTo>
                      <a:pt x="321913" y="82194"/>
                      <a:pt x="322187" y="97703"/>
                      <a:pt x="322187" y="97867"/>
                    </a:cubicBezTo>
                    <a:cubicBezTo>
                      <a:pt x="322187" y="98270"/>
                      <a:pt x="321748" y="119337"/>
                      <a:pt x="327198" y="132761"/>
                    </a:cubicBezTo>
                    <a:cubicBezTo>
                      <a:pt x="331898" y="144355"/>
                      <a:pt x="332776" y="170288"/>
                      <a:pt x="332886" y="184717"/>
                    </a:cubicBezTo>
                    <a:cubicBezTo>
                      <a:pt x="332904" y="186363"/>
                      <a:pt x="332904" y="187735"/>
                      <a:pt x="332886" y="188704"/>
                    </a:cubicBezTo>
                    <a:cubicBezTo>
                      <a:pt x="334019" y="190478"/>
                      <a:pt x="334549" y="192819"/>
                      <a:pt x="333617" y="195214"/>
                    </a:cubicBezTo>
                    <a:cubicBezTo>
                      <a:pt x="332319" y="198854"/>
                      <a:pt x="329410" y="206443"/>
                      <a:pt x="272224" y="206443"/>
                    </a:cubicBezTo>
                    <a:close/>
                    <a:moveTo>
                      <a:pt x="172957" y="193221"/>
                    </a:moveTo>
                    <a:cubicBezTo>
                      <a:pt x="198286" y="193221"/>
                      <a:pt x="212569" y="195306"/>
                      <a:pt x="213447" y="195434"/>
                    </a:cubicBezTo>
                    <a:cubicBezTo>
                      <a:pt x="300333" y="200189"/>
                      <a:pt x="319992" y="194538"/>
                      <a:pt x="324308" y="192289"/>
                    </a:cubicBezTo>
                    <a:cubicBezTo>
                      <a:pt x="323997" y="191648"/>
                      <a:pt x="323833" y="190953"/>
                      <a:pt x="323851" y="190240"/>
                    </a:cubicBezTo>
                    <a:cubicBezTo>
                      <a:pt x="323851" y="190222"/>
                      <a:pt x="323869" y="188119"/>
                      <a:pt x="323851" y="184735"/>
                    </a:cubicBezTo>
                    <a:cubicBezTo>
                      <a:pt x="323686" y="161638"/>
                      <a:pt x="321803" y="143478"/>
                      <a:pt x="318840" y="136144"/>
                    </a:cubicBezTo>
                    <a:cubicBezTo>
                      <a:pt x="312659" y="120929"/>
                      <a:pt x="313134" y="98727"/>
                      <a:pt x="313153" y="97794"/>
                    </a:cubicBezTo>
                    <a:lnTo>
                      <a:pt x="313153" y="97794"/>
                    </a:lnTo>
                    <a:cubicBezTo>
                      <a:pt x="313153" y="97794"/>
                      <a:pt x="312897" y="84170"/>
                      <a:pt x="313043" y="63797"/>
                    </a:cubicBezTo>
                    <a:cubicBezTo>
                      <a:pt x="276120" y="62078"/>
                      <a:pt x="223926" y="58128"/>
                      <a:pt x="209332" y="15498"/>
                    </a:cubicBezTo>
                    <a:cubicBezTo>
                      <a:pt x="206734" y="11493"/>
                      <a:pt x="203846" y="9354"/>
                      <a:pt x="200718" y="9116"/>
                    </a:cubicBezTo>
                    <a:cubicBezTo>
                      <a:pt x="195561" y="8823"/>
                      <a:pt x="189983" y="13249"/>
                      <a:pt x="187294" y="15992"/>
                    </a:cubicBezTo>
                    <a:cubicBezTo>
                      <a:pt x="187221" y="20564"/>
                      <a:pt x="187917" y="36438"/>
                      <a:pt x="199731" y="59280"/>
                    </a:cubicBezTo>
                    <a:cubicBezTo>
                      <a:pt x="204905" y="69302"/>
                      <a:pt x="206022" y="78756"/>
                      <a:pt x="203077" y="87388"/>
                    </a:cubicBezTo>
                    <a:cubicBezTo>
                      <a:pt x="198432" y="100958"/>
                      <a:pt x="185301" y="107176"/>
                      <a:pt x="184734" y="107432"/>
                    </a:cubicBezTo>
                    <a:cubicBezTo>
                      <a:pt x="180930" y="108913"/>
                      <a:pt x="98031" y="140936"/>
                      <a:pt x="91008" y="143094"/>
                    </a:cubicBezTo>
                    <a:cubicBezTo>
                      <a:pt x="89509" y="143551"/>
                      <a:pt x="86382" y="144538"/>
                      <a:pt x="59407" y="142911"/>
                    </a:cubicBezTo>
                    <a:cubicBezTo>
                      <a:pt x="45946" y="142106"/>
                      <a:pt x="31737" y="140972"/>
                      <a:pt x="24257" y="140350"/>
                    </a:cubicBezTo>
                    <a:cubicBezTo>
                      <a:pt x="23379" y="140405"/>
                      <a:pt x="22501" y="140442"/>
                      <a:pt x="21624" y="140478"/>
                    </a:cubicBezTo>
                    <a:cubicBezTo>
                      <a:pt x="16887" y="143277"/>
                      <a:pt x="13467" y="146385"/>
                      <a:pt x="11455" y="149751"/>
                    </a:cubicBezTo>
                    <a:cubicBezTo>
                      <a:pt x="9078" y="153701"/>
                      <a:pt x="8602" y="157999"/>
                      <a:pt x="9993" y="162863"/>
                    </a:cubicBezTo>
                    <a:cubicBezTo>
                      <a:pt x="11913" y="169520"/>
                      <a:pt x="16759" y="175024"/>
                      <a:pt x="18387" y="176744"/>
                    </a:cubicBezTo>
                    <a:cubicBezTo>
                      <a:pt x="25318" y="179596"/>
                      <a:pt x="76378" y="199768"/>
                      <a:pt x="125664" y="195397"/>
                    </a:cubicBezTo>
                    <a:cubicBezTo>
                      <a:pt x="144098" y="193770"/>
                      <a:pt x="159972" y="193221"/>
                      <a:pt x="172957" y="193221"/>
                    </a:cubicBezTo>
                    <a:close/>
                    <a:moveTo>
                      <a:pt x="325497" y="193824"/>
                    </a:moveTo>
                    <a:cubicBezTo>
                      <a:pt x="325515" y="193843"/>
                      <a:pt x="325515" y="193843"/>
                      <a:pt x="325534" y="193861"/>
                    </a:cubicBezTo>
                    <a:cubicBezTo>
                      <a:pt x="325534" y="193843"/>
                      <a:pt x="325515" y="193824"/>
                      <a:pt x="325497" y="1938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4" name="Graphic 4">
              <a:extLst>
                <a:ext uri="{FF2B5EF4-FFF2-40B4-BE49-F238E27FC236}">
                  <a16:creationId xmlns:a16="http://schemas.microsoft.com/office/drawing/2014/main" id="{395A6B94-42DC-A18F-2B2F-123A47DC0BBC}"/>
                </a:ext>
              </a:extLst>
            </p:cNvPr>
            <p:cNvGrpSpPr/>
            <p:nvPr/>
          </p:nvGrpSpPr>
          <p:grpSpPr>
            <a:xfrm>
              <a:off x="9471738" y="3563343"/>
              <a:ext cx="239842" cy="612190"/>
              <a:chOff x="9471738" y="3563343"/>
              <a:chExt cx="239842" cy="612190"/>
            </a:xfrm>
          </p:grpSpPr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E314E650-F9C3-61B4-F541-4C9F2144A418}"/>
                  </a:ext>
                </a:extLst>
              </p:cNvPr>
              <p:cNvSpPr/>
              <p:nvPr/>
            </p:nvSpPr>
            <p:spPr>
              <a:xfrm>
                <a:off x="9476329" y="3567915"/>
                <a:ext cx="230708" cy="603028"/>
              </a:xfrm>
              <a:custGeom>
                <a:avLst/>
                <a:gdLst>
                  <a:gd name="connsiteX0" fmla="*/ 61381 w 230708"/>
                  <a:gd name="connsiteY0" fmla="*/ 0 h 603028"/>
                  <a:gd name="connsiteX1" fmla="*/ 11893 w 230708"/>
                  <a:gd name="connsiteY1" fmla="*/ 94695 h 603028"/>
                  <a:gd name="connsiteX2" fmla="*/ 8894 w 230708"/>
                  <a:gd name="connsiteY2" fmla="*/ 179442 h 603028"/>
                  <a:gd name="connsiteX3" fmla="*/ 2200 w 230708"/>
                  <a:gd name="connsiteY3" fmla="*/ 296137 h 603028"/>
                  <a:gd name="connsiteX4" fmla="*/ 5456 w 230708"/>
                  <a:gd name="connsiteY4" fmla="*/ 401934 h 603028"/>
                  <a:gd name="connsiteX5" fmla="*/ 13429 w 230708"/>
                  <a:gd name="connsiteY5" fmla="*/ 510089 h 603028"/>
                  <a:gd name="connsiteX6" fmla="*/ 11893 w 230708"/>
                  <a:gd name="connsiteY6" fmla="*/ 557711 h 603028"/>
                  <a:gd name="connsiteX7" fmla="*/ 11527 w 230708"/>
                  <a:gd name="connsiteY7" fmla="*/ 557126 h 603028"/>
                  <a:gd name="connsiteX8" fmla="*/ 115678 w 230708"/>
                  <a:gd name="connsiteY8" fmla="*/ 603029 h 603028"/>
                  <a:gd name="connsiteX9" fmla="*/ 118786 w 230708"/>
                  <a:gd name="connsiteY9" fmla="*/ 517002 h 603028"/>
                  <a:gd name="connsiteX10" fmla="*/ 135044 w 230708"/>
                  <a:gd name="connsiteY10" fmla="*/ 420185 h 603028"/>
                  <a:gd name="connsiteX11" fmla="*/ 157538 w 230708"/>
                  <a:gd name="connsiteY11" fmla="*/ 323497 h 603028"/>
                  <a:gd name="connsiteX12" fmla="*/ 150041 w 230708"/>
                  <a:gd name="connsiteY12" fmla="*/ 211775 h 603028"/>
                  <a:gd name="connsiteX13" fmla="*/ 165036 w 230708"/>
                  <a:gd name="connsiteY13" fmla="*/ 160203 h 603028"/>
                  <a:gd name="connsiteX14" fmla="*/ 230709 w 230708"/>
                  <a:gd name="connsiteY14" fmla="*/ 113294 h 603028"/>
                  <a:gd name="connsiteX15" fmla="*/ 61381 w 230708"/>
                  <a:gd name="connsiteY15" fmla="*/ 0 h 60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0708" h="603028">
                    <a:moveTo>
                      <a:pt x="61381" y="0"/>
                    </a:moveTo>
                    <a:cubicBezTo>
                      <a:pt x="40514" y="39466"/>
                      <a:pt x="19409" y="79626"/>
                      <a:pt x="11893" y="94695"/>
                    </a:cubicBezTo>
                    <a:cubicBezTo>
                      <a:pt x="-762" y="120097"/>
                      <a:pt x="3919" y="152632"/>
                      <a:pt x="8894" y="179442"/>
                    </a:cubicBezTo>
                    <a:cubicBezTo>
                      <a:pt x="15861" y="216969"/>
                      <a:pt x="4065" y="258300"/>
                      <a:pt x="2200" y="296137"/>
                    </a:cubicBezTo>
                    <a:cubicBezTo>
                      <a:pt x="518" y="330281"/>
                      <a:pt x="-3067" y="368393"/>
                      <a:pt x="5456" y="401934"/>
                    </a:cubicBezTo>
                    <a:cubicBezTo>
                      <a:pt x="12642" y="430170"/>
                      <a:pt x="13795" y="475561"/>
                      <a:pt x="13429" y="510089"/>
                    </a:cubicBezTo>
                    <a:cubicBezTo>
                      <a:pt x="13136" y="537265"/>
                      <a:pt x="11893" y="557711"/>
                      <a:pt x="11893" y="557711"/>
                    </a:cubicBezTo>
                    <a:cubicBezTo>
                      <a:pt x="11765" y="557510"/>
                      <a:pt x="11637" y="557327"/>
                      <a:pt x="11527" y="557126"/>
                    </a:cubicBezTo>
                    <a:cubicBezTo>
                      <a:pt x="25206" y="598311"/>
                      <a:pt x="76889" y="601310"/>
                      <a:pt x="115678" y="603029"/>
                    </a:cubicBezTo>
                    <a:cubicBezTo>
                      <a:pt x="115896" y="579437"/>
                      <a:pt x="116646" y="547945"/>
                      <a:pt x="118786" y="517002"/>
                    </a:cubicBezTo>
                    <a:cubicBezTo>
                      <a:pt x="121456" y="478250"/>
                      <a:pt x="126321" y="440412"/>
                      <a:pt x="135044" y="420185"/>
                    </a:cubicBezTo>
                    <a:cubicBezTo>
                      <a:pt x="157538" y="368083"/>
                      <a:pt x="157538" y="323497"/>
                      <a:pt x="157538" y="323497"/>
                    </a:cubicBezTo>
                    <a:cubicBezTo>
                      <a:pt x="157538" y="323497"/>
                      <a:pt x="157009" y="252064"/>
                      <a:pt x="150041" y="211775"/>
                    </a:cubicBezTo>
                    <a:cubicBezTo>
                      <a:pt x="143073" y="171487"/>
                      <a:pt x="165036" y="160203"/>
                      <a:pt x="165036" y="160203"/>
                    </a:cubicBezTo>
                    <a:cubicBezTo>
                      <a:pt x="179520" y="151059"/>
                      <a:pt x="203076" y="134033"/>
                      <a:pt x="230709" y="113294"/>
                    </a:cubicBezTo>
                    <a:cubicBezTo>
                      <a:pt x="164067" y="107058"/>
                      <a:pt x="83710" y="65617"/>
                      <a:pt x="613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0789139F-7B51-E35C-A884-64E5666E0BA9}"/>
                  </a:ext>
                </a:extLst>
              </p:cNvPr>
              <p:cNvSpPr/>
              <p:nvPr/>
            </p:nvSpPr>
            <p:spPr>
              <a:xfrm>
                <a:off x="9471738" y="3563343"/>
                <a:ext cx="239842" cy="612190"/>
              </a:xfrm>
              <a:custGeom>
                <a:avLst/>
                <a:gdLst>
                  <a:gd name="connsiteX0" fmla="*/ 120269 w 239842"/>
                  <a:gd name="connsiteY0" fmla="*/ 612191 h 612190"/>
                  <a:gd name="connsiteX1" fmla="*/ 120067 w 239842"/>
                  <a:gd name="connsiteY1" fmla="*/ 612191 h 612190"/>
                  <a:gd name="connsiteX2" fmla="*/ 11766 w 239842"/>
                  <a:gd name="connsiteY2" fmla="*/ 563160 h 612190"/>
                  <a:gd name="connsiteX3" fmla="*/ 12059 w 239842"/>
                  <a:gd name="connsiteY3" fmla="*/ 559594 h 612190"/>
                  <a:gd name="connsiteX4" fmla="*/ 13448 w 239842"/>
                  <a:gd name="connsiteY4" fmla="*/ 514624 h 612190"/>
                  <a:gd name="connsiteX5" fmla="*/ 5622 w 239842"/>
                  <a:gd name="connsiteY5" fmla="*/ 407658 h 612190"/>
                  <a:gd name="connsiteX6" fmla="*/ 1525 w 239842"/>
                  <a:gd name="connsiteY6" fmla="*/ 313456 h 612190"/>
                  <a:gd name="connsiteX7" fmla="*/ 2219 w 239842"/>
                  <a:gd name="connsiteY7" fmla="*/ 300508 h 612190"/>
                  <a:gd name="connsiteX8" fmla="*/ 6499 w 239842"/>
                  <a:gd name="connsiteY8" fmla="*/ 260403 h 612190"/>
                  <a:gd name="connsiteX9" fmla="*/ 8986 w 239842"/>
                  <a:gd name="connsiteY9" fmla="*/ 184855 h 612190"/>
                  <a:gd name="connsiteX10" fmla="*/ 12388 w 239842"/>
                  <a:gd name="connsiteY10" fmla="*/ 97237 h 612190"/>
                  <a:gd name="connsiteX11" fmla="*/ 61930 w 239842"/>
                  <a:gd name="connsiteY11" fmla="*/ 2432 h 612190"/>
                  <a:gd name="connsiteX12" fmla="*/ 66337 w 239842"/>
                  <a:gd name="connsiteY12" fmla="*/ 18 h 612190"/>
                  <a:gd name="connsiteX13" fmla="*/ 70306 w 239842"/>
                  <a:gd name="connsiteY13" fmla="*/ 3109 h 612190"/>
                  <a:gd name="connsiteX14" fmla="*/ 235702 w 239842"/>
                  <a:gd name="connsiteY14" fmla="*/ 113349 h 612190"/>
                  <a:gd name="connsiteX15" fmla="*/ 239671 w 239842"/>
                  <a:gd name="connsiteY15" fmla="*/ 116659 h 612190"/>
                  <a:gd name="connsiteX16" fmla="*/ 238007 w 239842"/>
                  <a:gd name="connsiteY16" fmla="*/ 121560 h 612190"/>
                  <a:gd name="connsiteX17" fmla="*/ 172042 w 239842"/>
                  <a:gd name="connsiteY17" fmla="*/ 168670 h 612190"/>
                  <a:gd name="connsiteX18" fmla="*/ 159112 w 239842"/>
                  <a:gd name="connsiteY18" fmla="*/ 215597 h 612190"/>
                  <a:gd name="connsiteX19" fmla="*/ 166684 w 239842"/>
                  <a:gd name="connsiteY19" fmla="*/ 328068 h 612190"/>
                  <a:gd name="connsiteX20" fmla="*/ 143824 w 239842"/>
                  <a:gd name="connsiteY20" fmla="*/ 426604 h 612190"/>
                  <a:gd name="connsiteX21" fmla="*/ 127931 w 239842"/>
                  <a:gd name="connsiteY21" fmla="*/ 521921 h 612190"/>
                  <a:gd name="connsiteX22" fmla="*/ 124841 w 239842"/>
                  <a:gd name="connsiteY22" fmla="*/ 607674 h 612190"/>
                  <a:gd name="connsiteX23" fmla="*/ 123414 w 239842"/>
                  <a:gd name="connsiteY23" fmla="*/ 610947 h 612190"/>
                  <a:gd name="connsiteX24" fmla="*/ 120269 w 239842"/>
                  <a:gd name="connsiteY24" fmla="*/ 612191 h 612190"/>
                  <a:gd name="connsiteX25" fmla="*/ 21074 w 239842"/>
                  <a:gd name="connsiteY25" fmla="*/ 562063 h 612190"/>
                  <a:gd name="connsiteX26" fmla="*/ 115751 w 239842"/>
                  <a:gd name="connsiteY26" fmla="*/ 602846 h 612190"/>
                  <a:gd name="connsiteX27" fmla="*/ 118805 w 239842"/>
                  <a:gd name="connsiteY27" fmla="*/ 521299 h 612190"/>
                  <a:gd name="connsiteX28" fmla="*/ 135430 w 239842"/>
                  <a:gd name="connsiteY28" fmla="*/ 422983 h 612190"/>
                  <a:gd name="connsiteX29" fmla="*/ 157540 w 239842"/>
                  <a:gd name="connsiteY29" fmla="*/ 328105 h 612190"/>
                  <a:gd name="connsiteX30" fmla="*/ 150115 w 239842"/>
                  <a:gd name="connsiteY30" fmla="*/ 217151 h 612190"/>
                  <a:gd name="connsiteX31" fmla="*/ 167525 w 239842"/>
                  <a:gd name="connsiteY31" fmla="*/ 160751 h 612190"/>
                  <a:gd name="connsiteX32" fmla="*/ 223413 w 239842"/>
                  <a:gd name="connsiteY32" fmla="*/ 121085 h 612190"/>
                  <a:gd name="connsiteX33" fmla="*/ 65350 w 239842"/>
                  <a:gd name="connsiteY33" fmla="*/ 15581 h 612190"/>
                  <a:gd name="connsiteX34" fmla="*/ 20581 w 239842"/>
                  <a:gd name="connsiteY34" fmla="*/ 101334 h 612190"/>
                  <a:gd name="connsiteX35" fmla="*/ 17984 w 239842"/>
                  <a:gd name="connsiteY35" fmla="*/ 183209 h 612190"/>
                  <a:gd name="connsiteX36" fmla="*/ 15570 w 239842"/>
                  <a:gd name="connsiteY36" fmla="*/ 261646 h 612190"/>
                  <a:gd name="connsiteX37" fmla="*/ 11363 w 239842"/>
                  <a:gd name="connsiteY37" fmla="*/ 300984 h 612190"/>
                  <a:gd name="connsiteX38" fmla="*/ 10669 w 239842"/>
                  <a:gd name="connsiteY38" fmla="*/ 313986 h 612190"/>
                  <a:gd name="connsiteX39" fmla="*/ 14490 w 239842"/>
                  <a:gd name="connsiteY39" fmla="*/ 405426 h 612190"/>
                  <a:gd name="connsiteX40" fmla="*/ 22592 w 239842"/>
                  <a:gd name="connsiteY40" fmla="*/ 514752 h 612190"/>
                  <a:gd name="connsiteX41" fmla="*/ 21074 w 239842"/>
                  <a:gd name="connsiteY41" fmla="*/ 562063 h 612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39842" h="612190">
                    <a:moveTo>
                      <a:pt x="120269" y="612191"/>
                    </a:moveTo>
                    <a:cubicBezTo>
                      <a:pt x="120196" y="612191"/>
                      <a:pt x="120140" y="612191"/>
                      <a:pt x="120067" y="612191"/>
                    </a:cubicBezTo>
                    <a:cubicBezTo>
                      <a:pt x="82888" y="610527"/>
                      <a:pt x="26689" y="608021"/>
                      <a:pt x="11766" y="563160"/>
                    </a:cubicBezTo>
                    <a:cubicBezTo>
                      <a:pt x="11363" y="561954"/>
                      <a:pt x="11492" y="560673"/>
                      <a:pt x="12059" y="559594"/>
                    </a:cubicBezTo>
                    <a:cubicBezTo>
                      <a:pt x="12388" y="553413"/>
                      <a:pt x="13229" y="536040"/>
                      <a:pt x="13448" y="514624"/>
                    </a:cubicBezTo>
                    <a:cubicBezTo>
                      <a:pt x="13815" y="481285"/>
                      <a:pt x="12754" y="435675"/>
                      <a:pt x="5622" y="407658"/>
                    </a:cubicBezTo>
                    <a:cubicBezTo>
                      <a:pt x="-2023" y="377629"/>
                      <a:pt x="-213" y="345003"/>
                      <a:pt x="1525" y="313456"/>
                    </a:cubicBezTo>
                    <a:cubicBezTo>
                      <a:pt x="1762" y="309085"/>
                      <a:pt x="2001" y="304770"/>
                      <a:pt x="2219" y="300508"/>
                    </a:cubicBezTo>
                    <a:cubicBezTo>
                      <a:pt x="2860" y="287378"/>
                      <a:pt x="4707" y="273662"/>
                      <a:pt x="6499" y="260403"/>
                    </a:cubicBezTo>
                    <a:cubicBezTo>
                      <a:pt x="9918" y="235056"/>
                      <a:pt x="13431" y="208849"/>
                      <a:pt x="8986" y="184855"/>
                    </a:cubicBezTo>
                    <a:cubicBezTo>
                      <a:pt x="3701" y="156362"/>
                      <a:pt x="-835" y="123755"/>
                      <a:pt x="12388" y="97237"/>
                    </a:cubicBezTo>
                    <a:cubicBezTo>
                      <a:pt x="18770" y="84417"/>
                      <a:pt x="35448" y="52523"/>
                      <a:pt x="61930" y="2432"/>
                    </a:cubicBezTo>
                    <a:cubicBezTo>
                      <a:pt x="62772" y="823"/>
                      <a:pt x="64545" y="-146"/>
                      <a:pt x="66337" y="18"/>
                    </a:cubicBezTo>
                    <a:cubicBezTo>
                      <a:pt x="68166" y="165"/>
                      <a:pt x="69721" y="1371"/>
                      <a:pt x="70306" y="3109"/>
                    </a:cubicBezTo>
                    <a:cubicBezTo>
                      <a:pt x="91922" y="66641"/>
                      <a:pt x="171658" y="107332"/>
                      <a:pt x="235702" y="113349"/>
                    </a:cubicBezTo>
                    <a:cubicBezTo>
                      <a:pt x="237586" y="113532"/>
                      <a:pt x="239159" y="114849"/>
                      <a:pt x="239671" y="116659"/>
                    </a:cubicBezTo>
                    <a:cubicBezTo>
                      <a:pt x="240183" y="118470"/>
                      <a:pt x="239525" y="120426"/>
                      <a:pt x="238007" y="121560"/>
                    </a:cubicBezTo>
                    <a:cubicBezTo>
                      <a:pt x="207612" y="144384"/>
                      <a:pt x="185410" y="160221"/>
                      <a:pt x="172042" y="168670"/>
                    </a:cubicBezTo>
                    <a:cubicBezTo>
                      <a:pt x="170963" y="169274"/>
                      <a:pt x="152877" y="179497"/>
                      <a:pt x="159112" y="215597"/>
                    </a:cubicBezTo>
                    <a:cubicBezTo>
                      <a:pt x="166062" y="255794"/>
                      <a:pt x="166647" y="325142"/>
                      <a:pt x="166684" y="328068"/>
                    </a:cubicBezTo>
                    <a:cubicBezTo>
                      <a:pt x="166684" y="329970"/>
                      <a:pt x="166427" y="374227"/>
                      <a:pt x="143824" y="426604"/>
                    </a:cubicBezTo>
                    <a:cubicBezTo>
                      <a:pt x="136472" y="443630"/>
                      <a:pt x="131132" y="475707"/>
                      <a:pt x="127931" y="521921"/>
                    </a:cubicBezTo>
                    <a:cubicBezTo>
                      <a:pt x="125737" y="553779"/>
                      <a:pt x="125042" y="586130"/>
                      <a:pt x="124841" y="607674"/>
                    </a:cubicBezTo>
                    <a:cubicBezTo>
                      <a:pt x="124822" y="608917"/>
                      <a:pt x="124310" y="610106"/>
                      <a:pt x="123414" y="610947"/>
                    </a:cubicBezTo>
                    <a:cubicBezTo>
                      <a:pt x="122573" y="611752"/>
                      <a:pt x="121439" y="612191"/>
                      <a:pt x="120269" y="612191"/>
                    </a:cubicBezTo>
                    <a:close/>
                    <a:moveTo>
                      <a:pt x="21074" y="562063"/>
                    </a:moveTo>
                    <a:cubicBezTo>
                      <a:pt x="34333" y="597652"/>
                      <a:pt x="80109" y="601181"/>
                      <a:pt x="115751" y="602846"/>
                    </a:cubicBezTo>
                    <a:cubicBezTo>
                      <a:pt x="116008" y="581339"/>
                      <a:pt x="116758" y="551109"/>
                      <a:pt x="118805" y="521299"/>
                    </a:cubicBezTo>
                    <a:cubicBezTo>
                      <a:pt x="122079" y="474061"/>
                      <a:pt x="127657" y="440979"/>
                      <a:pt x="135430" y="422983"/>
                    </a:cubicBezTo>
                    <a:cubicBezTo>
                      <a:pt x="157283" y="372325"/>
                      <a:pt x="157540" y="328544"/>
                      <a:pt x="157540" y="328105"/>
                    </a:cubicBezTo>
                    <a:cubicBezTo>
                      <a:pt x="157540" y="327428"/>
                      <a:pt x="156936" y="256599"/>
                      <a:pt x="150115" y="217151"/>
                    </a:cubicBezTo>
                    <a:cubicBezTo>
                      <a:pt x="142672" y="174065"/>
                      <a:pt x="166501" y="161263"/>
                      <a:pt x="167525" y="160751"/>
                    </a:cubicBezTo>
                    <a:cubicBezTo>
                      <a:pt x="179009" y="153473"/>
                      <a:pt x="197883" y="140104"/>
                      <a:pt x="223413" y="121085"/>
                    </a:cubicBezTo>
                    <a:cubicBezTo>
                      <a:pt x="160777" y="111794"/>
                      <a:pt x="90916" y="74286"/>
                      <a:pt x="65350" y="15581"/>
                    </a:cubicBezTo>
                    <a:cubicBezTo>
                      <a:pt x="41905" y="59966"/>
                      <a:pt x="26470" y="89520"/>
                      <a:pt x="20581" y="101334"/>
                    </a:cubicBezTo>
                    <a:cubicBezTo>
                      <a:pt x="8620" y="125328"/>
                      <a:pt x="12973" y="156179"/>
                      <a:pt x="17984" y="183209"/>
                    </a:cubicBezTo>
                    <a:cubicBezTo>
                      <a:pt x="22702" y="208629"/>
                      <a:pt x="19081" y="235586"/>
                      <a:pt x="15570" y="261646"/>
                    </a:cubicBezTo>
                    <a:cubicBezTo>
                      <a:pt x="13723" y="275326"/>
                      <a:pt x="11986" y="288237"/>
                      <a:pt x="11363" y="300984"/>
                    </a:cubicBezTo>
                    <a:cubicBezTo>
                      <a:pt x="11162" y="305263"/>
                      <a:pt x="10906" y="309597"/>
                      <a:pt x="10669" y="313986"/>
                    </a:cubicBezTo>
                    <a:cubicBezTo>
                      <a:pt x="8950" y="344857"/>
                      <a:pt x="7194" y="376769"/>
                      <a:pt x="14490" y="405426"/>
                    </a:cubicBezTo>
                    <a:cubicBezTo>
                      <a:pt x="21861" y="434413"/>
                      <a:pt x="22976" y="480883"/>
                      <a:pt x="22592" y="514752"/>
                    </a:cubicBezTo>
                    <a:cubicBezTo>
                      <a:pt x="22336" y="539349"/>
                      <a:pt x="21275" y="558698"/>
                      <a:pt x="21074" y="5620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7" name="Graphic 4">
              <a:extLst>
                <a:ext uri="{FF2B5EF4-FFF2-40B4-BE49-F238E27FC236}">
                  <a16:creationId xmlns:a16="http://schemas.microsoft.com/office/drawing/2014/main" id="{FAEDB295-136C-7131-A071-47EF16515E1D}"/>
                </a:ext>
              </a:extLst>
            </p:cNvPr>
            <p:cNvGrpSpPr/>
            <p:nvPr/>
          </p:nvGrpSpPr>
          <p:grpSpPr>
            <a:xfrm>
              <a:off x="10088775" y="3693442"/>
              <a:ext cx="296988" cy="531030"/>
              <a:chOff x="10088775" y="3693442"/>
              <a:chExt cx="296988" cy="531030"/>
            </a:xfrm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D60C9D3-1433-A05C-5735-FEEEAB3A63E1}"/>
                  </a:ext>
                </a:extLst>
              </p:cNvPr>
              <p:cNvSpPr/>
              <p:nvPr/>
            </p:nvSpPr>
            <p:spPr>
              <a:xfrm>
                <a:off x="10093317" y="3698034"/>
                <a:ext cx="287853" cy="521735"/>
              </a:xfrm>
              <a:custGeom>
                <a:avLst/>
                <a:gdLst>
                  <a:gd name="connsiteX0" fmla="*/ 277045 w 287853"/>
                  <a:gd name="connsiteY0" fmla="*/ 427976 h 521735"/>
                  <a:gd name="connsiteX1" fmla="*/ 269730 w 287853"/>
                  <a:gd name="connsiteY1" fmla="*/ 341656 h 521735"/>
                  <a:gd name="connsiteX2" fmla="*/ 242956 w 287853"/>
                  <a:gd name="connsiteY2" fmla="*/ 152577 h 521735"/>
                  <a:gd name="connsiteX3" fmla="*/ 192628 w 287853"/>
                  <a:gd name="connsiteY3" fmla="*/ 61265 h 521735"/>
                  <a:gd name="connsiteX4" fmla="*/ 159124 w 287853"/>
                  <a:gd name="connsiteY4" fmla="*/ 0 h 521735"/>
                  <a:gd name="connsiteX5" fmla="*/ 0 w 287853"/>
                  <a:gd name="connsiteY5" fmla="*/ 50658 h 521735"/>
                  <a:gd name="connsiteX6" fmla="*/ 49140 w 287853"/>
                  <a:gd name="connsiteY6" fmla="*/ 132149 h 521735"/>
                  <a:gd name="connsiteX7" fmla="*/ 107790 w 287853"/>
                  <a:gd name="connsiteY7" fmla="*/ 220114 h 521735"/>
                  <a:gd name="connsiteX8" fmla="*/ 151937 w 287853"/>
                  <a:gd name="connsiteY8" fmla="*/ 353452 h 521735"/>
                  <a:gd name="connsiteX9" fmla="*/ 180082 w 287853"/>
                  <a:gd name="connsiteY9" fmla="*/ 415668 h 521735"/>
                  <a:gd name="connsiteX10" fmla="*/ 189354 w 287853"/>
                  <a:gd name="connsiteY10" fmla="*/ 436516 h 521735"/>
                  <a:gd name="connsiteX11" fmla="*/ 196175 w 287853"/>
                  <a:gd name="connsiteY11" fmla="*/ 459889 h 521735"/>
                  <a:gd name="connsiteX12" fmla="*/ 196908 w 287853"/>
                  <a:gd name="connsiteY12" fmla="*/ 491874 h 521735"/>
                  <a:gd name="connsiteX13" fmla="*/ 272419 w 287853"/>
                  <a:gd name="connsiteY13" fmla="*/ 515557 h 521735"/>
                  <a:gd name="connsiteX14" fmla="*/ 287854 w 287853"/>
                  <a:gd name="connsiteY14" fmla="*/ 488601 h 521735"/>
                  <a:gd name="connsiteX15" fmla="*/ 277045 w 287853"/>
                  <a:gd name="connsiteY15" fmla="*/ 427976 h 52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7853" h="521735">
                    <a:moveTo>
                      <a:pt x="277045" y="427976"/>
                    </a:moveTo>
                    <a:cubicBezTo>
                      <a:pt x="274503" y="406634"/>
                      <a:pt x="271906" y="378452"/>
                      <a:pt x="269730" y="341656"/>
                    </a:cubicBezTo>
                    <a:cubicBezTo>
                      <a:pt x="262781" y="224028"/>
                      <a:pt x="242956" y="152577"/>
                      <a:pt x="242956" y="152577"/>
                    </a:cubicBezTo>
                    <a:cubicBezTo>
                      <a:pt x="242956" y="152577"/>
                      <a:pt x="223150" y="100474"/>
                      <a:pt x="192628" y="61265"/>
                    </a:cubicBezTo>
                    <a:cubicBezTo>
                      <a:pt x="176425" y="40453"/>
                      <a:pt x="165672" y="17227"/>
                      <a:pt x="159124" y="0"/>
                    </a:cubicBezTo>
                    <a:cubicBezTo>
                      <a:pt x="117025" y="38661"/>
                      <a:pt x="58230" y="57296"/>
                      <a:pt x="0" y="50658"/>
                    </a:cubicBezTo>
                    <a:cubicBezTo>
                      <a:pt x="28475" y="97438"/>
                      <a:pt x="49140" y="132149"/>
                      <a:pt x="49140" y="132149"/>
                    </a:cubicBezTo>
                    <a:cubicBezTo>
                      <a:pt x="70501" y="156399"/>
                      <a:pt x="99835" y="187671"/>
                      <a:pt x="107790" y="220114"/>
                    </a:cubicBezTo>
                    <a:cubicBezTo>
                      <a:pt x="118671" y="264499"/>
                      <a:pt x="128053" y="313859"/>
                      <a:pt x="151937" y="353452"/>
                    </a:cubicBezTo>
                    <a:cubicBezTo>
                      <a:pt x="163751" y="373039"/>
                      <a:pt x="172310" y="394198"/>
                      <a:pt x="180082" y="415668"/>
                    </a:cubicBezTo>
                    <a:cubicBezTo>
                      <a:pt x="182642" y="422745"/>
                      <a:pt x="186227" y="429585"/>
                      <a:pt x="189354" y="436516"/>
                    </a:cubicBezTo>
                    <a:cubicBezTo>
                      <a:pt x="192774" y="444069"/>
                      <a:pt x="195682" y="451714"/>
                      <a:pt x="196175" y="459889"/>
                    </a:cubicBezTo>
                    <a:cubicBezTo>
                      <a:pt x="196798" y="470111"/>
                      <a:pt x="196889" y="480883"/>
                      <a:pt x="196908" y="491874"/>
                    </a:cubicBezTo>
                    <a:cubicBezTo>
                      <a:pt x="215707" y="514259"/>
                      <a:pt x="245169" y="531431"/>
                      <a:pt x="272419" y="515557"/>
                    </a:cubicBezTo>
                    <a:cubicBezTo>
                      <a:pt x="283666" y="509943"/>
                      <a:pt x="287323" y="499994"/>
                      <a:pt x="287854" y="488601"/>
                    </a:cubicBezTo>
                    <a:cubicBezTo>
                      <a:pt x="287214" y="486772"/>
                      <a:pt x="282239" y="471666"/>
                      <a:pt x="277045" y="4279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3A871BC-15BD-328A-7F4A-423B6A95FA8E}"/>
                  </a:ext>
                </a:extLst>
              </p:cNvPr>
              <p:cNvSpPr/>
              <p:nvPr/>
            </p:nvSpPr>
            <p:spPr>
              <a:xfrm>
                <a:off x="10088775" y="3693442"/>
                <a:ext cx="296988" cy="531030"/>
              </a:xfrm>
              <a:custGeom>
                <a:avLst/>
                <a:gdLst>
                  <a:gd name="connsiteX0" fmla="*/ 254595 w 296988"/>
                  <a:gd name="connsiteY0" fmla="*/ 531031 h 531030"/>
                  <a:gd name="connsiteX1" fmla="*/ 197974 w 296988"/>
                  <a:gd name="connsiteY1" fmla="*/ 499429 h 531030"/>
                  <a:gd name="connsiteX2" fmla="*/ 196896 w 296988"/>
                  <a:gd name="connsiteY2" fmla="*/ 496503 h 531030"/>
                  <a:gd name="connsiteX3" fmla="*/ 196164 w 296988"/>
                  <a:gd name="connsiteY3" fmla="*/ 464792 h 531030"/>
                  <a:gd name="connsiteX4" fmla="*/ 189745 w 296988"/>
                  <a:gd name="connsiteY4" fmla="*/ 443011 h 531030"/>
                  <a:gd name="connsiteX5" fmla="*/ 186893 w 296988"/>
                  <a:gd name="connsiteY5" fmla="*/ 436884 h 531030"/>
                  <a:gd name="connsiteX6" fmla="*/ 180345 w 296988"/>
                  <a:gd name="connsiteY6" fmla="*/ 421833 h 531030"/>
                  <a:gd name="connsiteX7" fmla="*/ 152584 w 296988"/>
                  <a:gd name="connsiteY7" fmla="*/ 360422 h 531030"/>
                  <a:gd name="connsiteX8" fmla="*/ 112332 w 296988"/>
                  <a:gd name="connsiteY8" fmla="*/ 244256 h 531030"/>
                  <a:gd name="connsiteX9" fmla="*/ 107906 w 296988"/>
                  <a:gd name="connsiteY9" fmla="*/ 225804 h 531030"/>
                  <a:gd name="connsiteX10" fmla="*/ 55036 w 296988"/>
                  <a:gd name="connsiteY10" fmla="*/ 145154 h 531030"/>
                  <a:gd name="connsiteX11" fmla="*/ 50281 w 296988"/>
                  <a:gd name="connsiteY11" fmla="*/ 139777 h 531030"/>
                  <a:gd name="connsiteX12" fmla="*/ 49787 w 296988"/>
                  <a:gd name="connsiteY12" fmla="*/ 139100 h 531030"/>
                  <a:gd name="connsiteX13" fmla="*/ 666 w 296988"/>
                  <a:gd name="connsiteY13" fmla="*/ 57628 h 531030"/>
                  <a:gd name="connsiteX14" fmla="*/ 720 w 296988"/>
                  <a:gd name="connsiteY14" fmla="*/ 52781 h 531030"/>
                  <a:gd name="connsiteX15" fmla="*/ 5091 w 296988"/>
                  <a:gd name="connsiteY15" fmla="*/ 50696 h 531030"/>
                  <a:gd name="connsiteX16" fmla="*/ 160594 w 296988"/>
                  <a:gd name="connsiteY16" fmla="*/ 1209 h 531030"/>
                  <a:gd name="connsiteX17" fmla="*/ 164745 w 296988"/>
                  <a:gd name="connsiteY17" fmla="*/ 130 h 531030"/>
                  <a:gd name="connsiteX18" fmla="*/ 167964 w 296988"/>
                  <a:gd name="connsiteY18" fmla="*/ 2946 h 531030"/>
                  <a:gd name="connsiteX19" fmla="*/ 200791 w 296988"/>
                  <a:gd name="connsiteY19" fmla="*/ 63023 h 531030"/>
                  <a:gd name="connsiteX20" fmla="*/ 251778 w 296988"/>
                  <a:gd name="connsiteY20" fmla="*/ 155523 h 531030"/>
                  <a:gd name="connsiteX21" fmla="*/ 278844 w 296988"/>
                  <a:gd name="connsiteY21" fmla="*/ 345956 h 531030"/>
                  <a:gd name="connsiteX22" fmla="*/ 286142 w 296988"/>
                  <a:gd name="connsiteY22" fmla="*/ 432001 h 531030"/>
                  <a:gd name="connsiteX23" fmla="*/ 286142 w 296988"/>
                  <a:gd name="connsiteY23" fmla="*/ 432001 h 531030"/>
                  <a:gd name="connsiteX24" fmla="*/ 296729 w 296988"/>
                  <a:gd name="connsiteY24" fmla="*/ 491675 h 531030"/>
                  <a:gd name="connsiteX25" fmla="*/ 296986 w 296988"/>
                  <a:gd name="connsiteY25" fmla="*/ 493394 h 531030"/>
                  <a:gd name="connsiteX26" fmla="*/ 279027 w 296988"/>
                  <a:gd name="connsiteY26" fmla="*/ 524246 h 531030"/>
                  <a:gd name="connsiteX27" fmla="*/ 254595 w 296988"/>
                  <a:gd name="connsiteY27" fmla="*/ 531031 h 531030"/>
                  <a:gd name="connsiteX28" fmla="*/ 206040 w 296988"/>
                  <a:gd name="connsiteY28" fmla="*/ 494802 h 531030"/>
                  <a:gd name="connsiteX29" fmla="*/ 274675 w 296988"/>
                  <a:gd name="connsiteY29" fmla="*/ 516235 h 531030"/>
                  <a:gd name="connsiteX30" fmla="*/ 287787 w 296988"/>
                  <a:gd name="connsiteY30" fmla="*/ 493851 h 531030"/>
                  <a:gd name="connsiteX31" fmla="*/ 277052 w 296988"/>
                  <a:gd name="connsiteY31" fmla="*/ 433117 h 531030"/>
                  <a:gd name="connsiteX32" fmla="*/ 277052 w 296988"/>
                  <a:gd name="connsiteY32" fmla="*/ 433117 h 531030"/>
                  <a:gd name="connsiteX33" fmla="*/ 269718 w 296988"/>
                  <a:gd name="connsiteY33" fmla="*/ 346541 h 531030"/>
                  <a:gd name="connsiteX34" fmla="*/ 243109 w 296988"/>
                  <a:gd name="connsiteY34" fmla="*/ 158413 h 531030"/>
                  <a:gd name="connsiteX35" fmla="*/ 193585 w 296988"/>
                  <a:gd name="connsiteY35" fmla="*/ 68692 h 531030"/>
                  <a:gd name="connsiteX36" fmla="*/ 161838 w 296988"/>
                  <a:gd name="connsiteY36" fmla="*/ 12383 h 531030"/>
                  <a:gd name="connsiteX37" fmla="*/ 13211 w 296988"/>
                  <a:gd name="connsiteY37" fmla="*/ 60663 h 531030"/>
                  <a:gd name="connsiteX38" fmla="*/ 57432 w 296988"/>
                  <a:gd name="connsiteY38" fmla="*/ 134089 h 531030"/>
                  <a:gd name="connsiteX39" fmla="*/ 61894 w 296988"/>
                  <a:gd name="connsiteY39" fmla="*/ 139137 h 531030"/>
                  <a:gd name="connsiteX40" fmla="*/ 116794 w 296988"/>
                  <a:gd name="connsiteY40" fmla="*/ 223664 h 531030"/>
                  <a:gd name="connsiteX41" fmla="*/ 121220 w 296988"/>
                  <a:gd name="connsiteY41" fmla="*/ 242190 h 531030"/>
                  <a:gd name="connsiteX42" fmla="*/ 160412 w 296988"/>
                  <a:gd name="connsiteY42" fmla="*/ 355740 h 531030"/>
                  <a:gd name="connsiteX43" fmla="*/ 188940 w 296988"/>
                  <a:gd name="connsiteY43" fmla="*/ 418761 h 531030"/>
                  <a:gd name="connsiteX44" fmla="*/ 195159 w 296988"/>
                  <a:gd name="connsiteY44" fmla="*/ 433007 h 531030"/>
                  <a:gd name="connsiteX45" fmla="*/ 198084 w 296988"/>
                  <a:gd name="connsiteY45" fmla="*/ 439280 h 531030"/>
                  <a:gd name="connsiteX46" fmla="*/ 205308 w 296988"/>
                  <a:gd name="connsiteY46" fmla="*/ 464279 h 531030"/>
                  <a:gd name="connsiteX47" fmla="*/ 206040 w 296988"/>
                  <a:gd name="connsiteY47" fmla="*/ 494802 h 531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96988" h="531030">
                    <a:moveTo>
                      <a:pt x="254595" y="531031"/>
                    </a:moveTo>
                    <a:cubicBezTo>
                      <a:pt x="232941" y="531031"/>
                      <a:pt x="212276" y="516455"/>
                      <a:pt x="197974" y="499429"/>
                    </a:cubicBezTo>
                    <a:cubicBezTo>
                      <a:pt x="197280" y="498606"/>
                      <a:pt x="196896" y="497563"/>
                      <a:pt x="196896" y="496503"/>
                    </a:cubicBezTo>
                    <a:cubicBezTo>
                      <a:pt x="196878" y="486097"/>
                      <a:pt x="196804" y="475070"/>
                      <a:pt x="196164" y="464792"/>
                    </a:cubicBezTo>
                    <a:cubicBezTo>
                      <a:pt x="195688" y="457074"/>
                      <a:pt x="192800" y="449759"/>
                      <a:pt x="189745" y="443011"/>
                    </a:cubicBezTo>
                    <a:cubicBezTo>
                      <a:pt x="188812" y="440962"/>
                      <a:pt x="187844" y="438914"/>
                      <a:pt x="186893" y="436884"/>
                    </a:cubicBezTo>
                    <a:cubicBezTo>
                      <a:pt x="184588" y="432020"/>
                      <a:pt x="182211" y="427009"/>
                      <a:pt x="180345" y="421833"/>
                    </a:cubicBezTo>
                    <a:cubicBezTo>
                      <a:pt x="173451" y="402777"/>
                      <a:pt x="164745" y="380575"/>
                      <a:pt x="152584" y="360422"/>
                    </a:cubicBezTo>
                    <a:cubicBezTo>
                      <a:pt x="131608" y="325638"/>
                      <a:pt x="121805" y="284271"/>
                      <a:pt x="112332" y="244256"/>
                    </a:cubicBezTo>
                    <a:cubicBezTo>
                      <a:pt x="110851" y="238039"/>
                      <a:pt x="109406" y="231875"/>
                      <a:pt x="107906" y="225804"/>
                    </a:cubicBezTo>
                    <a:cubicBezTo>
                      <a:pt x="100810" y="196799"/>
                      <a:pt x="75427" y="168160"/>
                      <a:pt x="55036" y="145154"/>
                    </a:cubicBezTo>
                    <a:lnTo>
                      <a:pt x="50281" y="139777"/>
                    </a:lnTo>
                    <a:cubicBezTo>
                      <a:pt x="50098" y="139558"/>
                      <a:pt x="49915" y="139338"/>
                      <a:pt x="49787" y="139100"/>
                    </a:cubicBezTo>
                    <a:cubicBezTo>
                      <a:pt x="49586" y="138753"/>
                      <a:pt x="28810" y="103859"/>
                      <a:pt x="666" y="57628"/>
                    </a:cubicBezTo>
                    <a:cubicBezTo>
                      <a:pt x="-249" y="56128"/>
                      <a:pt x="-212" y="54263"/>
                      <a:pt x="720" y="52781"/>
                    </a:cubicBezTo>
                    <a:cubicBezTo>
                      <a:pt x="1671" y="51318"/>
                      <a:pt x="3336" y="50477"/>
                      <a:pt x="5091" y="50696"/>
                    </a:cubicBezTo>
                    <a:cubicBezTo>
                      <a:pt x="61674" y="57116"/>
                      <a:pt x="119830" y="38663"/>
                      <a:pt x="160594" y="1209"/>
                    </a:cubicBezTo>
                    <a:cubicBezTo>
                      <a:pt x="161710" y="185"/>
                      <a:pt x="163282" y="-236"/>
                      <a:pt x="164745" y="130"/>
                    </a:cubicBezTo>
                    <a:cubicBezTo>
                      <a:pt x="166227" y="477"/>
                      <a:pt x="167434" y="1538"/>
                      <a:pt x="167964" y="2946"/>
                    </a:cubicBezTo>
                    <a:cubicBezTo>
                      <a:pt x="174018" y="18875"/>
                      <a:pt x="184624" y="42229"/>
                      <a:pt x="200791" y="63023"/>
                    </a:cubicBezTo>
                    <a:cubicBezTo>
                      <a:pt x="231386" y="102323"/>
                      <a:pt x="250973" y="153365"/>
                      <a:pt x="251778" y="155523"/>
                    </a:cubicBezTo>
                    <a:cubicBezTo>
                      <a:pt x="252107" y="156639"/>
                      <a:pt x="271932" y="229187"/>
                      <a:pt x="278844" y="345956"/>
                    </a:cubicBezTo>
                    <a:cubicBezTo>
                      <a:pt x="280783" y="378691"/>
                      <a:pt x="283233" y="407642"/>
                      <a:pt x="286142" y="432001"/>
                    </a:cubicBezTo>
                    <a:lnTo>
                      <a:pt x="286142" y="432001"/>
                    </a:lnTo>
                    <a:cubicBezTo>
                      <a:pt x="291298" y="475435"/>
                      <a:pt x="296181" y="490139"/>
                      <a:pt x="296729" y="491675"/>
                    </a:cubicBezTo>
                    <a:cubicBezTo>
                      <a:pt x="296931" y="492224"/>
                      <a:pt x="297005" y="492809"/>
                      <a:pt x="296986" y="493394"/>
                    </a:cubicBezTo>
                    <a:cubicBezTo>
                      <a:pt x="296309" y="508463"/>
                      <a:pt x="290421" y="518558"/>
                      <a:pt x="279027" y="524246"/>
                    </a:cubicBezTo>
                    <a:cubicBezTo>
                      <a:pt x="270925" y="528983"/>
                      <a:pt x="262678" y="531031"/>
                      <a:pt x="254595" y="531031"/>
                    </a:cubicBezTo>
                    <a:close/>
                    <a:moveTo>
                      <a:pt x="206040" y="494802"/>
                    </a:moveTo>
                    <a:cubicBezTo>
                      <a:pt x="223340" y="514754"/>
                      <a:pt x="250095" y="530555"/>
                      <a:pt x="274675" y="516235"/>
                    </a:cubicBezTo>
                    <a:cubicBezTo>
                      <a:pt x="283123" y="512011"/>
                      <a:pt x="287110" y="505135"/>
                      <a:pt x="287787" y="493851"/>
                    </a:cubicBezTo>
                    <a:cubicBezTo>
                      <a:pt x="286360" y="489425"/>
                      <a:pt x="281807" y="473131"/>
                      <a:pt x="277052" y="433117"/>
                    </a:cubicBezTo>
                    <a:lnTo>
                      <a:pt x="277052" y="433117"/>
                    </a:lnTo>
                    <a:cubicBezTo>
                      <a:pt x="274126" y="408574"/>
                      <a:pt x="271657" y="379460"/>
                      <a:pt x="269718" y="346541"/>
                    </a:cubicBezTo>
                    <a:cubicBezTo>
                      <a:pt x="262860" y="230723"/>
                      <a:pt x="243292" y="159126"/>
                      <a:pt x="243109" y="158413"/>
                    </a:cubicBezTo>
                    <a:cubicBezTo>
                      <a:pt x="243055" y="158303"/>
                      <a:pt x="223303" y="106877"/>
                      <a:pt x="193585" y="68692"/>
                    </a:cubicBezTo>
                    <a:cubicBezTo>
                      <a:pt x="178700" y="49562"/>
                      <a:pt x="168366" y="28440"/>
                      <a:pt x="161838" y="12383"/>
                    </a:cubicBezTo>
                    <a:cubicBezTo>
                      <a:pt x="121732" y="46710"/>
                      <a:pt x="67215" y="64394"/>
                      <a:pt x="13211" y="60663"/>
                    </a:cubicBezTo>
                    <a:cubicBezTo>
                      <a:pt x="37425" y="100550"/>
                      <a:pt x="55273" y="130450"/>
                      <a:pt x="57432" y="134089"/>
                    </a:cubicBezTo>
                    <a:lnTo>
                      <a:pt x="61894" y="139137"/>
                    </a:lnTo>
                    <a:cubicBezTo>
                      <a:pt x="82943" y="162893"/>
                      <a:pt x="109150" y="192483"/>
                      <a:pt x="116794" y="223664"/>
                    </a:cubicBezTo>
                    <a:cubicBezTo>
                      <a:pt x="118294" y="229754"/>
                      <a:pt x="119756" y="235936"/>
                      <a:pt x="121220" y="242190"/>
                    </a:cubicBezTo>
                    <a:cubicBezTo>
                      <a:pt x="130528" y="281509"/>
                      <a:pt x="140166" y="322182"/>
                      <a:pt x="160412" y="355740"/>
                    </a:cubicBezTo>
                    <a:cubicBezTo>
                      <a:pt x="172975" y="376570"/>
                      <a:pt x="181881" y="399284"/>
                      <a:pt x="188940" y="418761"/>
                    </a:cubicBezTo>
                    <a:cubicBezTo>
                      <a:pt x="190659" y="423515"/>
                      <a:pt x="192854" y="428124"/>
                      <a:pt x="195159" y="433007"/>
                    </a:cubicBezTo>
                    <a:cubicBezTo>
                      <a:pt x="196145" y="435092"/>
                      <a:pt x="197133" y="437176"/>
                      <a:pt x="198084" y="439280"/>
                    </a:cubicBezTo>
                    <a:cubicBezTo>
                      <a:pt x="201504" y="446833"/>
                      <a:pt x="204741" y="455080"/>
                      <a:pt x="205308" y="464279"/>
                    </a:cubicBezTo>
                    <a:cubicBezTo>
                      <a:pt x="205912" y="474191"/>
                      <a:pt x="206022" y="484762"/>
                      <a:pt x="206040" y="4948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0" name="Graphic 4">
              <a:extLst>
                <a:ext uri="{FF2B5EF4-FFF2-40B4-BE49-F238E27FC236}">
                  <a16:creationId xmlns:a16="http://schemas.microsoft.com/office/drawing/2014/main" id="{F23D0F62-1094-A467-3BC5-A85BF030A2B0}"/>
                </a:ext>
              </a:extLst>
            </p:cNvPr>
            <p:cNvGrpSpPr/>
            <p:nvPr/>
          </p:nvGrpSpPr>
          <p:grpSpPr>
            <a:xfrm>
              <a:off x="10285670" y="4181849"/>
              <a:ext cx="152418" cy="227569"/>
              <a:chOff x="10285670" y="4181849"/>
              <a:chExt cx="152418" cy="227569"/>
            </a:xfrm>
          </p:grpSpPr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C525B1C6-1EB7-BA79-2C75-91983F752F75}"/>
                  </a:ext>
                </a:extLst>
              </p:cNvPr>
              <p:cNvSpPr/>
              <p:nvPr/>
            </p:nvSpPr>
            <p:spPr>
              <a:xfrm>
                <a:off x="10290242" y="4186431"/>
                <a:ext cx="143281" cy="218408"/>
              </a:xfrm>
              <a:custGeom>
                <a:avLst/>
                <a:gdLst>
                  <a:gd name="connsiteX0" fmla="*/ 140525 w 143281"/>
                  <a:gd name="connsiteY0" fmla="*/ 96856 h 218408"/>
                  <a:gd name="connsiteX1" fmla="*/ 114593 w 143281"/>
                  <a:gd name="connsiteY1" fmla="*/ 84127 h 218408"/>
                  <a:gd name="connsiteX2" fmla="*/ 104936 w 143281"/>
                  <a:gd name="connsiteY2" fmla="*/ 65986 h 218408"/>
                  <a:gd name="connsiteX3" fmla="*/ 91019 w 143281"/>
                  <a:gd name="connsiteY3" fmla="*/ 460 h 218408"/>
                  <a:gd name="connsiteX4" fmla="*/ 90946 w 143281"/>
                  <a:gd name="connsiteY4" fmla="*/ 259 h 218408"/>
                  <a:gd name="connsiteX5" fmla="*/ 75511 w 143281"/>
                  <a:gd name="connsiteY5" fmla="*/ 27215 h 218408"/>
                  <a:gd name="connsiteX6" fmla="*/ 0 w 143281"/>
                  <a:gd name="connsiteY6" fmla="*/ 3533 h 218408"/>
                  <a:gd name="connsiteX7" fmla="*/ 10699 w 143281"/>
                  <a:gd name="connsiteY7" fmla="*/ 98227 h 218408"/>
                  <a:gd name="connsiteX8" fmla="*/ 11558 w 143281"/>
                  <a:gd name="connsiteY8" fmla="*/ 141899 h 218408"/>
                  <a:gd name="connsiteX9" fmla="*/ 21013 w 143281"/>
                  <a:gd name="connsiteY9" fmla="*/ 186046 h 218408"/>
                  <a:gd name="connsiteX10" fmla="*/ 28346 w 143281"/>
                  <a:gd name="connsiteY10" fmla="*/ 196068 h 218408"/>
                  <a:gd name="connsiteX11" fmla="*/ 96049 w 143281"/>
                  <a:gd name="connsiteY11" fmla="*/ 213442 h 218408"/>
                  <a:gd name="connsiteX12" fmla="*/ 116623 w 143281"/>
                  <a:gd name="connsiteY12" fmla="*/ 187199 h 218408"/>
                  <a:gd name="connsiteX13" fmla="*/ 121743 w 143281"/>
                  <a:gd name="connsiteY13" fmla="*/ 167320 h 218408"/>
                  <a:gd name="connsiteX14" fmla="*/ 124925 w 143281"/>
                  <a:gd name="connsiteY14" fmla="*/ 154957 h 218408"/>
                  <a:gd name="connsiteX15" fmla="*/ 136081 w 143281"/>
                  <a:gd name="connsiteY15" fmla="*/ 126775 h 218408"/>
                  <a:gd name="connsiteX16" fmla="*/ 140525 w 143281"/>
                  <a:gd name="connsiteY16" fmla="*/ 96856 h 21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3281" h="218408">
                    <a:moveTo>
                      <a:pt x="140525" y="96856"/>
                    </a:moveTo>
                    <a:cubicBezTo>
                      <a:pt x="133832" y="85335"/>
                      <a:pt x="122969" y="90163"/>
                      <a:pt x="114593" y="84127"/>
                    </a:cubicBezTo>
                    <a:cubicBezTo>
                      <a:pt x="109655" y="80580"/>
                      <a:pt x="106765" y="71582"/>
                      <a:pt x="104936" y="65986"/>
                    </a:cubicBezTo>
                    <a:cubicBezTo>
                      <a:pt x="108155" y="-9745"/>
                      <a:pt x="91019" y="460"/>
                      <a:pt x="91019" y="460"/>
                    </a:cubicBezTo>
                    <a:cubicBezTo>
                      <a:pt x="91019" y="460"/>
                      <a:pt x="90983" y="387"/>
                      <a:pt x="90946" y="259"/>
                    </a:cubicBezTo>
                    <a:cubicBezTo>
                      <a:pt x="90435" y="11652"/>
                      <a:pt x="86777" y="21601"/>
                      <a:pt x="75511" y="27215"/>
                    </a:cubicBezTo>
                    <a:cubicBezTo>
                      <a:pt x="48262" y="43071"/>
                      <a:pt x="18801" y="25899"/>
                      <a:pt x="0" y="3533"/>
                    </a:cubicBezTo>
                    <a:cubicBezTo>
                      <a:pt x="73" y="35609"/>
                      <a:pt x="-347" y="69698"/>
                      <a:pt x="10699" y="98227"/>
                    </a:cubicBezTo>
                    <a:cubicBezTo>
                      <a:pt x="15911" y="111688"/>
                      <a:pt x="12070" y="127945"/>
                      <a:pt x="11558" y="141899"/>
                    </a:cubicBezTo>
                    <a:cubicBezTo>
                      <a:pt x="10973" y="157627"/>
                      <a:pt x="12747" y="172385"/>
                      <a:pt x="21013" y="186046"/>
                    </a:cubicBezTo>
                    <a:cubicBezTo>
                      <a:pt x="23171" y="189613"/>
                      <a:pt x="25640" y="192959"/>
                      <a:pt x="28346" y="196068"/>
                    </a:cubicBezTo>
                    <a:cubicBezTo>
                      <a:pt x="45080" y="215271"/>
                      <a:pt x="71524" y="224982"/>
                      <a:pt x="96049" y="213442"/>
                    </a:cubicBezTo>
                    <a:cubicBezTo>
                      <a:pt x="109674" y="207041"/>
                      <a:pt x="113075" y="201006"/>
                      <a:pt x="116623" y="187199"/>
                    </a:cubicBezTo>
                    <a:cubicBezTo>
                      <a:pt x="118324" y="180578"/>
                      <a:pt x="120024" y="173940"/>
                      <a:pt x="121743" y="167320"/>
                    </a:cubicBezTo>
                    <a:cubicBezTo>
                      <a:pt x="122804" y="163205"/>
                      <a:pt x="123883" y="159072"/>
                      <a:pt x="124925" y="154957"/>
                    </a:cubicBezTo>
                    <a:cubicBezTo>
                      <a:pt x="127578" y="144514"/>
                      <a:pt x="130759" y="136175"/>
                      <a:pt x="136081" y="126775"/>
                    </a:cubicBezTo>
                    <a:cubicBezTo>
                      <a:pt x="141439" y="117284"/>
                      <a:pt x="146634" y="107371"/>
                      <a:pt x="140525" y="968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60E277EF-CCEA-E6E2-EDE8-43A5E2A6A8E3}"/>
                  </a:ext>
                </a:extLst>
              </p:cNvPr>
              <p:cNvSpPr/>
              <p:nvPr/>
            </p:nvSpPr>
            <p:spPr>
              <a:xfrm>
                <a:off x="10285670" y="4181849"/>
                <a:ext cx="152418" cy="227569"/>
              </a:xfrm>
              <a:custGeom>
                <a:avLst/>
                <a:gdLst>
                  <a:gd name="connsiteX0" fmla="*/ 78511 w 152418"/>
                  <a:gd name="connsiteY0" fmla="*/ 227570 h 227569"/>
                  <a:gd name="connsiteX1" fmla="*/ 29480 w 152418"/>
                  <a:gd name="connsiteY1" fmla="*/ 203649 h 227569"/>
                  <a:gd name="connsiteX2" fmla="*/ 21671 w 152418"/>
                  <a:gd name="connsiteY2" fmla="*/ 192987 h 227569"/>
                  <a:gd name="connsiteX3" fmla="*/ 11576 w 152418"/>
                  <a:gd name="connsiteY3" fmla="*/ 146316 h 227569"/>
                  <a:gd name="connsiteX4" fmla="*/ 12454 w 152418"/>
                  <a:gd name="connsiteY4" fmla="*/ 134722 h 227569"/>
                  <a:gd name="connsiteX5" fmla="*/ 11009 w 152418"/>
                  <a:gd name="connsiteY5" fmla="*/ 104455 h 227569"/>
                  <a:gd name="connsiteX6" fmla="*/ 0 w 152418"/>
                  <a:gd name="connsiteY6" fmla="*/ 12192 h 227569"/>
                  <a:gd name="connsiteX7" fmla="*/ 0 w 152418"/>
                  <a:gd name="connsiteY7" fmla="*/ 8114 h 227569"/>
                  <a:gd name="connsiteX8" fmla="*/ 2999 w 152418"/>
                  <a:gd name="connsiteY8" fmla="*/ 3816 h 227569"/>
                  <a:gd name="connsiteX9" fmla="*/ 8065 w 152418"/>
                  <a:gd name="connsiteY9" fmla="*/ 5169 h 227569"/>
                  <a:gd name="connsiteX10" fmla="*/ 77779 w 152418"/>
                  <a:gd name="connsiteY10" fmla="*/ 27846 h 227569"/>
                  <a:gd name="connsiteX11" fmla="*/ 90928 w 152418"/>
                  <a:gd name="connsiteY11" fmla="*/ 4621 h 227569"/>
                  <a:gd name="connsiteX12" fmla="*/ 94823 w 152418"/>
                  <a:gd name="connsiteY12" fmla="*/ 305 h 227569"/>
                  <a:gd name="connsiteX13" fmla="*/ 95372 w 152418"/>
                  <a:gd name="connsiteY13" fmla="*/ 250 h 227569"/>
                  <a:gd name="connsiteX14" fmla="*/ 102505 w 152418"/>
                  <a:gd name="connsiteY14" fmla="*/ 1402 h 227569"/>
                  <a:gd name="connsiteX15" fmla="*/ 114117 w 152418"/>
                  <a:gd name="connsiteY15" fmla="*/ 69927 h 227569"/>
                  <a:gd name="connsiteX16" fmla="*/ 121835 w 152418"/>
                  <a:gd name="connsiteY16" fmla="*/ 84996 h 227569"/>
                  <a:gd name="connsiteX17" fmla="*/ 130741 w 152418"/>
                  <a:gd name="connsiteY17" fmla="*/ 87959 h 227569"/>
                  <a:gd name="connsiteX18" fmla="*/ 149029 w 152418"/>
                  <a:gd name="connsiteY18" fmla="*/ 99133 h 227569"/>
                  <a:gd name="connsiteX19" fmla="*/ 149029 w 152418"/>
                  <a:gd name="connsiteY19" fmla="*/ 99133 h 227569"/>
                  <a:gd name="connsiteX20" fmla="*/ 144603 w 152418"/>
                  <a:gd name="connsiteY20" fmla="*/ 133588 h 227569"/>
                  <a:gd name="connsiteX21" fmla="*/ 133905 w 152418"/>
                  <a:gd name="connsiteY21" fmla="*/ 160654 h 227569"/>
                  <a:gd name="connsiteX22" fmla="*/ 125602 w 152418"/>
                  <a:gd name="connsiteY22" fmla="*/ 192914 h 227569"/>
                  <a:gd name="connsiteX23" fmla="*/ 102559 w 152418"/>
                  <a:gd name="connsiteY23" fmla="*/ 222156 h 227569"/>
                  <a:gd name="connsiteX24" fmla="*/ 78511 w 152418"/>
                  <a:gd name="connsiteY24" fmla="*/ 227570 h 227569"/>
                  <a:gd name="connsiteX25" fmla="*/ 9181 w 152418"/>
                  <a:gd name="connsiteY25" fmla="*/ 19708 h 227569"/>
                  <a:gd name="connsiteX26" fmla="*/ 19550 w 152418"/>
                  <a:gd name="connsiteY26" fmla="*/ 101126 h 227569"/>
                  <a:gd name="connsiteX27" fmla="*/ 21562 w 152418"/>
                  <a:gd name="connsiteY27" fmla="*/ 135563 h 227569"/>
                  <a:gd name="connsiteX28" fmla="*/ 20720 w 152418"/>
                  <a:gd name="connsiteY28" fmla="*/ 146627 h 227569"/>
                  <a:gd name="connsiteX29" fmla="*/ 29517 w 152418"/>
                  <a:gd name="connsiteY29" fmla="*/ 188232 h 227569"/>
                  <a:gd name="connsiteX30" fmla="*/ 36393 w 152418"/>
                  <a:gd name="connsiteY30" fmla="*/ 197614 h 227569"/>
                  <a:gd name="connsiteX31" fmla="*/ 98701 w 152418"/>
                  <a:gd name="connsiteY31" fmla="*/ 213854 h 227569"/>
                  <a:gd name="connsiteX32" fmla="*/ 116787 w 152418"/>
                  <a:gd name="connsiteY32" fmla="*/ 190609 h 227569"/>
                  <a:gd name="connsiteX33" fmla="*/ 125090 w 152418"/>
                  <a:gd name="connsiteY33" fmla="*/ 158368 h 227569"/>
                  <a:gd name="connsiteX34" fmla="*/ 136703 w 152418"/>
                  <a:gd name="connsiteY34" fmla="*/ 129052 h 227569"/>
                  <a:gd name="connsiteX35" fmla="*/ 141165 w 152418"/>
                  <a:gd name="connsiteY35" fmla="*/ 103705 h 227569"/>
                  <a:gd name="connsiteX36" fmla="*/ 141165 w 152418"/>
                  <a:gd name="connsiteY36" fmla="*/ 103705 h 227569"/>
                  <a:gd name="connsiteX37" fmla="*/ 129131 w 152418"/>
                  <a:gd name="connsiteY37" fmla="*/ 96938 h 227569"/>
                  <a:gd name="connsiteX38" fmla="*/ 116513 w 152418"/>
                  <a:gd name="connsiteY38" fmla="*/ 92403 h 227569"/>
                  <a:gd name="connsiteX39" fmla="*/ 105211 w 152418"/>
                  <a:gd name="connsiteY39" fmla="*/ 72049 h 227569"/>
                  <a:gd name="connsiteX40" fmla="*/ 104955 w 152418"/>
                  <a:gd name="connsiteY40" fmla="*/ 70348 h 227569"/>
                  <a:gd name="connsiteX41" fmla="*/ 99487 w 152418"/>
                  <a:gd name="connsiteY41" fmla="*/ 11095 h 227569"/>
                  <a:gd name="connsiteX42" fmla="*/ 82132 w 152418"/>
                  <a:gd name="connsiteY42" fmla="*/ 35857 h 227569"/>
                  <a:gd name="connsiteX43" fmla="*/ 9181 w 152418"/>
                  <a:gd name="connsiteY43" fmla="*/ 19708 h 22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52418" h="227569">
                    <a:moveTo>
                      <a:pt x="78511" y="227570"/>
                    </a:moveTo>
                    <a:cubicBezTo>
                      <a:pt x="60808" y="227570"/>
                      <a:pt x="43069" y="219249"/>
                      <a:pt x="29480" y="203649"/>
                    </a:cubicBezTo>
                    <a:cubicBezTo>
                      <a:pt x="26554" y="200284"/>
                      <a:pt x="23921" y="196700"/>
                      <a:pt x="21671" y="192987"/>
                    </a:cubicBezTo>
                    <a:cubicBezTo>
                      <a:pt x="13972" y="180240"/>
                      <a:pt x="10845" y="165848"/>
                      <a:pt x="11576" y="146316"/>
                    </a:cubicBezTo>
                    <a:cubicBezTo>
                      <a:pt x="11723" y="142531"/>
                      <a:pt x="12088" y="138562"/>
                      <a:pt x="12454" y="134722"/>
                    </a:cubicBezTo>
                    <a:cubicBezTo>
                      <a:pt x="13442" y="124243"/>
                      <a:pt x="14484" y="113379"/>
                      <a:pt x="11009" y="104455"/>
                    </a:cubicBezTo>
                    <a:cubicBezTo>
                      <a:pt x="110" y="76346"/>
                      <a:pt x="55" y="43739"/>
                      <a:pt x="0" y="12192"/>
                    </a:cubicBezTo>
                    <a:lnTo>
                      <a:pt x="0" y="8114"/>
                    </a:lnTo>
                    <a:cubicBezTo>
                      <a:pt x="0" y="6194"/>
                      <a:pt x="1189" y="4475"/>
                      <a:pt x="2999" y="3816"/>
                    </a:cubicBezTo>
                    <a:cubicBezTo>
                      <a:pt x="4810" y="3157"/>
                      <a:pt x="6840" y="3706"/>
                      <a:pt x="8065" y="5169"/>
                    </a:cubicBezTo>
                    <a:cubicBezTo>
                      <a:pt x="25310" y="25707"/>
                      <a:pt x="52688" y="42477"/>
                      <a:pt x="77779" y="27846"/>
                    </a:cubicBezTo>
                    <a:cubicBezTo>
                      <a:pt x="86430" y="23512"/>
                      <a:pt x="90398" y="16398"/>
                      <a:pt x="90928" y="4621"/>
                    </a:cubicBezTo>
                    <a:cubicBezTo>
                      <a:pt x="91019" y="2426"/>
                      <a:pt x="92665" y="616"/>
                      <a:pt x="94823" y="305"/>
                    </a:cubicBezTo>
                    <a:cubicBezTo>
                      <a:pt x="95007" y="287"/>
                      <a:pt x="95190" y="268"/>
                      <a:pt x="95372" y="250"/>
                    </a:cubicBezTo>
                    <a:cubicBezTo>
                      <a:pt x="97384" y="-226"/>
                      <a:pt x="99944" y="-116"/>
                      <a:pt x="102505" y="1402"/>
                    </a:cubicBezTo>
                    <a:cubicBezTo>
                      <a:pt x="111960" y="7053"/>
                      <a:pt x="115764" y="29474"/>
                      <a:pt x="114117" y="69927"/>
                    </a:cubicBezTo>
                    <a:cubicBezTo>
                      <a:pt x="115672" y="74700"/>
                      <a:pt x="118342" y="82473"/>
                      <a:pt x="121835" y="84996"/>
                    </a:cubicBezTo>
                    <a:cubicBezTo>
                      <a:pt x="124322" y="86789"/>
                      <a:pt x="127303" y="87337"/>
                      <a:pt x="130741" y="87959"/>
                    </a:cubicBezTo>
                    <a:cubicBezTo>
                      <a:pt x="136630" y="89038"/>
                      <a:pt x="143945" y="90373"/>
                      <a:pt x="149029" y="99133"/>
                    </a:cubicBezTo>
                    <a:cubicBezTo>
                      <a:pt x="149029" y="99133"/>
                      <a:pt x="149029" y="99133"/>
                      <a:pt x="149029" y="99133"/>
                    </a:cubicBezTo>
                    <a:cubicBezTo>
                      <a:pt x="156673" y="112301"/>
                      <a:pt x="149705" y="124608"/>
                      <a:pt x="144603" y="133588"/>
                    </a:cubicBezTo>
                    <a:cubicBezTo>
                      <a:pt x="139684" y="142274"/>
                      <a:pt x="136575" y="150120"/>
                      <a:pt x="133905" y="160654"/>
                    </a:cubicBezTo>
                    <a:lnTo>
                      <a:pt x="125602" y="192914"/>
                    </a:lnTo>
                    <a:cubicBezTo>
                      <a:pt x="121798" y="207672"/>
                      <a:pt x="117757" y="215006"/>
                      <a:pt x="102559" y="222156"/>
                    </a:cubicBezTo>
                    <a:cubicBezTo>
                      <a:pt x="94823" y="225796"/>
                      <a:pt x="86667" y="227570"/>
                      <a:pt x="78511" y="227570"/>
                    </a:cubicBezTo>
                    <a:close/>
                    <a:moveTo>
                      <a:pt x="9181" y="19708"/>
                    </a:moveTo>
                    <a:cubicBezTo>
                      <a:pt x="9290" y="48018"/>
                      <a:pt x="10114" y="76785"/>
                      <a:pt x="19550" y="101126"/>
                    </a:cubicBezTo>
                    <a:cubicBezTo>
                      <a:pt x="23793" y="112081"/>
                      <a:pt x="22659" y="124023"/>
                      <a:pt x="21562" y="135563"/>
                    </a:cubicBezTo>
                    <a:cubicBezTo>
                      <a:pt x="21196" y="139440"/>
                      <a:pt x="20848" y="143097"/>
                      <a:pt x="20720" y="146627"/>
                    </a:cubicBezTo>
                    <a:cubicBezTo>
                      <a:pt x="20062" y="164275"/>
                      <a:pt x="22787" y="177113"/>
                      <a:pt x="29517" y="188232"/>
                    </a:cubicBezTo>
                    <a:cubicBezTo>
                      <a:pt x="31492" y="191506"/>
                      <a:pt x="33796" y="194652"/>
                      <a:pt x="36393" y="197614"/>
                    </a:cubicBezTo>
                    <a:cubicBezTo>
                      <a:pt x="53492" y="217237"/>
                      <a:pt x="77944" y="223619"/>
                      <a:pt x="98701" y="213854"/>
                    </a:cubicBezTo>
                    <a:cubicBezTo>
                      <a:pt x="110679" y="208221"/>
                      <a:pt x="113441" y="203594"/>
                      <a:pt x="116787" y="190609"/>
                    </a:cubicBezTo>
                    <a:lnTo>
                      <a:pt x="125090" y="158368"/>
                    </a:lnTo>
                    <a:cubicBezTo>
                      <a:pt x="127943" y="147139"/>
                      <a:pt x="131417" y="138361"/>
                      <a:pt x="136703" y="129052"/>
                    </a:cubicBezTo>
                    <a:cubicBezTo>
                      <a:pt x="142262" y="119250"/>
                      <a:pt x="145829" y="111715"/>
                      <a:pt x="141165" y="103705"/>
                    </a:cubicBezTo>
                    <a:lnTo>
                      <a:pt x="141165" y="103705"/>
                    </a:lnTo>
                    <a:cubicBezTo>
                      <a:pt x="138184" y="98585"/>
                      <a:pt x="134399" y="97908"/>
                      <a:pt x="129131" y="96938"/>
                    </a:cubicBezTo>
                    <a:cubicBezTo>
                      <a:pt x="125182" y="96225"/>
                      <a:pt x="120683" y="95402"/>
                      <a:pt x="116513" y="92403"/>
                    </a:cubicBezTo>
                    <a:cubicBezTo>
                      <a:pt x="110386" y="87996"/>
                      <a:pt x="107278" y="78395"/>
                      <a:pt x="105211" y="72049"/>
                    </a:cubicBezTo>
                    <a:cubicBezTo>
                      <a:pt x="105046" y="71537"/>
                      <a:pt x="104936" y="70896"/>
                      <a:pt x="104955" y="70348"/>
                    </a:cubicBezTo>
                    <a:cubicBezTo>
                      <a:pt x="106692" y="29200"/>
                      <a:pt x="102340" y="15575"/>
                      <a:pt x="99487" y="11095"/>
                    </a:cubicBezTo>
                    <a:cubicBezTo>
                      <a:pt x="97640" y="22835"/>
                      <a:pt x="91916" y="30974"/>
                      <a:pt x="82132" y="35857"/>
                    </a:cubicBezTo>
                    <a:cubicBezTo>
                      <a:pt x="56199" y="50981"/>
                      <a:pt x="28786" y="38636"/>
                      <a:pt x="9181" y="197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3" name="Graphic 4">
              <a:extLst>
                <a:ext uri="{FF2B5EF4-FFF2-40B4-BE49-F238E27FC236}">
                  <a16:creationId xmlns:a16="http://schemas.microsoft.com/office/drawing/2014/main" id="{EF0E7061-0E69-3A0B-00D0-E8539F1ACFB2}"/>
                </a:ext>
              </a:extLst>
            </p:cNvPr>
            <p:cNvGrpSpPr/>
            <p:nvPr/>
          </p:nvGrpSpPr>
          <p:grpSpPr>
            <a:xfrm>
              <a:off x="9332031" y="2633093"/>
              <a:ext cx="392309" cy="119780"/>
              <a:chOff x="9332031" y="2633093"/>
              <a:chExt cx="392309" cy="119780"/>
            </a:xfrm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0C06FBF3-808B-7141-4B09-F65DB84D0620}"/>
                  </a:ext>
                </a:extLst>
              </p:cNvPr>
              <p:cNvSpPr/>
              <p:nvPr/>
            </p:nvSpPr>
            <p:spPr>
              <a:xfrm>
                <a:off x="9336651" y="2637656"/>
                <a:ext cx="383144" cy="110646"/>
              </a:xfrm>
              <a:custGeom>
                <a:avLst/>
                <a:gdLst>
                  <a:gd name="connsiteX0" fmla="*/ 379440 w 383144"/>
                  <a:gd name="connsiteY0" fmla="*/ 58032 h 110646"/>
                  <a:gd name="connsiteX1" fmla="*/ 312213 w 383144"/>
                  <a:gd name="connsiteY1" fmla="*/ 28240 h 110646"/>
                  <a:gd name="connsiteX2" fmla="*/ 261867 w 383144"/>
                  <a:gd name="connsiteY2" fmla="*/ 22644 h 110646"/>
                  <a:gd name="connsiteX3" fmla="*/ 241164 w 383144"/>
                  <a:gd name="connsiteY3" fmla="*/ 2052 h 110646"/>
                  <a:gd name="connsiteX4" fmla="*/ 206509 w 383144"/>
                  <a:gd name="connsiteY4" fmla="*/ 13738 h 110646"/>
                  <a:gd name="connsiteX5" fmla="*/ 171450 w 383144"/>
                  <a:gd name="connsiteY5" fmla="*/ 51045 h 110646"/>
                  <a:gd name="connsiteX6" fmla="*/ 110698 w 383144"/>
                  <a:gd name="connsiteY6" fmla="*/ 4411 h 110646"/>
                  <a:gd name="connsiteX7" fmla="*/ 82662 w 383144"/>
                  <a:gd name="connsiteY7" fmla="*/ 4411 h 110646"/>
                  <a:gd name="connsiteX8" fmla="*/ 75658 w 383144"/>
                  <a:gd name="connsiteY8" fmla="*/ 34733 h 110646"/>
                  <a:gd name="connsiteX9" fmla="*/ 47622 w 383144"/>
                  <a:gd name="connsiteY9" fmla="*/ 27728 h 110646"/>
                  <a:gd name="connsiteX10" fmla="*/ 0 w 383144"/>
                  <a:gd name="connsiteY10" fmla="*/ 57830 h 110646"/>
                  <a:gd name="connsiteX11" fmla="*/ 6529 w 383144"/>
                  <a:gd name="connsiteY11" fmla="*/ 77746 h 110646"/>
                  <a:gd name="connsiteX12" fmla="*/ 21214 w 383144"/>
                  <a:gd name="connsiteY12" fmla="*/ 98174 h 110646"/>
                  <a:gd name="connsiteX13" fmla="*/ 44514 w 383144"/>
                  <a:gd name="connsiteY13" fmla="*/ 110646 h 110646"/>
                  <a:gd name="connsiteX14" fmla="*/ 185496 w 383144"/>
                  <a:gd name="connsiteY14" fmla="*/ 76685 h 110646"/>
                  <a:gd name="connsiteX15" fmla="*/ 360767 w 383144"/>
                  <a:gd name="connsiteY15" fmla="*/ 81349 h 110646"/>
                  <a:gd name="connsiteX16" fmla="*/ 379458 w 383144"/>
                  <a:gd name="connsiteY16" fmla="*/ 79026 h 110646"/>
                  <a:gd name="connsiteX17" fmla="*/ 379440 w 383144"/>
                  <a:gd name="connsiteY17" fmla="*/ 58032 h 110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83144" h="110646">
                    <a:moveTo>
                      <a:pt x="379440" y="58032"/>
                    </a:moveTo>
                    <a:cubicBezTo>
                      <a:pt x="361444" y="37842"/>
                      <a:pt x="336956" y="32757"/>
                      <a:pt x="312213" y="28240"/>
                    </a:cubicBezTo>
                    <a:cubicBezTo>
                      <a:pt x="283593" y="32886"/>
                      <a:pt x="261867" y="22644"/>
                      <a:pt x="261867" y="22644"/>
                    </a:cubicBezTo>
                    <a:cubicBezTo>
                      <a:pt x="261867" y="22644"/>
                      <a:pt x="252741" y="14872"/>
                      <a:pt x="241164" y="2052"/>
                    </a:cubicBezTo>
                    <a:cubicBezTo>
                      <a:pt x="229094" y="2966"/>
                      <a:pt x="217810" y="8892"/>
                      <a:pt x="206509" y="13738"/>
                    </a:cubicBezTo>
                    <a:cubicBezTo>
                      <a:pt x="190141" y="25406"/>
                      <a:pt x="190141" y="48723"/>
                      <a:pt x="171450" y="51045"/>
                    </a:cubicBezTo>
                    <a:cubicBezTo>
                      <a:pt x="138733" y="58032"/>
                      <a:pt x="131729" y="20742"/>
                      <a:pt x="110698" y="4411"/>
                    </a:cubicBezTo>
                    <a:cubicBezTo>
                      <a:pt x="101353" y="-2575"/>
                      <a:pt x="89667" y="-252"/>
                      <a:pt x="82662" y="4411"/>
                    </a:cubicBezTo>
                    <a:cubicBezTo>
                      <a:pt x="75658" y="13738"/>
                      <a:pt x="87344" y="30069"/>
                      <a:pt x="75658" y="34733"/>
                    </a:cubicBezTo>
                    <a:cubicBezTo>
                      <a:pt x="63972" y="39396"/>
                      <a:pt x="54626" y="16079"/>
                      <a:pt x="47622" y="27728"/>
                    </a:cubicBezTo>
                    <a:cubicBezTo>
                      <a:pt x="36247" y="48174"/>
                      <a:pt x="18197" y="55325"/>
                      <a:pt x="0" y="57830"/>
                    </a:cubicBezTo>
                    <a:cubicBezTo>
                      <a:pt x="1591" y="64597"/>
                      <a:pt x="3767" y="71272"/>
                      <a:pt x="6529" y="77746"/>
                    </a:cubicBezTo>
                    <a:cubicBezTo>
                      <a:pt x="10168" y="86286"/>
                      <a:pt x="13186" y="93858"/>
                      <a:pt x="21214" y="98174"/>
                    </a:cubicBezTo>
                    <a:cubicBezTo>
                      <a:pt x="22915" y="99088"/>
                      <a:pt x="41971" y="107171"/>
                      <a:pt x="44514" y="110646"/>
                    </a:cubicBezTo>
                    <a:cubicBezTo>
                      <a:pt x="88661" y="81751"/>
                      <a:pt x="143927" y="97424"/>
                      <a:pt x="185496" y="76685"/>
                    </a:cubicBezTo>
                    <a:cubicBezTo>
                      <a:pt x="241585" y="46382"/>
                      <a:pt x="307020" y="55691"/>
                      <a:pt x="360767" y="81349"/>
                    </a:cubicBezTo>
                    <a:cubicBezTo>
                      <a:pt x="367772" y="86012"/>
                      <a:pt x="374795" y="83690"/>
                      <a:pt x="379458" y="79026"/>
                    </a:cubicBezTo>
                    <a:cubicBezTo>
                      <a:pt x="386444" y="74344"/>
                      <a:pt x="381781" y="65018"/>
                      <a:pt x="379440" y="580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CA93851D-2E95-11C1-0E0C-BBE49ED64CE1}"/>
                  </a:ext>
                </a:extLst>
              </p:cNvPr>
              <p:cNvSpPr/>
              <p:nvPr/>
            </p:nvSpPr>
            <p:spPr>
              <a:xfrm>
                <a:off x="9332031" y="2633093"/>
                <a:ext cx="392309" cy="119780"/>
              </a:xfrm>
              <a:custGeom>
                <a:avLst/>
                <a:gdLst>
                  <a:gd name="connsiteX0" fmla="*/ 49115 w 392309"/>
                  <a:gd name="connsiteY0" fmla="*/ 119781 h 119780"/>
                  <a:gd name="connsiteX1" fmla="*/ 45421 w 392309"/>
                  <a:gd name="connsiteY1" fmla="*/ 117915 h 119780"/>
                  <a:gd name="connsiteX2" fmla="*/ 26712 w 392309"/>
                  <a:gd name="connsiteY2" fmla="*/ 108204 h 119780"/>
                  <a:gd name="connsiteX3" fmla="*/ 23641 w 392309"/>
                  <a:gd name="connsiteY3" fmla="*/ 106778 h 119780"/>
                  <a:gd name="connsiteX4" fmla="*/ 7255 w 392309"/>
                  <a:gd name="connsiteY4" fmla="*/ 84960 h 119780"/>
                  <a:gd name="connsiteX5" fmla="*/ 6888 w 392309"/>
                  <a:gd name="connsiteY5" fmla="*/ 84119 h 119780"/>
                  <a:gd name="connsiteX6" fmla="*/ 122 w 392309"/>
                  <a:gd name="connsiteY6" fmla="*/ 63453 h 119780"/>
                  <a:gd name="connsiteX7" fmla="*/ 798 w 392309"/>
                  <a:gd name="connsiteY7" fmla="*/ 59814 h 119780"/>
                  <a:gd name="connsiteX8" fmla="*/ 3944 w 392309"/>
                  <a:gd name="connsiteY8" fmla="*/ 57876 h 119780"/>
                  <a:gd name="connsiteX9" fmla="*/ 48201 w 392309"/>
                  <a:gd name="connsiteY9" fmla="*/ 30078 h 119780"/>
                  <a:gd name="connsiteX10" fmla="*/ 55297 w 392309"/>
                  <a:gd name="connsiteY10" fmla="*/ 24555 h 119780"/>
                  <a:gd name="connsiteX11" fmla="*/ 68062 w 392309"/>
                  <a:gd name="connsiteY11" fmla="*/ 30206 h 119780"/>
                  <a:gd name="connsiteX12" fmla="*/ 78541 w 392309"/>
                  <a:gd name="connsiteY12" fmla="*/ 35052 h 119780"/>
                  <a:gd name="connsiteX13" fmla="*/ 80754 w 392309"/>
                  <a:gd name="connsiteY13" fmla="*/ 24555 h 119780"/>
                  <a:gd name="connsiteX14" fmla="*/ 83588 w 392309"/>
                  <a:gd name="connsiteY14" fmla="*/ 6249 h 119780"/>
                  <a:gd name="connsiteX15" fmla="*/ 84722 w 392309"/>
                  <a:gd name="connsiteY15" fmla="*/ 5188 h 119780"/>
                  <a:gd name="connsiteX16" fmla="*/ 118043 w 392309"/>
                  <a:gd name="connsiteY16" fmla="*/ 5334 h 119780"/>
                  <a:gd name="connsiteX17" fmla="*/ 137026 w 392309"/>
                  <a:gd name="connsiteY17" fmla="*/ 27463 h 119780"/>
                  <a:gd name="connsiteX18" fmla="*/ 175120 w 392309"/>
                  <a:gd name="connsiteY18" fmla="*/ 51164 h 119780"/>
                  <a:gd name="connsiteX19" fmla="*/ 192347 w 392309"/>
                  <a:gd name="connsiteY19" fmla="*/ 34961 h 119780"/>
                  <a:gd name="connsiteX20" fmla="*/ 208477 w 392309"/>
                  <a:gd name="connsiteY20" fmla="*/ 14606 h 119780"/>
                  <a:gd name="connsiteX21" fmla="*/ 209337 w 392309"/>
                  <a:gd name="connsiteY21" fmla="*/ 14131 h 119780"/>
                  <a:gd name="connsiteX22" fmla="*/ 215079 w 392309"/>
                  <a:gd name="connsiteY22" fmla="*/ 11607 h 119780"/>
                  <a:gd name="connsiteX23" fmla="*/ 245437 w 392309"/>
                  <a:gd name="connsiteY23" fmla="*/ 2097 h 119780"/>
                  <a:gd name="connsiteX24" fmla="*/ 249168 w 392309"/>
                  <a:gd name="connsiteY24" fmla="*/ 3597 h 119780"/>
                  <a:gd name="connsiteX25" fmla="*/ 268955 w 392309"/>
                  <a:gd name="connsiteY25" fmla="*/ 23348 h 119780"/>
                  <a:gd name="connsiteX26" fmla="*/ 316102 w 392309"/>
                  <a:gd name="connsiteY26" fmla="*/ 28341 h 119780"/>
                  <a:gd name="connsiteX27" fmla="*/ 317657 w 392309"/>
                  <a:gd name="connsiteY27" fmla="*/ 28359 h 119780"/>
                  <a:gd name="connsiteX28" fmla="*/ 387462 w 392309"/>
                  <a:gd name="connsiteY28" fmla="*/ 59595 h 119780"/>
                  <a:gd name="connsiteX29" fmla="*/ 388376 w 392309"/>
                  <a:gd name="connsiteY29" fmla="*/ 61186 h 119780"/>
                  <a:gd name="connsiteX30" fmla="*/ 389327 w 392309"/>
                  <a:gd name="connsiteY30" fmla="*/ 63911 h 119780"/>
                  <a:gd name="connsiteX31" fmla="*/ 386949 w 392309"/>
                  <a:gd name="connsiteY31" fmla="*/ 87173 h 119780"/>
                  <a:gd name="connsiteX32" fmla="*/ 363084 w 392309"/>
                  <a:gd name="connsiteY32" fmla="*/ 89953 h 119780"/>
                  <a:gd name="connsiteX33" fmla="*/ 192238 w 392309"/>
                  <a:gd name="connsiteY33" fmla="*/ 85308 h 119780"/>
                  <a:gd name="connsiteX34" fmla="*/ 127937 w 392309"/>
                  <a:gd name="connsiteY34" fmla="*/ 99133 h 119780"/>
                  <a:gd name="connsiteX35" fmla="*/ 51566 w 392309"/>
                  <a:gd name="connsiteY35" fmla="*/ 119086 h 119780"/>
                  <a:gd name="connsiteX36" fmla="*/ 49115 w 392309"/>
                  <a:gd name="connsiteY36" fmla="*/ 119781 h 119780"/>
                  <a:gd name="connsiteX37" fmla="*/ 10253 w 392309"/>
                  <a:gd name="connsiteY37" fmla="*/ 66087 h 119780"/>
                  <a:gd name="connsiteX38" fmla="*/ 15319 w 392309"/>
                  <a:gd name="connsiteY38" fmla="*/ 80516 h 119780"/>
                  <a:gd name="connsiteX39" fmla="*/ 15685 w 392309"/>
                  <a:gd name="connsiteY39" fmla="*/ 81357 h 119780"/>
                  <a:gd name="connsiteX40" fmla="*/ 27974 w 392309"/>
                  <a:gd name="connsiteY40" fmla="*/ 98713 h 119780"/>
                  <a:gd name="connsiteX41" fmla="*/ 30499 w 392309"/>
                  <a:gd name="connsiteY41" fmla="*/ 99865 h 119780"/>
                  <a:gd name="connsiteX42" fmla="*/ 49499 w 392309"/>
                  <a:gd name="connsiteY42" fmla="*/ 109557 h 119780"/>
                  <a:gd name="connsiteX43" fmla="*/ 127169 w 392309"/>
                  <a:gd name="connsiteY43" fmla="*/ 89971 h 119780"/>
                  <a:gd name="connsiteX44" fmla="*/ 188067 w 392309"/>
                  <a:gd name="connsiteY44" fmla="*/ 77133 h 119780"/>
                  <a:gd name="connsiteX45" fmla="*/ 367345 w 392309"/>
                  <a:gd name="connsiteY45" fmla="*/ 81760 h 119780"/>
                  <a:gd name="connsiteX46" fmla="*/ 367912 w 392309"/>
                  <a:gd name="connsiteY46" fmla="*/ 82071 h 119780"/>
                  <a:gd name="connsiteX47" fmla="*/ 380841 w 392309"/>
                  <a:gd name="connsiteY47" fmla="*/ 80315 h 119780"/>
                  <a:gd name="connsiteX48" fmla="*/ 381536 w 392309"/>
                  <a:gd name="connsiteY48" fmla="*/ 79748 h 119780"/>
                  <a:gd name="connsiteX49" fmla="*/ 380768 w 392309"/>
                  <a:gd name="connsiteY49" fmla="*/ 66947 h 119780"/>
                  <a:gd name="connsiteX50" fmla="*/ 380037 w 392309"/>
                  <a:gd name="connsiteY50" fmla="*/ 64935 h 119780"/>
                  <a:gd name="connsiteX51" fmla="*/ 316797 w 392309"/>
                  <a:gd name="connsiteY51" fmla="*/ 37411 h 119780"/>
                  <a:gd name="connsiteX52" fmla="*/ 264548 w 392309"/>
                  <a:gd name="connsiteY52" fmla="*/ 31303 h 119780"/>
                  <a:gd name="connsiteX53" fmla="*/ 263542 w 392309"/>
                  <a:gd name="connsiteY53" fmla="*/ 30645 h 119780"/>
                  <a:gd name="connsiteX54" fmla="*/ 243974 w 392309"/>
                  <a:gd name="connsiteY54" fmla="*/ 11351 h 119780"/>
                  <a:gd name="connsiteX55" fmla="*/ 218810 w 392309"/>
                  <a:gd name="connsiteY55" fmla="*/ 19873 h 119780"/>
                  <a:gd name="connsiteX56" fmla="*/ 213415 w 392309"/>
                  <a:gd name="connsiteY56" fmla="*/ 22251 h 119780"/>
                  <a:gd name="connsiteX57" fmla="*/ 200339 w 392309"/>
                  <a:gd name="connsiteY57" fmla="*/ 39350 h 119780"/>
                  <a:gd name="connsiteX58" fmla="*/ 176656 w 392309"/>
                  <a:gd name="connsiteY58" fmla="*/ 60089 h 119780"/>
                  <a:gd name="connsiteX59" fmla="*/ 129546 w 392309"/>
                  <a:gd name="connsiteY59" fmla="*/ 32620 h 119780"/>
                  <a:gd name="connsiteX60" fmla="*/ 112538 w 392309"/>
                  <a:gd name="connsiteY60" fmla="*/ 12521 h 119780"/>
                  <a:gd name="connsiteX61" fmla="*/ 90556 w 392309"/>
                  <a:gd name="connsiteY61" fmla="*/ 12265 h 119780"/>
                  <a:gd name="connsiteX62" fmla="*/ 89898 w 392309"/>
                  <a:gd name="connsiteY62" fmla="*/ 23494 h 119780"/>
                  <a:gd name="connsiteX63" fmla="*/ 81979 w 392309"/>
                  <a:gd name="connsiteY63" fmla="*/ 43483 h 119780"/>
                  <a:gd name="connsiteX64" fmla="*/ 62337 w 392309"/>
                  <a:gd name="connsiteY64" fmla="*/ 37247 h 119780"/>
                  <a:gd name="connsiteX65" fmla="*/ 56906 w 392309"/>
                  <a:gd name="connsiteY65" fmla="*/ 33534 h 119780"/>
                  <a:gd name="connsiteX66" fmla="*/ 56156 w 392309"/>
                  <a:gd name="connsiteY66" fmla="*/ 34613 h 119780"/>
                  <a:gd name="connsiteX67" fmla="*/ 10253 w 392309"/>
                  <a:gd name="connsiteY67" fmla="*/ 66087 h 11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2309" h="119780">
                    <a:moveTo>
                      <a:pt x="49115" y="119781"/>
                    </a:moveTo>
                    <a:cubicBezTo>
                      <a:pt x="47707" y="119781"/>
                      <a:pt x="46317" y="119122"/>
                      <a:pt x="45421" y="117915"/>
                    </a:cubicBezTo>
                    <a:cubicBezTo>
                      <a:pt x="44562" y="117001"/>
                      <a:pt x="40557" y="114477"/>
                      <a:pt x="26712" y="108204"/>
                    </a:cubicBezTo>
                    <a:cubicBezTo>
                      <a:pt x="25140" y="107491"/>
                      <a:pt x="24025" y="106979"/>
                      <a:pt x="23641" y="106778"/>
                    </a:cubicBezTo>
                    <a:cubicBezTo>
                      <a:pt x="14460" y="101840"/>
                      <a:pt x="10967" y="93629"/>
                      <a:pt x="7255" y="84960"/>
                    </a:cubicBezTo>
                    <a:lnTo>
                      <a:pt x="6888" y="84119"/>
                    </a:lnTo>
                    <a:cubicBezTo>
                      <a:pt x="4072" y="77517"/>
                      <a:pt x="1786" y="70568"/>
                      <a:pt x="122" y="63453"/>
                    </a:cubicBezTo>
                    <a:cubicBezTo>
                      <a:pt x="-170" y="62192"/>
                      <a:pt x="67" y="60875"/>
                      <a:pt x="798" y="59814"/>
                    </a:cubicBezTo>
                    <a:cubicBezTo>
                      <a:pt x="1530" y="58754"/>
                      <a:pt x="2664" y="58040"/>
                      <a:pt x="3944" y="57876"/>
                    </a:cubicBezTo>
                    <a:cubicBezTo>
                      <a:pt x="25213" y="54931"/>
                      <a:pt x="39276" y="46098"/>
                      <a:pt x="48201" y="30078"/>
                    </a:cubicBezTo>
                    <a:cubicBezTo>
                      <a:pt x="50139" y="26859"/>
                      <a:pt x="52499" y="25049"/>
                      <a:pt x="55297" y="24555"/>
                    </a:cubicBezTo>
                    <a:cubicBezTo>
                      <a:pt x="60051" y="23714"/>
                      <a:pt x="64148" y="27024"/>
                      <a:pt x="68062" y="30206"/>
                    </a:cubicBezTo>
                    <a:cubicBezTo>
                      <a:pt x="72561" y="33864"/>
                      <a:pt x="75706" y="36186"/>
                      <a:pt x="78541" y="35052"/>
                    </a:cubicBezTo>
                    <a:cubicBezTo>
                      <a:pt x="81211" y="33992"/>
                      <a:pt x="81595" y="32218"/>
                      <a:pt x="80754" y="24555"/>
                    </a:cubicBezTo>
                    <a:cubicBezTo>
                      <a:pt x="80132" y="18904"/>
                      <a:pt x="79364" y="11863"/>
                      <a:pt x="83588" y="6249"/>
                    </a:cubicBezTo>
                    <a:cubicBezTo>
                      <a:pt x="83899" y="5828"/>
                      <a:pt x="84283" y="5481"/>
                      <a:pt x="84722" y="5188"/>
                    </a:cubicBezTo>
                    <a:cubicBezTo>
                      <a:pt x="93446" y="-609"/>
                      <a:pt x="107125" y="-2822"/>
                      <a:pt x="118043" y="5334"/>
                    </a:cubicBezTo>
                    <a:cubicBezTo>
                      <a:pt x="125724" y="11296"/>
                      <a:pt x="131467" y="19526"/>
                      <a:pt x="137026" y="27463"/>
                    </a:cubicBezTo>
                    <a:cubicBezTo>
                      <a:pt x="147395" y="42331"/>
                      <a:pt x="156375" y="55169"/>
                      <a:pt x="175120" y="51164"/>
                    </a:cubicBezTo>
                    <a:cubicBezTo>
                      <a:pt x="183477" y="50103"/>
                      <a:pt x="187098" y="44324"/>
                      <a:pt x="192347" y="34961"/>
                    </a:cubicBezTo>
                    <a:cubicBezTo>
                      <a:pt x="196224" y="28048"/>
                      <a:pt x="200614" y="20202"/>
                      <a:pt x="208477" y="14606"/>
                    </a:cubicBezTo>
                    <a:cubicBezTo>
                      <a:pt x="208751" y="14423"/>
                      <a:pt x="209025" y="14259"/>
                      <a:pt x="209337" y="14131"/>
                    </a:cubicBezTo>
                    <a:cubicBezTo>
                      <a:pt x="211257" y="13308"/>
                      <a:pt x="213159" y="12466"/>
                      <a:pt x="215079" y="11607"/>
                    </a:cubicBezTo>
                    <a:cubicBezTo>
                      <a:pt x="224699" y="7328"/>
                      <a:pt x="234647" y="2920"/>
                      <a:pt x="245437" y="2097"/>
                    </a:cubicBezTo>
                    <a:cubicBezTo>
                      <a:pt x="246845" y="1988"/>
                      <a:pt x="248217" y="2536"/>
                      <a:pt x="249168" y="3597"/>
                    </a:cubicBezTo>
                    <a:cubicBezTo>
                      <a:pt x="258897" y="14369"/>
                      <a:pt x="266925" y="21574"/>
                      <a:pt x="268955" y="23348"/>
                    </a:cubicBezTo>
                    <a:cubicBezTo>
                      <a:pt x="272357" y="24793"/>
                      <a:pt x="291724" y="32291"/>
                      <a:pt x="316102" y="28341"/>
                    </a:cubicBezTo>
                    <a:cubicBezTo>
                      <a:pt x="316614" y="28249"/>
                      <a:pt x="317126" y="28267"/>
                      <a:pt x="317657" y="28359"/>
                    </a:cubicBezTo>
                    <a:cubicBezTo>
                      <a:pt x="339986" y="32437"/>
                      <a:pt x="367784" y="37503"/>
                      <a:pt x="387462" y="59595"/>
                    </a:cubicBezTo>
                    <a:cubicBezTo>
                      <a:pt x="387864" y="60052"/>
                      <a:pt x="388193" y="60601"/>
                      <a:pt x="388376" y="61186"/>
                    </a:cubicBezTo>
                    <a:cubicBezTo>
                      <a:pt x="388668" y="62064"/>
                      <a:pt x="388998" y="62978"/>
                      <a:pt x="389327" y="63911"/>
                    </a:cubicBezTo>
                    <a:cubicBezTo>
                      <a:pt x="391814" y="70769"/>
                      <a:pt x="395545" y="81083"/>
                      <a:pt x="386949" y="87173"/>
                    </a:cubicBezTo>
                    <a:cubicBezTo>
                      <a:pt x="379964" y="93903"/>
                      <a:pt x="370893" y="94982"/>
                      <a:pt x="363084" y="89953"/>
                    </a:cubicBezTo>
                    <a:cubicBezTo>
                      <a:pt x="302441" y="61094"/>
                      <a:pt x="240188" y="59394"/>
                      <a:pt x="192238" y="85308"/>
                    </a:cubicBezTo>
                    <a:cubicBezTo>
                      <a:pt x="172523" y="95146"/>
                      <a:pt x="149864" y="97177"/>
                      <a:pt x="127937" y="99133"/>
                    </a:cubicBezTo>
                    <a:cubicBezTo>
                      <a:pt x="101803" y="101474"/>
                      <a:pt x="74792" y="103888"/>
                      <a:pt x="51566" y="119086"/>
                    </a:cubicBezTo>
                    <a:cubicBezTo>
                      <a:pt x="50834" y="119543"/>
                      <a:pt x="49975" y="119781"/>
                      <a:pt x="49115" y="119781"/>
                    </a:cubicBezTo>
                    <a:close/>
                    <a:moveTo>
                      <a:pt x="10253" y="66087"/>
                    </a:moveTo>
                    <a:cubicBezTo>
                      <a:pt x="11625" y="71025"/>
                      <a:pt x="13326" y="75871"/>
                      <a:pt x="15319" y="80516"/>
                    </a:cubicBezTo>
                    <a:lnTo>
                      <a:pt x="15685" y="81357"/>
                    </a:lnTo>
                    <a:cubicBezTo>
                      <a:pt x="18995" y="89148"/>
                      <a:pt x="21629" y="95293"/>
                      <a:pt x="27974" y="98713"/>
                    </a:cubicBezTo>
                    <a:cubicBezTo>
                      <a:pt x="28304" y="98896"/>
                      <a:pt x="29218" y="99298"/>
                      <a:pt x="30499" y="99865"/>
                    </a:cubicBezTo>
                    <a:cubicBezTo>
                      <a:pt x="40282" y="104309"/>
                      <a:pt x="46117" y="107253"/>
                      <a:pt x="49499" y="109557"/>
                    </a:cubicBezTo>
                    <a:cubicBezTo>
                      <a:pt x="73896" y="94726"/>
                      <a:pt x="100962" y="92312"/>
                      <a:pt x="127169" y="89971"/>
                    </a:cubicBezTo>
                    <a:cubicBezTo>
                      <a:pt x="149205" y="87996"/>
                      <a:pt x="170036" y="86131"/>
                      <a:pt x="188067" y="77133"/>
                    </a:cubicBezTo>
                    <a:cubicBezTo>
                      <a:pt x="238542" y="49847"/>
                      <a:pt x="303941" y="51511"/>
                      <a:pt x="367345" y="81760"/>
                    </a:cubicBezTo>
                    <a:cubicBezTo>
                      <a:pt x="367546" y="81851"/>
                      <a:pt x="367729" y="81961"/>
                      <a:pt x="367912" y="82071"/>
                    </a:cubicBezTo>
                    <a:cubicBezTo>
                      <a:pt x="373727" y="85948"/>
                      <a:pt x="378519" y="82638"/>
                      <a:pt x="380841" y="80315"/>
                    </a:cubicBezTo>
                    <a:cubicBezTo>
                      <a:pt x="381061" y="80095"/>
                      <a:pt x="381299" y="79913"/>
                      <a:pt x="381536" y="79748"/>
                    </a:cubicBezTo>
                    <a:cubicBezTo>
                      <a:pt x="384206" y="77974"/>
                      <a:pt x="383457" y="74371"/>
                      <a:pt x="380768" y="66947"/>
                    </a:cubicBezTo>
                    <a:cubicBezTo>
                      <a:pt x="380512" y="66270"/>
                      <a:pt x="380274" y="65593"/>
                      <a:pt x="380037" y="64935"/>
                    </a:cubicBezTo>
                    <a:cubicBezTo>
                      <a:pt x="363962" y="47360"/>
                      <a:pt x="342747" y="42184"/>
                      <a:pt x="316797" y="37411"/>
                    </a:cubicBezTo>
                    <a:cubicBezTo>
                      <a:pt x="287499" y="41928"/>
                      <a:pt x="265481" y="31760"/>
                      <a:pt x="264548" y="31303"/>
                    </a:cubicBezTo>
                    <a:cubicBezTo>
                      <a:pt x="264182" y="31138"/>
                      <a:pt x="263835" y="30919"/>
                      <a:pt x="263542" y="30645"/>
                    </a:cubicBezTo>
                    <a:cubicBezTo>
                      <a:pt x="263177" y="30334"/>
                      <a:pt x="254855" y="23220"/>
                      <a:pt x="243974" y="11351"/>
                    </a:cubicBezTo>
                    <a:cubicBezTo>
                      <a:pt x="235543" y="12448"/>
                      <a:pt x="227405" y="16069"/>
                      <a:pt x="218810" y="19873"/>
                    </a:cubicBezTo>
                    <a:cubicBezTo>
                      <a:pt x="217017" y="20678"/>
                      <a:pt x="215207" y="21464"/>
                      <a:pt x="213415" y="22251"/>
                    </a:cubicBezTo>
                    <a:cubicBezTo>
                      <a:pt x="207453" y="26658"/>
                      <a:pt x="203832" y="33114"/>
                      <a:pt x="200339" y="39350"/>
                    </a:cubicBezTo>
                    <a:cubicBezTo>
                      <a:pt x="195072" y="48750"/>
                      <a:pt x="189622" y="58479"/>
                      <a:pt x="176656" y="60089"/>
                    </a:cubicBezTo>
                    <a:cubicBezTo>
                      <a:pt x="152369" y="65301"/>
                      <a:pt x="140244" y="47945"/>
                      <a:pt x="129546" y="32620"/>
                    </a:cubicBezTo>
                    <a:cubicBezTo>
                      <a:pt x="124389" y="25231"/>
                      <a:pt x="119049" y="17587"/>
                      <a:pt x="112538" y="12521"/>
                    </a:cubicBezTo>
                    <a:cubicBezTo>
                      <a:pt x="104638" y="6614"/>
                      <a:pt x="95348" y="9394"/>
                      <a:pt x="90556" y="12265"/>
                    </a:cubicBezTo>
                    <a:cubicBezTo>
                      <a:pt x="88965" y="15027"/>
                      <a:pt x="89422" y="19142"/>
                      <a:pt x="89898" y="23494"/>
                    </a:cubicBezTo>
                    <a:cubicBezTo>
                      <a:pt x="90647" y="30297"/>
                      <a:pt x="91654" y="39624"/>
                      <a:pt x="81979" y="43483"/>
                    </a:cubicBezTo>
                    <a:cubicBezTo>
                      <a:pt x="73914" y="46683"/>
                      <a:pt x="67221" y="41233"/>
                      <a:pt x="62337" y="37247"/>
                    </a:cubicBezTo>
                    <a:cubicBezTo>
                      <a:pt x="60692" y="35912"/>
                      <a:pt x="57985" y="33699"/>
                      <a:pt x="56906" y="33534"/>
                    </a:cubicBezTo>
                    <a:cubicBezTo>
                      <a:pt x="56906" y="33608"/>
                      <a:pt x="56596" y="33900"/>
                      <a:pt x="56156" y="34613"/>
                    </a:cubicBezTo>
                    <a:cubicBezTo>
                      <a:pt x="46647" y="51694"/>
                      <a:pt x="31577" y="62045"/>
                      <a:pt x="10253" y="660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6" name="Graphic 4">
              <a:extLst>
                <a:ext uri="{FF2B5EF4-FFF2-40B4-BE49-F238E27FC236}">
                  <a16:creationId xmlns:a16="http://schemas.microsoft.com/office/drawing/2014/main" id="{9EFBCE51-2458-85CD-4245-7F4F077B947D}"/>
                </a:ext>
              </a:extLst>
            </p:cNvPr>
            <p:cNvGrpSpPr/>
            <p:nvPr/>
          </p:nvGrpSpPr>
          <p:grpSpPr>
            <a:xfrm>
              <a:off x="9329036" y="2539550"/>
              <a:ext cx="253344" cy="160508"/>
              <a:chOff x="9329036" y="2539550"/>
              <a:chExt cx="253344" cy="160508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31B4220A-730A-9522-5452-FD0E473DA5FD}"/>
                  </a:ext>
                </a:extLst>
              </p:cNvPr>
              <p:cNvSpPr/>
              <p:nvPr/>
            </p:nvSpPr>
            <p:spPr>
              <a:xfrm>
                <a:off x="9333564" y="2544148"/>
                <a:ext cx="244214" cy="151320"/>
              </a:xfrm>
              <a:custGeom>
                <a:avLst/>
                <a:gdLst>
                  <a:gd name="connsiteX0" fmla="*/ 50673 w 244214"/>
                  <a:gd name="connsiteY0" fmla="*/ 121218 h 151320"/>
                  <a:gd name="connsiteX1" fmla="*/ 78708 w 244214"/>
                  <a:gd name="connsiteY1" fmla="*/ 128222 h 151320"/>
                  <a:gd name="connsiteX2" fmla="*/ 85713 w 244214"/>
                  <a:gd name="connsiteY2" fmla="*/ 97901 h 151320"/>
                  <a:gd name="connsiteX3" fmla="*/ 113748 w 244214"/>
                  <a:gd name="connsiteY3" fmla="*/ 97901 h 151320"/>
                  <a:gd name="connsiteX4" fmla="*/ 174502 w 244214"/>
                  <a:gd name="connsiteY4" fmla="*/ 144535 h 151320"/>
                  <a:gd name="connsiteX5" fmla="*/ 209559 w 244214"/>
                  <a:gd name="connsiteY5" fmla="*/ 107228 h 151320"/>
                  <a:gd name="connsiteX6" fmla="*/ 244215 w 244214"/>
                  <a:gd name="connsiteY6" fmla="*/ 95542 h 151320"/>
                  <a:gd name="connsiteX7" fmla="*/ 225305 w 244214"/>
                  <a:gd name="connsiteY7" fmla="*/ 72096 h 151320"/>
                  <a:gd name="connsiteX8" fmla="*/ 153561 w 244214"/>
                  <a:gd name="connsiteY8" fmla="*/ 8710 h 151320"/>
                  <a:gd name="connsiteX9" fmla="*/ 80757 w 244214"/>
                  <a:gd name="connsiteY9" fmla="*/ 4413 h 151320"/>
                  <a:gd name="connsiteX10" fmla="*/ 14372 w 244214"/>
                  <a:gd name="connsiteY10" fmla="*/ 74236 h 151320"/>
                  <a:gd name="connsiteX11" fmla="*/ 3033 w 244214"/>
                  <a:gd name="connsiteY11" fmla="*/ 151320 h 151320"/>
                  <a:gd name="connsiteX12" fmla="*/ 50673 w 244214"/>
                  <a:gd name="connsiteY12" fmla="*/ 121218 h 15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4214" h="151320">
                    <a:moveTo>
                      <a:pt x="50673" y="121218"/>
                    </a:moveTo>
                    <a:cubicBezTo>
                      <a:pt x="57677" y="109550"/>
                      <a:pt x="67041" y="132886"/>
                      <a:pt x="78708" y="128222"/>
                    </a:cubicBezTo>
                    <a:cubicBezTo>
                      <a:pt x="90395" y="123559"/>
                      <a:pt x="78708" y="107246"/>
                      <a:pt x="85713" y="97901"/>
                    </a:cubicBezTo>
                    <a:cubicBezTo>
                      <a:pt x="92717" y="93237"/>
                      <a:pt x="104403" y="90915"/>
                      <a:pt x="113748" y="97901"/>
                    </a:cubicBezTo>
                    <a:cubicBezTo>
                      <a:pt x="134780" y="114232"/>
                      <a:pt x="141784" y="151521"/>
                      <a:pt x="174502" y="144535"/>
                    </a:cubicBezTo>
                    <a:cubicBezTo>
                      <a:pt x="193191" y="142213"/>
                      <a:pt x="193191" y="118896"/>
                      <a:pt x="209559" y="107228"/>
                    </a:cubicBezTo>
                    <a:cubicBezTo>
                      <a:pt x="220861" y="102400"/>
                      <a:pt x="232144" y="96456"/>
                      <a:pt x="244215" y="95542"/>
                    </a:cubicBezTo>
                    <a:cubicBezTo>
                      <a:pt x="238253" y="88940"/>
                      <a:pt x="231669" y="81039"/>
                      <a:pt x="225305" y="72096"/>
                    </a:cubicBezTo>
                    <a:cubicBezTo>
                      <a:pt x="206560" y="45780"/>
                      <a:pt x="187284" y="25371"/>
                      <a:pt x="153561" y="8710"/>
                    </a:cubicBezTo>
                    <a:cubicBezTo>
                      <a:pt x="119838" y="-7950"/>
                      <a:pt x="80757" y="4413"/>
                      <a:pt x="80757" y="4413"/>
                    </a:cubicBezTo>
                    <a:cubicBezTo>
                      <a:pt x="52209" y="15459"/>
                      <a:pt x="29751" y="49365"/>
                      <a:pt x="14372" y="74236"/>
                    </a:cubicBezTo>
                    <a:cubicBezTo>
                      <a:pt x="-204" y="97809"/>
                      <a:pt x="-3112" y="125223"/>
                      <a:pt x="3033" y="151320"/>
                    </a:cubicBezTo>
                    <a:cubicBezTo>
                      <a:pt x="21266" y="148815"/>
                      <a:pt x="39298" y="141664"/>
                      <a:pt x="50673" y="1212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3E2E2255-95A5-8866-77EC-922A87EF4CCC}"/>
                  </a:ext>
                </a:extLst>
              </p:cNvPr>
              <p:cNvSpPr/>
              <p:nvPr/>
            </p:nvSpPr>
            <p:spPr>
              <a:xfrm>
                <a:off x="9329036" y="2539550"/>
                <a:ext cx="253344" cy="160508"/>
              </a:xfrm>
              <a:custGeom>
                <a:avLst/>
                <a:gdLst>
                  <a:gd name="connsiteX0" fmla="*/ 7580 w 253344"/>
                  <a:gd name="connsiteY0" fmla="*/ 160509 h 160508"/>
                  <a:gd name="connsiteX1" fmla="*/ 3135 w 253344"/>
                  <a:gd name="connsiteY1" fmla="*/ 156979 h 160508"/>
                  <a:gd name="connsiteX2" fmla="*/ 15040 w 253344"/>
                  <a:gd name="connsiteY2" fmla="*/ 76439 h 160508"/>
                  <a:gd name="connsiteX3" fmla="*/ 83657 w 253344"/>
                  <a:gd name="connsiteY3" fmla="*/ 4750 h 160508"/>
                  <a:gd name="connsiteX4" fmla="*/ 160138 w 253344"/>
                  <a:gd name="connsiteY4" fmla="*/ 9212 h 160508"/>
                  <a:gd name="connsiteX5" fmla="*/ 233582 w 253344"/>
                  <a:gd name="connsiteY5" fmla="*/ 74043 h 160508"/>
                  <a:gd name="connsiteX6" fmla="*/ 252163 w 253344"/>
                  <a:gd name="connsiteY6" fmla="*/ 97086 h 160508"/>
                  <a:gd name="connsiteX7" fmla="*/ 253023 w 253344"/>
                  <a:gd name="connsiteY7" fmla="*/ 101841 h 160508"/>
                  <a:gd name="connsiteX8" fmla="*/ 249127 w 253344"/>
                  <a:gd name="connsiteY8" fmla="*/ 104694 h 160508"/>
                  <a:gd name="connsiteX9" fmla="*/ 221787 w 253344"/>
                  <a:gd name="connsiteY9" fmla="*/ 113454 h 160508"/>
                  <a:gd name="connsiteX10" fmla="*/ 216391 w 253344"/>
                  <a:gd name="connsiteY10" fmla="*/ 115831 h 160508"/>
                  <a:gd name="connsiteX11" fmla="*/ 203316 w 253344"/>
                  <a:gd name="connsiteY11" fmla="*/ 132930 h 160508"/>
                  <a:gd name="connsiteX12" fmla="*/ 179632 w 253344"/>
                  <a:gd name="connsiteY12" fmla="*/ 153669 h 160508"/>
                  <a:gd name="connsiteX13" fmla="*/ 132523 w 253344"/>
                  <a:gd name="connsiteY13" fmla="*/ 126200 h 160508"/>
                  <a:gd name="connsiteX14" fmla="*/ 115514 w 253344"/>
                  <a:gd name="connsiteY14" fmla="*/ 106102 h 160508"/>
                  <a:gd name="connsiteX15" fmla="*/ 93533 w 253344"/>
                  <a:gd name="connsiteY15" fmla="*/ 105846 h 160508"/>
                  <a:gd name="connsiteX16" fmla="*/ 92874 w 253344"/>
                  <a:gd name="connsiteY16" fmla="*/ 117075 h 160508"/>
                  <a:gd name="connsiteX17" fmla="*/ 84955 w 253344"/>
                  <a:gd name="connsiteY17" fmla="*/ 137063 h 160508"/>
                  <a:gd name="connsiteX18" fmla="*/ 65314 w 253344"/>
                  <a:gd name="connsiteY18" fmla="*/ 130827 h 160508"/>
                  <a:gd name="connsiteX19" fmla="*/ 59883 w 253344"/>
                  <a:gd name="connsiteY19" fmla="*/ 127115 h 160508"/>
                  <a:gd name="connsiteX20" fmla="*/ 59170 w 253344"/>
                  <a:gd name="connsiteY20" fmla="*/ 128139 h 160508"/>
                  <a:gd name="connsiteX21" fmla="*/ 8219 w 253344"/>
                  <a:gd name="connsiteY21" fmla="*/ 160472 h 160508"/>
                  <a:gd name="connsiteX22" fmla="*/ 7580 w 253344"/>
                  <a:gd name="connsiteY22" fmla="*/ 160509 h 160508"/>
                  <a:gd name="connsiteX23" fmla="*/ 117692 w 253344"/>
                  <a:gd name="connsiteY23" fmla="*/ 9212 h 160508"/>
                  <a:gd name="connsiteX24" fmla="*/ 86675 w 253344"/>
                  <a:gd name="connsiteY24" fmla="*/ 13400 h 160508"/>
                  <a:gd name="connsiteX25" fmla="*/ 22795 w 253344"/>
                  <a:gd name="connsiteY25" fmla="*/ 81267 h 160508"/>
                  <a:gd name="connsiteX26" fmla="*/ 11127 w 253344"/>
                  <a:gd name="connsiteY26" fmla="*/ 150743 h 160508"/>
                  <a:gd name="connsiteX27" fmla="*/ 51214 w 253344"/>
                  <a:gd name="connsiteY27" fmla="*/ 123603 h 160508"/>
                  <a:gd name="connsiteX28" fmla="*/ 51288 w 253344"/>
                  <a:gd name="connsiteY28" fmla="*/ 123475 h 160508"/>
                  <a:gd name="connsiteX29" fmla="*/ 58310 w 253344"/>
                  <a:gd name="connsiteY29" fmla="*/ 118080 h 160508"/>
                  <a:gd name="connsiteX30" fmla="*/ 71075 w 253344"/>
                  <a:gd name="connsiteY30" fmla="*/ 123732 h 160508"/>
                  <a:gd name="connsiteX31" fmla="*/ 81554 w 253344"/>
                  <a:gd name="connsiteY31" fmla="*/ 128578 h 160508"/>
                  <a:gd name="connsiteX32" fmla="*/ 83767 w 253344"/>
                  <a:gd name="connsiteY32" fmla="*/ 118080 h 160508"/>
                  <a:gd name="connsiteX33" fmla="*/ 86602 w 253344"/>
                  <a:gd name="connsiteY33" fmla="*/ 99774 h 160508"/>
                  <a:gd name="connsiteX34" fmla="*/ 87735 w 253344"/>
                  <a:gd name="connsiteY34" fmla="*/ 98713 h 160508"/>
                  <a:gd name="connsiteX35" fmla="*/ 121056 w 253344"/>
                  <a:gd name="connsiteY35" fmla="*/ 98860 h 160508"/>
                  <a:gd name="connsiteX36" fmla="*/ 140039 w 253344"/>
                  <a:gd name="connsiteY36" fmla="*/ 120988 h 160508"/>
                  <a:gd name="connsiteX37" fmla="*/ 178133 w 253344"/>
                  <a:gd name="connsiteY37" fmla="*/ 144690 h 160508"/>
                  <a:gd name="connsiteX38" fmla="*/ 195360 w 253344"/>
                  <a:gd name="connsiteY38" fmla="*/ 128486 h 160508"/>
                  <a:gd name="connsiteX39" fmla="*/ 211491 w 253344"/>
                  <a:gd name="connsiteY39" fmla="*/ 108132 h 160508"/>
                  <a:gd name="connsiteX40" fmla="*/ 212350 w 253344"/>
                  <a:gd name="connsiteY40" fmla="*/ 107656 h 160508"/>
                  <a:gd name="connsiteX41" fmla="*/ 218092 w 253344"/>
                  <a:gd name="connsiteY41" fmla="*/ 105133 h 160508"/>
                  <a:gd name="connsiteX42" fmla="*/ 239928 w 253344"/>
                  <a:gd name="connsiteY42" fmla="*/ 96994 h 160508"/>
                  <a:gd name="connsiteX43" fmla="*/ 226176 w 253344"/>
                  <a:gd name="connsiteY43" fmla="*/ 79383 h 160508"/>
                  <a:gd name="connsiteX44" fmla="*/ 156133 w 253344"/>
                  <a:gd name="connsiteY44" fmla="*/ 17442 h 160508"/>
                  <a:gd name="connsiteX45" fmla="*/ 117692 w 253344"/>
                  <a:gd name="connsiteY45" fmla="*/ 9212 h 160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53344" h="160508">
                    <a:moveTo>
                      <a:pt x="7580" y="160509"/>
                    </a:moveTo>
                    <a:cubicBezTo>
                      <a:pt x="5494" y="160509"/>
                      <a:pt x="3629" y="159064"/>
                      <a:pt x="3135" y="156979"/>
                    </a:cubicBezTo>
                    <a:cubicBezTo>
                      <a:pt x="-3613" y="128358"/>
                      <a:pt x="612" y="99756"/>
                      <a:pt x="15040" y="76439"/>
                    </a:cubicBezTo>
                    <a:cubicBezTo>
                      <a:pt x="33183" y="47105"/>
                      <a:pt x="55512" y="15649"/>
                      <a:pt x="83657" y="4750"/>
                    </a:cubicBezTo>
                    <a:cubicBezTo>
                      <a:pt x="85596" y="4128"/>
                      <a:pt x="125171" y="-8052"/>
                      <a:pt x="160138" y="9212"/>
                    </a:cubicBezTo>
                    <a:cubicBezTo>
                      <a:pt x="195067" y="26458"/>
                      <a:pt x="214764" y="47599"/>
                      <a:pt x="233582" y="74043"/>
                    </a:cubicBezTo>
                    <a:cubicBezTo>
                      <a:pt x="239068" y="81760"/>
                      <a:pt x="245324" y="89496"/>
                      <a:pt x="252163" y="97086"/>
                    </a:cubicBezTo>
                    <a:cubicBezTo>
                      <a:pt x="253334" y="98384"/>
                      <a:pt x="253662" y="100231"/>
                      <a:pt x="253023" y="101841"/>
                    </a:cubicBezTo>
                    <a:cubicBezTo>
                      <a:pt x="252382" y="103468"/>
                      <a:pt x="250864" y="104566"/>
                      <a:pt x="249127" y="104694"/>
                    </a:cubicBezTo>
                    <a:cubicBezTo>
                      <a:pt x="239928" y="105389"/>
                      <a:pt x="231114" y="109302"/>
                      <a:pt x="221787" y="113454"/>
                    </a:cubicBezTo>
                    <a:cubicBezTo>
                      <a:pt x="219995" y="114258"/>
                      <a:pt x="218184" y="115045"/>
                      <a:pt x="216391" y="115831"/>
                    </a:cubicBezTo>
                    <a:cubicBezTo>
                      <a:pt x="210430" y="120238"/>
                      <a:pt x="206809" y="126694"/>
                      <a:pt x="203316" y="132930"/>
                    </a:cubicBezTo>
                    <a:cubicBezTo>
                      <a:pt x="198049" y="142330"/>
                      <a:pt x="192599" y="152060"/>
                      <a:pt x="179632" y="153669"/>
                    </a:cubicBezTo>
                    <a:cubicBezTo>
                      <a:pt x="155346" y="158881"/>
                      <a:pt x="143222" y="141526"/>
                      <a:pt x="132523" y="126200"/>
                    </a:cubicBezTo>
                    <a:cubicBezTo>
                      <a:pt x="127366" y="118812"/>
                      <a:pt x="122025" y="111168"/>
                      <a:pt x="115514" y="106102"/>
                    </a:cubicBezTo>
                    <a:cubicBezTo>
                      <a:pt x="107614" y="100195"/>
                      <a:pt x="98324" y="102974"/>
                      <a:pt x="93533" y="105846"/>
                    </a:cubicBezTo>
                    <a:cubicBezTo>
                      <a:pt x="91942" y="108607"/>
                      <a:pt x="92399" y="112722"/>
                      <a:pt x="92874" y="117075"/>
                    </a:cubicBezTo>
                    <a:cubicBezTo>
                      <a:pt x="93624" y="123878"/>
                      <a:pt x="94630" y="133205"/>
                      <a:pt x="84955" y="137063"/>
                    </a:cubicBezTo>
                    <a:cubicBezTo>
                      <a:pt x="76891" y="140264"/>
                      <a:pt x="70197" y="134814"/>
                      <a:pt x="65314" y="130827"/>
                    </a:cubicBezTo>
                    <a:cubicBezTo>
                      <a:pt x="63669" y="129492"/>
                      <a:pt x="60962" y="127279"/>
                      <a:pt x="59883" y="127115"/>
                    </a:cubicBezTo>
                    <a:cubicBezTo>
                      <a:pt x="59883" y="127188"/>
                      <a:pt x="59591" y="127462"/>
                      <a:pt x="59170" y="128139"/>
                    </a:cubicBezTo>
                    <a:cubicBezTo>
                      <a:pt x="48873" y="146592"/>
                      <a:pt x="32195" y="157162"/>
                      <a:pt x="8219" y="160472"/>
                    </a:cubicBezTo>
                    <a:cubicBezTo>
                      <a:pt x="8000" y="160490"/>
                      <a:pt x="7780" y="160509"/>
                      <a:pt x="7580" y="160509"/>
                    </a:cubicBezTo>
                    <a:close/>
                    <a:moveTo>
                      <a:pt x="117692" y="9212"/>
                    </a:moveTo>
                    <a:cubicBezTo>
                      <a:pt x="100226" y="9212"/>
                      <a:pt x="86894" y="13327"/>
                      <a:pt x="86675" y="13400"/>
                    </a:cubicBezTo>
                    <a:cubicBezTo>
                      <a:pt x="57853" y="24574"/>
                      <a:pt x="34170" y="62869"/>
                      <a:pt x="22795" y="81267"/>
                    </a:cubicBezTo>
                    <a:cubicBezTo>
                      <a:pt x="10358" y="101383"/>
                      <a:pt x="6262" y="125908"/>
                      <a:pt x="11127" y="150743"/>
                    </a:cubicBezTo>
                    <a:cubicBezTo>
                      <a:pt x="30073" y="147268"/>
                      <a:pt x="42875" y="138563"/>
                      <a:pt x="51214" y="123603"/>
                    </a:cubicBezTo>
                    <a:cubicBezTo>
                      <a:pt x="51232" y="123567"/>
                      <a:pt x="51269" y="123512"/>
                      <a:pt x="51288" y="123475"/>
                    </a:cubicBezTo>
                    <a:cubicBezTo>
                      <a:pt x="53153" y="120385"/>
                      <a:pt x="55512" y="118574"/>
                      <a:pt x="58310" y="118080"/>
                    </a:cubicBezTo>
                    <a:cubicBezTo>
                      <a:pt x="63065" y="117239"/>
                      <a:pt x="67161" y="120549"/>
                      <a:pt x="71075" y="123732"/>
                    </a:cubicBezTo>
                    <a:cubicBezTo>
                      <a:pt x="75574" y="127389"/>
                      <a:pt x="78720" y="129712"/>
                      <a:pt x="81554" y="128578"/>
                    </a:cubicBezTo>
                    <a:cubicBezTo>
                      <a:pt x="84224" y="127517"/>
                      <a:pt x="84608" y="125743"/>
                      <a:pt x="83767" y="118080"/>
                    </a:cubicBezTo>
                    <a:cubicBezTo>
                      <a:pt x="83145" y="112429"/>
                      <a:pt x="82377" y="105389"/>
                      <a:pt x="86602" y="99774"/>
                    </a:cubicBezTo>
                    <a:cubicBezTo>
                      <a:pt x="86913" y="99353"/>
                      <a:pt x="87297" y="99006"/>
                      <a:pt x="87735" y="98713"/>
                    </a:cubicBezTo>
                    <a:cubicBezTo>
                      <a:pt x="96459" y="92916"/>
                      <a:pt x="110138" y="90703"/>
                      <a:pt x="121056" y="98860"/>
                    </a:cubicBezTo>
                    <a:cubicBezTo>
                      <a:pt x="128738" y="104822"/>
                      <a:pt x="134479" y="113051"/>
                      <a:pt x="140039" y="120988"/>
                    </a:cubicBezTo>
                    <a:cubicBezTo>
                      <a:pt x="150408" y="135856"/>
                      <a:pt x="159388" y="148676"/>
                      <a:pt x="178133" y="144690"/>
                    </a:cubicBezTo>
                    <a:cubicBezTo>
                      <a:pt x="186490" y="143629"/>
                      <a:pt x="190111" y="137850"/>
                      <a:pt x="195360" y="128486"/>
                    </a:cubicBezTo>
                    <a:cubicBezTo>
                      <a:pt x="199237" y="121573"/>
                      <a:pt x="203626" y="113728"/>
                      <a:pt x="211491" y="108132"/>
                    </a:cubicBezTo>
                    <a:cubicBezTo>
                      <a:pt x="211765" y="107949"/>
                      <a:pt x="212039" y="107784"/>
                      <a:pt x="212350" y="107656"/>
                    </a:cubicBezTo>
                    <a:cubicBezTo>
                      <a:pt x="214252" y="106833"/>
                      <a:pt x="216172" y="105992"/>
                      <a:pt x="218092" y="105133"/>
                    </a:cubicBezTo>
                    <a:cubicBezTo>
                      <a:pt x="225134" y="102005"/>
                      <a:pt x="232339" y="98805"/>
                      <a:pt x="239928" y="96994"/>
                    </a:cubicBezTo>
                    <a:cubicBezTo>
                      <a:pt x="234972" y="91160"/>
                      <a:pt x="230364" y="85272"/>
                      <a:pt x="226176" y="79383"/>
                    </a:cubicBezTo>
                    <a:cubicBezTo>
                      <a:pt x="208144" y="54054"/>
                      <a:pt x="189343" y="33846"/>
                      <a:pt x="156133" y="17442"/>
                    </a:cubicBezTo>
                    <a:cubicBezTo>
                      <a:pt x="143276" y="11096"/>
                      <a:pt x="129542" y="9212"/>
                      <a:pt x="117692" y="92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9" name="Graphic 4">
              <a:extLst>
                <a:ext uri="{FF2B5EF4-FFF2-40B4-BE49-F238E27FC236}">
                  <a16:creationId xmlns:a16="http://schemas.microsoft.com/office/drawing/2014/main" id="{F56C2FD0-2877-6507-820B-F6AD1C254737}"/>
                </a:ext>
              </a:extLst>
            </p:cNvPr>
            <p:cNvGrpSpPr/>
            <p:nvPr/>
          </p:nvGrpSpPr>
          <p:grpSpPr>
            <a:xfrm>
              <a:off x="9354141" y="2896454"/>
              <a:ext cx="146750" cy="94328"/>
              <a:chOff x="9354141" y="2896454"/>
              <a:chExt cx="146750" cy="94328"/>
            </a:xfrm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1F45C78D-0DE7-DD56-F55F-CF73545D7E57}"/>
                  </a:ext>
                </a:extLst>
              </p:cNvPr>
              <p:cNvSpPr/>
              <p:nvPr/>
            </p:nvSpPr>
            <p:spPr>
              <a:xfrm>
                <a:off x="9358670" y="2901026"/>
                <a:ext cx="137660" cy="85257"/>
              </a:xfrm>
              <a:custGeom>
                <a:avLst/>
                <a:gdLst>
                  <a:gd name="connsiteX0" fmla="*/ 112033 w 137660"/>
                  <a:gd name="connsiteY0" fmla="*/ 2175 h 85257"/>
                  <a:gd name="connsiteX1" fmla="*/ 29316 w 137660"/>
                  <a:gd name="connsiteY1" fmla="*/ 12124 h 85257"/>
                  <a:gd name="connsiteX2" fmla="*/ 0 w 137660"/>
                  <a:gd name="connsiteY2" fmla="*/ 85257 h 85257"/>
                  <a:gd name="connsiteX3" fmla="*/ 1043 w 137660"/>
                  <a:gd name="connsiteY3" fmla="*/ 84763 h 85257"/>
                  <a:gd name="connsiteX4" fmla="*/ 137563 w 137660"/>
                  <a:gd name="connsiteY4" fmla="*/ 34636 h 85257"/>
                  <a:gd name="connsiteX5" fmla="*/ 112033 w 137660"/>
                  <a:gd name="connsiteY5" fmla="*/ 2175 h 8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660" h="85257">
                    <a:moveTo>
                      <a:pt x="112033" y="2175"/>
                    </a:moveTo>
                    <a:cubicBezTo>
                      <a:pt x="86210" y="-4263"/>
                      <a:pt x="58247" y="4955"/>
                      <a:pt x="29316" y="12124"/>
                    </a:cubicBezTo>
                    <a:cubicBezTo>
                      <a:pt x="24488" y="37635"/>
                      <a:pt x="13314" y="62927"/>
                      <a:pt x="0" y="85257"/>
                    </a:cubicBezTo>
                    <a:cubicBezTo>
                      <a:pt x="403" y="84965"/>
                      <a:pt x="769" y="84782"/>
                      <a:pt x="1043" y="84763"/>
                    </a:cubicBezTo>
                    <a:cubicBezTo>
                      <a:pt x="67154" y="81197"/>
                      <a:pt x="131290" y="38879"/>
                      <a:pt x="137563" y="34636"/>
                    </a:cubicBezTo>
                    <a:cubicBezTo>
                      <a:pt x="138550" y="19274"/>
                      <a:pt x="132223" y="6985"/>
                      <a:pt x="112033" y="21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FF5DFF71-B3C4-8409-B1F2-BA6AED1B3104}"/>
                  </a:ext>
                </a:extLst>
              </p:cNvPr>
              <p:cNvSpPr/>
              <p:nvPr/>
            </p:nvSpPr>
            <p:spPr>
              <a:xfrm>
                <a:off x="9354141" y="2896454"/>
                <a:ext cx="146750" cy="94328"/>
              </a:xfrm>
              <a:custGeom>
                <a:avLst/>
                <a:gdLst>
                  <a:gd name="connsiteX0" fmla="*/ 4621 w 146750"/>
                  <a:gd name="connsiteY0" fmla="*/ 94329 h 94328"/>
                  <a:gd name="connsiteX1" fmla="*/ 1475 w 146750"/>
                  <a:gd name="connsiteY1" fmla="*/ 93103 h 94328"/>
                  <a:gd name="connsiteX2" fmla="*/ 616 w 146750"/>
                  <a:gd name="connsiteY2" fmla="*/ 87526 h 94328"/>
                  <a:gd name="connsiteX3" fmla="*/ 29364 w 146750"/>
                  <a:gd name="connsiteY3" fmla="*/ 15873 h 94328"/>
                  <a:gd name="connsiteX4" fmla="*/ 32747 w 146750"/>
                  <a:gd name="connsiteY4" fmla="*/ 12289 h 94328"/>
                  <a:gd name="connsiteX5" fmla="*/ 44050 w 146750"/>
                  <a:gd name="connsiteY5" fmla="*/ 9399 h 94328"/>
                  <a:gd name="connsiteX6" fmla="*/ 117640 w 146750"/>
                  <a:gd name="connsiteY6" fmla="*/ 2322 h 94328"/>
                  <a:gd name="connsiteX7" fmla="*/ 146645 w 146750"/>
                  <a:gd name="connsiteY7" fmla="*/ 39538 h 94328"/>
                  <a:gd name="connsiteX8" fmla="*/ 144634 w 146750"/>
                  <a:gd name="connsiteY8" fmla="*/ 43031 h 94328"/>
                  <a:gd name="connsiteX9" fmla="*/ 6596 w 146750"/>
                  <a:gd name="connsiteY9" fmla="*/ 93890 h 94328"/>
                  <a:gd name="connsiteX10" fmla="*/ 4621 w 146750"/>
                  <a:gd name="connsiteY10" fmla="*/ 94329 h 94328"/>
                  <a:gd name="connsiteX11" fmla="*/ 37776 w 146750"/>
                  <a:gd name="connsiteY11" fmla="*/ 20445 h 94328"/>
                  <a:gd name="connsiteX12" fmla="*/ 13070 w 146750"/>
                  <a:gd name="connsiteY12" fmla="*/ 84215 h 94328"/>
                  <a:gd name="connsiteX13" fmla="*/ 137610 w 146750"/>
                  <a:gd name="connsiteY13" fmla="*/ 36740 h 94328"/>
                  <a:gd name="connsiteX14" fmla="*/ 115500 w 146750"/>
                  <a:gd name="connsiteY14" fmla="*/ 11210 h 94328"/>
                  <a:gd name="connsiteX15" fmla="*/ 115446 w 146750"/>
                  <a:gd name="connsiteY15" fmla="*/ 11192 h 94328"/>
                  <a:gd name="connsiteX16" fmla="*/ 46317 w 146750"/>
                  <a:gd name="connsiteY16" fmla="*/ 18232 h 94328"/>
                  <a:gd name="connsiteX17" fmla="*/ 37776 w 146750"/>
                  <a:gd name="connsiteY17" fmla="*/ 20445 h 94328"/>
                  <a:gd name="connsiteX18" fmla="*/ 142091 w 146750"/>
                  <a:gd name="connsiteY18" fmla="*/ 39245 h 94328"/>
                  <a:gd name="connsiteX19" fmla="*/ 142128 w 146750"/>
                  <a:gd name="connsiteY19" fmla="*/ 39245 h 94328"/>
                  <a:gd name="connsiteX20" fmla="*/ 142091 w 146750"/>
                  <a:gd name="connsiteY20" fmla="*/ 39245 h 9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6750" h="94328">
                    <a:moveTo>
                      <a:pt x="4621" y="94329"/>
                    </a:moveTo>
                    <a:cubicBezTo>
                      <a:pt x="3469" y="94329"/>
                      <a:pt x="2335" y="93926"/>
                      <a:pt x="1475" y="93103"/>
                    </a:cubicBezTo>
                    <a:cubicBezTo>
                      <a:pt x="-61" y="91640"/>
                      <a:pt x="-482" y="89354"/>
                      <a:pt x="616" y="87526"/>
                    </a:cubicBezTo>
                    <a:cubicBezTo>
                      <a:pt x="15173" y="63111"/>
                      <a:pt x="25121" y="38331"/>
                      <a:pt x="29364" y="15873"/>
                    </a:cubicBezTo>
                    <a:cubicBezTo>
                      <a:pt x="29693" y="14118"/>
                      <a:pt x="31028" y="12709"/>
                      <a:pt x="32747" y="12289"/>
                    </a:cubicBezTo>
                    <a:cubicBezTo>
                      <a:pt x="36533" y="11356"/>
                      <a:pt x="40300" y="10368"/>
                      <a:pt x="44050" y="9399"/>
                    </a:cubicBezTo>
                    <a:cubicBezTo>
                      <a:pt x="69780" y="2743"/>
                      <a:pt x="94103" y="-3530"/>
                      <a:pt x="117640" y="2322"/>
                    </a:cubicBezTo>
                    <a:cubicBezTo>
                      <a:pt x="137867" y="7131"/>
                      <a:pt x="147907" y="20006"/>
                      <a:pt x="146645" y="39538"/>
                    </a:cubicBezTo>
                    <a:cubicBezTo>
                      <a:pt x="146553" y="40946"/>
                      <a:pt x="145822" y="42245"/>
                      <a:pt x="144634" y="43031"/>
                    </a:cubicBezTo>
                    <a:cubicBezTo>
                      <a:pt x="137519" y="47841"/>
                      <a:pt x="73420" y="89958"/>
                      <a:pt x="6596" y="93890"/>
                    </a:cubicBezTo>
                    <a:cubicBezTo>
                      <a:pt x="5992" y="94183"/>
                      <a:pt x="5297" y="94329"/>
                      <a:pt x="4621" y="94329"/>
                    </a:cubicBezTo>
                    <a:close/>
                    <a:moveTo>
                      <a:pt x="37776" y="20445"/>
                    </a:moveTo>
                    <a:cubicBezTo>
                      <a:pt x="33534" y="40928"/>
                      <a:pt x="25249" y="62325"/>
                      <a:pt x="13070" y="84215"/>
                    </a:cubicBezTo>
                    <a:cubicBezTo>
                      <a:pt x="70915" y="78473"/>
                      <a:pt x="125376" y="44750"/>
                      <a:pt x="137610" y="36740"/>
                    </a:cubicBezTo>
                    <a:cubicBezTo>
                      <a:pt x="137776" y="22969"/>
                      <a:pt x="130698" y="14831"/>
                      <a:pt x="115500" y="11210"/>
                    </a:cubicBezTo>
                    <a:cubicBezTo>
                      <a:pt x="115483" y="11210"/>
                      <a:pt x="115464" y="11210"/>
                      <a:pt x="115446" y="11192"/>
                    </a:cubicBezTo>
                    <a:cubicBezTo>
                      <a:pt x="94159" y="5870"/>
                      <a:pt x="70915" y="11887"/>
                      <a:pt x="46317" y="18232"/>
                    </a:cubicBezTo>
                    <a:cubicBezTo>
                      <a:pt x="43500" y="18982"/>
                      <a:pt x="40647" y="19714"/>
                      <a:pt x="37776" y="20445"/>
                    </a:cubicBezTo>
                    <a:close/>
                    <a:moveTo>
                      <a:pt x="142091" y="39245"/>
                    </a:moveTo>
                    <a:lnTo>
                      <a:pt x="142128" y="39245"/>
                    </a:lnTo>
                    <a:lnTo>
                      <a:pt x="142091" y="39245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2" name="Graphic 4">
              <a:extLst>
                <a:ext uri="{FF2B5EF4-FFF2-40B4-BE49-F238E27FC236}">
                  <a16:creationId xmlns:a16="http://schemas.microsoft.com/office/drawing/2014/main" id="{DB30FFD9-8407-31B7-35C3-2B7ADBC8C64B}"/>
                </a:ext>
              </a:extLst>
            </p:cNvPr>
            <p:cNvGrpSpPr/>
            <p:nvPr/>
          </p:nvGrpSpPr>
          <p:grpSpPr>
            <a:xfrm>
              <a:off x="8923439" y="2706683"/>
              <a:ext cx="763780" cy="344999"/>
              <a:chOff x="8923439" y="2706683"/>
              <a:chExt cx="763780" cy="344999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24392AE5-8D6D-7906-5B31-C8B23FE1E767}"/>
                  </a:ext>
                </a:extLst>
              </p:cNvPr>
              <p:cNvSpPr/>
              <p:nvPr/>
            </p:nvSpPr>
            <p:spPr>
              <a:xfrm>
                <a:off x="8927988" y="2711220"/>
                <a:ext cx="754571" cy="335831"/>
              </a:xfrm>
              <a:custGeom>
                <a:avLst/>
                <a:gdLst>
                  <a:gd name="connsiteX0" fmla="*/ 657234 w 754571"/>
                  <a:gd name="connsiteY0" fmla="*/ 17111 h 335831"/>
                  <a:gd name="connsiteX1" fmla="*/ 598694 w 754571"/>
                  <a:gd name="connsiteY1" fmla="*/ 762 h 335831"/>
                  <a:gd name="connsiteX2" fmla="*/ 594141 w 754571"/>
                  <a:gd name="connsiteY2" fmla="*/ 3121 h 335831"/>
                  <a:gd name="connsiteX3" fmla="*/ 453158 w 754571"/>
                  <a:gd name="connsiteY3" fmla="*/ 37082 h 335831"/>
                  <a:gd name="connsiteX4" fmla="*/ 424904 w 754571"/>
                  <a:gd name="connsiteY4" fmla="*/ 58533 h 335831"/>
                  <a:gd name="connsiteX5" fmla="*/ 411553 w 754571"/>
                  <a:gd name="connsiteY5" fmla="*/ 65410 h 335831"/>
                  <a:gd name="connsiteX6" fmla="*/ 384633 w 754571"/>
                  <a:gd name="connsiteY6" fmla="*/ 73694 h 335831"/>
                  <a:gd name="connsiteX7" fmla="*/ 325599 w 754571"/>
                  <a:gd name="connsiteY7" fmla="*/ 82271 h 335831"/>
                  <a:gd name="connsiteX8" fmla="*/ 242956 w 754571"/>
                  <a:gd name="connsiteY8" fmla="*/ 91104 h 335831"/>
                  <a:gd name="connsiteX9" fmla="*/ 240816 w 754571"/>
                  <a:gd name="connsiteY9" fmla="*/ 91196 h 335831"/>
                  <a:gd name="connsiteX10" fmla="*/ 196871 w 754571"/>
                  <a:gd name="connsiteY10" fmla="*/ 101035 h 335831"/>
                  <a:gd name="connsiteX11" fmla="*/ 173498 w 754571"/>
                  <a:gd name="connsiteY11" fmla="*/ 112702 h 335831"/>
                  <a:gd name="connsiteX12" fmla="*/ 0 w 754571"/>
                  <a:gd name="connsiteY12" fmla="*/ 218224 h 335831"/>
                  <a:gd name="connsiteX13" fmla="*/ 231910 w 754571"/>
                  <a:gd name="connsiteY13" fmla="*/ 222284 h 335831"/>
                  <a:gd name="connsiteX14" fmla="*/ 388492 w 754571"/>
                  <a:gd name="connsiteY14" fmla="*/ 205953 h 335831"/>
                  <a:gd name="connsiteX15" fmla="*/ 542733 w 754571"/>
                  <a:gd name="connsiteY15" fmla="*/ 191962 h 335831"/>
                  <a:gd name="connsiteX16" fmla="*/ 568263 w 754571"/>
                  <a:gd name="connsiteY16" fmla="*/ 224442 h 335831"/>
                  <a:gd name="connsiteX17" fmla="*/ 568812 w 754571"/>
                  <a:gd name="connsiteY17" fmla="*/ 224076 h 335831"/>
                  <a:gd name="connsiteX18" fmla="*/ 571354 w 754571"/>
                  <a:gd name="connsiteY18" fmla="*/ 235232 h 335831"/>
                  <a:gd name="connsiteX19" fmla="*/ 598823 w 754571"/>
                  <a:gd name="connsiteY19" fmla="*/ 289895 h 335831"/>
                  <a:gd name="connsiteX20" fmla="*/ 652570 w 754571"/>
                  <a:gd name="connsiteY20" fmla="*/ 331866 h 335831"/>
                  <a:gd name="connsiteX21" fmla="*/ 739037 w 754571"/>
                  <a:gd name="connsiteY21" fmla="*/ 278245 h 335831"/>
                  <a:gd name="connsiteX22" fmla="*/ 657234 w 754571"/>
                  <a:gd name="connsiteY22" fmla="*/ 17111 h 33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54571" h="335831">
                    <a:moveTo>
                      <a:pt x="657234" y="17111"/>
                    </a:moveTo>
                    <a:cubicBezTo>
                      <a:pt x="639404" y="3267"/>
                      <a:pt x="619890" y="-2146"/>
                      <a:pt x="598694" y="762"/>
                    </a:cubicBezTo>
                    <a:cubicBezTo>
                      <a:pt x="597176" y="1530"/>
                      <a:pt x="595640" y="2298"/>
                      <a:pt x="594141" y="3121"/>
                    </a:cubicBezTo>
                    <a:cubicBezTo>
                      <a:pt x="552572" y="23859"/>
                      <a:pt x="497305" y="8186"/>
                      <a:pt x="453158" y="37082"/>
                    </a:cubicBezTo>
                    <a:cubicBezTo>
                      <a:pt x="453414" y="37447"/>
                      <a:pt x="434797" y="51255"/>
                      <a:pt x="424904" y="58533"/>
                    </a:cubicBezTo>
                    <a:cubicBezTo>
                      <a:pt x="420843" y="61533"/>
                      <a:pt x="416363" y="63837"/>
                      <a:pt x="411553" y="65410"/>
                    </a:cubicBezTo>
                    <a:cubicBezTo>
                      <a:pt x="405244" y="67476"/>
                      <a:pt x="395478" y="70585"/>
                      <a:pt x="384633" y="73694"/>
                    </a:cubicBezTo>
                    <a:cubicBezTo>
                      <a:pt x="365815" y="79089"/>
                      <a:pt x="344948" y="79985"/>
                      <a:pt x="325599" y="82271"/>
                    </a:cubicBezTo>
                    <a:cubicBezTo>
                      <a:pt x="298094" y="85508"/>
                      <a:pt x="270534" y="88599"/>
                      <a:pt x="242956" y="91104"/>
                    </a:cubicBezTo>
                    <a:cubicBezTo>
                      <a:pt x="242242" y="91177"/>
                      <a:pt x="241530" y="91177"/>
                      <a:pt x="240816" y="91196"/>
                    </a:cubicBezTo>
                    <a:cubicBezTo>
                      <a:pt x="227741" y="96518"/>
                      <a:pt x="212690" y="98419"/>
                      <a:pt x="196871" y="101035"/>
                    </a:cubicBezTo>
                    <a:cubicBezTo>
                      <a:pt x="187525" y="101035"/>
                      <a:pt x="180520" y="110361"/>
                      <a:pt x="173498" y="112702"/>
                    </a:cubicBezTo>
                    <a:cubicBezTo>
                      <a:pt x="102194" y="130899"/>
                      <a:pt x="48536" y="170255"/>
                      <a:pt x="0" y="218224"/>
                    </a:cubicBezTo>
                    <a:cubicBezTo>
                      <a:pt x="75822" y="229435"/>
                      <a:pt x="153875" y="233751"/>
                      <a:pt x="231910" y="222284"/>
                    </a:cubicBezTo>
                    <a:cubicBezTo>
                      <a:pt x="283318" y="212957"/>
                      <a:pt x="334743" y="194303"/>
                      <a:pt x="388492" y="205953"/>
                    </a:cubicBezTo>
                    <a:cubicBezTo>
                      <a:pt x="442241" y="219943"/>
                      <a:pt x="495988" y="180295"/>
                      <a:pt x="542733" y="191962"/>
                    </a:cubicBezTo>
                    <a:cubicBezTo>
                      <a:pt x="562905" y="196754"/>
                      <a:pt x="569250" y="209043"/>
                      <a:pt x="568263" y="224442"/>
                    </a:cubicBezTo>
                    <a:cubicBezTo>
                      <a:pt x="568592" y="224223"/>
                      <a:pt x="568812" y="224076"/>
                      <a:pt x="568812" y="224076"/>
                    </a:cubicBezTo>
                    <a:cubicBezTo>
                      <a:pt x="568812" y="224076"/>
                      <a:pt x="569616" y="228356"/>
                      <a:pt x="571354" y="235232"/>
                    </a:cubicBezTo>
                    <a:cubicBezTo>
                      <a:pt x="583643" y="250978"/>
                      <a:pt x="588508" y="271351"/>
                      <a:pt x="598823" y="289895"/>
                    </a:cubicBezTo>
                    <a:cubicBezTo>
                      <a:pt x="612849" y="310889"/>
                      <a:pt x="631539" y="324880"/>
                      <a:pt x="652570" y="331866"/>
                    </a:cubicBezTo>
                    <a:cubicBezTo>
                      <a:pt x="694633" y="348197"/>
                      <a:pt x="725010" y="310889"/>
                      <a:pt x="739037" y="278245"/>
                    </a:cubicBezTo>
                    <a:cubicBezTo>
                      <a:pt x="778758" y="184995"/>
                      <a:pt x="739018" y="75395"/>
                      <a:pt x="657234" y="171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84636299-2189-4B86-9113-A08CEBDBCBF9}"/>
                  </a:ext>
                </a:extLst>
              </p:cNvPr>
              <p:cNvSpPr/>
              <p:nvPr/>
            </p:nvSpPr>
            <p:spPr>
              <a:xfrm>
                <a:off x="8923439" y="2706683"/>
                <a:ext cx="763780" cy="344999"/>
              </a:xfrm>
              <a:custGeom>
                <a:avLst/>
                <a:gdLst>
                  <a:gd name="connsiteX0" fmla="*/ 677383 w 763780"/>
                  <a:gd name="connsiteY0" fmla="*/ 344999 h 344999"/>
                  <a:gd name="connsiteX1" fmla="*/ 655474 w 763780"/>
                  <a:gd name="connsiteY1" fmla="*/ 340683 h 344999"/>
                  <a:gd name="connsiteX2" fmla="*/ 599567 w 763780"/>
                  <a:gd name="connsiteY2" fmla="*/ 296993 h 344999"/>
                  <a:gd name="connsiteX3" fmla="*/ 588576 w 763780"/>
                  <a:gd name="connsiteY3" fmla="*/ 273548 h 344999"/>
                  <a:gd name="connsiteX4" fmla="*/ 572282 w 763780"/>
                  <a:gd name="connsiteY4" fmla="*/ 242604 h 344999"/>
                  <a:gd name="connsiteX5" fmla="*/ 571459 w 763780"/>
                  <a:gd name="connsiteY5" fmla="*/ 240904 h 344999"/>
                  <a:gd name="connsiteX6" fmla="*/ 569392 w 763780"/>
                  <a:gd name="connsiteY6" fmla="*/ 232034 h 344999"/>
                  <a:gd name="connsiteX7" fmla="*/ 568258 w 763780"/>
                  <a:gd name="connsiteY7" fmla="*/ 228724 h 344999"/>
                  <a:gd name="connsiteX8" fmla="*/ 546239 w 763780"/>
                  <a:gd name="connsiteY8" fmla="*/ 200981 h 344999"/>
                  <a:gd name="connsiteX9" fmla="*/ 477092 w 763780"/>
                  <a:gd name="connsiteY9" fmla="*/ 208022 h 344999"/>
                  <a:gd name="connsiteX10" fmla="*/ 391925 w 763780"/>
                  <a:gd name="connsiteY10" fmla="*/ 214953 h 344999"/>
                  <a:gd name="connsiteX11" fmla="*/ 273345 w 763780"/>
                  <a:gd name="connsiteY11" fmla="*/ 223804 h 344999"/>
                  <a:gd name="connsiteX12" fmla="*/ 237319 w 763780"/>
                  <a:gd name="connsiteY12" fmla="*/ 231357 h 344999"/>
                  <a:gd name="connsiteX13" fmla="*/ 3909 w 763780"/>
                  <a:gd name="connsiteY13" fmla="*/ 227316 h 344999"/>
                  <a:gd name="connsiteX14" fmla="*/ 233 w 763780"/>
                  <a:gd name="connsiteY14" fmla="*/ 224207 h 344999"/>
                  <a:gd name="connsiteX15" fmla="*/ 1367 w 763780"/>
                  <a:gd name="connsiteY15" fmla="*/ 219543 h 344999"/>
                  <a:gd name="connsiteX16" fmla="*/ 176949 w 763780"/>
                  <a:gd name="connsiteY16" fmla="*/ 112833 h 344999"/>
                  <a:gd name="connsiteX17" fmla="*/ 183716 w 763780"/>
                  <a:gd name="connsiteY17" fmla="*/ 108627 h 344999"/>
                  <a:gd name="connsiteX18" fmla="*/ 201053 w 763780"/>
                  <a:gd name="connsiteY18" fmla="*/ 101037 h 344999"/>
                  <a:gd name="connsiteX19" fmla="*/ 207381 w 763780"/>
                  <a:gd name="connsiteY19" fmla="*/ 100013 h 344999"/>
                  <a:gd name="connsiteX20" fmla="*/ 243664 w 763780"/>
                  <a:gd name="connsiteY20" fmla="*/ 91527 h 344999"/>
                  <a:gd name="connsiteX21" fmla="*/ 245274 w 763780"/>
                  <a:gd name="connsiteY21" fmla="*/ 91198 h 344999"/>
                  <a:gd name="connsiteX22" fmla="*/ 247121 w 763780"/>
                  <a:gd name="connsiteY22" fmla="*/ 91107 h 344999"/>
                  <a:gd name="connsiteX23" fmla="*/ 329636 w 763780"/>
                  <a:gd name="connsiteY23" fmla="*/ 82292 h 344999"/>
                  <a:gd name="connsiteX24" fmla="*/ 344230 w 763780"/>
                  <a:gd name="connsiteY24" fmla="*/ 80756 h 344999"/>
                  <a:gd name="connsiteX25" fmla="*/ 387957 w 763780"/>
                  <a:gd name="connsiteY25" fmla="*/ 73861 h 344999"/>
                  <a:gd name="connsiteX26" fmla="*/ 414712 w 763780"/>
                  <a:gd name="connsiteY26" fmla="*/ 65632 h 344999"/>
                  <a:gd name="connsiteX27" fmla="*/ 426764 w 763780"/>
                  <a:gd name="connsiteY27" fmla="*/ 59432 h 344999"/>
                  <a:gd name="connsiteX28" fmla="*/ 454178 w 763780"/>
                  <a:gd name="connsiteY28" fmla="*/ 38785 h 344999"/>
                  <a:gd name="connsiteX29" fmla="*/ 455220 w 763780"/>
                  <a:gd name="connsiteY29" fmla="*/ 37834 h 344999"/>
                  <a:gd name="connsiteX30" fmla="*/ 535778 w 763780"/>
                  <a:gd name="connsiteY30" fmla="*/ 16437 h 344999"/>
                  <a:gd name="connsiteX31" fmla="*/ 596678 w 763780"/>
                  <a:gd name="connsiteY31" fmla="*/ 3599 h 344999"/>
                  <a:gd name="connsiteX32" fmla="*/ 601231 w 763780"/>
                  <a:gd name="connsiteY32" fmla="*/ 1239 h 344999"/>
                  <a:gd name="connsiteX33" fmla="*/ 602639 w 763780"/>
                  <a:gd name="connsiteY33" fmla="*/ 800 h 344999"/>
                  <a:gd name="connsiteX34" fmla="*/ 664544 w 763780"/>
                  <a:gd name="connsiteY34" fmla="*/ 18010 h 344999"/>
                  <a:gd name="connsiteX35" fmla="*/ 747810 w 763780"/>
                  <a:gd name="connsiteY35" fmla="*/ 284630 h 344999"/>
                  <a:gd name="connsiteX36" fmla="*/ 677383 w 763780"/>
                  <a:gd name="connsiteY36" fmla="*/ 344999 h 344999"/>
                  <a:gd name="connsiteX37" fmla="*/ 580090 w 763780"/>
                  <a:gd name="connsiteY37" fmla="*/ 237777 h 344999"/>
                  <a:gd name="connsiteX38" fmla="*/ 596989 w 763780"/>
                  <a:gd name="connsiteY38" fmla="*/ 270000 h 344999"/>
                  <a:gd name="connsiteX39" fmla="*/ 607358 w 763780"/>
                  <a:gd name="connsiteY39" fmla="*/ 292238 h 344999"/>
                  <a:gd name="connsiteX40" fmla="*/ 658564 w 763780"/>
                  <a:gd name="connsiteY40" fmla="*/ 332088 h 344999"/>
                  <a:gd name="connsiteX41" fmla="*/ 739379 w 763780"/>
                  <a:gd name="connsiteY41" fmla="*/ 280991 h 344999"/>
                  <a:gd name="connsiteX42" fmla="*/ 659131 w 763780"/>
                  <a:gd name="connsiteY42" fmla="*/ 25361 h 344999"/>
                  <a:gd name="connsiteX43" fmla="*/ 658985 w 763780"/>
                  <a:gd name="connsiteY43" fmla="*/ 25252 h 344999"/>
                  <a:gd name="connsiteX44" fmla="*/ 604615 w 763780"/>
                  <a:gd name="connsiteY44" fmla="*/ 9725 h 344999"/>
                  <a:gd name="connsiteX45" fmla="*/ 600884 w 763780"/>
                  <a:gd name="connsiteY45" fmla="*/ 11664 h 344999"/>
                  <a:gd name="connsiteX46" fmla="*/ 536584 w 763780"/>
                  <a:gd name="connsiteY46" fmla="*/ 25489 h 344999"/>
                  <a:gd name="connsiteX47" fmla="*/ 460213 w 763780"/>
                  <a:gd name="connsiteY47" fmla="*/ 45442 h 344999"/>
                  <a:gd name="connsiteX48" fmla="*/ 460139 w 763780"/>
                  <a:gd name="connsiteY48" fmla="*/ 45314 h 344999"/>
                  <a:gd name="connsiteX49" fmla="*/ 432159 w 763780"/>
                  <a:gd name="connsiteY49" fmla="*/ 66747 h 344999"/>
                  <a:gd name="connsiteX50" fmla="*/ 417529 w 763780"/>
                  <a:gd name="connsiteY50" fmla="*/ 74282 h 344999"/>
                  <a:gd name="connsiteX51" fmla="*/ 390444 w 763780"/>
                  <a:gd name="connsiteY51" fmla="*/ 82621 h 344999"/>
                  <a:gd name="connsiteX52" fmla="*/ 345108 w 763780"/>
                  <a:gd name="connsiteY52" fmla="*/ 89827 h 344999"/>
                  <a:gd name="connsiteX53" fmla="*/ 330697 w 763780"/>
                  <a:gd name="connsiteY53" fmla="*/ 91344 h 344999"/>
                  <a:gd name="connsiteX54" fmla="*/ 247925 w 763780"/>
                  <a:gd name="connsiteY54" fmla="*/ 100178 h 344999"/>
                  <a:gd name="connsiteX55" fmla="*/ 246316 w 763780"/>
                  <a:gd name="connsiteY55" fmla="*/ 100269 h 344999"/>
                  <a:gd name="connsiteX56" fmla="*/ 208808 w 763780"/>
                  <a:gd name="connsiteY56" fmla="*/ 108992 h 344999"/>
                  <a:gd name="connsiteX57" fmla="*/ 202169 w 763780"/>
                  <a:gd name="connsiteY57" fmla="*/ 110071 h 344999"/>
                  <a:gd name="connsiteX58" fmla="*/ 201419 w 763780"/>
                  <a:gd name="connsiteY58" fmla="*/ 110126 h 344999"/>
                  <a:gd name="connsiteX59" fmla="*/ 189038 w 763780"/>
                  <a:gd name="connsiteY59" fmla="*/ 115997 h 344999"/>
                  <a:gd name="connsiteX60" fmla="*/ 179492 w 763780"/>
                  <a:gd name="connsiteY60" fmla="*/ 121556 h 344999"/>
                  <a:gd name="connsiteX61" fmla="*/ 14388 w 763780"/>
                  <a:gd name="connsiteY61" fmla="*/ 219543 h 344999"/>
                  <a:gd name="connsiteX62" fmla="*/ 235801 w 763780"/>
                  <a:gd name="connsiteY62" fmla="*/ 222286 h 344999"/>
                  <a:gd name="connsiteX63" fmla="*/ 271316 w 763780"/>
                  <a:gd name="connsiteY63" fmla="*/ 214843 h 344999"/>
                  <a:gd name="connsiteX64" fmla="*/ 394010 w 763780"/>
                  <a:gd name="connsiteY64" fmla="*/ 206028 h 344999"/>
                  <a:gd name="connsiteX65" fmla="*/ 474770 w 763780"/>
                  <a:gd name="connsiteY65" fmla="*/ 199134 h 344999"/>
                  <a:gd name="connsiteX66" fmla="*/ 548379 w 763780"/>
                  <a:gd name="connsiteY66" fmla="*/ 192057 h 344999"/>
                  <a:gd name="connsiteX67" fmla="*/ 577457 w 763780"/>
                  <a:gd name="connsiteY67" fmla="*/ 226621 h 344999"/>
                  <a:gd name="connsiteX68" fmla="*/ 577841 w 763780"/>
                  <a:gd name="connsiteY68" fmla="*/ 227755 h 344999"/>
                  <a:gd name="connsiteX69" fmla="*/ 580090 w 763780"/>
                  <a:gd name="connsiteY69" fmla="*/ 237777 h 344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763780" h="344999">
                    <a:moveTo>
                      <a:pt x="677383" y="344999"/>
                    </a:moveTo>
                    <a:cubicBezTo>
                      <a:pt x="670415" y="344999"/>
                      <a:pt x="663100" y="343646"/>
                      <a:pt x="655474" y="340683"/>
                    </a:cubicBezTo>
                    <a:cubicBezTo>
                      <a:pt x="633090" y="333240"/>
                      <a:pt x="613685" y="318116"/>
                      <a:pt x="599567" y="296993"/>
                    </a:cubicBezTo>
                    <a:cubicBezTo>
                      <a:pt x="595123" y="289056"/>
                      <a:pt x="591795" y="281174"/>
                      <a:pt x="588576" y="273548"/>
                    </a:cubicBezTo>
                    <a:cubicBezTo>
                      <a:pt x="583803" y="262246"/>
                      <a:pt x="579285" y="251584"/>
                      <a:pt x="572282" y="242604"/>
                    </a:cubicBezTo>
                    <a:cubicBezTo>
                      <a:pt x="571897" y="242111"/>
                      <a:pt x="571605" y="241525"/>
                      <a:pt x="571459" y="240904"/>
                    </a:cubicBezTo>
                    <a:cubicBezTo>
                      <a:pt x="570489" y="237045"/>
                      <a:pt x="569813" y="234009"/>
                      <a:pt x="569392" y="232034"/>
                    </a:cubicBezTo>
                    <a:cubicBezTo>
                      <a:pt x="568606" y="231138"/>
                      <a:pt x="568167" y="229949"/>
                      <a:pt x="568258" y="228724"/>
                    </a:cubicBezTo>
                    <a:cubicBezTo>
                      <a:pt x="569227" y="213600"/>
                      <a:pt x="562224" y="204785"/>
                      <a:pt x="546239" y="200981"/>
                    </a:cubicBezTo>
                    <a:cubicBezTo>
                      <a:pt x="524897" y="195659"/>
                      <a:pt x="501653" y="201658"/>
                      <a:pt x="477092" y="208022"/>
                    </a:cubicBezTo>
                    <a:cubicBezTo>
                      <a:pt x="449514" y="215154"/>
                      <a:pt x="421003" y="222524"/>
                      <a:pt x="391925" y="214953"/>
                    </a:cubicBezTo>
                    <a:cubicBezTo>
                      <a:pt x="351838" y="206266"/>
                      <a:pt x="311933" y="215172"/>
                      <a:pt x="273345" y="223804"/>
                    </a:cubicBezTo>
                    <a:cubicBezTo>
                      <a:pt x="261550" y="226438"/>
                      <a:pt x="249334" y="229163"/>
                      <a:pt x="237319" y="231357"/>
                    </a:cubicBezTo>
                    <a:cubicBezTo>
                      <a:pt x="167696" y="241562"/>
                      <a:pt x="91416" y="240245"/>
                      <a:pt x="3909" y="227316"/>
                    </a:cubicBezTo>
                    <a:cubicBezTo>
                      <a:pt x="2190" y="227060"/>
                      <a:pt x="781" y="225871"/>
                      <a:pt x="233" y="224207"/>
                    </a:cubicBezTo>
                    <a:cubicBezTo>
                      <a:pt x="-316" y="222561"/>
                      <a:pt x="123" y="220750"/>
                      <a:pt x="1367" y="219543"/>
                    </a:cubicBezTo>
                    <a:cubicBezTo>
                      <a:pt x="59724" y="161845"/>
                      <a:pt x="113875" y="128945"/>
                      <a:pt x="176949" y="112833"/>
                    </a:cubicBezTo>
                    <a:cubicBezTo>
                      <a:pt x="178705" y="112229"/>
                      <a:pt x="181137" y="110474"/>
                      <a:pt x="183716" y="108627"/>
                    </a:cubicBezTo>
                    <a:cubicBezTo>
                      <a:pt x="188563" y="105134"/>
                      <a:pt x="194049" y="101183"/>
                      <a:pt x="201053" y="101037"/>
                    </a:cubicBezTo>
                    <a:lnTo>
                      <a:pt x="207381" y="100013"/>
                    </a:lnTo>
                    <a:cubicBezTo>
                      <a:pt x="220512" y="97910"/>
                      <a:pt x="232930" y="95916"/>
                      <a:pt x="243664" y="91527"/>
                    </a:cubicBezTo>
                    <a:cubicBezTo>
                      <a:pt x="244177" y="91326"/>
                      <a:pt x="244725" y="91198"/>
                      <a:pt x="245274" y="91198"/>
                    </a:cubicBezTo>
                    <a:cubicBezTo>
                      <a:pt x="245896" y="91180"/>
                      <a:pt x="246499" y="91162"/>
                      <a:pt x="247121" y="91107"/>
                    </a:cubicBezTo>
                    <a:cubicBezTo>
                      <a:pt x="276619" y="88437"/>
                      <a:pt x="305386" y="85145"/>
                      <a:pt x="329636" y="82292"/>
                    </a:cubicBezTo>
                    <a:cubicBezTo>
                      <a:pt x="334428" y="81725"/>
                      <a:pt x="339311" y="81249"/>
                      <a:pt x="344230" y="80756"/>
                    </a:cubicBezTo>
                    <a:cubicBezTo>
                      <a:pt x="358934" y="79311"/>
                      <a:pt x="374149" y="77811"/>
                      <a:pt x="387957" y="73861"/>
                    </a:cubicBezTo>
                    <a:cubicBezTo>
                      <a:pt x="398691" y="70789"/>
                      <a:pt x="408421" y="67680"/>
                      <a:pt x="414712" y="65632"/>
                    </a:cubicBezTo>
                    <a:cubicBezTo>
                      <a:pt x="419047" y="64205"/>
                      <a:pt x="423106" y="62120"/>
                      <a:pt x="426764" y="59432"/>
                    </a:cubicBezTo>
                    <a:cubicBezTo>
                      <a:pt x="444650" y="46246"/>
                      <a:pt x="452604" y="40156"/>
                      <a:pt x="454178" y="38785"/>
                    </a:cubicBezTo>
                    <a:cubicBezTo>
                      <a:pt x="454470" y="38419"/>
                      <a:pt x="454817" y="38090"/>
                      <a:pt x="455220" y="37834"/>
                    </a:cubicBezTo>
                    <a:cubicBezTo>
                      <a:pt x="480366" y="21374"/>
                      <a:pt x="508529" y="18869"/>
                      <a:pt x="535778" y="16437"/>
                    </a:cubicBezTo>
                    <a:cubicBezTo>
                      <a:pt x="557816" y="14462"/>
                      <a:pt x="578646" y="12596"/>
                      <a:pt x="596678" y="3599"/>
                    </a:cubicBezTo>
                    <a:cubicBezTo>
                      <a:pt x="598104" y="2830"/>
                      <a:pt x="599659" y="2026"/>
                      <a:pt x="601231" y="1239"/>
                    </a:cubicBezTo>
                    <a:cubicBezTo>
                      <a:pt x="601670" y="1020"/>
                      <a:pt x="602164" y="874"/>
                      <a:pt x="602639" y="800"/>
                    </a:cubicBezTo>
                    <a:cubicBezTo>
                      <a:pt x="625024" y="-2272"/>
                      <a:pt x="645818" y="3507"/>
                      <a:pt x="664544" y="18010"/>
                    </a:cubicBezTo>
                    <a:cubicBezTo>
                      <a:pt x="752016" y="80408"/>
                      <a:pt x="787037" y="192514"/>
                      <a:pt x="747810" y="284630"/>
                    </a:cubicBezTo>
                    <a:cubicBezTo>
                      <a:pt x="734313" y="315939"/>
                      <a:pt x="709697" y="344999"/>
                      <a:pt x="677383" y="344999"/>
                    </a:cubicBezTo>
                    <a:close/>
                    <a:moveTo>
                      <a:pt x="580090" y="237777"/>
                    </a:moveTo>
                    <a:cubicBezTo>
                      <a:pt x="587497" y="247542"/>
                      <a:pt x="592326" y="258954"/>
                      <a:pt x="596989" y="270000"/>
                    </a:cubicBezTo>
                    <a:cubicBezTo>
                      <a:pt x="600116" y="277406"/>
                      <a:pt x="603353" y="285051"/>
                      <a:pt x="607358" y="292238"/>
                    </a:cubicBezTo>
                    <a:cubicBezTo>
                      <a:pt x="620141" y="311331"/>
                      <a:pt x="637899" y="325230"/>
                      <a:pt x="658564" y="332088"/>
                    </a:cubicBezTo>
                    <a:cubicBezTo>
                      <a:pt x="706607" y="350723"/>
                      <a:pt x="734313" y="292787"/>
                      <a:pt x="739379" y="280991"/>
                    </a:cubicBezTo>
                    <a:cubicBezTo>
                      <a:pt x="776942" y="192788"/>
                      <a:pt x="743202" y="85273"/>
                      <a:pt x="659131" y="25361"/>
                    </a:cubicBezTo>
                    <a:cubicBezTo>
                      <a:pt x="659077" y="25325"/>
                      <a:pt x="659021" y="25288"/>
                      <a:pt x="658985" y="25252"/>
                    </a:cubicBezTo>
                    <a:cubicBezTo>
                      <a:pt x="642234" y="12267"/>
                      <a:pt x="624457" y="7165"/>
                      <a:pt x="604615" y="9725"/>
                    </a:cubicBezTo>
                    <a:cubicBezTo>
                      <a:pt x="603372" y="10347"/>
                      <a:pt x="602109" y="10987"/>
                      <a:pt x="600884" y="11664"/>
                    </a:cubicBezTo>
                    <a:cubicBezTo>
                      <a:pt x="581170" y="21503"/>
                      <a:pt x="558493" y="23533"/>
                      <a:pt x="536584" y="25489"/>
                    </a:cubicBezTo>
                    <a:cubicBezTo>
                      <a:pt x="510450" y="27830"/>
                      <a:pt x="483439" y="30244"/>
                      <a:pt x="460213" y="45442"/>
                    </a:cubicBezTo>
                    <a:lnTo>
                      <a:pt x="460139" y="45314"/>
                    </a:lnTo>
                    <a:cubicBezTo>
                      <a:pt x="456555" y="48770"/>
                      <a:pt x="448508" y="54695"/>
                      <a:pt x="432159" y="66747"/>
                    </a:cubicBezTo>
                    <a:cubicBezTo>
                      <a:pt x="427715" y="70021"/>
                      <a:pt x="422795" y="72563"/>
                      <a:pt x="417529" y="74282"/>
                    </a:cubicBezTo>
                    <a:cubicBezTo>
                      <a:pt x="411164" y="76367"/>
                      <a:pt x="401307" y="79512"/>
                      <a:pt x="390444" y="82621"/>
                    </a:cubicBezTo>
                    <a:cubicBezTo>
                      <a:pt x="375850" y="86809"/>
                      <a:pt x="360213" y="88345"/>
                      <a:pt x="345108" y="89827"/>
                    </a:cubicBezTo>
                    <a:cubicBezTo>
                      <a:pt x="340243" y="90302"/>
                      <a:pt x="335416" y="90778"/>
                      <a:pt x="330697" y="91344"/>
                    </a:cubicBezTo>
                    <a:cubicBezTo>
                      <a:pt x="306374" y="94216"/>
                      <a:pt x="277533" y="97507"/>
                      <a:pt x="247925" y="100178"/>
                    </a:cubicBezTo>
                    <a:cubicBezTo>
                      <a:pt x="247395" y="100232"/>
                      <a:pt x="246847" y="100251"/>
                      <a:pt x="246316" y="100269"/>
                    </a:cubicBezTo>
                    <a:cubicBezTo>
                      <a:pt x="234813" y="104823"/>
                      <a:pt x="222176" y="106853"/>
                      <a:pt x="208808" y="108992"/>
                    </a:cubicBezTo>
                    <a:lnTo>
                      <a:pt x="202169" y="110071"/>
                    </a:lnTo>
                    <a:cubicBezTo>
                      <a:pt x="201913" y="110108"/>
                      <a:pt x="201675" y="110126"/>
                      <a:pt x="201419" y="110126"/>
                    </a:cubicBezTo>
                    <a:cubicBezTo>
                      <a:pt x="197176" y="110126"/>
                      <a:pt x="193043" y="113107"/>
                      <a:pt x="189038" y="115997"/>
                    </a:cubicBezTo>
                    <a:cubicBezTo>
                      <a:pt x="186002" y="118173"/>
                      <a:pt x="182875" y="120422"/>
                      <a:pt x="179492" y="121556"/>
                    </a:cubicBezTo>
                    <a:cubicBezTo>
                      <a:pt x="120166" y="136717"/>
                      <a:pt x="69032" y="167038"/>
                      <a:pt x="14388" y="219543"/>
                    </a:cubicBezTo>
                    <a:cubicBezTo>
                      <a:pt x="97159" y="231101"/>
                      <a:pt x="169690" y="231997"/>
                      <a:pt x="235801" y="222286"/>
                    </a:cubicBezTo>
                    <a:cubicBezTo>
                      <a:pt x="247505" y="220165"/>
                      <a:pt x="259612" y="217458"/>
                      <a:pt x="271316" y="214843"/>
                    </a:cubicBezTo>
                    <a:cubicBezTo>
                      <a:pt x="310855" y="206010"/>
                      <a:pt x="351746" y="196866"/>
                      <a:pt x="394010" y="206028"/>
                    </a:cubicBezTo>
                    <a:cubicBezTo>
                      <a:pt x="421021" y="213051"/>
                      <a:pt x="448344" y="205974"/>
                      <a:pt x="474770" y="199134"/>
                    </a:cubicBezTo>
                    <a:cubicBezTo>
                      <a:pt x="500519" y="192477"/>
                      <a:pt x="524824" y="186186"/>
                      <a:pt x="548379" y="192057"/>
                    </a:cubicBezTo>
                    <a:cubicBezTo>
                      <a:pt x="567637" y="196629"/>
                      <a:pt x="577676" y="208570"/>
                      <a:pt x="577457" y="226621"/>
                    </a:cubicBezTo>
                    <a:cubicBezTo>
                      <a:pt x="577640" y="226968"/>
                      <a:pt x="577750" y="227352"/>
                      <a:pt x="577841" y="227755"/>
                    </a:cubicBezTo>
                    <a:cubicBezTo>
                      <a:pt x="577841" y="227828"/>
                      <a:pt x="578573" y="231650"/>
                      <a:pt x="580090" y="2377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5" name="Graphic 4">
              <a:extLst>
                <a:ext uri="{FF2B5EF4-FFF2-40B4-BE49-F238E27FC236}">
                  <a16:creationId xmlns:a16="http://schemas.microsoft.com/office/drawing/2014/main" id="{A7142FB9-AAEC-62A9-E94C-11BA1513A159}"/>
                </a:ext>
              </a:extLst>
            </p:cNvPr>
            <p:cNvGrpSpPr/>
            <p:nvPr/>
          </p:nvGrpSpPr>
          <p:grpSpPr>
            <a:xfrm>
              <a:off x="9494758" y="2655814"/>
              <a:ext cx="762277" cy="1098766"/>
              <a:chOff x="9494758" y="2655814"/>
              <a:chExt cx="762277" cy="1098766"/>
            </a:xfrm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06B489C-A060-B116-C143-644DB885A4EB}"/>
                  </a:ext>
                </a:extLst>
              </p:cNvPr>
              <p:cNvSpPr/>
              <p:nvPr/>
            </p:nvSpPr>
            <p:spPr>
              <a:xfrm>
                <a:off x="9499323" y="2660413"/>
                <a:ext cx="753136" cy="1089672"/>
              </a:xfrm>
              <a:custGeom>
                <a:avLst/>
                <a:gdLst>
                  <a:gd name="connsiteX0" fmla="*/ 744870 w 753136"/>
                  <a:gd name="connsiteY0" fmla="*/ 1011872 h 1089672"/>
                  <a:gd name="connsiteX1" fmla="*/ 694542 w 753136"/>
                  <a:gd name="connsiteY1" fmla="*/ 842141 h 1089672"/>
                  <a:gd name="connsiteX2" fmla="*/ 667768 w 753136"/>
                  <a:gd name="connsiteY2" fmla="*/ 733639 h 1089672"/>
                  <a:gd name="connsiteX3" fmla="*/ 669396 w 753136"/>
                  <a:gd name="connsiteY3" fmla="*/ 696935 h 1089672"/>
                  <a:gd name="connsiteX4" fmla="*/ 669323 w 753136"/>
                  <a:gd name="connsiteY4" fmla="*/ 695289 h 1089672"/>
                  <a:gd name="connsiteX5" fmla="*/ 611167 w 753136"/>
                  <a:gd name="connsiteY5" fmla="*/ 554179 h 1089672"/>
                  <a:gd name="connsiteX6" fmla="*/ 562136 w 753136"/>
                  <a:gd name="connsiteY6" fmla="*/ 493279 h 1089672"/>
                  <a:gd name="connsiteX7" fmla="*/ 508846 w 753136"/>
                  <a:gd name="connsiteY7" fmla="*/ 431503 h 1089672"/>
                  <a:gd name="connsiteX8" fmla="*/ 470733 w 753136"/>
                  <a:gd name="connsiteY8" fmla="*/ 383442 h 1089672"/>
                  <a:gd name="connsiteX9" fmla="*/ 428981 w 753136"/>
                  <a:gd name="connsiteY9" fmla="*/ 296427 h 1089672"/>
                  <a:gd name="connsiteX10" fmla="*/ 359378 w 753136"/>
                  <a:gd name="connsiteY10" fmla="*/ 159999 h 1089672"/>
                  <a:gd name="connsiteX11" fmla="*/ 359524 w 753136"/>
                  <a:gd name="connsiteY11" fmla="*/ 159816 h 1089672"/>
                  <a:gd name="connsiteX12" fmla="*/ 307366 w 753136"/>
                  <a:gd name="connsiteY12" fmla="*/ 56580 h 1089672"/>
                  <a:gd name="connsiteX13" fmla="*/ 296960 w 753136"/>
                  <a:gd name="connsiteY13" fmla="*/ 41529 h 1089672"/>
                  <a:gd name="connsiteX14" fmla="*/ 236482 w 753136"/>
                  <a:gd name="connsiteY14" fmla="*/ 7733 h 1089672"/>
                  <a:gd name="connsiteX15" fmla="*/ 160221 w 753136"/>
                  <a:gd name="connsiteY15" fmla="*/ 3161 h 1089672"/>
                  <a:gd name="connsiteX16" fmla="*/ 149541 w 753136"/>
                  <a:gd name="connsiteY16" fmla="*/ 5538 h 1089672"/>
                  <a:gd name="connsiteX17" fmla="*/ 216768 w 753136"/>
                  <a:gd name="connsiteY17" fmla="*/ 35330 h 1089672"/>
                  <a:gd name="connsiteX18" fmla="*/ 216768 w 753136"/>
                  <a:gd name="connsiteY18" fmla="*/ 56324 h 1089672"/>
                  <a:gd name="connsiteX19" fmla="*/ 198077 w 753136"/>
                  <a:gd name="connsiteY19" fmla="*/ 58647 h 1089672"/>
                  <a:gd name="connsiteX20" fmla="*/ 27359 w 753136"/>
                  <a:gd name="connsiteY20" fmla="*/ 51642 h 1089672"/>
                  <a:gd name="connsiteX21" fmla="*/ 85899 w 753136"/>
                  <a:gd name="connsiteY21" fmla="*/ 67992 h 1089672"/>
                  <a:gd name="connsiteX22" fmla="*/ 167683 w 753136"/>
                  <a:gd name="connsiteY22" fmla="*/ 329145 h 1089672"/>
                  <a:gd name="connsiteX23" fmla="*/ 140159 w 753136"/>
                  <a:gd name="connsiteY23" fmla="*/ 369872 h 1089672"/>
                  <a:gd name="connsiteX24" fmla="*/ 95610 w 753136"/>
                  <a:gd name="connsiteY24" fmla="*/ 386368 h 1089672"/>
                  <a:gd name="connsiteX25" fmla="*/ 81217 w 753136"/>
                  <a:gd name="connsiteY25" fmla="*/ 382765 h 1089672"/>
                  <a:gd name="connsiteX26" fmla="*/ 27469 w 753136"/>
                  <a:gd name="connsiteY26" fmla="*/ 340794 h 1089672"/>
                  <a:gd name="connsiteX27" fmla="*/ 0 w 753136"/>
                  <a:gd name="connsiteY27" fmla="*/ 286131 h 1089672"/>
                  <a:gd name="connsiteX28" fmla="*/ 42446 w 753136"/>
                  <a:gd name="connsiteY28" fmla="*/ 373804 h 1089672"/>
                  <a:gd name="connsiteX29" fmla="*/ 77066 w 753136"/>
                  <a:gd name="connsiteY29" fmla="*/ 432069 h 1089672"/>
                  <a:gd name="connsiteX30" fmla="*/ 103767 w 753136"/>
                  <a:gd name="connsiteY30" fmla="*/ 487427 h 1089672"/>
                  <a:gd name="connsiteX31" fmla="*/ 201973 w 753136"/>
                  <a:gd name="connsiteY31" fmla="*/ 654214 h 1089672"/>
                  <a:gd name="connsiteX32" fmla="*/ 88477 w 753136"/>
                  <a:gd name="connsiteY32" fmla="*/ 813210 h 1089672"/>
                  <a:gd name="connsiteX33" fmla="*/ 38387 w 753136"/>
                  <a:gd name="connsiteY33" fmla="*/ 907576 h 1089672"/>
                  <a:gd name="connsiteX34" fmla="*/ 44842 w 753136"/>
                  <a:gd name="connsiteY34" fmla="*/ 922791 h 1089672"/>
                  <a:gd name="connsiteX35" fmla="*/ 86301 w 753136"/>
                  <a:gd name="connsiteY35" fmla="*/ 972242 h 1089672"/>
                  <a:gd name="connsiteX36" fmla="*/ 207697 w 753136"/>
                  <a:gd name="connsiteY36" fmla="*/ 1020888 h 1089672"/>
                  <a:gd name="connsiteX37" fmla="*/ 433279 w 753136"/>
                  <a:gd name="connsiteY37" fmla="*/ 844336 h 1089672"/>
                  <a:gd name="connsiteX38" fmla="*/ 594013 w 753136"/>
                  <a:gd name="connsiteY38" fmla="*/ 1088353 h 1089672"/>
                  <a:gd name="connsiteX39" fmla="*/ 753136 w 753136"/>
                  <a:gd name="connsiteY39" fmla="*/ 1037695 h 1089672"/>
                  <a:gd name="connsiteX40" fmla="*/ 744870 w 753136"/>
                  <a:gd name="connsiteY40" fmla="*/ 1011872 h 1089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753136" h="1089672">
                    <a:moveTo>
                      <a:pt x="744870" y="1011872"/>
                    </a:moveTo>
                    <a:cubicBezTo>
                      <a:pt x="744870" y="1011872"/>
                      <a:pt x="711147" y="891007"/>
                      <a:pt x="694542" y="842141"/>
                    </a:cubicBezTo>
                    <a:cubicBezTo>
                      <a:pt x="677937" y="793257"/>
                      <a:pt x="667768" y="733639"/>
                      <a:pt x="667768" y="733639"/>
                    </a:cubicBezTo>
                    <a:cubicBezTo>
                      <a:pt x="669268" y="721477"/>
                      <a:pt x="669853" y="709188"/>
                      <a:pt x="669396" y="696935"/>
                    </a:cubicBezTo>
                    <a:cubicBezTo>
                      <a:pt x="669377" y="696386"/>
                      <a:pt x="669360" y="695837"/>
                      <a:pt x="669323" y="695289"/>
                    </a:cubicBezTo>
                    <a:cubicBezTo>
                      <a:pt x="666945" y="642510"/>
                      <a:pt x="642019" y="595729"/>
                      <a:pt x="611167" y="554179"/>
                    </a:cubicBezTo>
                    <a:cubicBezTo>
                      <a:pt x="595622" y="533239"/>
                      <a:pt x="578705" y="513378"/>
                      <a:pt x="562136" y="493279"/>
                    </a:cubicBezTo>
                    <a:cubicBezTo>
                      <a:pt x="544616" y="472029"/>
                      <a:pt x="529474" y="450101"/>
                      <a:pt x="508846" y="431503"/>
                    </a:cubicBezTo>
                    <a:cubicBezTo>
                      <a:pt x="492277" y="416543"/>
                      <a:pt x="482584" y="401913"/>
                      <a:pt x="470733" y="383442"/>
                    </a:cubicBezTo>
                    <a:cubicBezTo>
                      <a:pt x="470550" y="383167"/>
                      <a:pt x="445514" y="344049"/>
                      <a:pt x="428981" y="296427"/>
                    </a:cubicBezTo>
                    <a:cubicBezTo>
                      <a:pt x="412377" y="248623"/>
                      <a:pt x="359378" y="159999"/>
                      <a:pt x="359378" y="159999"/>
                    </a:cubicBezTo>
                    <a:cubicBezTo>
                      <a:pt x="359432" y="159944"/>
                      <a:pt x="359469" y="159871"/>
                      <a:pt x="359524" y="159816"/>
                    </a:cubicBezTo>
                    <a:cubicBezTo>
                      <a:pt x="340084" y="125453"/>
                      <a:pt x="320863" y="92882"/>
                      <a:pt x="307366" y="56580"/>
                    </a:cubicBezTo>
                    <a:cubicBezTo>
                      <a:pt x="304057" y="51423"/>
                      <a:pt x="300673" y="46357"/>
                      <a:pt x="296960" y="41529"/>
                    </a:cubicBezTo>
                    <a:cubicBezTo>
                      <a:pt x="283007" y="23369"/>
                      <a:pt x="258208" y="12872"/>
                      <a:pt x="236482" y="7733"/>
                    </a:cubicBezTo>
                    <a:cubicBezTo>
                      <a:pt x="212580" y="2082"/>
                      <a:pt x="184416" y="-3788"/>
                      <a:pt x="160221" y="3161"/>
                    </a:cubicBezTo>
                    <a:cubicBezTo>
                      <a:pt x="156582" y="4203"/>
                      <a:pt x="153016" y="4971"/>
                      <a:pt x="149541" y="5538"/>
                    </a:cubicBezTo>
                    <a:cubicBezTo>
                      <a:pt x="174266" y="10056"/>
                      <a:pt x="198772" y="15121"/>
                      <a:pt x="216768" y="35330"/>
                    </a:cubicBezTo>
                    <a:cubicBezTo>
                      <a:pt x="219109" y="42334"/>
                      <a:pt x="223772" y="51661"/>
                      <a:pt x="216768" y="56324"/>
                    </a:cubicBezTo>
                    <a:cubicBezTo>
                      <a:pt x="212086" y="60988"/>
                      <a:pt x="205082" y="63310"/>
                      <a:pt x="198077" y="58647"/>
                    </a:cubicBezTo>
                    <a:cubicBezTo>
                      <a:pt x="145774" y="33684"/>
                      <a:pt x="82406" y="24192"/>
                      <a:pt x="27359" y="51642"/>
                    </a:cubicBezTo>
                    <a:cubicBezTo>
                      <a:pt x="48554" y="48716"/>
                      <a:pt x="68068" y="54148"/>
                      <a:pt x="85899" y="67992"/>
                    </a:cubicBezTo>
                    <a:cubicBezTo>
                      <a:pt x="167683" y="126276"/>
                      <a:pt x="207422" y="235876"/>
                      <a:pt x="167683" y="329145"/>
                    </a:cubicBezTo>
                    <a:cubicBezTo>
                      <a:pt x="161519" y="343464"/>
                      <a:pt x="152211" y="358698"/>
                      <a:pt x="140159" y="369872"/>
                    </a:cubicBezTo>
                    <a:cubicBezTo>
                      <a:pt x="127979" y="381174"/>
                      <a:pt x="113002" y="388361"/>
                      <a:pt x="95610" y="386368"/>
                    </a:cubicBezTo>
                    <a:cubicBezTo>
                      <a:pt x="90983" y="385837"/>
                      <a:pt x="86191" y="384685"/>
                      <a:pt x="81217" y="382765"/>
                    </a:cubicBezTo>
                    <a:cubicBezTo>
                      <a:pt x="60186" y="375779"/>
                      <a:pt x="41495" y="361789"/>
                      <a:pt x="27469" y="340794"/>
                    </a:cubicBezTo>
                    <a:cubicBezTo>
                      <a:pt x="17136" y="322250"/>
                      <a:pt x="12271" y="301877"/>
                      <a:pt x="0" y="286131"/>
                    </a:cubicBezTo>
                    <a:cubicBezTo>
                      <a:pt x="5139" y="306669"/>
                      <a:pt x="18379" y="350468"/>
                      <a:pt x="42446" y="373804"/>
                    </a:cubicBezTo>
                    <a:cubicBezTo>
                      <a:pt x="60021" y="390848"/>
                      <a:pt x="70848" y="414312"/>
                      <a:pt x="77066" y="432069"/>
                    </a:cubicBezTo>
                    <a:cubicBezTo>
                      <a:pt x="83869" y="451491"/>
                      <a:pt x="92757" y="470072"/>
                      <a:pt x="103767" y="487427"/>
                    </a:cubicBezTo>
                    <a:cubicBezTo>
                      <a:pt x="147438" y="556190"/>
                      <a:pt x="201973" y="654214"/>
                      <a:pt x="201973" y="654214"/>
                    </a:cubicBezTo>
                    <a:cubicBezTo>
                      <a:pt x="177887" y="672483"/>
                      <a:pt x="88477" y="813210"/>
                      <a:pt x="88477" y="813210"/>
                    </a:cubicBezTo>
                    <a:cubicBezTo>
                      <a:pt x="88477" y="813210"/>
                      <a:pt x="63624" y="859881"/>
                      <a:pt x="38387" y="907576"/>
                    </a:cubicBezTo>
                    <a:cubicBezTo>
                      <a:pt x="40160" y="912806"/>
                      <a:pt x="42355" y="917872"/>
                      <a:pt x="44842" y="922791"/>
                    </a:cubicBezTo>
                    <a:cubicBezTo>
                      <a:pt x="54407" y="941756"/>
                      <a:pt x="68927" y="958343"/>
                      <a:pt x="86301" y="972242"/>
                    </a:cubicBezTo>
                    <a:cubicBezTo>
                      <a:pt x="120920" y="999985"/>
                      <a:pt x="166878" y="1017048"/>
                      <a:pt x="207697" y="1020888"/>
                    </a:cubicBezTo>
                    <a:cubicBezTo>
                      <a:pt x="298534" y="952692"/>
                      <a:pt x="433279" y="844336"/>
                      <a:pt x="433279" y="844336"/>
                    </a:cubicBezTo>
                    <a:cubicBezTo>
                      <a:pt x="452427" y="858564"/>
                      <a:pt x="538216" y="996657"/>
                      <a:pt x="594013" y="1088353"/>
                    </a:cubicBezTo>
                    <a:cubicBezTo>
                      <a:pt x="652241" y="1094991"/>
                      <a:pt x="711037" y="1076356"/>
                      <a:pt x="753136" y="1037695"/>
                    </a:cubicBezTo>
                    <a:cubicBezTo>
                      <a:pt x="747358" y="1022406"/>
                      <a:pt x="744870" y="1011872"/>
                      <a:pt x="744870" y="10118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99B5328B-504B-9274-288E-D391DB1BE904}"/>
                  </a:ext>
                </a:extLst>
              </p:cNvPr>
              <p:cNvSpPr/>
              <p:nvPr/>
            </p:nvSpPr>
            <p:spPr>
              <a:xfrm>
                <a:off x="9494758" y="2655814"/>
                <a:ext cx="762277" cy="1098766"/>
              </a:xfrm>
              <a:custGeom>
                <a:avLst/>
                <a:gdLst>
                  <a:gd name="connsiteX0" fmla="*/ 621419 w 762277"/>
                  <a:gd name="connsiteY0" fmla="*/ 1098767 h 1098766"/>
                  <a:gd name="connsiteX1" fmla="*/ 598066 w 762277"/>
                  <a:gd name="connsiteY1" fmla="*/ 1097450 h 1098766"/>
                  <a:gd name="connsiteX2" fmla="*/ 594682 w 762277"/>
                  <a:gd name="connsiteY2" fmla="*/ 1095292 h 1098766"/>
                  <a:gd name="connsiteX3" fmla="*/ 437716 w 762277"/>
                  <a:gd name="connsiteY3" fmla="*/ 854878 h 1098766"/>
                  <a:gd name="connsiteX4" fmla="*/ 215004 w 762277"/>
                  <a:gd name="connsiteY4" fmla="*/ 1029108 h 1098766"/>
                  <a:gd name="connsiteX5" fmla="*/ 211823 w 762277"/>
                  <a:gd name="connsiteY5" fmla="*/ 1030004 h 1098766"/>
                  <a:gd name="connsiteX6" fmla="*/ 87995 w 762277"/>
                  <a:gd name="connsiteY6" fmla="*/ 980370 h 1098766"/>
                  <a:gd name="connsiteX7" fmla="*/ 45329 w 762277"/>
                  <a:gd name="connsiteY7" fmla="*/ 929402 h 1098766"/>
                  <a:gd name="connsiteX8" fmla="*/ 38635 w 762277"/>
                  <a:gd name="connsiteY8" fmla="*/ 913601 h 1098766"/>
                  <a:gd name="connsiteX9" fmla="*/ 38928 w 762277"/>
                  <a:gd name="connsiteY9" fmla="*/ 909998 h 1098766"/>
                  <a:gd name="connsiteX10" fmla="*/ 89019 w 762277"/>
                  <a:gd name="connsiteY10" fmla="*/ 815614 h 1098766"/>
                  <a:gd name="connsiteX11" fmla="*/ 200740 w 762277"/>
                  <a:gd name="connsiteY11" fmla="*/ 657733 h 1098766"/>
                  <a:gd name="connsiteX12" fmla="*/ 104491 w 762277"/>
                  <a:gd name="connsiteY12" fmla="*/ 494440 h 1098766"/>
                  <a:gd name="connsiteX13" fmla="*/ 77333 w 762277"/>
                  <a:gd name="connsiteY13" fmla="*/ 438150 h 1098766"/>
                  <a:gd name="connsiteX14" fmla="*/ 43829 w 762277"/>
                  <a:gd name="connsiteY14" fmla="*/ 381658 h 1098766"/>
                  <a:gd name="connsiteX15" fmla="*/ 139 w 762277"/>
                  <a:gd name="connsiteY15" fmla="*/ 291809 h 1098766"/>
                  <a:gd name="connsiteX16" fmla="*/ 2572 w 762277"/>
                  <a:gd name="connsiteY16" fmla="*/ 286597 h 1098766"/>
                  <a:gd name="connsiteX17" fmla="*/ 8186 w 762277"/>
                  <a:gd name="connsiteY17" fmla="*/ 287895 h 1098766"/>
                  <a:gd name="connsiteX18" fmla="*/ 25687 w 762277"/>
                  <a:gd name="connsiteY18" fmla="*/ 320905 h 1098766"/>
                  <a:gd name="connsiteX19" fmla="*/ 36057 w 762277"/>
                  <a:gd name="connsiteY19" fmla="*/ 343143 h 1098766"/>
                  <a:gd name="connsiteX20" fmla="*/ 87263 w 762277"/>
                  <a:gd name="connsiteY20" fmla="*/ 382993 h 1098766"/>
                  <a:gd name="connsiteX21" fmla="*/ 100723 w 762277"/>
                  <a:gd name="connsiteY21" fmla="*/ 386394 h 1098766"/>
                  <a:gd name="connsiteX22" fmla="*/ 141651 w 762277"/>
                  <a:gd name="connsiteY22" fmla="*/ 371087 h 1098766"/>
                  <a:gd name="connsiteX23" fmla="*/ 168096 w 762277"/>
                  <a:gd name="connsiteY23" fmla="*/ 331896 h 1098766"/>
                  <a:gd name="connsiteX24" fmla="*/ 87848 w 762277"/>
                  <a:gd name="connsiteY24" fmla="*/ 76267 h 1098766"/>
                  <a:gd name="connsiteX25" fmla="*/ 32582 w 762277"/>
                  <a:gd name="connsiteY25" fmla="*/ 60740 h 1098766"/>
                  <a:gd name="connsiteX26" fmla="*/ 27589 w 762277"/>
                  <a:gd name="connsiteY26" fmla="*/ 57558 h 1098766"/>
                  <a:gd name="connsiteX27" fmla="*/ 29912 w 762277"/>
                  <a:gd name="connsiteY27" fmla="*/ 52108 h 1098766"/>
                  <a:gd name="connsiteX28" fmla="*/ 204635 w 762277"/>
                  <a:gd name="connsiteY28" fmla="*/ 59094 h 1098766"/>
                  <a:gd name="connsiteX29" fmla="*/ 205202 w 762277"/>
                  <a:gd name="connsiteY29" fmla="*/ 59405 h 1098766"/>
                  <a:gd name="connsiteX30" fmla="*/ 218132 w 762277"/>
                  <a:gd name="connsiteY30" fmla="*/ 57649 h 1098766"/>
                  <a:gd name="connsiteX31" fmla="*/ 218827 w 762277"/>
                  <a:gd name="connsiteY31" fmla="*/ 57082 h 1098766"/>
                  <a:gd name="connsiteX32" fmla="*/ 218059 w 762277"/>
                  <a:gd name="connsiteY32" fmla="*/ 44281 h 1098766"/>
                  <a:gd name="connsiteX33" fmla="*/ 217327 w 762277"/>
                  <a:gd name="connsiteY33" fmla="*/ 42269 h 1098766"/>
                  <a:gd name="connsiteX34" fmla="*/ 153319 w 762277"/>
                  <a:gd name="connsiteY34" fmla="*/ 14618 h 1098766"/>
                  <a:gd name="connsiteX35" fmla="*/ 149570 w 762277"/>
                  <a:gd name="connsiteY35" fmla="*/ 10082 h 1098766"/>
                  <a:gd name="connsiteX36" fmla="*/ 153411 w 762277"/>
                  <a:gd name="connsiteY36" fmla="*/ 5620 h 1098766"/>
                  <a:gd name="connsiteX37" fmla="*/ 163560 w 762277"/>
                  <a:gd name="connsiteY37" fmla="*/ 3352 h 1098766"/>
                  <a:gd name="connsiteX38" fmla="*/ 242126 w 762277"/>
                  <a:gd name="connsiteY38" fmla="*/ 7869 h 1098766"/>
                  <a:gd name="connsiteX39" fmla="*/ 305183 w 762277"/>
                  <a:gd name="connsiteY39" fmla="*/ 43330 h 1098766"/>
                  <a:gd name="connsiteX40" fmla="*/ 315808 w 762277"/>
                  <a:gd name="connsiteY40" fmla="*/ 58692 h 1098766"/>
                  <a:gd name="connsiteX41" fmla="*/ 316247 w 762277"/>
                  <a:gd name="connsiteY41" fmla="*/ 59570 h 1098766"/>
                  <a:gd name="connsiteX42" fmla="*/ 362717 w 762277"/>
                  <a:gd name="connsiteY42" fmla="*/ 152674 h 1098766"/>
                  <a:gd name="connsiteX43" fmla="*/ 368094 w 762277"/>
                  <a:gd name="connsiteY43" fmla="*/ 162147 h 1098766"/>
                  <a:gd name="connsiteX44" fmla="*/ 368569 w 762277"/>
                  <a:gd name="connsiteY44" fmla="*/ 163372 h 1098766"/>
                  <a:gd name="connsiteX45" fmla="*/ 437880 w 762277"/>
                  <a:gd name="connsiteY45" fmla="*/ 299526 h 1098766"/>
                  <a:gd name="connsiteX46" fmla="*/ 479157 w 762277"/>
                  <a:gd name="connsiteY46" fmla="*/ 385572 h 1098766"/>
                  <a:gd name="connsiteX47" fmla="*/ 516501 w 762277"/>
                  <a:gd name="connsiteY47" fmla="*/ 432736 h 1098766"/>
                  <a:gd name="connsiteX48" fmla="*/ 556844 w 762277"/>
                  <a:gd name="connsiteY48" fmla="*/ 478237 h 1098766"/>
                  <a:gd name="connsiteX49" fmla="*/ 570249 w 762277"/>
                  <a:gd name="connsiteY49" fmla="*/ 495007 h 1098766"/>
                  <a:gd name="connsiteX50" fmla="*/ 580015 w 762277"/>
                  <a:gd name="connsiteY50" fmla="*/ 506821 h 1098766"/>
                  <a:gd name="connsiteX51" fmla="*/ 619408 w 762277"/>
                  <a:gd name="connsiteY51" fmla="*/ 556089 h 1098766"/>
                  <a:gd name="connsiteX52" fmla="*/ 678460 w 762277"/>
                  <a:gd name="connsiteY52" fmla="*/ 699723 h 1098766"/>
                  <a:gd name="connsiteX53" fmla="*/ 678533 w 762277"/>
                  <a:gd name="connsiteY53" fmla="*/ 701387 h 1098766"/>
                  <a:gd name="connsiteX54" fmla="*/ 676959 w 762277"/>
                  <a:gd name="connsiteY54" fmla="*/ 738164 h 1098766"/>
                  <a:gd name="connsiteX55" fmla="*/ 703440 w 762277"/>
                  <a:gd name="connsiteY55" fmla="*/ 845313 h 1098766"/>
                  <a:gd name="connsiteX56" fmla="*/ 753842 w 762277"/>
                  <a:gd name="connsiteY56" fmla="*/ 1015300 h 1098766"/>
                  <a:gd name="connsiteX57" fmla="*/ 753898 w 762277"/>
                  <a:gd name="connsiteY57" fmla="*/ 1015483 h 1098766"/>
                  <a:gd name="connsiteX58" fmla="*/ 761981 w 762277"/>
                  <a:gd name="connsiteY58" fmla="*/ 1040666 h 1098766"/>
                  <a:gd name="connsiteX59" fmla="*/ 760810 w 762277"/>
                  <a:gd name="connsiteY59" fmla="*/ 1045659 h 1098766"/>
                  <a:gd name="connsiteX60" fmla="*/ 621419 w 762277"/>
                  <a:gd name="connsiteY60" fmla="*/ 1098767 h 1098766"/>
                  <a:gd name="connsiteX61" fmla="*/ 601321 w 762277"/>
                  <a:gd name="connsiteY61" fmla="*/ 1088599 h 1098766"/>
                  <a:gd name="connsiteX62" fmla="*/ 752343 w 762277"/>
                  <a:gd name="connsiteY62" fmla="*/ 1040940 h 1098766"/>
                  <a:gd name="connsiteX63" fmla="*/ 745028 w 762277"/>
                  <a:gd name="connsiteY63" fmla="*/ 1017641 h 1098766"/>
                  <a:gd name="connsiteX64" fmla="*/ 694790 w 762277"/>
                  <a:gd name="connsiteY64" fmla="*/ 848221 h 1098766"/>
                  <a:gd name="connsiteX65" fmla="*/ 667852 w 762277"/>
                  <a:gd name="connsiteY65" fmla="*/ 739024 h 1098766"/>
                  <a:gd name="connsiteX66" fmla="*/ 667815 w 762277"/>
                  <a:gd name="connsiteY66" fmla="*/ 737689 h 1098766"/>
                  <a:gd name="connsiteX67" fmla="*/ 669407 w 762277"/>
                  <a:gd name="connsiteY67" fmla="*/ 701698 h 1098766"/>
                  <a:gd name="connsiteX68" fmla="*/ 669333 w 762277"/>
                  <a:gd name="connsiteY68" fmla="*/ 700107 h 1098766"/>
                  <a:gd name="connsiteX69" fmla="*/ 612074 w 762277"/>
                  <a:gd name="connsiteY69" fmla="*/ 561502 h 1098766"/>
                  <a:gd name="connsiteX70" fmla="*/ 572992 w 762277"/>
                  <a:gd name="connsiteY70" fmla="*/ 512618 h 1098766"/>
                  <a:gd name="connsiteX71" fmla="*/ 563209 w 762277"/>
                  <a:gd name="connsiteY71" fmla="*/ 500786 h 1098766"/>
                  <a:gd name="connsiteX72" fmla="*/ 549675 w 762277"/>
                  <a:gd name="connsiteY72" fmla="*/ 483870 h 1098766"/>
                  <a:gd name="connsiteX73" fmla="*/ 510392 w 762277"/>
                  <a:gd name="connsiteY73" fmla="*/ 439485 h 1098766"/>
                  <a:gd name="connsiteX74" fmla="*/ 471494 w 762277"/>
                  <a:gd name="connsiteY74" fmla="*/ 390491 h 1098766"/>
                  <a:gd name="connsiteX75" fmla="*/ 429267 w 762277"/>
                  <a:gd name="connsiteY75" fmla="*/ 302507 h 1098766"/>
                  <a:gd name="connsiteX76" fmla="*/ 360065 w 762277"/>
                  <a:gd name="connsiteY76" fmla="*/ 166920 h 1098766"/>
                  <a:gd name="connsiteX77" fmla="*/ 359516 w 762277"/>
                  <a:gd name="connsiteY77" fmla="*/ 165512 h 1098766"/>
                  <a:gd name="connsiteX78" fmla="*/ 354780 w 762277"/>
                  <a:gd name="connsiteY78" fmla="*/ 157173 h 1098766"/>
                  <a:gd name="connsiteX79" fmla="*/ 307871 w 762277"/>
                  <a:gd name="connsiteY79" fmla="*/ 63209 h 1098766"/>
                  <a:gd name="connsiteX80" fmla="*/ 297959 w 762277"/>
                  <a:gd name="connsiteY80" fmla="*/ 48889 h 1098766"/>
                  <a:gd name="connsiteX81" fmla="*/ 240041 w 762277"/>
                  <a:gd name="connsiteY81" fmla="*/ 16757 h 1098766"/>
                  <a:gd name="connsiteX82" fmla="*/ 176234 w 762277"/>
                  <a:gd name="connsiteY82" fmla="*/ 9991 h 1098766"/>
                  <a:gd name="connsiteX83" fmla="*/ 224771 w 762277"/>
                  <a:gd name="connsiteY83" fmla="*/ 36856 h 1098766"/>
                  <a:gd name="connsiteX84" fmla="*/ 225685 w 762277"/>
                  <a:gd name="connsiteY84" fmla="*/ 38447 h 1098766"/>
                  <a:gd name="connsiteX85" fmla="*/ 226636 w 762277"/>
                  <a:gd name="connsiteY85" fmla="*/ 41172 h 1098766"/>
                  <a:gd name="connsiteX86" fmla="*/ 224258 w 762277"/>
                  <a:gd name="connsiteY86" fmla="*/ 64434 h 1098766"/>
                  <a:gd name="connsiteX87" fmla="*/ 200393 w 762277"/>
                  <a:gd name="connsiteY87" fmla="*/ 67214 h 1098766"/>
                  <a:gd name="connsiteX88" fmla="*/ 54747 w 762277"/>
                  <a:gd name="connsiteY88" fmla="*/ 51779 h 1098766"/>
                  <a:gd name="connsiteX89" fmla="*/ 93261 w 762277"/>
                  <a:gd name="connsiteY89" fmla="*/ 68933 h 1098766"/>
                  <a:gd name="connsiteX90" fmla="*/ 176454 w 762277"/>
                  <a:gd name="connsiteY90" fmla="*/ 335481 h 1098766"/>
                  <a:gd name="connsiteX91" fmla="*/ 147833 w 762277"/>
                  <a:gd name="connsiteY91" fmla="*/ 377781 h 1098766"/>
                  <a:gd name="connsiteX92" fmla="*/ 99662 w 762277"/>
                  <a:gd name="connsiteY92" fmla="*/ 395483 h 1098766"/>
                  <a:gd name="connsiteX93" fmla="*/ 84136 w 762277"/>
                  <a:gd name="connsiteY93" fmla="*/ 391588 h 1098766"/>
                  <a:gd name="connsiteX94" fmla="*/ 39111 w 762277"/>
                  <a:gd name="connsiteY94" fmla="*/ 361852 h 1098766"/>
                  <a:gd name="connsiteX95" fmla="*/ 50175 w 762277"/>
                  <a:gd name="connsiteY95" fmla="*/ 375074 h 1098766"/>
                  <a:gd name="connsiteX96" fmla="*/ 85928 w 762277"/>
                  <a:gd name="connsiteY96" fmla="*/ 435114 h 1098766"/>
                  <a:gd name="connsiteX97" fmla="*/ 112171 w 762277"/>
                  <a:gd name="connsiteY97" fmla="*/ 489520 h 1098766"/>
                  <a:gd name="connsiteX98" fmla="*/ 210524 w 762277"/>
                  <a:gd name="connsiteY98" fmla="*/ 656526 h 1098766"/>
                  <a:gd name="connsiteX99" fmla="*/ 209299 w 762277"/>
                  <a:gd name="connsiteY99" fmla="*/ 662397 h 1098766"/>
                  <a:gd name="connsiteX100" fmla="*/ 96901 w 762277"/>
                  <a:gd name="connsiteY100" fmla="*/ 820204 h 1098766"/>
                  <a:gd name="connsiteX101" fmla="*/ 47925 w 762277"/>
                  <a:gd name="connsiteY101" fmla="*/ 912504 h 1098766"/>
                  <a:gd name="connsiteX102" fmla="*/ 53485 w 762277"/>
                  <a:gd name="connsiteY102" fmla="*/ 925287 h 1098766"/>
                  <a:gd name="connsiteX103" fmla="*/ 93719 w 762277"/>
                  <a:gd name="connsiteY103" fmla="*/ 973238 h 1098766"/>
                  <a:gd name="connsiteX104" fmla="*/ 210926 w 762277"/>
                  <a:gd name="connsiteY104" fmla="*/ 1020732 h 1098766"/>
                  <a:gd name="connsiteX105" fmla="*/ 434973 w 762277"/>
                  <a:gd name="connsiteY105" fmla="*/ 845350 h 1098766"/>
                  <a:gd name="connsiteX106" fmla="*/ 440569 w 762277"/>
                  <a:gd name="connsiteY106" fmla="*/ 845240 h 1098766"/>
                  <a:gd name="connsiteX107" fmla="*/ 601321 w 762277"/>
                  <a:gd name="connsiteY107" fmla="*/ 1088599 h 109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762277" h="1098766">
                    <a:moveTo>
                      <a:pt x="621419" y="1098767"/>
                    </a:moveTo>
                    <a:cubicBezTo>
                      <a:pt x="613628" y="1098767"/>
                      <a:pt x="605838" y="1098328"/>
                      <a:pt x="598066" y="1097450"/>
                    </a:cubicBezTo>
                    <a:cubicBezTo>
                      <a:pt x="596657" y="1097286"/>
                      <a:pt x="595414" y="1096481"/>
                      <a:pt x="594682" y="1095292"/>
                    </a:cubicBezTo>
                    <a:cubicBezTo>
                      <a:pt x="510484" y="956943"/>
                      <a:pt x="455217" y="872307"/>
                      <a:pt x="437716" y="854878"/>
                    </a:cubicBezTo>
                    <a:cubicBezTo>
                      <a:pt x="417306" y="871264"/>
                      <a:pt x="297392" y="967258"/>
                      <a:pt x="215004" y="1029108"/>
                    </a:cubicBezTo>
                    <a:cubicBezTo>
                      <a:pt x="214090" y="1029785"/>
                      <a:pt x="212938" y="1030095"/>
                      <a:pt x="211823" y="1030004"/>
                    </a:cubicBezTo>
                    <a:cubicBezTo>
                      <a:pt x="167931" y="1025871"/>
                      <a:pt x="121644" y="1007327"/>
                      <a:pt x="87995" y="980370"/>
                    </a:cubicBezTo>
                    <a:cubicBezTo>
                      <a:pt x="69103" y="965228"/>
                      <a:pt x="54747" y="948074"/>
                      <a:pt x="45329" y="929402"/>
                    </a:cubicBezTo>
                    <a:cubicBezTo>
                      <a:pt x="42585" y="923970"/>
                      <a:pt x="40409" y="918813"/>
                      <a:pt x="38635" y="913601"/>
                    </a:cubicBezTo>
                    <a:cubicBezTo>
                      <a:pt x="38233" y="912412"/>
                      <a:pt x="38324" y="911096"/>
                      <a:pt x="38928" y="909998"/>
                    </a:cubicBezTo>
                    <a:cubicBezTo>
                      <a:pt x="64165" y="862285"/>
                      <a:pt x="89019" y="815614"/>
                      <a:pt x="89019" y="815614"/>
                    </a:cubicBezTo>
                    <a:cubicBezTo>
                      <a:pt x="92713" y="809762"/>
                      <a:pt x="172870" y="683812"/>
                      <a:pt x="200740" y="657733"/>
                    </a:cubicBezTo>
                    <a:cubicBezTo>
                      <a:pt x="190901" y="640159"/>
                      <a:pt x="143133" y="555284"/>
                      <a:pt x="104491" y="494440"/>
                    </a:cubicBezTo>
                    <a:cubicBezTo>
                      <a:pt x="93462" y="477085"/>
                      <a:pt x="84318" y="458138"/>
                      <a:pt x="77333" y="438150"/>
                    </a:cubicBezTo>
                    <a:cubicBezTo>
                      <a:pt x="71536" y="421562"/>
                      <a:pt x="61001" y="398300"/>
                      <a:pt x="43829" y="381658"/>
                    </a:cubicBezTo>
                    <a:cubicBezTo>
                      <a:pt x="19469" y="358030"/>
                      <a:pt x="5992" y="315217"/>
                      <a:pt x="139" y="291809"/>
                    </a:cubicBezTo>
                    <a:cubicBezTo>
                      <a:pt x="-391" y="289706"/>
                      <a:pt x="633" y="287529"/>
                      <a:pt x="2572" y="286597"/>
                    </a:cubicBezTo>
                    <a:cubicBezTo>
                      <a:pt x="4510" y="285664"/>
                      <a:pt x="6851" y="286194"/>
                      <a:pt x="8186" y="287895"/>
                    </a:cubicBezTo>
                    <a:cubicBezTo>
                      <a:pt x="15940" y="297826"/>
                      <a:pt x="20896" y="309567"/>
                      <a:pt x="25687" y="320905"/>
                    </a:cubicBezTo>
                    <a:cubicBezTo>
                      <a:pt x="28815" y="328312"/>
                      <a:pt x="32052" y="335956"/>
                      <a:pt x="36057" y="343143"/>
                    </a:cubicBezTo>
                    <a:cubicBezTo>
                      <a:pt x="48840" y="362236"/>
                      <a:pt x="66616" y="376135"/>
                      <a:pt x="87263" y="382993"/>
                    </a:cubicBezTo>
                    <a:cubicBezTo>
                      <a:pt x="91872" y="384767"/>
                      <a:pt x="96334" y="385901"/>
                      <a:pt x="100723" y="386394"/>
                    </a:cubicBezTo>
                    <a:cubicBezTo>
                      <a:pt x="115153" y="388022"/>
                      <a:pt x="128923" y="382883"/>
                      <a:pt x="141651" y="371087"/>
                    </a:cubicBezTo>
                    <a:cubicBezTo>
                      <a:pt x="151947" y="361541"/>
                      <a:pt x="161330" y="347624"/>
                      <a:pt x="168096" y="331896"/>
                    </a:cubicBezTo>
                    <a:cubicBezTo>
                      <a:pt x="205659" y="243693"/>
                      <a:pt x="171919" y="136196"/>
                      <a:pt x="87848" y="76267"/>
                    </a:cubicBezTo>
                    <a:cubicBezTo>
                      <a:pt x="70749" y="62989"/>
                      <a:pt x="52717" y="57960"/>
                      <a:pt x="32582" y="60740"/>
                    </a:cubicBezTo>
                    <a:cubicBezTo>
                      <a:pt x="30388" y="61033"/>
                      <a:pt x="28248" y="59698"/>
                      <a:pt x="27589" y="57558"/>
                    </a:cubicBezTo>
                    <a:cubicBezTo>
                      <a:pt x="26931" y="55418"/>
                      <a:pt x="27918" y="53114"/>
                      <a:pt x="29912" y="52108"/>
                    </a:cubicBezTo>
                    <a:cubicBezTo>
                      <a:pt x="98053" y="18147"/>
                      <a:pt x="168626" y="41903"/>
                      <a:pt x="204635" y="59094"/>
                    </a:cubicBezTo>
                    <a:cubicBezTo>
                      <a:pt x="204837" y="59185"/>
                      <a:pt x="205019" y="59295"/>
                      <a:pt x="205202" y="59405"/>
                    </a:cubicBezTo>
                    <a:cubicBezTo>
                      <a:pt x="211018" y="63282"/>
                      <a:pt x="215810" y="59972"/>
                      <a:pt x="218132" y="57649"/>
                    </a:cubicBezTo>
                    <a:cubicBezTo>
                      <a:pt x="218351" y="57430"/>
                      <a:pt x="218590" y="57247"/>
                      <a:pt x="218827" y="57082"/>
                    </a:cubicBezTo>
                    <a:cubicBezTo>
                      <a:pt x="221497" y="55308"/>
                      <a:pt x="220747" y="51706"/>
                      <a:pt x="218059" y="44281"/>
                    </a:cubicBezTo>
                    <a:cubicBezTo>
                      <a:pt x="217803" y="43604"/>
                      <a:pt x="217565" y="42927"/>
                      <a:pt x="217327" y="42269"/>
                    </a:cubicBezTo>
                    <a:cubicBezTo>
                      <a:pt x="201106" y="24511"/>
                      <a:pt x="179618" y="19409"/>
                      <a:pt x="153319" y="14618"/>
                    </a:cubicBezTo>
                    <a:cubicBezTo>
                      <a:pt x="151125" y="14215"/>
                      <a:pt x="149552" y="12295"/>
                      <a:pt x="149570" y="10082"/>
                    </a:cubicBezTo>
                    <a:cubicBezTo>
                      <a:pt x="149588" y="7869"/>
                      <a:pt x="151216" y="5967"/>
                      <a:pt x="153411" y="5620"/>
                    </a:cubicBezTo>
                    <a:cubicBezTo>
                      <a:pt x="156885" y="5053"/>
                      <a:pt x="160306" y="4303"/>
                      <a:pt x="163560" y="3352"/>
                    </a:cubicBezTo>
                    <a:cubicBezTo>
                      <a:pt x="188305" y="-3743"/>
                      <a:pt x="215955" y="1706"/>
                      <a:pt x="242126" y="7869"/>
                    </a:cubicBezTo>
                    <a:cubicBezTo>
                      <a:pt x="258457" y="11728"/>
                      <a:pt x="288376" y="21457"/>
                      <a:pt x="305183" y="43330"/>
                    </a:cubicBezTo>
                    <a:cubicBezTo>
                      <a:pt x="309243" y="48615"/>
                      <a:pt x="312827" y="54065"/>
                      <a:pt x="315808" y="58692"/>
                    </a:cubicBezTo>
                    <a:cubicBezTo>
                      <a:pt x="315991" y="58966"/>
                      <a:pt x="316138" y="59259"/>
                      <a:pt x="316247" y="59570"/>
                    </a:cubicBezTo>
                    <a:cubicBezTo>
                      <a:pt x="328372" y="92177"/>
                      <a:pt x="345051" y="121566"/>
                      <a:pt x="362717" y="152674"/>
                    </a:cubicBezTo>
                    <a:lnTo>
                      <a:pt x="368094" y="162147"/>
                    </a:lnTo>
                    <a:cubicBezTo>
                      <a:pt x="368313" y="162531"/>
                      <a:pt x="368478" y="162952"/>
                      <a:pt x="368569" y="163372"/>
                    </a:cubicBezTo>
                    <a:cubicBezTo>
                      <a:pt x="375061" y="174290"/>
                      <a:pt x="422153" y="254190"/>
                      <a:pt x="437880" y="299526"/>
                    </a:cubicBezTo>
                    <a:cubicBezTo>
                      <a:pt x="453882" y="345576"/>
                      <a:pt x="478133" y="383962"/>
                      <a:pt x="479157" y="385572"/>
                    </a:cubicBezTo>
                    <a:cubicBezTo>
                      <a:pt x="491538" y="404884"/>
                      <a:pt x="500828" y="418581"/>
                      <a:pt x="516501" y="432736"/>
                    </a:cubicBezTo>
                    <a:cubicBezTo>
                      <a:pt x="531973" y="446708"/>
                      <a:pt x="544628" y="462729"/>
                      <a:pt x="556844" y="478237"/>
                    </a:cubicBezTo>
                    <a:cubicBezTo>
                      <a:pt x="561251" y="483815"/>
                      <a:pt x="565677" y="489429"/>
                      <a:pt x="570249" y="495007"/>
                    </a:cubicBezTo>
                    <a:cubicBezTo>
                      <a:pt x="573505" y="498957"/>
                      <a:pt x="576759" y="502889"/>
                      <a:pt x="580015" y="506821"/>
                    </a:cubicBezTo>
                    <a:cubicBezTo>
                      <a:pt x="593201" y="522732"/>
                      <a:pt x="606844" y="539172"/>
                      <a:pt x="619408" y="556089"/>
                    </a:cubicBezTo>
                    <a:cubicBezTo>
                      <a:pt x="657593" y="607533"/>
                      <a:pt x="676375" y="653180"/>
                      <a:pt x="678460" y="699723"/>
                    </a:cubicBezTo>
                    <a:lnTo>
                      <a:pt x="678533" y="701387"/>
                    </a:lnTo>
                    <a:cubicBezTo>
                      <a:pt x="678971" y="713494"/>
                      <a:pt x="678441" y="725856"/>
                      <a:pt x="676959" y="738164"/>
                    </a:cubicBezTo>
                    <a:cubicBezTo>
                      <a:pt x="678111" y="744784"/>
                      <a:pt x="688079" y="800069"/>
                      <a:pt x="703440" y="845313"/>
                    </a:cubicBezTo>
                    <a:cubicBezTo>
                      <a:pt x="719882" y="893759"/>
                      <a:pt x="753514" y="1014093"/>
                      <a:pt x="753842" y="1015300"/>
                    </a:cubicBezTo>
                    <a:cubicBezTo>
                      <a:pt x="753861" y="1015355"/>
                      <a:pt x="753879" y="1015428"/>
                      <a:pt x="753898" y="1015483"/>
                    </a:cubicBezTo>
                    <a:cubicBezTo>
                      <a:pt x="753915" y="1015593"/>
                      <a:pt x="756385" y="1025944"/>
                      <a:pt x="761981" y="1040666"/>
                    </a:cubicBezTo>
                    <a:cubicBezTo>
                      <a:pt x="762639" y="1042403"/>
                      <a:pt x="762182" y="1044397"/>
                      <a:pt x="760810" y="1045659"/>
                    </a:cubicBezTo>
                    <a:cubicBezTo>
                      <a:pt x="723704" y="1079674"/>
                      <a:pt x="672918" y="1098767"/>
                      <a:pt x="621419" y="1098767"/>
                    </a:cubicBezTo>
                    <a:close/>
                    <a:moveTo>
                      <a:pt x="601321" y="1088599"/>
                    </a:moveTo>
                    <a:cubicBezTo>
                      <a:pt x="656166" y="1094213"/>
                      <a:pt x="712237" y="1076510"/>
                      <a:pt x="752343" y="1040940"/>
                    </a:cubicBezTo>
                    <a:cubicBezTo>
                      <a:pt x="747515" y="1027791"/>
                      <a:pt x="745302" y="1018739"/>
                      <a:pt x="745028" y="1017641"/>
                    </a:cubicBezTo>
                    <a:cubicBezTo>
                      <a:pt x="743985" y="1013892"/>
                      <a:pt x="710994" y="895898"/>
                      <a:pt x="694790" y="848221"/>
                    </a:cubicBezTo>
                    <a:cubicBezTo>
                      <a:pt x="678277" y="799557"/>
                      <a:pt x="667944" y="739627"/>
                      <a:pt x="667852" y="739024"/>
                    </a:cubicBezTo>
                    <a:cubicBezTo>
                      <a:pt x="667779" y="738585"/>
                      <a:pt x="667761" y="738127"/>
                      <a:pt x="667815" y="737689"/>
                    </a:cubicBezTo>
                    <a:cubicBezTo>
                      <a:pt x="669316" y="725637"/>
                      <a:pt x="669846" y="713530"/>
                      <a:pt x="669407" y="701698"/>
                    </a:cubicBezTo>
                    <a:lnTo>
                      <a:pt x="669333" y="700107"/>
                    </a:lnTo>
                    <a:cubicBezTo>
                      <a:pt x="667322" y="655447"/>
                      <a:pt x="649126" y="611410"/>
                      <a:pt x="612074" y="561502"/>
                    </a:cubicBezTo>
                    <a:cubicBezTo>
                      <a:pt x="599656" y="544768"/>
                      <a:pt x="586086" y="528419"/>
                      <a:pt x="572992" y="512618"/>
                    </a:cubicBezTo>
                    <a:cubicBezTo>
                      <a:pt x="569719" y="508686"/>
                      <a:pt x="566463" y="504736"/>
                      <a:pt x="563209" y="500786"/>
                    </a:cubicBezTo>
                    <a:cubicBezTo>
                      <a:pt x="558581" y="495171"/>
                      <a:pt x="554119" y="489502"/>
                      <a:pt x="549675" y="483870"/>
                    </a:cubicBezTo>
                    <a:cubicBezTo>
                      <a:pt x="537129" y="467959"/>
                      <a:pt x="525298" y="452944"/>
                      <a:pt x="510392" y="439485"/>
                    </a:cubicBezTo>
                    <a:cubicBezTo>
                      <a:pt x="493878" y="424580"/>
                      <a:pt x="484259" y="410407"/>
                      <a:pt x="471494" y="390491"/>
                    </a:cubicBezTo>
                    <a:cubicBezTo>
                      <a:pt x="470415" y="388808"/>
                      <a:pt x="445598" y="349562"/>
                      <a:pt x="429267" y="302507"/>
                    </a:cubicBezTo>
                    <a:cubicBezTo>
                      <a:pt x="413009" y="255690"/>
                      <a:pt x="360596" y="167798"/>
                      <a:pt x="360065" y="166920"/>
                    </a:cubicBezTo>
                    <a:cubicBezTo>
                      <a:pt x="359809" y="166481"/>
                      <a:pt x="359626" y="166006"/>
                      <a:pt x="359516" y="165512"/>
                    </a:cubicBezTo>
                    <a:lnTo>
                      <a:pt x="354780" y="157173"/>
                    </a:lnTo>
                    <a:cubicBezTo>
                      <a:pt x="337004" y="125882"/>
                      <a:pt x="320216" y="96310"/>
                      <a:pt x="307871" y="63209"/>
                    </a:cubicBezTo>
                    <a:cubicBezTo>
                      <a:pt x="305055" y="58838"/>
                      <a:pt x="301690" y="53754"/>
                      <a:pt x="297959" y="48889"/>
                    </a:cubicBezTo>
                    <a:cubicBezTo>
                      <a:pt x="282890" y="29266"/>
                      <a:pt x="255201" y="20342"/>
                      <a:pt x="240041" y="16757"/>
                    </a:cubicBezTo>
                    <a:cubicBezTo>
                      <a:pt x="218699" y="11728"/>
                      <a:pt x="196406" y="7193"/>
                      <a:pt x="176234" y="9991"/>
                    </a:cubicBezTo>
                    <a:cubicBezTo>
                      <a:pt x="193278" y="14270"/>
                      <a:pt x="210999" y="21403"/>
                      <a:pt x="224771" y="36856"/>
                    </a:cubicBezTo>
                    <a:cubicBezTo>
                      <a:pt x="225173" y="37313"/>
                      <a:pt x="225502" y="37862"/>
                      <a:pt x="225685" y="38447"/>
                    </a:cubicBezTo>
                    <a:cubicBezTo>
                      <a:pt x="225977" y="39325"/>
                      <a:pt x="226307" y="40239"/>
                      <a:pt x="226636" y="41172"/>
                    </a:cubicBezTo>
                    <a:cubicBezTo>
                      <a:pt x="229123" y="48030"/>
                      <a:pt x="232854" y="58344"/>
                      <a:pt x="224258" y="64434"/>
                    </a:cubicBezTo>
                    <a:cubicBezTo>
                      <a:pt x="217272" y="71164"/>
                      <a:pt x="208202" y="72243"/>
                      <a:pt x="200393" y="67214"/>
                    </a:cubicBezTo>
                    <a:cubicBezTo>
                      <a:pt x="169523" y="52529"/>
                      <a:pt x="112537" y="32924"/>
                      <a:pt x="54747" y="51779"/>
                    </a:cubicBezTo>
                    <a:cubicBezTo>
                      <a:pt x="68353" y="53882"/>
                      <a:pt x="81247" y="59606"/>
                      <a:pt x="93261" y="68933"/>
                    </a:cubicBezTo>
                    <a:cubicBezTo>
                      <a:pt x="180642" y="131204"/>
                      <a:pt x="215700" y="243364"/>
                      <a:pt x="176454" y="335481"/>
                    </a:cubicBezTo>
                    <a:cubicBezTo>
                      <a:pt x="169193" y="352360"/>
                      <a:pt x="159025" y="367375"/>
                      <a:pt x="147833" y="377781"/>
                    </a:cubicBezTo>
                    <a:cubicBezTo>
                      <a:pt x="133057" y="391479"/>
                      <a:pt x="116889" y="397422"/>
                      <a:pt x="99662" y="395483"/>
                    </a:cubicBezTo>
                    <a:cubicBezTo>
                      <a:pt x="94487" y="394898"/>
                      <a:pt x="89256" y="393582"/>
                      <a:pt x="84136" y="391588"/>
                    </a:cubicBezTo>
                    <a:cubicBezTo>
                      <a:pt x="67055" y="385901"/>
                      <a:pt x="51693" y="375751"/>
                      <a:pt x="39111" y="361852"/>
                    </a:cubicBezTo>
                    <a:cubicBezTo>
                      <a:pt x="42512" y="366735"/>
                      <a:pt x="46189" y="371215"/>
                      <a:pt x="50175" y="375074"/>
                    </a:cubicBezTo>
                    <a:cubicBezTo>
                      <a:pt x="68628" y="392960"/>
                      <a:pt x="79802" y="417594"/>
                      <a:pt x="85928" y="435114"/>
                    </a:cubicBezTo>
                    <a:cubicBezTo>
                      <a:pt x="92694" y="454444"/>
                      <a:pt x="101528" y="472750"/>
                      <a:pt x="112171" y="489520"/>
                    </a:cubicBezTo>
                    <a:cubicBezTo>
                      <a:pt x="155423" y="557607"/>
                      <a:pt x="209975" y="655539"/>
                      <a:pt x="210524" y="656526"/>
                    </a:cubicBezTo>
                    <a:cubicBezTo>
                      <a:pt x="211640" y="658520"/>
                      <a:pt x="211109" y="661025"/>
                      <a:pt x="209299" y="662397"/>
                    </a:cubicBezTo>
                    <a:cubicBezTo>
                      <a:pt x="190755" y="676442"/>
                      <a:pt x="127661" y="771759"/>
                      <a:pt x="96901" y="820204"/>
                    </a:cubicBezTo>
                    <a:cubicBezTo>
                      <a:pt x="96919" y="820204"/>
                      <a:pt x="72743" y="865577"/>
                      <a:pt x="47925" y="912504"/>
                    </a:cubicBezTo>
                    <a:cubicBezTo>
                      <a:pt x="49443" y="916692"/>
                      <a:pt x="51272" y="920898"/>
                      <a:pt x="53485" y="925287"/>
                    </a:cubicBezTo>
                    <a:cubicBezTo>
                      <a:pt x="62318" y="942789"/>
                      <a:pt x="75851" y="958919"/>
                      <a:pt x="93719" y="973238"/>
                    </a:cubicBezTo>
                    <a:cubicBezTo>
                      <a:pt x="125576" y="998750"/>
                      <a:pt x="169266" y="1016434"/>
                      <a:pt x="210926" y="1020732"/>
                    </a:cubicBezTo>
                    <a:cubicBezTo>
                      <a:pt x="300647" y="953286"/>
                      <a:pt x="433638" y="846429"/>
                      <a:pt x="434973" y="845350"/>
                    </a:cubicBezTo>
                    <a:cubicBezTo>
                      <a:pt x="436601" y="844052"/>
                      <a:pt x="438905" y="844015"/>
                      <a:pt x="440569" y="845240"/>
                    </a:cubicBezTo>
                    <a:cubicBezTo>
                      <a:pt x="459534" y="859304"/>
                      <a:pt x="538172" y="984869"/>
                      <a:pt x="601321" y="10885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8" name="Graphic 4">
              <a:extLst>
                <a:ext uri="{FF2B5EF4-FFF2-40B4-BE49-F238E27FC236}">
                  <a16:creationId xmlns:a16="http://schemas.microsoft.com/office/drawing/2014/main" id="{D7078D18-448A-A87B-8B5F-BA04060939D3}"/>
                </a:ext>
              </a:extLst>
            </p:cNvPr>
            <p:cNvGrpSpPr/>
            <p:nvPr/>
          </p:nvGrpSpPr>
          <p:grpSpPr>
            <a:xfrm>
              <a:off x="9802144" y="2712359"/>
              <a:ext cx="63160" cy="112404"/>
              <a:chOff x="9802144" y="2712359"/>
              <a:chExt cx="63160" cy="112404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90C39F1A-CE34-F752-F4EF-B6E048226B55}"/>
                  </a:ext>
                </a:extLst>
              </p:cNvPr>
              <p:cNvSpPr/>
              <p:nvPr/>
            </p:nvSpPr>
            <p:spPr>
              <a:xfrm>
                <a:off x="9806708" y="2716956"/>
                <a:ext cx="54040" cy="103235"/>
              </a:xfrm>
              <a:custGeom>
                <a:avLst/>
                <a:gdLst>
                  <a:gd name="connsiteX0" fmla="*/ 47732 w 54040"/>
                  <a:gd name="connsiteY0" fmla="*/ 75493 h 103235"/>
                  <a:gd name="connsiteX1" fmla="*/ 17026 w 54040"/>
                  <a:gd name="connsiteY1" fmla="*/ 25731 h 103235"/>
                  <a:gd name="connsiteX2" fmla="*/ 0 w 54040"/>
                  <a:gd name="connsiteY2" fmla="*/ 0 h 103235"/>
                  <a:gd name="connsiteX3" fmla="*/ 52157 w 54040"/>
                  <a:gd name="connsiteY3" fmla="*/ 103236 h 103235"/>
                  <a:gd name="connsiteX4" fmla="*/ 47732 w 54040"/>
                  <a:gd name="connsiteY4" fmla="*/ 75493 h 103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40" h="103235">
                    <a:moveTo>
                      <a:pt x="47732" y="75493"/>
                    </a:moveTo>
                    <a:cubicBezTo>
                      <a:pt x="39429" y="57753"/>
                      <a:pt x="28730" y="41367"/>
                      <a:pt x="17026" y="25731"/>
                    </a:cubicBezTo>
                    <a:cubicBezTo>
                      <a:pt x="10863" y="17483"/>
                      <a:pt x="5541" y="8632"/>
                      <a:pt x="0" y="0"/>
                    </a:cubicBezTo>
                    <a:cubicBezTo>
                      <a:pt x="13496" y="36302"/>
                      <a:pt x="32717" y="68891"/>
                      <a:pt x="52157" y="103236"/>
                    </a:cubicBezTo>
                    <a:cubicBezTo>
                      <a:pt x="58211" y="97091"/>
                      <a:pt x="47732" y="75493"/>
                      <a:pt x="47732" y="754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23305BD2-322B-7486-C35B-7B3F5AA52265}"/>
                  </a:ext>
                </a:extLst>
              </p:cNvPr>
              <p:cNvSpPr/>
              <p:nvPr/>
            </p:nvSpPr>
            <p:spPr>
              <a:xfrm>
                <a:off x="9802144" y="2712359"/>
                <a:ext cx="63160" cy="112404"/>
              </a:xfrm>
              <a:custGeom>
                <a:avLst/>
                <a:gdLst>
                  <a:gd name="connsiteX0" fmla="*/ 56721 w 63160"/>
                  <a:gd name="connsiteY0" fmla="*/ 112405 h 112404"/>
                  <a:gd name="connsiteX1" fmla="*/ 56118 w 63160"/>
                  <a:gd name="connsiteY1" fmla="*/ 112368 h 112404"/>
                  <a:gd name="connsiteX2" fmla="*/ 52734 w 63160"/>
                  <a:gd name="connsiteY2" fmla="*/ 110082 h 112404"/>
                  <a:gd name="connsiteX3" fmla="*/ 47394 w 63160"/>
                  <a:gd name="connsiteY3" fmla="*/ 100646 h 112404"/>
                  <a:gd name="connsiteX4" fmla="*/ 285 w 63160"/>
                  <a:gd name="connsiteY4" fmla="*/ 6170 h 112404"/>
                  <a:gd name="connsiteX5" fmla="*/ 2534 w 63160"/>
                  <a:gd name="connsiteY5" fmla="*/ 482 h 112404"/>
                  <a:gd name="connsiteX6" fmla="*/ 8422 w 63160"/>
                  <a:gd name="connsiteY6" fmla="*/ 2110 h 112404"/>
                  <a:gd name="connsiteX7" fmla="*/ 12209 w 63160"/>
                  <a:gd name="connsiteY7" fmla="*/ 8072 h 112404"/>
                  <a:gd name="connsiteX8" fmla="*/ 25266 w 63160"/>
                  <a:gd name="connsiteY8" fmla="*/ 27585 h 112404"/>
                  <a:gd name="connsiteX9" fmla="*/ 56428 w 63160"/>
                  <a:gd name="connsiteY9" fmla="*/ 78115 h 112404"/>
                  <a:gd name="connsiteX10" fmla="*/ 59995 w 63160"/>
                  <a:gd name="connsiteY10" fmla="*/ 111033 h 112404"/>
                  <a:gd name="connsiteX11" fmla="*/ 56721 w 63160"/>
                  <a:gd name="connsiteY11" fmla="*/ 112405 h 112404"/>
                  <a:gd name="connsiteX12" fmla="*/ 30039 w 63160"/>
                  <a:gd name="connsiteY12" fmla="*/ 50171 h 112404"/>
                  <a:gd name="connsiteX13" fmla="*/ 50704 w 63160"/>
                  <a:gd name="connsiteY13" fmla="*/ 87972 h 112404"/>
                  <a:gd name="connsiteX14" fmla="*/ 48181 w 63160"/>
                  <a:gd name="connsiteY14" fmla="*/ 82083 h 112404"/>
                  <a:gd name="connsiteX15" fmla="*/ 48162 w 63160"/>
                  <a:gd name="connsiteY15" fmla="*/ 82028 h 112404"/>
                  <a:gd name="connsiteX16" fmla="*/ 30039 w 63160"/>
                  <a:gd name="connsiteY16" fmla="*/ 50171 h 11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3160" h="112404">
                    <a:moveTo>
                      <a:pt x="56721" y="112405"/>
                    </a:moveTo>
                    <a:cubicBezTo>
                      <a:pt x="56520" y="112405"/>
                      <a:pt x="56319" y="112386"/>
                      <a:pt x="56118" y="112368"/>
                    </a:cubicBezTo>
                    <a:cubicBezTo>
                      <a:pt x="54692" y="112185"/>
                      <a:pt x="53448" y="111326"/>
                      <a:pt x="52734" y="110082"/>
                    </a:cubicBezTo>
                    <a:lnTo>
                      <a:pt x="47394" y="100646"/>
                    </a:lnTo>
                    <a:cubicBezTo>
                      <a:pt x="29527" y="69190"/>
                      <a:pt x="12666" y="39491"/>
                      <a:pt x="285" y="6170"/>
                    </a:cubicBezTo>
                    <a:cubicBezTo>
                      <a:pt x="-521" y="3975"/>
                      <a:pt x="430" y="1525"/>
                      <a:pt x="2534" y="482"/>
                    </a:cubicBezTo>
                    <a:cubicBezTo>
                      <a:pt x="4637" y="-560"/>
                      <a:pt x="7161" y="135"/>
                      <a:pt x="8422" y="2110"/>
                    </a:cubicBezTo>
                    <a:cubicBezTo>
                      <a:pt x="9684" y="4085"/>
                      <a:pt x="10946" y="6078"/>
                      <a:pt x="12209" y="8072"/>
                    </a:cubicBezTo>
                    <a:cubicBezTo>
                      <a:pt x="16341" y="14601"/>
                      <a:pt x="20602" y="21367"/>
                      <a:pt x="25266" y="27585"/>
                    </a:cubicBezTo>
                    <a:cubicBezTo>
                      <a:pt x="38927" y="45836"/>
                      <a:pt x="48839" y="61893"/>
                      <a:pt x="56428" y="78115"/>
                    </a:cubicBezTo>
                    <a:cubicBezTo>
                      <a:pt x="59245" y="83894"/>
                      <a:pt x="67712" y="103224"/>
                      <a:pt x="59995" y="111033"/>
                    </a:cubicBezTo>
                    <a:cubicBezTo>
                      <a:pt x="59098" y="111911"/>
                      <a:pt x="57929" y="112405"/>
                      <a:pt x="56721" y="112405"/>
                    </a:cubicBezTo>
                    <a:close/>
                    <a:moveTo>
                      <a:pt x="30039" y="50171"/>
                    </a:moveTo>
                    <a:cubicBezTo>
                      <a:pt x="36549" y="62789"/>
                      <a:pt x="43517" y="75262"/>
                      <a:pt x="50704" y="87972"/>
                    </a:cubicBezTo>
                    <a:cubicBezTo>
                      <a:pt x="49954" y="85997"/>
                      <a:pt x="49113" y="84003"/>
                      <a:pt x="48181" y="82083"/>
                    </a:cubicBezTo>
                    <a:cubicBezTo>
                      <a:pt x="48181" y="82065"/>
                      <a:pt x="48162" y="82047"/>
                      <a:pt x="48162" y="82028"/>
                    </a:cubicBezTo>
                    <a:cubicBezTo>
                      <a:pt x="43262" y="71586"/>
                      <a:pt x="37372" y="61198"/>
                      <a:pt x="30039" y="501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1" name="Graphic 4">
              <a:extLst>
                <a:ext uri="{FF2B5EF4-FFF2-40B4-BE49-F238E27FC236}">
                  <a16:creationId xmlns:a16="http://schemas.microsoft.com/office/drawing/2014/main" id="{B0AB18CF-59C8-ADFB-4367-24EAC48BB7AB}"/>
                </a:ext>
              </a:extLst>
            </p:cNvPr>
            <p:cNvGrpSpPr/>
            <p:nvPr/>
          </p:nvGrpSpPr>
          <p:grpSpPr>
            <a:xfrm>
              <a:off x="8417939" y="2924856"/>
              <a:ext cx="694669" cy="795032"/>
              <a:chOff x="8417939" y="2924856"/>
              <a:chExt cx="694669" cy="795032"/>
            </a:xfrm>
          </p:grpSpPr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73928E5E-F93C-5FFC-E7C6-FC8B59F84939}"/>
                  </a:ext>
                </a:extLst>
              </p:cNvPr>
              <p:cNvSpPr/>
              <p:nvPr/>
            </p:nvSpPr>
            <p:spPr>
              <a:xfrm>
                <a:off x="8422580" y="2929444"/>
                <a:ext cx="685562" cy="785846"/>
              </a:xfrm>
              <a:custGeom>
                <a:avLst/>
                <a:gdLst>
                  <a:gd name="connsiteX0" fmla="*/ 671444 w 685562"/>
                  <a:gd name="connsiteY0" fmla="*/ 608844 h 785846"/>
                  <a:gd name="connsiteX1" fmla="*/ 610381 w 685562"/>
                  <a:gd name="connsiteY1" fmla="*/ 518812 h 785846"/>
                  <a:gd name="connsiteX2" fmla="*/ 570641 w 685562"/>
                  <a:gd name="connsiteY2" fmla="*/ 468082 h 785846"/>
                  <a:gd name="connsiteX3" fmla="*/ 535893 w 685562"/>
                  <a:gd name="connsiteY3" fmla="*/ 436443 h 785846"/>
                  <a:gd name="connsiteX4" fmla="*/ 531998 w 685562"/>
                  <a:gd name="connsiteY4" fmla="*/ 432548 h 785846"/>
                  <a:gd name="connsiteX5" fmla="*/ 487869 w 685562"/>
                  <a:gd name="connsiteY5" fmla="*/ 372819 h 785846"/>
                  <a:gd name="connsiteX6" fmla="*/ 478561 w 685562"/>
                  <a:gd name="connsiteY6" fmla="*/ 359816 h 785846"/>
                  <a:gd name="connsiteX7" fmla="*/ 469928 w 685562"/>
                  <a:gd name="connsiteY7" fmla="*/ 341858 h 785846"/>
                  <a:gd name="connsiteX8" fmla="*/ 486552 w 685562"/>
                  <a:gd name="connsiteY8" fmla="*/ 312944 h 785846"/>
                  <a:gd name="connsiteX9" fmla="*/ 533095 w 685562"/>
                  <a:gd name="connsiteY9" fmla="*/ 204295 h 785846"/>
                  <a:gd name="connsiteX10" fmla="*/ 553633 w 685562"/>
                  <a:gd name="connsiteY10" fmla="*/ 149815 h 785846"/>
                  <a:gd name="connsiteX11" fmla="*/ 588691 w 685562"/>
                  <a:gd name="connsiteY11" fmla="*/ 115343 h 785846"/>
                  <a:gd name="connsiteX12" fmla="*/ 599152 w 685562"/>
                  <a:gd name="connsiteY12" fmla="*/ 106199 h 785846"/>
                  <a:gd name="connsiteX13" fmla="*/ 604638 w 685562"/>
                  <a:gd name="connsiteY13" fmla="*/ 103181 h 785846"/>
                  <a:gd name="connsiteX14" fmla="*/ 658881 w 685562"/>
                  <a:gd name="connsiteY14" fmla="*/ 10571 h 785846"/>
                  <a:gd name="connsiteX15" fmla="*/ 505444 w 685562"/>
                  <a:gd name="connsiteY15" fmla="*/ 0 h 785846"/>
                  <a:gd name="connsiteX16" fmla="*/ 447581 w 685562"/>
                  <a:gd name="connsiteY16" fmla="*/ 62362 h 785846"/>
                  <a:gd name="connsiteX17" fmla="*/ 354111 w 685562"/>
                  <a:gd name="connsiteY17" fmla="*/ 125309 h 785846"/>
                  <a:gd name="connsiteX18" fmla="*/ 324722 w 685562"/>
                  <a:gd name="connsiteY18" fmla="*/ 142610 h 785846"/>
                  <a:gd name="connsiteX19" fmla="*/ 305666 w 685562"/>
                  <a:gd name="connsiteY19" fmla="*/ 150803 h 785846"/>
                  <a:gd name="connsiteX20" fmla="*/ 281800 w 685562"/>
                  <a:gd name="connsiteY20" fmla="*/ 155832 h 785846"/>
                  <a:gd name="connsiteX21" fmla="*/ 263549 w 685562"/>
                  <a:gd name="connsiteY21" fmla="*/ 154662 h 785846"/>
                  <a:gd name="connsiteX22" fmla="*/ 241950 w 685562"/>
                  <a:gd name="connsiteY22" fmla="*/ 146304 h 785846"/>
                  <a:gd name="connsiteX23" fmla="*/ 231325 w 685562"/>
                  <a:gd name="connsiteY23" fmla="*/ 107058 h 785846"/>
                  <a:gd name="connsiteX24" fmla="*/ 229423 w 685562"/>
                  <a:gd name="connsiteY24" fmla="*/ 117592 h 785846"/>
                  <a:gd name="connsiteX25" fmla="*/ 187818 w 685562"/>
                  <a:gd name="connsiteY25" fmla="*/ 181618 h 785846"/>
                  <a:gd name="connsiteX26" fmla="*/ 115910 w 685562"/>
                  <a:gd name="connsiteY26" fmla="*/ 272290 h 785846"/>
                  <a:gd name="connsiteX27" fmla="*/ 45244 w 685562"/>
                  <a:gd name="connsiteY27" fmla="*/ 425909 h 785846"/>
                  <a:gd name="connsiteX28" fmla="*/ 41386 w 685562"/>
                  <a:gd name="connsiteY28" fmla="*/ 444581 h 785846"/>
                  <a:gd name="connsiteX29" fmla="*/ 11777 w 685562"/>
                  <a:gd name="connsiteY29" fmla="*/ 641250 h 785846"/>
                  <a:gd name="connsiteX30" fmla="*/ 220 w 685562"/>
                  <a:gd name="connsiteY30" fmla="*/ 723492 h 785846"/>
                  <a:gd name="connsiteX31" fmla="*/ 0 w 685562"/>
                  <a:gd name="connsiteY31" fmla="*/ 724717 h 785846"/>
                  <a:gd name="connsiteX32" fmla="*/ 39301 w 685562"/>
                  <a:gd name="connsiteY32" fmla="*/ 759135 h 785846"/>
                  <a:gd name="connsiteX33" fmla="*/ 57132 w 685562"/>
                  <a:gd name="connsiteY33" fmla="*/ 768279 h 785846"/>
                  <a:gd name="connsiteX34" fmla="*/ 73811 w 685562"/>
                  <a:gd name="connsiteY34" fmla="*/ 774753 h 785846"/>
                  <a:gd name="connsiteX35" fmla="*/ 92848 w 685562"/>
                  <a:gd name="connsiteY35" fmla="*/ 780166 h 785846"/>
                  <a:gd name="connsiteX36" fmla="*/ 179826 w 685562"/>
                  <a:gd name="connsiteY36" fmla="*/ 781922 h 785846"/>
                  <a:gd name="connsiteX37" fmla="*/ 182313 w 685562"/>
                  <a:gd name="connsiteY37" fmla="*/ 780404 h 785846"/>
                  <a:gd name="connsiteX38" fmla="*/ 287250 w 685562"/>
                  <a:gd name="connsiteY38" fmla="*/ 564478 h 785846"/>
                  <a:gd name="connsiteX39" fmla="*/ 361700 w 685562"/>
                  <a:gd name="connsiteY39" fmla="*/ 632399 h 785846"/>
                  <a:gd name="connsiteX40" fmla="*/ 446538 w 685562"/>
                  <a:gd name="connsiteY40" fmla="*/ 693902 h 785846"/>
                  <a:gd name="connsiteX41" fmla="*/ 517313 w 685562"/>
                  <a:gd name="connsiteY41" fmla="*/ 742438 h 785846"/>
                  <a:gd name="connsiteX42" fmla="*/ 517514 w 685562"/>
                  <a:gd name="connsiteY42" fmla="*/ 742603 h 785846"/>
                  <a:gd name="connsiteX43" fmla="*/ 685563 w 685562"/>
                  <a:gd name="connsiteY43" fmla="*/ 636020 h 785846"/>
                  <a:gd name="connsiteX44" fmla="*/ 671444 w 685562"/>
                  <a:gd name="connsiteY44" fmla="*/ 608844 h 785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85562" h="785846">
                    <a:moveTo>
                      <a:pt x="671444" y="608844"/>
                    </a:moveTo>
                    <a:cubicBezTo>
                      <a:pt x="652937" y="577608"/>
                      <a:pt x="632784" y="547360"/>
                      <a:pt x="610381" y="518812"/>
                    </a:cubicBezTo>
                    <a:cubicBezTo>
                      <a:pt x="597140" y="501933"/>
                      <a:pt x="585179" y="483937"/>
                      <a:pt x="570641" y="468082"/>
                    </a:cubicBezTo>
                    <a:cubicBezTo>
                      <a:pt x="559979" y="456450"/>
                      <a:pt x="547159" y="447361"/>
                      <a:pt x="535893" y="436443"/>
                    </a:cubicBezTo>
                    <a:cubicBezTo>
                      <a:pt x="534577" y="435163"/>
                      <a:pt x="533278" y="433883"/>
                      <a:pt x="531998" y="432548"/>
                    </a:cubicBezTo>
                    <a:cubicBezTo>
                      <a:pt x="514880" y="414552"/>
                      <a:pt x="500927" y="393869"/>
                      <a:pt x="487869" y="372819"/>
                    </a:cubicBezTo>
                    <a:cubicBezTo>
                      <a:pt x="486040" y="369875"/>
                      <a:pt x="482218" y="365010"/>
                      <a:pt x="478561" y="359816"/>
                    </a:cubicBezTo>
                    <a:cubicBezTo>
                      <a:pt x="473934" y="353251"/>
                      <a:pt x="469581" y="346174"/>
                      <a:pt x="469928" y="341858"/>
                    </a:cubicBezTo>
                    <a:cubicBezTo>
                      <a:pt x="470550" y="334232"/>
                      <a:pt x="482950" y="320314"/>
                      <a:pt x="486552" y="312944"/>
                    </a:cubicBezTo>
                    <a:cubicBezTo>
                      <a:pt x="503816" y="277520"/>
                      <a:pt x="518849" y="241036"/>
                      <a:pt x="533095" y="204295"/>
                    </a:cubicBezTo>
                    <a:cubicBezTo>
                      <a:pt x="539953" y="186574"/>
                      <a:pt x="545037" y="166732"/>
                      <a:pt x="553633" y="149815"/>
                    </a:cubicBezTo>
                    <a:cubicBezTo>
                      <a:pt x="561222" y="134874"/>
                      <a:pt x="577864" y="127102"/>
                      <a:pt x="588691" y="115343"/>
                    </a:cubicBezTo>
                    <a:cubicBezTo>
                      <a:pt x="591837" y="111923"/>
                      <a:pt x="595384" y="108905"/>
                      <a:pt x="599152" y="106199"/>
                    </a:cubicBezTo>
                    <a:cubicBezTo>
                      <a:pt x="601949" y="104205"/>
                      <a:pt x="603340" y="103163"/>
                      <a:pt x="604638" y="103181"/>
                    </a:cubicBezTo>
                    <a:cubicBezTo>
                      <a:pt x="620476" y="70738"/>
                      <a:pt x="635581" y="37399"/>
                      <a:pt x="658881" y="10571"/>
                    </a:cubicBezTo>
                    <a:cubicBezTo>
                      <a:pt x="607180" y="11814"/>
                      <a:pt x="555828" y="7443"/>
                      <a:pt x="505444" y="0"/>
                    </a:cubicBezTo>
                    <a:cubicBezTo>
                      <a:pt x="485583" y="19623"/>
                      <a:pt x="466582" y="40691"/>
                      <a:pt x="447581" y="62362"/>
                    </a:cubicBezTo>
                    <a:cubicBezTo>
                      <a:pt x="421868" y="90343"/>
                      <a:pt x="386828" y="104333"/>
                      <a:pt x="354111" y="125309"/>
                    </a:cubicBezTo>
                    <a:cubicBezTo>
                      <a:pt x="344820" y="131271"/>
                      <a:pt x="334982" y="137398"/>
                      <a:pt x="324722" y="142610"/>
                    </a:cubicBezTo>
                    <a:cubicBezTo>
                      <a:pt x="318504" y="145774"/>
                      <a:pt x="312140" y="148590"/>
                      <a:pt x="305666" y="150803"/>
                    </a:cubicBezTo>
                    <a:cubicBezTo>
                      <a:pt x="297857" y="153491"/>
                      <a:pt x="289883" y="155302"/>
                      <a:pt x="281800" y="155832"/>
                    </a:cubicBezTo>
                    <a:cubicBezTo>
                      <a:pt x="275765" y="156216"/>
                      <a:pt x="269675" y="155887"/>
                      <a:pt x="263549" y="154662"/>
                    </a:cubicBezTo>
                    <a:cubicBezTo>
                      <a:pt x="256379" y="153217"/>
                      <a:pt x="249156" y="150529"/>
                      <a:pt x="241950" y="146304"/>
                    </a:cubicBezTo>
                    <a:cubicBezTo>
                      <a:pt x="229332" y="140013"/>
                      <a:pt x="233721" y="122402"/>
                      <a:pt x="231325" y="107058"/>
                    </a:cubicBezTo>
                    <a:cubicBezTo>
                      <a:pt x="230136" y="113623"/>
                      <a:pt x="229423" y="117592"/>
                      <a:pt x="229423" y="117592"/>
                    </a:cubicBezTo>
                    <a:cubicBezTo>
                      <a:pt x="219493" y="142336"/>
                      <a:pt x="206709" y="162964"/>
                      <a:pt x="187818" y="181618"/>
                    </a:cubicBezTo>
                    <a:cubicBezTo>
                      <a:pt x="160295" y="208794"/>
                      <a:pt x="138184" y="240798"/>
                      <a:pt x="115910" y="272290"/>
                    </a:cubicBezTo>
                    <a:cubicBezTo>
                      <a:pt x="57552" y="355007"/>
                      <a:pt x="45244" y="425909"/>
                      <a:pt x="45244" y="425909"/>
                    </a:cubicBezTo>
                    <a:cubicBezTo>
                      <a:pt x="43306" y="431908"/>
                      <a:pt x="42483" y="438400"/>
                      <a:pt x="41386" y="444581"/>
                    </a:cubicBezTo>
                    <a:cubicBezTo>
                      <a:pt x="29755" y="509815"/>
                      <a:pt x="21104" y="575651"/>
                      <a:pt x="11777" y="641250"/>
                    </a:cubicBezTo>
                    <a:cubicBezTo>
                      <a:pt x="7882" y="668664"/>
                      <a:pt x="4023" y="696078"/>
                      <a:pt x="220" y="723492"/>
                    </a:cubicBezTo>
                    <a:cubicBezTo>
                      <a:pt x="165" y="723912"/>
                      <a:pt x="73" y="724296"/>
                      <a:pt x="0" y="724717"/>
                    </a:cubicBezTo>
                    <a:cubicBezTo>
                      <a:pt x="10315" y="738506"/>
                      <a:pt x="23848" y="749973"/>
                      <a:pt x="39301" y="759135"/>
                    </a:cubicBezTo>
                    <a:cubicBezTo>
                      <a:pt x="44989" y="762518"/>
                      <a:pt x="50969" y="765536"/>
                      <a:pt x="57132" y="768279"/>
                    </a:cubicBezTo>
                    <a:cubicBezTo>
                      <a:pt x="62545" y="770693"/>
                      <a:pt x="68123" y="772833"/>
                      <a:pt x="73811" y="774753"/>
                    </a:cubicBezTo>
                    <a:cubicBezTo>
                      <a:pt x="80047" y="776856"/>
                      <a:pt x="86411" y="778667"/>
                      <a:pt x="92848" y="780166"/>
                    </a:cubicBezTo>
                    <a:cubicBezTo>
                      <a:pt x="122164" y="787061"/>
                      <a:pt x="152979" y="787719"/>
                      <a:pt x="179826" y="781922"/>
                    </a:cubicBezTo>
                    <a:cubicBezTo>
                      <a:pt x="180832" y="781099"/>
                      <a:pt x="181673" y="780569"/>
                      <a:pt x="182313" y="780404"/>
                    </a:cubicBezTo>
                    <a:cubicBezTo>
                      <a:pt x="188732" y="778794"/>
                      <a:pt x="287250" y="564478"/>
                      <a:pt x="287250" y="564478"/>
                    </a:cubicBezTo>
                    <a:cubicBezTo>
                      <a:pt x="309305" y="589825"/>
                      <a:pt x="335402" y="611661"/>
                      <a:pt x="361700" y="632399"/>
                    </a:cubicBezTo>
                    <a:cubicBezTo>
                      <a:pt x="389041" y="653942"/>
                      <a:pt x="417350" y="674974"/>
                      <a:pt x="446538" y="693902"/>
                    </a:cubicBezTo>
                    <a:cubicBezTo>
                      <a:pt x="470770" y="709611"/>
                      <a:pt x="494892" y="723949"/>
                      <a:pt x="517313" y="742438"/>
                    </a:cubicBezTo>
                    <a:cubicBezTo>
                      <a:pt x="517386" y="742493"/>
                      <a:pt x="517441" y="742548"/>
                      <a:pt x="517514" y="742603"/>
                    </a:cubicBezTo>
                    <a:cubicBezTo>
                      <a:pt x="543739" y="680643"/>
                      <a:pt x="614404" y="626273"/>
                      <a:pt x="685563" y="636020"/>
                    </a:cubicBezTo>
                    <a:cubicBezTo>
                      <a:pt x="681923" y="626583"/>
                      <a:pt x="676583" y="617531"/>
                      <a:pt x="671444" y="6088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8F51B25-3276-5A72-EEDE-645359130EAE}"/>
                  </a:ext>
                </a:extLst>
              </p:cNvPr>
              <p:cNvSpPr/>
              <p:nvPr/>
            </p:nvSpPr>
            <p:spPr>
              <a:xfrm>
                <a:off x="8417939" y="2924856"/>
                <a:ext cx="694669" cy="795032"/>
              </a:xfrm>
              <a:custGeom>
                <a:avLst/>
                <a:gdLst>
                  <a:gd name="connsiteX0" fmla="*/ 146081 w 694669"/>
                  <a:gd name="connsiteY0" fmla="*/ 795032 h 795032"/>
                  <a:gd name="connsiteX1" fmla="*/ 96374 w 694669"/>
                  <a:gd name="connsiteY1" fmla="*/ 789235 h 795032"/>
                  <a:gd name="connsiteX2" fmla="*/ 76916 w 694669"/>
                  <a:gd name="connsiteY2" fmla="*/ 783693 h 795032"/>
                  <a:gd name="connsiteX3" fmla="*/ 59853 w 694669"/>
                  <a:gd name="connsiteY3" fmla="*/ 777055 h 795032"/>
                  <a:gd name="connsiteX4" fmla="*/ 41547 w 694669"/>
                  <a:gd name="connsiteY4" fmla="*/ 767655 h 795032"/>
                  <a:gd name="connsiteX5" fmla="*/ 911 w 694669"/>
                  <a:gd name="connsiteY5" fmla="*/ 732048 h 795032"/>
                  <a:gd name="connsiteX6" fmla="*/ 51 w 694669"/>
                  <a:gd name="connsiteY6" fmla="*/ 728628 h 795032"/>
                  <a:gd name="connsiteX7" fmla="*/ 179 w 694669"/>
                  <a:gd name="connsiteY7" fmla="*/ 727878 h 795032"/>
                  <a:gd name="connsiteX8" fmla="*/ 11811 w 694669"/>
                  <a:gd name="connsiteY8" fmla="*/ 645198 h 795032"/>
                  <a:gd name="connsiteX9" fmla="*/ 16949 w 694669"/>
                  <a:gd name="connsiteY9" fmla="*/ 608750 h 795032"/>
                  <a:gd name="connsiteX10" fmla="*/ 41455 w 694669"/>
                  <a:gd name="connsiteY10" fmla="*/ 448383 h 795032"/>
                  <a:gd name="connsiteX11" fmla="*/ 42150 w 694669"/>
                  <a:gd name="connsiteY11" fmla="*/ 444268 h 795032"/>
                  <a:gd name="connsiteX12" fmla="*/ 45369 w 694669"/>
                  <a:gd name="connsiteY12" fmla="*/ 429400 h 795032"/>
                  <a:gd name="connsiteX13" fmla="*/ 116747 w 694669"/>
                  <a:gd name="connsiteY13" fmla="*/ 274245 h 795032"/>
                  <a:gd name="connsiteX14" fmla="*/ 120460 w 694669"/>
                  <a:gd name="connsiteY14" fmla="*/ 268996 h 795032"/>
                  <a:gd name="connsiteX15" fmla="*/ 189186 w 694669"/>
                  <a:gd name="connsiteY15" fmla="*/ 182951 h 795032"/>
                  <a:gd name="connsiteX16" fmla="*/ 229584 w 694669"/>
                  <a:gd name="connsiteY16" fmla="*/ 120900 h 795032"/>
                  <a:gd name="connsiteX17" fmla="*/ 231413 w 694669"/>
                  <a:gd name="connsiteY17" fmla="*/ 110823 h 795032"/>
                  <a:gd name="connsiteX18" fmla="*/ 235911 w 694669"/>
                  <a:gd name="connsiteY18" fmla="*/ 107074 h 795032"/>
                  <a:gd name="connsiteX19" fmla="*/ 235966 w 694669"/>
                  <a:gd name="connsiteY19" fmla="*/ 107074 h 795032"/>
                  <a:gd name="connsiteX20" fmla="*/ 240429 w 694669"/>
                  <a:gd name="connsiteY20" fmla="*/ 110951 h 795032"/>
                  <a:gd name="connsiteX21" fmla="*/ 241416 w 694669"/>
                  <a:gd name="connsiteY21" fmla="*/ 124777 h 795032"/>
                  <a:gd name="connsiteX22" fmla="*/ 248567 w 694669"/>
                  <a:gd name="connsiteY22" fmla="*/ 146796 h 795032"/>
                  <a:gd name="connsiteX23" fmla="*/ 269031 w 694669"/>
                  <a:gd name="connsiteY23" fmla="*/ 154769 h 795032"/>
                  <a:gd name="connsiteX24" fmla="*/ 286076 w 694669"/>
                  <a:gd name="connsiteY24" fmla="*/ 155867 h 795032"/>
                  <a:gd name="connsiteX25" fmla="*/ 308753 w 694669"/>
                  <a:gd name="connsiteY25" fmla="*/ 151075 h 795032"/>
                  <a:gd name="connsiteX26" fmla="*/ 327224 w 694669"/>
                  <a:gd name="connsiteY26" fmla="*/ 143120 h 795032"/>
                  <a:gd name="connsiteX27" fmla="*/ 356210 w 694669"/>
                  <a:gd name="connsiteY27" fmla="*/ 126039 h 795032"/>
                  <a:gd name="connsiteX28" fmla="*/ 386330 w 694669"/>
                  <a:gd name="connsiteY28" fmla="*/ 108263 h 795032"/>
                  <a:gd name="connsiteX29" fmla="*/ 448784 w 694669"/>
                  <a:gd name="connsiteY29" fmla="*/ 63841 h 795032"/>
                  <a:gd name="connsiteX30" fmla="*/ 506794 w 694669"/>
                  <a:gd name="connsiteY30" fmla="*/ 1315 h 795032"/>
                  <a:gd name="connsiteX31" fmla="*/ 510670 w 694669"/>
                  <a:gd name="connsiteY31" fmla="*/ 53 h 795032"/>
                  <a:gd name="connsiteX32" fmla="*/ 663339 w 694669"/>
                  <a:gd name="connsiteY32" fmla="*/ 10568 h 795032"/>
                  <a:gd name="connsiteX33" fmla="*/ 663449 w 694669"/>
                  <a:gd name="connsiteY33" fmla="*/ 10568 h 795032"/>
                  <a:gd name="connsiteX34" fmla="*/ 667582 w 694669"/>
                  <a:gd name="connsiteY34" fmla="*/ 13202 h 795032"/>
                  <a:gd name="connsiteX35" fmla="*/ 666905 w 694669"/>
                  <a:gd name="connsiteY35" fmla="*/ 18139 h 795032"/>
                  <a:gd name="connsiteX36" fmla="*/ 617783 w 694669"/>
                  <a:gd name="connsiteY36" fmla="*/ 100600 h 795032"/>
                  <a:gd name="connsiteX37" fmla="*/ 613339 w 694669"/>
                  <a:gd name="connsiteY37" fmla="*/ 109762 h 795032"/>
                  <a:gd name="connsiteX38" fmla="*/ 609590 w 694669"/>
                  <a:gd name="connsiteY38" fmla="*/ 112304 h 795032"/>
                  <a:gd name="connsiteX39" fmla="*/ 606737 w 694669"/>
                  <a:gd name="connsiteY39" fmla="*/ 114225 h 795032"/>
                  <a:gd name="connsiteX40" fmla="*/ 596624 w 694669"/>
                  <a:gd name="connsiteY40" fmla="*/ 122985 h 795032"/>
                  <a:gd name="connsiteX41" fmla="*/ 582268 w 694669"/>
                  <a:gd name="connsiteY41" fmla="*/ 135585 h 795032"/>
                  <a:gd name="connsiteX42" fmla="*/ 562280 w 694669"/>
                  <a:gd name="connsiteY42" fmla="*/ 156433 h 795032"/>
                  <a:gd name="connsiteX43" fmla="*/ 548929 w 694669"/>
                  <a:gd name="connsiteY43" fmla="*/ 190723 h 795032"/>
                  <a:gd name="connsiteX44" fmla="*/ 541943 w 694669"/>
                  <a:gd name="connsiteY44" fmla="*/ 210493 h 795032"/>
                  <a:gd name="connsiteX45" fmla="*/ 495254 w 694669"/>
                  <a:gd name="connsiteY45" fmla="*/ 319489 h 795032"/>
                  <a:gd name="connsiteX46" fmla="*/ 488451 w 694669"/>
                  <a:gd name="connsiteY46" fmla="*/ 330151 h 795032"/>
                  <a:gd name="connsiteX47" fmla="*/ 479087 w 694669"/>
                  <a:gd name="connsiteY47" fmla="*/ 346756 h 795032"/>
                  <a:gd name="connsiteX48" fmla="*/ 486896 w 694669"/>
                  <a:gd name="connsiteY48" fmla="*/ 361716 h 795032"/>
                  <a:gd name="connsiteX49" fmla="*/ 491267 w 694669"/>
                  <a:gd name="connsiteY49" fmla="*/ 367733 h 795032"/>
                  <a:gd name="connsiteX50" fmla="*/ 496351 w 694669"/>
                  <a:gd name="connsiteY50" fmla="*/ 374938 h 795032"/>
                  <a:gd name="connsiteX51" fmla="*/ 539913 w 694669"/>
                  <a:gd name="connsiteY51" fmla="*/ 433935 h 795032"/>
                  <a:gd name="connsiteX52" fmla="*/ 543680 w 694669"/>
                  <a:gd name="connsiteY52" fmla="*/ 437685 h 795032"/>
                  <a:gd name="connsiteX53" fmla="*/ 558165 w 694669"/>
                  <a:gd name="connsiteY53" fmla="*/ 450577 h 795032"/>
                  <a:gd name="connsiteX54" fmla="*/ 578611 w 694669"/>
                  <a:gd name="connsiteY54" fmla="*/ 469524 h 795032"/>
                  <a:gd name="connsiteX55" fmla="*/ 605567 w 694669"/>
                  <a:gd name="connsiteY55" fmla="*/ 503320 h 795032"/>
                  <a:gd name="connsiteX56" fmla="*/ 618570 w 694669"/>
                  <a:gd name="connsiteY56" fmla="*/ 520529 h 795032"/>
                  <a:gd name="connsiteX57" fmla="*/ 679981 w 694669"/>
                  <a:gd name="connsiteY57" fmla="*/ 611055 h 795032"/>
                  <a:gd name="connsiteX58" fmla="*/ 679981 w 694669"/>
                  <a:gd name="connsiteY58" fmla="*/ 611055 h 795032"/>
                  <a:gd name="connsiteX59" fmla="*/ 694373 w 694669"/>
                  <a:gd name="connsiteY59" fmla="*/ 638999 h 795032"/>
                  <a:gd name="connsiteX60" fmla="*/ 693679 w 694669"/>
                  <a:gd name="connsiteY60" fmla="*/ 643461 h 795032"/>
                  <a:gd name="connsiteX61" fmla="*/ 689490 w 694669"/>
                  <a:gd name="connsiteY61" fmla="*/ 645144 h 795032"/>
                  <a:gd name="connsiteX62" fmla="*/ 526270 w 694669"/>
                  <a:gd name="connsiteY62" fmla="*/ 748983 h 795032"/>
                  <a:gd name="connsiteX63" fmla="*/ 523180 w 694669"/>
                  <a:gd name="connsiteY63" fmla="*/ 751635 h 795032"/>
                  <a:gd name="connsiteX64" fmla="*/ 519193 w 694669"/>
                  <a:gd name="connsiteY64" fmla="*/ 750775 h 795032"/>
                  <a:gd name="connsiteX65" fmla="*/ 463067 w 694669"/>
                  <a:gd name="connsiteY65" fmla="*/ 711602 h 795032"/>
                  <a:gd name="connsiteX66" fmla="*/ 448601 w 694669"/>
                  <a:gd name="connsiteY66" fmla="*/ 702330 h 795032"/>
                  <a:gd name="connsiteX67" fmla="*/ 363416 w 694669"/>
                  <a:gd name="connsiteY67" fmla="*/ 640572 h 795032"/>
                  <a:gd name="connsiteX68" fmla="*/ 293025 w 694669"/>
                  <a:gd name="connsiteY68" fmla="*/ 577332 h 795032"/>
                  <a:gd name="connsiteX69" fmla="*/ 245879 w 694669"/>
                  <a:gd name="connsiteY69" fmla="*/ 678391 h 795032"/>
                  <a:gd name="connsiteX70" fmla="*/ 188089 w 694669"/>
                  <a:gd name="connsiteY70" fmla="*/ 789418 h 795032"/>
                  <a:gd name="connsiteX71" fmla="*/ 187302 w 694669"/>
                  <a:gd name="connsiteY71" fmla="*/ 790058 h 795032"/>
                  <a:gd name="connsiteX72" fmla="*/ 185364 w 694669"/>
                  <a:gd name="connsiteY72" fmla="*/ 791009 h 795032"/>
                  <a:gd name="connsiteX73" fmla="*/ 146081 w 694669"/>
                  <a:gd name="connsiteY73" fmla="*/ 795032 h 795032"/>
                  <a:gd name="connsiteX74" fmla="*/ 9397 w 694669"/>
                  <a:gd name="connsiteY74" fmla="*/ 728116 h 795032"/>
                  <a:gd name="connsiteX75" fmla="*/ 46210 w 694669"/>
                  <a:gd name="connsiteY75" fmla="*/ 759809 h 795032"/>
                  <a:gd name="connsiteX76" fmla="*/ 63565 w 694669"/>
                  <a:gd name="connsiteY76" fmla="*/ 768716 h 795032"/>
                  <a:gd name="connsiteX77" fmla="*/ 79842 w 694669"/>
                  <a:gd name="connsiteY77" fmla="*/ 775043 h 795032"/>
                  <a:gd name="connsiteX78" fmla="*/ 98459 w 694669"/>
                  <a:gd name="connsiteY78" fmla="*/ 780347 h 795032"/>
                  <a:gd name="connsiteX79" fmla="*/ 182401 w 694669"/>
                  <a:gd name="connsiteY79" fmla="*/ 782304 h 795032"/>
                  <a:gd name="connsiteX80" fmla="*/ 184486 w 694669"/>
                  <a:gd name="connsiteY80" fmla="*/ 781060 h 795032"/>
                  <a:gd name="connsiteX81" fmla="*/ 287667 w 694669"/>
                  <a:gd name="connsiteY81" fmla="*/ 567200 h 795032"/>
                  <a:gd name="connsiteX82" fmla="*/ 291178 w 694669"/>
                  <a:gd name="connsiteY82" fmla="*/ 564585 h 795032"/>
                  <a:gd name="connsiteX83" fmla="*/ 295275 w 694669"/>
                  <a:gd name="connsiteY83" fmla="*/ 566103 h 795032"/>
                  <a:gd name="connsiteX84" fmla="*/ 369103 w 694669"/>
                  <a:gd name="connsiteY84" fmla="*/ 633439 h 795032"/>
                  <a:gd name="connsiteX85" fmla="*/ 453612 w 694669"/>
                  <a:gd name="connsiteY85" fmla="*/ 694704 h 795032"/>
                  <a:gd name="connsiteX86" fmla="*/ 468005 w 694669"/>
                  <a:gd name="connsiteY86" fmla="*/ 703940 h 795032"/>
                  <a:gd name="connsiteX87" fmla="*/ 520326 w 694669"/>
                  <a:gd name="connsiteY87" fmla="*/ 739948 h 795032"/>
                  <a:gd name="connsiteX88" fmla="*/ 682889 w 694669"/>
                  <a:gd name="connsiteY88" fmla="*/ 635305 h 795032"/>
                  <a:gd name="connsiteX89" fmla="*/ 672154 w 694669"/>
                  <a:gd name="connsiteY89" fmla="*/ 615773 h 795032"/>
                  <a:gd name="connsiteX90" fmla="*/ 611419 w 694669"/>
                  <a:gd name="connsiteY90" fmla="*/ 526235 h 795032"/>
                  <a:gd name="connsiteX91" fmla="*/ 598270 w 694669"/>
                  <a:gd name="connsiteY91" fmla="*/ 508843 h 795032"/>
                  <a:gd name="connsiteX92" fmla="*/ 571899 w 694669"/>
                  <a:gd name="connsiteY92" fmla="*/ 475778 h 795032"/>
                  <a:gd name="connsiteX93" fmla="*/ 552257 w 694669"/>
                  <a:gd name="connsiteY93" fmla="*/ 457619 h 795032"/>
                  <a:gd name="connsiteX94" fmla="*/ 537334 w 694669"/>
                  <a:gd name="connsiteY94" fmla="*/ 444341 h 795032"/>
                  <a:gd name="connsiteX95" fmla="*/ 533329 w 694669"/>
                  <a:gd name="connsiteY95" fmla="*/ 440318 h 795032"/>
                  <a:gd name="connsiteX96" fmla="*/ 488615 w 694669"/>
                  <a:gd name="connsiteY96" fmla="*/ 379840 h 795032"/>
                  <a:gd name="connsiteX97" fmla="*/ 483934 w 694669"/>
                  <a:gd name="connsiteY97" fmla="*/ 373238 h 795032"/>
                  <a:gd name="connsiteX98" fmla="*/ 479453 w 694669"/>
                  <a:gd name="connsiteY98" fmla="*/ 367075 h 795032"/>
                  <a:gd name="connsiteX99" fmla="*/ 469998 w 694669"/>
                  <a:gd name="connsiteY99" fmla="*/ 346116 h 795032"/>
                  <a:gd name="connsiteX100" fmla="*/ 480971 w 694669"/>
                  <a:gd name="connsiteY100" fmla="*/ 324994 h 795032"/>
                  <a:gd name="connsiteX101" fmla="*/ 487061 w 694669"/>
                  <a:gd name="connsiteY101" fmla="*/ 315557 h 795032"/>
                  <a:gd name="connsiteX102" fmla="*/ 533439 w 694669"/>
                  <a:gd name="connsiteY102" fmla="*/ 207256 h 795032"/>
                  <a:gd name="connsiteX103" fmla="*/ 540297 w 694669"/>
                  <a:gd name="connsiteY103" fmla="*/ 187871 h 795032"/>
                  <a:gd name="connsiteX104" fmla="*/ 554178 w 694669"/>
                  <a:gd name="connsiteY104" fmla="*/ 152355 h 795032"/>
                  <a:gd name="connsiteX105" fmla="*/ 576654 w 694669"/>
                  <a:gd name="connsiteY105" fmla="*/ 128471 h 795032"/>
                  <a:gd name="connsiteX106" fmla="*/ 589949 w 694669"/>
                  <a:gd name="connsiteY106" fmla="*/ 116840 h 795032"/>
                  <a:gd name="connsiteX107" fmla="*/ 601123 w 694669"/>
                  <a:gd name="connsiteY107" fmla="*/ 107074 h 795032"/>
                  <a:gd name="connsiteX108" fmla="*/ 606060 w 694669"/>
                  <a:gd name="connsiteY108" fmla="*/ 103929 h 795032"/>
                  <a:gd name="connsiteX109" fmla="*/ 609609 w 694669"/>
                  <a:gd name="connsiteY109" fmla="*/ 96632 h 795032"/>
                  <a:gd name="connsiteX110" fmla="*/ 653682 w 694669"/>
                  <a:gd name="connsiteY110" fmla="*/ 19913 h 795032"/>
                  <a:gd name="connsiteX111" fmla="*/ 511658 w 694669"/>
                  <a:gd name="connsiteY111" fmla="*/ 9453 h 795032"/>
                  <a:gd name="connsiteX112" fmla="*/ 455642 w 694669"/>
                  <a:gd name="connsiteY112" fmla="*/ 69968 h 795032"/>
                  <a:gd name="connsiteX113" fmla="*/ 390884 w 694669"/>
                  <a:gd name="connsiteY113" fmla="*/ 116236 h 795032"/>
                  <a:gd name="connsiteX114" fmla="*/ 361203 w 694669"/>
                  <a:gd name="connsiteY114" fmla="*/ 133756 h 795032"/>
                  <a:gd name="connsiteX115" fmla="*/ 331412 w 694669"/>
                  <a:gd name="connsiteY115" fmla="*/ 151295 h 795032"/>
                  <a:gd name="connsiteX116" fmla="*/ 311770 w 694669"/>
                  <a:gd name="connsiteY116" fmla="*/ 159744 h 795032"/>
                  <a:gd name="connsiteX117" fmla="*/ 286716 w 694669"/>
                  <a:gd name="connsiteY117" fmla="*/ 165011 h 795032"/>
                  <a:gd name="connsiteX118" fmla="*/ 267257 w 694669"/>
                  <a:gd name="connsiteY118" fmla="*/ 163749 h 795032"/>
                  <a:gd name="connsiteX119" fmla="*/ 244251 w 694669"/>
                  <a:gd name="connsiteY119" fmla="*/ 154842 h 795032"/>
                  <a:gd name="connsiteX120" fmla="*/ 232986 w 694669"/>
                  <a:gd name="connsiteY120" fmla="*/ 136115 h 795032"/>
                  <a:gd name="connsiteX121" fmla="*/ 195660 w 694669"/>
                  <a:gd name="connsiteY121" fmla="*/ 189480 h 795032"/>
                  <a:gd name="connsiteX122" fmla="*/ 127976 w 694669"/>
                  <a:gd name="connsiteY122" fmla="*/ 274281 h 795032"/>
                  <a:gd name="connsiteX123" fmla="*/ 124264 w 694669"/>
                  <a:gd name="connsiteY123" fmla="*/ 279530 h 795032"/>
                  <a:gd name="connsiteX124" fmla="*/ 54366 w 694669"/>
                  <a:gd name="connsiteY124" fmla="*/ 431302 h 795032"/>
                  <a:gd name="connsiteX125" fmla="*/ 54202 w 694669"/>
                  <a:gd name="connsiteY125" fmla="*/ 431924 h 795032"/>
                  <a:gd name="connsiteX126" fmla="*/ 51203 w 694669"/>
                  <a:gd name="connsiteY126" fmla="*/ 445786 h 795032"/>
                  <a:gd name="connsiteX127" fmla="*/ 50490 w 694669"/>
                  <a:gd name="connsiteY127" fmla="*/ 449992 h 795032"/>
                  <a:gd name="connsiteX128" fmla="*/ 26038 w 694669"/>
                  <a:gd name="connsiteY128" fmla="*/ 610012 h 795032"/>
                  <a:gd name="connsiteX129" fmla="*/ 20900 w 694669"/>
                  <a:gd name="connsiteY129" fmla="*/ 646479 h 795032"/>
                  <a:gd name="connsiteX130" fmla="*/ 9397 w 694669"/>
                  <a:gd name="connsiteY130" fmla="*/ 728116 h 795032"/>
                  <a:gd name="connsiteX131" fmla="*/ 184138 w 694669"/>
                  <a:gd name="connsiteY131" fmla="*/ 781444 h 795032"/>
                  <a:gd name="connsiteX132" fmla="*/ 184138 w 694669"/>
                  <a:gd name="connsiteY132" fmla="*/ 781444 h 795032"/>
                  <a:gd name="connsiteX133" fmla="*/ 184138 w 694669"/>
                  <a:gd name="connsiteY133" fmla="*/ 781444 h 795032"/>
                  <a:gd name="connsiteX134" fmla="*/ 609755 w 694669"/>
                  <a:gd name="connsiteY134" fmla="*/ 112268 h 795032"/>
                  <a:gd name="connsiteX135" fmla="*/ 609755 w 694669"/>
                  <a:gd name="connsiteY135" fmla="*/ 112268 h 795032"/>
                  <a:gd name="connsiteX136" fmla="*/ 609755 w 694669"/>
                  <a:gd name="connsiteY136" fmla="*/ 112268 h 795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694669" h="795032">
                    <a:moveTo>
                      <a:pt x="146081" y="795032"/>
                    </a:moveTo>
                    <a:cubicBezTo>
                      <a:pt x="129677" y="795032"/>
                      <a:pt x="112797" y="793094"/>
                      <a:pt x="96374" y="789235"/>
                    </a:cubicBezTo>
                    <a:cubicBezTo>
                      <a:pt x="89699" y="787662"/>
                      <a:pt x="83152" y="785797"/>
                      <a:pt x="76916" y="783693"/>
                    </a:cubicBezTo>
                    <a:cubicBezTo>
                      <a:pt x="70881" y="781645"/>
                      <a:pt x="65138" y="779414"/>
                      <a:pt x="59853" y="777055"/>
                    </a:cubicBezTo>
                    <a:cubicBezTo>
                      <a:pt x="53306" y="774147"/>
                      <a:pt x="47143" y="770965"/>
                      <a:pt x="41547" y="767655"/>
                    </a:cubicBezTo>
                    <a:cubicBezTo>
                      <a:pt x="24850" y="757761"/>
                      <a:pt x="11189" y="745782"/>
                      <a:pt x="911" y="732048"/>
                    </a:cubicBezTo>
                    <a:cubicBezTo>
                      <a:pt x="179" y="731079"/>
                      <a:pt x="-131" y="729835"/>
                      <a:pt x="51" y="728628"/>
                    </a:cubicBezTo>
                    <a:lnTo>
                      <a:pt x="179" y="727878"/>
                    </a:lnTo>
                    <a:cubicBezTo>
                      <a:pt x="4074" y="700026"/>
                      <a:pt x="7915" y="672612"/>
                      <a:pt x="11811" y="645198"/>
                    </a:cubicBezTo>
                    <a:cubicBezTo>
                      <a:pt x="13530" y="633055"/>
                      <a:pt x="15249" y="620894"/>
                      <a:pt x="16949" y="608750"/>
                    </a:cubicBezTo>
                    <a:cubicBezTo>
                      <a:pt x="24338" y="556081"/>
                      <a:pt x="31964" y="501619"/>
                      <a:pt x="41455" y="448383"/>
                    </a:cubicBezTo>
                    <a:cubicBezTo>
                      <a:pt x="41693" y="447030"/>
                      <a:pt x="41931" y="445658"/>
                      <a:pt x="42150" y="444268"/>
                    </a:cubicBezTo>
                    <a:cubicBezTo>
                      <a:pt x="42973" y="439367"/>
                      <a:pt x="43815" y="434301"/>
                      <a:pt x="45369" y="429400"/>
                    </a:cubicBezTo>
                    <a:cubicBezTo>
                      <a:pt x="46448" y="423456"/>
                      <a:pt x="59853" y="354895"/>
                      <a:pt x="116747" y="274245"/>
                    </a:cubicBezTo>
                    <a:lnTo>
                      <a:pt x="120460" y="268996"/>
                    </a:lnTo>
                    <a:cubicBezTo>
                      <a:pt x="141326" y="239461"/>
                      <a:pt x="162906" y="208920"/>
                      <a:pt x="189186" y="182951"/>
                    </a:cubicBezTo>
                    <a:cubicBezTo>
                      <a:pt x="206614" y="165742"/>
                      <a:pt x="219452" y="146009"/>
                      <a:pt x="229584" y="120900"/>
                    </a:cubicBezTo>
                    <a:lnTo>
                      <a:pt x="231413" y="110823"/>
                    </a:lnTo>
                    <a:cubicBezTo>
                      <a:pt x="231815" y="108647"/>
                      <a:pt x="233699" y="107074"/>
                      <a:pt x="235911" y="107074"/>
                    </a:cubicBezTo>
                    <a:cubicBezTo>
                      <a:pt x="235930" y="107074"/>
                      <a:pt x="235948" y="107074"/>
                      <a:pt x="235966" y="107074"/>
                    </a:cubicBezTo>
                    <a:cubicBezTo>
                      <a:pt x="238197" y="107111"/>
                      <a:pt x="240081" y="108738"/>
                      <a:pt x="240429" y="110951"/>
                    </a:cubicBezTo>
                    <a:cubicBezTo>
                      <a:pt x="241142" y="115578"/>
                      <a:pt x="241288" y="120260"/>
                      <a:pt x="241416" y="124777"/>
                    </a:cubicBezTo>
                    <a:cubicBezTo>
                      <a:pt x="241764" y="136390"/>
                      <a:pt x="242294" y="143668"/>
                      <a:pt x="248567" y="146796"/>
                    </a:cubicBezTo>
                    <a:cubicBezTo>
                      <a:pt x="255297" y="150728"/>
                      <a:pt x="262082" y="153361"/>
                      <a:pt x="269031" y="154769"/>
                    </a:cubicBezTo>
                    <a:cubicBezTo>
                      <a:pt x="274499" y="155867"/>
                      <a:pt x="280242" y="156232"/>
                      <a:pt x="286076" y="155867"/>
                    </a:cubicBezTo>
                    <a:cubicBezTo>
                      <a:pt x="293318" y="155391"/>
                      <a:pt x="300743" y="153836"/>
                      <a:pt x="308753" y="151075"/>
                    </a:cubicBezTo>
                    <a:cubicBezTo>
                      <a:pt x="314605" y="149063"/>
                      <a:pt x="320640" y="146466"/>
                      <a:pt x="327224" y="143120"/>
                    </a:cubicBezTo>
                    <a:cubicBezTo>
                      <a:pt x="337246" y="138036"/>
                      <a:pt x="347084" y="131909"/>
                      <a:pt x="356210" y="126039"/>
                    </a:cubicBezTo>
                    <a:cubicBezTo>
                      <a:pt x="366177" y="119638"/>
                      <a:pt x="376418" y="113859"/>
                      <a:pt x="386330" y="108263"/>
                    </a:cubicBezTo>
                    <a:cubicBezTo>
                      <a:pt x="409465" y="95205"/>
                      <a:pt x="431319" y="82861"/>
                      <a:pt x="448784" y="63841"/>
                    </a:cubicBezTo>
                    <a:cubicBezTo>
                      <a:pt x="465572" y="44694"/>
                      <a:pt x="485671" y="22218"/>
                      <a:pt x="506794" y="1315"/>
                    </a:cubicBezTo>
                    <a:cubicBezTo>
                      <a:pt x="507818" y="309"/>
                      <a:pt x="509263" y="-167"/>
                      <a:pt x="510670" y="53"/>
                    </a:cubicBezTo>
                    <a:cubicBezTo>
                      <a:pt x="566248" y="8264"/>
                      <a:pt x="616229" y="11702"/>
                      <a:pt x="663339" y="10568"/>
                    </a:cubicBezTo>
                    <a:cubicBezTo>
                      <a:pt x="663376" y="10568"/>
                      <a:pt x="663412" y="10568"/>
                      <a:pt x="663449" y="10568"/>
                    </a:cubicBezTo>
                    <a:cubicBezTo>
                      <a:pt x="665222" y="10568"/>
                      <a:pt x="666831" y="11592"/>
                      <a:pt x="667582" y="13202"/>
                    </a:cubicBezTo>
                    <a:cubicBezTo>
                      <a:pt x="668349" y="14848"/>
                      <a:pt x="668094" y="16786"/>
                      <a:pt x="666905" y="18139"/>
                    </a:cubicBezTo>
                    <a:cubicBezTo>
                      <a:pt x="646203" y="41987"/>
                      <a:pt x="631756" y="71778"/>
                      <a:pt x="617783" y="100600"/>
                    </a:cubicBezTo>
                    <a:lnTo>
                      <a:pt x="613339" y="109762"/>
                    </a:lnTo>
                    <a:cubicBezTo>
                      <a:pt x="612626" y="111225"/>
                      <a:pt x="611199" y="112176"/>
                      <a:pt x="609590" y="112304"/>
                    </a:cubicBezTo>
                    <a:cubicBezTo>
                      <a:pt x="609042" y="112579"/>
                      <a:pt x="607835" y="113457"/>
                      <a:pt x="606737" y="114225"/>
                    </a:cubicBezTo>
                    <a:cubicBezTo>
                      <a:pt x="602678" y="117132"/>
                      <a:pt x="599385" y="119985"/>
                      <a:pt x="596624" y="122985"/>
                    </a:cubicBezTo>
                    <a:cubicBezTo>
                      <a:pt x="592327" y="127648"/>
                      <a:pt x="587206" y="131690"/>
                      <a:pt x="582268" y="135585"/>
                    </a:cubicBezTo>
                    <a:cubicBezTo>
                      <a:pt x="574203" y="141949"/>
                      <a:pt x="566577" y="147966"/>
                      <a:pt x="562280" y="156433"/>
                    </a:cubicBezTo>
                    <a:cubicBezTo>
                      <a:pt x="556921" y="167004"/>
                      <a:pt x="552843" y="179056"/>
                      <a:pt x="548929" y="190723"/>
                    </a:cubicBezTo>
                    <a:cubicBezTo>
                      <a:pt x="546716" y="197289"/>
                      <a:pt x="544430" y="204074"/>
                      <a:pt x="541943" y="210493"/>
                    </a:cubicBezTo>
                    <a:cubicBezTo>
                      <a:pt x="524716" y="254987"/>
                      <a:pt x="510305" y="288601"/>
                      <a:pt x="495254" y="319489"/>
                    </a:cubicBezTo>
                    <a:cubicBezTo>
                      <a:pt x="493791" y="322488"/>
                      <a:pt x="491194" y="326219"/>
                      <a:pt x="488451" y="330151"/>
                    </a:cubicBezTo>
                    <a:cubicBezTo>
                      <a:pt x="484628" y="335637"/>
                      <a:pt x="479380" y="343154"/>
                      <a:pt x="479087" y="346756"/>
                    </a:cubicBezTo>
                    <a:cubicBezTo>
                      <a:pt x="478978" y="348055"/>
                      <a:pt x="479855" y="351731"/>
                      <a:pt x="486896" y="361716"/>
                    </a:cubicBezTo>
                    <a:cubicBezTo>
                      <a:pt x="488377" y="363801"/>
                      <a:pt x="489877" y="365849"/>
                      <a:pt x="491267" y="367733"/>
                    </a:cubicBezTo>
                    <a:cubicBezTo>
                      <a:pt x="493370" y="370586"/>
                      <a:pt x="495180" y="373055"/>
                      <a:pt x="496351" y="374938"/>
                    </a:cubicBezTo>
                    <a:cubicBezTo>
                      <a:pt x="508000" y="393720"/>
                      <a:pt x="522302" y="415410"/>
                      <a:pt x="539913" y="433935"/>
                    </a:cubicBezTo>
                    <a:cubicBezTo>
                      <a:pt x="541138" y="435216"/>
                      <a:pt x="542400" y="436459"/>
                      <a:pt x="543680" y="437685"/>
                    </a:cubicBezTo>
                    <a:cubicBezTo>
                      <a:pt x="548289" y="442165"/>
                      <a:pt x="553318" y="446426"/>
                      <a:pt x="558165" y="450577"/>
                    </a:cubicBezTo>
                    <a:cubicBezTo>
                      <a:pt x="565077" y="456466"/>
                      <a:pt x="572228" y="462556"/>
                      <a:pt x="578611" y="469524"/>
                    </a:cubicBezTo>
                    <a:cubicBezTo>
                      <a:pt x="588413" y="480222"/>
                      <a:pt x="597136" y="491963"/>
                      <a:pt x="605567" y="503320"/>
                    </a:cubicBezTo>
                    <a:cubicBezTo>
                      <a:pt x="609864" y="509099"/>
                      <a:pt x="614144" y="514878"/>
                      <a:pt x="618570" y="520529"/>
                    </a:cubicBezTo>
                    <a:cubicBezTo>
                      <a:pt x="639893" y="547723"/>
                      <a:pt x="659992" y="577332"/>
                      <a:pt x="679981" y="611055"/>
                    </a:cubicBezTo>
                    <a:lnTo>
                      <a:pt x="679981" y="611055"/>
                    </a:lnTo>
                    <a:cubicBezTo>
                      <a:pt x="684974" y="619467"/>
                      <a:pt x="690625" y="629014"/>
                      <a:pt x="694373" y="638999"/>
                    </a:cubicBezTo>
                    <a:cubicBezTo>
                      <a:pt x="694940" y="640499"/>
                      <a:pt x="694684" y="642199"/>
                      <a:pt x="693679" y="643461"/>
                    </a:cubicBezTo>
                    <a:cubicBezTo>
                      <a:pt x="692673" y="644723"/>
                      <a:pt x="691100" y="645345"/>
                      <a:pt x="689490" y="645144"/>
                    </a:cubicBezTo>
                    <a:cubicBezTo>
                      <a:pt x="618972" y="635487"/>
                      <a:pt x="551087" y="690351"/>
                      <a:pt x="526270" y="748983"/>
                    </a:cubicBezTo>
                    <a:cubicBezTo>
                      <a:pt x="525704" y="750300"/>
                      <a:pt x="524569" y="751287"/>
                      <a:pt x="523180" y="751635"/>
                    </a:cubicBezTo>
                    <a:cubicBezTo>
                      <a:pt x="521790" y="751982"/>
                      <a:pt x="520326" y="751653"/>
                      <a:pt x="519193" y="750775"/>
                    </a:cubicBezTo>
                    <a:cubicBezTo>
                      <a:pt x="501216" y="735925"/>
                      <a:pt x="482672" y="724111"/>
                      <a:pt x="463067" y="711602"/>
                    </a:cubicBezTo>
                    <a:cubicBezTo>
                      <a:pt x="458257" y="708530"/>
                      <a:pt x="453429" y="705457"/>
                      <a:pt x="448601" y="702330"/>
                    </a:cubicBezTo>
                    <a:cubicBezTo>
                      <a:pt x="422669" y="685524"/>
                      <a:pt x="394816" y="665315"/>
                      <a:pt x="363416" y="640572"/>
                    </a:cubicBezTo>
                    <a:cubicBezTo>
                      <a:pt x="339586" y="621790"/>
                      <a:pt x="314678" y="601179"/>
                      <a:pt x="293025" y="577332"/>
                    </a:cubicBezTo>
                    <a:cubicBezTo>
                      <a:pt x="285746" y="593114"/>
                      <a:pt x="265959" y="635908"/>
                      <a:pt x="245879" y="678391"/>
                    </a:cubicBezTo>
                    <a:cubicBezTo>
                      <a:pt x="194654" y="786729"/>
                      <a:pt x="191197" y="788631"/>
                      <a:pt x="188089" y="789418"/>
                    </a:cubicBezTo>
                    <a:cubicBezTo>
                      <a:pt x="188143" y="789418"/>
                      <a:pt x="187851" y="789600"/>
                      <a:pt x="187302" y="790058"/>
                    </a:cubicBezTo>
                    <a:cubicBezTo>
                      <a:pt x="186735" y="790515"/>
                      <a:pt x="186077" y="790844"/>
                      <a:pt x="185364" y="791009"/>
                    </a:cubicBezTo>
                    <a:cubicBezTo>
                      <a:pt x="172964" y="793697"/>
                      <a:pt x="159687" y="795032"/>
                      <a:pt x="146081" y="795032"/>
                    </a:cubicBezTo>
                    <a:close/>
                    <a:moveTo>
                      <a:pt x="9397" y="728116"/>
                    </a:moveTo>
                    <a:cubicBezTo>
                      <a:pt x="18815" y="740241"/>
                      <a:pt x="31196" y="750903"/>
                      <a:pt x="46210" y="759809"/>
                    </a:cubicBezTo>
                    <a:cubicBezTo>
                      <a:pt x="51496" y="762955"/>
                      <a:pt x="57329" y="765936"/>
                      <a:pt x="63565" y="768716"/>
                    </a:cubicBezTo>
                    <a:cubicBezTo>
                      <a:pt x="68595" y="770965"/>
                      <a:pt x="74081" y="773087"/>
                      <a:pt x="79842" y="775043"/>
                    </a:cubicBezTo>
                    <a:cubicBezTo>
                      <a:pt x="85786" y="777055"/>
                      <a:pt x="92058" y="778847"/>
                      <a:pt x="98459" y="780347"/>
                    </a:cubicBezTo>
                    <a:cubicBezTo>
                      <a:pt x="126824" y="787004"/>
                      <a:pt x="156578" y="787699"/>
                      <a:pt x="182401" y="782304"/>
                    </a:cubicBezTo>
                    <a:cubicBezTo>
                      <a:pt x="183133" y="781755"/>
                      <a:pt x="183827" y="781353"/>
                      <a:pt x="184486" y="781060"/>
                    </a:cubicBezTo>
                    <a:cubicBezTo>
                      <a:pt x="192990" y="770361"/>
                      <a:pt x="250505" y="648033"/>
                      <a:pt x="287667" y="567200"/>
                    </a:cubicBezTo>
                    <a:cubicBezTo>
                      <a:pt x="288307" y="565792"/>
                      <a:pt x="289624" y="564805"/>
                      <a:pt x="291178" y="564585"/>
                    </a:cubicBezTo>
                    <a:cubicBezTo>
                      <a:pt x="292696" y="564366"/>
                      <a:pt x="294250" y="564951"/>
                      <a:pt x="295275" y="566103"/>
                    </a:cubicBezTo>
                    <a:cubicBezTo>
                      <a:pt x="317494" y="591633"/>
                      <a:pt x="343884" y="613560"/>
                      <a:pt x="369103" y="633439"/>
                    </a:cubicBezTo>
                    <a:cubicBezTo>
                      <a:pt x="400284" y="658018"/>
                      <a:pt x="427917" y="678044"/>
                      <a:pt x="453612" y="694704"/>
                    </a:cubicBezTo>
                    <a:cubicBezTo>
                      <a:pt x="458422" y="697813"/>
                      <a:pt x="463231" y="700885"/>
                      <a:pt x="468005" y="703940"/>
                    </a:cubicBezTo>
                    <a:cubicBezTo>
                      <a:pt x="485452" y="715059"/>
                      <a:pt x="503428" y="726525"/>
                      <a:pt x="520326" y="739948"/>
                    </a:cubicBezTo>
                    <a:cubicBezTo>
                      <a:pt x="547301" y="682451"/>
                      <a:pt x="613084" y="630202"/>
                      <a:pt x="682889" y="635305"/>
                    </a:cubicBezTo>
                    <a:cubicBezTo>
                      <a:pt x="679670" y="628465"/>
                      <a:pt x="675738" y="621826"/>
                      <a:pt x="672154" y="615773"/>
                    </a:cubicBezTo>
                    <a:cubicBezTo>
                      <a:pt x="652366" y="582398"/>
                      <a:pt x="632505" y="553100"/>
                      <a:pt x="611419" y="526235"/>
                    </a:cubicBezTo>
                    <a:cubicBezTo>
                      <a:pt x="606938" y="520529"/>
                      <a:pt x="602605" y="514677"/>
                      <a:pt x="598270" y="508843"/>
                    </a:cubicBezTo>
                    <a:cubicBezTo>
                      <a:pt x="589967" y="497669"/>
                      <a:pt x="581390" y="486111"/>
                      <a:pt x="571899" y="475778"/>
                    </a:cubicBezTo>
                    <a:cubicBezTo>
                      <a:pt x="565900" y="469231"/>
                      <a:pt x="558951" y="463324"/>
                      <a:pt x="552257" y="457619"/>
                    </a:cubicBezTo>
                    <a:cubicBezTo>
                      <a:pt x="547301" y="453394"/>
                      <a:pt x="542163" y="449023"/>
                      <a:pt x="537334" y="444341"/>
                    </a:cubicBezTo>
                    <a:cubicBezTo>
                      <a:pt x="535981" y="443025"/>
                      <a:pt x="534628" y="441708"/>
                      <a:pt x="533329" y="440318"/>
                    </a:cubicBezTo>
                    <a:cubicBezTo>
                      <a:pt x="515133" y="421207"/>
                      <a:pt x="500521" y="399024"/>
                      <a:pt x="488615" y="379840"/>
                    </a:cubicBezTo>
                    <a:cubicBezTo>
                      <a:pt x="487628" y="378249"/>
                      <a:pt x="485909" y="375926"/>
                      <a:pt x="483934" y="373238"/>
                    </a:cubicBezTo>
                    <a:cubicBezTo>
                      <a:pt x="482507" y="371317"/>
                      <a:pt x="480971" y="369214"/>
                      <a:pt x="479453" y="367075"/>
                    </a:cubicBezTo>
                    <a:cubicBezTo>
                      <a:pt x="472357" y="356998"/>
                      <a:pt x="469614" y="350926"/>
                      <a:pt x="469998" y="346116"/>
                    </a:cubicBezTo>
                    <a:cubicBezTo>
                      <a:pt x="470492" y="340027"/>
                      <a:pt x="475814" y="332382"/>
                      <a:pt x="480971" y="324994"/>
                    </a:cubicBezTo>
                    <a:cubicBezTo>
                      <a:pt x="483513" y="321355"/>
                      <a:pt x="485909" y="317935"/>
                      <a:pt x="487061" y="315557"/>
                    </a:cubicBezTo>
                    <a:cubicBezTo>
                      <a:pt x="502002" y="284907"/>
                      <a:pt x="516303" y="251513"/>
                      <a:pt x="533439" y="207256"/>
                    </a:cubicBezTo>
                    <a:cubicBezTo>
                      <a:pt x="535853" y="201020"/>
                      <a:pt x="538102" y="194326"/>
                      <a:pt x="540297" y="187871"/>
                    </a:cubicBezTo>
                    <a:cubicBezTo>
                      <a:pt x="544321" y="175910"/>
                      <a:pt x="548490" y="163529"/>
                      <a:pt x="554178" y="152355"/>
                    </a:cubicBezTo>
                    <a:cubicBezTo>
                      <a:pt x="559390" y="142114"/>
                      <a:pt x="568168" y="135183"/>
                      <a:pt x="576654" y="128471"/>
                    </a:cubicBezTo>
                    <a:cubicBezTo>
                      <a:pt x="581536" y="124612"/>
                      <a:pt x="586145" y="120991"/>
                      <a:pt x="589949" y="116840"/>
                    </a:cubicBezTo>
                    <a:cubicBezTo>
                      <a:pt x="593131" y="113383"/>
                      <a:pt x="596899" y="110092"/>
                      <a:pt x="601123" y="107074"/>
                    </a:cubicBezTo>
                    <a:cubicBezTo>
                      <a:pt x="603098" y="105666"/>
                      <a:pt x="604598" y="104587"/>
                      <a:pt x="606060" y="103929"/>
                    </a:cubicBezTo>
                    <a:lnTo>
                      <a:pt x="609609" y="96632"/>
                    </a:lnTo>
                    <a:cubicBezTo>
                      <a:pt x="622392" y="70279"/>
                      <a:pt x="635560" y="43103"/>
                      <a:pt x="653682" y="19913"/>
                    </a:cubicBezTo>
                    <a:cubicBezTo>
                      <a:pt x="609554" y="20407"/>
                      <a:pt x="562993" y="16951"/>
                      <a:pt x="511658" y="9453"/>
                    </a:cubicBezTo>
                    <a:cubicBezTo>
                      <a:pt x="491322" y="29679"/>
                      <a:pt x="471955" y="51351"/>
                      <a:pt x="455642" y="69968"/>
                    </a:cubicBezTo>
                    <a:cubicBezTo>
                      <a:pt x="437134" y="90121"/>
                      <a:pt x="414658" y="102813"/>
                      <a:pt x="390884" y="116236"/>
                    </a:cubicBezTo>
                    <a:cubicBezTo>
                      <a:pt x="381082" y="121778"/>
                      <a:pt x="370950" y="127502"/>
                      <a:pt x="361203" y="133756"/>
                    </a:cubicBezTo>
                    <a:cubicBezTo>
                      <a:pt x="351858" y="139755"/>
                      <a:pt x="341799" y="146009"/>
                      <a:pt x="331412" y="151295"/>
                    </a:cubicBezTo>
                    <a:cubicBezTo>
                      <a:pt x="324444" y="154824"/>
                      <a:pt x="318025" y="157586"/>
                      <a:pt x="311770" y="159744"/>
                    </a:cubicBezTo>
                    <a:cubicBezTo>
                      <a:pt x="302974" y="162761"/>
                      <a:pt x="294781" y="164480"/>
                      <a:pt x="286716" y="165011"/>
                    </a:cubicBezTo>
                    <a:cubicBezTo>
                      <a:pt x="280077" y="165431"/>
                      <a:pt x="273530" y="165011"/>
                      <a:pt x="267257" y="163749"/>
                    </a:cubicBezTo>
                    <a:cubicBezTo>
                      <a:pt x="259320" y="162139"/>
                      <a:pt x="251566" y="159140"/>
                      <a:pt x="244251" y="154842"/>
                    </a:cubicBezTo>
                    <a:cubicBezTo>
                      <a:pt x="236533" y="151002"/>
                      <a:pt x="233955" y="143997"/>
                      <a:pt x="232986" y="136115"/>
                    </a:cubicBezTo>
                    <a:cubicBezTo>
                      <a:pt x="223220" y="156964"/>
                      <a:pt x="211168" y="174155"/>
                      <a:pt x="195660" y="189480"/>
                    </a:cubicBezTo>
                    <a:cubicBezTo>
                      <a:pt x="169947" y="214863"/>
                      <a:pt x="148605" y="245075"/>
                      <a:pt x="127976" y="274281"/>
                    </a:cubicBezTo>
                    <a:lnTo>
                      <a:pt x="124264" y="279530"/>
                    </a:lnTo>
                    <a:cubicBezTo>
                      <a:pt x="67168" y="360472"/>
                      <a:pt x="54495" y="430589"/>
                      <a:pt x="54366" y="431302"/>
                    </a:cubicBezTo>
                    <a:cubicBezTo>
                      <a:pt x="54330" y="431522"/>
                      <a:pt x="54275" y="431723"/>
                      <a:pt x="54202" y="431924"/>
                    </a:cubicBezTo>
                    <a:cubicBezTo>
                      <a:pt x="52794" y="436258"/>
                      <a:pt x="51989" y="441104"/>
                      <a:pt x="51203" y="445786"/>
                    </a:cubicBezTo>
                    <a:cubicBezTo>
                      <a:pt x="50965" y="447194"/>
                      <a:pt x="50727" y="448602"/>
                      <a:pt x="50490" y="449992"/>
                    </a:cubicBezTo>
                    <a:cubicBezTo>
                      <a:pt x="41035" y="503064"/>
                      <a:pt x="33408" y="557434"/>
                      <a:pt x="26038" y="610012"/>
                    </a:cubicBezTo>
                    <a:cubicBezTo>
                      <a:pt x="24338" y="622174"/>
                      <a:pt x="22637" y="634335"/>
                      <a:pt x="20900" y="646479"/>
                    </a:cubicBezTo>
                    <a:cubicBezTo>
                      <a:pt x="17022" y="673691"/>
                      <a:pt x="13201" y="700904"/>
                      <a:pt x="9397" y="728116"/>
                    </a:cubicBezTo>
                    <a:close/>
                    <a:moveTo>
                      <a:pt x="184138" y="781444"/>
                    </a:moveTo>
                    <a:lnTo>
                      <a:pt x="184138" y="781444"/>
                    </a:lnTo>
                    <a:lnTo>
                      <a:pt x="184138" y="781444"/>
                    </a:lnTo>
                    <a:close/>
                    <a:moveTo>
                      <a:pt x="609755" y="112268"/>
                    </a:moveTo>
                    <a:cubicBezTo>
                      <a:pt x="609755" y="112268"/>
                      <a:pt x="609755" y="112268"/>
                      <a:pt x="609755" y="112268"/>
                    </a:cubicBezTo>
                    <a:lnTo>
                      <a:pt x="609755" y="112268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731928B8-CD80-602E-5122-D05186A12D9C}"/>
              </a:ext>
            </a:extLst>
          </p:cNvPr>
          <p:cNvSpPr/>
          <p:nvPr/>
        </p:nvSpPr>
        <p:spPr>
          <a:xfrm>
            <a:off x="5546222" y="5763930"/>
            <a:ext cx="2082126" cy="579745"/>
          </a:xfrm>
          <a:custGeom>
            <a:avLst/>
            <a:gdLst>
              <a:gd name="connsiteX0" fmla="*/ 2275705 w 2285261"/>
              <a:gd name="connsiteY0" fmla="*/ 442685 h 636305"/>
              <a:gd name="connsiteX1" fmla="*/ 2256557 w 2285261"/>
              <a:gd name="connsiteY1" fmla="*/ 425678 h 636305"/>
              <a:gd name="connsiteX2" fmla="*/ 2197779 w 2285261"/>
              <a:gd name="connsiteY2" fmla="*/ 410315 h 636305"/>
              <a:gd name="connsiteX3" fmla="*/ 2146262 w 2285261"/>
              <a:gd name="connsiteY3" fmla="*/ 395411 h 636305"/>
              <a:gd name="connsiteX4" fmla="*/ 2115648 w 2285261"/>
              <a:gd name="connsiteY4" fmla="*/ 380104 h 636305"/>
              <a:gd name="connsiteX5" fmla="*/ 2101566 w 2285261"/>
              <a:gd name="connsiteY5" fmla="*/ 385224 h 636305"/>
              <a:gd name="connsiteX6" fmla="*/ 2080315 w 2285261"/>
              <a:gd name="connsiteY6" fmla="*/ 378001 h 636305"/>
              <a:gd name="connsiteX7" fmla="*/ 2002391 w 2285261"/>
              <a:gd name="connsiteY7" fmla="*/ 374580 h 636305"/>
              <a:gd name="connsiteX8" fmla="*/ 1986663 w 2285261"/>
              <a:gd name="connsiteY8" fmla="*/ 374580 h 636305"/>
              <a:gd name="connsiteX9" fmla="*/ 1935566 w 2285261"/>
              <a:gd name="connsiteY9" fmla="*/ 329885 h 636305"/>
              <a:gd name="connsiteX10" fmla="*/ 1749138 w 2285261"/>
              <a:gd name="connsiteY10" fmla="*/ 192579 h 636305"/>
              <a:gd name="connsiteX11" fmla="*/ 1688312 w 2285261"/>
              <a:gd name="connsiteY11" fmla="*/ 167670 h 636305"/>
              <a:gd name="connsiteX12" fmla="*/ 1648682 w 2285261"/>
              <a:gd name="connsiteY12" fmla="*/ 152820 h 636305"/>
              <a:gd name="connsiteX13" fmla="*/ 1624359 w 2285261"/>
              <a:gd name="connsiteY13" fmla="*/ 139470 h 636305"/>
              <a:gd name="connsiteX14" fmla="*/ 1592008 w 2285261"/>
              <a:gd name="connsiteY14" fmla="*/ 127455 h 636305"/>
              <a:gd name="connsiteX15" fmla="*/ 1532462 w 2285261"/>
              <a:gd name="connsiteY15" fmla="*/ 92360 h 636305"/>
              <a:gd name="connsiteX16" fmla="*/ 1325149 w 2285261"/>
              <a:gd name="connsiteY16" fmla="*/ 865 h 636305"/>
              <a:gd name="connsiteX17" fmla="*/ 1268109 w 2285261"/>
              <a:gd name="connsiteY17" fmla="*/ 7211 h 636305"/>
              <a:gd name="connsiteX18" fmla="*/ 1260976 w 2285261"/>
              <a:gd name="connsiteY18" fmla="*/ 13649 h 636305"/>
              <a:gd name="connsiteX19" fmla="*/ 1244572 w 2285261"/>
              <a:gd name="connsiteY19" fmla="*/ 26085 h 636305"/>
              <a:gd name="connsiteX20" fmla="*/ 1210246 w 2285261"/>
              <a:gd name="connsiteY20" fmla="*/ 58308 h 636305"/>
              <a:gd name="connsiteX21" fmla="*/ 1204265 w 2285261"/>
              <a:gd name="connsiteY21" fmla="*/ 57887 h 636305"/>
              <a:gd name="connsiteX22" fmla="*/ 1194902 w 2285261"/>
              <a:gd name="connsiteY22" fmla="*/ 46786 h 636305"/>
              <a:gd name="connsiteX23" fmla="*/ 1181277 w 2285261"/>
              <a:gd name="connsiteY23" fmla="*/ 39160 h 636305"/>
              <a:gd name="connsiteX24" fmla="*/ 1172371 w 2285261"/>
              <a:gd name="connsiteY24" fmla="*/ 30199 h 636305"/>
              <a:gd name="connsiteX25" fmla="*/ 1155327 w 2285261"/>
              <a:gd name="connsiteY25" fmla="*/ 32339 h 636305"/>
              <a:gd name="connsiteX26" fmla="*/ 1121275 w 2285261"/>
              <a:gd name="connsiteY26" fmla="*/ 17032 h 636305"/>
              <a:gd name="connsiteX27" fmla="*/ 1059992 w 2285261"/>
              <a:gd name="connsiteY27" fmla="*/ 34040 h 636305"/>
              <a:gd name="connsiteX28" fmla="*/ 1038924 w 2285261"/>
              <a:gd name="connsiteY28" fmla="*/ 104467 h 636305"/>
              <a:gd name="connsiteX29" fmla="*/ 1064015 w 2285261"/>
              <a:gd name="connsiteY29" fmla="*/ 147883 h 636305"/>
              <a:gd name="connsiteX30" fmla="*/ 1095964 w 2285261"/>
              <a:gd name="connsiteY30" fmla="*/ 168768 h 636305"/>
              <a:gd name="connsiteX31" fmla="*/ 1134259 w 2285261"/>
              <a:gd name="connsiteY31" fmla="*/ 184952 h 636305"/>
              <a:gd name="connsiteX32" fmla="*/ 1031883 w 2285261"/>
              <a:gd name="connsiteY32" fmla="*/ 191116 h 636305"/>
              <a:gd name="connsiteX33" fmla="*/ 968405 w 2285261"/>
              <a:gd name="connsiteY33" fmla="*/ 184952 h 636305"/>
              <a:gd name="connsiteX34" fmla="*/ 938925 w 2285261"/>
              <a:gd name="connsiteY34" fmla="*/ 183398 h 636305"/>
              <a:gd name="connsiteX35" fmla="*/ 846735 w 2285261"/>
              <a:gd name="connsiteY35" fmla="*/ 197516 h 636305"/>
              <a:gd name="connsiteX36" fmla="*/ 784995 w 2285261"/>
              <a:gd name="connsiteY36" fmla="*/ 258342 h 636305"/>
              <a:gd name="connsiteX37" fmla="*/ 754783 w 2285261"/>
              <a:gd name="connsiteY37" fmla="*/ 300478 h 636305"/>
              <a:gd name="connsiteX38" fmla="*/ 733386 w 2285261"/>
              <a:gd name="connsiteY38" fmla="*/ 329354 h 636305"/>
              <a:gd name="connsiteX39" fmla="*/ 711440 w 2285261"/>
              <a:gd name="connsiteY39" fmla="*/ 340547 h 636305"/>
              <a:gd name="connsiteX40" fmla="*/ 514259 w 2285261"/>
              <a:gd name="connsiteY40" fmla="*/ 428622 h 636305"/>
              <a:gd name="connsiteX41" fmla="*/ 464442 w 2285261"/>
              <a:gd name="connsiteY41" fmla="*/ 431182 h 636305"/>
              <a:gd name="connsiteX42" fmla="*/ 356306 w 2285261"/>
              <a:gd name="connsiteY42" fmla="*/ 424781 h 636305"/>
              <a:gd name="connsiteX43" fmla="*/ 282587 w 2285261"/>
              <a:gd name="connsiteY43" fmla="*/ 424452 h 636305"/>
              <a:gd name="connsiteX44" fmla="*/ 210239 w 2285261"/>
              <a:gd name="connsiteY44" fmla="*/ 430432 h 636305"/>
              <a:gd name="connsiteX45" fmla="*/ 175455 w 2285261"/>
              <a:gd name="connsiteY45" fmla="*/ 432078 h 636305"/>
              <a:gd name="connsiteX46" fmla="*/ 107132 w 2285261"/>
              <a:gd name="connsiteY46" fmla="*/ 406658 h 636305"/>
              <a:gd name="connsiteX47" fmla="*/ 72128 w 2285261"/>
              <a:gd name="connsiteY47" fmla="*/ 394368 h 636305"/>
              <a:gd name="connsiteX48" fmla="*/ 58230 w 2285261"/>
              <a:gd name="connsiteY48" fmla="*/ 407627 h 636305"/>
              <a:gd name="connsiteX49" fmla="*/ 34821 w 2285261"/>
              <a:gd name="connsiteY49" fmla="*/ 468599 h 636305"/>
              <a:gd name="connsiteX50" fmla="*/ 4646 w 2285261"/>
              <a:gd name="connsiteY50" fmla="*/ 546488 h 636305"/>
              <a:gd name="connsiteX51" fmla="*/ 13735 w 2285261"/>
              <a:gd name="connsiteY51" fmla="*/ 626754 h 636305"/>
              <a:gd name="connsiteX52" fmla="*/ 27816 w 2285261"/>
              <a:gd name="connsiteY52" fmla="*/ 636300 h 636305"/>
              <a:gd name="connsiteX53" fmla="*/ 45044 w 2285261"/>
              <a:gd name="connsiteY53" fmla="*/ 620572 h 636305"/>
              <a:gd name="connsiteX54" fmla="*/ 56876 w 2285261"/>
              <a:gd name="connsiteY54" fmla="*/ 585789 h 636305"/>
              <a:gd name="connsiteX55" fmla="*/ 144677 w 2285261"/>
              <a:gd name="connsiteY55" fmla="*/ 513387 h 636305"/>
              <a:gd name="connsiteX56" fmla="*/ 160350 w 2285261"/>
              <a:gd name="connsiteY56" fmla="*/ 501280 h 636305"/>
              <a:gd name="connsiteX57" fmla="*/ 193341 w 2285261"/>
              <a:gd name="connsiteY57" fmla="*/ 504425 h 636305"/>
              <a:gd name="connsiteX58" fmla="*/ 227942 w 2285261"/>
              <a:gd name="connsiteY58" fmla="*/ 513661 h 636305"/>
              <a:gd name="connsiteX59" fmla="*/ 306782 w 2285261"/>
              <a:gd name="connsiteY59" fmla="*/ 524634 h 636305"/>
              <a:gd name="connsiteX60" fmla="*/ 374246 w 2285261"/>
              <a:gd name="connsiteY60" fmla="*/ 534326 h 636305"/>
              <a:gd name="connsiteX61" fmla="*/ 438821 w 2285261"/>
              <a:gd name="connsiteY61" fmla="*/ 536100 h 636305"/>
              <a:gd name="connsiteX62" fmla="*/ 509980 w 2285261"/>
              <a:gd name="connsiteY62" fmla="*/ 535881 h 636305"/>
              <a:gd name="connsiteX63" fmla="*/ 564917 w 2285261"/>
              <a:gd name="connsiteY63" fmla="*/ 537984 h 636305"/>
              <a:gd name="connsiteX64" fmla="*/ 707070 w 2285261"/>
              <a:gd name="connsiteY64" fmla="*/ 525640 h 636305"/>
              <a:gd name="connsiteX65" fmla="*/ 879891 w 2285261"/>
              <a:gd name="connsiteY65" fmla="*/ 457535 h 636305"/>
              <a:gd name="connsiteX66" fmla="*/ 930988 w 2285261"/>
              <a:gd name="connsiteY66" fmla="*/ 475402 h 636305"/>
              <a:gd name="connsiteX67" fmla="*/ 974220 w 2285261"/>
              <a:gd name="connsiteY67" fmla="*/ 486778 h 636305"/>
              <a:gd name="connsiteX68" fmla="*/ 1068459 w 2285261"/>
              <a:gd name="connsiteY68" fmla="*/ 495007 h 636305"/>
              <a:gd name="connsiteX69" fmla="*/ 1105931 w 2285261"/>
              <a:gd name="connsiteY69" fmla="*/ 472019 h 636305"/>
              <a:gd name="connsiteX70" fmla="*/ 1094007 w 2285261"/>
              <a:gd name="connsiteY70" fmla="*/ 406896 h 636305"/>
              <a:gd name="connsiteX71" fmla="*/ 1157851 w 2285261"/>
              <a:gd name="connsiteY71" fmla="*/ 402653 h 636305"/>
              <a:gd name="connsiteX72" fmla="*/ 1144226 w 2285261"/>
              <a:gd name="connsiteY72" fmla="*/ 535881 h 636305"/>
              <a:gd name="connsiteX73" fmla="*/ 1171054 w 2285261"/>
              <a:gd name="connsiteY73" fmla="*/ 564812 h 636305"/>
              <a:gd name="connsiteX74" fmla="*/ 1253643 w 2285261"/>
              <a:gd name="connsiteY74" fmla="*/ 551188 h 636305"/>
              <a:gd name="connsiteX75" fmla="*/ 1297479 w 2285261"/>
              <a:gd name="connsiteY75" fmla="*/ 512893 h 636305"/>
              <a:gd name="connsiteX76" fmla="*/ 1342998 w 2285261"/>
              <a:gd name="connsiteY76" fmla="*/ 513771 h 636305"/>
              <a:gd name="connsiteX77" fmla="*/ 1361323 w 2285261"/>
              <a:gd name="connsiteY77" fmla="*/ 486942 h 636305"/>
              <a:gd name="connsiteX78" fmla="*/ 1354922 w 2285261"/>
              <a:gd name="connsiteY78" fmla="*/ 447769 h 636305"/>
              <a:gd name="connsiteX79" fmla="*/ 1367449 w 2285261"/>
              <a:gd name="connsiteY79" fmla="*/ 430542 h 636305"/>
              <a:gd name="connsiteX80" fmla="*/ 1382080 w 2285261"/>
              <a:gd name="connsiteY80" fmla="*/ 402616 h 636305"/>
              <a:gd name="connsiteX81" fmla="*/ 1387786 w 2285261"/>
              <a:gd name="connsiteY81" fmla="*/ 393838 h 636305"/>
              <a:gd name="connsiteX82" fmla="*/ 1399033 w 2285261"/>
              <a:gd name="connsiteY82" fmla="*/ 411303 h 636305"/>
              <a:gd name="connsiteX83" fmla="*/ 1418729 w 2285261"/>
              <a:gd name="connsiteY83" fmla="*/ 442063 h 636305"/>
              <a:gd name="connsiteX84" fmla="*/ 1467631 w 2285261"/>
              <a:gd name="connsiteY84" fmla="*/ 509016 h 636305"/>
              <a:gd name="connsiteX85" fmla="*/ 1494148 w 2285261"/>
              <a:gd name="connsiteY85" fmla="*/ 529499 h 636305"/>
              <a:gd name="connsiteX86" fmla="*/ 1512894 w 2285261"/>
              <a:gd name="connsiteY86" fmla="*/ 539740 h 636305"/>
              <a:gd name="connsiteX87" fmla="*/ 1506913 w 2285261"/>
              <a:gd name="connsiteY87" fmla="*/ 554187 h 636305"/>
              <a:gd name="connsiteX88" fmla="*/ 1572037 w 2285261"/>
              <a:gd name="connsiteY88" fmla="*/ 552084 h 636305"/>
              <a:gd name="connsiteX89" fmla="*/ 1596305 w 2285261"/>
              <a:gd name="connsiteY89" fmla="*/ 530376 h 636305"/>
              <a:gd name="connsiteX90" fmla="*/ 1565234 w 2285261"/>
              <a:gd name="connsiteY90" fmla="*/ 482242 h 636305"/>
              <a:gd name="connsiteX91" fmla="*/ 1520995 w 2285261"/>
              <a:gd name="connsiteY91" fmla="*/ 433742 h 636305"/>
              <a:gd name="connsiteX92" fmla="*/ 1496727 w 2285261"/>
              <a:gd name="connsiteY92" fmla="*/ 392832 h 636305"/>
              <a:gd name="connsiteX93" fmla="*/ 1595043 w 2285261"/>
              <a:gd name="connsiteY93" fmla="*/ 495848 h 636305"/>
              <a:gd name="connsiteX94" fmla="*/ 1708722 w 2285261"/>
              <a:gd name="connsiteY94" fmla="*/ 537984 h 636305"/>
              <a:gd name="connsiteX95" fmla="*/ 1879440 w 2285261"/>
              <a:gd name="connsiteY95" fmla="*/ 541825 h 636305"/>
              <a:gd name="connsiteX96" fmla="*/ 1989278 w 2285261"/>
              <a:gd name="connsiteY96" fmla="*/ 529480 h 636305"/>
              <a:gd name="connsiteX97" fmla="*/ 1997361 w 2285261"/>
              <a:gd name="connsiteY97" fmla="*/ 534601 h 636305"/>
              <a:gd name="connsiteX98" fmla="*/ 2053542 w 2285261"/>
              <a:gd name="connsiteY98" fmla="*/ 534601 h 636305"/>
              <a:gd name="connsiteX99" fmla="*/ 2114422 w 2285261"/>
              <a:gd name="connsiteY99" fmla="*/ 533869 h 636305"/>
              <a:gd name="connsiteX100" fmla="*/ 2130516 w 2285261"/>
              <a:gd name="connsiteY100" fmla="*/ 533869 h 636305"/>
              <a:gd name="connsiteX101" fmla="*/ 2192311 w 2285261"/>
              <a:gd name="connsiteY101" fmla="*/ 520574 h 636305"/>
              <a:gd name="connsiteX102" fmla="*/ 2211514 w 2285261"/>
              <a:gd name="connsiteY102" fmla="*/ 475457 h 636305"/>
              <a:gd name="connsiteX103" fmla="*/ 2280898 w 2285261"/>
              <a:gd name="connsiteY103" fmla="*/ 471617 h 636305"/>
              <a:gd name="connsiteX104" fmla="*/ 2275705 w 2285261"/>
              <a:gd name="connsiteY104" fmla="*/ 442685 h 636305"/>
              <a:gd name="connsiteX105" fmla="*/ 1824448 w 2285261"/>
              <a:gd name="connsiteY105" fmla="*/ 439723 h 636305"/>
              <a:gd name="connsiteX106" fmla="*/ 1763567 w 2285261"/>
              <a:gd name="connsiteY106" fmla="*/ 434602 h 636305"/>
              <a:gd name="connsiteX107" fmla="*/ 1772108 w 2285261"/>
              <a:gd name="connsiteY107" fmla="*/ 406530 h 636305"/>
              <a:gd name="connsiteX108" fmla="*/ 1875545 w 2285261"/>
              <a:gd name="connsiteY108" fmla="*/ 439704 h 636305"/>
              <a:gd name="connsiteX109" fmla="*/ 1824448 w 2285261"/>
              <a:gd name="connsiteY109" fmla="*/ 439723 h 636305"/>
              <a:gd name="connsiteX110" fmla="*/ 2103249 w 2285261"/>
              <a:gd name="connsiteY110" fmla="*/ 441186 h 636305"/>
              <a:gd name="connsiteX111" fmla="*/ 2102792 w 2285261"/>
              <a:gd name="connsiteY111" fmla="*/ 441186 h 636305"/>
              <a:gd name="connsiteX112" fmla="*/ 2051420 w 2285261"/>
              <a:gd name="connsiteY112" fmla="*/ 439723 h 636305"/>
              <a:gd name="connsiteX113" fmla="*/ 2052280 w 2285261"/>
              <a:gd name="connsiteY113" fmla="*/ 438497 h 636305"/>
              <a:gd name="connsiteX114" fmla="*/ 2102792 w 2285261"/>
              <a:gd name="connsiteY114" fmla="*/ 440637 h 636305"/>
              <a:gd name="connsiteX115" fmla="*/ 2103249 w 2285261"/>
              <a:gd name="connsiteY115" fmla="*/ 440637 h 636305"/>
              <a:gd name="connsiteX116" fmla="*/ 2103011 w 2285261"/>
              <a:gd name="connsiteY116" fmla="*/ 440911 h 636305"/>
              <a:gd name="connsiteX117" fmla="*/ 2103249 w 2285261"/>
              <a:gd name="connsiteY117" fmla="*/ 441186 h 63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285261" h="636305">
                <a:moveTo>
                  <a:pt x="2275705" y="442685"/>
                </a:moveTo>
                <a:cubicBezTo>
                  <a:pt x="2275705" y="442685"/>
                  <a:pt x="2275705" y="442685"/>
                  <a:pt x="2256557" y="425678"/>
                </a:cubicBezTo>
                <a:cubicBezTo>
                  <a:pt x="2237409" y="408633"/>
                  <a:pt x="2197779" y="410315"/>
                  <a:pt x="2197779" y="410315"/>
                </a:cubicBezTo>
                <a:cubicBezTo>
                  <a:pt x="2197779" y="410315"/>
                  <a:pt x="2151383" y="401409"/>
                  <a:pt x="2146262" y="395411"/>
                </a:cubicBezTo>
                <a:cubicBezTo>
                  <a:pt x="2141196" y="389467"/>
                  <a:pt x="2128852" y="383944"/>
                  <a:pt x="2115648" y="380104"/>
                </a:cubicBezTo>
                <a:cubicBezTo>
                  <a:pt x="2102444" y="376263"/>
                  <a:pt x="2101566" y="385224"/>
                  <a:pt x="2101566" y="385224"/>
                </a:cubicBezTo>
                <a:cubicBezTo>
                  <a:pt x="2086259" y="386925"/>
                  <a:pt x="2080315" y="378001"/>
                  <a:pt x="2080315" y="378001"/>
                </a:cubicBezTo>
                <a:cubicBezTo>
                  <a:pt x="2046867" y="357427"/>
                  <a:pt x="2012760" y="372532"/>
                  <a:pt x="2002391" y="374580"/>
                </a:cubicBezTo>
                <a:cubicBezTo>
                  <a:pt x="1996593" y="375715"/>
                  <a:pt x="1986663" y="374580"/>
                  <a:pt x="1986663" y="374580"/>
                </a:cubicBezTo>
                <a:cubicBezTo>
                  <a:pt x="1967515" y="354153"/>
                  <a:pt x="1935566" y="329885"/>
                  <a:pt x="1935566" y="329885"/>
                </a:cubicBezTo>
                <a:cubicBezTo>
                  <a:pt x="1872454" y="266773"/>
                  <a:pt x="1793560" y="217725"/>
                  <a:pt x="1749138" y="192579"/>
                </a:cubicBezTo>
                <a:cubicBezTo>
                  <a:pt x="1729990" y="181752"/>
                  <a:pt x="1709563" y="173431"/>
                  <a:pt x="1688312" y="167670"/>
                </a:cubicBezTo>
                <a:cubicBezTo>
                  <a:pt x="1673133" y="163610"/>
                  <a:pt x="1655723" y="158069"/>
                  <a:pt x="1648682" y="152820"/>
                </a:cubicBezTo>
                <a:cubicBezTo>
                  <a:pt x="1642830" y="148431"/>
                  <a:pt x="1633320" y="143585"/>
                  <a:pt x="1624359" y="139470"/>
                </a:cubicBezTo>
                <a:cubicBezTo>
                  <a:pt x="1613898" y="134679"/>
                  <a:pt x="1603054" y="130747"/>
                  <a:pt x="1592008" y="127455"/>
                </a:cubicBezTo>
                <a:cubicBezTo>
                  <a:pt x="1558230" y="117397"/>
                  <a:pt x="1532462" y="92360"/>
                  <a:pt x="1532462" y="92360"/>
                </a:cubicBezTo>
                <a:cubicBezTo>
                  <a:pt x="1472861" y="37460"/>
                  <a:pt x="1372808" y="4651"/>
                  <a:pt x="1325149" y="865"/>
                </a:cubicBezTo>
                <a:cubicBezTo>
                  <a:pt x="1277472" y="-2975"/>
                  <a:pt x="1268109" y="7211"/>
                  <a:pt x="1268109" y="7211"/>
                </a:cubicBezTo>
                <a:lnTo>
                  <a:pt x="1260976" y="13649"/>
                </a:lnTo>
                <a:cubicBezTo>
                  <a:pt x="1255856" y="18257"/>
                  <a:pt x="1250424" y="22464"/>
                  <a:pt x="1244572" y="26085"/>
                </a:cubicBezTo>
                <a:cubicBezTo>
                  <a:pt x="1226522" y="37277"/>
                  <a:pt x="1210246" y="58308"/>
                  <a:pt x="1210246" y="58308"/>
                </a:cubicBezTo>
                <a:lnTo>
                  <a:pt x="1204265" y="57887"/>
                </a:lnTo>
                <a:cubicBezTo>
                  <a:pt x="1205948" y="51084"/>
                  <a:pt x="1194902" y="46786"/>
                  <a:pt x="1194902" y="46786"/>
                </a:cubicBezTo>
                <a:lnTo>
                  <a:pt x="1181277" y="39160"/>
                </a:lnTo>
                <a:lnTo>
                  <a:pt x="1172371" y="30199"/>
                </a:lnTo>
                <a:cubicBezTo>
                  <a:pt x="1157009" y="26359"/>
                  <a:pt x="1155327" y="32339"/>
                  <a:pt x="1155327" y="32339"/>
                </a:cubicBezTo>
                <a:cubicBezTo>
                  <a:pt x="1150206" y="25536"/>
                  <a:pt x="1123835" y="17435"/>
                  <a:pt x="1121275" y="17032"/>
                </a:cubicBezTo>
                <a:cubicBezTo>
                  <a:pt x="1088100" y="11454"/>
                  <a:pt x="1074018" y="22098"/>
                  <a:pt x="1059992" y="34040"/>
                </a:cubicBezTo>
                <a:cubicBezTo>
                  <a:pt x="1045964" y="45964"/>
                  <a:pt x="1030822" y="73853"/>
                  <a:pt x="1038924" y="104467"/>
                </a:cubicBezTo>
                <a:cubicBezTo>
                  <a:pt x="1047007" y="135136"/>
                  <a:pt x="1064015" y="147883"/>
                  <a:pt x="1064015" y="147883"/>
                </a:cubicBezTo>
                <a:cubicBezTo>
                  <a:pt x="1064015" y="147883"/>
                  <a:pt x="1081059" y="155563"/>
                  <a:pt x="1095964" y="168768"/>
                </a:cubicBezTo>
                <a:cubicBezTo>
                  <a:pt x="1110868" y="181972"/>
                  <a:pt x="1134259" y="184952"/>
                  <a:pt x="1134259" y="184952"/>
                </a:cubicBezTo>
                <a:cubicBezTo>
                  <a:pt x="1121275" y="188555"/>
                  <a:pt x="1051890" y="191116"/>
                  <a:pt x="1031883" y="191116"/>
                </a:cubicBezTo>
                <a:cubicBezTo>
                  <a:pt x="1018222" y="191116"/>
                  <a:pt x="986913" y="187330"/>
                  <a:pt x="968405" y="184952"/>
                </a:cubicBezTo>
                <a:cubicBezTo>
                  <a:pt x="958621" y="183672"/>
                  <a:pt x="948745" y="183178"/>
                  <a:pt x="938925" y="183398"/>
                </a:cubicBezTo>
                <a:cubicBezTo>
                  <a:pt x="877642" y="184952"/>
                  <a:pt x="883531" y="184038"/>
                  <a:pt x="846735" y="197516"/>
                </a:cubicBezTo>
                <a:cubicBezTo>
                  <a:pt x="807160" y="211964"/>
                  <a:pt x="784995" y="258342"/>
                  <a:pt x="784995" y="258342"/>
                </a:cubicBezTo>
                <a:cubicBezTo>
                  <a:pt x="784995" y="258342"/>
                  <a:pt x="765024" y="271546"/>
                  <a:pt x="754783" y="300478"/>
                </a:cubicBezTo>
                <a:cubicBezTo>
                  <a:pt x="750028" y="313919"/>
                  <a:pt x="741341" y="323246"/>
                  <a:pt x="733386" y="329354"/>
                </a:cubicBezTo>
                <a:cubicBezTo>
                  <a:pt x="726857" y="334384"/>
                  <a:pt x="719359" y="338133"/>
                  <a:pt x="711440" y="340547"/>
                </a:cubicBezTo>
                <a:cubicBezTo>
                  <a:pt x="659191" y="356549"/>
                  <a:pt x="514259" y="428622"/>
                  <a:pt x="514259" y="428622"/>
                </a:cubicBezTo>
                <a:cubicBezTo>
                  <a:pt x="514259" y="428622"/>
                  <a:pt x="490393" y="438406"/>
                  <a:pt x="464442" y="431182"/>
                </a:cubicBezTo>
                <a:cubicBezTo>
                  <a:pt x="438474" y="423922"/>
                  <a:pt x="356306" y="424781"/>
                  <a:pt x="356306" y="424781"/>
                </a:cubicBezTo>
                <a:cubicBezTo>
                  <a:pt x="331763" y="424964"/>
                  <a:pt x="307166" y="424141"/>
                  <a:pt x="282587" y="424452"/>
                </a:cubicBezTo>
                <a:cubicBezTo>
                  <a:pt x="258136" y="424726"/>
                  <a:pt x="234453" y="428750"/>
                  <a:pt x="210239" y="430432"/>
                </a:cubicBezTo>
                <a:cubicBezTo>
                  <a:pt x="198352" y="431255"/>
                  <a:pt x="187709" y="433358"/>
                  <a:pt x="175455" y="432078"/>
                </a:cubicBezTo>
                <a:cubicBezTo>
                  <a:pt x="151041" y="429573"/>
                  <a:pt x="127230" y="420831"/>
                  <a:pt x="107132" y="406658"/>
                </a:cubicBezTo>
                <a:cubicBezTo>
                  <a:pt x="96525" y="399251"/>
                  <a:pt x="84235" y="389888"/>
                  <a:pt x="72128" y="394368"/>
                </a:cubicBezTo>
                <a:cubicBezTo>
                  <a:pt x="66002" y="396654"/>
                  <a:pt x="61668" y="402086"/>
                  <a:pt x="58230" y="407627"/>
                </a:cubicBezTo>
                <a:cubicBezTo>
                  <a:pt x="46763" y="426190"/>
                  <a:pt x="42099" y="448025"/>
                  <a:pt x="34821" y="468599"/>
                </a:cubicBezTo>
                <a:cubicBezTo>
                  <a:pt x="25585" y="494879"/>
                  <a:pt x="11961" y="519568"/>
                  <a:pt x="4646" y="546488"/>
                </a:cubicBezTo>
                <a:cubicBezTo>
                  <a:pt x="-2615" y="573371"/>
                  <a:pt x="-2615" y="604223"/>
                  <a:pt x="13735" y="626754"/>
                </a:cubicBezTo>
                <a:cubicBezTo>
                  <a:pt x="17155" y="631509"/>
                  <a:pt x="21964" y="636117"/>
                  <a:pt x="27816" y="636300"/>
                </a:cubicBezTo>
                <a:cubicBezTo>
                  <a:pt x="36083" y="636538"/>
                  <a:pt x="41899" y="628217"/>
                  <a:pt x="45044" y="620572"/>
                </a:cubicBezTo>
                <a:cubicBezTo>
                  <a:pt x="49707" y="609234"/>
                  <a:pt x="52396" y="597164"/>
                  <a:pt x="56876" y="585789"/>
                </a:cubicBezTo>
                <a:cubicBezTo>
                  <a:pt x="71324" y="548902"/>
                  <a:pt x="105687" y="520574"/>
                  <a:pt x="144677" y="513387"/>
                </a:cubicBezTo>
                <a:cubicBezTo>
                  <a:pt x="151937" y="512070"/>
                  <a:pt x="161593" y="508540"/>
                  <a:pt x="160350" y="501280"/>
                </a:cubicBezTo>
                <a:cubicBezTo>
                  <a:pt x="160222" y="500238"/>
                  <a:pt x="190653" y="503840"/>
                  <a:pt x="193341" y="504425"/>
                </a:cubicBezTo>
                <a:cubicBezTo>
                  <a:pt x="205046" y="506894"/>
                  <a:pt x="216421" y="510497"/>
                  <a:pt x="227942" y="513661"/>
                </a:cubicBezTo>
                <a:cubicBezTo>
                  <a:pt x="254003" y="520738"/>
                  <a:pt x="280319" y="520976"/>
                  <a:pt x="306782" y="524634"/>
                </a:cubicBezTo>
                <a:cubicBezTo>
                  <a:pt x="329368" y="527779"/>
                  <a:pt x="351350" y="533778"/>
                  <a:pt x="374246" y="534326"/>
                </a:cubicBezTo>
                <a:cubicBezTo>
                  <a:pt x="395680" y="534820"/>
                  <a:pt x="417296" y="535826"/>
                  <a:pt x="438821" y="536100"/>
                </a:cubicBezTo>
                <a:cubicBezTo>
                  <a:pt x="462541" y="536411"/>
                  <a:pt x="486260" y="535972"/>
                  <a:pt x="509980" y="535881"/>
                </a:cubicBezTo>
                <a:cubicBezTo>
                  <a:pt x="528304" y="535826"/>
                  <a:pt x="546629" y="536612"/>
                  <a:pt x="564917" y="537984"/>
                </a:cubicBezTo>
                <a:cubicBezTo>
                  <a:pt x="634027" y="543196"/>
                  <a:pt x="707070" y="525640"/>
                  <a:pt x="707070" y="525640"/>
                </a:cubicBezTo>
                <a:cubicBezTo>
                  <a:pt x="862426" y="488625"/>
                  <a:pt x="879891" y="457535"/>
                  <a:pt x="879891" y="457535"/>
                </a:cubicBezTo>
                <a:cubicBezTo>
                  <a:pt x="879891" y="457535"/>
                  <a:pt x="919466" y="469459"/>
                  <a:pt x="930988" y="475402"/>
                </a:cubicBezTo>
                <a:cubicBezTo>
                  <a:pt x="943881" y="482077"/>
                  <a:pt x="960194" y="483906"/>
                  <a:pt x="974220" y="486778"/>
                </a:cubicBezTo>
                <a:cubicBezTo>
                  <a:pt x="1005018" y="493087"/>
                  <a:pt x="1037150" y="493032"/>
                  <a:pt x="1068459" y="495007"/>
                </a:cubicBezTo>
                <a:cubicBezTo>
                  <a:pt x="1108912" y="497567"/>
                  <a:pt x="1105931" y="472019"/>
                  <a:pt x="1105931" y="472019"/>
                </a:cubicBezTo>
                <a:cubicBezTo>
                  <a:pt x="1112277" y="422605"/>
                  <a:pt x="1094007" y="406896"/>
                  <a:pt x="1094007" y="406896"/>
                </a:cubicBezTo>
                <a:cubicBezTo>
                  <a:pt x="1116995" y="400495"/>
                  <a:pt x="1157851" y="402653"/>
                  <a:pt x="1157851" y="402653"/>
                </a:cubicBezTo>
                <a:cubicBezTo>
                  <a:pt x="1157851" y="402653"/>
                  <a:pt x="1141666" y="504810"/>
                  <a:pt x="1144226" y="535881"/>
                </a:cubicBezTo>
                <a:cubicBezTo>
                  <a:pt x="1146786" y="566952"/>
                  <a:pt x="1171054" y="564812"/>
                  <a:pt x="1171054" y="564812"/>
                </a:cubicBezTo>
                <a:cubicBezTo>
                  <a:pt x="1171054" y="564812"/>
                  <a:pt x="1214013" y="562709"/>
                  <a:pt x="1253643" y="551188"/>
                </a:cubicBezTo>
                <a:cubicBezTo>
                  <a:pt x="1293218" y="539721"/>
                  <a:pt x="1297479" y="512893"/>
                  <a:pt x="1297479" y="512893"/>
                </a:cubicBezTo>
                <a:cubicBezTo>
                  <a:pt x="1315347" y="523079"/>
                  <a:pt x="1342998" y="513771"/>
                  <a:pt x="1342998" y="513771"/>
                </a:cubicBezTo>
                <a:cubicBezTo>
                  <a:pt x="1342998" y="513771"/>
                  <a:pt x="1353642" y="507790"/>
                  <a:pt x="1361323" y="486942"/>
                </a:cubicBezTo>
                <a:cubicBezTo>
                  <a:pt x="1369004" y="466057"/>
                  <a:pt x="1354922" y="447769"/>
                  <a:pt x="1354922" y="447769"/>
                </a:cubicBezTo>
                <a:cubicBezTo>
                  <a:pt x="1359128" y="442009"/>
                  <a:pt x="1363279" y="436302"/>
                  <a:pt x="1367449" y="430542"/>
                </a:cubicBezTo>
                <a:cubicBezTo>
                  <a:pt x="1373064" y="422733"/>
                  <a:pt x="1383488" y="412985"/>
                  <a:pt x="1382080" y="402616"/>
                </a:cubicBezTo>
                <a:cubicBezTo>
                  <a:pt x="1383762" y="399654"/>
                  <a:pt x="1385280" y="396087"/>
                  <a:pt x="1387786" y="393838"/>
                </a:cubicBezTo>
                <a:cubicBezTo>
                  <a:pt x="1392358" y="398227"/>
                  <a:pt x="1395595" y="405762"/>
                  <a:pt x="1399033" y="411303"/>
                </a:cubicBezTo>
                <a:cubicBezTo>
                  <a:pt x="1405470" y="421636"/>
                  <a:pt x="1412054" y="431877"/>
                  <a:pt x="1418729" y="442063"/>
                </a:cubicBezTo>
                <a:cubicBezTo>
                  <a:pt x="1433908" y="465052"/>
                  <a:pt x="1449434" y="488222"/>
                  <a:pt x="1467631" y="509016"/>
                </a:cubicBezTo>
                <a:cubicBezTo>
                  <a:pt x="1473117" y="515362"/>
                  <a:pt x="1484218" y="530413"/>
                  <a:pt x="1494148" y="529499"/>
                </a:cubicBezTo>
                <a:cubicBezTo>
                  <a:pt x="1517557" y="527395"/>
                  <a:pt x="1512894" y="539740"/>
                  <a:pt x="1512894" y="539740"/>
                </a:cubicBezTo>
                <a:cubicBezTo>
                  <a:pt x="1503530" y="550383"/>
                  <a:pt x="1506913" y="554187"/>
                  <a:pt x="1506913" y="554187"/>
                </a:cubicBezTo>
                <a:cubicBezTo>
                  <a:pt x="1537582" y="563551"/>
                  <a:pt x="1572037" y="552084"/>
                  <a:pt x="1572037" y="552084"/>
                </a:cubicBezTo>
                <a:cubicBezTo>
                  <a:pt x="1572037" y="552084"/>
                  <a:pt x="1597183" y="564831"/>
                  <a:pt x="1596305" y="530376"/>
                </a:cubicBezTo>
                <a:cubicBezTo>
                  <a:pt x="1595483" y="495867"/>
                  <a:pt x="1565234" y="482242"/>
                  <a:pt x="1565234" y="482242"/>
                </a:cubicBezTo>
                <a:cubicBezTo>
                  <a:pt x="1565234" y="482242"/>
                  <a:pt x="1547367" y="463954"/>
                  <a:pt x="1520995" y="433742"/>
                </a:cubicBezTo>
                <a:cubicBezTo>
                  <a:pt x="1494569" y="403494"/>
                  <a:pt x="1496727" y="392832"/>
                  <a:pt x="1496727" y="392832"/>
                </a:cubicBezTo>
                <a:cubicBezTo>
                  <a:pt x="1550347" y="427342"/>
                  <a:pt x="1595043" y="495848"/>
                  <a:pt x="1595043" y="495848"/>
                </a:cubicBezTo>
                <a:cubicBezTo>
                  <a:pt x="1635076" y="532918"/>
                  <a:pt x="1645738" y="525640"/>
                  <a:pt x="1708722" y="537984"/>
                </a:cubicBezTo>
                <a:cubicBezTo>
                  <a:pt x="1771705" y="550365"/>
                  <a:pt x="1879440" y="541825"/>
                  <a:pt x="1879440" y="541825"/>
                </a:cubicBezTo>
                <a:lnTo>
                  <a:pt x="1989278" y="529480"/>
                </a:lnTo>
                <a:cubicBezTo>
                  <a:pt x="1995624" y="537161"/>
                  <a:pt x="1997361" y="534601"/>
                  <a:pt x="1997361" y="534601"/>
                </a:cubicBezTo>
                <a:cubicBezTo>
                  <a:pt x="1997361" y="534601"/>
                  <a:pt x="2036479" y="540544"/>
                  <a:pt x="2053542" y="534601"/>
                </a:cubicBezTo>
                <a:cubicBezTo>
                  <a:pt x="2066709" y="529992"/>
                  <a:pt x="2100030" y="532498"/>
                  <a:pt x="2114422" y="533869"/>
                </a:cubicBezTo>
                <a:cubicBezTo>
                  <a:pt x="2119763" y="534418"/>
                  <a:pt x="2125158" y="534418"/>
                  <a:pt x="2130516" y="533869"/>
                </a:cubicBezTo>
                <a:cubicBezTo>
                  <a:pt x="2143866" y="532589"/>
                  <a:pt x="2169451" y="529169"/>
                  <a:pt x="2192311" y="520574"/>
                </a:cubicBezTo>
                <a:cubicBezTo>
                  <a:pt x="2224297" y="508504"/>
                  <a:pt x="2212099" y="476975"/>
                  <a:pt x="2211514" y="475457"/>
                </a:cubicBezTo>
                <a:cubicBezTo>
                  <a:pt x="2213653" y="476043"/>
                  <a:pt x="2268737" y="491642"/>
                  <a:pt x="2280898" y="471617"/>
                </a:cubicBezTo>
                <a:cubicBezTo>
                  <a:pt x="2293151" y="451189"/>
                  <a:pt x="2275705" y="442685"/>
                  <a:pt x="2275705" y="442685"/>
                </a:cubicBezTo>
                <a:close/>
                <a:moveTo>
                  <a:pt x="1824448" y="439723"/>
                </a:moveTo>
                <a:cubicBezTo>
                  <a:pt x="1784452" y="439723"/>
                  <a:pt x="1763567" y="434602"/>
                  <a:pt x="1763567" y="434602"/>
                </a:cubicBezTo>
                <a:cubicBezTo>
                  <a:pt x="1766128" y="430359"/>
                  <a:pt x="1772108" y="406530"/>
                  <a:pt x="1772108" y="406530"/>
                </a:cubicBezTo>
                <a:cubicBezTo>
                  <a:pt x="1801039" y="414156"/>
                  <a:pt x="1875545" y="439704"/>
                  <a:pt x="1875545" y="439704"/>
                </a:cubicBezTo>
                <a:cubicBezTo>
                  <a:pt x="1875545" y="439704"/>
                  <a:pt x="1864480" y="439723"/>
                  <a:pt x="1824448" y="439723"/>
                </a:cubicBezTo>
                <a:close/>
                <a:moveTo>
                  <a:pt x="2103249" y="441186"/>
                </a:moveTo>
                <a:lnTo>
                  <a:pt x="2102792" y="441186"/>
                </a:lnTo>
                <a:cubicBezTo>
                  <a:pt x="2078340" y="470666"/>
                  <a:pt x="2051420" y="439723"/>
                  <a:pt x="2051420" y="439723"/>
                </a:cubicBezTo>
                <a:lnTo>
                  <a:pt x="2052280" y="438497"/>
                </a:lnTo>
                <a:cubicBezTo>
                  <a:pt x="2052280" y="438497"/>
                  <a:pt x="2069690" y="444295"/>
                  <a:pt x="2102792" y="440637"/>
                </a:cubicBezTo>
                <a:lnTo>
                  <a:pt x="2103249" y="440637"/>
                </a:lnTo>
                <a:cubicBezTo>
                  <a:pt x="2103157" y="440728"/>
                  <a:pt x="2103121" y="440820"/>
                  <a:pt x="2103011" y="440911"/>
                </a:cubicBezTo>
                <a:cubicBezTo>
                  <a:pt x="2103102" y="441003"/>
                  <a:pt x="2103157" y="441094"/>
                  <a:pt x="2103249" y="441186"/>
                </a:cubicBezTo>
                <a:close/>
              </a:path>
            </a:pathLst>
          </a:custGeom>
          <a:solidFill>
            <a:srgbClr val="000000"/>
          </a:solidFill>
          <a:ln w="182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6" name="Graphic 4">
            <a:extLst>
              <a:ext uri="{FF2B5EF4-FFF2-40B4-BE49-F238E27FC236}">
                <a16:creationId xmlns:a16="http://schemas.microsoft.com/office/drawing/2014/main" id="{643AF4AF-23B8-4D12-F820-270302909478}"/>
              </a:ext>
            </a:extLst>
          </p:cNvPr>
          <p:cNvGrpSpPr/>
          <p:nvPr/>
        </p:nvGrpSpPr>
        <p:grpSpPr>
          <a:xfrm>
            <a:off x="5546196" y="1717829"/>
            <a:ext cx="2082135" cy="584708"/>
            <a:chOff x="5690800" y="1550885"/>
            <a:chExt cx="2285270" cy="641753"/>
          </a:xfrm>
        </p:grpSpPr>
        <p:grpSp>
          <p:nvGrpSpPr>
            <p:cNvPr id="157" name="Graphic 4">
              <a:extLst>
                <a:ext uri="{FF2B5EF4-FFF2-40B4-BE49-F238E27FC236}">
                  <a16:creationId xmlns:a16="http://schemas.microsoft.com/office/drawing/2014/main" id="{32D42613-2877-45EE-D3D4-B97055812493}"/>
                </a:ext>
              </a:extLst>
            </p:cNvPr>
            <p:cNvGrpSpPr/>
            <p:nvPr/>
          </p:nvGrpSpPr>
          <p:grpSpPr>
            <a:xfrm>
              <a:off x="5690800" y="1940242"/>
              <a:ext cx="175227" cy="252396"/>
              <a:chOff x="5690800" y="1940242"/>
              <a:chExt cx="175227" cy="252396"/>
            </a:xfrm>
            <a:solidFill>
              <a:srgbClr val="000000"/>
            </a:solidFill>
          </p:grpSpPr>
          <p:grpSp>
            <p:nvGrpSpPr>
              <p:cNvPr id="158" name="Graphic 4">
                <a:extLst>
                  <a:ext uri="{FF2B5EF4-FFF2-40B4-BE49-F238E27FC236}">
                    <a16:creationId xmlns:a16="http://schemas.microsoft.com/office/drawing/2014/main" id="{35A08CC4-AB41-79C5-84F5-2BD84D0D177E}"/>
                  </a:ext>
                </a:extLst>
              </p:cNvPr>
              <p:cNvGrpSpPr/>
              <p:nvPr/>
            </p:nvGrpSpPr>
            <p:grpSpPr>
              <a:xfrm>
                <a:off x="5691103" y="1940574"/>
                <a:ext cx="174567" cy="251772"/>
                <a:chOff x="5691103" y="1940574"/>
                <a:chExt cx="174567" cy="251772"/>
              </a:xfrm>
              <a:solidFill>
                <a:srgbClr val="000000"/>
              </a:solidFill>
            </p:grpSpPr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7FA31907-0F32-E144-C59E-87A0FEF01073}"/>
                    </a:ext>
                  </a:extLst>
                </p:cNvPr>
                <p:cNvSpPr/>
                <p:nvPr/>
              </p:nvSpPr>
              <p:spPr>
                <a:xfrm>
                  <a:off x="5695609" y="1945083"/>
                  <a:ext cx="165499" cy="242684"/>
                </a:xfrm>
                <a:custGeom>
                  <a:avLst/>
                  <a:gdLst>
                    <a:gd name="connsiteX0" fmla="*/ 160909 w 165499"/>
                    <a:gd name="connsiteY0" fmla="*/ 107232 h 242684"/>
                    <a:gd name="connsiteX1" fmla="*/ 165499 w 165499"/>
                    <a:gd name="connsiteY1" fmla="*/ 38597 h 242684"/>
                    <a:gd name="connsiteX2" fmla="*/ 128046 w 165499"/>
                    <a:gd name="connsiteY2" fmla="*/ 26418 h 242684"/>
                    <a:gd name="connsiteX3" fmla="*/ 108240 w 165499"/>
                    <a:gd name="connsiteY3" fmla="*/ 13689 h 242684"/>
                    <a:gd name="connsiteX4" fmla="*/ 83569 w 165499"/>
                    <a:gd name="connsiteY4" fmla="*/ 632 h 242684"/>
                    <a:gd name="connsiteX5" fmla="*/ 67256 w 165499"/>
                    <a:gd name="connsiteY5" fmla="*/ 3978 h 242684"/>
                    <a:gd name="connsiteX6" fmla="*/ 51016 w 165499"/>
                    <a:gd name="connsiteY6" fmla="*/ 28247 h 242684"/>
                    <a:gd name="connsiteX7" fmla="*/ 43482 w 165499"/>
                    <a:gd name="connsiteY7" fmla="*/ 51399 h 242684"/>
                    <a:gd name="connsiteX8" fmla="*/ 6485 w 165499"/>
                    <a:gd name="connsiteY8" fmla="*/ 147941 h 242684"/>
                    <a:gd name="connsiteX9" fmla="*/ 16763 w 165499"/>
                    <a:gd name="connsiteY9" fmla="*/ 236328 h 242684"/>
                    <a:gd name="connsiteX10" fmla="*/ 24901 w 165499"/>
                    <a:gd name="connsiteY10" fmla="*/ 241905 h 242684"/>
                    <a:gd name="connsiteX11" fmla="*/ 45475 w 165499"/>
                    <a:gd name="connsiteY11" fmla="*/ 226269 h 242684"/>
                    <a:gd name="connsiteX12" fmla="*/ 57838 w 165499"/>
                    <a:gd name="connsiteY12" fmla="*/ 193021 h 242684"/>
                    <a:gd name="connsiteX13" fmla="*/ 129655 w 165499"/>
                    <a:gd name="connsiteY13" fmla="*/ 123765 h 242684"/>
                    <a:gd name="connsiteX14" fmla="*/ 160909 w 165499"/>
                    <a:gd name="connsiteY14" fmla="*/ 107232 h 242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5499" h="242684">
                      <a:moveTo>
                        <a:pt x="160909" y="107232"/>
                      </a:moveTo>
                      <a:cubicBezTo>
                        <a:pt x="153905" y="84190"/>
                        <a:pt x="156429" y="60013"/>
                        <a:pt x="165499" y="38597"/>
                      </a:cubicBezTo>
                      <a:cubicBezTo>
                        <a:pt x="150704" y="36494"/>
                        <a:pt x="137574" y="31228"/>
                        <a:pt x="128046" y="26418"/>
                      </a:cubicBezTo>
                      <a:cubicBezTo>
                        <a:pt x="121005" y="22870"/>
                        <a:pt x="114421" y="18536"/>
                        <a:pt x="108240" y="13689"/>
                      </a:cubicBezTo>
                      <a:cubicBezTo>
                        <a:pt x="102918" y="9538"/>
                        <a:pt x="93097" y="2735"/>
                        <a:pt x="83569" y="632"/>
                      </a:cubicBezTo>
                      <a:cubicBezTo>
                        <a:pt x="77625" y="-667"/>
                        <a:pt x="71810" y="-155"/>
                        <a:pt x="67256" y="3978"/>
                      </a:cubicBezTo>
                      <a:cubicBezTo>
                        <a:pt x="60197" y="10397"/>
                        <a:pt x="54784" y="19889"/>
                        <a:pt x="51016" y="28247"/>
                      </a:cubicBezTo>
                      <a:cubicBezTo>
                        <a:pt x="47669" y="35671"/>
                        <a:pt x="45311" y="43462"/>
                        <a:pt x="43482" y="51399"/>
                      </a:cubicBezTo>
                      <a:cubicBezTo>
                        <a:pt x="38087" y="74753"/>
                        <a:pt x="16397" y="120052"/>
                        <a:pt x="6485" y="147941"/>
                      </a:cubicBezTo>
                      <a:cubicBezTo>
                        <a:pt x="-4232" y="178080"/>
                        <a:pt x="-2238" y="217527"/>
                        <a:pt x="16763" y="236328"/>
                      </a:cubicBezTo>
                      <a:cubicBezTo>
                        <a:pt x="19707" y="239235"/>
                        <a:pt x="22414" y="240991"/>
                        <a:pt x="24901" y="241905"/>
                      </a:cubicBezTo>
                      <a:cubicBezTo>
                        <a:pt x="38525" y="246898"/>
                        <a:pt x="45475" y="226269"/>
                        <a:pt x="45475" y="226269"/>
                      </a:cubicBezTo>
                      <a:cubicBezTo>
                        <a:pt x="45475" y="226269"/>
                        <a:pt x="54308" y="201781"/>
                        <a:pt x="57838" y="193021"/>
                      </a:cubicBezTo>
                      <a:cubicBezTo>
                        <a:pt x="61368" y="184280"/>
                        <a:pt x="91415" y="130037"/>
                        <a:pt x="129655" y="123765"/>
                      </a:cubicBezTo>
                      <a:cubicBezTo>
                        <a:pt x="167859" y="117510"/>
                        <a:pt x="160708" y="107269"/>
                        <a:pt x="160909" y="1072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851455C9-528F-ECFB-B53B-735B34B037F8}"/>
                    </a:ext>
                  </a:extLst>
                </p:cNvPr>
                <p:cNvSpPr/>
                <p:nvPr/>
              </p:nvSpPr>
              <p:spPr>
                <a:xfrm>
                  <a:off x="5691103" y="1940574"/>
                  <a:ext cx="174567" cy="251772"/>
                </a:xfrm>
                <a:custGeom>
                  <a:avLst/>
                  <a:gdLst>
                    <a:gd name="connsiteX0" fmla="*/ 33559 w 174567"/>
                    <a:gd name="connsiteY0" fmla="*/ 251773 h 251772"/>
                    <a:gd name="connsiteX1" fmla="*/ 27816 w 174567"/>
                    <a:gd name="connsiteY1" fmla="*/ 250730 h 251772"/>
                    <a:gd name="connsiteX2" fmla="*/ 18032 w 174567"/>
                    <a:gd name="connsiteY2" fmla="*/ 244110 h 251772"/>
                    <a:gd name="connsiteX3" fmla="*/ 6657 w 174567"/>
                    <a:gd name="connsiteY3" fmla="*/ 150951 h 251772"/>
                    <a:gd name="connsiteX4" fmla="*/ 21928 w 174567"/>
                    <a:gd name="connsiteY4" fmla="*/ 112784 h 251772"/>
                    <a:gd name="connsiteX5" fmla="*/ 43507 w 174567"/>
                    <a:gd name="connsiteY5" fmla="*/ 54921 h 251772"/>
                    <a:gd name="connsiteX6" fmla="*/ 51335 w 174567"/>
                    <a:gd name="connsiteY6" fmla="*/ 30927 h 251772"/>
                    <a:gd name="connsiteX7" fmla="*/ 68672 w 174567"/>
                    <a:gd name="connsiteY7" fmla="*/ 5159 h 251772"/>
                    <a:gd name="connsiteX8" fmla="*/ 89045 w 174567"/>
                    <a:gd name="connsiteY8" fmla="*/ 733 h 251772"/>
                    <a:gd name="connsiteX9" fmla="*/ 115544 w 174567"/>
                    <a:gd name="connsiteY9" fmla="*/ 14650 h 251772"/>
                    <a:gd name="connsiteX10" fmla="*/ 134600 w 174567"/>
                    <a:gd name="connsiteY10" fmla="*/ 26903 h 251772"/>
                    <a:gd name="connsiteX11" fmla="*/ 170645 w 174567"/>
                    <a:gd name="connsiteY11" fmla="*/ 38626 h 251772"/>
                    <a:gd name="connsiteX12" fmla="*/ 173974 w 174567"/>
                    <a:gd name="connsiteY12" fmla="*/ 40912 h 251772"/>
                    <a:gd name="connsiteX13" fmla="*/ 174212 w 174567"/>
                    <a:gd name="connsiteY13" fmla="*/ 44935 h 251772"/>
                    <a:gd name="connsiteX14" fmla="*/ 169768 w 174567"/>
                    <a:gd name="connsiteY14" fmla="*/ 110425 h 251772"/>
                    <a:gd name="connsiteX15" fmla="*/ 169091 w 174567"/>
                    <a:gd name="connsiteY15" fmla="*/ 118472 h 251772"/>
                    <a:gd name="connsiteX16" fmla="*/ 134856 w 174567"/>
                    <a:gd name="connsiteY16" fmla="*/ 132846 h 251772"/>
                    <a:gd name="connsiteX17" fmla="*/ 66550 w 174567"/>
                    <a:gd name="connsiteY17" fmla="*/ 199304 h 251772"/>
                    <a:gd name="connsiteX18" fmla="*/ 54242 w 174567"/>
                    <a:gd name="connsiteY18" fmla="*/ 232387 h 251772"/>
                    <a:gd name="connsiteX19" fmla="*/ 40325 w 174567"/>
                    <a:gd name="connsiteY19" fmla="*/ 250255 h 251772"/>
                    <a:gd name="connsiteX20" fmla="*/ 33559 w 174567"/>
                    <a:gd name="connsiteY20" fmla="*/ 251773 h 251772"/>
                    <a:gd name="connsiteX21" fmla="*/ 82607 w 174567"/>
                    <a:gd name="connsiteY21" fmla="*/ 9091 h 251772"/>
                    <a:gd name="connsiteX22" fmla="*/ 74835 w 174567"/>
                    <a:gd name="connsiteY22" fmla="*/ 11889 h 251772"/>
                    <a:gd name="connsiteX23" fmla="*/ 59674 w 174567"/>
                    <a:gd name="connsiteY23" fmla="*/ 34657 h 251772"/>
                    <a:gd name="connsiteX24" fmla="*/ 52414 w 174567"/>
                    <a:gd name="connsiteY24" fmla="*/ 56951 h 251772"/>
                    <a:gd name="connsiteX25" fmla="*/ 30358 w 174567"/>
                    <a:gd name="connsiteY25" fmla="*/ 116295 h 251772"/>
                    <a:gd name="connsiteX26" fmla="*/ 15271 w 174567"/>
                    <a:gd name="connsiteY26" fmla="*/ 154005 h 251772"/>
                    <a:gd name="connsiteX27" fmla="*/ 24451 w 174567"/>
                    <a:gd name="connsiteY27" fmla="*/ 237618 h 251772"/>
                    <a:gd name="connsiteX28" fmla="*/ 30944 w 174567"/>
                    <a:gd name="connsiteY28" fmla="*/ 242153 h 251772"/>
                    <a:gd name="connsiteX29" fmla="*/ 36357 w 174567"/>
                    <a:gd name="connsiteY29" fmla="*/ 241989 h 251772"/>
                    <a:gd name="connsiteX30" fmla="*/ 45611 w 174567"/>
                    <a:gd name="connsiteY30" fmla="*/ 229352 h 251772"/>
                    <a:gd name="connsiteX31" fmla="*/ 58065 w 174567"/>
                    <a:gd name="connsiteY31" fmla="*/ 195848 h 251772"/>
                    <a:gd name="connsiteX32" fmla="*/ 133375 w 174567"/>
                    <a:gd name="connsiteY32" fmla="*/ 123793 h 251772"/>
                    <a:gd name="connsiteX33" fmla="*/ 161227 w 174567"/>
                    <a:gd name="connsiteY33" fmla="*/ 113662 h 251772"/>
                    <a:gd name="connsiteX34" fmla="*/ 161026 w 174567"/>
                    <a:gd name="connsiteY34" fmla="*/ 113076 h 251772"/>
                    <a:gd name="connsiteX35" fmla="*/ 161026 w 174567"/>
                    <a:gd name="connsiteY35" fmla="*/ 113076 h 251772"/>
                    <a:gd name="connsiteX36" fmla="*/ 163678 w 174567"/>
                    <a:gd name="connsiteY36" fmla="*/ 46673 h 251772"/>
                    <a:gd name="connsiteX37" fmla="*/ 130485 w 174567"/>
                    <a:gd name="connsiteY37" fmla="*/ 35023 h 251772"/>
                    <a:gd name="connsiteX38" fmla="*/ 109911 w 174567"/>
                    <a:gd name="connsiteY38" fmla="*/ 21819 h 251772"/>
                    <a:gd name="connsiteX39" fmla="*/ 87069 w 174567"/>
                    <a:gd name="connsiteY39" fmla="*/ 9621 h 251772"/>
                    <a:gd name="connsiteX40" fmla="*/ 82607 w 174567"/>
                    <a:gd name="connsiteY40" fmla="*/ 9091 h 25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74567" h="251772">
                      <a:moveTo>
                        <a:pt x="33559" y="251773"/>
                      </a:moveTo>
                      <a:cubicBezTo>
                        <a:pt x="31657" y="251773"/>
                        <a:pt x="29737" y="251425"/>
                        <a:pt x="27816" y="250730"/>
                      </a:cubicBezTo>
                      <a:cubicBezTo>
                        <a:pt x="24561" y="249541"/>
                        <a:pt x="21269" y="247310"/>
                        <a:pt x="18032" y="244110"/>
                      </a:cubicBezTo>
                      <a:cubicBezTo>
                        <a:pt x="-3346" y="222951"/>
                        <a:pt x="-3767" y="180303"/>
                        <a:pt x="6657" y="150951"/>
                      </a:cubicBezTo>
                      <a:cubicBezTo>
                        <a:pt x="10534" y="140033"/>
                        <a:pt x="16075" y="126792"/>
                        <a:pt x="21928" y="112784"/>
                      </a:cubicBezTo>
                      <a:cubicBezTo>
                        <a:pt x="30962" y="91186"/>
                        <a:pt x="40288" y="68838"/>
                        <a:pt x="43507" y="54921"/>
                      </a:cubicBezTo>
                      <a:cubicBezTo>
                        <a:pt x="45629" y="45740"/>
                        <a:pt x="48189" y="37894"/>
                        <a:pt x="51335" y="30927"/>
                      </a:cubicBezTo>
                      <a:cubicBezTo>
                        <a:pt x="56419" y="19661"/>
                        <a:pt x="62252" y="10993"/>
                        <a:pt x="68672" y="5159"/>
                      </a:cubicBezTo>
                      <a:cubicBezTo>
                        <a:pt x="72275" y="1886"/>
                        <a:pt x="78730" y="-1534"/>
                        <a:pt x="89045" y="733"/>
                      </a:cubicBezTo>
                      <a:cubicBezTo>
                        <a:pt x="99030" y="2928"/>
                        <a:pt x="108960" y="9511"/>
                        <a:pt x="115544" y="14650"/>
                      </a:cubicBezTo>
                      <a:cubicBezTo>
                        <a:pt x="121963" y="19661"/>
                        <a:pt x="128199" y="23667"/>
                        <a:pt x="134600" y="26903"/>
                      </a:cubicBezTo>
                      <a:cubicBezTo>
                        <a:pt x="142921" y="31091"/>
                        <a:pt x="155942" y="36541"/>
                        <a:pt x="170645" y="38626"/>
                      </a:cubicBezTo>
                      <a:cubicBezTo>
                        <a:pt x="172054" y="38827"/>
                        <a:pt x="173279" y="39669"/>
                        <a:pt x="173974" y="40912"/>
                      </a:cubicBezTo>
                      <a:cubicBezTo>
                        <a:pt x="174669" y="42156"/>
                        <a:pt x="174760" y="43637"/>
                        <a:pt x="174212" y="44935"/>
                      </a:cubicBezTo>
                      <a:cubicBezTo>
                        <a:pt x="165068" y="66479"/>
                        <a:pt x="163495" y="89741"/>
                        <a:pt x="169768" y="110425"/>
                      </a:cubicBezTo>
                      <a:cubicBezTo>
                        <a:pt x="171103" y="113973"/>
                        <a:pt x="169932" y="116972"/>
                        <a:pt x="169091" y="118472"/>
                      </a:cubicBezTo>
                      <a:cubicBezTo>
                        <a:pt x="165470" y="124964"/>
                        <a:pt x="154278" y="129664"/>
                        <a:pt x="134856" y="132846"/>
                      </a:cubicBezTo>
                      <a:cubicBezTo>
                        <a:pt x="98719" y="138771"/>
                        <a:pt x="69677" y="191532"/>
                        <a:pt x="66550" y="199304"/>
                      </a:cubicBezTo>
                      <a:cubicBezTo>
                        <a:pt x="63094" y="207863"/>
                        <a:pt x="54334" y="232150"/>
                        <a:pt x="54242" y="232387"/>
                      </a:cubicBezTo>
                      <a:cubicBezTo>
                        <a:pt x="53822" y="233668"/>
                        <a:pt x="49487" y="245847"/>
                        <a:pt x="40325" y="250255"/>
                      </a:cubicBezTo>
                      <a:cubicBezTo>
                        <a:pt x="38167" y="251242"/>
                        <a:pt x="35881" y="251773"/>
                        <a:pt x="33559" y="251773"/>
                      </a:cubicBezTo>
                      <a:close/>
                      <a:moveTo>
                        <a:pt x="82607" y="9091"/>
                      </a:moveTo>
                      <a:cubicBezTo>
                        <a:pt x="79462" y="9091"/>
                        <a:pt x="76883" y="10024"/>
                        <a:pt x="74835" y="11889"/>
                      </a:cubicBezTo>
                      <a:cubicBezTo>
                        <a:pt x="69422" y="16809"/>
                        <a:pt x="64191" y="24672"/>
                        <a:pt x="59674" y="34657"/>
                      </a:cubicBezTo>
                      <a:cubicBezTo>
                        <a:pt x="56784" y="41077"/>
                        <a:pt x="54407" y="48373"/>
                        <a:pt x="52414" y="56951"/>
                      </a:cubicBezTo>
                      <a:cubicBezTo>
                        <a:pt x="49030" y="71636"/>
                        <a:pt x="39539" y="94331"/>
                        <a:pt x="30358" y="116295"/>
                      </a:cubicBezTo>
                      <a:cubicBezTo>
                        <a:pt x="24543" y="130194"/>
                        <a:pt x="19056" y="143325"/>
                        <a:pt x="15271" y="154005"/>
                      </a:cubicBezTo>
                      <a:cubicBezTo>
                        <a:pt x="5633" y="181090"/>
                        <a:pt x="6438" y="219769"/>
                        <a:pt x="24451" y="237618"/>
                      </a:cubicBezTo>
                      <a:cubicBezTo>
                        <a:pt x="26737" y="239886"/>
                        <a:pt x="28932" y="241422"/>
                        <a:pt x="30944" y="242153"/>
                      </a:cubicBezTo>
                      <a:cubicBezTo>
                        <a:pt x="32901" y="242867"/>
                        <a:pt x="34619" y="242812"/>
                        <a:pt x="36357" y="241989"/>
                      </a:cubicBezTo>
                      <a:cubicBezTo>
                        <a:pt x="41221" y="239648"/>
                        <a:pt x="44751" y="231894"/>
                        <a:pt x="45611" y="229352"/>
                      </a:cubicBezTo>
                      <a:cubicBezTo>
                        <a:pt x="46013" y="228254"/>
                        <a:pt x="54553" y="204590"/>
                        <a:pt x="58065" y="195848"/>
                      </a:cubicBezTo>
                      <a:cubicBezTo>
                        <a:pt x="62070" y="185918"/>
                        <a:pt x="93013" y="130414"/>
                        <a:pt x="133375" y="123793"/>
                      </a:cubicBezTo>
                      <a:cubicBezTo>
                        <a:pt x="159691" y="119477"/>
                        <a:pt x="161227" y="113717"/>
                        <a:pt x="161227" y="113662"/>
                      </a:cubicBezTo>
                      <a:cubicBezTo>
                        <a:pt x="161136" y="113461"/>
                        <a:pt x="161081" y="113278"/>
                        <a:pt x="161026" y="113076"/>
                      </a:cubicBezTo>
                      <a:lnTo>
                        <a:pt x="161026" y="113076"/>
                      </a:lnTo>
                      <a:cubicBezTo>
                        <a:pt x="154643" y="92045"/>
                        <a:pt x="155594" y="68673"/>
                        <a:pt x="163678" y="46673"/>
                      </a:cubicBezTo>
                      <a:cubicBezTo>
                        <a:pt x="152705" y="44515"/>
                        <a:pt x="141568" y="40601"/>
                        <a:pt x="130485" y="35023"/>
                      </a:cubicBezTo>
                      <a:cubicBezTo>
                        <a:pt x="123536" y="31530"/>
                        <a:pt x="116806" y="27196"/>
                        <a:pt x="109911" y="21819"/>
                      </a:cubicBezTo>
                      <a:cubicBezTo>
                        <a:pt x="105138" y="18089"/>
                        <a:pt x="95829" y="11542"/>
                        <a:pt x="87069" y="9621"/>
                      </a:cubicBezTo>
                      <a:cubicBezTo>
                        <a:pt x="85479" y="9274"/>
                        <a:pt x="83979" y="9091"/>
                        <a:pt x="82607" y="90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1" name="Graphic 4">
                <a:extLst>
                  <a:ext uri="{FF2B5EF4-FFF2-40B4-BE49-F238E27FC236}">
                    <a16:creationId xmlns:a16="http://schemas.microsoft.com/office/drawing/2014/main" id="{221B3EB6-6F05-35EC-D232-F34EC83CC15F}"/>
                  </a:ext>
                </a:extLst>
              </p:cNvPr>
              <p:cNvGrpSpPr/>
              <p:nvPr/>
            </p:nvGrpSpPr>
            <p:grpSpPr>
              <a:xfrm>
                <a:off x="5690800" y="1940242"/>
                <a:ext cx="175227" cy="252396"/>
                <a:chOff x="5690800" y="1940242"/>
                <a:chExt cx="175227" cy="252396"/>
              </a:xfrm>
              <a:solidFill>
                <a:srgbClr val="000000"/>
              </a:solidFill>
            </p:grpSpPr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CA22682C-C00D-4BFA-43FC-28A1809F97B3}"/>
                    </a:ext>
                  </a:extLst>
                </p:cNvPr>
                <p:cNvSpPr/>
                <p:nvPr/>
              </p:nvSpPr>
              <p:spPr>
                <a:xfrm>
                  <a:off x="5695316" y="1944822"/>
                  <a:ext cx="166195" cy="243263"/>
                </a:xfrm>
                <a:custGeom>
                  <a:avLst/>
                  <a:gdLst>
                    <a:gd name="connsiteX0" fmla="*/ 29346 w 166195"/>
                    <a:gd name="connsiteY0" fmla="*/ 243264 h 243263"/>
                    <a:gd name="connsiteX1" fmla="*/ 25067 w 166195"/>
                    <a:gd name="connsiteY1" fmla="*/ 242477 h 243263"/>
                    <a:gd name="connsiteX2" fmla="*/ 16819 w 166195"/>
                    <a:gd name="connsiteY2" fmla="*/ 236826 h 243263"/>
                    <a:gd name="connsiteX3" fmla="*/ 6467 w 166195"/>
                    <a:gd name="connsiteY3" fmla="*/ 148129 h 243263"/>
                    <a:gd name="connsiteX4" fmla="*/ 21665 w 166195"/>
                    <a:gd name="connsiteY4" fmla="*/ 110164 h 243263"/>
                    <a:gd name="connsiteX5" fmla="*/ 43464 w 166195"/>
                    <a:gd name="connsiteY5" fmla="*/ 51624 h 243263"/>
                    <a:gd name="connsiteX6" fmla="*/ 51017 w 166195"/>
                    <a:gd name="connsiteY6" fmla="*/ 28416 h 243263"/>
                    <a:gd name="connsiteX7" fmla="*/ 67330 w 166195"/>
                    <a:gd name="connsiteY7" fmla="*/ 4057 h 243263"/>
                    <a:gd name="connsiteX8" fmla="*/ 83899 w 166195"/>
                    <a:gd name="connsiteY8" fmla="*/ 637 h 243263"/>
                    <a:gd name="connsiteX9" fmla="*/ 108679 w 166195"/>
                    <a:gd name="connsiteY9" fmla="*/ 13749 h 243263"/>
                    <a:gd name="connsiteX10" fmla="*/ 128448 w 166195"/>
                    <a:gd name="connsiteY10" fmla="*/ 26441 h 243263"/>
                    <a:gd name="connsiteX11" fmla="*/ 165811 w 166195"/>
                    <a:gd name="connsiteY11" fmla="*/ 38585 h 243263"/>
                    <a:gd name="connsiteX12" fmla="*/ 166195 w 166195"/>
                    <a:gd name="connsiteY12" fmla="*/ 38639 h 243263"/>
                    <a:gd name="connsiteX13" fmla="*/ 166049 w 166195"/>
                    <a:gd name="connsiteY13" fmla="*/ 38987 h 243263"/>
                    <a:gd name="connsiteX14" fmla="*/ 161458 w 166195"/>
                    <a:gd name="connsiteY14" fmla="*/ 107421 h 243263"/>
                    <a:gd name="connsiteX15" fmla="*/ 161495 w 166195"/>
                    <a:gd name="connsiteY15" fmla="*/ 107549 h 243263"/>
                    <a:gd name="connsiteX16" fmla="*/ 161111 w 166195"/>
                    <a:gd name="connsiteY16" fmla="*/ 112139 h 243263"/>
                    <a:gd name="connsiteX17" fmla="*/ 129930 w 166195"/>
                    <a:gd name="connsiteY17" fmla="*/ 124355 h 243263"/>
                    <a:gd name="connsiteX18" fmla="*/ 81192 w 166195"/>
                    <a:gd name="connsiteY18" fmla="*/ 157950 h 243263"/>
                    <a:gd name="connsiteX19" fmla="*/ 58351 w 166195"/>
                    <a:gd name="connsiteY19" fmla="*/ 193429 h 243263"/>
                    <a:gd name="connsiteX20" fmla="*/ 45988 w 166195"/>
                    <a:gd name="connsiteY20" fmla="*/ 226658 h 243263"/>
                    <a:gd name="connsiteX21" fmla="*/ 34192 w 166195"/>
                    <a:gd name="connsiteY21" fmla="*/ 242148 h 243263"/>
                    <a:gd name="connsiteX22" fmla="*/ 29346 w 166195"/>
                    <a:gd name="connsiteY22" fmla="*/ 243264 h 243263"/>
                    <a:gd name="connsiteX23" fmla="*/ 78413 w 166195"/>
                    <a:gd name="connsiteY23" fmla="*/ 582 h 243263"/>
                    <a:gd name="connsiteX24" fmla="*/ 67751 w 166195"/>
                    <a:gd name="connsiteY24" fmla="*/ 4477 h 243263"/>
                    <a:gd name="connsiteX25" fmla="*/ 51584 w 166195"/>
                    <a:gd name="connsiteY25" fmla="*/ 28654 h 243263"/>
                    <a:gd name="connsiteX26" fmla="*/ 44068 w 166195"/>
                    <a:gd name="connsiteY26" fmla="*/ 51752 h 243263"/>
                    <a:gd name="connsiteX27" fmla="*/ 22232 w 166195"/>
                    <a:gd name="connsiteY27" fmla="*/ 110383 h 243263"/>
                    <a:gd name="connsiteX28" fmla="*/ 7053 w 166195"/>
                    <a:gd name="connsiteY28" fmla="*/ 148313 h 243263"/>
                    <a:gd name="connsiteX29" fmla="*/ 17258 w 166195"/>
                    <a:gd name="connsiteY29" fmla="*/ 236387 h 243263"/>
                    <a:gd name="connsiteX30" fmla="*/ 25286 w 166195"/>
                    <a:gd name="connsiteY30" fmla="*/ 241892 h 243263"/>
                    <a:gd name="connsiteX31" fmla="*/ 33973 w 166195"/>
                    <a:gd name="connsiteY31" fmla="*/ 241581 h 243263"/>
                    <a:gd name="connsiteX32" fmla="*/ 45476 w 166195"/>
                    <a:gd name="connsiteY32" fmla="*/ 226439 h 243263"/>
                    <a:gd name="connsiteX33" fmla="*/ 57857 w 166195"/>
                    <a:gd name="connsiteY33" fmla="*/ 193173 h 243263"/>
                    <a:gd name="connsiteX34" fmla="*/ 80790 w 166195"/>
                    <a:gd name="connsiteY34" fmla="*/ 157548 h 243263"/>
                    <a:gd name="connsiteX35" fmla="*/ 129893 w 166195"/>
                    <a:gd name="connsiteY35" fmla="*/ 123752 h 243263"/>
                    <a:gd name="connsiteX36" fmla="*/ 160635 w 166195"/>
                    <a:gd name="connsiteY36" fmla="*/ 111828 h 243263"/>
                    <a:gd name="connsiteX37" fmla="*/ 160983 w 166195"/>
                    <a:gd name="connsiteY37" fmla="*/ 107750 h 243263"/>
                    <a:gd name="connsiteX38" fmla="*/ 160910 w 166195"/>
                    <a:gd name="connsiteY38" fmla="*/ 107530 h 243263"/>
                    <a:gd name="connsiteX39" fmla="*/ 165372 w 166195"/>
                    <a:gd name="connsiteY39" fmla="*/ 39096 h 243263"/>
                    <a:gd name="connsiteX40" fmla="*/ 128211 w 166195"/>
                    <a:gd name="connsiteY40" fmla="*/ 26953 h 243263"/>
                    <a:gd name="connsiteX41" fmla="*/ 108350 w 166195"/>
                    <a:gd name="connsiteY41" fmla="*/ 14188 h 243263"/>
                    <a:gd name="connsiteX42" fmla="*/ 83807 w 166195"/>
                    <a:gd name="connsiteY42" fmla="*/ 1185 h 243263"/>
                    <a:gd name="connsiteX43" fmla="*/ 78413 w 166195"/>
                    <a:gd name="connsiteY43" fmla="*/ 582 h 24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66195" h="243263">
                      <a:moveTo>
                        <a:pt x="29346" y="243264"/>
                      </a:moveTo>
                      <a:cubicBezTo>
                        <a:pt x="27938" y="243264"/>
                        <a:pt x="26511" y="242990"/>
                        <a:pt x="25067" y="242477"/>
                      </a:cubicBezTo>
                      <a:cubicBezTo>
                        <a:pt x="22396" y="241490"/>
                        <a:pt x="19616" y="239606"/>
                        <a:pt x="16819" y="236826"/>
                      </a:cubicBezTo>
                      <a:cubicBezTo>
                        <a:pt x="-3298" y="216911"/>
                        <a:pt x="-3518" y="176256"/>
                        <a:pt x="6467" y="148129"/>
                      </a:cubicBezTo>
                      <a:cubicBezTo>
                        <a:pt x="10308" y="137321"/>
                        <a:pt x="15831" y="124136"/>
                        <a:pt x="21665" y="110164"/>
                      </a:cubicBezTo>
                      <a:cubicBezTo>
                        <a:pt x="30754" y="88401"/>
                        <a:pt x="40173" y="65907"/>
                        <a:pt x="43464" y="51624"/>
                      </a:cubicBezTo>
                      <a:cubicBezTo>
                        <a:pt x="45513" y="42736"/>
                        <a:pt x="47999" y="35146"/>
                        <a:pt x="51017" y="28416"/>
                      </a:cubicBezTo>
                      <a:cubicBezTo>
                        <a:pt x="55863" y="17681"/>
                        <a:pt x="61350" y="9488"/>
                        <a:pt x="67330" y="4057"/>
                      </a:cubicBezTo>
                      <a:cubicBezTo>
                        <a:pt x="71481" y="289"/>
                        <a:pt x="77059" y="-863"/>
                        <a:pt x="83899" y="637"/>
                      </a:cubicBezTo>
                      <a:cubicBezTo>
                        <a:pt x="93592" y="2777"/>
                        <a:pt x="103595" y="9763"/>
                        <a:pt x="108679" y="13749"/>
                      </a:cubicBezTo>
                      <a:cubicBezTo>
                        <a:pt x="115318" y="18943"/>
                        <a:pt x="121792" y="23094"/>
                        <a:pt x="128448" y="26441"/>
                      </a:cubicBezTo>
                      <a:cubicBezTo>
                        <a:pt x="137062" y="30776"/>
                        <a:pt x="150522" y="36408"/>
                        <a:pt x="165811" y="38585"/>
                      </a:cubicBezTo>
                      <a:lnTo>
                        <a:pt x="166195" y="38639"/>
                      </a:lnTo>
                      <a:lnTo>
                        <a:pt x="166049" y="38987"/>
                      </a:lnTo>
                      <a:cubicBezTo>
                        <a:pt x="156521" y="61463"/>
                        <a:pt x="154893" y="85767"/>
                        <a:pt x="161458" y="107421"/>
                      </a:cubicBezTo>
                      <a:lnTo>
                        <a:pt x="161495" y="107549"/>
                      </a:lnTo>
                      <a:cubicBezTo>
                        <a:pt x="162117" y="109048"/>
                        <a:pt x="161989" y="110603"/>
                        <a:pt x="161111" y="112139"/>
                      </a:cubicBezTo>
                      <a:cubicBezTo>
                        <a:pt x="159099" y="115705"/>
                        <a:pt x="152058" y="120716"/>
                        <a:pt x="129930" y="124355"/>
                      </a:cubicBezTo>
                      <a:cubicBezTo>
                        <a:pt x="109831" y="127647"/>
                        <a:pt x="92330" y="144436"/>
                        <a:pt x="81192" y="157950"/>
                      </a:cubicBezTo>
                      <a:cubicBezTo>
                        <a:pt x="68702" y="173093"/>
                        <a:pt x="60271" y="188656"/>
                        <a:pt x="58351" y="193429"/>
                      </a:cubicBezTo>
                      <a:cubicBezTo>
                        <a:pt x="54857" y="202079"/>
                        <a:pt x="46080" y="226421"/>
                        <a:pt x="45988" y="226658"/>
                      </a:cubicBezTo>
                      <a:cubicBezTo>
                        <a:pt x="45823" y="227134"/>
                        <a:pt x="41946" y="238454"/>
                        <a:pt x="34192" y="242148"/>
                      </a:cubicBezTo>
                      <a:cubicBezTo>
                        <a:pt x="32638" y="242880"/>
                        <a:pt x="31010" y="243264"/>
                        <a:pt x="29346" y="243264"/>
                      </a:cubicBezTo>
                      <a:close/>
                      <a:moveTo>
                        <a:pt x="78413" y="582"/>
                      </a:moveTo>
                      <a:cubicBezTo>
                        <a:pt x="74188" y="582"/>
                        <a:pt x="70622" y="1880"/>
                        <a:pt x="67751" y="4477"/>
                      </a:cubicBezTo>
                      <a:cubicBezTo>
                        <a:pt x="61825" y="9854"/>
                        <a:pt x="56394" y="17992"/>
                        <a:pt x="51584" y="28654"/>
                      </a:cubicBezTo>
                      <a:cubicBezTo>
                        <a:pt x="48566" y="35329"/>
                        <a:pt x="46098" y="42900"/>
                        <a:pt x="44068" y="51752"/>
                      </a:cubicBezTo>
                      <a:cubicBezTo>
                        <a:pt x="40757" y="66071"/>
                        <a:pt x="31339" y="88602"/>
                        <a:pt x="22232" y="110383"/>
                      </a:cubicBezTo>
                      <a:cubicBezTo>
                        <a:pt x="16398" y="124337"/>
                        <a:pt x="10893" y="137523"/>
                        <a:pt x="7053" y="148313"/>
                      </a:cubicBezTo>
                      <a:cubicBezTo>
                        <a:pt x="-2877" y="176275"/>
                        <a:pt x="-2695" y="216636"/>
                        <a:pt x="17258" y="236387"/>
                      </a:cubicBezTo>
                      <a:cubicBezTo>
                        <a:pt x="20001" y="239094"/>
                        <a:pt x="22689" y="240959"/>
                        <a:pt x="25286" y="241892"/>
                      </a:cubicBezTo>
                      <a:cubicBezTo>
                        <a:pt x="28303" y="242990"/>
                        <a:pt x="31211" y="242898"/>
                        <a:pt x="33973" y="241581"/>
                      </a:cubicBezTo>
                      <a:cubicBezTo>
                        <a:pt x="41489" y="237997"/>
                        <a:pt x="45439" y="226548"/>
                        <a:pt x="45476" y="226439"/>
                      </a:cubicBezTo>
                      <a:cubicBezTo>
                        <a:pt x="45567" y="226183"/>
                        <a:pt x="54346" y="201842"/>
                        <a:pt x="57857" y="193173"/>
                      </a:cubicBezTo>
                      <a:cubicBezTo>
                        <a:pt x="59796" y="188363"/>
                        <a:pt x="68263" y="172727"/>
                        <a:pt x="80790" y="157548"/>
                      </a:cubicBezTo>
                      <a:cubicBezTo>
                        <a:pt x="92000" y="143960"/>
                        <a:pt x="109612" y="127080"/>
                        <a:pt x="129893" y="123752"/>
                      </a:cubicBezTo>
                      <a:cubicBezTo>
                        <a:pt x="151766" y="120167"/>
                        <a:pt x="158697" y="115284"/>
                        <a:pt x="160635" y="111828"/>
                      </a:cubicBezTo>
                      <a:cubicBezTo>
                        <a:pt x="161422" y="110456"/>
                        <a:pt x="161532" y="109066"/>
                        <a:pt x="160983" y="107750"/>
                      </a:cubicBezTo>
                      <a:cubicBezTo>
                        <a:pt x="160946" y="107676"/>
                        <a:pt x="160928" y="107603"/>
                        <a:pt x="160910" y="107530"/>
                      </a:cubicBezTo>
                      <a:cubicBezTo>
                        <a:pt x="154344" y="85877"/>
                        <a:pt x="155935" y="61591"/>
                        <a:pt x="165372" y="39096"/>
                      </a:cubicBezTo>
                      <a:cubicBezTo>
                        <a:pt x="150156" y="36865"/>
                        <a:pt x="136769" y="31269"/>
                        <a:pt x="128211" y="26953"/>
                      </a:cubicBezTo>
                      <a:cubicBezTo>
                        <a:pt x="121518" y="23588"/>
                        <a:pt x="115025" y="19400"/>
                        <a:pt x="108350" y="14188"/>
                      </a:cubicBezTo>
                      <a:cubicBezTo>
                        <a:pt x="103284" y="10238"/>
                        <a:pt x="93372" y="3289"/>
                        <a:pt x="83807" y="1185"/>
                      </a:cubicBezTo>
                      <a:cubicBezTo>
                        <a:pt x="81887" y="783"/>
                        <a:pt x="80095" y="582"/>
                        <a:pt x="78413" y="5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E7D5D3ED-C3BF-19FA-8307-14FE5CDCE1C7}"/>
                    </a:ext>
                  </a:extLst>
                </p:cNvPr>
                <p:cNvSpPr/>
                <p:nvPr/>
              </p:nvSpPr>
              <p:spPr>
                <a:xfrm>
                  <a:off x="5690800" y="1940242"/>
                  <a:ext cx="175227" cy="252396"/>
                </a:xfrm>
                <a:custGeom>
                  <a:avLst/>
                  <a:gdLst>
                    <a:gd name="connsiteX0" fmla="*/ 33862 w 175227"/>
                    <a:gd name="connsiteY0" fmla="*/ 252397 h 252396"/>
                    <a:gd name="connsiteX1" fmla="*/ 28010 w 175227"/>
                    <a:gd name="connsiteY1" fmla="*/ 251318 h 252396"/>
                    <a:gd name="connsiteX2" fmla="*/ 18116 w 175227"/>
                    <a:gd name="connsiteY2" fmla="*/ 244624 h 252396"/>
                    <a:gd name="connsiteX3" fmla="*/ 6668 w 175227"/>
                    <a:gd name="connsiteY3" fmla="*/ 151154 h 252396"/>
                    <a:gd name="connsiteX4" fmla="*/ 21902 w 175227"/>
                    <a:gd name="connsiteY4" fmla="*/ 113097 h 252396"/>
                    <a:gd name="connsiteX5" fmla="*/ 43518 w 175227"/>
                    <a:gd name="connsiteY5" fmla="*/ 55142 h 252396"/>
                    <a:gd name="connsiteX6" fmla="*/ 51364 w 175227"/>
                    <a:gd name="connsiteY6" fmla="*/ 31094 h 252396"/>
                    <a:gd name="connsiteX7" fmla="*/ 68774 w 175227"/>
                    <a:gd name="connsiteY7" fmla="*/ 5235 h 252396"/>
                    <a:gd name="connsiteX8" fmla="*/ 89403 w 175227"/>
                    <a:gd name="connsiteY8" fmla="*/ 736 h 252396"/>
                    <a:gd name="connsiteX9" fmla="*/ 116030 w 175227"/>
                    <a:gd name="connsiteY9" fmla="*/ 14708 h 252396"/>
                    <a:gd name="connsiteX10" fmla="*/ 135031 w 175227"/>
                    <a:gd name="connsiteY10" fmla="*/ 26924 h 252396"/>
                    <a:gd name="connsiteX11" fmla="*/ 170985 w 175227"/>
                    <a:gd name="connsiteY11" fmla="*/ 38629 h 252396"/>
                    <a:gd name="connsiteX12" fmla="*/ 174515 w 175227"/>
                    <a:gd name="connsiteY12" fmla="*/ 40933 h 252396"/>
                    <a:gd name="connsiteX13" fmla="*/ 174936 w 175227"/>
                    <a:gd name="connsiteY13" fmla="*/ 44993 h 252396"/>
                    <a:gd name="connsiteX14" fmla="*/ 170364 w 175227"/>
                    <a:gd name="connsiteY14" fmla="*/ 110683 h 252396"/>
                    <a:gd name="connsiteX15" fmla="*/ 169632 w 175227"/>
                    <a:gd name="connsiteY15" fmla="*/ 118968 h 252396"/>
                    <a:gd name="connsiteX16" fmla="*/ 135214 w 175227"/>
                    <a:gd name="connsiteY16" fmla="*/ 133433 h 252396"/>
                    <a:gd name="connsiteX17" fmla="*/ 89275 w 175227"/>
                    <a:gd name="connsiteY17" fmla="*/ 165419 h 252396"/>
                    <a:gd name="connsiteX18" fmla="*/ 67146 w 175227"/>
                    <a:gd name="connsiteY18" fmla="*/ 199709 h 252396"/>
                    <a:gd name="connsiteX19" fmla="*/ 54857 w 175227"/>
                    <a:gd name="connsiteY19" fmla="*/ 232755 h 252396"/>
                    <a:gd name="connsiteX20" fmla="*/ 40702 w 175227"/>
                    <a:gd name="connsiteY20" fmla="*/ 250842 h 252396"/>
                    <a:gd name="connsiteX21" fmla="*/ 33862 w 175227"/>
                    <a:gd name="connsiteY21" fmla="*/ 252397 h 252396"/>
                    <a:gd name="connsiteX22" fmla="*/ 82929 w 175227"/>
                    <a:gd name="connsiteY22" fmla="*/ 9733 h 252396"/>
                    <a:gd name="connsiteX23" fmla="*/ 75339 w 175227"/>
                    <a:gd name="connsiteY23" fmla="*/ 12440 h 252396"/>
                    <a:gd name="connsiteX24" fmla="*/ 60270 w 175227"/>
                    <a:gd name="connsiteY24" fmla="*/ 35099 h 252396"/>
                    <a:gd name="connsiteX25" fmla="*/ 53028 w 175227"/>
                    <a:gd name="connsiteY25" fmla="*/ 57337 h 252396"/>
                    <a:gd name="connsiteX26" fmla="*/ 30954 w 175227"/>
                    <a:gd name="connsiteY26" fmla="*/ 116718 h 252396"/>
                    <a:gd name="connsiteX27" fmla="*/ 15867 w 175227"/>
                    <a:gd name="connsiteY27" fmla="*/ 154428 h 252396"/>
                    <a:gd name="connsiteX28" fmla="*/ 24974 w 175227"/>
                    <a:gd name="connsiteY28" fmla="*/ 237730 h 252396"/>
                    <a:gd name="connsiteX29" fmla="*/ 31357 w 175227"/>
                    <a:gd name="connsiteY29" fmla="*/ 242192 h 252396"/>
                    <a:gd name="connsiteX30" fmla="*/ 36514 w 175227"/>
                    <a:gd name="connsiteY30" fmla="*/ 242046 h 252396"/>
                    <a:gd name="connsiteX31" fmla="*/ 45639 w 175227"/>
                    <a:gd name="connsiteY31" fmla="*/ 229555 h 252396"/>
                    <a:gd name="connsiteX32" fmla="*/ 58112 w 175227"/>
                    <a:gd name="connsiteY32" fmla="*/ 196052 h 252396"/>
                    <a:gd name="connsiteX33" fmla="*/ 81758 w 175227"/>
                    <a:gd name="connsiteY33" fmla="*/ 159220 h 252396"/>
                    <a:gd name="connsiteX34" fmla="*/ 133641 w 175227"/>
                    <a:gd name="connsiteY34" fmla="*/ 123814 h 252396"/>
                    <a:gd name="connsiteX35" fmla="*/ 161147 w 175227"/>
                    <a:gd name="connsiteY35" fmla="*/ 114158 h 252396"/>
                    <a:gd name="connsiteX36" fmla="*/ 160964 w 175227"/>
                    <a:gd name="connsiteY36" fmla="*/ 113189 h 252396"/>
                    <a:gd name="connsiteX37" fmla="*/ 163597 w 175227"/>
                    <a:gd name="connsiteY37" fmla="*/ 47224 h 252396"/>
                    <a:gd name="connsiteX38" fmla="*/ 130660 w 175227"/>
                    <a:gd name="connsiteY38" fmla="*/ 35611 h 252396"/>
                    <a:gd name="connsiteX39" fmla="*/ 110050 w 175227"/>
                    <a:gd name="connsiteY39" fmla="*/ 22370 h 252396"/>
                    <a:gd name="connsiteX40" fmla="*/ 87336 w 175227"/>
                    <a:gd name="connsiteY40" fmla="*/ 10227 h 252396"/>
                    <a:gd name="connsiteX41" fmla="*/ 82929 w 175227"/>
                    <a:gd name="connsiteY41" fmla="*/ 9733 h 252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75227" h="252396">
                      <a:moveTo>
                        <a:pt x="33862" y="252397"/>
                      </a:moveTo>
                      <a:cubicBezTo>
                        <a:pt x="31923" y="252397"/>
                        <a:pt x="29967" y="252031"/>
                        <a:pt x="28010" y="251318"/>
                      </a:cubicBezTo>
                      <a:cubicBezTo>
                        <a:pt x="24718" y="250111"/>
                        <a:pt x="21389" y="247861"/>
                        <a:pt x="18116" y="244624"/>
                      </a:cubicBezTo>
                      <a:cubicBezTo>
                        <a:pt x="-3336" y="223374"/>
                        <a:pt x="-3793" y="180616"/>
                        <a:pt x="6668" y="151154"/>
                      </a:cubicBezTo>
                      <a:cubicBezTo>
                        <a:pt x="10545" y="140273"/>
                        <a:pt x="16050" y="127069"/>
                        <a:pt x="21902" y="113097"/>
                      </a:cubicBezTo>
                      <a:cubicBezTo>
                        <a:pt x="30973" y="91371"/>
                        <a:pt x="40318" y="69060"/>
                        <a:pt x="43518" y="55142"/>
                      </a:cubicBezTo>
                      <a:cubicBezTo>
                        <a:pt x="45639" y="45962"/>
                        <a:pt x="48200" y="38080"/>
                        <a:pt x="51364" y="31094"/>
                      </a:cubicBezTo>
                      <a:cubicBezTo>
                        <a:pt x="56466" y="19792"/>
                        <a:pt x="62318" y="11087"/>
                        <a:pt x="68774" y="5235"/>
                      </a:cubicBezTo>
                      <a:cubicBezTo>
                        <a:pt x="72432" y="1924"/>
                        <a:pt x="78961" y="-1550"/>
                        <a:pt x="89403" y="736"/>
                      </a:cubicBezTo>
                      <a:cubicBezTo>
                        <a:pt x="99973" y="3058"/>
                        <a:pt x="110617" y="10483"/>
                        <a:pt x="116030" y="14708"/>
                      </a:cubicBezTo>
                      <a:cubicBezTo>
                        <a:pt x="122431" y="19700"/>
                        <a:pt x="128649" y="23705"/>
                        <a:pt x="135031" y="26924"/>
                      </a:cubicBezTo>
                      <a:cubicBezTo>
                        <a:pt x="143334" y="31112"/>
                        <a:pt x="156318" y="36525"/>
                        <a:pt x="170985" y="38629"/>
                      </a:cubicBezTo>
                      <a:cubicBezTo>
                        <a:pt x="172394" y="38830"/>
                        <a:pt x="173820" y="39689"/>
                        <a:pt x="174515" y="40933"/>
                      </a:cubicBezTo>
                      <a:cubicBezTo>
                        <a:pt x="175210" y="42176"/>
                        <a:pt x="175484" y="43676"/>
                        <a:pt x="174936" y="44993"/>
                      </a:cubicBezTo>
                      <a:cubicBezTo>
                        <a:pt x="165664" y="66847"/>
                        <a:pt x="164091" y="90054"/>
                        <a:pt x="170364" y="110683"/>
                      </a:cubicBezTo>
                      <a:cubicBezTo>
                        <a:pt x="171406" y="113189"/>
                        <a:pt x="171168" y="116243"/>
                        <a:pt x="169632" y="118968"/>
                      </a:cubicBezTo>
                      <a:cubicBezTo>
                        <a:pt x="165938" y="125515"/>
                        <a:pt x="154673" y="130251"/>
                        <a:pt x="135214" y="133433"/>
                      </a:cubicBezTo>
                      <a:cubicBezTo>
                        <a:pt x="116505" y="136506"/>
                        <a:pt x="99900" y="152526"/>
                        <a:pt x="89275" y="165419"/>
                      </a:cubicBezTo>
                      <a:cubicBezTo>
                        <a:pt x="76875" y="180452"/>
                        <a:pt x="68719" y="195796"/>
                        <a:pt x="67146" y="199709"/>
                      </a:cubicBezTo>
                      <a:cubicBezTo>
                        <a:pt x="63690" y="208250"/>
                        <a:pt x="54930" y="232536"/>
                        <a:pt x="54857" y="232755"/>
                      </a:cubicBezTo>
                      <a:cubicBezTo>
                        <a:pt x="54399" y="234090"/>
                        <a:pt x="49992" y="246435"/>
                        <a:pt x="40702" y="250842"/>
                      </a:cubicBezTo>
                      <a:cubicBezTo>
                        <a:pt x="38507" y="251885"/>
                        <a:pt x="36203" y="252397"/>
                        <a:pt x="33862" y="252397"/>
                      </a:cubicBezTo>
                      <a:close/>
                      <a:moveTo>
                        <a:pt x="82929" y="9733"/>
                      </a:moveTo>
                      <a:cubicBezTo>
                        <a:pt x="79838" y="9733"/>
                        <a:pt x="77351" y="10611"/>
                        <a:pt x="75339" y="12440"/>
                      </a:cubicBezTo>
                      <a:cubicBezTo>
                        <a:pt x="69889" y="17396"/>
                        <a:pt x="64806" y="25022"/>
                        <a:pt x="60270" y="35099"/>
                      </a:cubicBezTo>
                      <a:cubicBezTo>
                        <a:pt x="57381" y="41500"/>
                        <a:pt x="55021" y="48778"/>
                        <a:pt x="53028" y="57337"/>
                      </a:cubicBezTo>
                      <a:cubicBezTo>
                        <a:pt x="49626" y="72059"/>
                        <a:pt x="40135" y="94754"/>
                        <a:pt x="30954" y="116718"/>
                      </a:cubicBezTo>
                      <a:cubicBezTo>
                        <a:pt x="25139" y="130617"/>
                        <a:pt x="19670" y="143730"/>
                        <a:pt x="15867" y="154428"/>
                      </a:cubicBezTo>
                      <a:cubicBezTo>
                        <a:pt x="6393" y="181055"/>
                        <a:pt x="6375" y="219314"/>
                        <a:pt x="24974" y="237730"/>
                      </a:cubicBezTo>
                      <a:cubicBezTo>
                        <a:pt x="27205" y="239943"/>
                        <a:pt x="29418" y="241479"/>
                        <a:pt x="31357" y="242192"/>
                      </a:cubicBezTo>
                      <a:cubicBezTo>
                        <a:pt x="33222" y="242869"/>
                        <a:pt x="34868" y="242832"/>
                        <a:pt x="36514" y="242046"/>
                      </a:cubicBezTo>
                      <a:cubicBezTo>
                        <a:pt x="41250" y="239797"/>
                        <a:pt x="44707" y="232262"/>
                        <a:pt x="45639" y="229555"/>
                      </a:cubicBezTo>
                      <a:cubicBezTo>
                        <a:pt x="47194" y="225239"/>
                        <a:pt x="54857" y="204117"/>
                        <a:pt x="58112" y="196052"/>
                      </a:cubicBezTo>
                      <a:cubicBezTo>
                        <a:pt x="60142" y="191041"/>
                        <a:pt x="68902" y="174819"/>
                        <a:pt x="81758" y="159220"/>
                      </a:cubicBezTo>
                      <a:cubicBezTo>
                        <a:pt x="93463" y="145028"/>
                        <a:pt x="111952" y="127362"/>
                        <a:pt x="133641" y="123814"/>
                      </a:cubicBezTo>
                      <a:cubicBezTo>
                        <a:pt x="156776" y="120028"/>
                        <a:pt x="160616" y="115109"/>
                        <a:pt x="161147" y="114158"/>
                      </a:cubicBezTo>
                      <a:cubicBezTo>
                        <a:pt x="161165" y="113975"/>
                        <a:pt x="161055" y="113646"/>
                        <a:pt x="160964" y="113189"/>
                      </a:cubicBezTo>
                      <a:cubicBezTo>
                        <a:pt x="154691" y="92285"/>
                        <a:pt x="155642" y="69078"/>
                        <a:pt x="163597" y="47224"/>
                      </a:cubicBezTo>
                      <a:cubicBezTo>
                        <a:pt x="150119" y="44499"/>
                        <a:pt x="138451" y="39543"/>
                        <a:pt x="130660" y="35611"/>
                      </a:cubicBezTo>
                      <a:cubicBezTo>
                        <a:pt x="123693" y="32100"/>
                        <a:pt x="116944" y="27765"/>
                        <a:pt x="110050" y="22370"/>
                      </a:cubicBezTo>
                      <a:cubicBezTo>
                        <a:pt x="105295" y="18658"/>
                        <a:pt x="96023" y="12147"/>
                        <a:pt x="87336" y="10227"/>
                      </a:cubicBezTo>
                      <a:cubicBezTo>
                        <a:pt x="85764" y="9898"/>
                        <a:pt x="84282" y="9733"/>
                        <a:pt x="82929" y="97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64" name="Graphic 4">
              <a:extLst>
                <a:ext uri="{FF2B5EF4-FFF2-40B4-BE49-F238E27FC236}">
                  <a16:creationId xmlns:a16="http://schemas.microsoft.com/office/drawing/2014/main" id="{737EA2AC-9E22-82B3-F55C-C6BE0D99ED10}"/>
                </a:ext>
              </a:extLst>
            </p:cNvPr>
            <p:cNvGrpSpPr/>
            <p:nvPr/>
          </p:nvGrpSpPr>
          <p:grpSpPr>
            <a:xfrm>
              <a:off x="5847693" y="1941780"/>
              <a:ext cx="513495" cy="158303"/>
              <a:chOff x="5847693" y="1941780"/>
              <a:chExt cx="513495" cy="158303"/>
            </a:xfrm>
          </p:grpSpPr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74DED4BB-7322-7D94-6783-6858577B7E84}"/>
                  </a:ext>
                </a:extLst>
              </p:cNvPr>
              <p:cNvSpPr/>
              <p:nvPr/>
            </p:nvSpPr>
            <p:spPr>
              <a:xfrm>
                <a:off x="5852209" y="1946300"/>
                <a:ext cx="504357" cy="149211"/>
              </a:xfrm>
              <a:custGeom>
                <a:avLst/>
                <a:gdLst>
                  <a:gd name="connsiteX0" fmla="*/ 503535 w 504357"/>
                  <a:gd name="connsiteY0" fmla="*/ 140397 h 149211"/>
                  <a:gd name="connsiteX1" fmla="*/ 469427 w 504357"/>
                  <a:gd name="connsiteY1" fmla="*/ 122475 h 149211"/>
                  <a:gd name="connsiteX2" fmla="*/ 469410 w 504357"/>
                  <a:gd name="connsiteY2" fmla="*/ 122456 h 149211"/>
                  <a:gd name="connsiteX3" fmla="*/ 418313 w 504357"/>
                  <a:gd name="connsiteY3" fmla="*/ 15984 h 149211"/>
                  <a:gd name="connsiteX4" fmla="*/ 425097 w 504357"/>
                  <a:gd name="connsiteY4" fmla="*/ 1061 h 149211"/>
                  <a:gd name="connsiteX5" fmla="*/ 426067 w 504357"/>
                  <a:gd name="connsiteY5" fmla="*/ 0 h 149211"/>
                  <a:gd name="connsiteX6" fmla="*/ 424750 w 504357"/>
                  <a:gd name="connsiteY6" fmla="*/ 585 h 149211"/>
                  <a:gd name="connsiteX7" fmla="*/ 369904 w 504357"/>
                  <a:gd name="connsiteY7" fmla="*/ 25201 h 149211"/>
                  <a:gd name="connsiteX8" fmla="*/ 313285 w 504357"/>
                  <a:gd name="connsiteY8" fmla="*/ 33376 h 149211"/>
                  <a:gd name="connsiteX9" fmla="*/ 278903 w 504357"/>
                  <a:gd name="connsiteY9" fmla="*/ 28621 h 149211"/>
                  <a:gd name="connsiteX10" fmla="*/ 225704 w 504357"/>
                  <a:gd name="connsiteY10" fmla="*/ 28255 h 149211"/>
                  <a:gd name="connsiteX11" fmla="*/ 214182 w 504357"/>
                  <a:gd name="connsiteY11" fmla="*/ 29005 h 149211"/>
                  <a:gd name="connsiteX12" fmla="*/ 158788 w 504357"/>
                  <a:gd name="connsiteY12" fmla="*/ 29791 h 149211"/>
                  <a:gd name="connsiteX13" fmla="*/ 32217 w 504357"/>
                  <a:gd name="connsiteY13" fmla="*/ 37435 h 149211"/>
                  <a:gd name="connsiteX14" fmla="*/ 32217 w 504357"/>
                  <a:gd name="connsiteY14" fmla="*/ 37435 h 149211"/>
                  <a:gd name="connsiteX15" fmla="*/ 31905 w 504357"/>
                  <a:gd name="connsiteY15" fmla="*/ 37472 h 149211"/>
                  <a:gd name="connsiteX16" fmla="*/ 31576 w 504357"/>
                  <a:gd name="connsiteY16" fmla="*/ 37509 h 149211"/>
                  <a:gd name="connsiteX17" fmla="*/ 31430 w 504357"/>
                  <a:gd name="connsiteY17" fmla="*/ 37527 h 149211"/>
                  <a:gd name="connsiteX18" fmla="*/ 31430 w 504357"/>
                  <a:gd name="connsiteY18" fmla="*/ 37527 h 149211"/>
                  <a:gd name="connsiteX19" fmla="*/ 29656 w 504357"/>
                  <a:gd name="connsiteY19" fmla="*/ 37692 h 149211"/>
                  <a:gd name="connsiteX20" fmla="*/ 8936 w 504357"/>
                  <a:gd name="connsiteY20" fmla="*/ 37088 h 149211"/>
                  <a:gd name="connsiteX21" fmla="*/ 8698 w 504357"/>
                  <a:gd name="connsiteY21" fmla="*/ 37052 h 149211"/>
                  <a:gd name="connsiteX22" fmla="*/ 8606 w 504357"/>
                  <a:gd name="connsiteY22" fmla="*/ 37271 h 149211"/>
                  <a:gd name="connsiteX23" fmla="*/ 3998 w 504357"/>
                  <a:gd name="connsiteY23" fmla="*/ 106107 h 149211"/>
                  <a:gd name="connsiteX24" fmla="*/ 4071 w 504357"/>
                  <a:gd name="connsiteY24" fmla="*/ 106345 h 149211"/>
                  <a:gd name="connsiteX25" fmla="*/ 4327 w 504357"/>
                  <a:gd name="connsiteY25" fmla="*/ 106308 h 149211"/>
                  <a:gd name="connsiteX26" fmla="*/ 23621 w 504357"/>
                  <a:gd name="connsiteY26" fmla="*/ 106985 h 149211"/>
                  <a:gd name="connsiteX27" fmla="*/ 54290 w 504357"/>
                  <a:gd name="connsiteY27" fmla="*/ 113843 h 149211"/>
                  <a:gd name="connsiteX28" fmla="*/ 105624 w 504357"/>
                  <a:gd name="connsiteY28" fmla="*/ 124596 h 149211"/>
                  <a:gd name="connsiteX29" fmla="*/ 173235 w 504357"/>
                  <a:gd name="connsiteY29" fmla="*/ 134362 h 149211"/>
                  <a:gd name="connsiteX30" fmla="*/ 283585 w 504357"/>
                  <a:gd name="connsiteY30" fmla="*/ 141366 h 149211"/>
                  <a:gd name="connsiteX31" fmla="*/ 295161 w 504357"/>
                  <a:gd name="connsiteY31" fmla="*/ 141805 h 149211"/>
                  <a:gd name="connsiteX32" fmla="*/ 350757 w 504357"/>
                  <a:gd name="connsiteY32" fmla="*/ 144439 h 149211"/>
                  <a:gd name="connsiteX33" fmla="*/ 367783 w 504357"/>
                  <a:gd name="connsiteY33" fmla="*/ 145755 h 149211"/>
                  <a:gd name="connsiteX34" fmla="*/ 428901 w 504357"/>
                  <a:gd name="connsiteY34" fmla="*/ 149193 h 149211"/>
                  <a:gd name="connsiteX35" fmla="*/ 432449 w 504357"/>
                  <a:gd name="connsiteY35" fmla="*/ 149212 h 149211"/>
                  <a:gd name="connsiteX36" fmla="*/ 503462 w 504357"/>
                  <a:gd name="connsiteY36" fmla="*/ 140946 h 149211"/>
                  <a:gd name="connsiteX37" fmla="*/ 504358 w 504357"/>
                  <a:gd name="connsiteY37" fmla="*/ 140726 h 149211"/>
                  <a:gd name="connsiteX38" fmla="*/ 503535 w 504357"/>
                  <a:gd name="connsiteY38" fmla="*/ 140397 h 1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04357" h="149211">
                    <a:moveTo>
                      <a:pt x="503535" y="140397"/>
                    </a:moveTo>
                    <a:cubicBezTo>
                      <a:pt x="492489" y="135807"/>
                      <a:pt x="479980" y="130613"/>
                      <a:pt x="469427" y="122475"/>
                    </a:cubicBezTo>
                    <a:lnTo>
                      <a:pt x="469410" y="122456"/>
                    </a:lnTo>
                    <a:cubicBezTo>
                      <a:pt x="429688" y="96231"/>
                      <a:pt x="421221" y="49122"/>
                      <a:pt x="418313" y="15984"/>
                    </a:cubicBezTo>
                    <a:cubicBezTo>
                      <a:pt x="418313" y="11229"/>
                      <a:pt x="420855" y="5651"/>
                      <a:pt x="425097" y="1061"/>
                    </a:cubicBezTo>
                    <a:lnTo>
                      <a:pt x="426067" y="0"/>
                    </a:lnTo>
                    <a:lnTo>
                      <a:pt x="424750" y="585"/>
                    </a:lnTo>
                    <a:cubicBezTo>
                      <a:pt x="403316" y="10077"/>
                      <a:pt x="383090" y="19221"/>
                      <a:pt x="369904" y="25201"/>
                    </a:cubicBezTo>
                    <a:cubicBezTo>
                      <a:pt x="352165" y="33248"/>
                      <a:pt x="332579" y="36082"/>
                      <a:pt x="313285" y="33376"/>
                    </a:cubicBezTo>
                    <a:cubicBezTo>
                      <a:pt x="296149" y="30980"/>
                      <a:pt x="284573" y="29371"/>
                      <a:pt x="278903" y="28621"/>
                    </a:cubicBezTo>
                    <a:cubicBezTo>
                      <a:pt x="267620" y="27139"/>
                      <a:pt x="237938" y="27871"/>
                      <a:pt x="225704" y="28255"/>
                    </a:cubicBezTo>
                    <a:cubicBezTo>
                      <a:pt x="221863" y="28383"/>
                      <a:pt x="217986" y="28621"/>
                      <a:pt x="214182" y="29005"/>
                    </a:cubicBezTo>
                    <a:cubicBezTo>
                      <a:pt x="202020" y="30212"/>
                      <a:pt x="171004" y="31455"/>
                      <a:pt x="158788" y="29791"/>
                    </a:cubicBezTo>
                    <a:cubicBezTo>
                      <a:pt x="146919" y="28164"/>
                      <a:pt x="69652" y="34034"/>
                      <a:pt x="32217" y="37435"/>
                    </a:cubicBezTo>
                    <a:lnTo>
                      <a:pt x="32217" y="37435"/>
                    </a:lnTo>
                    <a:lnTo>
                      <a:pt x="31905" y="37472"/>
                    </a:lnTo>
                    <a:cubicBezTo>
                      <a:pt x="31796" y="37490"/>
                      <a:pt x="31686" y="37490"/>
                      <a:pt x="31576" y="37509"/>
                    </a:cubicBezTo>
                    <a:lnTo>
                      <a:pt x="31430" y="37527"/>
                    </a:lnTo>
                    <a:lnTo>
                      <a:pt x="31430" y="37527"/>
                    </a:lnTo>
                    <a:lnTo>
                      <a:pt x="29656" y="37692"/>
                    </a:lnTo>
                    <a:cubicBezTo>
                      <a:pt x="22999" y="38313"/>
                      <a:pt x="16031" y="38094"/>
                      <a:pt x="8936" y="37088"/>
                    </a:cubicBezTo>
                    <a:lnTo>
                      <a:pt x="8698" y="37052"/>
                    </a:lnTo>
                    <a:lnTo>
                      <a:pt x="8606" y="37271"/>
                    </a:lnTo>
                    <a:cubicBezTo>
                      <a:pt x="-976" y="59875"/>
                      <a:pt x="-2622" y="84326"/>
                      <a:pt x="3998" y="106107"/>
                    </a:cubicBezTo>
                    <a:lnTo>
                      <a:pt x="4071" y="106345"/>
                    </a:lnTo>
                    <a:lnTo>
                      <a:pt x="4327" y="106308"/>
                    </a:lnTo>
                    <a:cubicBezTo>
                      <a:pt x="9265" y="105650"/>
                      <a:pt x="15757" y="105869"/>
                      <a:pt x="23621" y="106985"/>
                    </a:cubicBezTo>
                    <a:cubicBezTo>
                      <a:pt x="32417" y="108228"/>
                      <a:pt x="42732" y="110551"/>
                      <a:pt x="54290" y="113843"/>
                    </a:cubicBezTo>
                    <a:cubicBezTo>
                      <a:pt x="70695" y="118543"/>
                      <a:pt x="87958" y="122146"/>
                      <a:pt x="105624" y="124596"/>
                    </a:cubicBezTo>
                    <a:cubicBezTo>
                      <a:pt x="126198" y="127449"/>
                      <a:pt x="154618" y="131454"/>
                      <a:pt x="173235" y="134362"/>
                    </a:cubicBezTo>
                    <a:cubicBezTo>
                      <a:pt x="200082" y="138568"/>
                      <a:pt x="258604" y="140525"/>
                      <a:pt x="283585" y="141366"/>
                    </a:cubicBezTo>
                    <a:cubicBezTo>
                      <a:pt x="289913" y="141586"/>
                      <a:pt x="294101" y="141714"/>
                      <a:pt x="295161" y="141805"/>
                    </a:cubicBezTo>
                    <a:cubicBezTo>
                      <a:pt x="299038" y="142134"/>
                      <a:pt x="331664" y="143597"/>
                      <a:pt x="350757" y="144439"/>
                    </a:cubicBezTo>
                    <a:cubicBezTo>
                      <a:pt x="356609" y="144695"/>
                      <a:pt x="362333" y="145134"/>
                      <a:pt x="367783" y="145755"/>
                    </a:cubicBezTo>
                    <a:cubicBezTo>
                      <a:pt x="385632" y="147767"/>
                      <a:pt x="406188" y="148919"/>
                      <a:pt x="428901" y="149193"/>
                    </a:cubicBezTo>
                    <a:cubicBezTo>
                      <a:pt x="430090" y="149212"/>
                      <a:pt x="431261" y="149212"/>
                      <a:pt x="432449" y="149212"/>
                    </a:cubicBezTo>
                    <a:cubicBezTo>
                      <a:pt x="456315" y="149212"/>
                      <a:pt x="480181" y="146432"/>
                      <a:pt x="503462" y="140946"/>
                    </a:cubicBezTo>
                    <a:lnTo>
                      <a:pt x="504358" y="140726"/>
                    </a:lnTo>
                    <a:lnTo>
                      <a:pt x="503535" y="140397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546C0C09-99CF-7943-5C54-24EE295C7D0B}"/>
                  </a:ext>
                </a:extLst>
              </p:cNvPr>
              <p:cNvSpPr/>
              <p:nvPr/>
            </p:nvSpPr>
            <p:spPr>
              <a:xfrm>
                <a:off x="5847693" y="1941780"/>
                <a:ext cx="513495" cy="158303"/>
              </a:xfrm>
              <a:custGeom>
                <a:avLst/>
                <a:gdLst>
                  <a:gd name="connsiteX0" fmla="*/ 437002 w 513495"/>
                  <a:gd name="connsiteY0" fmla="*/ 158303 h 158303"/>
                  <a:gd name="connsiteX1" fmla="*/ 433400 w 513495"/>
                  <a:gd name="connsiteY1" fmla="*/ 158285 h 158303"/>
                  <a:gd name="connsiteX2" fmla="*/ 371824 w 513495"/>
                  <a:gd name="connsiteY2" fmla="*/ 154829 h 158303"/>
                  <a:gd name="connsiteX3" fmla="*/ 355109 w 513495"/>
                  <a:gd name="connsiteY3" fmla="*/ 153530 h 158303"/>
                  <a:gd name="connsiteX4" fmla="*/ 299330 w 513495"/>
                  <a:gd name="connsiteY4" fmla="*/ 150897 h 158303"/>
                  <a:gd name="connsiteX5" fmla="*/ 288961 w 513495"/>
                  <a:gd name="connsiteY5" fmla="*/ 150494 h 158303"/>
                  <a:gd name="connsiteX6" fmla="*/ 287973 w 513495"/>
                  <a:gd name="connsiteY6" fmla="*/ 150458 h 158303"/>
                  <a:gd name="connsiteX7" fmla="*/ 177075 w 513495"/>
                  <a:gd name="connsiteY7" fmla="*/ 143417 h 158303"/>
                  <a:gd name="connsiteX8" fmla="*/ 109556 w 513495"/>
                  <a:gd name="connsiteY8" fmla="*/ 133669 h 158303"/>
                  <a:gd name="connsiteX9" fmla="*/ 57600 w 513495"/>
                  <a:gd name="connsiteY9" fmla="*/ 122788 h 158303"/>
                  <a:gd name="connsiteX10" fmla="*/ 27534 w 513495"/>
                  <a:gd name="connsiteY10" fmla="*/ 116058 h 158303"/>
                  <a:gd name="connsiteX11" fmla="*/ 9484 w 513495"/>
                  <a:gd name="connsiteY11" fmla="*/ 115381 h 158303"/>
                  <a:gd name="connsiteX12" fmla="*/ 4254 w 513495"/>
                  <a:gd name="connsiteY12" fmla="*/ 112218 h 158303"/>
                  <a:gd name="connsiteX13" fmla="*/ 8954 w 513495"/>
                  <a:gd name="connsiteY13" fmla="*/ 40017 h 158303"/>
                  <a:gd name="connsiteX14" fmla="*/ 13928 w 513495"/>
                  <a:gd name="connsiteY14" fmla="*/ 37072 h 158303"/>
                  <a:gd name="connsiteX15" fmla="*/ 33789 w 513495"/>
                  <a:gd name="connsiteY15" fmla="*/ 37676 h 158303"/>
                  <a:gd name="connsiteX16" fmla="*/ 35562 w 513495"/>
                  <a:gd name="connsiteY16" fmla="*/ 37511 h 158303"/>
                  <a:gd name="connsiteX17" fmla="*/ 36440 w 513495"/>
                  <a:gd name="connsiteY17" fmla="*/ 42028 h 158303"/>
                  <a:gd name="connsiteX18" fmla="*/ 36020 w 513495"/>
                  <a:gd name="connsiteY18" fmla="*/ 37475 h 158303"/>
                  <a:gd name="connsiteX19" fmla="*/ 163945 w 513495"/>
                  <a:gd name="connsiteY19" fmla="*/ 29830 h 158303"/>
                  <a:gd name="connsiteX20" fmla="*/ 218260 w 513495"/>
                  <a:gd name="connsiteY20" fmla="*/ 29026 h 158303"/>
                  <a:gd name="connsiteX21" fmla="*/ 230092 w 513495"/>
                  <a:gd name="connsiteY21" fmla="*/ 28257 h 158303"/>
                  <a:gd name="connsiteX22" fmla="*/ 284042 w 513495"/>
                  <a:gd name="connsiteY22" fmla="*/ 28660 h 158303"/>
                  <a:gd name="connsiteX23" fmla="*/ 318460 w 513495"/>
                  <a:gd name="connsiteY23" fmla="*/ 33415 h 158303"/>
                  <a:gd name="connsiteX24" fmla="*/ 372555 w 513495"/>
                  <a:gd name="connsiteY24" fmla="*/ 25606 h 158303"/>
                  <a:gd name="connsiteX25" fmla="*/ 427438 w 513495"/>
                  <a:gd name="connsiteY25" fmla="*/ 972 h 158303"/>
                  <a:gd name="connsiteX26" fmla="*/ 428773 w 513495"/>
                  <a:gd name="connsiteY26" fmla="*/ 386 h 158303"/>
                  <a:gd name="connsiteX27" fmla="*/ 434332 w 513495"/>
                  <a:gd name="connsiteY27" fmla="*/ 1904 h 158303"/>
                  <a:gd name="connsiteX28" fmla="*/ 433967 w 513495"/>
                  <a:gd name="connsiteY28" fmla="*/ 7665 h 158303"/>
                  <a:gd name="connsiteX29" fmla="*/ 432997 w 513495"/>
                  <a:gd name="connsiteY29" fmla="*/ 8726 h 158303"/>
                  <a:gd name="connsiteX30" fmla="*/ 427419 w 513495"/>
                  <a:gd name="connsiteY30" fmla="*/ 20540 h 158303"/>
                  <a:gd name="connsiteX31" fmla="*/ 476468 w 513495"/>
                  <a:gd name="connsiteY31" fmla="*/ 123209 h 158303"/>
                  <a:gd name="connsiteX32" fmla="*/ 509825 w 513495"/>
                  <a:gd name="connsiteY32" fmla="*/ 140729 h 158303"/>
                  <a:gd name="connsiteX33" fmla="*/ 510666 w 513495"/>
                  <a:gd name="connsiteY33" fmla="*/ 141076 h 158303"/>
                  <a:gd name="connsiteX34" fmla="*/ 513483 w 513495"/>
                  <a:gd name="connsiteY34" fmla="*/ 145666 h 158303"/>
                  <a:gd name="connsiteX35" fmla="*/ 509972 w 513495"/>
                  <a:gd name="connsiteY35" fmla="*/ 149745 h 158303"/>
                  <a:gd name="connsiteX36" fmla="*/ 509076 w 513495"/>
                  <a:gd name="connsiteY36" fmla="*/ 149946 h 158303"/>
                  <a:gd name="connsiteX37" fmla="*/ 437002 w 513495"/>
                  <a:gd name="connsiteY37" fmla="*/ 158303 h 158303"/>
                  <a:gd name="connsiteX38" fmla="*/ 15062 w 513495"/>
                  <a:gd name="connsiteY38" fmla="*/ 105908 h 158303"/>
                  <a:gd name="connsiteX39" fmla="*/ 28796 w 513495"/>
                  <a:gd name="connsiteY39" fmla="*/ 107006 h 158303"/>
                  <a:gd name="connsiteX40" fmla="*/ 60087 w 513495"/>
                  <a:gd name="connsiteY40" fmla="*/ 114010 h 158303"/>
                  <a:gd name="connsiteX41" fmla="*/ 110781 w 513495"/>
                  <a:gd name="connsiteY41" fmla="*/ 124635 h 158303"/>
                  <a:gd name="connsiteX42" fmla="*/ 178465 w 513495"/>
                  <a:gd name="connsiteY42" fmla="*/ 134419 h 158303"/>
                  <a:gd name="connsiteX43" fmla="*/ 288248 w 513495"/>
                  <a:gd name="connsiteY43" fmla="*/ 141369 h 158303"/>
                  <a:gd name="connsiteX44" fmla="*/ 289253 w 513495"/>
                  <a:gd name="connsiteY44" fmla="*/ 141405 h 158303"/>
                  <a:gd name="connsiteX45" fmla="*/ 300080 w 513495"/>
                  <a:gd name="connsiteY45" fmla="*/ 141826 h 158303"/>
                  <a:gd name="connsiteX46" fmla="*/ 355511 w 513495"/>
                  <a:gd name="connsiteY46" fmla="*/ 144441 h 158303"/>
                  <a:gd name="connsiteX47" fmla="*/ 372848 w 513495"/>
                  <a:gd name="connsiteY47" fmla="*/ 145776 h 158303"/>
                  <a:gd name="connsiteX48" fmla="*/ 433509 w 513495"/>
                  <a:gd name="connsiteY48" fmla="*/ 149178 h 158303"/>
                  <a:gd name="connsiteX49" fmla="*/ 437002 w 513495"/>
                  <a:gd name="connsiteY49" fmla="*/ 149196 h 158303"/>
                  <a:gd name="connsiteX50" fmla="*/ 493896 w 513495"/>
                  <a:gd name="connsiteY50" fmla="*/ 143838 h 158303"/>
                  <a:gd name="connsiteX51" fmla="*/ 471165 w 513495"/>
                  <a:gd name="connsiteY51" fmla="*/ 130652 h 158303"/>
                  <a:gd name="connsiteX52" fmla="*/ 418275 w 513495"/>
                  <a:gd name="connsiteY52" fmla="*/ 20942 h 158303"/>
                  <a:gd name="connsiteX53" fmla="*/ 419190 w 513495"/>
                  <a:gd name="connsiteY53" fmla="*/ 14633 h 158303"/>
                  <a:gd name="connsiteX54" fmla="*/ 376323 w 513495"/>
                  <a:gd name="connsiteY54" fmla="*/ 33927 h 158303"/>
                  <a:gd name="connsiteX55" fmla="*/ 317179 w 513495"/>
                  <a:gd name="connsiteY55" fmla="*/ 42467 h 158303"/>
                  <a:gd name="connsiteX56" fmla="*/ 282834 w 513495"/>
                  <a:gd name="connsiteY56" fmla="*/ 37731 h 158303"/>
                  <a:gd name="connsiteX57" fmla="*/ 230385 w 513495"/>
                  <a:gd name="connsiteY57" fmla="*/ 37401 h 158303"/>
                  <a:gd name="connsiteX58" fmla="*/ 219156 w 513495"/>
                  <a:gd name="connsiteY58" fmla="*/ 38133 h 158303"/>
                  <a:gd name="connsiteX59" fmla="*/ 162701 w 513495"/>
                  <a:gd name="connsiteY59" fmla="*/ 38901 h 158303"/>
                  <a:gd name="connsiteX60" fmla="*/ 37154 w 513495"/>
                  <a:gd name="connsiteY60" fmla="*/ 46564 h 158303"/>
                  <a:gd name="connsiteX61" fmla="*/ 36258 w 513495"/>
                  <a:gd name="connsiteY61" fmla="*/ 42047 h 158303"/>
                  <a:gd name="connsiteX62" fmla="*/ 36678 w 513495"/>
                  <a:gd name="connsiteY62" fmla="*/ 46600 h 158303"/>
                  <a:gd name="connsiteX63" fmla="*/ 34593 w 513495"/>
                  <a:gd name="connsiteY63" fmla="*/ 46783 h 158303"/>
                  <a:gd name="connsiteX64" fmla="*/ 16159 w 513495"/>
                  <a:gd name="connsiteY64" fmla="*/ 46582 h 158303"/>
                  <a:gd name="connsiteX65" fmla="*/ 11989 w 513495"/>
                  <a:gd name="connsiteY65" fmla="*/ 106000 h 158303"/>
                  <a:gd name="connsiteX66" fmla="*/ 15062 w 513495"/>
                  <a:gd name="connsiteY66" fmla="*/ 105908 h 158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513495" h="158303">
                    <a:moveTo>
                      <a:pt x="437002" y="158303"/>
                    </a:moveTo>
                    <a:lnTo>
                      <a:pt x="433400" y="158285"/>
                    </a:lnTo>
                    <a:cubicBezTo>
                      <a:pt x="410540" y="158029"/>
                      <a:pt x="389819" y="156859"/>
                      <a:pt x="371824" y="154829"/>
                    </a:cubicBezTo>
                    <a:cubicBezTo>
                      <a:pt x="366448" y="154225"/>
                      <a:pt x="360833" y="153786"/>
                      <a:pt x="355109" y="153530"/>
                    </a:cubicBezTo>
                    <a:cubicBezTo>
                      <a:pt x="321020" y="152031"/>
                      <a:pt x="302256" y="151135"/>
                      <a:pt x="299330" y="150897"/>
                    </a:cubicBezTo>
                    <a:cubicBezTo>
                      <a:pt x="298343" y="150805"/>
                      <a:pt x="294612" y="150696"/>
                      <a:pt x="288961" y="150494"/>
                    </a:cubicBezTo>
                    <a:lnTo>
                      <a:pt x="287973" y="150458"/>
                    </a:lnTo>
                    <a:cubicBezTo>
                      <a:pt x="262882" y="149617"/>
                      <a:pt x="204178" y="147642"/>
                      <a:pt x="177075" y="143417"/>
                    </a:cubicBezTo>
                    <a:cubicBezTo>
                      <a:pt x="158458" y="140509"/>
                      <a:pt x="130075" y="136504"/>
                      <a:pt x="109556" y="133669"/>
                    </a:cubicBezTo>
                    <a:cubicBezTo>
                      <a:pt x="91689" y="131201"/>
                      <a:pt x="74205" y="127543"/>
                      <a:pt x="57600" y="122788"/>
                    </a:cubicBezTo>
                    <a:cubicBezTo>
                      <a:pt x="46243" y="119533"/>
                      <a:pt x="36129" y="117265"/>
                      <a:pt x="27534" y="116058"/>
                    </a:cubicBezTo>
                    <a:cubicBezTo>
                      <a:pt x="20091" y="114997"/>
                      <a:pt x="14019" y="114778"/>
                      <a:pt x="9484" y="115381"/>
                    </a:cubicBezTo>
                    <a:cubicBezTo>
                      <a:pt x="7253" y="115674"/>
                      <a:pt x="4912" y="114357"/>
                      <a:pt x="4254" y="112218"/>
                    </a:cubicBezTo>
                    <a:cubicBezTo>
                      <a:pt x="-2751" y="89175"/>
                      <a:pt x="-1050" y="63608"/>
                      <a:pt x="8954" y="40017"/>
                    </a:cubicBezTo>
                    <a:cubicBezTo>
                      <a:pt x="9758" y="38096"/>
                      <a:pt x="11843" y="36761"/>
                      <a:pt x="13928" y="37072"/>
                    </a:cubicBezTo>
                    <a:cubicBezTo>
                      <a:pt x="20877" y="38060"/>
                      <a:pt x="27498" y="38261"/>
                      <a:pt x="33789" y="37676"/>
                    </a:cubicBezTo>
                    <a:lnTo>
                      <a:pt x="35562" y="37511"/>
                    </a:lnTo>
                    <a:lnTo>
                      <a:pt x="36440" y="42028"/>
                    </a:lnTo>
                    <a:lnTo>
                      <a:pt x="36020" y="37475"/>
                    </a:lnTo>
                    <a:cubicBezTo>
                      <a:pt x="65756" y="34768"/>
                      <a:pt x="150649" y="28001"/>
                      <a:pt x="163945" y="29830"/>
                    </a:cubicBezTo>
                    <a:cubicBezTo>
                      <a:pt x="175392" y="31403"/>
                      <a:pt x="206025" y="30233"/>
                      <a:pt x="218260" y="29026"/>
                    </a:cubicBezTo>
                    <a:cubicBezTo>
                      <a:pt x="222192" y="28641"/>
                      <a:pt x="226160" y="28367"/>
                      <a:pt x="230092" y="28257"/>
                    </a:cubicBezTo>
                    <a:cubicBezTo>
                      <a:pt x="242436" y="27855"/>
                      <a:pt x="272410" y="27124"/>
                      <a:pt x="284042" y="28660"/>
                    </a:cubicBezTo>
                    <a:cubicBezTo>
                      <a:pt x="289729" y="29410"/>
                      <a:pt x="301305" y="31001"/>
                      <a:pt x="318460" y="33415"/>
                    </a:cubicBezTo>
                    <a:cubicBezTo>
                      <a:pt x="336912" y="35993"/>
                      <a:pt x="355602" y="33305"/>
                      <a:pt x="372555" y="25606"/>
                    </a:cubicBezTo>
                    <a:cubicBezTo>
                      <a:pt x="385759" y="19607"/>
                      <a:pt x="406004" y="10463"/>
                      <a:pt x="427438" y="972"/>
                    </a:cubicBezTo>
                    <a:lnTo>
                      <a:pt x="428773" y="386"/>
                    </a:lnTo>
                    <a:cubicBezTo>
                      <a:pt x="430730" y="-473"/>
                      <a:pt x="433071" y="130"/>
                      <a:pt x="434332" y="1904"/>
                    </a:cubicBezTo>
                    <a:cubicBezTo>
                      <a:pt x="435594" y="3660"/>
                      <a:pt x="435448" y="6074"/>
                      <a:pt x="433967" y="7665"/>
                    </a:cubicBezTo>
                    <a:lnTo>
                      <a:pt x="432997" y="8726"/>
                    </a:lnTo>
                    <a:cubicBezTo>
                      <a:pt x="429559" y="12438"/>
                      <a:pt x="427419" y="16974"/>
                      <a:pt x="427419" y="20540"/>
                    </a:cubicBezTo>
                    <a:cubicBezTo>
                      <a:pt x="430236" y="52343"/>
                      <a:pt x="438392" y="98063"/>
                      <a:pt x="476468" y="123209"/>
                    </a:cubicBezTo>
                    <a:cubicBezTo>
                      <a:pt x="486837" y="131182"/>
                      <a:pt x="499054" y="136248"/>
                      <a:pt x="509825" y="140729"/>
                    </a:cubicBezTo>
                    <a:lnTo>
                      <a:pt x="510666" y="141076"/>
                    </a:lnTo>
                    <a:cubicBezTo>
                      <a:pt x="512495" y="141844"/>
                      <a:pt x="513629" y="143691"/>
                      <a:pt x="513483" y="145666"/>
                    </a:cubicBezTo>
                    <a:cubicBezTo>
                      <a:pt x="513318" y="147642"/>
                      <a:pt x="511910" y="149287"/>
                      <a:pt x="509972" y="149745"/>
                    </a:cubicBezTo>
                    <a:lnTo>
                      <a:pt x="509076" y="149946"/>
                    </a:lnTo>
                    <a:cubicBezTo>
                      <a:pt x="485466" y="155487"/>
                      <a:pt x="461216" y="158303"/>
                      <a:pt x="437002" y="158303"/>
                    </a:cubicBezTo>
                    <a:close/>
                    <a:moveTo>
                      <a:pt x="15062" y="105908"/>
                    </a:moveTo>
                    <a:cubicBezTo>
                      <a:pt x="19140" y="105908"/>
                      <a:pt x="23712" y="106274"/>
                      <a:pt x="28796" y="107006"/>
                    </a:cubicBezTo>
                    <a:cubicBezTo>
                      <a:pt x="37812" y="108286"/>
                      <a:pt x="48327" y="110645"/>
                      <a:pt x="60087" y="114010"/>
                    </a:cubicBezTo>
                    <a:cubicBezTo>
                      <a:pt x="76290" y="118637"/>
                      <a:pt x="93353" y="122221"/>
                      <a:pt x="110781" y="124635"/>
                    </a:cubicBezTo>
                    <a:cubicBezTo>
                      <a:pt x="131337" y="127488"/>
                      <a:pt x="159775" y="131493"/>
                      <a:pt x="178465" y="134419"/>
                    </a:cubicBezTo>
                    <a:cubicBezTo>
                      <a:pt x="205019" y="138571"/>
                      <a:pt x="263340" y="140527"/>
                      <a:pt x="288248" y="141369"/>
                    </a:cubicBezTo>
                    <a:lnTo>
                      <a:pt x="289253" y="141405"/>
                    </a:lnTo>
                    <a:cubicBezTo>
                      <a:pt x="295161" y="141606"/>
                      <a:pt x="299056" y="141735"/>
                      <a:pt x="300080" y="141826"/>
                    </a:cubicBezTo>
                    <a:cubicBezTo>
                      <a:pt x="302001" y="141991"/>
                      <a:pt x="313193" y="142576"/>
                      <a:pt x="355511" y="144441"/>
                    </a:cubicBezTo>
                    <a:cubicBezTo>
                      <a:pt x="361437" y="144697"/>
                      <a:pt x="367289" y="145154"/>
                      <a:pt x="372848" y="145776"/>
                    </a:cubicBezTo>
                    <a:cubicBezTo>
                      <a:pt x="390551" y="147769"/>
                      <a:pt x="410942" y="148922"/>
                      <a:pt x="433509" y="149178"/>
                    </a:cubicBezTo>
                    <a:lnTo>
                      <a:pt x="437002" y="149196"/>
                    </a:lnTo>
                    <a:cubicBezTo>
                      <a:pt x="456059" y="149196"/>
                      <a:pt x="475133" y="147404"/>
                      <a:pt x="493896" y="143838"/>
                    </a:cubicBezTo>
                    <a:cubicBezTo>
                      <a:pt x="486161" y="140308"/>
                      <a:pt x="478297" y="136138"/>
                      <a:pt x="471165" y="130652"/>
                    </a:cubicBezTo>
                    <a:cubicBezTo>
                      <a:pt x="430035" y="103513"/>
                      <a:pt x="421275" y="55031"/>
                      <a:pt x="418275" y="20942"/>
                    </a:cubicBezTo>
                    <a:cubicBezTo>
                      <a:pt x="418275" y="18839"/>
                      <a:pt x="418587" y="16736"/>
                      <a:pt x="419190" y="14633"/>
                    </a:cubicBezTo>
                    <a:cubicBezTo>
                      <a:pt x="402347" y="22149"/>
                      <a:pt x="387022" y="29062"/>
                      <a:pt x="376323" y="33927"/>
                    </a:cubicBezTo>
                    <a:cubicBezTo>
                      <a:pt x="357797" y="42339"/>
                      <a:pt x="337333" y="45302"/>
                      <a:pt x="317179" y="42467"/>
                    </a:cubicBezTo>
                    <a:cubicBezTo>
                      <a:pt x="300062" y="40071"/>
                      <a:pt x="288504" y="38480"/>
                      <a:pt x="282834" y="37731"/>
                    </a:cubicBezTo>
                    <a:cubicBezTo>
                      <a:pt x="271569" y="36249"/>
                      <a:pt x="239840" y="37109"/>
                      <a:pt x="230385" y="37401"/>
                    </a:cubicBezTo>
                    <a:cubicBezTo>
                      <a:pt x="226654" y="37511"/>
                      <a:pt x="222887" y="37767"/>
                      <a:pt x="219156" y="38133"/>
                    </a:cubicBezTo>
                    <a:cubicBezTo>
                      <a:pt x="206482" y="39395"/>
                      <a:pt x="175429" y="40638"/>
                      <a:pt x="162701" y="38901"/>
                    </a:cubicBezTo>
                    <a:cubicBezTo>
                      <a:pt x="151783" y="37420"/>
                      <a:pt x="76326" y="43016"/>
                      <a:pt x="37154" y="46564"/>
                    </a:cubicBezTo>
                    <a:lnTo>
                      <a:pt x="36258" y="42047"/>
                    </a:lnTo>
                    <a:lnTo>
                      <a:pt x="36678" y="46600"/>
                    </a:lnTo>
                    <a:lnTo>
                      <a:pt x="34593" y="46783"/>
                    </a:lnTo>
                    <a:cubicBezTo>
                      <a:pt x="28649" y="47332"/>
                      <a:pt x="22450" y="47259"/>
                      <a:pt x="16159" y="46582"/>
                    </a:cubicBezTo>
                    <a:cubicBezTo>
                      <a:pt x="8514" y="66315"/>
                      <a:pt x="7070" y="87108"/>
                      <a:pt x="11989" y="106000"/>
                    </a:cubicBezTo>
                    <a:cubicBezTo>
                      <a:pt x="12977" y="105926"/>
                      <a:pt x="14001" y="105908"/>
                      <a:pt x="15062" y="1059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7" name="Graphic 4">
              <a:extLst>
                <a:ext uri="{FF2B5EF4-FFF2-40B4-BE49-F238E27FC236}">
                  <a16:creationId xmlns:a16="http://schemas.microsoft.com/office/drawing/2014/main" id="{941B31DB-F1F2-8EDA-0455-E55E3A22C97C}"/>
                </a:ext>
              </a:extLst>
            </p:cNvPr>
            <p:cNvGrpSpPr/>
            <p:nvPr/>
          </p:nvGrpSpPr>
          <p:grpSpPr>
            <a:xfrm>
              <a:off x="7781270" y="1926748"/>
              <a:ext cx="194799" cy="109144"/>
              <a:chOff x="7781270" y="1926748"/>
              <a:chExt cx="194799" cy="109144"/>
            </a:xfrm>
            <a:solidFill>
              <a:srgbClr val="000000"/>
            </a:solidFill>
          </p:grpSpPr>
          <p:grpSp>
            <p:nvGrpSpPr>
              <p:cNvPr id="168" name="Graphic 4">
                <a:extLst>
                  <a:ext uri="{FF2B5EF4-FFF2-40B4-BE49-F238E27FC236}">
                    <a16:creationId xmlns:a16="http://schemas.microsoft.com/office/drawing/2014/main" id="{F6BBDBB7-0D42-706E-5AE9-50C2F7E4A199}"/>
                  </a:ext>
                </a:extLst>
              </p:cNvPr>
              <p:cNvGrpSpPr/>
              <p:nvPr/>
            </p:nvGrpSpPr>
            <p:grpSpPr>
              <a:xfrm>
                <a:off x="7781529" y="1927068"/>
                <a:ext cx="194203" cy="108532"/>
                <a:chOff x="7781529" y="1927068"/>
                <a:chExt cx="194203" cy="108532"/>
              </a:xfrm>
              <a:solidFill>
                <a:srgbClr val="000000"/>
              </a:solidFill>
            </p:grpSpPr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972D2E5A-FD84-FE10-CBBA-403E174A364F}"/>
                    </a:ext>
                  </a:extLst>
                </p:cNvPr>
                <p:cNvSpPr/>
                <p:nvPr/>
              </p:nvSpPr>
              <p:spPr>
                <a:xfrm>
                  <a:off x="7786103" y="1931669"/>
                  <a:ext cx="185083" cy="99357"/>
                </a:xfrm>
                <a:custGeom>
                  <a:avLst/>
                  <a:gdLst>
                    <a:gd name="connsiteX0" fmla="*/ 184654 w 185083"/>
                    <a:gd name="connsiteY0" fmla="*/ 66496 h 99357"/>
                    <a:gd name="connsiteX1" fmla="*/ 159453 w 185083"/>
                    <a:gd name="connsiteY1" fmla="*/ 44221 h 99357"/>
                    <a:gd name="connsiteX2" fmla="*/ 144512 w 185083"/>
                    <a:gd name="connsiteY2" fmla="*/ 37857 h 99357"/>
                    <a:gd name="connsiteX3" fmla="*/ 112928 w 185083"/>
                    <a:gd name="connsiteY3" fmla="*/ 29920 h 99357"/>
                    <a:gd name="connsiteX4" fmla="*/ 96854 w 185083"/>
                    <a:gd name="connsiteY4" fmla="*/ 27963 h 99357"/>
                    <a:gd name="connsiteX5" fmla="*/ 45062 w 185083"/>
                    <a:gd name="connsiteY5" fmla="*/ 10498 h 99357"/>
                    <a:gd name="connsiteX6" fmla="*/ 3512 w 185083"/>
                    <a:gd name="connsiteY6" fmla="*/ 3420 h 99357"/>
                    <a:gd name="connsiteX7" fmla="*/ 28274 w 185083"/>
                    <a:gd name="connsiteY7" fmla="*/ 53365 h 99357"/>
                    <a:gd name="connsiteX8" fmla="*/ 0 w 185083"/>
                    <a:gd name="connsiteY8" fmla="*/ 70867 h 99357"/>
                    <a:gd name="connsiteX9" fmla="*/ 21196 w 185083"/>
                    <a:gd name="connsiteY9" fmla="*/ 77871 h 99357"/>
                    <a:gd name="connsiteX10" fmla="*/ 113075 w 185083"/>
                    <a:gd name="connsiteY10" fmla="*/ 93617 h 99357"/>
                    <a:gd name="connsiteX11" fmla="*/ 129059 w 185083"/>
                    <a:gd name="connsiteY11" fmla="*/ 95683 h 99357"/>
                    <a:gd name="connsiteX12" fmla="*/ 136484 w 185083"/>
                    <a:gd name="connsiteY12" fmla="*/ 97256 h 99357"/>
                    <a:gd name="connsiteX13" fmla="*/ 163769 w 185083"/>
                    <a:gd name="connsiteY13" fmla="*/ 97841 h 99357"/>
                    <a:gd name="connsiteX14" fmla="*/ 172986 w 185083"/>
                    <a:gd name="connsiteY14" fmla="*/ 93343 h 99357"/>
                    <a:gd name="connsiteX15" fmla="*/ 184654 w 185083"/>
                    <a:gd name="connsiteY15" fmla="*/ 66496 h 9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5083" h="99357">
                      <a:moveTo>
                        <a:pt x="184654" y="66496"/>
                      </a:moveTo>
                      <a:cubicBezTo>
                        <a:pt x="182332" y="53877"/>
                        <a:pt x="168616" y="47275"/>
                        <a:pt x="159453" y="44221"/>
                      </a:cubicBezTo>
                      <a:cubicBezTo>
                        <a:pt x="154314" y="42502"/>
                        <a:pt x="149322" y="40344"/>
                        <a:pt x="144512" y="37857"/>
                      </a:cubicBezTo>
                      <a:cubicBezTo>
                        <a:pt x="133247" y="32023"/>
                        <a:pt x="119677" y="30395"/>
                        <a:pt x="112928" y="29920"/>
                      </a:cubicBezTo>
                      <a:cubicBezTo>
                        <a:pt x="107534" y="29554"/>
                        <a:pt x="102175" y="28932"/>
                        <a:pt x="96854" y="27963"/>
                      </a:cubicBezTo>
                      <a:cubicBezTo>
                        <a:pt x="84088" y="25622"/>
                        <a:pt x="63130" y="20556"/>
                        <a:pt x="45062" y="10498"/>
                      </a:cubicBezTo>
                      <a:cubicBezTo>
                        <a:pt x="20153" y="-3383"/>
                        <a:pt x="10333" y="-950"/>
                        <a:pt x="3512" y="3420"/>
                      </a:cubicBezTo>
                      <a:cubicBezTo>
                        <a:pt x="25219" y="12400"/>
                        <a:pt x="48957" y="32882"/>
                        <a:pt x="28274" y="53365"/>
                      </a:cubicBezTo>
                      <a:cubicBezTo>
                        <a:pt x="21214" y="62107"/>
                        <a:pt x="12363" y="69111"/>
                        <a:pt x="0" y="70867"/>
                      </a:cubicBezTo>
                      <a:cubicBezTo>
                        <a:pt x="1774" y="79608"/>
                        <a:pt x="14137" y="81364"/>
                        <a:pt x="21196" y="77871"/>
                      </a:cubicBezTo>
                      <a:cubicBezTo>
                        <a:pt x="51225" y="63881"/>
                        <a:pt x="95409" y="60369"/>
                        <a:pt x="113075" y="93617"/>
                      </a:cubicBezTo>
                      <a:lnTo>
                        <a:pt x="129059" y="95683"/>
                      </a:lnTo>
                      <a:cubicBezTo>
                        <a:pt x="131564" y="96013"/>
                        <a:pt x="134051" y="96543"/>
                        <a:pt x="136484" y="97256"/>
                      </a:cubicBezTo>
                      <a:cubicBezTo>
                        <a:pt x="148060" y="100639"/>
                        <a:pt x="158082" y="99250"/>
                        <a:pt x="163769" y="97841"/>
                      </a:cubicBezTo>
                      <a:cubicBezTo>
                        <a:pt x="167134" y="97000"/>
                        <a:pt x="170280" y="95500"/>
                        <a:pt x="172986" y="93343"/>
                      </a:cubicBezTo>
                      <a:cubicBezTo>
                        <a:pt x="178509" y="88972"/>
                        <a:pt x="187105" y="79846"/>
                        <a:pt x="184654" y="664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6A0CDB91-9408-A75A-6476-54EFCD76FA72}"/>
                    </a:ext>
                  </a:extLst>
                </p:cNvPr>
                <p:cNvSpPr/>
                <p:nvPr/>
              </p:nvSpPr>
              <p:spPr>
                <a:xfrm>
                  <a:off x="7781529" y="1927068"/>
                  <a:ext cx="194203" cy="108532"/>
                </a:xfrm>
                <a:custGeom>
                  <a:avLst/>
                  <a:gdLst>
                    <a:gd name="connsiteX0" fmla="*/ 155798 w 194203"/>
                    <a:gd name="connsiteY0" fmla="*/ 108532 h 108532"/>
                    <a:gd name="connsiteX1" fmla="*/ 139796 w 194203"/>
                    <a:gd name="connsiteY1" fmla="*/ 106228 h 108532"/>
                    <a:gd name="connsiteX2" fmla="*/ 133066 w 194203"/>
                    <a:gd name="connsiteY2" fmla="*/ 104802 h 108532"/>
                    <a:gd name="connsiteX3" fmla="*/ 117082 w 194203"/>
                    <a:gd name="connsiteY3" fmla="*/ 102735 h 108532"/>
                    <a:gd name="connsiteX4" fmla="*/ 113626 w 194203"/>
                    <a:gd name="connsiteY4" fmla="*/ 100339 h 108532"/>
                    <a:gd name="connsiteX5" fmla="*/ 27709 w 194203"/>
                    <a:gd name="connsiteY5" fmla="*/ 86587 h 108532"/>
                    <a:gd name="connsiteX6" fmla="*/ 8287 w 194203"/>
                    <a:gd name="connsiteY6" fmla="*/ 86587 h 108532"/>
                    <a:gd name="connsiteX7" fmla="*/ 94 w 194203"/>
                    <a:gd name="connsiteY7" fmla="*/ 76364 h 108532"/>
                    <a:gd name="connsiteX8" fmla="*/ 844 w 194203"/>
                    <a:gd name="connsiteY8" fmla="*/ 72816 h 108532"/>
                    <a:gd name="connsiteX9" fmla="*/ 3934 w 194203"/>
                    <a:gd name="connsiteY9" fmla="*/ 70932 h 108532"/>
                    <a:gd name="connsiteX10" fmla="*/ 29281 w 194203"/>
                    <a:gd name="connsiteY10" fmla="*/ 55095 h 108532"/>
                    <a:gd name="connsiteX11" fmla="*/ 29629 w 194203"/>
                    <a:gd name="connsiteY11" fmla="*/ 54729 h 108532"/>
                    <a:gd name="connsiteX12" fmla="*/ 35957 w 194203"/>
                    <a:gd name="connsiteY12" fmla="*/ 38800 h 108532"/>
                    <a:gd name="connsiteX13" fmla="*/ 6330 w 194203"/>
                    <a:gd name="connsiteY13" fmla="*/ 12264 h 108532"/>
                    <a:gd name="connsiteX14" fmla="*/ 3514 w 194203"/>
                    <a:gd name="connsiteY14" fmla="*/ 8442 h 108532"/>
                    <a:gd name="connsiteX15" fmla="*/ 5598 w 194203"/>
                    <a:gd name="connsiteY15" fmla="*/ 4181 h 108532"/>
                    <a:gd name="connsiteX16" fmla="*/ 51830 w 194203"/>
                    <a:gd name="connsiteY16" fmla="*/ 11112 h 108532"/>
                    <a:gd name="connsiteX17" fmla="*/ 102214 w 194203"/>
                    <a:gd name="connsiteY17" fmla="*/ 28083 h 108532"/>
                    <a:gd name="connsiteX18" fmla="*/ 117777 w 194203"/>
                    <a:gd name="connsiteY18" fmla="*/ 29985 h 108532"/>
                    <a:gd name="connsiteX19" fmla="*/ 151153 w 194203"/>
                    <a:gd name="connsiteY19" fmla="*/ 38416 h 108532"/>
                    <a:gd name="connsiteX20" fmla="*/ 165436 w 194203"/>
                    <a:gd name="connsiteY20" fmla="*/ 44488 h 108532"/>
                    <a:gd name="connsiteX21" fmla="*/ 193691 w 194203"/>
                    <a:gd name="connsiteY21" fmla="*/ 70274 h 108532"/>
                    <a:gd name="connsiteX22" fmla="*/ 180377 w 194203"/>
                    <a:gd name="connsiteY22" fmla="*/ 101528 h 108532"/>
                    <a:gd name="connsiteX23" fmla="*/ 169422 w 194203"/>
                    <a:gd name="connsiteY23" fmla="*/ 106868 h 108532"/>
                    <a:gd name="connsiteX24" fmla="*/ 155798 w 194203"/>
                    <a:gd name="connsiteY24" fmla="*/ 108532 h 108532"/>
                    <a:gd name="connsiteX25" fmla="*/ 120539 w 194203"/>
                    <a:gd name="connsiteY25" fmla="*/ 93975 h 108532"/>
                    <a:gd name="connsiteX26" fmla="*/ 134236 w 194203"/>
                    <a:gd name="connsiteY26" fmla="*/ 95749 h 108532"/>
                    <a:gd name="connsiteX27" fmla="*/ 142356 w 194203"/>
                    <a:gd name="connsiteY27" fmla="*/ 97450 h 108532"/>
                    <a:gd name="connsiteX28" fmla="*/ 167246 w 194203"/>
                    <a:gd name="connsiteY28" fmla="*/ 97980 h 108532"/>
                    <a:gd name="connsiteX29" fmla="*/ 174744 w 194203"/>
                    <a:gd name="connsiteY29" fmla="*/ 94341 h 108532"/>
                    <a:gd name="connsiteX30" fmla="*/ 184729 w 194203"/>
                    <a:gd name="connsiteY30" fmla="*/ 71920 h 108532"/>
                    <a:gd name="connsiteX31" fmla="*/ 184729 w 194203"/>
                    <a:gd name="connsiteY31" fmla="*/ 71920 h 108532"/>
                    <a:gd name="connsiteX32" fmla="*/ 162583 w 194203"/>
                    <a:gd name="connsiteY32" fmla="*/ 53156 h 108532"/>
                    <a:gd name="connsiteX33" fmla="*/ 147001 w 194203"/>
                    <a:gd name="connsiteY33" fmla="*/ 46518 h 108532"/>
                    <a:gd name="connsiteX34" fmla="*/ 117192 w 194203"/>
                    <a:gd name="connsiteY34" fmla="*/ 39093 h 108532"/>
                    <a:gd name="connsiteX35" fmla="*/ 100604 w 194203"/>
                    <a:gd name="connsiteY35" fmla="*/ 37063 h 108532"/>
                    <a:gd name="connsiteX36" fmla="*/ 47423 w 194203"/>
                    <a:gd name="connsiteY36" fmla="*/ 19086 h 108532"/>
                    <a:gd name="connsiteX37" fmla="*/ 20686 w 194203"/>
                    <a:gd name="connsiteY37" fmla="*/ 9155 h 108532"/>
                    <a:gd name="connsiteX38" fmla="*/ 44936 w 194203"/>
                    <a:gd name="connsiteY38" fmla="*/ 37008 h 108532"/>
                    <a:gd name="connsiteX39" fmla="*/ 36249 w 194203"/>
                    <a:gd name="connsiteY39" fmla="*/ 61020 h 108532"/>
                    <a:gd name="connsiteX40" fmla="*/ 12310 w 194203"/>
                    <a:gd name="connsiteY40" fmla="*/ 78375 h 108532"/>
                    <a:gd name="connsiteX41" fmla="*/ 12310 w 194203"/>
                    <a:gd name="connsiteY41" fmla="*/ 78375 h 108532"/>
                    <a:gd name="connsiteX42" fmla="*/ 23740 w 194203"/>
                    <a:gd name="connsiteY42" fmla="*/ 78357 h 108532"/>
                    <a:gd name="connsiteX43" fmla="*/ 120539 w 194203"/>
                    <a:gd name="connsiteY43" fmla="*/ 93975 h 108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94203" h="108532">
                      <a:moveTo>
                        <a:pt x="155798" y="108532"/>
                      </a:moveTo>
                      <a:cubicBezTo>
                        <a:pt x="150988" y="108532"/>
                        <a:pt x="145556" y="107911"/>
                        <a:pt x="139796" y="106228"/>
                      </a:cubicBezTo>
                      <a:cubicBezTo>
                        <a:pt x="137547" y="105570"/>
                        <a:pt x="135297" y="105094"/>
                        <a:pt x="133066" y="104802"/>
                      </a:cubicBezTo>
                      <a:lnTo>
                        <a:pt x="117082" y="102735"/>
                      </a:lnTo>
                      <a:cubicBezTo>
                        <a:pt x="115619" y="102552"/>
                        <a:pt x="114320" y="101656"/>
                        <a:pt x="113626" y="100339"/>
                      </a:cubicBezTo>
                      <a:cubicBezTo>
                        <a:pt x="97880" y="70713"/>
                        <a:pt x="58067" y="72450"/>
                        <a:pt x="27709" y="86587"/>
                      </a:cubicBezTo>
                      <a:cubicBezTo>
                        <a:pt x="21984" y="89440"/>
                        <a:pt x="14120" y="89440"/>
                        <a:pt x="8287" y="86587"/>
                      </a:cubicBezTo>
                      <a:cubicBezTo>
                        <a:pt x="3898" y="84429"/>
                        <a:pt x="990" y="80808"/>
                        <a:pt x="94" y="76364"/>
                      </a:cubicBezTo>
                      <a:cubicBezTo>
                        <a:pt x="-162" y="75120"/>
                        <a:pt x="112" y="73840"/>
                        <a:pt x="844" y="72816"/>
                      </a:cubicBezTo>
                      <a:cubicBezTo>
                        <a:pt x="1575" y="71792"/>
                        <a:pt x="2690" y="71097"/>
                        <a:pt x="3934" y="70932"/>
                      </a:cubicBezTo>
                      <a:cubicBezTo>
                        <a:pt x="13609" y="69561"/>
                        <a:pt x="21655" y="64531"/>
                        <a:pt x="29281" y="55095"/>
                      </a:cubicBezTo>
                      <a:cubicBezTo>
                        <a:pt x="29391" y="54967"/>
                        <a:pt x="29501" y="54839"/>
                        <a:pt x="29629" y="54729"/>
                      </a:cubicBezTo>
                      <a:cubicBezTo>
                        <a:pt x="34969" y="49444"/>
                        <a:pt x="37035" y="44250"/>
                        <a:pt x="35957" y="38800"/>
                      </a:cubicBezTo>
                      <a:cubicBezTo>
                        <a:pt x="33689" y="27315"/>
                        <a:pt x="18583" y="17330"/>
                        <a:pt x="6330" y="12264"/>
                      </a:cubicBezTo>
                      <a:cubicBezTo>
                        <a:pt x="4757" y="11606"/>
                        <a:pt x="3678" y="10143"/>
                        <a:pt x="3514" y="8442"/>
                      </a:cubicBezTo>
                      <a:cubicBezTo>
                        <a:pt x="3367" y="6741"/>
                        <a:pt x="4172" y="5095"/>
                        <a:pt x="5598" y="4181"/>
                      </a:cubicBezTo>
                      <a:cubicBezTo>
                        <a:pt x="13773" y="-1049"/>
                        <a:pt x="25020" y="-3829"/>
                        <a:pt x="51830" y="11112"/>
                      </a:cubicBezTo>
                      <a:cubicBezTo>
                        <a:pt x="68912" y="20622"/>
                        <a:pt x="88662" y="25578"/>
                        <a:pt x="102214" y="28083"/>
                      </a:cubicBezTo>
                      <a:cubicBezTo>
                        <a:pt x="107078" y="28980"/>
                        <a:pt x="112163" y="29583"/>
                        <a:pt x="117777" y="29985"/>
                      </a:cubicBezTo>
                      <a:cubicBezTo>
                        <a:pt x="125129" y="30479"/>
                        <a:pt x="139229" y="32253"/>
                        <a:pt x="151153" y="38416"/>
                      </a:cubicBezTo>
                      <a:cubicBezTo>
                        <a:pt x="155944" y="40885"/>
                        <a:pt x="160754" y="42933"/>
                        <a:pt x="165436" y="44488"/>
                      </a:cubicBezTo>
                      <a:cubicBezTo>
                        <a:pt x="181584" y="49864"/>
                        <a:pt x="191624" y="59027"/>
                        <a:pt x="193691" y="70274"/>
                      </a:cubicBezTo>
                      <a:cubicBezTo>
                        <a:pt x="196580" y="86020"/>
                        <a:pt x="186595" y="96609"/>
                        <a:pt x="180377" y="101528"/>
                      </a:cubicBezTo>
                      <a:cubicBezTo>
                        <a:pt x="177177" y="104052"/>
                        <a:pt x="173501" y="105844"/>
                        <a:pt x="169422" y="106868"/>
                      </a:cubicBezTo>
                      <a:cubicBezTo>
                        <a:pt x="165893" y="107746"/>
                        <a:pt x="161211" y="108532"/>
                        <a:pt x="155798" y="108532"/>
                      </a:cubicBezTo>
                      <a:close/>
                      <a:moveTo>
                        <a:pt x="120539" y="93975"/>
                      </a:moveTo>
                      <a:lnTo>
                        <a:pt x="134236" y="95749"/>
                      </a:lnTo>
                      <a:cubicBezTo>
                        <a:pt x="136925" y="96097"/>
                        <a:pt x="139650" y="96663"/>
                        <a:pt x="142356" y="97450"/>
                      </a:cubicBezTo>
                      <a:cubicBezTo>
                        <a:pt x="153201" y="100614"/>
                        <a:pt x="162601" y="99151"/>
                        <a:pt x="167246" y="97980"/>
                      </a:cubicBezTo>
                      <a:cubicBezTo>
                        <a:pt x="170044" y="97285"/>
                        <a:pt x="172568" y="96060"/>
                        <a:pt x="174744" y="94341"/>
                      </a:cubicBezTo>
                      <a:cubicBezTo>
                        <a:pt x="180359" y="89897"/>
                        <a:pt x="186650" y="82399"/>
                        <a:pt x="184729" y="71920"/>
                      </a:cubicBezTo>
                      <a:lnTo>
                        <a:pt x="184729" y="71920"/>
                      </a:lnTo>
                      <a:cubicBezTo>
                        <a:pt x="182791" y="61368"/>
                        <a:pt x="170026" y="55644"/>
                        <a:pt x="162583" y="53156"/>
                      </a:cubicBezTo>
                      <a:cubicBezTo>
                        <a:pt x="157444" y="51456"/>
                        <a:pt x="152213" y="49224"/>
                        <a:pt x="147001" y="46518"/>
                      </a:cubicBezTo>
                      <a:cubicBezTo>
                        <a:pt x="136541" y="41104"/>
                        <a:pt x="123831" y="39550"/>
                        <a:pt x="117192" y="39093"/>
                      </a:cubicBezTo>
                      <a:cubicBezTo>
                        <a:pt x="111230" y="38691"/>
                        <a:pt x="105817" y="38014"/>
                        <a:pt x="100604" y="37063"/>
                      </a:cubicBezTo>
                      <a:cubicBezTo>
                        <a:pt x="86358" y="34448"/>
                        <a:pt x="65583" y="29217"/>
                        <a:pt x="47423" y="19086"/>
                      </a:cubicBezTo>
                      <a:cubicBezTo>
                        <a:pt x="34475" y="11862"/>
                        <a:pt x="26209" y="9448"/>
                        <a:pt x="20686" y="9155"/>
                      </a:cubicBezTo>
                      <a:cubicBezTo>
                        <a:pt x="32208" y="15867"/>
                        <a:pt x="42686" y="25560"/>
                        <a:pt x="44936" y="37008"/>
                      </a:cubicBezTo>
                      <a:cubicBezTo>
                        <a:pt x="46088" y="42860"/>
                        <a:pt x="45503" y="51748"/>
                        <a:pt x="36249" y="61020"/>
                      </a:cubicBezTo>
                      <a:cubicBezTo>
                        <a:pt x="29080" y="69835"/>
                        <a:pt x="21198" y="75559"/>
                        <a:pt x="12310" y="78375"/>
                      </a:cubicBezTo>
                      <a:cubicBezTo>
                        <a:pt x="12310" y="78375"/>
                        <a:pt x="12310" y="78375"/>
                        <a:pt x="12310" y="78375"/>
                      </a:cubicBezTo>
                      <a:cubicBezTo>
                        <a:pt x="15565" y="79966"/>
                        <a:pt x="20503" y="79966"/>
                        <a:pt x="23740" y="78357"/>
                      </a:cubicBezTo>
                      <a:cubicBezTo>
                        <a:pt x="57299" y="62739"/>
                        <a:pt x="101336" y="61240"/>
                        <a:pt x="120539" y="9397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1" name="Graphic 4">
                <a:extLst>
                  <a:ext uri="{FF2B5EF4-FFF2-40B4-BE49-F238E27FC236}">
                    <a16:creationId xmlns:a16="http://schemas.microsoft.com/office/drawing/2014/main" id="{D134F41F-A222-AFB7-64D3-3A830F9AE329}"/>
                  </a:ext>
                </a:extLst>
              </p:cNvPr>
              <p:cNvGrpSpPr/>
              <p:nvPr/>
            </p:nvGrpSpPr>
            <p:grpSpPr>
              <a:xfrm>
                <a:off x="7781270" y="1926748"/>
                <a:ext cx="194799" cy="109144"/>
                <a:chOff x="7781270" y="1926748"/>
                <a:chExt cx="194799" cy="109144"/>
              </a:xfrm>
              <a:solidFill>
                <a:srgbClr val="000000"/>
              </a:solidFill>
            </p:grpSpPr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BE8B90B2-B979-FD48-5F5D-F86D485B36D4}"/>
                    </a:ext>
                  </a:extLst>
                </p:cNvPr>
                <p:cNvSpPr/>
                <p:nvPr/>
              </p:nvSpPr>
              <p:spPr>
                <a:xfrm>
                  <a:off x="7785792" y="1931394"/>
                  <a:ext cx="185727" cy="99926"/>
                </a:xfrm>
                <a:custGeom>
                  <a:avLst/>
                  <a:gdLst>
                    <a:gd name="connsiteX0" fmla="*/ 151535 w 185727"/>
                    <a:gd name="connsiteY0" fmla="*/ 99927 h 99926"/>
                    <a:gd name="connsiteX1" fmla="*/ 136721 w 185727"/>
                    <a:gd name="connsiteY1" fmla="*/ 97805 h 99926"/>
                    <a:gd name="connsiteX2" fmla="*/ 129351 w 185727"/>
                    <a:gd name="connsiteY2" fmla="*/ 96251 h 99926"/>
                    <a:gd name="connsiteX3" fmla="*/ 113221 w 185727"/>
                    <a:gd name="connsiteY3" fmla="*/ 94166 h 99926"/>
                    <a:gd name="connsiteX4" fmla="*/ 113148 w 185727"/>
                    <a:gd name="connsiteY4" fmla="*/ 94038 h 99926"/>
                    <a:gd name="connsiteX5" fmla="*/ 72091 w 185727"/>
                    <a:gd name="connsiteY5" fmla="*/ 68618 h 99926"/>
                    <a:gd name="connsiteX6" fmla="*/ 21671 w 185727"/>
                    <a:gd name="connsiteY6" fmla="*/ 78438 h 99926"/>
                    <a:gd name="connsiteX7" fmla="*/ 5999 w 185727"/>
                    <a:gd name="connsiteY7" fmla="*/ 78493 h 99926"/>
                    <a:gd name="connsiteX8" fmla="*/ 55 w 185727"/>
                    <a:gd name="connsiteY8" fmla="*/ 71233 h 99926"/>
                    <a:gd name="connsiteX9" fmla="*/ 0 w 185727"/>
                    <a:gd name="connsiteY9" fmla="*/ 70922 h 99926"/>
                    <a:gd name="connsiteX10" fmla="*/ 311 w 185727"/>
                    <a:gd name="connsiteY10" fmla="*/ 70885 h 99926"/>
                    <a:gd name="connsiteX11" fmla="*/ 28383 w 185727"/>
                    <a:gd name="connsiteY11" fmla="*/ 53493 h 99926"/>
                    <a:gd name="connsiteX12" fmla="*/ 35917 w 185727"/>
                    <a:gd name="connsiteY12" fmla="*/ 33633 h 99926"/>
                    <a:gd name="connsiteX13" fmla="*/ 3749 w 185727"/>
                    <a:gd name="connsiteY13" fmla="*/ 4006 h 99926"/>
                    <a:gd name="connsiteX14" fmla="*/ 3219 w 185727"/>
                    <a:gd name="connsiteY14" fmla="*/ 3787 h 99926"/>
                    <a:gd name="connsiteX15" fmla="*/ 3694 w 185727"/>
                    <a:gd name="connsiteY15" fmla="*/ 3476 h 99926"/>
                    <a:gd name="connsiteX16" fmla="*/ 45555 w 185727"/>
                    <a:gd name="connsiteY16" fmla="*/ 10553 h 99926"/>
                    <a:gd name="connsiteX17" fmla="*/ 97255 w 185727"/>
                    <a:gd name="connsiteY17" fmla="*/ 27982 h 99926"/>
                    <a:gd name="connsiteX18" fmla="*/ 113294 w 185727"/>
                    <a:gd name="connsiteY18" fmla="*/ 29938 h 99926"/>
                    <a:gd name="connsiteX19" fmla="*/ 145006 w 185727"/>
                    <a:gd name="connsiteY19" fmla="*/ 37894 h 99926"/>
                    <a:gd name="connsiteX20" fmla="*/ 159892 w 185727"/>
                    <a:gd name="connsiteY20" fmla="*/ 44240 h 99926"/>
                    <a:gd name="connsiteX21" fmla="*/ 185294 w 185727"/>
                    <a:gd name="connsiteY21" fmla="*/ 66734 h 99926"/>
                    <a:gd name="connsiteX22" fmla="*/ 173535 w 185727"/>
                    <a:gd name="connsiteY22" fmla="*/ 93855 h 99926"/>
                    <a:gd name="connsiteX23" fmla="*/ 164190 w 185727"/>
                    <a:gd name="connsiteY23" fmla="*/ 98409 h 99926"/>
                    <a:gd name="connsiteX24" fmla="*/ 151535 w 185727"/>
                    <a:gd name="connsiteY24" fmla="*/ 99927 h 99926"/>
                    <a:gd name="connsiteX25" fmla="*/ 113605 w 185727"/>
                    <a:gd name="connsiteY25" fmla="*/ 93617 h 99926"/>
                    <a:gd name="connsiteX26" fmla="*/ 129443 w 185727"/>
                    <a:gd name="connsiteY26" fmla="*/ 95666 h 99926"/>
                    <a:gd name="connsiteX27" fmla="*/ 136904 w 185727"/>
                    <a:gd name="connsiteY27" fmla="*/ 97238 h 99926"/>
                    <a:gd name="connsiteX28" fmla="*/ 164025 w 185727"/>
                    <a:gd name="connsiteY28" fmla="*/ 97823 h 99926"/>
                    <a:gd name="connsiteX29" fmla="*/ 173132 w 185727"/>
                    <a:gd name="connsiteY29" fmla="*/ 93380 h 99926"/>
                    <a:gd name="connsiteX30" fmla="*/ 184672 w 185727"/>
                    <a:gd name="connsiteY30" fmla="*/ 66825 h 99926"/>
                    <a:gd name="connsiteX31" fmla="*/ 159673 w 185727"/>
                    <a:gd name="connsiteY31" fmla="*/ 44788 h 99926"/>
                    <a:gd name="connsiteX32" fmla="*/ 144695 w 185727"/>
                    <a:gd name="connsiteY32" fmla="*/ 38406 h 99926"/>
                    <a:gd name="connsiteX33" fmla="*/ 113221 w 185727"/>
                    <a:gd name="connsiteY33" fmla="*/ 30505 h 99926"/>
                    <a:gd name="connsiteX34" fmla="*/ 97109 w 185727"/>
                    <a:gd name="connsiteY34" fmla="*/ 28549 h 99926"/>
                    <a:gd name="connsiteX35" fmla="*/ 45226 w 185727"/>
                    <a:gd name="connsiteY35" fmla="*/ 11047 h 99926"/>
                    <a:gd name="connsiteX36" fmla="*/ 4480 w 185727"/>
                    <a:gd name="connsiteY36" fmla="*/ 3659 h 99926"/>
                    <a:gd name="connsiteX37" fmla="*/ 36484 w 185727"/>
                    <a:gd name="connsiteY37" fmla="*/ 33486 h 99926"/>
                    <a:gd name="connsiteX38" fmla="*/ 28822 w 185727"/>
                    <a:gd name="connsiteY38" fmla="*/ 53859 h 99926"/>
                    <a:gd name="connsiteX39" fmla="*/ 695 w 185727"/>
                    <a:gd name="connsiteY39" fmla="*/ 71397 h 99926"/>
                    <a:gd name="connsiteX40" fmla="*/ 6254 w 185727"/>
                    <a:gd name="connsiteY40" fmla="*/ 77944 h 99926"/>
                    <a:gd name="connsiteX41" fmla="*/ 21415 w 185727"/>
                    <a:gd name="connsiteY41" fmla="*/ 77889 h 99926"/>
                    <a:gd name="connsiteX42" fmla="*/ 72146 w 185727"/>
                    <a:gd name="connsiteY42" fmla="*/ 68014 h 99926"/>
                    <a:gd name="connsiteX43" fmla="*/ 113605 w 185727"/>
                    <a:gd name="connsiteY43" fmla="*/ 93617 h 99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85727" h="99926">
                      <a:moveTo>
                        <a:pt x="151535" y="99927"/>
                      </a:moveTo>
                      <a:cubicBezTo>
                        <a:pt x="147072" y="99927"/>
                        <a:pt x="142061" y="99360"/>
                        <a:pt x="136721" y="97805"/>
                      </a:cubicBezTo>
                      <a:cubicBezTo>
                        <a:pt x="134270" y="97092"/>
                        <a:pt x="131783" y="96562"/>
                        <a:pt x="129351" y="96251"/>
                      </a:cubicBezTo>
                      <a:lnTo>
                        <a:pt x="113221" y="94166"/>
                      </a:lnTo>
                      <a:lnTo>
                        <a:pt x="113148" y="94038"/>
                      </a:lnTo>
                      <a:cubicBezTo>
                        <a:pt x="105211" y="79097"/>
                        <a:pt x="91019" y="70318"/>
                        <a:pt x="72091" y="68618"/>
                      </a:cubicBezTo>
                      <a:cubicBezTo>
                        <a:pt x="56455" y="67209"/>
                        <a:pt x="38076" y="70794"/>
                        <a:pt x="21671" y="78438"/>
                      </a:cubicBezTo>
                      <a:cubicBezTo>
                        <a:pt x="17081" y="80724"/>
                        <a:pt x="10625" y="80743"/>
                        <a:pt x="5999" y="78493"/>
                      </a:cubicBezTo>
                      <a:cubicBezTo>
                        <a:pt x="2762" y="76920"/>
                        <a:pt x="695" y="74415"/>
                        <a:pt x="55" y="71233"/>
                      </a:cubicBezTo>
                      <a:lnTo>
                        <a:pt x="0" y="70922"/>
                      </a:lnTo>
                      <a:lnTo>
                        <a:pt x="311" y="70885"/>
                      </a:lnTo>
                      <a:cubicBezTo>
                        <a:pt x="11119" y="69349"/>
                        <a:pt x="20044" y="63826"/>
                        <a:pt x="28383" y="53493"/>
                      </a:cubicBezTo>
                      <a:cubicBezTo>
                        <a:pt x="34747" y="47184"/>
                        <a:pt x="37289" y="40509"/>
                        <a:pt x="35917" y="33633"/>
                      </a:cubicBezTo>
                      <a:cubicBezTo>
                        <a:pt x="33302" y="20520"/>
                        <a:pt x="16953" y="9474"/>
                        <a:pt x="3749" y="4006"/>
                      </a:cubicBezTo>
                      <a:lnTo>
                        <a:pt x="3219" y="3787"/>
                      </a:lnTo>
                      <a:lnTo>
                        <a:pt x="3694" y="3476"/>
                      </a:lnTo>
                      <a:cubicBezTo>
                        <a:pt x="10735" y="-1041"/>
                        <a:pt x="20684" y="-3309"/>
                        <a:pt x="45555" y="10553"/>
                      </a:cubicBezTo>
                      <a:cubicBezTo>
                        <a:pt x="63149" y="20356"/>
                        <a:pt x="83375" y="25440"/>
                        <a:pt x="97255" y="27982"/>
                      </a:cubicBezTo>
                      <a:cubicBezTo>
                        <a:pt x="102266" y="28896"/>
                        <a:pt x="107515" y="29536"/>
                        <a:pt x="113294" y="29938"/>
                      </a:cubicBezTo>
                      <a:cubicBezTo>
                        <a:pt x="120317" y="30414"/>
                        <a:pt x="133758" y="32096"/>
                        <a:pt x="145006" y="37894"/>
                      </a:cubicBezTo>
                      <a:cubicBezTo>
                        <a:pt x="149998" y="40472"/>
                        <a:pt x="155009" y="42612"/>
                        <a:pt x="159892" y="44240"/>
                      </a:cubicBezTo>
                      <a:cubicBezTo>
                        <a:pt x="168359" y="47056"/>
                        <a:pt x="182898" y="53713"/>
                        <a:pt x="185294" y="66734"/>
                      </a:cubicBezTo>
                      <a:cubicBezTo>
                        <a:pt x="187781" y="80285"/>
                        <a:pt x="179003" y="89539"/>
                        <a:pt x="173535" y="93855"/>
                      </a:cubicBezTo>
                      <a:cubicBezTo>
                        <a:pt x="170810" y="96013"/>
                        <a:pt x="167664" y="97531"/>
                        <a:pt x="164190" y="98409"/>
                      </a:cubicBezTo>
                      <a:cubicBezTo>
                        <a:pt x="160861" y="99213"/>
                        <a:pt x="156545" y="99927"/>
                        <a:pt x="151535" y="99927"/>
                      </a:cubicBezTo>
                      <a:close/>
                      <a:moveTo>
                        <a:pt x="113605" y="93617"/>
                      </a:moveTo>
                      <a:lnTo>
                        <a:pt x="129443" y="95666"/>
                      </a:lnTo>
                      <a:cubicBezTo>
                        <a:pt x="131912" y="95976"/>
                        <a:pt x="134435" y="96507"/>
                        <a:pt x="136904" y="97238"/>
                      </a:cubicBezTo>
                      <a:cubicBezTo>
                        <a:pt x="148115" y="100512"/>
                        <a:pt x="157844" y="99360"/>
                        <a:pt x="164025" y="97823"/>
                      </a:cubicBezTo>
                      <a:cubicBezTo>
                        <a:pt x="167408" y="96982"/>
                        <a:pt x="170481" y="95483"/>
                        <a:pt x="173132" y="93380"/>
                      </a:cubicBezTo>
                      <a:cubicBezTo>
                        <a:pt x="178491" y="89155"/>
                        <a:pt x="187105" y="80066"/>
                        <a:pt x="184672" y="66825"/>
                      </a:cubicBezTo>
                      <a:cubicBezTo>
                        <a:pt x="182331" y="54097"/>
                        <a:pt x="168012" y="47550"/>
                        <a:pt x="159673" y="44788"/>
                      </a:cubicBezTo>
                      <a:cubicBezTo>
                        <a:pt x="154753" y="43161"/>
                        <a:pt x="149724" y="41003"/>
                        <a:pt x="144695" y="38406"/>
                      </a:cubicBezTo>
                      <a:cubicBezTo>
                        <a:pt x="133557" y="32645"/>
                        <a:pt x="120189" y="30981"/>
                        <a:pt x="113221" y="30505"/>
                      </a:cubicBezTo>
                      <a:cubicBezTo>
                        <a:pt x="107424" y="30103"/>
                        <a:pt x="102157" y="29463"/>
                        <a:pt x="97109" y="28549"/>
                      </a:cubicBezTo>
                      <a:cubicBezTo>
                        <a:pt x="83192" y="25988"/>
                        <a:pt x="62892" y="20886"/>
                        <a:pt x="45226" y="11047"/>
                      </a:cubicBezTo>
                      <a:cubicBezTo>
                        <a:pt x="21214" y="-2340"/>
                        <a:pt x="11338" y="-548"/>
                        <a:pt x="4480" y="3659"/>
                      </a:cubicBezTo>
                      <a:cubicBezTo>
                        <a:pt x="18325" y="9493"/>
                        <a:pt x="33851" y="20319"/>
                        <a:pt x="36484" y="33486"/>
                      </a:cubicBezTo>
                      <a:cubicBezTo>
                        <a:pt x="37893" y="40564"/>
                        <a:pt x="35314" y="47422"/>
                        <a:pt x="28822" y="53859"/>
                      </a:cubicBezTo>
                      <a:cubicBezTo>
                        <a:pt x="20482" y="64192"/>
                        <a:pt x="11522" y="69770"/>
                        <a:pt x="695" y="71397"/>
                      </a:cubicBezTo>
                      <a:cubicBezTo>
                        <a:pt x="1536" y="74982"/>
                        <a:pt x="4170" y="76939"/>
                        <a:pt x="6254" y="77944"/>
                      </a:cubicBezTo>
                      <a:cubicBezTo>
                        <a:pt x="10735" y="80121"/>
                        <a:pt x="16953" y="80084"/>
                        <a:pt x="21415" y="77889"/>
                      </a:cubicBezTo>
                      <a:cubicBezTo>
                        <a:pt x="37929" y="70190"/>
                        <a:pt x="56419" y="66606"/>
                        <a:pt x="72146" y="68014"/>
                      </a:cubicBezTo>
                      <a:cubicBezTo>
                        <a:pt x="91221" y="69715"/>
                        <a:pt x="105558" y="78566"/>
                        <a:pt x="113605" y="936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52C4F904-9386-1B07-20BA-42F5488D4738}"/>
                    </a:ext>
                  </a:extLst>
                </p:cNvPr>
                <p:cNvSpPr/>
                <p:nvPr/>
              </p:nvSpPr>
              <p:spPr>
                <a:xfrm>
                  <a:off x="7781270" y="1926748"/>
                  <a:ext cx="194799" cy="109144"/>
                </a:xfrm>
                <a:custGeom>
                  <a:avLst/>
                  <a:gdLst>
                    <a:gd name="connsiteX0" fmla="*/ 156057 w 194799"/>
                    <a:gd name="connsiteY0" fmla="*/ 109145 h 109144"/>
                    <a:gd name="connsiteX1" fmla="*/ 139964 w 194799"/>
                    <a:gd name="connsiteY1" fmla="*/ 106840 h 109144"/>
                    <a:gd name="connsiteX2" fmla="*/ 133288 w 194799"/>
                    <a:gd name="connsiteY2" fmla="*/ 105432 h 109144"/>
                    <a:gd name="connsiteX3" fmla="*/ 117159 w 194799"/>
                    <a:gd name="connsiteY3" fmla="*/ 103347 h 109144"/>
                    <a:gd name="connsiteX4" fmla="*/ 113757 w 194799"/>
                    <a:gd name="connsiteY4" fmla="*/ 101043 h 109144"/>
                    <a:gd name="connsiteX5" fmla="*/ 76211 w 194799"/>
                    <a:gd name="connsiteY5" fmla="*/ 77799 h 109144"/>
                    <a:gd name="connsiteX6" fmla="*/ 28132 w 194799"/>
                    <a:gd name="connsiteY6" fmla="*/ 87199 h 109144"/>
                    <a:gd name="connsiteX7" fmla="*/ 8528 w 194799"/>
                    <a:gd name="connsiteY7" fmla="*/ 87236 h 109144"/>
                    <a:gd name="connsiteX8" fmla="*/ 97 w 194799"/>
                    <a:gd name="connsiteY8" fmla="*/ 76757 h 109144"/>
                    <a:gd name="connsiteX9" fmla="*/ 810 w 194799"/>
                    <a:gd name="connsiteY9" fmla="*/ 73063 h 109144"/>
                    <a:gd name="connsiteX10" fmla="*/ 3864 w 194799"/>
                    <a:gd name="connsiteY10" fmla="*/ 71014 h 109144"/>
                    <a:gd name="connsiteX11" fmla="*/ 29339 w 194799"/>
                    <a:gd name="connsiteY11" fmla="*/ 55232 h 109144"/>
                    <a:gd name="connsiteX12" fmla="*/ 29687 w 194799"/>
                    <a:gd name="connsiteY12" fmla="*/ 54848 h 109144"/>
                    <a:gd name="connsiteX13" fmla="*/ 35960 w 194799"/>
                    <a:gd name="connsiteY13" fmla="*/ 39120 h 109144"/>
                    <a:gd name="connsiteX14" fmla="*/ 6516 w 194799"/>
                    <a:gd name="connsiteY14" fmla="*/ 12840 h 109144"/>
                    <a:gd name="connsiteX15" fmla="*/ 6004 w 194799"/>
                    <a:gd name="connsiteY15" fmla="*/ 12621 h 109144"/>
                    <a:gd name="connsiteX16" fmla="*/ 3188 w 194799"/>
                    <a:gd name="connsiteY16" fmla="*/ 8798 h 109144"/>
                    <a:gd name="connsiteX17" fmla="*/ 5272 w 194799"/>
                    <a:gd name="connsiteY17" fmla="*/ 4537 h 109144"/>
                    <a:gd name="connsiteX18" fmla="*/ 5748 w 194799"/>
                    <a:gd name="connsiteY18" fmla="*/ 4226 h 109144"/>
                    <a:gd name="connsiteX19" fmla="*/ 52291 w 194799"/>
                    <a:gd name="connsiteY19" fmla="*/ 11158 h 109144"/>
                    <a:gd name="connsiteX20" fmla="*/ 102583 w 194799"/>
                    <a:gd name="connsiteY20" fmla="*/ 28092 h 109144"/>
                    <a:gd name="connsiteX21" fmla="*/ 118110 w 194799"/>
                    <a:gd name="connsiteY21" fmla="*/ 29976 h 109144"/>
                    <a:gd name="connsiteX22" fmla="*/ 151595 w 194799"/>
                    <a:gd name="connsiteY22" fmla="*/ 38443 h 109144"/>
                    <a:gd name="connsiteX23" fmla="*/ 165823 w 194799"/>
                    <a:gd name="connsiteY23" fmla="*/ 44497 h 109144"/>
                    <a:gd name="connsiteX24" fmla="*/ 194279 w 194799"/>
                    <a:gd name="connsiteY24" fmla="*/ 70502 h 109144"/>
                    <a:gd name="connsiteX25" fmla="*/ 180874 w 194799"/>
                    <a:gd name="connsiteY25" fmla="*/ 102031 h 109144"/>
                    <a:gd name="connsiteX26" fmla="*/ 169810 w 194799"/>
                    <a:gd name="connsiteY26" fmla="*/ 107426 h 109144"/>
                    <a:gd name="connsiteX27" fmla="*/ 156057 w 194799"/>
                    <a:gd name="connsiteY27" fmla="*/ 109145 h 109144"/>
                    <a:gd name="connsiteX28" fmla="*/ 120980 w 194799"/>
                    <a:gd name="connsiteY28" fmla="*/ 94020 h 109144"/>
                    <a:gd name="connsiteX29" fmla="*/ 134532 w 194799"/>
                    <a:gd name="connsiteY29" fmla="*/ 95776 h 109144"/>
                    <a:gd name="connsiteX30" fmla="*/ 142688 w 194799"/>
                    <a:gd name="connsiteY30" fmla="*/ 97495 h 109144"/>
                    <a:gd name="connsiteX31" fmla="*/ 167432 w 194799"/>
                    <a:gd name="connsiteY31" fmla="*/ 98026 h 109144"/>
                    <a:gd name="connsiteX32" fmla="*/ 174821 w 194799"/>
                    <a:gd name="connsiteY32" fmla="*/ 94441 h 109144"/>
                    <a:gd name="connsiteX33" fmla="*/ 184696 w 194799"/>
                    <a:gd name="connsiteY33" fmla="*/ 72313 h 109144"/>
                    <a:gd name="connsiteX34" fmla="*/ 162750 w 194799"/>
                    <a:gd name="connsiteY34" fmla="*/ 53787 h 109144"/>
                    <a:gd name="connsiteX35" fmla="*/ 147114 w 194799"/>
                    <a:gd name="connsiteY35" fmla="*/ 47130 h 109144"/>
                    <a:gd name="connsiteX36" fmla="*/ 117433 w 194799"/>
                    <a:gd name="connsiteY36" fmla="*/ 39724 h 109144"/>
                    <a:gd name="connsiteX37" fmla="*/ 100827 w 194799"/>
                    <a:gd name="connsiteY37" fmla="*/ 37694 h 109144"/>
                    <a:gd name="connsiteX38" fmla="*/ 47554 w 194799"/>
                    <a:gd name="connsiteY38" fmla="*/ 19698 h 109144"/>
                    <a:gd name="connsiteX39" fmla="*/ 22280 w 194799"/>
                    <a:gd name="connsiteY39" fmla="*/ 9951 h 109144"/>
                    <a:gd name="connsiteX40" fmla="*/ 45506 w 194799"/>
                    <a:gd name="connsiteY40" fmla="*/ 37255 h 109144"/>
                    <a:gd name="connsiteX41" fmla="*/ 36746 w 194799"/>
                    <a:gd name="connsiteY41" fmla="*/ 61596 h 109144"/>
                    <a:gd name="connsiteX42" fmla="*/ 13465 w 194799"/>
                    <a:gd name="connsiteY42" fmla="*/ 78787 h 109144"/>
                    <a:gd name="connsiteX43" fmla="*/ 23908 w 194799"/>
                    <a:gd name="connsiteY43" fmla="*/ 78439 h 109144"/>
                    <a:gd name="connsiteX44" fmla="*/ 77071 w 194799"/>
                    <a:gd name="connsiteY44" fmla="*/ 68107 h 109144"/>
                    <a:gd name="connsiteX45" fmla="*/ 120980 w 194799"/>
                    <a:gd name="connsiteY45" fmla="*/ 94020 h 109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94799" h="109144">
                      <a:moveTo>
                        <a:pt x="156057" y="109145"/>
                      </a:moveTo>
                      <a:cubicBezTo>
                        <a:pt x="150625" y="109145"/>
                        <a:pt x="145212" y="108377"/>
                        <a:pt x="139964" y="106840"/>
                      </a:cubicBezTo>
                      <a:cubicBezTo>
                        <a:pt x="137733" y="106182"/>
                        <a:pt x="135483" y="105707"/>
                        <a:pt x="133288" y="105432"/>
                      </a:cubicBezTo>
                      <a:lnTo>
                        <a:pt x="117159" y="103347"/>
                      </a:lnTo>
                      <a:cubicBezTo>
                        <a:pt x="115714" y="103164"/>
                        <a:pt x="114452" y="102305"/>
                        <a:pt x="113757" y="101043"/>
                      </a:cubicBezTo>
                      <a:cubicBezTo>
                        <a:pt x="106460" y="87327"/>
                        <a:pt x="93512" y="79372"/>
                        <a:pt x="76211" y="77799"/>
                      </a:cubicBezTo>
                      <a:cubicBezTo>
                        <a:pt x="61343" y="76446"/>
                        <a:pt x="43823" y="79884"/>
                        <a:pt x="28132" y="87199"/>
                      </a:cubicBezTo>
                      <a:cubicBezTo>
                        <a:pt x="22353" y="90070"/>
                        <a:pt x="14435" y="90089"/>
                        <a:pt x="8528" y="87236"/>
                      </a:cubicBezTo>
                      <a:cubicBezTo>
                        <a:pt x="4010" y="85041"/>
                        <a:pt x="1030" y="81329"/>
                        <a:pt x="97" y="76757"/>
                      </a:cubicBezTo>
                      <a:cubicBezTo>
                        <a:pt x="-159" y="75531"/>
                        <a:pt x="97" y="74087"/>
                        <a:pt x="810" y="73063"/>
                      </a:cubicBezTo>
                      <a:cubicBezTo>
                        <a:pt x="1542" y="72038"/>
                        <a:pt x="2621" y="71197"/>
                        <a:pt x="3864" y="71014"/>
                      </a:cubicBezTo>
                      <a:cubicBezTo>
                        <a:pt x="13776" y="69606"/>
                        <a:pt x="21768" y="64613"/>
                        <a:pt x="29339" y="55232"/>
                      </a:cubicBezTo>
                      <a:cubicBezTo>
                        <a:pt x="29449" y="55104"/>
                        <a:pt x="29559" y="54976"/>
                        <a:pt x="29687" y="54848"/>
                      </a:cubicBezTo>
                      <a:cubicBezTo>
                        <a:pt x="34972" y="49617"/>
                        <a:pt x="37020" y="44478"/>
                        <a:pt x="35960" y="39120"/>
                      </a:cubicBezTo>
                      <a:cubicBezTo>
                        <a:pt x="33838" y="28495"/>
                        <a:pt x="19647" y="18272"/>
                        <a:pt x="6516" y="12840"/>
                      </a:cubicBezTo>
                      <a:lnTo>
                        <a:pt x="6004" y="12621"/>
                      </a:lnTo>
                      <a:cubicBezTo>
                        <a:pt x="4431" y="11981"/>
                        <a:pt x="3334" y="10499"/>
                        <a:pt x="3188" y="8798"/>
                      </a:cubicBezTo>
                      <a:cubicBezTo>
                        <a:pt x="3041" y="7098"/>
                        <a:pt x="3846" y="5452"/>
                        <a:pt x="5272" y="4537"/>
                      </a:cubicBezTo>
                      <a:lnTo>
                        <a:pt x="5748" y="4226"/>
                      </a:lnTo>
                      <a:cubicBezTo>
                        <a:pt x="13977" y="-1041"/>
                        <a:pt x="25335" y="-3875"/>
                        <a:pt x="52291" y="11158"/>
                      </a:cubicBezTo>
                      <a:cubicBezTo>
                        <a:pt x="69335" y="20649"/>
                        <a:pt x="89050" y="25605"/>
                        <a:pt x="102583" y="28092"/>
                      </a:cubicBezTo>
                      <a:cubicBezTo>
                        <a:pt x="107447" y="28988"/>
                        <a:pt x="112513" y="29610"/>
                        <a:pt x="118110" y="29976"/>
                      </a:cubicBezTo>
                      <a:cubicBezTo>
                        <a:pt x="125479" y="30488"/>
                        <a:pt x="139635" y="32262"/>
                        <a:pt x="151595" y="38443"/>
                      </a:cubicBezTo>
                      <a:cubicBezTo>
                        <a:pt x="156368" y="40912"/>
                        <a:pt x="161159" y="42942"/>
                        <a:pt x="165823" y="44497"/>
                      </a:cubicBezTo>
                      <a:cubicBezTo>
                        <a:pt x="175241" y="47624"/>
                        <a:pt x="191462" y="55177"/>
                        <a:pt x="194279" y="70502"/>
                      </a:cubicBezTo>
                      <a:cubicBezTo>
                        <a:pt x="197205" y="86395"/>
                        <a:pt x="187128" y="97075"/>
                        <a:pt x="180874" y="102031"/>
                      </a:cubicBezTo>
                      <a:cubicBezTo>
                        <a:pt x="177637" y="104591"/>
                        <a:pt x="173925" y="106401"/>
                        <a:pt x="169810" y="107426"/>
                      </a:cubicBezTo>
                      <a:cubicBezTo>
                        <a:pt x="165347" y="108578"/>
                        <a:pt x="160720" y="109145"/>
                        <a:pt x="156057" y="109145"/>
                      </a:cubicBezTo>
                      <a:close/>
                      <a:moveTo>
                        <a:pt x="120980" y="94020"/>
                      </a:moveTo>
                      <a:lnTo>
                        <a:pt x="134532" y="95776"/>
                      </a:lnTo>
                      <a:cubicBezTo>
                        <a:pt x="137220" y="96124"/>
                        <a:pt x="139982" y="96709"/>
                        <a:pt x="142688" y="97495"/>
                      </a:cubicBezTo>
                      <a:cubicBezTo>
                        <a:pt x="152929" y="100495"/>
                        <a:pt x="161781" y="99434"/>
                        <a:pt x="167432" y="98026"/>
                      </a:cubicBezTo>
                      <a:cubicBezTo>
                        <a:pt x="170194" y="97331"/>
                        <a:pt x="172662" y="96124"/>
                        <a:pt x="174821" y="94441"/>
                      </a:cubicBezTo>
                      <a:cubicBezTo>
                        <a:pt x="179374" y="90838"/>
                        <a:pt x="186690" y="83194"/>
                        <a:pt x="184696" y="72313"/>
                      </a:cubicBezTo>
                      <a:cubicBezTo>
                        <a:pt x="182776" y="61907"/>
                        <a:pt x="170120" y="56238"/>
                        <a:pt x="162750" y="53787"/>
                      </a:cubicBezTo>
                      <a:cubicBezTo>
                        <a:pt x="157611" y="52086"/>
                        <a:pt x="152363" y="49837"/>
                        <a:pt x="147114" y="47130"/>
                      </a:cubicBezTo>
                      <a:cubicBezTo>
                        <a:pt x="136708" y="41753"/>
                        <a:pt x="124053" y="40181"/>
                        <a:pt x="117433" y="39724"/>
                      </a:cubicBezTo>
                      <a:cubicBezTo>
                        <a:pt x="111452" y="39321"/>
                        <a:pt x="106021" y="38644"/>
                        <a:pt x="100827" y="37694"/>
                      </a:cubicBezTo>
                      <a:cubicBezTo>
                        <a:pt x="86581" y="35078"/>
                        <a:pt x="65769" y="29830"/>
                        <a:pt x="47554" y="19698"/>
                      </a:cubicBezTo>
                      <a:cubicBezTo>
                        <a:pt x="35630" y="13059"/>
                        <a:pt x="27712" y="10536"/>
                        <a:pt x="22280" y="9951"/>
                      </a:cubicBezTo>
                      <a:cubicBezTo>
                        <a:pt x="31717" y="15602"/>
                        <a:pt x="43019" y="24800"/>
                        <a:pt x="45506" y="37255"/>
                      </a:cubicBezTo>
                      <a:cubicBezTo>
                        <a:pt x="46695" y="43198"/>
                        <a:pt x="46109" y="52214"/>
                        <a:pt x="36746" y="61596"/>
                      </a:cubicBezTo>
                      <a:cubicBezTo>
                        <a:pt x="29650" y="70319"/>
                        <a:pt x="22116" y="75915"/>
                        <a:pt x="13465" y="78787"/>
                      </a:cubicBezTo>
                      <a:cubicBezTo>
                        <a:pt x="16611" y="80012"/>
                        <a:pt x="20963" y="79902"/>
                        <a:pt x="23908" y="78439"/>
                      </a:cubicBezTo>
                      <a:cubicBezTo>
                        <a:pt x="41208" y="70374"/>
                        <a:pt x="60557" y="66625"/>
                        <a:pt x="77071" y="68107"/>
                      </a:cubicBezTo>
                      <a:cubicBezTo>
                        <a:pt x="96859" y="69880"/>
                        <a:pt x="112001" y="78823"/>
                        <a:pt x="120980" y="940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74" name="Graphic 4">
              <a:extLst>
                <a:ext uri="{FF2B5EF4-FFF2-40B4-BE49-F238E27FC236}">
                  <a16:creationId xmlns:a16="http://schemas.microsoft.com/office/drawing/2014/main" id="{76DCEEFD-CCD3-89BA-177F-207DFCED01DA}"/>
                </a:ext>
              </a:extLst>
            </p:cNvPr>
            <p:cNvGrpSpPr/>
            <p:nvPr/>
          </p:nvGrpSpPr>
          <p:grpSpPr>
            <a:xfrm>
              <a:off x="7542878" y="1982205"/>
              <a:ext cx="13438" cy="11241"/>
              <a:chOff x="7542878" y="1982205"/>
              <a:chExt cx="13438" cy="11241"/>
            </a:xfrm>
            <a:solidFill>
              <a:srgbClr val="000000"/>
            </a:solidFill>
          </p:grpSpPr>
          <p:grpSp>
            <p:nvGrpSpPr>
              <p:cNvPr id="175" name="Graphic 4">
                <a:extLst>
                  <a:ext uri="{FF2B5EF4-FFF2-40B4-BE49-F238E27FC236}">
                    <a16:creationId xmlns:a16="http://schemas.microsoft.com/office/drawing/2014/main" id="{7A048500-0214-7B08-D0A2-7A6BE4D65E21}"/>
                  </a:ext>
                </a:extLst>
              </p:cNvPr>
              <p:cNvGrpSpPr/>
              <p:nvPr/>
            </p:nvGrpSpPr>
            <p:grpSpPr>
              <a:xfrm>
                <a:off x="7542989" y="1982481"/>
                <a:ext cx="13221" cy="10691"/>
                <a:chOff x="7542989" y="1982481"/>
                <a:chExt cx="13221" cy="10691"/>
              </a:xfrm>
              <a:solidFill>
                <a:srgbClr val="000000"/>
              </a:solidFill>
            </p:grpSpPr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D2990FE3-3D99-91FC-8174-F6EBDF400B23}"/>
                    </a:ext>
                  </a:extLst>
                </p:cNvPr>
                <p:cNvSpPr/>
                <p:nvPr/>
              </p:nvSpPr>
              <p:spPr>
                <a:xfrm>
                  <a:off x="7547555" y="1987064"/>
                  <a:ext cx="4078" cy="1536"/>
                </a:xfrm>
                <a:custGeom>
                  <a:avLst/>
                  <a:gdLst>
                    <a:gd name="connsiteX0" fmla="*/ 4078 w 4078"/>
                    <a:gd name="connsiteY0" fmla="*/ 1536 h 1536"/>
                    <a:gd name="connsiteX1" fmla="*/ 0 w 4078"/>
                    <a:gd name="connsiteY1" fmla="*/ 0 h 1536"/>
                    <a:gd name="connsiteX2" fmla="*/ 4078 w 4078"/>
                    <a:gd name="connsiteY2" fmla="*/ 1536 h 1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8" h="1536">
                      <a:moveTo>
                        <a:pt x="4078" y="1536"/>
                      </a:moveTo>
                      <a:cubicBezTo>
                        <a:pt x="2780" y="914"/>
                        <a:pt x="1427" y="384"/>
                        <a:pt x="0" y="0"/>
                      </a:cubicBezTo>
                      <a:cubicBezTo>
                        <a:pt x="1353" y="494"/>
                        <a:pt x="2725" y="1024"/>
                        <a:pt x="4078" y="15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164DFC71-63AF-5D40-207C-02AF370896C4}"/>
                    </a:ext>
                  </a:extLst>
                </p:cNvPr>
                <p:cNvSpPr/>
                <p:nvPr/>
              </p:nvSpPr>
              <p:spPr>
                <a:xfrm>
                  <a:off x="7542989" y="1982481"/>
                  <a:ext cx="13221" cy="10691"/>
                </a:xfrm>
                <a:custGeom>
                  <a:avLst/>
                  <a:gdLst>
                    <a:gd name="connsiteX0" fmla="*/ 8643 w 13221"/>
                    <a:gd name="connsiteY0" fmla="*/ 10692 h 10691"/>
                    <a:gd name="connsiteX1" fmla="*/ 7034 w 13221"/>
                    <a:gd name="connsiteY1" fmla="*/ 10399 h 10691"/>
                    <a:gd name="connsiteX2" fmla="*/ 2974 w 13221"/>
                    <a:gd name="connsiteY2" fmla="*/ 8863 h 10691"/>
                    <a:gd name="connsiteX3" fmla="*/ 231 w 13221"/>
                    <a:gd name="connsiteY3" fmla="*/ 3157 h 10691"/>
                    <a:gd name="connsiteX4" fmla="*/ 5809 w 13221"/>
                    <a:gd name="connsiteY4" fmla="*/ 176 h 10691"/>
                    <a:gd name="connsiteX5" fmla="*/ 10619 w 13221"/>
                    <a:gd name="connsiteY5" fmla="*/ 1986 h 10691"/>
                    <a:gd name="connsiteX6" fmla="*/ 12850 w 13221"/>
                    <a:gd name="connsiteY6" fmla="*/ 7912 h 10691"/>
                    <a:gd name="connsiteX7" fmla="*/ 8643 w 13221"/>
                    <a:gd name="connsiteY7" fmla="*/ 10692 h 10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21" h="10691">
                      <a:moveTo>
                        <a:pt x="8643" y="10692"/>
                      </a:moveTo>
                      <a:cubicBezTo>
                        <a:pt x="8095" y="10692"/>
                        <a:pt x="7565" y="10600"/>
                        <a:pt x="7034" y="10399"/>
                      </a:cubicBezTo>
                      <a:lnTo>
                        <a:pt x="2974" y="8863"/>
                      </a:lnTo>
                      <a:cubicBezTo>
                        <a:pt x="670" y="8003"/>
                        <a:pt x="-537" y="5498"/>
                        <a:pt x="231" y="3157"/>
                      </a:cubicBezTo>
                      <a:cubicBezTo>
                        <a:pt x="981" y="834"/>
                        <a:pt x="3450" y="-501"/>
                        <a:pt x="5809" y="176"/>
                      </a:cubicBezTo>
                      <a:cubicBezTo>
                        <a:pt x="7418" y="633"/>
                        <a:pt x="9046" y="1237"/>
                        <a:pt x="10619" y="1986"/>
                      </a:cubicBezTo>
                      <a:cubicBezTo>
                        <a:pt x="12831" y="3047"/>
                        <a:pt x="13819" y="5662"/>
                        <a:pt x="12850" y="7912"/>
                      </a:cubicBezTo>
                      <a:cubicBezTo>
                        <a:pt x="12100" y="9649"/>
                        <a:pt x="10417" y="10692"/>
                        <a:pt x="8643" y="1069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8" name="Graphic 4">
                <a:extLst>
                  <a:ext uri="{FF2B5EF4-FFF2-40B4-BE49-F238E27FC236}">
                    <a16:creationId xmlns:a16="http://schemas.microsoft.com/office/drawing/2014/main" id="{C67940BE-D24D-F8EB-984D-6944DFC6E1F3}"/>
                  </a:ext>
                </a:extLst>
              </p:cNvPr>
              <p:cNvGrpSpPr/>
              <p:nvPr/>
            </p:nvGrpSpPr>
            <p:grpSpPr>
              <a:xfrm>
                <a:off x="7542878" y="1982205"/>
                <a:ext cx="13438" cy="11241"/>
                <a:chOff x="7542878" y="1982205"/>
                <a:chExt cx="13438" cy="11241"/>
              </a:xfrm>
              <a:solidFill>
                <a:srgbClr val="000000"/>
              </a:solidFill>
            </p:grpSpPr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38727FAD-F125-BE70-F94B-FC7AF52E0DD0}"/>
                    </a:ext>
                  </a:extLst>
                </p:cNvPr>
                <p:cNvSpPr/>
                <p:nvPr/>
              </p:nvSpPr>
              <p:spPr>
                <a:xfrm>
                  <a:off x="7547445" y="1986771"/>
                  <a:ext cx="4297" cy="2103"/>
                </a:xfrm>
                <a:custGeom>
                  <a:avLst/>
                  <a:gdLst>
                    <a:gd name="connsiteX0" fmla="*/ 4078 w 4297"/>
                    <a:gd name="connsiteY0" fmla="*/ 2103 h 2103"/>
                    <a:gd name="connsiteX1" fmla="*/ 2762 w 4297"/>
                    <a:gd name="connsiteY1" fmla="*/ 1609 h 2103"/>
                    <a:gd name="connsiteX2" fmla="*/ 0 w 4297"/>
                    <a:gd name="connsiteY2" fmla="*/ 567 h 2103"/>
                    <a:gd name="connsiteX3" fmla="*/ 183 w 4297"/>
                    <a:gd name="connsiteY3" fmla="*/ 0 h 2103"/>
                    <a:gd name="connsiteX4" fmla="*/ 4298 w 4297"/>
                    <a:gd name="connsiteY4" fmla="*/ 1554 h 2103"/>
                    <a:gd name="connsiteX5" fmla="*/ 4078 w 4297"/>
                    <a:gd name="connsiteY5" fmla="*/ 2103 h 2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97" h="2103">
                      <a:moveTo>
                        <a:pt x="4078" y="2103"/>
                      </a:moveTo>
                      <a:lnTo>
                        <a:pt x="2762" y="1609"/>
                      </a:lnTo>
                      <a:cubicBezTo>
                        <a:pt x="1847" y="1262"/>
                        <a:pt x="914" y="914"/>
                        <a:pt x="0" y="567"/>
                      </a:cubicBezTo>
                      <a:lnTo>
                        <a:pt x="183" y="0"/>
                      </a:lnTo>
                      <a:cubicBezTo>
                        <a:pt x="1555" y="384"/>
                        <a:pt x="2945" y="914"/>
                        <a:pt x="4298" y="1554"/>
                      </a:cubicBezTo>
                      <a:lnTo>
                        <a:pt x="4078" y="21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DBD40308-87CB-33B7-F7BB-CE692934F79C}"/>
                    </a:ext>
                  </a:extLst>
                </p:cNvPr>
                <p:cNvSpPr/>
                <p:nvPr/>
              </p:nvSpPr>
              <p:spPr>
                <a:xfrm>
                  <a:off x="7542878" y="1982205"/>
                  <a:ext cx="13438" cy="11241"/>
                </a:xfrm>
                <a:custGeom>
                  <a:avLst/>
                  <a:gdLst>
                    <a:gd name="connsiteX0" fmla="*/ 8645 w 13438"/>
                    <a:gd name="connsiteY0" fmla="*/ 11242 h 11241"/>
                    <a:gd name="connsiteX1" fmla="*/ 7018 w 13438"/>
                    <a:gd name="connsiteY1" fmla="*/ 10949 h 11241"/>
                    <a:gd name="connsiteX2" fmla="*/ 2958 w 13438"/>
                    <a:gd name="connsiteY2" fmla="*/ 9413 h 11241"/>
                    <a:gd name="connsiteX3" fmla="*/ 233 w 13438"/>
                    <a:gd name="connsiteY3" fmla="*/ 3689 h 11241"/>
                    <a:gd name="connsiteX4" fmla="*/ 415 w 13438"/>
                    <a:gd name="connsiteY4" fmla="*/ 3122 h 11241"/>
                    <a:gd name="connsiteX5" fmla="*/ 5993 w 13438"/>
                    <a:gd name="connsiteY5" fmla="*/ 178 h 11241"/>
                    <a:gd name="connsiteX6" fmla="*/ 10840 w 13438"/>
                    <a:gd name="connsiteY6" fmla="*/ 2025 h 11241"/>
                    <a:gd name="connsiteX7" fmla="*/ 13053 w 13438"/>
                    <a:gd name="connsiteY7" fmla="*/ 7968 h 11241"/>
                    <a:gd name="connsiteX8" fmla="*/ 12815 w 13438"/>
                    <a:gd name="connsiteY8" fmla="*/ 8517 h 11241"/>
                    <a:gd name="connsiteX9" fmla="*/ 8645 w 13438"/>
                    <a:gd name="connsiteY9" fmla="*/ 11242 h 11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38" h="11241">
                      <a:moveTo>
                        <a:pt x="8645" y="11242"/>
                      </a:moveTo>
                      <a:cubicBezTo>
                        <a:pt x="8097" y="11242"/>
                        <a:pt x="7548" y="11150"/>
                        <a:pt x="7018" y="10949"/>
                      </a:cubicBezTo>
                      <a:lnTo>
                        <a:pt x="2958" y="9413"/>
                      </a:lnTo>
                      <a:cubicBezTo>
                        <a:pt x="653" y="8554"/>
                        <a:pt x="-535" y="6012"/>
                        <a:pt x="233" y="3689"/>
                      </a:cubicBezTo>
                      <a:lnTo>
                        <a:pt x="415" y="3122"/>
                      </a:lnTo>
                      <a:cubicBezTo>
                        <a:pt x="1184" y="818"/>
                        <a:pt x="3634" y="-499"/>
                        <a:pt x="5993" y="178"/>
                      </a:cubicBezTo>
                      <a:cubicBezTo>
                        <a:pt x="7621" y="635"/>
                        <a:pt x="9249" y="1256"/>
                        <a:pt x="10840" y="2025"/>
                      </a:cubicBezTo>
                      <a:cubicBezTo>
                        <a:pt x="13071" y="3085"/>
                        <a:pt x="14040" y="5719"/>
                        <a:pt x="13053" y="7968"/>
                      </a:cubicBezTo>
                      <a:lnTo>
                        <a:pt x="12815" y="8517"/>
                      </a:lnTo>
                      <a:cubicBezTo>
                        <a:pt x="12083" y="10218"/>
                        <a:pt x="10419" y="11242"/>
                        <a:pt x="8645" y="1124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81" name="Graphic 4">
              <a:extLst>
                <a:ext uri="{FF2B5EF4-FFF2-40B4-BE49-F238E27FC236}">
                  <a16:creationId xmlns:a16="http://schemas.microsoft.com/office/drawing/2014/main" id="{2F4C339F-1453-8BC2-D3BB-F4DD2CD4A8CC}"/>
                </a:ext>
              </a:extLst>
            </p:cNvPr>
            <p:cNvGrpSpPr/>
            <p:nvPr/>
          </p:nvGrpSpPr>
          <p:grpSpPr>
            <a:xfrm>
              <a:off x="7546916" y="1983723"/>
              <a:ext cx="10839" cy="10253"/>
              <a:chOff x="7546916" y="1983723"/>
              <a:chExt cx="10839" cy="10253"/>
            </a:xfrm>
            <a:solidFill>
              <a:srgbClr val="000000"/>
            </a:solidFill>
          </p:grpSpPr>
          <p:grpSp>
            <p:nvGrpSpPr>
              <p:cNvPr id="182" name="Graphic 4">
                <a:extLst>
                  <a:ext uri="{FF2B5EF4-FFF2-40B4-BE49-F238E27FC236}">
                    <a16:creationId xmlns:a16="http://schemas.microsoft.com/office/drawing/2014/main" id="{3EEA75DE-02D0-9ABA-7D8A-53956F5B3CF4}"/>
                  </a:ext>
                </a:extLst>
              </p:cNvPr>
              <p:cNvGrpSpPr/>
              <p:nvPr/>
            </p:nvGrpSpPr>
            <p:grpSpPr>
              <a:xfrm>
                <a:off x="7547055" y="1984037"/>
                <a:ext cx="9972" cy="9574"/>
                <a:chOff x="7547055" y="1984037"/>
                <a:chExt cx="9972" cy="9574"/>
              </a:xfrm>
              <a:solidFill>
                <a:srgbClr val="000000"/>
              </a:solidFill>
            </p:grpSpPr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5AD3273F-B787-D367-214E-8A50E39FD58F}"/>
                    </a:ext>
                  </a:extLst>
                </p:cNvPr>
                <p:cNvSpPr/>
                <p:nvPr/>
              </p:nvSpPr>
              <p:spPr>
                <a:xfrm>
                  <a:off x="7551633" y="1988600"/>
                  <a:ext cx="987" cy="457"/>
                </a:xfrm>
                <a:custGeom>
                  <a:avLst/>
                  <a:gdLst>
                    <a:gd name="connsiteX0" fmla="*/ 896 w 987"/>
                    <a:gd name="connsiteY0" fmla="*/ 457 h 457"/>
                    <a:gd name="connsiteX1" fmla="*/ 988 w 987"/>
                    <a:gd name="connsiteY1" fmla="*/ 384 h 457"/>
                    <a:gd name="connsiteX2" fmla="*/ 0 w 987"/>
                    <a:gd name="connsiteY2" fmla="*/ 0 h 457"/>
                    <a:gd name="connsiteX3" fmla="*/ 896 w 987"/>
                    <a:gd name="connsiteY3" fmla="*/ 457 h 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7" h="457">
                      <a:moveTo>
                        <a:pt x="896" y="457"/>
                      </a:moveTo>
                      <a:cubicBezTo>
                        <a:pt x="933" y="439"/>
                        <a:pt x="951" y="402"/>
                        <a:pt x="988" y="384"/>
                      </a:cubicBezTo>
                      <a:cubicBezTo>
                        <a:pt x="659" y="256"/>
                        <a:pt x="329" y="128"/>
                        <a:pt x="0" y="0"/>
                      </a:cubicBezTo>
                      <a:cubicBezTo>
                        <a:pt x="293" y="146"/>
                        <a:pt x="585" y="311"/>
                        <a:pt x="896" y="45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B983C8BF-95DF-4419-AE0D-6A303A11EF94}"/>
                    </a:ext>
                  </a:extLst>
                </p:cNvPr>
                <p:cNvSpPr/>
                <p:nvPr/>
              </p:nvSpPr>
              <p:spPr>
                <a:xfrm>
                  <a:off x="7547055" y="1984037"/>
                  <a:ext cx="9972" cy="9574"/>
                </a:xfrm>
                <a:custGeom>
                  <a:avLst/>
                  <a:gdLst>
                    <a:gd name="connsiteX0" fmla="*/ 5456 w 9972"/>
                    <a:gd name="connsiteY0" fmla="*/ 9574 h 9574"/>
                    <a:gd name="connsiteX1" fmla="*/ 3371 w 9972"/>
                    <a:gd name="connsiteY1" fmla="*/ 9081 h 9574"/>
                    <a:gd name="connsiteX2" fmla="*/ 3115 w 9972"/>
                    <a:gd name="connsiteY2" fmla="*/ 8953 h 9574"/>
                    <a:gd name="connsiteX3" fmla="*/ 2603 w 9972"/>
                    <a:gd name="connsiteY3" fmla="*/ 8697 h 9574"/>
                    <a:gd name="connsiteX4" fmla="*/ 372 w 9972"/>
                    <a:gd name="connsiteY4" fmla="*/ 2771 h 9574"/>
                    <a:gd name="connsiteX5" fmla="*/ 6188 w 9972"/>
                    <a:gd name="connsiteY5" fmla="*/ 302 h 9574"/>
                    <a:gd name="connsiteX6" fmla="*/ 6846 w 9972"/>
                    <a:gd name="connsiteY6" fmla="*/ 558 h 9574"/>
                    <a:gd name="connsiteX7" fmla="*/ 9845 w 9972"/>
                    <a:gd name="connsiteY7" fmla="*/ 3942 h 9574"/>
                    <a:gd name="connsiteX8" fmla="*/ 8785 w 9972"/>
                    <a:gd name="connsiteY8" fmla="*/ 8184 h 9574"/>
                    <a:gd name="connsiteX9" fmla="*/ 8419 w 9972"/>
                    <a:gd name="connsiteY9" fmla="*/ 8514 h 9574"/>
                    <a:gd name="connsiteX10" fmla="*/ 5456 w 9972"/>
                    <a:gd name="connsiteY10" fmla="*/ 9574 h 9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972" h="9574">
                      <a:moveTo>
                        <a:pt x="5456" y="9574"/>
                      </a:moveTo>
                      <a:cubicBezTo>
                        <a:pt x="4743" y="9574"/>
                        <a:pt x="4029" y="9410"/>
                        <a:pt x="3371" y="9081"/>
                      </a:cubicBezTo>
                      <a:cubicBezTo>
                        <a:pt x="3371" y="9081"/>
                        <a:pt x="3115" y="8953"/>
                        <a:pt x="3115" y="8953"/>
                      </a:cubicBezTo>
                      <a:lnTo>
                        <a:pt x="2603" y="8697"/>
                      </a:lnTo>
                      <a:cubicBezTo>
                        <a:pt x="390" y="7636"/>
                        <a:pt x="-597" y="5021"/>
                        <a:pt x="372" y="2771"/>
                      </a:cubicBezTo>
                      <a:cubicBezTo>
                        <a:pt x="1341" y="522"/>
                        <a:pt x="3902" y="-576"/>
                        <a:pt x="6188" y="302"/>
                      </a:cubicBezTo>
                      <a:lnTo>
                        <a:pt x="6846" y="558"/>
                      </a:lnTo>
                      <a:cubicBezTo>
                        <a:pt x="8291" y="1107"/>
                        <a:pt x="9534" y="2424"/>
                        <a:pt x="9845" y="3942"/>
                      </a:cubicBezTo>
                      <a:cubicBezTo>
                        <a:pt x="10174" y="5460"/>
                        <a:pt x="9882" y="7087"/>
                        <a:pt x="8785" y="8184"/>
                      </a:cubicBezTo>
                      <a:cubicBezTo>
                        <a:pt x="8693" y="8276"/>
                        <a:pt x="8529" y="8422"/>
                        <a:pt x="8419" y="8514"/>
                      </a:cubicBezTo>
                      <a:cubicBezTo>
                        <a:pt x="7578" y="9209"/>
                        <a:pt x="6517" y="9574"/>
                        <a:pt x="5456" y="957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5" name="Graphic 4">
                <a:extLst>
                  <a:ext uri="{FF2B5EF4-FFF2-40B4-BE49-F238E27FC236}">
                    <a16:creationId xmlns:a16="http://schemas.microsoft.com/office/drawing/2014/main" id="{2DC2F976-6A6E-0A35-602A-1A2AA03C1097}"/>
                  </a:ext>
                </a:extLst>
              </p:cNvPr>
              <p:cNvGrpSpPr/>
              <p:nvPr/>
            </p:nvGrpSpPr>
            <p:grpSpPr>
              <a:xfrm>
                <a:off x="7546916" y="1983723"/>
                <a:ext cx="10839" cy="10253"/>
                <a:chOff x="7546916" y="1983723"/>
                <a:chExt cx="10839" cy="10253"/>
              </a:xfrm>
              <a:solidFill>
                <a:srgbClr val="000000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5323FD4B-CCB7-0848-791F-EBE9655B7A5C}"/>
                    </a:ext>
                  </a:extLst>
                </p:cNvPr>
                <p:cNvSpPr/>
                <p:nvPr/>
              </p:nvSpPr>
              <p:spPr>
                <a:xfrm>
                  <a:off x="7551505" y="1988326"/>
                  <a:ext cx="1682" cy="1078"/>
                </a:xfrm>
                <a:custGeom>
                  <a:avLst/>
                  <a:gdLst>
                    <a:gd name="connsiteX0" fmla="*/ 1061 w 1682"/>
                    <a:gd name="connsiteY0" fmla="*/ 1079 h 1078"/>
                    <a:gd name="connsiteX1" fmla="*/ 622 w 1682"/>
                    <a:gd name="connsiteY1" fmla="*/ 859 h 1078"/>
                    <a:gd name="connsiteX2" fmla="*/ 0 w 1682"/>
                    <a:gd name="connsiteY2" fmla="*/ 549 h 1078"/>
                    <a:gd name="connsiteX3" fmla="*/ 238 w 1682"/>
                    <a:gd name="connsiteY3" fmla="*/ 0 h 1078"/>
                    <a:gd name="connsiteX4" fmla="*/ 1683 w 1682"/>
                    <a:gd name="connsiteY4" fmla="*/ 549 h 1078"/>
                    <a:gd name="connsiteX5" fmla="*/ 1061 w 1682"/>
                    <a:gd name="connsiteY5" fmla="*/ 1079 h 1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2" h="1078">
                      <a:moveTo>
                        <a:pt x="1061" y="1079"/>
                      </a:moveTo>
                      <a:lnTo>
                        <a:pt x="622" y="859"/>
                      </a:lnTo>
                      <a:cubicBezTo>
                        <a:pt x="421" y="750"/>
                        <a:pt x="201" y="640"/>
                        <a:pt x="0" y="549"/>
                      </a:cubicBezTo>
                      <a:lnTo>
                        <a:pt x="238" y="0"/>
                      </a:lnTo>
                      <a:lnTo>
                        <a:pt x="1683" y="549"/>
                      </a:lnTo>
                      <a:lnTo>
                        <a:pt x="1061" y="107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2197EB77-E167-D20B-75F9-2DAF54AF611D}"/>
                    </a:ext>
                  </a:extLst>
                </p:cNvPr>
                <p:cNvSpPr/>
                <p:nvPr/>
              </p:nvSpPr>
              <p:spPr>
                <a:xfrm>
                  <a:off x="7546916" y="1983723"/>
                  <a:ext cx="10839" cy="10253"/>
                </a:xfrm>
                <a:custGeom>
                  <a:avLst/>
                  <a:gdLst>
                    <a:gd name="connsiteX0" fmla="*/ 5650 w 10839"/>
                    <a:gd name="connsiteY0" fmla="*/ 10253 h 10253"/>
                    <a:gd name="connsiteX1" fmla="*/ 3547 w 10839"/>
                    <a:gd name="connsiteY1" fmla="*/ 9742 h 10253"/>
                    <a:gd name="connsiteX2" fmla="*/ 2596 w 10839"/>
                    <a:gd name="connsiteY2" fmla="*/ 9248 h 10253"/>
                    <a:gd name="connsiteX3" fmla="*/ 383 w 10839"/>
                    <a:gd name="connsiteY3" fmla="*/ 3304 h 10253"/>
                    <a:gd name="connsiteX4" fmla="*/ 621 w 10839"/>
                    <a:gd name="connsiteY4" fmla="*/ 2755 h 10253"/>
                    <a:gd name="connsiteX5" fmla="*/ 6454 w 10839"/>
                    <a:gd name="connsiteY5" fmla="*/ 305 h 10253"/>
                    <a:gd name="connsiteX6" fmla="*/ 7899 w 10839"/>
                    <a:gd name="connsiteY6" fmla="*/ 854 h 10253"/>
                    <a:gd name="connsiteX7" fmla="*/ 10770 w 10839"/>
                    <a:gd name="connsiteY7" fmla="*/ 4310 h 10253"/>
                    <a:gd name="connsiteX8" fmla="*/ 9289 w 10839"/>
                    <a:gd name="connsiteY8" fmla="*/ 8553 h 10253"/>
                    <a:gd name="connsiteX9" fmla="*/ 8686 w 10839"/>
                    <a:gd name="connsiteY9" fmla="*/ 9083 h 10253"/>
                    <a:gd name="connsiteX10" fmla="*/ 5650 w 10839"/>
                    <a:gd name="connsiteY10" fmla="*/ 10253 h 10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839" h="10253">
                      <a:moveTo>
                        <a:pt x="5650" y="10253"/>
                      </a:moveTo>
                      <a:cubicBezTo>
                        <a:pt x="4937" y="10253"/>
                        <a:pt x="4223" y="10089"/>
                        <a:pt x="3547" y="9742"/>
                      </a:cubicBezTo>
                      <a:lnTo>
                        <a:pt x="2596" y="9248"/>
                      </a:lnTo>
                      <a:cubicBezTo>
                        <a:pt x="383" y="8187"/>
                        <a:pt x="-605" y="5554"/>
                        <a:pt x="383" y="3304"/>
                      </a:cubicBezTo>
                      <a:lnTo>
                        <a:pt x="621" y="2755"/>
                      </a:lnTo>
                      <a:cubicBezTo>
                        <a:pt x="1590" y="506"/>
                        <a:pt x="4187" y="-573"/>
                        <a:pt x="6454" y="305"/>
                      </a:cubicBezTo>
                      <a:lnTo>
                        <a:pt x="7899" y="854"/>
                      </a:lnTo>
                      <a:cubicBezTo>
                        <a:pt x="9399" y="1420"/>
                        <a:pt x="10478" y="2737"/>
                        <a:pt x="10770" y="4310"/>
                      </a:cubicBezTo>
                      <a:cubicBezTo>
                        <a:pt x="11045" y="5883"/>
                        <a:pt x="10496" y="7492"/>
                        <a:pt x="9289" y="8553"/>
                      </a:cubicBezTo>
                      <a:lnTo>
                        <a:pt x="8686" y="9083"/>
                      </a:lnTo>
                      <a:cubicBezTo>
                        <a:pt x="7808" y="9869"/>
                        <a:pt x="6747" y="10253"/>
                        <a:pt x="5650" y="1025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88" name="Graphic 4">
              <a:extLst>
                <a:ext uri="{FF2B5EF4-FFF2-40B4-BE49-F238E27FC236}">
                  <a16:creationId xmlns:a16="http://schemas.microsoft.com/office/drawing/2014/main" id="{7E6F5D19-163F-5BEB-E33C-CD48AB7EA609}"/>
                </a:ext>
              </a:extLst>
            </p:cNvPr>
            <p:cNvGrpSpPr/>
            <p:nvPr/>
          </p:nvGrpSpPr>
          <p:grpSpPr>
            <a:xfrm>
              <a:off x="7493731" y="1981251"/>
              <a:ext cx="204848" cy="117150"/>
              <a:chOff x="7493731" y="1981251"/>
              <a:chExt cx="204848" cy="117150"/>
            </a:xfrm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03C4AC28-5D5E-A67D-BD89-23CE539A4710}"/>
                  </a:ext>
                </a:extLst>
              </p:cNvPr>
              <p:cNvSpPr/>
              <p:nvPr/>
            </p:nvSpPr>
            <p:spPr>
              <a:xfrm>
                <a:off x="7498305" y="1985801"/>
                <a:ext cx="195738" cy="107991"/>
              </a:xfrm>
              <a:custGeom>
                <a:avLst/>
                <a:gdLst>
                  <a:gd name="connsiteX0" fmla="*/ 187141 w 195738"/>
                  <a:gd name="connsiteY0" fmla="*/ 33011 h 107991"/>
                  <a:gd name="connsiteX1" fmla="*/ 187050 w 195738"/>
                  <a:gd name="connsiteY1" fmla="*/ 32883 h 107991"/>
                  <a:gd name="connsiteX2" fmla="*/ 186885 w 195738"/>
                  <a:gd name="connsiteY2" fmla="*/ 32901 h 107991"/>
                  <a:gd name="connsiteX3" fmla="*/ 151498 w 195738"/>
                  <a:gd name="connsiteY3" fmla="*/ 33816 h 107991"/>
                  <a:gd name="connsiteX4" fmla="*/ 102431 w 195738"/>
                  <a:gd name="connsiteY4" fmla="*/ 23483 h 107991"/>
                  <a:gd name="connsiteX5" fmla="*/ 54407 w 195738"/>
                  <a:gd name="connsiteY5" fmla="*/ 2909 h 107991"/>
                  <a:gd name="connsiteX6" fmla="*/ 54242 w 195738"/>
                  <a:gd name="connsiteY6" fmla="*/ 2836 h 107991"/>
                  <a:gd name="connsiteX7" fmla="*/ 54169 w 195738"/>
                  <a:gd name="connsiteY7" fmla="*/ 2891 h 107991"/>
                  <a:gd name="connsiteX8" fmla="*/ 54096 w 195738"/>
                  <a:gd name="connsiteY8" fmla="*/ 2854 h 107991"/>
                  <a:gd name="connsiteX9" fmla="*/ 53419 w 195738"/>
                  <a:gd name="connsiteY9" fmla="*/ 2507 h 107991"/>
                  <a:gd name="connsiteX10" fmla="*/ 52102 w 195738"/>
                  <a:gd name="connsiteY10" fmla="*/ 2013 h 107991"/>
                  <a:gd name="connsiteX11" fmla="*/ 49304 w 195738"/>
                  <a:gd name="connsiteY11" fmla="*/ 952 h 107991"/>
                  <a:gd name="connsiteX12" fmla="*/ 36850 w 195738"/>
                  <a:gd name="connsiteY12" fmla="*/ 678 h 107991"/>
                  <a:gd name="connsiteX13" fmla="*/ 731 w 195738"/>
                  <a:gd name="connsiteY13" fmla="*/ 4683 h 107991"/>
                  <a:gd name="connsiteX14" fmla="*/ 0 w 195738"/>
                  <a:gd name="connsiteY14" fmla="*/ 4701 h 107991"/>
                  <a:gd name="connsiteX15" fmla="*/ 549 w 195738"/>
                  <a:gd name="connsiteY15" fmla="*/ 5195 h 107991"/>
                  <a:gd name="connsiteX16" fmla="*/ 16642 w 195738"/>
                  <a:gd name="connsiteY16" fmla="*/ 53311 h 107991"/>
                  <a:gd name="connsiteX17" fmla="*/ 2378 w 195738"/>
                  <a:gd name="connsiteY17" fmla="*/ 106895 h 107991"/>
                  <a:gd name="connsiteX18" fmla="*/ 2158 w 195738"/>
                  <a:gd name="connsiteY18" fmla="*/ 107388 h 107991"/>
                  <a:gd name="connsiteX19" fmla="*/ 2688 w 195738"/>
                  <a:gd name="connsiteY19" fmla="*/ 107315 h 107991"/>
                  <a:gd name="connsiteX20" fmla="*/ 4225 w 195738"/>
                  <a:gd name="connsiteY20" fmla="*/ 107096 h 107991"/>
                  <a:gd name="connsiteX21" fmla="*/ 19202 w 195738"/>
                  <a:gd name="connsiteY21" fmla="*/ 107992 h 107991"/>
                  <a:gd name="connsiteX22" fmla="*/ 162470 w 195738"/>
                  <a:gd name="connsiteY22" fmla="*/ 95940 h 107991"/>
                  <a:gd name="connsiteX23" fmla="*/ 162470 w 195738"/>
                  <a:gd name="connsiteY23" fmla="*/ 95940 h 107991"/>
                  <a:gd name="connsiteX24" fmla="*/ 162855 w 195738"/>
                  <a:gd name="connsiteY24" fmla="*/ 95904 h 107991"/>
                  <a:gd name="connsiteX25" fmla="*/ 186154 w 195738"/>
                  <a:gd name="connsiteY25" fmla="*/ 93124 h 107991"/>
                  <a:gd name="connsiteX26" fmla="*/ 191219 w 195738"/>
                  <a:gd name="connsiteY26" fmla="*/ 96470 h 107991"/>
                  <a:gd name="connsiteX27" fmla="*/ 191384 w 195738"/>
                  <a:gd name="connsiteY27" fmla="*/ 96269 h 107991"/>
                  <a:gd name="connsiteX28" fmla="*/ 192700 w 195738"/>
                  <a:gd name="connsiteY28" fmla="*/ 93745 h 107991"/>
                  <a:gd name="connsiteX29" fmla="*/ 187141 w 195738"/>
                  <a:gd name="connsiteY29" fmla="*/ 33011 h 10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5738" h="107991">
                    <a:moveTo>
                      <a:pt x="187141" y="33011"/>
                    </a:moveTo>
                    <a:lnTo>
                      <a:pt x="187050" y="32883"/>
                    </a:lnTo>
                    <a:lnTo>
                      <a:pt x="186885" y="32901"/>
                    </a:lnTo>
                    <a:cubicBezTo>
                      <a:pt x="174888" y="33560"/>
                      <a:pt x="163147" y="34145"/>
                      <a:pt x="151498" y="33816"/>
                    </a:cubicBezTo>
                    <a:cubicBezTo>
                      <a:pt x="131125" y="33249"/>
                      <a:pt x="115543" y="29975"/>
                      <a:pt x="102431" y="23483"/>
                    </a:cubicBezTo>
                    <a:cubicBezTo>
                      <a:pt x="88624" y="16643"/>
                      <a:pt x="73810" y="10297"/>
                      <a:pt x="54407" y="2909"/>
                    </a:cubicBezTo>
                    <a:lnTo>
                      <a:pt x="54242" y="2836"/>
                    </a:lnTo>
                    <a:lnTo>
                      <a:pt x="54169" y="2891"/>
                    </a:lnTo>
                    <a:lnTo>
                      <a:pt x="54096" y="2854"/>
                    </a:lnTo>
                    <a:cubicBezTo>
                      <a:pt x="53876" y="2744"/>
                      <a:pt x="53675" y="2635"/>
                      <a:pt x="53419" y="2507"/>
                    </a:cubicBezTo>
                    <a:lnTo>
                      <a:pt x="52102" y="2013"/>
                    </a:lnTo>
                    <a:cubicBezTo>
                      <a:pt x="51188" y="1665"/>
                      <a:pt x="50255" y="1318"/>
                      <a:pt x="49304" y="952"/>
                    </a:cubicBezTo>
                    <a:cubicBezTo>
                      <a:pt x="45153" y="-218"/>
                      <a:pt x="40855" y="-310"/>
                      <a:pt x="36850" y="678"/>
                    </a:cubicBezTo>
                    <a:cubicBezTo>
                      <a:pt x="24762" y="2927"/>
                      <a:pt x="12948" y="4226"/>
                      <a:pt x="731" y="4683"/>
                    </a:cubicBezTo>
                    <a:lnTo>
                      <a:pt x="0" y="4701"/>
                    </a:lnTo>
                    <a:lnTo>
                      <a:pt x="549" y="5195"/>
                    </a:lnTo>
                    <a:cubicBezTo>
                      <a:pt x="12436" y="15912"/>
                      <a:pt x="17867" y="32097"/>
                      <a:pt x="16642" y="53311"/>
                    </a:cubicBezTo>
                    <a:cubicBezTo>
                      <a:pt x="15362" y="75531"/>
                      <a:pt x="7150" y="96434"/>
                      <a:pt x="2378" y="106895"/>
                    </a:cubicBezTo>
                    <a:lnTo>
                      <a:pt x="2158" y="107388"/>
                    </a:lnTo>
                    <a:lnTo>
                      <a:pt x="2688" y="107315"/>
                    </a:lnTo>
                    <a:cubicBezTo>
                      <a:pt x="3548" y="107205"/>
                      <a:pt x="4078" y="107132"/>
                      <a:pt x="4225" y="107096"/>
                    </a:cubicBezTo>
                    <a:cubicBezTo>
                      <a:pt x="7589" y="107718"/>
                      <a:pt x="12747" y="107992"/>
                      <a:pt x="19202" y="107992"/>
                    </a:cubicBezTo>
                    <a:cubicBezTo>
                      <a:pt x="54370" y="107992"/>
                      <a:pt x="128108" y="99927"/>
                      <a:pt x="162470" y="95940"/>
                    </a:cubicBezTo>
                    <a:lnTo>
                      <a:pt x="162470" y="95940"/>
                    </a:lnTo>
                    <a:lnTo>
                      <a:pt x="162855" y="95904"/>
                    </a:lnTo>
                    <a:cubicBezTo>
                      <a:pt x="176095" y="94367"/>
                      <a:pt x="185056" y="93252"/>
                      <a:pt x="186154" y="93124"/>
                    </a:cubicBezTo>
                    <a:lnTo>
                      <a:pt x="191219" y="96470"/>
                    </a:lnTo>
                    <a:lnTo>
                      <a:pt x="191384" y="96269"/>
                    </a:lnTo>
                    <a:cubicBezTo>
                      <a:pt x="192042" y="95483"/>
                      <a:pt x="192463" y="94678"/>
                      <a:pt x="192700" y="93745"/>
                    </a:cubicBezTo>
                    <a:cubicBezTo>
                      <a:pt x="196321" y="72275"/>
                      <a:pt x="198882" y="49891"/>
                      <a:pt x="187141" y="33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0BA2E3A-5F55-E6F3-5E65-FCDF98049957}"/>
                  </a:ext>
                </a:extLst>
              </p:cNvPr>
              <p:cNvSpPr/>
              <p:nvPr/>
            </p:nvSpPr>
            <p:spPr>
              <a:xfrm>
                <a:off x="7493731" y="1981251"/>
                <a:ext cx="204848" cy="117150"/>
              </a:xfrm>
              <a:custGeom>
                <a:avLst/>
                <a:gdLst>
                  <a:gd name="connsiteX0" fmla="*/ 23795 w 204848"/>
                  <a:gd name="connsiteY0" fmla="*/ 117151 h 117150"/>
                  <a:gd name="connsiteX1" fmla="*/ 8726 w 204848"/>
                  <a:gd name="connsiteY1" fmla="*/ 116309 h 117150"/>
                  <a:gd name="connsiteX2" fmla="*/ 7336 w 204848"/>
                  <a:gd name="connsiteY2" fmla="*/ 116492 h 117150"/>
                  <a:gd name="connsiteX3" fmla="*/ 3056 w 204848"/>
                  <a:gd name="connsiteY3" fmla="*/ 114682 h 117150"/>
                  <a:gd name="connsiteX4" fmla="*/ 2581 w 204848"/>
                  <a:gd name="connsiteY4" fmla="*/ 110055 h 117150"/>
                  <a:gd name="connsiteX5" fmla="*/ 2800 w 204848"/>
                  <a:gd name="connsiteY5" fmla="*/ 109561 h 117150"/>
                  <a:gd name="connsiteX6" fmla="*/ 16662 w 204848"/>
                  <a:gd name="connsiteY6" fmla="*/ 57623 h 117150"/>
                  <a:gd name="connsiteX7" fmla="*/ 2069 w 204848"/>
                  <a:gd name="connsiteY7" fmla="*/ 13165 h 117150"/>
                  <a:gd name="connsiteX8" fmla="*/ 1520 w 204848"/>
                  <a:gd name="connsiteY8" fmla="*/ 12690 h 117150"/>
                  <a:gd name="connsiteX9" fmla="*/ 276 w 204848"/>
                  <a:gd name="connsiteY9" fmla="*/ 7733 h 117150"/>
                  <a:gd name="connsiteX10" fmla="*/ 4410 w 204848"/>
                  <a:gd name="connsiteY10" fmla="*/ 4716 h 117150"/>
                  <a:gd name="connsiteX11" fmla="*/ 5141 w 204848"/>
                  <a:gd name="connsiteY11" fmla="*/ 4698 h 117150"/>
                  <a:gd name="connsiteX12" fmla="*/ 40583 w 204848"/>
                  <a:gd name="connsiteY12" fmla="*/ 766 h 117150"/>
                  <a:gd name="connsiteX13" fmla="*/ 55104 w 204848"/>
                  <a:gd name="connsiteY13" fmla="*/ 1131 h 117150"/>
                  <a:gd name="connsiteX14" fmla="*/ 59932 w 204848"/>
                  <a:gd name="connsiteY14" fmla="*/ 2979 h 117150"/>
                  <a:gd name="connsiteX15" fmla="*/ 60408 w 204848"/>
                  <a:gd name="connsiteY15" fmla="*/ 3125 h 117150"/>
                  <a:gd name="connsiteX16" fmla="*/ 108998 w 204848"/>
                  <a:gd name="connsiteY16" fmla="*/ 23937 h 117150"/>
                  <a:gd name="connsiteX17" fmla="*/ 156163 w 204848"/>
                  <a:gd name="connsiteY17" fmla="*/ 33794 h 117150"/>
                  <a:gd name="connsiteX18" fmla="*/ 191167 w 204848"/>
                  <a:gd name="connsiteY18" fmla="*/ 32879 h 117150"/>
                  <a:gd name="connsiteX19" fmla="*/ 195355 w 204848"/>
                  <a:gd name="connsiteY19" fmla="*/ 34836 h 117150"/>
                  <a:gd name="connsiteX20" fmla="*/ 191679 w 204848"/>
                  <a:gd name="connsiteY20" fmla="*/ 37561 h 117150"/>
                  <a:gd name="connsiteX21" fmla="*/ 195428 w 204848"/>
                  <a:gd name="connsiteY21" fmla="*/ 34946 h 117150"/>
                  <a:gd name="connsiteX22" fmla="*/ 201737 w 204848"/>
                  <a:gd name="connsiteY22" fmla="*/ 99064 h 117150"/>
                  <a:gd name="connsiteX23" fmla="*/ 199396 w 204848"/>
                  <a:gd name="connsiteY23" fmla="*/ 103764 h 117150"/>
                  <a:gd name="connsiteX24" fmla="*/ 193215 w 204848"/>
                  <a:gd name="connsiteY24" fmla="*/ 104843 h 117150"/>
                  <a:gd name="connsiteX25" fmla="*/ 189557 w 204848"/>
                  <a:gd name="connsiteY25" fmla="*/ 102429 h 117150"/>
                  <a:gd name="connsiteX26" fmla="*/ 167905 w 204848"/>
                  <a:gd name="connsiteY26" fmla="*/ 105007 h 117150"/>
                  <a:gd name="connsiteX27" fmla="*/ 23795 w 204848"/>
                  <a:gd name="connsiteY27" fmla="*/ 117151 h 117150"/>
                  <a:gd name="connsiteX28" fmla="*/ 13608 w 204848"/>
                  <a:gd name="connsiteY28" fmla="*/ 107677 h 117150"/>
                  <a:gd name="connsiteX29" fmla="*/ 23795 w 204848"/>
                  <a:gd name="connsiteY29" fmla="*/ 108007 h 117150"/>
                  <a:gd name="connsiteX30" fmla="*/ 166533 w 204848"/>
                  <a:gd name="connsiteY30" fmla="*/ 95991 h 117150"/>
                  <a:gd name="connsiteX31" fmla="*/ 190161 w 204848"/>
                  <a:gd name="connsiteY31" fmla="*/ 93157 h 117150"/>
                  <a:gd name="connsiteX32" fmla="*/ 193251 w 204848"/>
                  <a:gd name="connsiteY32" fmla="*/ 93870 h 117150"/>
                  <a:gd name="connsiteX33" fmla="*/ 193380 w 204848"/>
                  <a:gd name="connsiteY33" fmla="*/ 93961 h 117150"/>
                  <a:gd name="connsiteX34" fmla="*/ 189246 w 204848"/>
                  <a:gd name="connsiteY34" fmla="*/ 42115 h 117150"/>
                  <a:gd name="connsiteX35" fmla="*/ 155962 w 204848"/>
                  <a:gd name="connsiteY35" fmla="*/ 42901 h 117150"/>
                  <a:gd name="connsiteX36" fmla="*/ 104994 w 204848"/>
                  <a:gd name="connsiteY36" fmla="*/ 32093 h 117150"/>
                  <a:gd name="connsiteX37" fmla="*/ 57920 w 204848"/>
                  <a:gd name="connsiteY37" fmla="*/ 11903 h 117150"/>
                  <a:gd name="connsiteX38" fmla="*/ 56604 w 204848"/>
                  <a:gd name="connsiteY38" fmla="*/ 11446 h 117150"/>
                  <a:gd name="connsiteX39" fmla="*/ 54592 w 204848"/>
                  <a:gd name="connsiteY39" fmla="*/ 10623 h 117150"/>
                  <a:gd name="connsiteX40" fmla="*/ 52306 w 204848"/>
                  <a:gd name="connsiteY40" fmla="*/ 9763 h 117150"/>
                  <a:gd name="connsiteX41" fmla="*/ 42558 w 204848"/>
                  <a:gd name="connsiteY41" fmla="*/ 9654 h 117150"/>
                  <a:gd name="connsiteX42" fmla="*/ 14596 w 204848"/>
                  <a:gd name="connsiteY42" fmla="*/ 13293 h 117150"/>
                  <a:gd name="connsiteX43" fmla="*/ 25806 w 204848"/>
                  <a:gd name="connsiteY43" fmla="*/ 58117 h 117150"/>
                  <a:gd name="connsiteX44" fmla="*/ 13608 w 204848"/>
                  <a:gd name="connsiteY44" fmla="*/ 107677 h 11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04848" h="117150">
                    <a:moveTo>
                      <a:pt x="23795" y="117151"/>
                    </a:moveTo>
                    <a:cubicBezTo>
                      <a:pt x="17175" y="117151"/>
                      <a:pt x="12237" y="116876"/>
                      <a:pt x="8726" y="116309"/>
                    </a:cubicBezTo>
                    <a:lnTo>
                      <a:pt x="7336" y="116492"/>
                    </a:lnTo>
                    <a:cubicBezTo>
                      <a:pt x="5708" y="116712"/>
                      <a:pt x="4044" y="116017"/>
                      <a:pt x="3056" y="114682"/>
                    </a:cubicBezTo>
                    <a:cubicBezTo>
                      <a:pt x="2069" y="113347"/>
                      <a:pt x="1886" y="111573"/>
                      <a:pt x="2581" y="110055"/>
                    </a:cubicBezTo>
                    <a:lnTo>
                      <a:pt x="2800" y="109561"/>
                    </a:lnTo>
                    <a:cubicBezTo>
                      <a:pt x="7446" y="99393"/>
                      <a:pt x="15419" y="79093"/>
                      <a:pt x="16662" y="57623"/>
                    </a:cubicBezTo>
                    <a:cubicBezTo>
                      <a:pt x="17796" y="37854"/>
                      <a:pt x="12895" y="22894"/>
                      <a:pt x="2069" y="13165"/>
                    </a:cubicBezTo>
                    <a:lnTo>
                      <a:pt x="1520" y="12690"/>
                    </a:lnTo>
                    <a:cubicBezTo>
                      <a:pt x="130" y="11446"/>
                      <a:pt x="-363" y="9489"/>
                      <a:pt x="276" y="7733"/>
                    </a:cubicBezTo>
                    <a:cubicBezTo>
                      <a:pt x="917" y="5978"/>
                      <a:pt x="2544" y="4789"/>
                      <a:pt x="4410" y="4716"/>
                    </a:cubicBezTo>
                    <a:lnTo>
                      <a:pt x="5141" y="4698"/>
                    </a:lnTo>
                    <a:cubicBezTo>
                      <a:pt x="17138" y="4259"/>
                      <a:pt x="28733" y="2960"/>
                      <a:pt x="40583" y="766"/>
                    </a:cubicBezTo>
                    <a:cubicBezTo>
                      <a:pt x="45100" y="-368"/>
                      <a:pt x="50203" y="-240"/>
                      <a:pt x="55104" y="1131"/>
                    </a:cubicBezTo>
                    <a:lnTo>
                      <a:pt x="59932" y="2979"/>
                    </a:lnTo>
                    <a:cubicBezTo>
                      <a:pt x="60096" y="3015"/>
                      <a:pt x="60243" y="3070"/>
                      <a:pt x="60408" y="3125"/>
                    </a:cubicBezTo>
                    <a:cubicBezTo>
                      <a:pt x="80122" y="10623"/>
                      <a:pt x="95063" y="17024"/>
                      <a:pt x="108998" y="23937"/>
                    </a:cubicBezTo>
                    <a:cubicBezTo>
                      <a:pt x="121489" y="30118"/>
                      <a:pt x="136485" y="33245"/>
                      <a:pt x="156163" y="33794"/>
                    </a:cubicBezTo>
                    <a:cubicBezTo>
                      <a:pt x="167667" y="34105"/>
                      <a:pt x="179280" y="33538"/>
                      <a:pt x="191167" y="32879"/>
                    </a:cubicBezTo>
                    <a:cubicBezTo>
                      <a:pt x="192776" y="32788"/>
                      <a:pt x="194459" y="33538"/>
                      <a:pt x="195355" y="34836"/>
                    </a:cubicBezTo>
                    <a:lnTo>
                      <a:pt x="191679" y="37561"/>
                    </a:lnTo>
                    <a:lnTo>
                      <a:pt x="195428" y="34946"/>
                    </a:lnTo>
                    <a:cubicBezTo>
                      <a:pt x="208138" y="53252"/>
                      <a:pt x="205523" y="76661"/>
                      <a:pt x="201737" y="99064"/>
                    </a:cubicBezTo>
                    <a:cubicBezTo>
                      <a:pt x="201262" y="101021"/>
                      <a:pt x="200530" y="102447"/>
                      <a:pt x="199396" y="103764"/>
                    </a:cubicBezTo>
                    <a:cubicBezTo>
                      <a:pt x="197915" y="105538"/>
                      <a:pt x="195153" y="106123"/>
                      <a:pt x="193215" y="104843"/>
                    </a:cubicBezTo>
                    <a:lnTo>
                      <a:pt x="189557" y="102429"/>
                    </a:lnTo>
                    <a:cubicBezTo>
                      <a:pt x="186211" y="102849"/>
                      <a:pt x="178402" y="103800"/>
                      <a:pt x="167905" y="105007"/>
                    </a:cubicBezTo>
                    <a:cubicBezTo>
                      <a:pt x="136321" y="108702"/>
                      <a:pt x="59731" y="117151"/>
                      <a:pt x="23795" y="117151"/>
                    </a:cubicBezTo>
                    <a:close/>
                    <a:moveTo>
                      <a:pt x="13608" y="107677"/>
                    </a:moveTo>
                    <a:cubicBezTo>
                      <a:pt x="16297" y="107897"/>
                      <a:pt x="19717" y="108007"/>
                      <a:pt x="23795" y="108007"/>
                    </a:cubicBezTo>
                    <a:cubicBezTo>
                      <a:pt x="59237" y="108007"/>
                      <a:pt x="135425" y="99612"/>
                      <a:pt x="166533" y="95991"/>
                    </a:cubicBezTo>
                    <a:cubicBezTo>
                      <a:pt x="180139" y="94400"/>
                      <a:pt x="189082" y="93303"/>
                      <a:pt x="190161" y="93157"/>
                    </a:cubicBezTo>
                    <a:cubicBezTo>
                      <a:pt x="191258" y="93010"/>
                      <a:pt x="192337" y="93285"/>
                      <a:pt x="193251" y="93870"/>
                    </a:cubicBezTo>
                    <a:lnTo>
                      <a:pt x="193380" y="93961"/>
                    </a:lnTo>
                    <a:cubicBezTo>
                      <a:pt x="196324" y="75582"/>
                      <a:pt x="197988" y="56563"/>
                      <a:pt x="189246" y="42115"/>
                    </a:cubicBezTo>
                    <a:cubicBezTo>
                      <a:pt x="177926" y="42737"/>
                      <a:pt x="166935" y="43212"/>
                      <a:pt x="155962" y="42901"/>
                    </a:cubicBezTo>
                    <a:cubicBezTo>
                      <a:pt x="134913" y="42316"/>
                      <a:pt x="118710" y="38896"/>
                      <a:pt x="104994" y="32093"/>
                    </a:cubicBezTo>
                    <a:cubicBezTo>
                      <a:pt x="91442" y="25381"/>
                      <a:pt x="76903" y="19145"/>
                      <a:pt x="57920" y="11903"/>
                    </a:cubicBezTo>
                    <a:cubicBezTo>
                      <a:pt x="57463" y="11830"/>
                      <a:pt x="57024" y="11684"/>
                      <a:pt x="56604" y="11446"/>
                    </a:cubicBezTo>
                    <a:lnTo>
                      <a:pt x="54592" y="10623"/>
                    </a:lnTo>
                    <a:lnTo>
                      <a:pt x="52306" y="9763"/>
                    </a:lnTo>
                    <a:cubicBezTo>
                      <a:pt x="49270" y="8922"/>
                      <a:pt x="45777" y="8849"/>
                      <a:pt x="42558" y="9654"/>
                    </a:cubicBezTo>
                    <a:cubicBezTo>
                      <a:pt x="33067" y="11428"/>
                      <a:pt x="23887" y="12616"/>
                      <a:pt x="14596" y="13293"/>
                    </a:cubicBezTo>
                    <a:cubicBezTo>
                      <a:pt x="23100" y="24559"/>
                      <a:pt x="26867" y="39591"/>
                      <a:pt x="25806" y="58117"/>
                    </a:cubicBezTo>
                    <a:cubicBezTo>
                      <a:pt x="24691" y="77594"/>
                      <a:pt x="18473" y="95955"/>
                      <a:pt x="13608" y="1076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1" name="Graphic 4">
              <a:extLst>
                <a:ext uri="{FF2B5EF4-FFF2-40B4-BE49-F238E27FC236}">
                  <a16:creationId xmlns:a16="http://schemas.microsoft.com/office/drawing/2014/main" id="{D811AF43-7F5D-D071-5EFE-234BA04277A7}"/>
                </a:ext>
              </a:extLst>
            </p:cNvPr>
            <p:cNvGrpSpPr/>
            <p:nvPr/>
          </p:nvGrpSpPr>
          <p:grpSpPr>
            <a:xfrm>
              <a:off x="7680054" y="1994519"/>
              <a:ext cx="226645" cy="96091"/>
              <a:chOff x="7680054" y="1994519"/>
              <a:chExt cx="226645" cy="96091"/>
            </a:xfrm>
            <a:solidFill>
              <a:srgbClr val="000000"/>
            </a:solidFill>
          </p:grpSpPr>
          <p:grpSp>
            <p:nvGrpSpPr>
              <p:cNvPr id="192" name="Graphic 4">
                <a:extLst>
                  <a:ext uri="{FF2B5EF4-FFF2-40B4-BE49-F238E27FC236}">
                    <a16:creationId xmlns:a16="http://schemas.microsoft.com/office/drawing/2014/main" id="{95302EDF-7F8A-0885-1921-F79F4D4F7440}"/>
                  </a:ext>
                </a:extLst>
              </p:cNvPr>
              <p:cNvGrpSpPr/>
              <p:nvPr/>
            </p:nvGrpSpPr>
            <p:grpSpPr>
              <a:xfrm>
                <a:off x="7680679" y="1994712"/>
                <a:ext cx="225827" cy="95606"/>
                <a:chOff x="7680679" y="1994712"/>
                <a:chExt cx="225827" cy="95606"/>
              </a:xfrm>
              <a:solidFill>
                <a:srgbClr val="000000"/>
              </a:solidFill>
            </p:grpSpPr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7371BB88-CCBC-922A-6CD4-6742673996E8}"/>
                    </a:ext>
                  </a:extLst>
                </p:cNvPr>
                <p:cNvSpPr/>
                <p:nvPr/>
              </p:nvSpPr>
              <p:spPr>
                <a:xfrm>
                  <a:off x="7685190" y="1999394"/>
                  <a:ext cx="216712" cy="86335"/>
                </a:xfrm>
                <a:custGeom>
                  <a:avLst/>
                  <a:gdLst>
                    <a:gd name="connsiteX0" fmla="*/ 215158 w 216712"/>
                    <a:gd name="connsiteY0" fmla="*/ 25892 h 86335"/>
                    <a:gd name="connsiteX1" fmla="*/ 214006 w 216712"/>
                    <a:gd name="connsiteY1" fmla="*/ 25892 h 86335"/>
                    <a:gd name="connsiteX2" fmla="*/ 122127 w 216712"/>
                    <a:gd name="connsiteY2" fmla="*/ 10146 h 86335"/>
                    <a:gd name="connsiteX3" fmla="*/ 100931 w 216712"/>
                    <a:gd name="connsiteY3" fmla="*/ 3142 h 86335"/>
                    <a:gd name="connsiteX4" fmla="*/ 12582 w 216712"/>
                    <a:gd name="connsiteY4" fmla="*/ 18887 h 86335"/>
                    <a:gd name="connsiteX5" fmla="*/ 0 w 216712"/>
                    <a:gd name="connsiteY5" fmla="*/ 19582 h 86335"/>
                    <a:gd name="connsiteX6" fmla="*/ 5505 w 216712"/>
                    <a:gd name="connsiteY6" fmla="*/ 80116 h 86335"/>
                    <a:gd name="connsiteX7" fmla="*/ 4243 w 216712"/>
                    <a:gd name="connsiteY7" fmla="*/ 82493 h 86335"/>
                    <a:gd name="connsiteX8" fmla="*/ 4609 w 216712"/>
                    <a:gd name="connsiteY8" fmla="*/ 82731 h 86335"/>
                    <a:gd name="connsiteX9" fmla="*/ 75273 w 216712"/>
                    <a:gd name="connsiteY9" fmla="*/ 82731 h 86335"/>
                    <a:gd name="connsiteX10" fmla="*/ 151242 w 216712"/>
                    <a:gd name="connsiteY10" fmla="*/ 86224 h 86335"/>
                    <a:gd name="connsiteX11" fmla="*/ 190067 w 216712"/>
                    <a:gd name="connsiteY11" fmla="*/ 72490 h 86335"/>
                    <a:gd name="connsiteX12" fmla="*/ 200400 w 216712"/>
                    <a:gd name="connsiteY12" fmla="*/ 66308 h 86335"/>
                    <a:gd name="connsiteX13" fmla="*/ 215158 w 216712"/>
                    <a:gd name="connsiteY13" fmla="*/ 25892 h 86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6712" h="86335">
                      <a:moveTo>
                        <a:pt x="215158" y="25892"/>
                      </a:moveTo>
                      <a:lnTo>
                        <a:pt x="214006" y="25892"/>
                      </a:lnTo>
                      <a:cubicBezTo>
                        <a:pt x="196340" y="-7356"/>
                        <a:pt x="152174" y="-3844"/>
                        <a:pt x="122127" y="10146"/>
                      </a:cubicBezTo>
                      <a:cubicBezTo>
                        <a:pt x="115068" y="13639"/>
                        <a:pt x="102687" y="11902"/>
                        <a:pt x="100931" y="3142"/>
                      </a:cubicBezTo>
                      <a:cubicBezTo>
                        <a:pt x="69129" y="1386"/>
                        <a:pt x="42629" y="17132"/>
                        <a:pt x="12582" y="18887"/>
                      </a:cubicBezTo>
                      <a:cubicBezTo>
                        <a:pt x="8413" y="19107"/>
                        <a:pt x="4206" y="19345"/>
                        <a:pt x="0" y="19582"/>
                      </a:cubicBezTo>
                      <a:cubicBezTo>
                        <a:pt x="12015" y="36901"/>
                        <a:pt x="8778" y="60749"/>
                        <a:pt x="5505" y="80116"/>
                      </a:cubicBezTo>
                      <a:cubicBezTo>
                        <a:pt x="5285" y="81012"/>
                        <a:pt x="4846" y="81798"/>
                        <a:pt x="4243" y="82493"/>
                      </a:cubicBezTo>
                      <a:lnTo>
                        <a:pt x="4609" y="82731"/>
                      </a:lnTo>
                      <a:cubicBezTo>
                        <a:pt x="8138" y="87980"/>
                        <a:pt x="64685" y="84487"/>
                        <a:pt x="75273" y="82731"/>
                      </a:cubicBezTo>
                      <a:cubicBezTo>
                        <a:pt x="85880" y="80975"/>
                        <a:pt x="131820" y="84487"/>
                        <a:pt x="151242" y="86224"/>
                      </a:cubicBezTo>
                      <a:cubicBezTo>
                        <a:pt x="165141" y="87467"/>
                        <a:pt x="181728" y="77994"/>
                        <a:pt x="190067" y="72490"/>
                      </a:cubicBezTo>
                      <a:cubicBezTo>
                        <a:pt x="193414" y="70277"/>
                        <a:pt x="196907" y="68302"/>
                        <a:pt x="200400" y="66308"/>
                      </a:cubicBezTo>
                      <a:cubicBezTo>
                        <a:pt x="221779" y="54238"/>
                        <a:pt x="216494" y="30665"/>
                        <a:pt x="215158" y="2589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870B6639-5AC9-055E-57FA-CFE98D3F6A2E}"/>
                    </a:ext>
                  </a:extLst>
                </p:cNvPr>
                <p:cNvSpPr/>
                <p:nvPr/>
              </p:nvSpPr>
              <p:spPr>
                <a:xfrm>
                  <a:off x="7680679" y="1994712"/>
                  <a:ext cx="225827" cy="95606"/>
                </a:xfrm>
                <a:custGeom>
                  <a:avLst/>
                  <a:gdLst>
                    <a:gd name="connsiteX0" fmla="*/ 158332 w 225827"/>
                    <a:gd name="connsiteY0" fmla="*/ 95606 h 95606"/>
                    <a:gd name="connsiteX1" fmla="*/ 155406 w 225827"/>
                    <a:gd name="connsiteY1" fmla="*/ 95478 h 95606"/>
                    <a:gd name="connsiteX2" fmla="*/ 80590 w 225827"/>
                    <a:gd name="connsiteY2" fmla="*/ 91930 h 95606"/>
                    <a:gd name="connsiteX3" fmla="*/ 6688 w 225827"/>
                    <a:gd name="connsiteY3" fmla="*/ 91199 h 95606"/>
                    <a:gd name="connsiteX4" fmla="*/ 6669 w 225827"/>
                    <a:gd name="connsiteY4" fmla="*/ 91235 h 95606"/>
                    <a:gd name="connsiteX5" fmla="*/ 4475 w 225827"/>
                    <a:gd name="connsiteY5" fmla="*/ 87962 h 95606"/>
                    <a:gd name="connsiteX6" fmla="*/ 5316 w 225827"/>
                    <a:gd name="connsiteY6" fmla="*/ 84231 h 95606"/>
                    <a:gd name="connsiteX7" fmla="*/ 5645 w 225827"/>
                    <a:gd name="connsiteY7" fmla="*/ 83664 h 95606"/>
                    <a:gd name="connsiteX8" fmla="*/ 817 w 225827"/>
                    <a:gd name="connsiteY8" fmla="*/ 26862 h 95606"/>
                    <a:gd name="connsiteX9" fmla="*/ 470 w 225827"/>
                    <a:gd name="connsiteY9" fmla="*/ 22253 h 95606"/>
                    <a:gd name="connsiteX10" fmla="*/ 4328 w 225827"/>
                    <a:gd name="connsiteY10" fmla="*/ 19693 h 95606"/>
                    <a:gd name="connsiteX11" fmla="*/ 16929 w 225827"/>
                    <a:gd name="connsiteY11" fmla="*/ 18998 h 95606"/>
                    <a:gd name="connsiteX12" fmla="*/ 54401 w 225827"/>
                    <a:gd name="connsiteY12" fmla="*/ 11372 h 95606"/>
                    <a:gd name="connsiteX13" fmla="*/ 105754 w 225827"/>
                    <a:gd name="connsiteY13" fmla="*/ 3252 h 95606"/>
                    <a:gd name="connsiteX14" fmla="*/ 109978 w 225827"/>
                    <a:gd name="connsiteY14" fmla="*/ 6909 h 95606"/>
                    <a:gd name="connsiteX15" fmla="*/ 113233 w 225827"/>
                    <a:gd name="connsiteY15" fmla="*/ 10750 h 95606"/>
                    <a:gd name="connsiteX16" fmla="*/ 124663 w 225827"/>
                    <a:gd name="connsiteY16" fmla="*/ 10732 h 95606"/>
                    <a:gd name="connsiteX17" fmla="*/ 221444 w 225827"/>
                    <a:gd name="connsiteY17" fmla="*/ 26350 h 95606"/>
                    <a:gd name="connsiteX18" fmla="*/ 224114 w 225827"/>
                    <a:gd name="connsiteY18" fmla="*/ 29349 h 95606"/>
                    <a:gd name="connsiteX19" fmla="*/ 207271 w 225827"/>
                    <a:gd name="connsiteY19" fmla="*/ 75014 h 95606"/>
                    <a:gd name="connsiteX20" fmla="*/ 197194 w 225827"/>
                    <a:gd name="connsiteY20" fmla="*/ 81031 h 95606"/>
                    <a:gd name="connsiteX21" fmla="*/ 158332 w 225827"/>
                    <a:gd name="connsiteY21" fmla="*/ 95606 h 95606"/>
                    <a:gd name="connsiteX22" fmla="*/ 89514 w 225827"/>
                    <a:gd name="connsiteY22" fmla="*/ 82384 h 95606"/>
                    <a:gd name="connsiteX23" fmla="*/ 156210 w 225827"/>
                    <a:gd name="connsiteY23" fmla="*/ 86371 h 95606"/>
                    <a:gd name="connsiteX24" fmla="*/ 192110 w 225827"/>
                    <a:gd name="connsiteY24" fmla="*/ 73386 h 95606"/>
                    <a:gd name="connsiteX25" fmla="*/ 202552 w 225827"/>
                    <a:gd name="connsiteY25" fmla="*/ 67132 h 95606"/>
                    <a:gd name="connsiteX26" fmla="*/ 215866 w 225827"/>
                    <a:gd name="connsiteY26" fmla="*/ 34287 h 95606"/>
                    <a:gd name="connsiteX27" fmla="*/ 214494 w 225827"/>
                    <a:gd name="connsiteY27" fmla="*/ 32714 h 95606"/>
                    <a:gd name="connsiteX28" fmla="*/ 128577 w 225827"/>
                    <a:gd name="connsiteY28" fmla="*/ 18961 h 95606"/>
                    <a:gd name="connsiteX29" fmla="*/ 109155 w 225827"/>
                    <a:gd name="connsiteY29" fmla="*/ 18961 h 95606"/>
                    <a:gd name="connsiteX30" fmla="*/ 102187 w 225827"/>
                    <a:gd name="connsiteY30" fmla="*/ 12286 h 95606"/>
                    <a:gd name="connsiteX31" fmla="*/ 56779 w 225827"/>
                    <a:gd name="connsiteY31" fmla="*/ 20205 h 95606"/>
                    <a:gd name="connsiteX32" fmla="*/ 17368 w 225827"/>
                    <a:gd name="connsiteY32" fmla="*/ 28160 h 95606"/>
                    <a:gd name="connsiteX33" fmla="*/ 12156 w 225827"/>
                    <a:gd name="connsiteY33" fmla="*/ 28453 h 95606"/>
                    <a:gd name="connsiteX34" fmla="*/ 14680 w 225827"/>
                    <a:gd name="connsiteY34" fmla="*/ 84835 h 95606"/>
                    <a:gd name="connsiteX35" fmla="*/ 79090 w 225827"/>
                    <a:gd name="connsiteY35" fmla="*/ 82951 h 95606"/>
                    <a:gd name="connsiteX36" fmla="*/ 89514 w 225827"/>
                    <a:gd name="connsiteY36" fmla="*/ 82384 h 95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25827" h="95606">
                      <a:moveTo>
                        <a:pt x="158332" y="95606"/>
                      </a:moveTo>
                      <a:cubicBezTo>
                        <a:pt x="157344" y="95606"/>
                        <a:pt x="156375" y="95570"/>
                        <a:pt x="155406" y="95478"/>
                      </a:cubicBezTo>
                      <a:cubicBezTo>
                        <a:pt x="131321" y="93302"/>
                        <a:pt x="89715" y="90431"/>
                        <a:pt x="80590" y="91930"/>
                      </a:cubicBezTo>
                      <a:cubicBezTo>
                        <a:pt x="79968" y="92040"/>
                        <a:pt x="18063" y="98807"/>
                        <a:pt x="6688" y="91199"/>
                      </a:cubicBezTo>
                      <a:lnTo>
                        <a:pt x="6669" y="91235"/>
                      </a:lnTo>
                      <a:cubicBezTo>
                        <a:pt x="5572" y="90522"/>
                        <a:pt x="4658" y="89242"/>
                        <a:pt x="4475" y="87962"/>
                      </a:cubicBezTo>
                      <a:cubicBezTo>
                        <a:pt x="4292" y="86663"/>
                        <a:pt x="4475" y="85237"/>
                        <a:pt x="5316" y="84231"/>
                      </a:cubicBezTo>
                      <a:cubicBezTo>
                        <a:pt x="5554" y="83957"/>
                        <a:pt x="5609" y="83774"/>
                        <a:pt x="5645" y="83664"/>
                      </a:cubicBezTo>
                      <a:cubicBezTo>
                        <a:pt x="9010" y="63529"/>
                        <a:pt x="11497" y="42242"/>
                        <a:pt x="817" y="26862"/>
                      </a:cubicBezTo>
                      <a:cubicBezTo>
                        <a:pt x="-134" y="25508"/>
                        <a:pt x="-262" y="23734"/>
                        <a:pt x="470" y="22253"/>
                      </a:cubicBezTo>
                      <a:cubicBezTo>
                        <a:pt x="1201" y="20772"/>
                        <a:pt x="2664" y="19784"/>
                        <a:pt x="4328" y="19693"/>
                      </a:cubicBezTo>
                      <a:lnTo>
                        <a:pt x="16929" y="18998"/>
                      </a:lnTo>
                      <a:cubicBezTo>
                        <a:pt x="29676" y="18248"/>
                        <a:pt x="41673" y="14920"/>
                        <a:pt x="54401" y="11372"/>
                      </a:cubicBezTo>
                      <a:cubicBezTo>
                        <a:pt x="70550" y="6873"/>
                        <a:pt x="87210" y="2246"/>
                        <a:pt x="105754" y="3252"/>
                      </a:cubicBezTo>
                      <a:cubicBezTo>
                        <a:pt x="107839" y="3362"/>
                        <a:pt x="109576" y="4880"/>
                        <a:pt x="109978" y="6909"/>
                      </a:cubicBezTo>
                      <a:cubicBezTo>
                        <a:pt x="110308" y="8574"/>
                        <a:pt x="111386" y="9835"/>
                        <a:pt x="113233" y="10750"/>
                      </a:cubicBezTo>
                      <a:cubicBezTo>
                        <a:pt x="116489" y="12341"/>
                        <a:pt x="121426" y="12341"/>
                        <a:pt x="124663" y="10732"/>
                      </a:cubicBezTo>
                      <a:cubicBezTo>
                        <a:pt x="158185" y="-4905"/>
                        <a:pt x="202223" y="-6404"/>
                        <a:pt x="221444" y="26350"/>
                      </a:cubicBezTo>
                      <a:cubicBezTo>
                        <a:pt x="222724" y="26880"/>
                        <a:pt x="223730" y="27959"/>
                        <a:pt x="224114" y="29349"/>
                      </a:cubicBezTo>
                      <a:cubicBezTo>
                        <a:pt x="225559" y="34561"/>
                        <a:pt x="231575" y="61206"/>
                        <a:pt x="207271" y="75014"/>
                      </a:cubicBezTo>
                      <a:cubicBezTo>
                        <a:pt x="203650" y="77062"/>
                        <a:pt x="200376" y="78928"/>
                        <a:pt x="197194" y="81031"/>
                      </a:cubicBezTo>
                      <a:cubicBezTo>
                        <a:pt x="188653" y="86627"/>
                        <a:pt x="172798" y="95606"/>
                        <a:pt x="158332" y="95606"/>
                      </a:cubicBezTo>
                      <a:close/>
                      <a:moveTo>
                        <a:pt x="89514" y="82384"/>
                      </a:moveTo>
                      <a:cubicBezTo>
                        <a:pt x="111588" y="82384"/>
                        <a:pt x="154071" y="86188"/>
                        <a:pt x="156210" y="86371"/>
                      </a:cubicBezTo>
                      <a:cubicBezTo>
                        <a:pt x="169122" y="87559"/>
                        <a:pt x="185599" y="77666"/>
                        <a:pt x="192110" y="73386"/>
                      </a:cubicBezTo>
                      <a:cubicBezTo>
                        <a:pt x="195548" y="71119"/>
                        <a:pt x="199114" y="69089"/>
                        <a:pt x="202552" y="67132"/>
                      </a:cubicBezTo>
                      <a:cubicBezTo>
                        <a:pt x="218554" y="58061"/>
                        <a:pt x="217420" y="41858"/>
                        <a:pt x="215866" y="34287"/>
                      </a:cubicBezTo>
                      <a:cubicBezTo>
                        <a:pt x="215299" y="33884"/>
                        <a:pt x="214823" y="33354"/>
                        <a:pt x="214494" y="32714"/>
                      </a:cubicBezTo>
                      <a:cubicBezTo>
                        <a:pt x="198748" y="3087"/>
                        <a:pt x="158935" y="4825"/>
                        <a:pt x="128577" y="18961"/>
                      </a:cubicBezTo>
                      <a:cubicBezTo>
                        <a:pt x="122853" y="21814"/>
                        <a:pt x="114989" y="21814"/>
                        <a:pt x="109155" y="18961"/>
                      </a:cubicBezTo>
                      <a:cubicBezTo>
                        <a:pt x="106010" y="17425"/>
                        <a:pt x="103614" y="15102"/>
                        <a:pt x="102187" y="12286"/>
                      </a:cubicBezTo>
                      <a:cubicBezTo>
                        <a:pt x="86185" y="11994"/>
                        <a:pt x="71299" y="16163"/>
                        <a:pt x="56779" y="20205"/>
                      </a:cubicBezTo>
                      <a:cubicBezTo>
                        <a:pt x="44160" y="23716"/>
                        <a:pt x="31102" y="27356"/>
                        <a:pt x="17368" y="28160"/>
                      </a:cubicBezTo>
                      <a:lnTo>
                        <a:pt x="12156" y="28453"/>
                      </a:lnTo>
                      <a:cubicBezTo>
                        <a:pt x="20824" y="47033"/>
                        <a:pt x="17148" y="70076"/>
                        <a:pt x="14680" y="84835"/>
                      </a:cubicBezTo>
                      <a:cubicBezTo>
                        <a:pt x="26548" y="86956"/>
                        <a:pt x="68282" y="84743"/>
                        <a:pt x="79090" y="82951"/>
                      </a:cubicBezTo>
                      <a:cubicBezTo>
                        <a:pt x="81376" y="82530"/>
                        <a:pt x="85015" y="82384"/>
                        <a:pt x="89514" y="8238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5" name="Graphic 4">
                <a:extLst>
                  <a:ext uri="{FF2B5EF4-FFF2-40B4-BE49-F238E27FC236}">
                    <a16:creationId xmlns:a16="http://schemas.microsoft.com/office/drawing/2014/main" id="{AE48EC1B-4AF0-767E-5226-78FB55215AD4}"/>
                  </a:ext>
                </a:extLst>
              </p:cNvPr>
              <p:cNvGrpSpPr/>
              <p:nvPr/>
            </p:nvGrpSpPr>
            <p:grpSpPr>
              <a:xfrm>
                <a:off x="7680054" y="1994519"/>
                <a:ext cx="226645" cy="96091"/>
                <a:chOff x="7680054" y="1994519"/>
                <a:chExt cx="226645" cy="96091"/>
              </a:xfrm>
              <a:solidFill>
                <a:srgbClr val="000000"/>
              </a:solidFill>
            </p:grpSpPr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3B04857C-A29C-6311-9CAF-50EB0BDB7C1C}"/>
                    </a:ext>
                  </a:extLst>
                </p:cNvPr>
                <p:cNvSpPr/>
                <p:nvPr/>
              </p:nvSpPr>
              <p:spPr>
                <a:xfrm>
                  <a:off x="7684641" y="1999090"/>
                  <a:ext cx="217515" cy="86948"/>
                </a:xfrm>
                <a:custGeom>
                  <a:avLst/>
                  <a:gdLst>
                    <a:gd name="connsiteX0" fmla="*/ 154406 w 217515"/>
                    <a:gd name="connsiteY0" fmla="*/ 86949 h 86948"/>
                    <a:gd name="connsiteX1" fmla="*/ 151809 w 217515"/>
                    <a:gd name="connsiteY1" fmla="*/ 86839 h 86948"/>
                    <a:gd name="connsiteX2" fmla="*/ 75914 w 217515"/>
                    <a:gd name="connsiteY2" fmla="*/ 83346 h 86948"/>
                    <a:gd name="connsiteX3" fmla="*/ 4974 w 217515"/>
                    <a:gd name="connsiteY3" fmla="*/ 83273 h 86948"/>
                    <a:gd name="connsiteX4" fmla="*/ 4371 w 217515"/>
                    <a:gd name="connsiteY4" fmla="*/ 82871 h 86948"/>
                    <a:gd name="connsiteX5" fmla="*/ 4590 w 217515"/>
                    <a:gd name="connsiteY5" fmla="*/ 82615 h 86948"/>
                    <a:gd name="connsiteX6" fmla="*/ 5779 w 217515"/>
                    <a:gd name="connsiteY6" fmla="*/ 80347 h 86948"/>
                    <a:gd name="connsiteX7" fmla="*/ 311 w 217515"/>
                    <a:gd name="connsiteY7" fmla="*/ 20051 h 86948"/>
                    <a:gd name="connsiteX8" fmla="*/ 0 w 217515"/>
                    <a:gd name="connsiteY8" fmla="*/ 19612 h 86948"/>
                    <a:gd name="connsiteX9" fmla="*/ 4170 w 217515"/>
                    <a:gd name="connsiteY9" fmla="*/ 19375 h 86948"/>
                    <a:gd name="connsiteX10" fmla="*/ 13113 w 217515"/>
                    <a:gd name="connsiteY10" fmla="*/ 18881 h 86948"/>
                    <a:gd name="connsiteX11" fmla="*/ 51499 w 217515"/>
                    <a:gd name="connsiteY11" fmla="*/ 11108 h 86948"/>
                    <a:gd name="connsiteX12" fmla="*/ 101480 w 217515"/>
                    <a:gd name="connsiteY12" fmla="*/ 3135 h 86948"/>
                    <a:gd name="connsiteX13" fmla="*/ 101718 w 217515"/>
                    <a:gd name="connsiteY13" fmla="*/ 3153 h 86948"/>
                    <a:gd name="connsiteX14" fmla="*/ 101755 w 217515"/>
                    <a:gd name="connsiteY14" fmla="*/ 3373 h 86948"/>
                    <a:gd name="connsiteX15" fmla="*/ 107369 w 217515"/>
                    <a:gd name="connsiteY15" fmla="*/ 10231 h 86948"/>
                    <a:gd name="connsiteX16" fmla="*/ 122530 w 217515"/>
                    <a:gd name="connsiteY16" fmla="*/ 10176 h 86948"/>
                    <a:gd name="connsiteX17" fmla="*/ 173261 w 217515"/>
                    <a:gd name="connsiteY17" fmla="*/ 300 h 86948"/>
                    <a:gd name="connsiteX18" fmla="*/ 214720 w 217515"/>
                    <a:gd name="connsiteY18" fmla="*/ 25885 h 86948"/>
                    <a:gd name="connsiteX19" fmla="*/ 215908 w 217515"/>
                    <a:gd name="connsiteY19" fmla="*/ 25885 h 86948"/>
                    <a:gd name="connsiteX20" fmla="*/ 215963 w 217515"/>
                    <a:gd name="connsiteY20" fmla="*/ 26105 h 86948"/>
                    <a:gd name="connsiteX21" fmla="*/ 201113 w 217515"/>
                    <a:gd name="connsiteY21" fmla="*/ 66887 h 86948"/>
                    <a:gd name="connsiteX22" fmla="*/ 201022 w 217515"/>
                    <a:gd name="connsiteY22" fmla="*/ 66942 h 86948"/>
                    <a:gd name="connsiteX23" fmla="*/ 190799 w 217515"/>
                    <a:gd name="connsiteY23" fmla="*/ 73050 h 86948"/>
                    <a:gd name="connsiteX24" fmla="*/ 154406 w 217515"/>
                    <a:gd name="connsiteY24" fmla="*/ 86949 h 86948"/>
                    <a:gd name="connsiteX25" fmla="*/ 85441 w 217515"/>
                    <a:gd name="connsiteY25" fmla="*/ 82267 h 86948"/>
                    <a:gd name="connsiteX26" fmla="*/ 151864 w 217515"/>
                    <a:gd name="connsiteY26" fmla="*/ 86254 h 86948"/>
                    <a:gd name="connsiteX27" fmla="*/ 190506 w 217515"/>
                    <a:gd name="connsiteY27" fmla="*/ 72575 h 86948"/>
                    <a:gd name="connsiteX28" fmla="*/ 200766 w 217515"/>
                    <a:gd name="connsiteY28" fmla="*/ 66448 h 86948"/>
                    <a:gd name="connsiteX29" fmla="*/ 200857 w 217515"/>
                    <a:gd name="connsiteY29" fmla="*/ 66393 h 86948"/>
                    <a:gd name="connsiteX30" fmla="*/ 215488 w 217515"/>
                    <a:gd name="connsiteY30" fmla="*/ 26489 h 86948"/>
                    <a:gd name="connsiteX31" fmla="*/ 214390 w 217515"/>
                    <a:gd name="connsiteY31" fmla="*/ 26489 h 86948"/>
                    <a:gd name="connsiteX32" fmla="*/ 214299 w 217515"/>
                    <a:gd name="connsiteY32" fmla="*/ 26324 h 86948"/>
                    <a:gd name="connsiteX33" fmla="*/ 173242 w 217515"/>
                    <a:gd name="connsiteY33" fmla="*/ 904 h 86948"/>
                    <a:gd name="connsiteX34" fmla="*/ 122822 w 217515"/>
                    <a:gd name="connsiteY34" fmla="*/ 10724 h 86948"/>
                    <a:gd name="connsiteX35" fmla="*/ 107150 w 217515"/>
                    <a:gd name="connsiteY35" fmla="*/ 10779 h 86948"/>
                    <a:gd name="connsiteX36" fmla="*/ 101261 w 217515"/>
                    <a:gd name="connsiteY36" fmla="*/ 3739 h 86948"/>
                    <a:gd name="connsiteX37" fmla="*/ 51700 w 217515"/>
                    <a:gd name="connsiteY37" fmla="*/ 11694 h 86948"/>
                    <a:gd name="connsiteX38" fmla="*/ 13186 w 217515"/>
                    <a:gd name="connsiteY38" fmla="*/ 19485 h 86948"/>
                    <a:gd name="connsiteX39" fmla="*/ 4243 w 217515"/>
                    <a:gd name="connsiteY39" fmla="*/ 19978 h 86948"/>
                    <a:gd name="connsiteX40" fmla="*/ 1134 w 217515"/>
                    <a:gd name="connsiteY40" fmla="*/ 20161 h 86948"/>
                    <a:gd name="connsiteX41" fmla="*/ 6401 w 217515"/>
                    <a:gd name="connsiteY41" fmla="*/ 80475 h 86948"/>
                    <a:gd name="connsiteX42" fmla="*/ 5285 w 217515"/>
                    <a:gd name="connsiteY42" fmla="*/ 82743 h 86948"/>
                    <a:gd name="connsiteX43" fmla="*/ 5468 w 217515"/>
                    <a:gd name="connsiteY43" fmla="*/ 82889 h 86948"/>
                    <a:gd name="connsiteX44" fmla="*/ 75840 w 217515"/>
                    <a:gd name="connsiteY44" fmla="*/ 82761 h 86948"/>
                    <a:gd name="connsiteX45" fmla="*/ 85441 w 217515"/>
                    <a:gd name="connsiteY45" fmla="*/ 82267 h 86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17515" h="86948">
                      <a:moveTo>
                        <a:pt x="154406" y="86949"/>
                      </a:moveTo>
                      <a:cubicBezTo>
                        <a:pt x="153528" y="86949"/>
                        <a:pt x="152668" y="86912"/>
                        <a:pt x="151809" y="86839"/>
                      </a:cubicBezTo>
                      <a:cubicBezTo>
                        <a:pt x="130083" y="84882"/>
                        <a:pt x="86246" y="81627"/>
                        <a:pt x="75914" y="83346"/>
                      </a:cubicBezTo>
                      <a:cubicBezTo>
                        <a:pt x="66916" y="84827"/>
                        <a:pt x="9052" y="88741"/>
                        <a:pt x="4974" y="83273"/>
                      </a:cubicBezTo>
                      <a:lnTo>
                        <a:pt x="4371" y="82871"/>
                      </a:lnTo>
                      <a:lnTo>
                        <a:pt x="4590" y="82615"/>
                      </a:lnTo>
                      <a:cubicBezTo>
                        <a:pt x="5194" y="81901"/>
                        <a:pt x="5578" y="81170"/>
                        <a:pt x="5779" y="80347"/>
                      </a:cubicBezTo>
                      <a:cubicBezTo>
                        <a:pt x="9364" y="59005"/>
                        <a:pt x="11906" y="36748"/>
                        <a:pt x="311" y="20051"/>
                      </a:cubicBezTo>
                      <a:lnTo>
                        <a:pt x="0" y="19612"/>
                      </a:lnTo>
                      <a:lnTo>
                        <a:pt x="4170" y="19375"/>
                      </a:lnTo>
                      <a:cubicBezTo>
                        <a:pt x="7169" y="19210"/>
                        <a:pt x="10150" y="19046"/>
                        <a:pt x="13113" y="18881"/>
                      </a:cubicBezTo>
                      <a:cubicBezTo>
                        <a:pt x="26335" y="18113"/>
                        <a:pt x="39118" y="14547"/>
                        <a:pt x="51499" y="11108"/>
                      </a:cubicBezTo>
                      <a:cubicBezTo>
                        <a:pt x="67318" y="6701"/>
                        <a:pt x="83668" y="2166"/>
                        <a:pt x="101480" y="3135"/>
                      </a:cubicBezTo>
                      <a:lnTo>
                        <a:pt x="101718" y="3153"/>
                      </a:lnTo>
                      <a:lnTo>
                        <a:pt x="101755" y="3373"/>
                      </a:lnTo>
                      <a:cubicBezTo>
                        <a:pt x="102523" y="7158"/>
                        <a:pt x="105229" y="9188"/>
                        <a:pt x="107369" y="10231"/>
                      </a:cubicBezTo>
                      <a:cubicBezTo>
                        <a:pt x="111850" y="12407"/>
                        <a:pt x="118067" y="12370"/>
                        <a:pt x="122530" y="10176"/>
                      </a:cubicBezTo>
                      <a:cubicBezTo>
                        <a:pt x="139044" y="2477"/>
                        <a:pt x="157533" y="-1108"/>
                        <a:pt x="173261" y="300"/>
                      </a:cubicBezTo>
                      <a:cubicBezTo>
                        <a:pt x="192335" y="2019"/>
                        <a:pt x="206654" y="10871"/>
                        <a:pt x="214720" y="25885"/>
                      </a:cubicBezTo>
                      <a:lnTo>
                        <a:pt x="215908" y="25885"/>
                      </a:lnTo>
                      <a:lnTo>
                        <a:pt x="215963" y="26105"/>
                      </a:lnTo>
                      <a:cubicBezTo>
                        <a:pt x="217262" y="30768"/>
                        <a:pt x="222656" y="54671"/>
                        <a:pt x="201113" y="66887"/>
                      </a:cubicBezTo>
                      <a:lnTo>
                        <a:pt x="201022" y="66942"/>
                      </a:lnTo>
                      <a:cubicBezTo>
                        <a:pt x="197620" y="68862"/>
                        <a:pt x="194109" y="70855"/>
                        <a:pt x="190799" y="73050"/>
                      </a:cubicBezTo>
                      <a:cubicBezTo>
                        <a:pt x="182752" y="78390"/>
                        <a:pt x="167719" y="86949"/>
                        <a:pt x="154406" y="86949"/>
                      </a:cubicBezTo>
                      <a:close/>
                      <a:moveTo>
                        <a:pt x="85441" y="82267"/>
                      </a:moveTo>
                      <a:cubicBezTo>
                        <a:pt x="102651" y="82267"/>
                        <a:pt x="134399" y="84681"/>
                        <a:pt x="151864" y="86254"/>
                      </a:cubicBezTo>
                      <a:cubicBezTo>
                        <a:pt x="165580" y="87479"/>
                        <a:pt x="181966" y="78207"/>
                        <a:pt x="190506" y="72575"/>
                      </a:cubicBezTo>
                      <a:cubicBezTo>
                        <a:pt x="193835" y="70380"/>
                        <a:pt x="197364" y="68387"/>
                        <a:pt x="200766" y="66448"/>
                      </a:cubicBezTo>
                      <a:lnTo>
                        <a:pt x="200857" y="66393"/>
                      </a:lnTo>
                      <a:cubicBezTo>
                        <a:pt x="221705" y="54561"/>
                        <a:pt x="216859" y="31573"/>
                        <a:pt x="215488" y="26489"/>
                      </a:cubicBezTo>
                      <a:lnTo>
                        <a:pt x="214390" y="26489"/>
                      </a:lnTo>
                      <a:lnTo>
                        <a:pt x="214299" y="26324"/>
                      </a:lnTo>
                      <a:cubicBezTo>
                        <a:pt x="206362" y="11383"/>
                        <a:pt x="192170" y="2605"/>
                        <a:pt x="173242" y="904"/>
                      </a:cubicBezTo>
                      <a:cubicBezTo>
                        <a:pt x="157606" y="-504"/>
                        <a:pt x="139227" y="3080"/>
                        <a:pt x="122822" y="10724"/>
                      </a:cubicBezTo>
                      <a:cubicBezTo>
                        <a:pt x="118232" y="13010"/>
                        <a:pt x="111776" y="13029"/>
                        <a:pt x="107150" y="10779"/>
                      </a:cubicBezTo>
                      <a:cubicBezTo>
                        <a:pt x="103986" y="9243"/>
                        <a:pt x="101956" y="6811"/>
                        <a:pt x="101261" y="3739"/>
                      </a:cubicBezTo>
                      <a:cubicBezTo>
                        <a:pt x="83631" y="2806"/>
                        <a:pt x="67391" y="7323"/>
                        <a:pt x="51700" y="11694"/>
                      </a:cubicBezTo>
                      <a:cubicBezTo>
                        <a:pt x="39301" y="15150"/>
                        <a:pt x="26463" y="18716"/>
                        <a:pt x="13186" y="19485"/>
                      </a:cubicBezTo>
                      <a:cubicBezTo>
                        <a:pt x="10223" y="19631"/>
                        <a:pt x="7224" y="19814"/>
                        <a:pt x="4243" y="19978"/>
                      </a:cubicBezTo>
                      <a:lnTo>
                        <a:pt x="1134" y="20161"/>
                      </a:lnTo>
                      <a:cubicBezTo>
                        <a:pt x="12527" y="37004"/>
                        <a:pt x="9985" y="59188"/>
                        <a:pt x="6401" y="80475"/>
                      </a:cubicBezTo>
                      <a:cubicBezTo>
                        <a:pt x="6200" y="81298"/>
                        <a:pt x="5834" y="82029"/>
                        <a:pt x="5285" y="82743"/>
                      </a:cubicBezTo>
                      <a:lnTo>
                        <a:pt x="5468" y="82889"/>
                      </a:lnTo>
                      <a:cubicBezTo>
                        <a:pt x="8852" y="87936"/>
                        <a:pt x="65105" y="84535"/>
                        <a:pt x="75840" y="82761"/>
                      </a:cubicBezTo>
                      <a:cubicBezTo>
                        <a:pt x="77870" y="82414"/>
                        <a:pt x="81217" y="82267"/>
                        <a:pt x="85441" y="8226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55384639-970A-FF5B-6F4E-79ECEB2356C2}"/>
                    </a:ext>
                  </a:extLst>
                </p:cNvPr>
                <p:cNvSpPr/>
                <p:nvPr/>
              </p:nvSpPr>
              <p:spPr>
                <a:xfrm>
                  <a:off x="7680054" y="1994519"/>
                  <a:ext cx="226645" cy="96091"/>
                </a:xfrm>
                <a:custGeom>
                  <a:avLst/>
                  <a:gdLst>
                    <a:gd name="connsiteX0" fmla="*/ 158994 w 226645"/>
                    <a:gd name="connsiteY0" fmla="*/ 96092 h 96091"/>
                    <a:gd name="connsiteX1" fmla="*/ 155976 w 226645"/>
                    <a:gd name="connsiteY1" fmla="*/ 95963 h 96091"/>
                    <a:gd name="connsiteX2" fmla="*/ 81233 w 226645"/>
                    <a:gd name="connsiteY2" fmla="*/ 92416 h 96091"/>
                    <a:gd name="connsiteX3" fmla="*/ 7039 w 226645"/>
                    <a:gd name="connsiteY3" fmla="*/ 91629 h 96091"/>
                    <a:gd name="connsiteX4" fmla="*/ 7020 w 226645"/>
                    <a:gd name="connsiteY4" fmla="*/ 91648 h 96091"/>
                    <a:gd name="connsiteX5" fmla="*/ 6417 w 226645"/>
                    <a:gd name="connsiteY5" fmla="*/ 91245 h 96091"/>
                    <a:gd name="connsiteX6" fmla="*/ 4405 w 226645"/>
                    <a:gd name="connsiteY6" fmla="*/ 88100 h 96091"/>
                    <a:gd name="connsiteX7" fmla="*/ 5393 w 226645"/>
                    <a:gd name="connsiteY7" fmla="*/ 84515 h 96091"/>
                    <a:gd name="connsiteX8" fmla="*/ 5886 w 226645"/>
                    <a:gd name="connsiteY8" fmla="*/ 83802 h 96091"/>
                    <a:gd name="connsiteX9" fmla="*/ 1113 w 226645"/>
                    <a:gd name="connsiteY9" fmla="*/ 27201 h 96091"/>
                    <a:gd name="connsiteX10" fmla="*/ 821 w 226645"/>
                    <a:gd name="connsiteY10" fmla="*/ 26780 h 96091"/>
                    <a:gd name="connsiteX11" fmla="*/ 455 w 226645"/>
                    <a:gd name="connsiteY11" fmla="*/ 22171 h 96091"/>
                    <a:gd name="connsiteX12" fmla="*/ 4314 w 226645"/>
                    <a:gd name="connsiteY12" fmla="*/ 19611 h 96091"/>
                    <a:gd name="connsiteX13" fmla="*/ 17444 w 226645"/>
                    <a:gd name="connsiteY13" fmla="*/ 18879 h 96091"/>
                    <a:gd name="connsiteX14" fmla="*/ 54843 w 226645"/>
                    <a:gd name="connsiteY14" fmla="*/ 11272 h 96091"/>
                    <a:gd name="connsiteX15" fmla="*/ 106306 w 226645"/>
                    <a:gd name="connsiteY15" fmla="*/ 3134 h 96091"/>
                    <a:gd name="connsiteX16" fmla="*/ 110768 w 226645"/>
                    <a:gd name="connsiteY16" fmla="*/ 6828 h 96091"/>
                    <a:gd name="connsiteX17" fmla="*/ 113932 w 226645"/>
                    <a:gd name="connsiteY17" fmla="*/ 10686 h 96091"/>
                    <a:gd name="connsiteX18" fmla="*/ 125069 w 226645"/>
                    <a:gd name="connsiteY18" fmla="*/ 10650 h 96091"/>
                    <a:gd name="connsiteX19" fmla="*/ 178232 w 226645"/>
                    <a:gd name="connsiteY19" fmla="*/ 317 h 96091"/>
                    <a:gd name="connsiteX20" fmla="*/ 222123 w 226645"/>
                    <a:gd name="connsiteY20" fmla="*/ 26195 h 96091"/>
                    <a:gd name="connsiteX21" fmla="*/ 224867 w 226645"/>
                    <a:gd name="connsiteY21" fmla="*/ 29194 h 96091"/>
                    <a:gd name="connsiteX22" fmla="*/ 207932 w 226645"/>
                    <a:gd name="connsiteY22" fmla="*/ 75444 h 96091"/>
                    <a:gd name="connsiteX23" fmla="*/ 197874 w 226645"/>
                    <a:gd name="connsiteY23" fmla="*/ 81443 h 96091"/>
                    <a:gd name="connsiteX24" fmla="*/ 158994 w 226645"/>
                    <a:gd name="connsiteY24" fmla="*/ 96092 h 96091"/>
                    <a:gd name="connsiteX25" fmla="*/ 90029 w 226645"/>
                    <a:gd name="connsiteY25" fmla="*/ 82266 h 96091"/>
                    <a:gd name="connsiteX26" fmla="*/ 156872 w 226645"/>
                    <a:gd name="connsiteY26" fmla="*/ 86253 h 96091"/>
                    <a:gd name="connsiteX27" fmla="*/ 192570 w 226645"/>
                    <a:gd name="connsiteY27" fmla="*/ 73305 h 96091"/>
                    <a:gd name="connsiteX28" fmla="*/ 203049 w 226645"/>
                    <a:gd name="connsiteY28" fmla="*/ 67032 h 96091"/>
                    <a:gd name="connsiteX29" fmla="*/ 216235 w 226645"/>
                    <a:gd name="connsiteY29" fmla="*/ 34699 h 96091"/>
                    <a:gd name="connsiteX30" fmla="*/ 214936 w 226645"/>
                    <a:gd name="connsiteY30" fmla="*/ 33199 h 96091"/>
                    <a:gd name="connsiteX31" fmla="*/ 177409 w 226645"/>
                    <a:gd name="connsiteY31" fmla="*/ 10010 h 96091"/>
                    <a:gd name="connsiteX32" fmla="*/ 129330 w 226645"/>
                    <a:gd name="connsiteY32" fmla="*/ 19410 h 96091"/>
                    <a:gd name="connsiteX33" fmla="*/ 109726 w 226645"/>
                    <a:gd name="connsiteY33" fmla="*/ 19447 h 96091"/>
                    <a:gd name="connsiteX34" fmla="*/ 102630 w 226645"/>
                    <a:gd name="connsiteY34" fmla="*/ 12753 h 96091"/>
                    <a:gd name="connsiteX35" fmla="*/ 57495 w 226645"/>
                    <a:gd name="connsiteY35" fmla="*/ 20654 h 96091"/>
                    <a:gd name="connsiteX36" fmla="*/ 18011 w 226645"/>
                    <a:gd name="connsiteY36" fmla="*/ 28609 h 96091"/>
                    <a:gd name="connsiteX37" fmla="*/ 13275 w 226645"/>
                    <a:gd name="connsiteY37" fmla="*/ 28865 h 96091"/>
                    <a:gd name="connsiteX38" fmla="*/ 15634 w 226645"/>
                    <a:gd name="connsiteY38" fmla="*/ 84753 h 96091"/>
                    <a:gd name="connsiteX39" fmla="*/ 79642 w 226645"/>
                    <a:gd name="connsiteY39" fmla="*/ 82814 h 96091"/>
                    <a:gd name="connsiteX40" fmla="*/ 90029 w 226645"/>
                    <a:gd name="connsiteY40" fmla="*/ 82266 h 9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226645" h="96091">
                      <a:moveTo>
                        <a:pt x="158994" y="96092"/>
                      </a:moveTo>
                      <a:cubicBezTo>
                        <a:pt x="157988" y="96092"/>
                        <a:pt x="156982" y="96055"/>
                        <a:pt x="155976" y="95963"/>
                      </a:cubicBezTo>
                      <a:cubicBezTo>
                        <a:pt x="130958" y="93714"/>
                        <a:pt x="90395" y="90916"/>
                        <a:pt x="81233" y="92416"/>
                      </a:cubicBezTo>
                      <a:cubicBezTo>
                        <a:pt x="80593" y="92525"/>
                        <a:pt x="18322" y="99347"/>
                        <a:pt x="7039" y="91629"/>
                      </a:cubicBezTo>
                      <a:lnTo>
                        <a:pt x="7020" y="91648"/>
                      </a:lnTo>
                      <a:lnTo>
                        <a:pt x="6417" y="91245"/>
                      </a:lnTo>
                      <a:cubicBezTo>
                        <a:pt x="5338" y="90532"/>
                        <a:pt x="4606" y="89398"/>
                        <a:pt x="4405" y="88100"/>
                      </a:cubicBezTo>
                      <a:cubicBezTo>
                        <a:pt x="4222" y="86819"/>
                        <a:pt x="4570" y="85521"/>
                        <a:pt x="5393" y="84515"/>
                      </a:cubicBezTo>
                      <a:cubicBezTo>
                        <a:pt x="5850" y="83967"/>
                        <a:pt x="5868" y="83857"/>
                        <a:pt x="5886" y="83802"/>
                      </a:cubicBezTo>
                      <a:cubicBezTo>
                        <a:pt x="9251" y="63722"/>
                        <a:pt x="11720" y="42508"/>
                        <a:pt x="1113" y="27201"/>
                      </a:cubicBezTo>
                      <a:lnTo>
                        <a:pt x="821" y="26780"/>
                      </a:lnTo>
                      <a:cubicBezTo>
                        <a:pt x="-130" y="25427"/>
                        <a:pt x="-258" y="23653"/>
                        <a:pt x="455" y="22171"/>
                      </a:cubicBezTo>
                      <a:cubicBezTo>
                        <a:pt x="1187" y="20672"/>
                        <a:pt x="2650" y="19703"/>
                        <a:pt x="4314" y="19611"/>
                      </a:cubicBezTo>
                      <a:lnTo>
                        <a:pt x="17444" y="18879"/>
                      </a:lnTo>
                      <a:cubicBezTo>
                        <a:pt x="30154" y="18130"/>
                        <a:pt x="42700" y="14637"/>
                        <a:pt x="54843" y="11272"/>
                      </a:cubicBezTo>
                      <a:cubicBezTo>
                        <a:pt x="71010" y="6773"/>
                        <a:pt x="87743" y="2128"/>
                        <a:pt x="106306" y="3134"/>
                      </a:cubicBezTo>
                      <a:cubicBezTo>
                        <a:pt x="108391" y="3243"/>
                        <a:pt x="110366" y="4779"/>
                        <a:pt x="110768" y="6828"/>
                      </a:cubicBezTo>
                      <a:cubicBezTo>
                        <a:pt x="110933" y="7614"/>
                        <a:pt x="111280" y="9388"/>
                        <a:pt x="113932" y="10686"/>
                      </a:cubicBezTo>
                      <a:cubicBezTo>
                        <a:pt x="117114" y="12223"/>
                        <a:pt x="121906" y="12205"/>
                        <a:pt x="125069" y="10650"/>
                      </a:cubicBezTo>
                      <a:cubicBezTo>
                        <a:pt x="142370" y="2585"/>
                        <a:pt x="161719" y="-1164"/>
                        <a:pt x="178232" y="317"/>
                      </a:cubicBezTo>
                      <a:cubicBezTo>
                        <a:pt x="198002" y="2091"/>
                        <a:pt x="213126" y="11034"/>
                        <a:pt x="222123" y="26195"/>
                      </a:cubicBezTo>
                      <a:cubicBezTo>
                        <a:pt x="223422" y="26707"/>
                        <a:pt x="224464" y="27804"/>
                        <a:pt x="224867" y="29194"/>
                      </a:cubicBezTo>
                      <a:cubicBezTo>
                        <a:pt x="226403" y="34680"/>
                        <a:pt x="232438" y="61527"/>
                        <a:pt x="207932" y="75444"/>
                      </a:cubicBezTo>
                      <a:cubicBezTo>
                        <a:pt x="204512" y="77383"/>
                        <a:pt x="201074" y="79340"/>
                        <a:pt x="197874" y="81443"/>
                      </a:cubicBezTo>
                      <a:cubicBezTo>
                        <a:pt x="189662" y="86911"/>
                        <a:pt x="173569" y="96092"/>
                        <a:pt x="158994" y="96092"/>
                      </a:cubicBezTo>
                      <a:close/>
                      <a:moveTo>
                        <a:pt x="90029" y="82266"/>
                      </a:moveTo>
                      <a:cubicBezTo>
                        <a:pt x="107714" y="82266"/>
                        <a:pt x="140358" y="84771"/>
                        <a:pt x="156872" y="86253"/>
                      </a:cubicBezTo>
                      <a:cubicBezTo>
                        <a:pt x="169600" y="87368"/>
                        <a:pt x="186096" y="77584"/>
                        <a:pt x="192570" y="73305"/>
                      </a:cubicBezTo>
                      <a:cubicBezTo>
                        <a:pt x="196009" y="71037"/>
                        <a:pt x="199593" y="69007"/>
                        <a:pt x="203049" y="67032"/>
                      </a:cubicBezTo>
                      <a:cubicBezTo>
                        <a:pt x="218704" y="58144"/>
                        <a:pt x="217716" y="42160"/>
                        <a:pt x="216235" y="34699"/>
                      </a:cubicBezTo>
                      <a:cubicBezTo>
                        <a:pt x="215705" y="34296"/>
                        <a:pt x="215265" y="33803"/>
                        <a:pt x="214936" y="33199"/>
                      </a:cubicBezTo>
                      <a:cubicBezTo>
                        <a:pt x="207676" y="19520"/>
                        <a:pt x="194728" y="11564"/>
                        <a:pt x="177409" y="10010"/>
                      </a:cubicBezTo>
                      <a:cubicBezTo>
                        <a:pt x="162541" y="8675"/>
                        <a:pt x="145021" y="12095"/>
                        <a:pt x="129330" y="19410"/>
                      </a:cubicBezTo>
                      <a:cubicBezTo>
                        <a:pt x="123551" y="22281"/>
                        <a:pt x="115633" y="22300"/>
                        <a:pt x="109726" y="19447"/>
                      </a:cubicBezTo>
                      <a:cubicBezTo>
                        <a:pt x="106543" y="17910"/>
                        <a:pt x="104111" y="15588"/>
                        <a:pt x="102630" y="12753"/>
                      </a:cubicBezTo>
                      <a:cubicBezTo>
                        <a:pt x="86811" y="12497"/>
                        <a:pt x="71943" y="16630"/>
                        <a:pt x="57495" y="20654"/>
                      </a:cubicBezTo>
                      <a:cubicBezTo>
                        <a:pt x="44858" y="24165"/>
                        <a:pt x="31801" y="27804"/>
                        <a:pt x="18011" y="28609"/>
                      </a:cubicBezTo>
                      <a:lnTo>
                        <a:pt x="13275" y="28865"/>
                      </a:lnTo>
                      <a:cubicBezTo>
                        <a:pt x="21047" y="45598"/>
                        <a:pt x="18834" y="65514"/>
                        <a:pt x="15634" y="84753"/>
                      </a:cubicBezTo>
                      <a:cubicBezTo>
                        <a:pt x="27503" y="86637"/>
                        <a:pt x="68340" y="84680"/>
                        <a:pt x="79642" y="82814"/>
                      </a:cubicBezTo>
                      <a:cubicBezTo>
                        <a:pt x="81873" y="82449"/>
                        <a:pt x="85275" y="82266"/>
                        <a:pt x="90029" y="8226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98" name="Graphic 4">
              <a:extLst>
                <a:ext uri="{FF2B5EF4-FFF2-40B4-BE49-F238E27FC236}">
                  <a16:creationId xmlns:a16="http://schemas.microsoft.com/office/drawing/2014/main" id="{743D7806-3003-FD77-45FE-A1B357F824E4}"/>
                </a:ext>
              </a:extLst>
            </p:cNvPr>
            <p:cNvGrpSpPr/>
            <p:nvPr/>
          </p:nvGrpSpPr>
          <p:grpSpPr>
            <a:xfrm>
              <a:off x="6920538" y="1550885"/>
              <a:ext cx="269931" cy="388392"/>
              <a:chOff x="6920538" y="1550885"/>
              <a:chExt cx="269931" cy="388392"/>
            </a:xfrm>
          </p:grpSpPr>
          <p:grpSp>
            <p:nvGrpSpPr>
              <p:cNvPr id="199" name="Graphic 4">
                <a:extLst>
                  <a:ext uri="{FF2B5EF4-FFF2-40B4-BE49-F238E27FC236}">
                    <a16:creationId xmlns:a16="http://schemas.microsoft.com/office/drawing/2014/main" id="{21D3B4EC-3DF0-690B-8B5E-FCAA102AF391}"/>
                  </a:ext>
                </a:extLst>
              </p:cNvPr>
              <p:cNvGrpSpPr/>
              <p:nvPr/>
            </p:nvGrpSpPr>
            <p:grpSpPr>
              <a:xfrm>
                <a:off x="6920812" y="1551089"/>
                <a:ext cx="269340" cy="387785"/>
                <a:chOff x="6920812" y="1551089"/>
                <a:chExt cx="269340" cy="387785"/>
              </a:xfrm>
            </p:grpSpPr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ECE2C85A-3D6E-7CD3-1950-9FEE59BDDD91}"/>
                    </a:ext>
                  </a:extLst>
                </p:cNvPr>
                <p:cNvSpPr/>
                <p:nvPr/>
              </p:nvSpPr>
              <p:spPr>
                <a:xfrm>
                  <a:off x="6925399" y="1555749"/>
                  <a:ext cx="260199" cy="378553"/>
                </a:xfrm>
                <a:custGeom>
                  <a:avLst/>
                  <a:gdLst>
                    <a:gd name="connsiteX0" fmla="*/ 2064 w 260199"/>
                    <a:gd name="connsiteY0" fmla="*/ 89878 h 378553"/>
                    <a:gd name="connsiteX1" fmla="*/ 58611 w 260199"/>
                    <a:gd name="connsiteY1" fmla="*/ 161603 h 378553"/>
                    <a:gd name="connsiteX2" fmla="*/ 74503 w 260199"/>
                    <a:gd name="connsiteY2" fmla="*/ 264821 h 378553"/>
                    <a:gd name="connsiteX3" fmla="*/ 83337 w 260199"/>
                    <a:gd name="connsiteY3" fmla="*/ 292820 h 378553"/>
                    <a:gd name="connsiteX4" fmla="*/ 51534 w 260199"/>
                    <a:gd name="connsiteY4" fmla="*/ 378554 h 378553"/>
                    <a:gd name="connsiteX5" fmla="*/ 161079 w 260199"/>
                    <a:gd name="connsiteY5" fmla="*/ 294575 h 378553"/>
                    <a:gd name="connsiteX6" fmla="*/ 166382 w 260199"/>
                    <a:gd name="connsiteY6" fmla="*/ 131867 h 378553"/>
                    <a:gd name="connsiteX7" fmla="*/ 260200 w 260199"/>
                    <a:gd name="connsiteY7" fmla="*/ 64878 h 378553"/>
                    <a:gd name="connsiteX8" fmla="*/ 204933 w 260199"/>
                    <a:gd name="connsiteY8" fmla="*/ 32819 h 378553"/>
                    <a:gd name="connsiteX9" fmla="*/ 121339 w 260199"/>
                    <a:gd name="connsiteY9" fmla="*/ 8533 h 378553"/>
                    <a:gd name="connsiteX10" fmla="*/ 18871 w 260199"/>
                    <a:gd name="connsiteY10" fmla="*/ 17274 h 378553"/>
                    <a:gd name="connsiteX11" fmla="*/ 11977 w 260199"/>
                    <a:gd name="connsiteY11" fmla="*/ 24919 h 378553"/>
                    <a:gd name="connsiteX12" fmla="*/ 2064 w 260199"/>
                    <a:gd name="connsiteY12" fmla="*/ 89878 h 37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0199" h="378553">
                      <a:moveTo>
                        <a:pt x="2064" y="89878"/>
                      </a:moveTo>
                      <a:cubicBezTo>
                        <a:pt x="9124" y="119614"/>
                        <a:pt x="33867" y="144120"/>
                        <a:pt x="58611" y="161603"/>
                      </a:cubicBezTo>
                      <a:cubicBezTo>
                        <a:pt x="92188" y="182598"/>
                        <a:pt x="76277" y="226343"/>
                        <a:pt x="74503" y="264821"/>
                      </a:cubicBezTo>
                      <a:cubicBezTo>
                        <a:pt x="74503" y="273562"/>
                        <a:pt x="83337" y="284060"/>
                        <a:pt x="83337" y="292820"/>
                      </a:cubicBezTo>
                      <a:cubicBezTo>
                        <a:pt x="88640" y="324311"/>
                        <a:pt x="70974" y="354048"/>
                        <a:pt x="51534" y="378554"/>
                      </a:cubicBezTo>
                      <a:cubicBezTo>
                        <a:pt x="101003" y="371549"/>
                        <a:pt x="134580" y="334809"/>
                        <a:pt x="161079" y="294575"/>
                      </a:cubicBezTo>
                      <a:cubicBezTo>
                        <a:pt x="192882" y="245582"/>
                        <a:pt x="192882" y="182598"/>
                        <a:pt x="166382" y="131867"/>
                      </a:cubicBezTo>
                      <a:cubicBezTo>
                        <a:pt x="201440" y="121955"/>
                        <a:pt x="249099" y="101088"/>
                        <a:pt x="260200" y="64878"/>
                      </a:cubicBezTo>
                      <a:cubicBezTo>
                        <a:pt x="243082" y="52040"/>
                        <a:pt x="225105" y="40134"/>
                        <a:pt x="204933" y="32819"/>
                      </a:cubicBezTo>
                      <a:cubicBezTo>
                        <a:pt x="177904" y="23017"/>
                        <a:pt x="148881" y="17110"/>
                        <a:pt x="121339" y="8533"/>
                      </a:cubicBezTo>
                      <a:cubicBezTo>
                        <a:pt x="91091" y="-886"/>
                        <a:pt x="44090" y="-7689"/>
                        <a:pt x="18871" y="17274"/>
                      </a:cubicBezTo>
                      <a:cubicBezTo>
                        <a:pt x="16988" y="19140"/>
                        <a:pt x="14226" y="23419"/>
                        <a:pt x="11977" y="24919"/>
                      </a:cubicBezTo>
                      <a:cubicBezTo>
                        <a:pt x="-898" y="42054"/>
                        <a:pt x="-1922" y="67457"/>
                        <a:pt x="2064" y="898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C4AE1DF8-95D8-2FC5-1962-FC9B0183093D}"/>
                    </a:ext>
                  </a:extLst>
                </p:cNvPr>
                <p:cNvSpPr/>
                <p:nvPr/>
              </p:nvSpPr>
              <p:spPr>
                <a:xfrm>
                  <a:off x="6920812" y="1551089"/>
                  <a:ext cx="269340" cy="387785"/>
                </a:xfrm>
                <a:custGeom>
                  <a:avLst/>
                  <a:gdLst>
                    <a:gd name="connsiteX0" fmla="*/ 56120 w 269340"/>
                    <a:gd name="connsiteY0" fmla="*/ 387786 h 387785"/>
                    <a:gd name="connsiteX1" fmla="*/ 52152 w 269340"/>
                    <a:gd name="connsiteY1" fmla="*/ 385482 h 387785"/>
                    <a:gd name="connsiteX2" fmla="*/ 52536 w 269340"/>
                    <a:gd name="connsiteY2" fmla="*/ 380361 h 387785"/>
                    <a:gd name="connsiteX3" fmla="*/ 83406 w 269340"/>
                    <a:gd name="connsiteY3" fmla="*/ 298229 h 387785"/>
                    <a:gd name="connsiteX4" fmla="*/ 83351 w 269340"/>
                    <a:gd name="connsiteY4" fmla="*/ 297461 h 387785"/>
                    <a:gd name="connsiteX5" fmla="*/ 79346 w 269340"/>
                    <a:gd name="connsiteY5" fmla="*/ 285373 h 387785"/>
                    <a:gd name="connsiteX6" fmla="*/ 74518 w 269340"/>
                    <a:gd name="connsiteY6" fmla="*/ 269462 h 387785"/>
                    <a:gd name="connsiteX7" fmla="*/ 77152 w 269340"/>
                    <a:gd name="connsiteY7" fmla="*/ 242542 h 387785"/>
                    <a:gd name="connsiteX8" fmla="*/ 60747 w 269340"/>
                    <a:gd name="connsiteY8" fmla="*/ 170122 h 387785"/>
                    <a:gd name="connsiteX9" fmla="*/ 2189 w 269340"/>
                    <a:gd name="connsiteY9" fmla="*/ 95580 h 387785"/>
                    <a:gd name="connsiteX10" fmla="*/ 2134 w 269340"/>
                    <a:gd name="connsiteY10" fmla="*/ 95324 h 387785"/>
                    <a:gd name="connsiteX11" fmla="*/ 12869 w 269340"/>
                    <a:gd name="connsiteY11" fmla="*/ 26817 h 387785"/>
                    <a:gd name="connsiteX12" fmla="*/ 14003 w 269340"/>
                    <a:gd name="connsiteY12" fmla="*/ 25756 h 387785"/>
                    <a:gd name="connsiteX13" fmla="*/ 17405 w 269340"/>
                    <a:gd name="connsiteY13" fmla="*/ 21953 h 387785"/>
                    <a:gd name="connsiteX14" fmla="*/ 20203 w 269340"/>
                    <a:gd name="connsiteY14" fmla="*/ 18661 h 387785"/>
                    <a:gd name="connsiteX15" fmla="*/ 127261 w 269340"/>
                    <a:gd name="connsiteY15" fmla="*/ 8804 h 387785"/>
                    <a:gd name="connsiteX16" fmla="*/ 161350 w 269340"/>
                    <a:gd name="connsiteY16" fmla="*/ 18368 h 387785"/>
                    <a:gd name="connsiteX17" fmla="*/ 211056 w 269340"/>
                    <a:gd name="connsiteY17" fmla="*/ 33145 h 387785"/>
                    <a:gd name="connsiteX18" fmla="*/ 267512 w 269340"/>
                    <a:gd name="connsiteY18" fmla="*/ 65844 h 387785"/>
                    <a:gd name="connsiteX19" fmla="*/ 269139 w 269340"/>
                    <a:gd name="connsiteY19" fmla="*/ 70836 h 387785"/>
                    <a:gd name="connsiteX20" fmla="*/ 177498 w 269340"/>
                    <a:gd name="connsiteY20" fmla="*/ 139325 h 387785"/>
                    <a:gd name="connsiteX21" fmla="*/ 169488 w 269340"/>
                    <a:gd name="connsiteY21" fmla="*/ 301686 h 387785"/>
                    <a:gd name="connsiteX22" fmla="*/ 56742 w 269340"/>
                    <a:gd name="connsiteY22" fmla="*/ 387694 h 387785"/>
                    <a:gd name="connsiteX23" fmla="*/ 56120 w 269340"/>
                    <a:gd name="connsiteY23" fmla="*/ 387786 h 387785"/>
                    <a:gd name="connsiteX24" fmla="*/ 92495 w 269340"/>
                    <a:gd name="connsiteY24" fmla="*/ 297077 h 387785"/>
                    <a:gd name="connsiteX25" fmla="*/ 67038 w 269340"/>
                    <a:gd name="connsiteY25" fmla="*/ 376429 h 387785"/>
                    <a:gd name="connsiteX26" fmla="*/ 161843 w 269340"/>
                    <a:gd name="connsiteY26" fmla="*/ 296730 h 387785"/>
                    <a:gd name="connsiteX27" fmla="*/ 166909 w 269340"/>
                    <a:gd name="connsiteY27" fmla="*/ 138648 h 387785"/>
                    <a:gd name="connsiteX28" fmla="*/ 166763 w 269340"/>
                    <a:gd name="connsiteY28" fmla="*/ 134716 h 387785"/>
                    <a:gd name="connsiteX29" fmla="*/ 169707 w 269340"/>
                    <a:gd name="connsiteY29" fmla="*/ 132119 h 387785"/>
                    <a:gd name="connsiteX30" fmla="*/ 259373 w 269340"/>
                    <a:gd name="connsiteY30" fmla="*/ 71202 h 387785"/>
                    <a:gd name="connsiteX31" fmla="*/ 207947 w 269340"/>
                    <a:gd name="connsiteY31" fmla="*/ 41758 h 387785"/>
                    <a:gd name="connsiteX32" fmla="*/ 158990 w 269340"/>
                    <a:gd name="connsiteY32" fmla="*/ 27220 h 387785"/>
                    <a:gd name="connsiteX33" fmla="*/ 124536 w 269340"/>
                    <a:gd name="connsiteY33" fmla="*/ 17545 h 387785"/>
                    <a:gd name="connsiteX34" fmla="*/ 26640 w 269340"/>
                    <a:gd name="connsiteY34" fmla="*/ 25171 h 387785"/>
                    <a:gd name="connsiteX35" fmla="*/ 24555 w 269340"/>
                    <a:gd name="connsiteY35" fmla="*/ 27658 h 387785"/>
                    <a:gd name="connsiteX36" fmla="*/ 19801 w 269340"/>
                    <a:gd name="connsiteY36" fmla="*/ 32834 h 387785"/>
                    <a:gd name="connsiteX37" fmla="*/ 11114 w 269340"/>
                    <a:gd name="connsiteY37" fmla="*/ 93587 h 387785"/>
                    <a:gd name="connsiteX38" fmla="*/ 65813 w 269340"/>
                    <a:gd name="connsiteY38" fmla="*/ 162514 h 387785"/>
                    <a:gd name="connsiteX39" fmla="*/ 86222 w 269340"/>
                    <a:gd name="connsiteY39" fmla="*/ 243676 h 387785"/>
                    <a:gd name="connsiteX40" fmla="*/ 83644 w 269340"/>
                    <a:gd name="connsiteY40" fmla="*/ 269682 h 387785"/>
                    <a:gd name="connsiteX41" fmla="*/ 87649 w 269340"/>
                    <a:gd name="connsiteY41" fmla="*/ 281569 h 387785"/>
                    <a:gd name="connsiteX42" fmla="*/ 92495 w 269340"/>
                    <a:gd name="connsiteY42" fmla="*/ 297077 h 387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69340" h="387785">
                      <a:moveTo>
                        <a:pt x="56120" y="387786"/>
                      </a:moveTo>
                      <a:cubicBezTo>
                        <a:pt x="54493" y="387786"/>
                        <a:pt x="52975" y="386926"/>
                        <a:pt x="52152" y="385482"/>
                      </a:cubicBezTo>
                      <a:cubicBezTo>
                        <a:pt x="51219" y="383854"/>
                        <a:pt x="51366" y="381842"/>
                        <a:pt x="52536" y="380361"/>
                      </a:cubicBezTo>
                      <a:cubicBezTo>
                        <a:pt x="68355" y="360409"/>
                        <a:pt x="88783" y="330178"/>
                        <a:pt x="83406" y="298229"/>
                      </a:cubicBezTo>
                      <a:cubicBezTo>
                        <a:pt x="83370" y="297973"/>
                        <a:pt x="83351" y="297717"/>
                        <a:pt x="83351" y="297461"/>
                      </a:cubicBezTo>
                      <a:cubicBezTo>
                        <a:pt x="83351" y="294096"/>
                        <a:pt x="81321" y="289652"/>
                        <a:pt x="79346" y="285373"/>
                      </a:cubicBezTo>
                      <a:cubicBezTo>
                        <a:pt x="76969" y="280197"/>
                        <a:pt x="74518" y="274839"/>
                        <a:pt x="74518" y="269462"/>
                      </a:cubicBezTo>
                      <a:cubicBezTo>
                        <a:pt x="74921" y="260446"/>
                        <a:pt x="76055" y="251339"/>
                        <a:pt x="77152" y="242542"/>
                      </a:cubicBezTo>
                      <a:cubicBezTo>
                        <a:pt x="80846" y="212879"/>
                        <a:pt x="84321" y="184862"/>
                        <a:pt x="60747" y="170122"/>
                      </a:cubicBezTo>
                      <a:cubicBezTo>
                        <a:pt x="38235" y="154211"/>
                        <a:pt x="10016" y="128498"/>
                        <a:pt x="2189" y="95580"/>
                      </a:cubicBezTo>
                      <a:cubicBezTo>
                        <a:pt x="2171" y="95489"/>
                        <a:pt x="2152" y="95415"/>
                        <a:pt x="2134" y="95324"/>
                      </a:cubicBezTo>
                      <a:cubicBezTo>
                        <a:pt x="-773" y="78975"/>
                        <a:pt x="-3261" y="48324"/>
                        <a:pt x="12869" y="26817"/>
                      </a:cubicBezTo>
                      <a:cubicBezTo>
                        <a:pt x="13180" y="26397"/>
                        <a:pt x="13564" y="26049"/>
                        <a:pt x="14003" y="25756"/>
                      </a:cubicBezTo>
                      <a:cubicBezTo>
                        <a:pt x="14808" y="25226"/>
                        <a:pt x="16362" y="23269"/>
                        <a:pt x="17405" y="21953"/>
                      </a:cubicBezTo>
                      <a:cubicBezTo>
                        <a:pt x="18429" y="20672"/>
                        <a:pt x="19398" y="19484"/>
                        <a:pt x="20203" y="18661"/>
                      </a:cubicBezTo>
                      <a:cubicBezTo>
                        <a:pt x="50140" y="-10984"/>
                        <a:pt x="105041" y="1891"/>
                        <a:pt x="127261" y="8804"/>
                      </a:cubicBezTo>
                      <a:cubicBezTo>
                        <a:pt x="138435" y="12278"/>
                        <a:pt x="150084" y="15387"/>
                        <a:pt x="161350" y="18368"/>
                      </a:cubicBezTo>
                      <a:cubicBezTo>
                        <a:pt x="177845" y="22757"/>
                        <a:pt x="194890" y="27293"/>
                        <a:pt x="211056" y="33145"/>
                      </a:cubicBezTo>
                      <a:cubicBezTo>
                        <a:pt x="232965" y="41082"/>
                        <a:pt x="251894" y="54121"/>
                        <a:pt x="267512" y="65844"/>
                      </a:cubicBezTo>
                      <a:cubicBezTo>
                        <a:pt x="269047" y="66996"/>
                        <a:pt x="269706" y="69008"/>
                        <a:pt x="269139" y="70836"/>
                      </a:cubicBezTo>
                      <a:cubicBezTo>
                        <a:pt x="257362" y="109205"/>
                        <a:pt x="208844" y="129815"/>
                        <a:pt x="177498" y="139325"/>
                      </a:cubicBezTo>
                      <a:cubicBezTo>
                        <a:pt x="203211" y="192525"/>
                        <a:pt x="200285" y="254247"/>
                        <a:pt x="169488" y="301686"/>
                      </a:cubicBezTo>
                      <a:cubicBezTo>
                        <a:pt x="145787" y="337677"/>
                        <a:pt x="111570" y="379940"/>
                        <a:pt x="56742" y="387694"/>
                      </a:cubicBezTo>
                      <a:cubicBezTo>
                        <a:pt x="56541" y="387768"/>
                        <a:pt x="56340" y="387786"/>
                        <a:pt x="56120" y="387786"/>
                      </a:cubicBezTo>
                      <a:close/>
                      <a:moveTo>
                        <a:pt x="92495" y="297077"/>
                      </a:moveTo>
                      <a:cubicBezTo>
                        <a:pt x="97451" y="327490"/>
                        <a:pt x="82144" y="355635"/>
                        <a:pt x="67038" y="376429"/>
                      </a:cubicBezTo>
                      <a:cubicBezTo>
                        <a:pt x="111661" y="365237"/>
                        <a:pt x="140977" y="328423"/>
                        <a:pt x="161843" y="296730"/>
                      </a:cubicBezTo>
                      <a:cubicBezTo>
                        <a:pt x="191799" y="250589"/>
                        <a:pt x="193738" y="190019"/>
                        <a:pt x="166909" y="138648"/>
                      </a:cubicBezTo>
                      <a:cubicBezTo>
                        <a:pt x="166269" y="137423"/>
                        <a:pt x="166214" y="135978"/>
                        <a:pt x="166763" y="134716"/>
                      </a:cubicBezTo>
                      <a:cubicBezTo>
                        <a:pt x="167312" y="133454"/>
                        <a:pt x="168391" y="132503"/>
                        <a:pt x="169707" y="132119"/>
                      </a:cubicBezTo>
                      <a:cubicBezTo>
                        <a:pt x="192476" y="125682"/>
                        <a:pt x="245822" y="107065"/>
                        <a:pt x="259373" y="71202"/>
                      </a:cubicBezTo>
                      <a:cubicBezTo>
                        <a:pt x="244816" y="60430"/>
                        <a:pt x="227515" y="48854"/>
                        <a:pt x="207947" y="41758"/>
                      </a:cubicBezTo>
                      <a:cubicBezTo>
                        <a:pt x="192147" y="36034"/>
                        <a:pt x="175304" y="31554"/>
                        <a:pt x="158990" y="27220"/>
                      </a:cubicBezTo>
                      <a:cubicBezTo>
                        <a:pt x="147634" y="24202"/>
                        <a:pt x="135893" y="21075"/>
                        <a:pt x="124536" y="17545"/>
                      </a:cubicBezTo>
                      <a:cubicBezTo>
                        <a:pt x="108443" y="12534"/>
                        <a:pt x="53798" y="-1712"/>
                        <a:pt x="26640" y="25171"/>
                      </a:cubicBezTo>
                      <a:cubicBezTo>
                        <a:pt x="26018" y="25775"/>
                        <a:pt x="25305" y="26689"/>
                        <a:pt x="24555" y="27658"/>
                      </a:cubicBezTo>
                      <a:cubicBezTo>
                        <a:pt x="23056" y="29542"/>
                        <a:pt x="21501" y="31499"/>
                        <a:pt x="19801" y="32834"/>
                      </a:cubicBezTo>
                      <a:cubicBezTo>
                        <a:pt x="6212" y="51506"/>
                        <a:pt x="8498" y="78810"/>
                        <a:pt x="11114" y="93587"/>
                      </a:cubicBezTo>
                      <a:cubicBezTo>
                        <a:pt x="18319" y="123670"/>
                        <a:pt x="44819" y="147664"/>
                        <a:pt x="65813" y="162514"/>
                      </a:cubicBezTo>
                      <a:cubicBezTo>
                        <a:pt x="94123" y="180199"/>
                        <a:pt x="90100" y="212477"/>
                        <a:pt x="86222" y="243676"/>
                      </a:cubicBezTo>
                      <a:cubicBezTo>
                        <a:pt x="85144" y="252308"/>
                        <a:pt x="84046" y="261233"/>
                        <a:pt x="83644" y="269682"/>
                      </a:cubicBezTo>
                      <a:cubicBezTo>
                        <a:pt x="83644" y="272846"/>
                        <a:pt x="85674" y="277271"/>
                        <a:pt x="87649" y="281569"/>
                      </a:cubicBezTo>
                      <a:cubicBezTo>
                        <a:pt x="89972" y="286635"/>
                        <a:pt x="92367" y="291847"/>
                        <a:pt x="92495" y="29707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2" name="Graphic 4">
                <a:extLst>
                  <a:ext uri="{FF2B5EF4-FFF2-40B4-BE49-F238E27FC236}">
                    <a16:creationId xmlns:a16="http://schemas.microsoft.com/office/drawing/2014/main" id="{1A82D82A-0E7F-D3A0-A0E9-72F8EC063739}"/>
                  </a:ext>
                </a:extLst>
              </p:cNvPr>
              <p:cNvGrpSpPr/>
              <p:nvPr/>
            </p:nvGrpSpPr>
            <p:grpSpPr>
              <a:xfrm>
                <a:off x="6920538" y="1550885"/>
                <a:ext cx="269931" cy="388392"/>
                <a:chOff x="6920538" y="1550885"/>
                <a:chExt cx="269931" cy="388392"/>
              </a:xfrm>
              <a:solidFill>
                <a:srgbClr val="000000"/>
              </a:solidFill>
            </p:grpSpPr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4185E3EF-0757-8A69-79EC-49B91CDCCAA0}"/>
                    </a:ext>
                  </a:extLst>
                </p:cNvPr>
                <p:cNvSpPr/>
                <p:nvPr/>
              </p:nvSpPr>
              <p:spPr>
                <a:xfrm>
                  <a:off x="6925091" y="1555439"/>
                  <a:ext cx="260855" cy="379266"/>
                </a:xfrm>
                <a:custGeom>
                  <a:avLst/>
                  <a:gdLst>
                    <a:gd name="connsiteX0" fmla="*/ 51147 w 260855"/>
                    <a:gd name="connsiteY0" fmla="*/ 379266 h 379266"/>
                    <a:gd name="connsiteX1" fmla="*/ 51604 w 260855"/>
                    <a:gd name="connsiteY1" fmla="*/ 378681 h 379266"/>
                    <a:gd name="connsiteX2" fmla="*/ 83352 w 260855"/>
                    <a:gd name="connsiteY2" fmla="*/ 293185 h 379266"/>
                    <a:gd name="connsiteX3" fmla="*/ 78963 w 260855"/>
                    <a:gd name="connsiteY3" fmla="*/ 279268 h 379266"/>
                    <a:gd name="connsiteX4" fmla="*/ 74519 w 260855"/>
                    <a:gd name="connsiteY4" fmla="*/ 265149 h 379266"/>
                    <a:gd name="connsiteX5" fmla="*/ 77116 w 260855"/>
                    <a:gd name="connsiteY5" fmla="*/ 238741 h 379266"/>
                    <a:gd name="connsiteX6" fmla="*/ 58755 w 260855"/>
                    <a:gd name="connsiteY6" fmla="*/ 162170 h 379266"/>
                    <a:gd name="connsiteX7" fmla="*/ 2080 w 260855"/>
                    <a:gd name="connsiteY7" fmla="*/ 90261 h 379266"/>
                    <a:gd name="connsiteX8" fmla="*/ 2080 w 260855"/>
                    <a:gd name="connsiteY8" fmla="*/ 90243 h 379266"/>
                    <a:gd name="connsiteX9" fmla="*/ 12029 w 260855"/>
                    <a:gd name="connsiteY9" fmla="*/ 25046 h 379266"/>
                    <a:gd name="connsiteX10" fmla="*/ 12102 w 260855"/>
                    <a:gd name="connsiteY10" fmla="*/ 24973 h 379266"/>
                    <a:gd name="connsiteX11" fmla="*/ 16473 w 260855"/>
                    <a:gd name="connsiteY11" fmla="*/ 20273 h 379266"/>
                    <a:gd name="connsiteX12" fmla="*/ 18942 w 260855"/>
                    <a:gd name="connsiteY12" fmla="*/ 17365 h 379266"/>
                    <a:gd name="connsiteX13" fmla="*/ 68502 w 260855"/>
                    <a:gd name="connsiteY13" fmla="*/ 10 h 379266"/>
                    <a:gd name="connsiteX14" fmla="*/ 121720 w 260855"/>
                    <a:gd name="connsiteY14" fmla="*/ 8550 h 379266"/>
                    <a:gd name="connsiteX15" fmla="*/ 155992 w 260855"/>
                    <a:gd name="connsiteY15" fmla="*/ 18170 h 379266"/>
                    <a:gd name="connsiteX16" fmla="*/ 205333 w 260855"/>
                    <a:gd name="connsiteY16" fmla="*/ 32837 h 379266"/>
                    <a:gd name="connsiteX17" fmla="*/ 260691 w 260855"/>
                    <a:gd name="connsiteY17" fmla="*/ 64932 h 379266"/>
                    <a:gd name="connsiteX18" fmla="*/ 260855 w 260855"/>
                    <a:gd name="connsiteY18" fmla="*/ 65060 h 379266"/>
                    <a:gd name="connsiteX19" fmla="*/ 260801 w 260855"/>
                    <a:gd name="connsiteY19" fmla="*/ 65261 h 379266"/>
                    <a:gd name="connsiteX20" fmla="*/ 222743 w 260855"/>
                    <a:gd name="connsiteY20" fmla="*/ 108787 h 379266"/>
                    <a:gd name="connsiteX21" fmla="*/ 167129 w 260855"/>
                    <a:gd name="connsiteY21" fmla="*/ 132360 h 379266"/>
                    <a:gd name="connsiteX22" fmla="*/ 186204 w 260855"/>
                    <a:gd name="connsiteY22" fmla="*/ 214199 h 379266"/>
                    <a:gd name="connsiteX23" fmla="*/ 161643 w 260855"/>
                    <a:gd name="connsiteY23" fmla="*/ 295050 h 379266"/>
                    <a:gd name="connsiteX24" fmla="*/ 115429 w 260855"/>
                    <a:gd name="connsiteY24" fmla="*/ 349567 h 379266"/>
                    <a:gd name="connsiteX25" fmla="*/ 51897 w 260855"/>
                    <a:gd name="connsiteY25" fmla="*/ 379157 h 379266"/>
                    <a:gd name="connsiteX26" fmla="*/ 51147 w 260855"/>
                    <a:gd name="connsiteY26" fmla="*/ 379266 h 379266"/>
                    <a:gd name="connsiteX27" fmla="*/ 2666 w 260855"/>
                    <a:gd name="connsiteY27" fmla="*/ 90133 h 379266"/>
                    <a:gd name="connsiteX28" fmla="*/ 59084 w 260855"/>
                    <a:gd name="connsiteY28" fmla="*/ 161676 h 379266"/>
                    <a:gd name="connsiteX29" fmla="*/ 79658 w 260855"/>
                    <a:gd name="connsiteY29" fmla="*/ 194942 h 379266"/>
                    <a:gd name="connsiteX30" fmla="*/ 77720 w 260855"/>
                    <a:gd name="connsiteY30" fmla="*/ 238815 h 379266"/>
                    <a:gd name="connsiteX31" fmla="*/ 75122 w 260855"/>
                    <a:gd name="connsiteY31" fmla="*/ 265168 h 379266"/>
                    <a:gd name="connsiteX32" fmla="*/ 79512 w 260855"/>
                    <a:gd name="connsiteY32" fmla="*/ 279030 h 379266"/>
                    <a:gd name="connsiteX33" fmla="*/ 83956 w 260855"/>
                    <a:gd name="connsiteY33" fmla="*/ 293148 h 379266"/>
                    <a:gd name="connsiteX34" fmla="*/ 52555 w 260855"/>
                    <a:gd name="connsiteY34" fmla="*/ 378480 h 379266"/>
                    <a:gd name="connsiteX35" fmla="*/ 161149 w 260855"/>
                    <a:gd name="connsiteY35" fmla="*/ 294739 h 379266"/>
                    <a:gd name="connsiteX36" fmla="*/ 166435 w 260855"/>
                    <a:gd name="connsiteY36" fmla="*/ 132324 h 379266"/>
                    <a:gd name="connsiteX37" fmla="*/ 166270 w 260855"/>
                    <a:gd name="connsiteY37" fmla="*/ 131994 h 379266"/>
                    <a:gd name="connsiteX38" fmla="*/ 166617 w 260855"/>
                    <a:gd name="connsiteY38" fmla="*/ 131903 h 379266"/>
                    <a:gd name="connsiteX39" fmla="*/ 222432 w 260855"/>
                    <a:gd name="connsiteY39" fmla="*/ 108293 h 379266"/>
                    <a:gd name="connsiteX40" fmla="*/ 260179 w 260855"/>
                    <a:gd name="connsiteY40" fmla="*/ 65298 h 379266"/>
                    <a:gd name="connsiteX41" fmla="*/ 205150 w 260855"/>
                    <a:gd name="connsiteY41" fmla="*/ 33404 h 379266"/>
                    <a:gd name="connsiteX42" fmla="*/ 155864 w 260855"/>
                    <a:gd name="connsiteY42" fmla="*/ 18755 h 379266"/>
                    <a:gd name="connsiteX43" fmla="*/ 121556 w 260855"/>
                    <a:gd name="connsiteY43" fmla="*/ 9117 h 379266"/>
                    <a:gd name="connsiteX44" fmla="*/ 68521 w 260855"/>
                    <a:gd name="connsiteY44" fmla="*/ 613 h 379266"/>
                    <a:gd name="connsiteX45" fmla="*/ 19381 w 260855"/>
                    <a:gd name="connsiteY45" fmla="*/ 17804 h 379266"/>
                    <a:gd name="connsiteX46" fmla="*/ 16949 w 260855"/>
                    <a:gd name="connsiteY46" fmla="*/ 20657 h 379266"/>
                    <a:gd name="connsiteX47" fmla="*/ 12486 w 260855"/>
                    <a:gd name="connsiteY47" fmla="*/ 25448 h 379266"/>
                    <a:gd name="connsiteX48" fmla="*/ 2666 w 260855"/>
                    <a:gd name="connsiteY48" fmla="*/ 90133 h 379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60855" h="379266">
                      <a:moveTo>
                        <a:pt x="51147" y="379266"/>
                      </a:moveTo>
                      <a:lnTo>
                        <a:pt x="51604" y="378681"/>
                      </a:lnTo>
                      <a:cubicBezTo>
                        <a:pt x="67935" y="358089"/>
                        <a:pt x="89003" y="326835"/>
                        <a:pt x="83352" y="293185"/>
                      </a:cubicBezTo>
                      <a:cubicBezTo>
                        <a:pt x="83352" y="288832"/>
                        <a:pt x="81121" y="283968"/>
                        <a:pt x="78963" y="279268"/>
                      </a:cubicBezTo>
                      <a:cubicBezTo>
                        <a:pt x="76787" y="274513"/>
                        <a:pt x="74519" y="269593"/>
                        <a:pt x="74519" y="265149"/>
                      </a:cubicBezTo>
                      <a:cubicBezTo>
                        <a:pt x="74922" y="256499"/>
                        <a:pt x="76037" y="247465"/>
                        <a:pt x="77116" y="238741"/>
                      </a:cubicBezTo>
                      <a:cubicBezTo>
                        <a:pt x="80975" y="207688"/>
                        <a:pt x="84632" y="178354"/>
                        <a:pt x="58755" y="162170"/>
                      </a:cubicBezTo>
                      <a:cubicBezTo>
                        <a:pt x="37047" y="146808"/>
                        <a:pt x="9597" y="121881"/>
                        <a:pt x="2080" y="90261"/>
                      </a:cubicBezTo>
                      <a:lnTo>
                        <a:pt x="2080" y="90243"/>
                      </a:lnTo>
                      <a:cubicBezTo>
                        <a:pt x="-718" y="74570"/>
                        <a:pt x="-3132" y="45273"/>
                        <a:pt x="12029" y="25046"/>
                      </a:cubicBezTo>
                      <a:lnTo>
                        <a:pt x="12102" y="24973"/>
                      </a:lnTo>
                      <a:cubicBezTo>
                        <a:pt x="13455" y="24077"/>
                        <a:pt x="15065" y="22047"/>
                        <a:pt x="16473" y="20273"/>
                      </a:cubicBezTo>
                      <a:cubicBezTo>
                        <a:pt x="17369" y="19139"/>
                        <a:pt x="18210" y="18078"/>
                        <a:pt x="18942" y="17365"/>
                      </a:cubicBezTo>
                      <a:cubicBezTo>
                        <a:pt x="30299" y="6136"/>
                        <a:pt x="46959" y="284"/>
                        <a:pt x="68502" y="10"/>
                      </a:cubicBezTo>
                      <a:cubicBezTo>
                        <a:pt x="90064" y="-264"/>
                        <a:pt x="111095" y="5240"/>
                        <a:pt x="121720" y="8550"/>
                      </a:cubicBezTo>
                      <a:cubicBezTo>
                        <a:pt x="132986" y="12062"/>
                        <a:pt x="144672" y="15171"/>
                        <a:pt x="155992" y="18170"/>
                      </a:cubicBezTo>
                      <a:cubicBezTo>
                        <a:pt x="172378" y="22541"/>
                        <a:pt x="189331" y="27039"/>
                        <a:pt x="205333" y="32837"/>
                      </a:cubicBezTo>
                      <a:cubicBezTo>
                        <a:pt x="226730" y="40591"/>
                        <a:pt x="245311" y="53411"/>
                        <a:pt x="260691" y="64932"/>
                      </a:cubicBezTo>
                      <a:lnTo>
                        <a:pt x="260855" y="65060"/>
                      </a:lnTo>
                      <a:lnTo>
                        <a:pt x="260801" y="65261"/>
                      </a:lnTo>
                      <a:cubicBezTo>
                        <a:pt x="255790" y="81556"/>
                        <a:pt x="242988" y="96205"/>
                        <a:pt x="222743" y="108787"/>
                      </a:cubicBezTo>
                      <a:cubicBezTo>
                        <a:pt x="203742" y="120583"/>
                        <a:pt x="182071" y="128099"/>
                        <a:pt x="167129" y="132360"/>
                      </a:cubicBezTo>
                      <a:cubicBezTo>
                        <a:pt x="180278" y="157652"/>
                        <a:pt x="186881" y="185944"/>
                        <a:pt x="186204" y="214199"/>
                      </a:cubicBezTo>
                      <a:cubicBezTo>
                        <a:pt x="185509" y="243405"/>
                        <a:pt x="177023" y="271349"/>
                        <a:pt x="161643" y="295050"/>
                      </a:cubicBezTo>
                      <a:cubicBezTo>
                        <a:pt x="145934" y="318898"/>
                        <a:pt x="131249" y="336216"/>
                        <a:pt x="115429" y="349567"/>
                      </a:cubicBezTo>
                      <a:cubicBezTo>
                        <a:pt x="95678" y="366227"/>
                        <a:pt x="74903" y="375901"/>
                        <a:pt x="51897" y="379157"/>
                      </a:cubicBezTo>
                      <a:lnTo>
                        <a:pt x="51147" y="379266"/>
                      </a:lnTo>
                      <a:close/>
                      <a:moveTo>
                        <a:pt x="2666" y="90133"/>
                      </a:moveTo>
                      <a:cubicBezTo>
                        <a:pt x="10145" y="121570"/>
                        <a:pt x="37468" y="146387"/>
                        <a:pt x="59084" y="161676"/>
                      </a:cubicBezTo>
                      <a:cubicBezTo>
                        <a:pt x="70843" y="169028"/>
                        <a:pt x="77573" y="179909"/>
                        <a:pt x="79658" y="194942"/>
                      </a:cubicBezTo>
                      <a:cubicBezTo>
                        <a:pt x="81505" y="208328"/>
                        <a:pt x="79585" y="223818"/>
                        <a:pt x="77720" y="238815"/>
                      </a:cubicBezTo>
                      <a:cubicBezTo>
                        <a:pt x="76640" y="247538"/>
                        <a:pt x="75506" y="256536"/>
                        <a:pt x="75122" y="265168"/>
                      </a:cubicBezTo>
                      <a:cubicBezTo>
                        <a:pt x="75122" y="269465"/>
                        <a:pt x="77354" y="274330"/>
                        <a:pt x="79512" y="279030"/>
                      </a:cubicBezTo>
                      <a:cubicBezTo>
                        <a:pt x="81688" y="283785"/>
                        <a:pt x="83956" y="288704"/>
                        <a:pt x="83956" y="293148"/>
                      </a:cubicBezTo>
                      <a:cubicBezTo>
                        <a:pt x="89607" y="326652"/>
                        <a:pt x="68886" y="357796"/>
                        <a:pt x="52555" y="378480"/>
                      </a:cubicBezTo>
                      <a:cubicBezTo>
                        <a:pt x="105005" y="370726"/>
                        <a:pt x="138143" y="329688"/>
                        <a:pt x="161149" y="294739"/>
                      </a:cubicBezTo>
                      <a:cubicBezTo>
                        <a:pt x="191946" y="247300"/>
                        <a:pt x="193976" y="185066"/>
                        <a:pt x="166435" y="132324"/>
                      </a:cubicBezTo>
                      <a:lnTo>
                        <a:pt x="166270" y="131994"/>
                      </a:lnTo>
                      <a:lnTo>
                        <a:pt x="166617" y="131903"/>
                      </a:lnTo>
                      <a:cubicBezTo>
                        <a:pt x="181541" y="127678"/>
                        <a:pt x="203340" y="120162"/>
                        <a:pt x="222432" y="108293"/>
                      </a:cubicBezTo>
                      <a:cubicBezTo>
                        <a:pt x="242476" y="95839"/>
                        <a:pt x="255168" y="81373"/>
                        <a:pt x="260179" y="65298"/>
                      </a:cubicBezTo>
                      <a:cubicBezTo>
                        <a:pt x="244872" y="53831"/>
                        <a:pt x="226382" y="41103"/>
                        <a:pt x="205150" y="33404"/>
                      </a:cubicBezTo>
                      <a:cubicBezTo>
                        <a:pt x="189185" y="27625"/>
                        <a:pt x="172250" y="23108"/>
                        <a:pt x="155864" y="18755"/>
                      </a:cubicBezTo>
                      <a:cubicBezTo>
                        <a:pt x="144544" y="15738"/>
                        <a:pt x="132839" y="12629"/>
                        <a:pt x="121556" y="9117"/>
                      </a:cubicBezTo>
                      <a:cubicBezTo>
                        <a:pt x="110967" y="5825"/>
                        <a:pt x="89991" y="321"/>
                        <a:pt x="68521" y="613"/>
                      </a:cubicBezTo>
                      <a:cubicBezTo>
                        <a:pt x="47142" y="888"/>
                        <a:pt x="30610" y="6667"/>
                        <a:pt x="19381" y="17804"/>
                      </a:cubicBezTo>
                      <a:cubicBezTo>
                        <a:pt x="18686" y="18499"/>
                        <a:pt x="17845" y="19541"/>
                        <a:pt x="16949" y="20657"/>
                      </a:cubicBezTo>
                      <a:cubicBezTo>
                        <a:pt x="15522" y="22449"/>
                        <a:pt x="13894" y="24479"/>
                        <a:pt x="12486" y="25448"/>
                      </a:cubicBezTo>
                      <a:cubicBezTo>
                        <a:pt x="-2510" y="45474"/>
                        <a:pt x="-114" y="74570"/>
                        <a:pt x="2666" y="901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EF10BE37-C8BD-9AA1-162F-418DD02611E1}"/>
                    </a:ext>
                  </a:extLst>
                </p:cNvPr>
                <p:cNvSpPr/>
                <p:nvPr/>
              </p:nvSpPr>
              <p:spPr>
                <a:xfrm>
                  <a:off x="6920538" y="1550885"/>
                  <a:ext cx="269931" cy="388392"/>
                </a:xfrm>
                <a:custGeom>
                  <a:avLst/>
                  <a:gdLst>
                    <a:gd name="connsiteX0" fmla="*/ 55700 w 269931"/>
                    <a:gd name="connsiteY0" fmla="*/ 388392 h 388392"/>
                    <a:gd name="connsiteX1" fmla="*/ 51731 w 269931"/>
                    <a:gd name="connsiteY1" fmla="*/ 386088 h 388392"/>
                    <a:gd name="connsiteX2" fmla="*/ 52116 w 269931"/>
                    <a:gd name="connsiteY2" fmla="*/ 380967 h 388392"/>
                    <a:gd name="connsiteX3" fmla="*/ 52573 w 269931"/>
                    <a:gd name="connsiteY3" fmla="*/ 380382 h 388392"/>
                    <a:gd name="connsiteX4" fmla="*/ 83388 w 269931"/>
                    <a:gd name="connsiteY4" fmla="*/ 298488 h 388392"/>
                    <a:gd name="connsiteX5" fmla="*/ 83333 w 269931"/>
                    <a:gd name="connsiteY5" fmla="*/ 297738 h 388392"/>
                    <a:gd name="connsiteX6" fmla="*/ 79364 w 269931"/>
                    <a:gd name="connsiteY6" fmla="*/ 285741 h 388392"/>
                    <a:gd name="connsiteX7" fmla="*/ 74500 w 269931"/>
                    <a:gd name="connsiteY7" fmla="*/ 269703 h 388392"/>
                    <a:gd name="connsiteX8" fmla="*/ 77133 w 269931"/>
                    <a:gd name="connsiteY8" fmla="*/ 242728 h 388392"/>
                    <a:gd name="connsiteX9" fmla="*/ 60875 w 269931"/>
                    <a:gd name="connsiteY9" fmla="*/ 170600 h 388392"/>
                    <a:gd name="connsiteX10" fmla="*/ 2189 w 269931"/>
                    <a:gd name="connsiteY10" fmla="*/ 95875 h 388392"/>
                    <a:gd name="connsiteX11" fmla="*/ 2116 w 269931"/>
                    <a:gd name="connsiteY11" fmla="*/ 95473 h 388392"/>
                    <a:gd name="connsiteX12" fmla="*/ 12924 w 269931"/>
                    <a:gd name="connsiteY12" fmla="*/ 26875 h 388392"/>
                    <a:gd name="connsiteX13" fmla="*/ 13491 w 269931"/>
                    <a:gd name="connsiteY13" fmla="*/ 26235 h 388392"/>
                    <a:gd name="connsiteX14" fmla="*/ 14113 w 269931"/>
                    <a:gd name="connsiteY14" fmla="*/ 25741 h 388392"/>
                    <a:gd name="connsiteX15" fmla="*/ 17441 w 269931"/>
                    <a:gd name="connsiteY15" fmla="*/ 22010 h 388392"/>
                    <a:gd name="connsiteX16" fmla="*/ 20258 w 269931"/>
                    <a:gd name="connsiteY16" fmla="*/ 18700 h 388392"/>
                    <a:gd name="connsiteX17" fmla="*/ 72982 w 269931"/>
                    <a:gd name="connsiteY17" fmla="*/ 10 h 388392"/>
                    <a:gd name="connsiteX18" fmla="*/ 127608 w 269931"/>
                    <a:gd name="connsiteY18" fmla="*/ 8751 h 388392"/>
                    <a:gd name="connsiteX19" fmla="*/ 161569 w 269931"/>
                    <a:gd name="connsiteY19" fmla="*/ 18298 h 388392"/>
                    <a:gd name="connsiteX20" fmla="*/ 211422 w 269931"/>
                    <a:gd name="connsiteY20" fmla="*/ 33111 h 388392"/>
                    <a:gd name="connsiteX21" fmla="*/ 267950 w 269931"/>
                    <a:gd name="connsiteY21" fmla="*/ 65865 h 388392"/>
                    <a:gd name="connsiteX22" fmla="*/ 269743 w 269931"/>
                    <a:gd name="connsiteY22" fmla="*/ 71022 h 388392"/>
                    <a:gd name="connsiteX23" fmla="*/ 229673 w 269931"/>
                    <a:gd name="connsiteY23" fmla="*/ 117254 h 388392"/>
                    <a:gd name="connsiteX24" fmla="*/ 178175 w 269931"/>
                    <a:gd name="connsiteY24" fmla="*/ 139785 h 388392"/>
                    <a:gd name="connsiteX25" fmla="*/ 195292 w 269931"/>
                    <a:gd name="connsiteY25" fmla="*/ 218880 h 388392"/>
                    <a:gd name="connsiteX26" fmla="*/ 170000 w 269931"/>
                    <a:gd name="connsiteY26" fmla="*/ 302109 h 388392"/>
                    <a:gd name="connsiteX27" fmla="*/ 122890 w 269931"/>
                    <a:gd name="connsiteY27" fmla="*/ 357631 h 388392"/>
                    <a:gd name="connsiteX28" fmla="*/ 57053 w 269931"/>
                    <a:gd name="connsiteY28" fmla="*/ 388264 h 388392"/>
                    <a:gd name="connsiteX29" fmla="*/ 56321 w 269931"/>
                    <a:gd name="connsiteY29" fmla="*/ 388374 h 388392"/>
                    <a:gd name="connsiteX30" fmla="*/ 55700 w 269931"/>
                    <a:gd name="connsiteY30" fmla="*/ 388392 h 388392"/>
                    <a:gd name="connsiteX31" fmla="*/ 93062 w 269931"/>
                    <a:gd name="connsiteY31" fmla="*/ 297281 h 388392"/>
                    <a:gd name="connsiteX32" fmla="*/ 68044 w 269931"/>
                    <a:gd name="connsiteY32" fmla="*/ 376139 h 388392"/>
                    <a:gd name="connsiteX33" fmla="*/ 161880 w 269931"/>
                    <a:gd name="connsiteY33" fmla="*/ 296751 h 388392"/>
                    <a:gd name="connsiteX34" fmla="*/ 166927 w 269931"/>
                    <a:gd name="connsiteY34" fmla="*/ 138980 h 388392"/>
                    <a:gd name="connsiteX35" fmla="*/ 166690 w 269931"/>
                    <a:gd name="connsiteY35" fmla="*/ 134902 h 388392"/>
                    <a:gd name="connsiteX36" fmla="*/ 169543 w 269931"/>
                    <a:gd name="connsiteY36" fmla="*/ 132140 h 388392"/>
                    <a:gd name="connsiteX37" fmla="*/ 224571 w 269931"/>
                    <a:gd name="connsiteY37" fmla="*/ 108951 h 388392"/>
                    <a:gd name="connsiteX38" fmla="*/ 259318 w 269931"/>
                    <a:gd name="connsiteY38" fmla="*/ 71516 h 388392"/>
                    <a:gd name="connsiteX39" fmla="*/ 208148 w 269931"/>
                    <a:gd name="connsiteY39" fmla="*/ 42255 h 388392"/>
                    <a:gd name="connsiteX40" fmla="*/ 159356 w 269931"/>
                    <a:gd name="connsiteY40" fmla="*/ 27753 h 388392"/>
                    <a:gd name="connsiteX41" fmla="*/ 124755 w 269931"/>
                    <a:gd name="connsiteY41" fmla="*/ 18042 h 388392"/>
                    <a:gd name="connsiteX42" fmla="*/ 73147 w 269931"/>
                    <a:gd name="connsiteY42" fmla="*/ 9739 h 388392"/>
                    <a:gd name="connsiteX43" fmla="*/ 27152 w 269931"/>
                    <a:gd name="connsiteY43" fmla="*/ 25595 h 388392"/>
                    <a:gd name="connsiteX44" fmla="*/ 25141 w 269931"/>
                    <a:gd name="connsiteY44" fmla="*/ 27972 h 388392"/>
                    <a:gd name="connsiteX45" fmla="*/ 20312 w 269931"/>
                    <a:gd name="connsiteY45" fmla="*/ 33239 h 388392"/>
                    <a:gd name="connsiteX46" fmla="*/ 11699 w 269931"/>
                    <a:gd name="connsiteY46" fmla="*/ 93736 h 388392"/>
                    <a:gd name="connsiteX47" fmla="*/ 66270 w 269931"/>
                    <a:gd name="connsiteY47" fmla="*/ 162480 h 388392"/>
                    <a:gd name="connsiteX48" fmla="*/ 88728 w 269931"/>
                    <a:gd name="connsiteY48" fmla="*/ 198855 h 388392"/>
                    <a:gd name="connsiteX49" fmla="*/ 86789 w 269931"/>
                    <a:gd name="connsiteY49" fmla="*/ 243917 h 388392"/>
                    <a:gd name="connsiteX50" fmla="*/ 84229 w 269931"/>
                    <a:gd name="connsiteY50" fmla="*/ 269904 h 388392"/>
                    <a:gd name="connsiteX51" fmla="*/ 88198 w 269931"/>
                    <a:gd name="connsiteY51" fmla="*/ 281627 h 388392"/>
                    <a:gd name="connsiteX52" fmla="*/ 93062 w 269931"/>
                    <a:gd name="connsiteY52" fmla="*/ 297281 h 388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69931" h="388392">
                      <a:moveTo>
                        <a:pt x="55700" y="388392"/>
                      </a:moveTo>
                      <a:cubicBezTo>
                        <a:pt x="54072" y="388392"/>
                        <a:pt x="52554" y="387532"/>
                        <a:pt x="51731" y="386088"/>
                      </a:cubicBezTo>
                      <a:cubicBezTo>
                        <a:pt x="50798" y="384460"/>
                        <a:pt x="50963" y="382430"/>
                        <a:pt x="52116" y="380967"/>
                      </a:cubicBezTo>
                      <a:lnTo>
                        <a:pt x="52573" y="380382"/>
                      </a:lnTo>
                      <a:cubicBezTo>
                        <a:pt x="68355" y="360485"/>
                        <a:pt x="88746" y="330328"/>
                        <a:pt x="83388" y="298488"/>
                      </a:cubicBezTo>
                      <a:cubicBezTo>
                        <a:pt x="83351" y="298232"/>
                        <a:pt x="83333" y="297994"/>
                        <a:pt x="83333" y="297738"/>
                      </a:cubicBezTo>
                      <a:cubicBezTo>
                        <a:pt x="83333" y="294373"/>
                        <a:pt x="81321" y="289984"/>
                        <a:pt x="79364" y="285741"/>
                      </a:cubicBezTo>
                      <a:cubicBezTo>
                        <a:pt x="76969" y="280511"/>
                        <a:pt x="74500" y="275134"/>
                        <a:pt x="74500" y="269703"/>
                      </a:cubicBezTo>
                      <a:cubicBezTo>
                        <a:pt x="74902" y="260650"/>
                        <a:pt x="76036" y="251543"/>
                        <a:pt x="77133" y="242728"/>
                      </a:cubicBezTo>
                      <a:cubicBezTo>
                        <a:pt x="80974" y="211876"/>
                        <a:pt x="84284" y="185249"/>
                        <a:pt x="60875" y="170600"/>
                      </a:cubicBezTo>
                      <a:cubicBezTo>
                        <a:pt x="38308" y="154653"/>
                        <a:pt x="10016" y="128885"/>
                        <a:pt x="2189" y="95875"/>
                      </a:cubicBezTo>
                      <a:cubicBezTo>
                        <a:pt x="2153" y="95747"/>
                        <a:pt x="2134" y="95601"/>
                        <a:pt x="2116" y="95473"/>
                      </a:cubicBezTo>
                      <a:cubicBezTo>
                        <a:pt x="-792" y="79032"/>
                        <a:pt x="-3224" y="48418"/>
                        <a:pt x="12924" y="26875"/>
                      </a:cubicBezTo>
                      <a:cubicBezTo>
                        <a:pt x="13089" y="26655"/>
                        <a:pt x="13290" y="26436"/>
                        <a:pt x="13491" y="26235"/>
                      </a:cubicBezTo>
                      <a:cubicBezTo>
                        <a:pt x="13674" y="26070"/>
                        <a:pt x="13930" y="25869"/>
                        <a:pt x="14113" y="25741"/>
                      </a:cubicBezTo>
                      <a:cubicBezTo>
                        <a:pt x="14881" y="25229"/>
                        <a:pt x="16490" y="23217"/>
                        <a:pt x="17441" y="22010"/>
                      </a:cubicBezTo>
                      <a:cubicBezTo>
                        <a:pt x="18465" y="20730"/>
                        <a:pt x="19435" y="19523"/>
                        <a:pt x="20258" y="18700"/>
                      </a:cubicBezTo>
                      <a:cubicBezTo>
                        <a:pt x="32492" y="6593"/>
                        <a:pt x="50232" y="302"/>
                        <a:pt x="72982" y="10"/>
                      </a:cubicBezTo>
                      <a:cubicBezTo>
                        <a:pt x="95165" y="-265"/>
                        <a:pt x="116727" y="5368"/>
                        <a:pt x="127608" y="8751"/>
                      </a:cubicBezTo>
                      <a:cubicBezTo>
                        <a:pt x="138727" y="12208"/>
                        <a:pt x="150340" y="15299"/>
                        <a:pt x="161569" y="18298"/>
                      </a:cubicBezTo>
                      <a:cubicBezTo>
                        <a:pt x="178175" y="22705"/>
                        <a:pt x="195201" y="27241"/>
                        <a:pt x="211422" y="33111"/>
                      </a:cubicBezTo>
                      <a:cubicBezTo>
                        <a:pt x="233368" y="41066"/>
                        <a:pt x="252314" y="54124"/>
                        <a:pt x="267950" y="65865"/>
                      </a:cubicBezTo>
                      <a:cubicBezTo>
                        <a:pt x="269505" y="67035"/>
                        <a:pt x="270328" y="69175"/>
                        <a:pt x="269743" y="71022"/>
                      </a:cubicBezTo>
                      <a:cubicBezTo>
                        <a:pt x="264347" y="88578"/>
                        <a:pt x="250888" y="104068"/>
                        <a:pt x="229673" y="117254"/>
                      </a:cubicBezTo>
                      <a:cubicBezTo>
                        <a:pt x="212355" y="128007"/>
                        <a:pt x="192915" y="135268"/>
                        <a:pt x="178175" y="139785"/>
                      </a:cubicBezTo>
                      <a:cubicBezTo>
                        <a:pt x="190025" y="164474"/>
                        <a:pt x="195932" y="191704"/>
                        <a:pt x="195292" y="218880"/>
                      </a:cubicBezTo>
                      <a:cubicBezTo>
                        <a:pt x="194579" y="248928"/>
                        <a:pt x="185837" y="277713"/>
                        <a:pt x="170000" y="302109"/>
                      </a:cubicBezTo>
                      <a:cubicBezTo>
                        <a:pt x="154016" y="326359"/>
                        <a:pt x="139056" y="344007"/>
                        <a:pt x="122890" y="357631"/>
                      </a:cubicBezTo>
                      <a:cubicBezTo>
                        <a:pt x="102462" y="374859"/>
                        <a:pt x="80937" y="384881"/>
                        <a:pt x="57053" y="388264"/>
                      </a:cubicBezTo>
                      <a:lnTo>
                        <a:pt x="56321" y="388374"/>
                      </a:lnTo>
                      <a:cubicBezTo>
                        <a:pt x="56120" y="388374"/>
                        <a:pt x="55901" y="388392"/>
                        <a:pt x="55700" y="388392"/>
                      </a:cubicBezTo>
                      <a:close/>
                      <a:moveTo>
                        <a:pt x="93062" y="297281"/>
                      </a:moveTo>
                      <a:cubicBezTo>
                        <a:pt x="98000" y="327548"/>
                        <a:pt x="82949" y="355474"/>
                        <a:pt x="68044" y="376139"/>
                      </a:cubicBezTo>
                      <a:cubicBezTo>
                        <a:pt x="112118" y="364727"/>
                        <a:pt x="141178" y="328188"/>
                        <a:pt x="161880" y="296751"/>
                      </a:cubicBezTo>
                      <a:cubicBezTo>
                        <a:pt x="191762" y="250720"/>
                        <a:pt x="193701" y="190241"/>
                        <a:pt x="166927" y="138980"/>
                      </a:cubicBezTo>
                      <a:cubicBezTo>
                        <a:pt x="166287" y="137755"/>
                        <a:pt x="166159" y="136164"/>
                        <a:pt x="166690" y="134902"/>
                      </a:cubicBezTo>
                      <a:cubicBezTo>
                        <a:pt x="167238" y="133640"/>
                        <a:pt x="168226" y="132525"/>
                        <a:pt x="169543" y="132140"/>
                      </a:cubicBezTo>
                      <a:cubicBezTo>
                        <a:pt x="184557" y="127898"/>
                        <a:pt x="205917" y="120528"/>
                        <a:pt x="224571" y="108951"/>
                      </a:cubicBezTo>
                      <a:cubicBezTo>
                        <a:pt x="242365" y="97905"/>
                        <a:pt x="254033" y="85323"/>
                        <a:pt x="259318" y="71516"/>
                      </a:cubicBezTo>
                      <a:cubicBezTo>
                        <a:pt x="244853" y="60817"/>
                        <a:pt x="227644" y="49314"/>
                        <a:pt x="208148" y="42255"/>
                      </a:cubicBezTo>
                      <a:cubicBezTo>
                        <a:pt x="192403" y="36549"/>
                        <a:pt x="175596" y="32069"/>
                        <a:pt x="159356" y="27753"/>
                      </a:cubicBezTo>
                      <a:cubicBezTo>
                        <a:pt x="147890" y="24698"/>
                        <a:pt x="136149" y="21590"/>
                        <a:pt x="124755" y="18042"/>
                      </a:cubicBezTo>
                      <a:cubicBezTo>
                        <a:pt x="114404" y="14823"/>
                        <a:pt x="93757" y="9519"/>
                        <a:pt x="73147" y="9739"/>
                      </a:cubicBezTo>
                      <a:cubicBezTo>
                        <a:pt x="52993" y="9995"/>
                        <a:pt x="37521" y="15335"/>
                        <a:pt x="27152" y="25595"/>
                      </a:cubicBezTo>
                      <a:cubicBezTo>
                        <a:pt x="26567" y="26180"/>
                        <a:pt x="25890" y="27058"/>
                        <a:pt x="25141" y="27972"/>
                      </a:cubicBezTo>
                      <a:cubicBezTo>
                        <a:pt x="23641" y="29856"/>
                        <a:pt x="22031" y="31867"/>
                        <a:pt x="20312" y="33239"/>
                      </a:cubicBezTo>
                      <a:cubicBezTo>
                        <a:pt x="6816" y="51838"/>
                        <a:pt x="9084" y="79014"/>
                        <a:pt x="11699" y="93736"/>
                      </a:cubicBezTo>
                      <a:cubicBezTo>
                        <a:pt x="18886" y="123728"/>
                        <a:pt x="45330" y="147667"/>
                        <a:pt x="66270" y="162480"/>
                      </a:cubicBezTo>
                      <a:cubicBezTo>
                        <a:pt x="79035" y="170454"/>
                        <a:pt x="86460" y="182396"/>
                        <a:pt x="88728" y="198855"/>
                      </a:cubicBezTo>
                      <a:cubicBezTo>
                        <a:pt x="90666" y="212845"/>
                        <a:pt x="88692" y="228646"/>
                        <a:pt x="86789" y="243917"/>
                      </a:cubicBezTo>
                      <a:cubicBezTo>
                        <a:pt x="85692" y="252750"/>
                        <a:pt x="84595" y="261565"/>
                        <a:pt x="84229" y="269904"/>
                      </a:cubicBezTo>
                      <a:cubicBezTo>
                        <a:pt x="84229" y="272995"/>
                        <a:pt x="86241" y="277384"/>
                        <a:pt x="88198" y="281627"/>
                      </a:cubicBezTo>
                      <a:cubicBezTo>
                        <a:pt x="90539" y="286747"/>
                        <a:pt x="92952" y="291996"/>
                        <a:pt x="93062" y="29728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05" name="Graphic 4">
              <a:extLst>
                <a:ext uri="{FF2B5EF4-FFF2-40B4-BE49-F238E27FC236}">
                  <a16:creationId xmlns:a16="http://schemas.microsoft.com/office/drawing/2014/main" id="{AFB8017E-135E-022F-C7BB-01777FED769A}"/>
                </a:ext>
              </a:extLst>
            </p:cNvPr>
            <p:cNvGrpSpPr/>
            <p:nvPr/>
          </p:nvGrpSpPr>
          <p:grpSpPr>
            <a:xfrm>
              <a:off x="6723940" y="1567863"/>
              <a:ext cx="130387" cy="131420"/>
              <a:chOff x="6723940" y="1567863"/>
              <a:chExt cx="130387" cy="131420"/>
            </a:xfrm>
            <a:solidFill>
              <a:srgbClr val="000000"/>
            </a:solidFill>
          </p:grpSpPr>
          <p:grpSp>
            <p:nvGrpSpPr>
              <p:cNvPr id="206" name="Graphic 4">
                <a:extLst>
                  <a:ext uri="{FF2B5EF4-FFF2-40B4-BE49-F238E27FC236}">
                    <a16:creationId xmlns:a16="http://schemas.microsoft.com/office/drawing/2014/main" id="{8848C9BA-87A1-D6F8-2EA3-82502B47DA26}"/>
                  </a:ext>
                </a:extLst>
              </p:cNvPr>
              <p:cNvGrpSpPr/>
              <p:nvPr/>
            </p:nvGrpSpPr>
            <p:grpSpPr>
              <a:xfrm>
                <a:off x="6724179" y="1568180"/>
                <a:ext cx="129865" cy="129769"/>
                <a:chOff x="6724179" y="1568180"/>
                <a:chExt cx="129865" cy="129769"/>
              </a:xfrm>
              <a:solidFill>
                <a:srgbClr val="000000"/>
              </a:solidFill>
            </p:grpSpPr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F09A5FE7-AB27-D750-7D66-0A98B3D3F78F}"/>
                    </a:ext>
                  </a:extLst>
                </p:cNvPr>
                <p:cNvSpPr/>
                <p:nvPr/>
              </p:nvSpPr>
              <p:spPr>
                <a:xfrm>
                  <a:off x="6728820" y="1572737"/>
                  <a:ext cx="120667" cy="120639"/>
                </a:xfrm>
                <a:custGeom>
                  <a:avLst/>
                  <a:gdLst>
                    <a:gd name="connsiteX0" fmla="*/ 18434 w 120667"/>
                    <a:gd name="connsiteY0" fmla="*/ 97377 h 120639"/>
                    <a:gd name="connsiteX1" fmla="*/ 59069 w 120667"/>
                    <a:gd name="connsiteY1" fmla="*/ 36149 h 120639"/>
                    <a:gd name="connsiteX2" fmla="*/ 108703 w 120667"/>
                    <a:gd name="connsiteY2" fmla="*/ 37923 h 120639"/>
                    <a:gd name="connsiteX3" fmla="*/ 120608 w 120667"/>
                    <a:gd name="connsiteY3" fmla="*/ 28870 h 120639"/>
                    <a:gd name="connsiteX4" fmla="*/ 118432 w 120667"/>
                    <a:gd name="connsiteY4" fmla="*/ 13618 h 120639"/>
                    <a:gd name="connsiteX5" fmla="*/ 118267 w 120667"/>
                    <a:gd name="connsiteY5" fmla="*/ 14276 h 120639"/>
                    <a:gd name="connsiteX6" fmla="*/ 79405 w 120667"/>
                    <a:gd name="connsiteY6" fmla="*/ 286 h 120639"/>
                    <a:gd name="connsiteX7" fmla="*/ 5193 w 120667"/>
                    <a:gd name="connsiteY7" fmla="*/ 98255 h 120639"/>
                    <a:gd name="connsiteX8" fmla="*/ 18287 w 120667"/>
                    <a:gd name="connsiteY8" fmla="*/ 120640 h 120639"/>
                    <a:gd name="connsiteX9" fmla="*/ 18434 w 120667"/>
                    <a:gd name="connsiteY9" fmla="*/ 97377 h 120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667" h="120639">
                      <a:moveTo>
                        <a:pt x="18434" y="97377"/>
                      </a:moveTo>
                      <a:cubicBezTo>
                        <a:pt x="41403" y="79876"/>
                        <a:pt x="43177" y="53632"/>
                        <a:pt x="59069" y="36149"/>
                      </a:cubicBezTo>
                      <a:cubicBezTo>
                        <a:pt x="71615" y="23731"/>
                        <a:pt x="90762" y="30900"/>
                        <a:pt x="108703" y="37923"/>
                      </a:cubicBezTo>
                      <a:cubicBezTo>
                        <a:pt x="114848" y="40337"/>
                        <a:pt x="121358" y="35363"/>
                        <a:pt x="120608" y="28870"/>
                      </a:cubicBezTo>
                      <a:cubicBezTo>
                        <a:pt x="120023" y="23768"/>
                        <a:pt x="119438" y="18647"/>
                        <a:pt x="118432" y="13618"/>
                      </a:cubicBezTo>
                      <a:cubicBezTo>
                        <a:pt x="118304" y="14021"/>
                        <a:pt x="118267" y="14276"/>
                        <a:pt x="118267" y="14276"/>
                      </a:cubicBezTo>
                      <a:cubicBezTo>
                        <a:pt x="107660" y="2024"/>
                        <a:pt x="79405" y="286"/>
                        <a:pt x="79405" y="286"/>
                      </a:cubicBezTo>
                      <a:cubicBezTo>
                        <a:pt x="8741" y="-4962"/>
                        <a:pt x="-10700" y="63270"/>
                        <a:pt x="5193" y="98255"/>
                      </a:cubicBezTo>
                      <a:cubicBezTo>
                        <a:pt x="9673" y="108131"/>
                        <a:pt x="14172" y="115354"/>
                        <a:pt x="18287" y="120640"/>
                      </a:cubicBezTo>
                      <a:cubicBezTo>
                        <a:pt x="15855" y="111441"/>
                        <a:pt x="13057" y="101382"/>
                        <a:pt x="18434" y="9737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0D96B5FF-FFA8-9AE7-580F-93783982298A}"/>
                    </a:ext>
                  </a:extLst>
                </p:cNvPr>
                <p:cNvSpPr/>
                <p:nvPr/>
              </p:nvSpPr>
              <p:spPr>
                <a:xfrm>
                  <a:off x="6724179" y="1568180"/>
                  <a:ext cx="129865" cy="129769"/>
                </a:xfrm>
                <a:custGeom>
                  <a:avLst/>
                  <a:gdLst>
                    <a:gd name="connsiteX0" fmla="*/ 22929 w 129865"/>
                    <a:gd name="connsiteY0" fmla="*/ 129769 h 129769"/>
                    <a:gd name="connsiteX1" fmla="*/ 19326 w 129865"/>
                    <a:gd name="connsiteY1" fmla="*/ 128013 h 129769"/>
                    <a:gd name="connsiteX2" fmla="*/ 5665 w 129865"/>
                    <a:gd name="connsiteY2" fmla="*/ 104714 h 129769"/>
                    <a:gd name="connsiteX3" fmla="*/ 14297 w 129865"/>
                    <a:gd name="connsiteY3" fmla="*/ 30429 h 129769"/>
                    <a:gd name="connsiteX4" fmla="*/ 84376 w 129865"/>
                    <a:gd name="connsiteY4" fmla="*/ 290 h 129769"/>
                    <a:gd name="connsiteX5" fmla="*/ 124354 w 129865"/>
                    <a:gd name="connsiteY5" fmla="*/ 13805 h 129769"/>
                    <a:gd name="connsiteX6" fmla="*/ 127554 w 129865"/>
                    <a:gd name="connsiteY6" fmla="*/ 17298 h 129769"/>
                    <a:gd name="connsiteX7" fmla="*/ 129767 w 129865"/>
                    <a:gd name="connsiteY7" fmla="*/ 32660 h 129769"/>
                    <a:gd name="connsiteX8" fmla="*/ 124720 w 129865"/>
                    <a:gd name="connsiteY8" fmla="*/ 44913 h 129769"/>
                    <a:gd name="connsiteX9" fmla="*/ 111680 w 129865"/>
                    <a:gd name="connsiteY9" fmla="*/ 46760 h 129769"/>
                    <a:gd name="connsiteX10" fmla="*/ 66930 w 129865"/>
                    <a:gd name="connsiteY10" fmla="*/ 43980 h 129769"/>
                    <a:gd name="connsiteX11" fmla="*/ 52702 w 129865"/>
                    <a:gd name="connsiteY11" fmla="*/ 67992 h 129769"/>
                    <a:gd name="connsiteX12" fmla="*/ 25837 w 129865"/>
                    <a:gd name="connsiteY12" fmla="*/ 105611 h 129769"/>
                    <a:gd name="connsiteX13" fmla="*/ 25782 w 129865"/>
                    <a:gd name="connsiteY13" fmla="*/ 105647 h 129769"/>
                    <a:gd name="connsiteX14" fmla="*/ 27153 w 129865"/>
                    <a:gd name="connsiteY14" fmla="*/ 123441 h 129769"/>
                    <a:gd name="connsiteX15" fmla="*/ 27318 w 129865"/>
                    <a:gd name="connsiteY15" fmla="*/ 124063 h 129769"/>
                    <a:gd name="connsiteX16" fmla="*/ 24922 w 129865"/>
                    <a:gd name="connsiteY16" fmla="*/ 129330 h 129769"/>
                    <a:gd name="connsiteX17" fmla="*/ 22929 w 129865"/>
                    <a:gd name="connsiteY17" fmla="*/ 129769 h 129769"/>
                    <a:gd name="connsiteX18" fmla="*/ 76384 w 129865"/>
                    <a:gd name="connsiteY18" fmla="*/ 9123 h 129769"/>
                    <a:gd name="connsiteX19" fmla="*/ 21795 w 129865"/>
                    <a:gd name="connsiteY19" fmla="*/ 35641 h 129769"/>
                    <a:gd name="connsiteX20" fmla="*/ 13986 w 129865"/>
                    <a:gd name="connsiteY20" fmla="*/ 100929 h 129769"/>
                    <a:gd name="connsiteX21" fmla="*/ 15943 w 129865"/>
                    <a:gd name="connsiteY21" fmla="*/ 105044 h 129769"/>
                    <a:gd name="connsiteX22" fmla="*/ 20332 w 129865"/>
                    <a:gd name="connsiteY22" fmla="*/ 98277 h 129769"/>
                    <a:gd name="connsiteX23" fmla="*/ 44435 w 129865"/>
                    <a:gd name="connsiteY23" fmla="*/ 64060 h 129769"/>
                    <a:gd name="connsiteX24" fmla="*/ 60328 w 129865"/>
                    <a:gd name="connsiteY24" fmla="*/ 37634 h 129769"/>
                    <a:gd name="connsiteX25" fmla="*/ 115008 w 129865"/>
                    <a:gd name="connsiteY25" fmla="*/ 38238 h 129769"/>
                    <a:gd name="connsiteX26" fmla="*/ 119142 w 129865"/>
                    <a:gd name="connsiteY26" fmla="*/ 37652 h 129769"/>
                    <a:gd name="connsiteX27" fmla="*/ 120715 w 129865"/>
                    <a:gd name="connsiteY27" fmla="*/ 33958 h 129769"/>
                    <a:gd name="connsiteX28" fmla="*/ 119014 w 129865"/>
                    <a:gd name="connsiteY28" fmla="*/ 21339 h 129769"/>
                    <a:gd name="connsiteX29" fmla="*/ 83755 w 129865"/>
                    <a:gd name="connsiteY29" fmla="*/ 9397 h 129769"/>
                    <a:gd name="connsiteX30" fmla="*/ 76384 w 129865"/>
                    <a:gd name="connsiteY30" fmla="*/ 9123 h 129769"/>
                    <a:gd name="connsiteX31" fmla="*/ 23075 w 129865"/>
                    <a:gd name="connsiteY31" fmla="*/ 101935 h 129769"/>
                    <a:gd name="connsiteX32" fmla="*/ 23111 w 129865"/>
                    <a:gd name="connsiteY32" fmla="*/ 101935 h 129769"/>
                    <a:gd name="connsiteX33" fmla="*/ 23075 w 129865"/>
                    <a:gd name="connsiteY33" fmla="*/ 101935 h 129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9865" h="129769">
                      <a:moveTo>
                        <a:pt x="22929" y="129769"/>
                      </a:moveTo>
                      <a:cubicBezTo>
                        <a:pt x="21557" y="129769"/>
                        <a:pt x="20222" y="129147"/>
                        <a:pt x="19326" y="128013"/>
                      </a:cubicBezTo>
                      <a:cubicBezTo>
                        <a:pt x="14461" y="121777"/>
                        <a:pt x="9871" y="113932"/>
                        <a:pt x="5665" y="104714"/>
                      </a:cubicBezTo>
                      <a:cubicBezTo>
                        <a:pt x="-4375" y="82641"/>
                        <a:pt x="-809" y="52082"/>
                        <a:pt x="14297" y="30429"/>
                      </a:cubicBezTo>
                      <a:cubicBezTo>
                        <a:pt x="29403" y="8757"/>
                        <a:pt x="54274" y="-1941"/>
                        <a:pt x="84376" y="290"/>
                      </a:cubicBezTo>
                      <a:cubicBezTo>
                        <a:pt x="85492" y="363"/>
                        <a:pt x="111625" y="2101"/>
                        <a:pt x="124354" y="13805"/>
                      </a:cubicBezTo>
                      <a:cubicBezTo>
                        <a:pt x="125963" y="14280"/>
                        <a:pt x="127207" y="15597"/>
                        <a:pt x="127554" y="17298"/>
                      </a:cubicBezTo>
                      <a:cubicBezTo>
                        <a:pt x="128578" y="22437"/>
                        <a:pt x="129182" y="27631"/>
                        <a:pt x="129767" y="32660"/>
                      </a:cubicBezTo>
                      <a:cubicBezTo>
                        <a:pt x="130334" y="37579"/>
                        <a:pt x="128432" y="42060"/>
                        <a:pt x="124720" y="44913"/>
                      </a:cubicBezTo>
                      <a:cubicBezTo>
                        <a:pt x="120970" y="47802"/>
                        <a:pt x="116088" y="48497"/>
                        <a:pt x="111680" y="46760"/>
                      </a:cubicBezTo>
                      <a:cubicBezTo>
                        <a:pt x="92350" y="39207"/>
                        <a:pt x="76805" y="34196"/>
                        <a:pt x="66930" y="43980"/>
                      </a:cubicBezTo>
                      <a:cubicBezTo>
                        <a:pt x="60895" y="50637"/>
                        <a:pt x="56908" y="59068"/>
                        <a:pt x="52702" y="67992"/>
                      </a:cubicBezTo>
                      <a:cubicBezTo>
                        <a:pt x="46502" y="81160"/>
                        <a:pt x="40083" y="94766"/>
                        <a:pt x="25837" y="105611"/>
                      </a:cubicBezTo>
                      <a:cubicBezTo>
                        <a:pt x="25818" y="105629"/>
                        <a:pt x="25800" y="105629"/>
                        <a:pt x="25782" y="105647"/>
                      </a:cubicBezTo>
                      <a:cubicBezTo>
                        <a:pt x="23020" y="107714"/>
                        <a:pt x="25507" y="117169"/>
                        <a:pt x="27153" y="123441"/>
                      </a:cubicBezTo>
                      <a:lnTo>
                        <a:pt x="27318" y="124063"/>
                      </a:lnTo>
                      <a:cubicBezTo>
                        <a:pt x="27866" y="126166"/>
                        <a:pt x="26879" y="128361"/>
                        <a:pt x="24922" y="129330"/>
                      </a:cubicBezTo>
                      <a:cubicBezTo>
                        <a:pt x="24300" y="129623"/>
                        <a:pt x="23605" y="129769"/>
                        <a:pt x="22929" y="129769"/>
                      </a:cubicBezTo>
                      <a:close/>
                      <a:moveTo>
                        <a:pt x="76384" y="9123"/>
                      </a:moveTo>
                      <a:cubicBezTo>
                        <a:pt x="46776" y="9123"/>
                        <a:pt x="30426" y="23260"/>
                        <a:pt x="21795" y="35641"/>
                      </a:cubicBezTo>
                      <a:cubicBezTo>
                        <a:pt x="6890" y="57001"/>
                        <a:pt x="6579" y="84653"/>
                        <a:pt x="13986" y="100929"/>
                      </a:cubicBezTo>
                      <a:cubicBezTo>
                        <a:pt x="14626" y="102337"/>
                        <a:pt x="15284" y="103709"/>
                        <a:pt x="15943" y="105044"/>
                      </a:cubicBezTo>
                      <a:cubicBezTo>
                        <a:pt x="16601" y="102374"/>
                        <a:pt x="17954" y="100051"/>
                        <a:pt x="20332" y="98277"/>
                      </a:cubicBezTo>
                      <a:cubicBezTo>
                        <a:pt x="32767" y="88786"/>
                        <a:pt x="38711" y="76222"/>
                        <a:pt x="44435" y="64060"/>
                      </a:cubicBezTo>
                      <a:cubicBezTo>
                        <a:pt x="48751" y="54916"/>
                        <a:pt x="53195" y="45461"/>
                        <a:pt x="60328" y="37634"/>
                      </a:cubicBezTo>
                      <a:cubicBezTo>
                        <a:pt x="75379" y="22711"/>
                        <a:pt x="97361" y="31306"/>
                        <a:pt x="115008" y="38238"/>
                      </a:cubicBezTo>
                      <a:cubicBezTo>
                        <a:pt x="117057" y="39024"/>
                        <a:pt x="118575" y="38091"/>
                        <a:pt x="119142" y="37652"/>
                      </a:cubicBezTo>
                      <a:cubicBezTo>
                        <a:pt x="119690" y="37232"/>
                        <a:pt x="120952" y="36025"/>
                        <a:pt x="120715" y="33958"/>
                      </a:cubicBezTo>
                      <a:cubicBezTo>
                        <a:pt x="120221" y="29661"/>
                        <a:pt x="119727" y="25418"/>
                        <a:pt x="119014" y="21339"/>
                      </a:cubicBezTo>
                      <a:cubicBezTo>
                        <a:pt x="111040" y="12872"/>
                        <a:pt x="90960" y="9855"/>
                        <a:pt x="83755" y="9397"/>
                      </a:cubicBezTo>
                      <a:cubicBezTo>
                        <a:pt x="81212" y="9215"/>
                        <a:pt x="78762" y="9123"/>
                        <a:pt x="76384" y="9123"/>
                      </a:cubicBezTo>
                      <a:close/>
                      <a:moveTo>
                        <a:pt x="23075" y="101935"/>
                      </a:moveTo>
                      <a:lnTo>
                        <a:pt x="23111" y="101935"/>
                      </a:lnTo>
                      <a:lnTo>
                        <a:pt x="23075" y="1019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9" name="Graphic 4">
                <a:extLst>
                  <a:ext uri="{FF2B5EF4-FFF2-40B4-BE49-F238E27FC236}">
                    <a16:creationId xmlns:a16="http://schemas.microsoft.com/office/drawing/2014/main" id="{8A624667-118A-CCD6-DFC8-163A3506B39C}"/>
                  </a:ext>
                </a:extLst>
              </p:cNvPr>
              <p:cNvGrpSpPr/>
              <p:nvPr/>
            </p:nvGrpSpPr>
            <p:grpSpPr>
              <a:xfrm>
                <a:off x="6723940" y="1567863"/>
                <a:ext cx="130387" cy="131420"/>
                <a:chOff x="6723940" y="1567863"/>
                <a:chExt cx="130387" cy="131420"/>
              </a:xfrm>
              <a:solidFill>
                <a:srgbClr val="000000"/>
              </a:solidFill>
            </p:grpSpPr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2646AB50-2957-D59E-810F-98E5DC3BE11B}"/>
                    </a:ext>
                  </a:extLst>
                </p:cNvPr>
                <p:cNvSpPr/>
                <p:nvPr/>
              </p:nvSpPr>
              <p:spPr>
                <a:xfrm>
                  <a:off x="6728513" y="1572446"/>
                  <a:ext cx="121323" cy="122266"/>
                </a:xfrm>
                <a:custGeom>
                  <a:avLst/>
                  <a:gdLst>
                    <a:gd name="connsiteX0" fmla="*/ 19252 w 121323"/>
                    <a:gd name="connsiteY0" fmla="*/ 122266 h 122266"/>
                    <a:gd name="connsiteX1" fmla="*/ 18356 w 121323"/>
                    <a:gd name="connsiteY1" fmla="*/ 121114 h 122266"/>
                    <a:gd name="connsiteX2" fmla="*/ 5226 w 121323"/>
                    <a:gd name="connsiteY2" fmla="*/ 98675 h 122266"/>
                    <a:gd name="connsiteX3" fmla="*/ 434 w 121323"/>
                    <a:gd name="connsiteY3" fmla="*/ 64330 h 122266"/>
                    <a:gd name="connsiteX4" fmla="*/ 13748 w 121323"/>
                    <a:gd name="connsiteY4" fmla="*/ 28230 h 122266"/>
                    <a:gd name="connsiteX5" fmla="*/ 39497 w 121323"/>
                    <a:gd name="connsiteY5" fmla="*/ 6704 h 122266"/>
                    <a:gd name="connsiteX6" fmla="*/ 79749 w 121323"/>
                    <a:gd name="connsiteY6" fmla="*/ 285 h 122266"/>
                    <a:gd name="connsiteX7" fmla="*/ 118446 w 121323"/>
                    <a:gd name="connsiteY7" fmla="*/ 13947 h 122266"/>
                    <a:gd name="connsiteX8" fmla="*/ 118483 w 121323"/>
                    <a:gd name="connsiteY8" fmla="*/ 13819 h 122266"/>
                    <a:gd name="connsiteX9" fmla="*/ 118831 w 121323"/>
                    <a:gd name="connsiteY9" fmla="*/ 12648 h 122266"/>
                    <a:gd name="connsiteX10" fmla="*/ 119068 w 121323"/>
                    <a:gd name="connsiteY10" fmla="*/ 13837 h 122266"/>
                    <a:gd name="connsiteX11" fmla="*/ 121208 w 121323"/>
                    <a:gd name="connsiteY11" fmla="*/ 28705 h 122266"/>
                    <a:gd name="connsiteX12" fmla="*/ 121263 w 121323"/>
                    <a:gd name="connsiteY12" fmla="*/ 29107 h 122266"/>
                    <a:gd name="connsiteX13" fmla="*/ 117770 w 121323"/>
                    <a:gd name="connsiteY13" fmla="*/ 37245 h 122266"/>
                    <a:gd name="connsiteX14" fmla="*/ 108937 w 121323"/>
                    <a:gd name="connsiteY14" fmla="*/ 38471 h 122266"/>
                    <a:gd name="connsiteX15" fmla="*/ 59632 w 121323"/>
                    <a:gd name="connsiteY15" fmla="*/ 36624 h 122266"/>
                    <a:gd name="connsiteX16" fmla="*/ 44545 w 121323"/>
                    <a:gd name="connsiteY16" fmla="*/ 61843 h 122266"/>
                    <a:gd name="connsiteX17" fmla="*/ 18960 w 121323"/>
                    <a:gd name="connsiteY17" fmla="*/ 97888 h 122266"/>
                    <a:gd name="connsiteX18" fmla="*/ 18960 w 121323"/>
                    <a:gd name="connsiteY18" fmla="*/ 97888 h 122266"/>
                    <a:gd name="connsiteX19" fmla="*/ 18759 w 121323"/>
                    <a:gd name="connsiteY19" fmla="*/ 120236 h 122266"/>
                    <a:gd name="connsiteX20" fmla="*/ 19252 w 121323"/>
                    <a:gd name="connsiteY20" fmla="*/ 122266 h 122266"/>
                    <a:gd name="connsiteX21" fmla="*/ 71977 w 121323"/>
                    <a:gd name="connsiteY21" fmla="*/ 578 h 122266"/>
                    <a:gd name="connsiteX22" fmla="*/ 14205 w 121323"/>
                    <a:gd name="connsiteY22" fmla="*/ 28559 h 122266"/>
                    <a:gd name="connsiteX23" fmla="*/ 5756 w 121323"/>
                    <a:gd name="connsiteY23" fmla="*/ 98419 h 122266"/>
                    <a:gd name="connsiteX24" fmla="*/ 17917 w 121323"/>
                    <a:gd name="connsiteY24" fmla="*/ 119560 h 122266"/>
                    <a:gd name="connsiteX25" fmla="*/ 18558 w 121323"/>
                    <a:gd name="connsiteY25" fmla="*/ 97431 h 122266"/>
                    <a:gd name="connsiteX26" fmla="*/ 43959 w 121323"/>
                    <a:gd name="connsiteY26" fmla="*/ 61623 h 122266"/>
                    <a:gd name="connsiteX27" fmla="*/ 59157 w 121323"/>
                    <a:gd name="connsiteY27" fmla="*/ 36240 h 122266"/>
                    <a:gd name="connsiteX28" fmla="*/ 109120 w 121323"/>
                    <a:gd name="connsiteY28" fmla="*/ 37940 h 122266"/>
                    <a:gd name="connsiteX29" fmla="*/ 117368 w 121323"/>
                    <a:gd name="connsiteY29" fmla="*/ 36788 h 122266"/>
                    <a:gd name="connsiteX30" fmla="*/ 120623 w 121323"/>
                    <a:gd name="connsiteY30" fmla="*/ 29181 h 122266"/>
                    <a:gd name="connsiteX31" fmla="*/ 120568 w 121323"/>
                    <a:gd name="connsiteY31" fmla="*/ 28778 h 122266"/>
                    <a:gd name="connsiteX32" fmla="*/ 118666 w 121323"/>
                    <a:gd name="connsiteY32" fmla="*/ 15135 h 122266"/>
                    <a:gd name="connsiteX33" fmla="*/ 118337 w 121323"/>
                    <a:gd name="connsiteY33" fmla="*/ 14770 h 122266"/>
                    <a:gd name="connsiteX34" fmla="*/ 79676 w 121323"/>
                    <a:gd name="connsiteY34" fmla="*/ 871 h 122266"/>
                    <a:gd name="connsiteX35" fmla="*/ 71977 w 121323"/>
                    <a:gd name="connsiteY35" fmla="*/ 578 h 122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1323" h="122266">
                      <a:moveTo>
                        <a:pt x="19252" y="122266"/>
                      </a:moveTo>
                      <a:lnTo>
                        <a:pt x="18356" y="121114"/>
                      </a:lnTo>
                      <a:cubicBezTo>
                        <a:pt x="13693" y="115134"/>
                        <a:pt x="9267" y="107581"/>
                        <a:pt x="5226" y="98675"/>
                      </a:cubicBezTo>
                      <a:cubicBezTo>
                        <a:pt x="818" y="89000"/>
                        <a:pt x="-883" y="76802"/>
                        <a:pt x="434" y="64330"/>
                      </a:cubicBezTo>
                      <a:cubicBezTo>
                        <a:pt x="1824" y="51053"/>
                        <a:pt x="6432" y="38562"/>
                        <a:pt x="13748" y="28230"/>
                      </a:cubicBezTo>
                      <a:cubicBezTo>
                        <a:pt x="20460" y="18756"/>
                        <a:pt x="29110" y="11514"/>
                        <a:pt x="39497" y="6704"/>
                      </a:cubicBezTo>
                      <a:cubicBezTo>
                        <a:pt x="51129" y="1328"/>
                        <a:pt x="64662" y="-830"/>
                        <a:pt x="79749" y="285"/>
                      </a:cubicBezTo>
                      <a:cubicBezTo>
                        <a:pt x="80024" y="304"/>
                        <a:pt x="107583" y="2132"/>
                        <a:pt x="118446" y="13947"/>
                      </a:cubicBezTo>
                      <a:cubicBezTo>
                        <a:pt x="118465" y="13910"/>
                        <a:pt x="118465" y="13873"/>
                        <a:pt x="118483" y="13819"/>
                      </a:cubicBezTo>
                      <a:lnTo>
                        <a:pt x="118831" y="12648"/>
                      </a:lnTo>
                      <a:lnTo>
                        <a:pt x="119068" y="13837"/>
                      </a:lnTo>
                      <a:cubicBezTo>
                        <a:pt x="120056" y="18738"/>
                        <a:pt x="120641" y="23804"/>
                        <a:pt x="121208" y="28705"/>
                      </a:cubicBezTo>
                      <a:lnTo>
                        <a:pt x="121263" y="29107"/>
                      </a:lnTo>
                      <a:cubicBezTo>
                        <a:pt x="121629" y="32271"/>
                        <a:pt x="120330" y="35307"/>
                        <a:pt x="117770" y="37245"/>
                      </a:cubicBezTo>
                      <a:cubicBezTo>
                        <a:pt x="115228" y="39184"/>
                        <a:pt x="111918" y="39641"/>
                        <a:pt x="108937" y="38471"/>
                      </a:cubicBezTo>
                      <a:cubicBezTo>
                        <a:pt x="91746" y="31741"/>
                        <a:pt x="72269" y="24115"/>
                        <a:pt x="59632" y="36624"/>
                      </a:cubicBezTo>
                      <a:cubicBezTo>
                        <a:pt x="53012" y="43902"/>
                        <a:pt x="48898" y="52626"/>
                        <a:pt x="44545" y="61843"/>
                      </a:cubicBezTo>
                      <a:cubicBezTo>
                        <a:pt x="38565" y="74535"/>
                        <a:pt x="32365" y="87666"/>
                        <a:pt x="18960" y="97888"/>
                      </a:cubicBezTo>
                      <a:lnTo>
                        <a:pt x="18960" y="97888"/>
                      </a:lnTo>
                      <a:cubicBezTo>
                        <a:pt x="13857" y="101674"/>
                        <a:pt x="16345" y="111111"/>
                        <a:pt x="18759" y="120236"/>
                      </a:cubicBezTo>
                      <a:lnTo>
                        <a:pt x="19252" y="122266"/>
                      </a:lnTo>
                      <a:close/>
                      <a:moveTo>
                        <a:pt x="71977" y="578"/>
                      </a:moveTo>
                      <a:cubicBezTo>
                        <a:pt x="40832" y="578"/>
                        <a:pt x="23459" y="15483"/>
                        <a:pt x="14205" y="28559"/>
                      </a:cubicBezTo>
                      <a:cubicBezTo>
                        <a:pt x="14" y="48602"/>
                        <a:pt x="-3534" y="77991"/>
                        <a:pt x="5756" y="98419"/>
                      </a:cubicBezTo>
                      <a:cubicBezTo>
                        <a:pt x="9523" y="106703"/>
                        <a:pt x="13602" y="113817"/>
                        <a:pt x="17917" y="119560"/>
                      </a:cubicBezTo>
                      <a:cubicBezTo>
                        <a:pt x="15540" y="110507"/>
                        <a:pt x="13309" y="101345"/>
                        <a:pt x="18558" y="97431"/>
                      </a:cubicBezTo>
                      <a:cubicBezTo>
                        <a:pt x="31853" y="87318"/>
                        <a:pt x="37998" y="74242"/>
                        <a:pt x="43959" y="61623"/>
                      </a:cubicBezTo>
                      <a:cubicBezTo>
                        <a:pt x="48331" y="52351"/>
                        <a:pt x="52464" y="43610"/>
                        <a:pt x="59157" y="36240"/>
                      </a:cubicBezTo>
                      <a:cubicBezTo>
                        <a:pt x="72087" y="23438"/>
                        <a:pt x="91765" y="31137"/>
                        <a:pt x="109120" y="37940"/>
                      </a:cubicBezTo>
                      <a:cubicBezTo>
                        <a:pt x="111900" y="39038"/>
                        <a:pt x="114990" y="38599"/>
                        <a:pt x="117368" y="36788"/>
                      </a:cubicBezTo>
                      <a:cubicBezTo>
                        <a:pt x="119745" y="34978"/>
                        <a:pt x="120970" y="32143"/>
                        <a:pt x="120623" y="29181"/>
                      </a:cubicBezTo>
                      <a:lnTo>
                        <a:pt x="120568" y="28778"/>
                      </a:lnTo>
                      <a:cubicBezTo>
                        <a:pt x="120038" y="24279"/>
                        <a:pt x="119507" y="19652"/>
                        <a:pt x="118666" y="15135"/>
                      </a:cubicBezTo>
                      <a:lnTo>
                        <a:pt x="118337" y="14770"/>
                      </a:lnTo>
                      <a:cubicBezTo>
                        <a:pt x="107949" y="2754"/>
                        <a:pt x="79951" y="889"/>
                        <a:pt x="79676" y="871"/>
                      </a:cubicBezTo>
                      <a:cubicBezTo>
                        <a:pt x="77024" y="669"/>
                        <a:pt x="74464" y="578"/>
                        <a:pt x="71977" y="57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4918AB45-DD4A-B4A8-FB74-024296EAD61C}"/>
                    </a:ext>
                  </a:extLst>
                </p:cNvPr>
                <p:cNvSpPr/>
                <p:nvPr/>
              </p:nvSpPr>
              <p:spPr>
                <a:xfrm>
                  <a:off x="6723940" y="1567863"/>
                  <a:ext cx="130387" cy="131420"/>
                </a:xfrm>
                <a:custGeom>
                  <a:avLst/>
                  <a:gdLst>
                    <a:gd name="connsiteX0" fmla="*/ 23825 w 130387"/>
                    <a:gd name="connsiteY0" fmla="*/ 131421 h 131420"/>
                    <a:gd name="connsiteX1" fmla="*/ 20222 w 130387"/>
                    <a:gd name="connsiteY1" fmla="*/ 129665 h 131420"/>
                    <a:gd name="connsiteX2" fmla="*/ 19326 w 130387"/>
                    <a:gd name="connsiteY2" fmla="*/ 128513 h 131420"/>
                    <a:gd name="connsiteX3" fmla="*/ 5629 w 130387"/>
                    <a:gd name="connsiteY3" fmla="*/ 105141 h 131420"/>
                    <a:gd name="connsiteX4" fmla="*/ 453 w 130387"/>
                    <a:gd name="connsiteY4" fmla="*/ 68419 h 131420"/>
                    <a:gd name="connsiteX5" fmla="*/ 14572 w 130387"/>
                    <a:gd name="connsiteY5" fmla="*/ 30160 h 131420"/>
                    <a:gd name="connsiteX6" fmla="*/ 42131 w 130387"/>
                    <a:gd name="connsiteY6" fmla="*/ 7136 h 131420"/>
                    <a:gd name="connsiteX7" fmla="*/ 84633 w 130387"/>
                    <a:gd name="connsiteY7" fmla="*/ 296 h 131420"/>
                    <a:gd name="connsiteX8" fmla="*/ 123385 w 130387"/>
                    <a:gd name="connsiteY8" fmla="*/ 12659 h 131420"/>
                    <a:gd name="connsiteX9" fmla="*/ 123568 w 130387"/>
                    <a:gd name="connsiteY9" fmla="*/ 12659 h 131420"/>
                    <a:gd name="connsiteX10" fmla="*/ 127847 w 130387"/>
                    <a:gd name="connsiteY10" fmla="*/ 16335 h 131420"/>
                    <a:gd name="connsiteX11" fmla="*/ 128085 w 130387"/>
                    <a:gd name="connsiteY11" fmla="*/ 17523 h 131420"/>
                    <a:gd name="connsiteX12" fmla="*/ 130280 w 130387"/>
                    <a:gd name="connsiteY12" fmla="*/ 32757 h 131420"/>
                    <a:gd name="connsiteX13" fmla="*/ 125068 w 130387"/>
                    <a:gd name="connsiteY13" fmla="*/ 45486 h 131420"/>
                    <a:gd name="connsiteX14" fmla="*/ 111809 w 130387"/>
                    <a:gd name="connsiteY14" fmla="*/ 47333 h 131420"/>
                    <a:gd name="connsiteX15" fmla="*/ 67387 w 130387"/>
                    <a:gd name="connsiteY15" fmla="*/ 44480 h 131420"/>
                    <a:gd name="connsiteX16" fmla="*/ 53214 w 130387"/>
                    <a:gd name="connsiteY16" fmla="*/ 68401 h 131420"/>
                    <a:gd name="connsiteX17" fmla="*/ 26276 w 130387"/>
                    <a:gd name="connsiteY17" fmla="*/ 106129 h 131420"/>
                    <a:gd name="connsiteX18" fmla="*/ 27721 w 130387"/>
                    <a:gd name="connsiteY18" fmla="*/ 123667 h 131420"/>
                    <a:gd name="connsiteX19" fmla="*/ 28251 w 130387"/>
                    <a:gd name="connsiteY19" fmla="*/ 125660 h 131420"/>
                    <a:gd name="connsiteX20" fmla="*/ 25873 w 130387"/>
                    <a:gd name="connsiteY20" fmla="*/ 130927 h 131420"/>
                    <a:gd name="connsiteX21" fmla="*/ 23825 w 130387"/>
                    <a:gd name="connsiteY21" fmla="*/ 131421 h 131420"/>
                    <a:gd name="connsiteX22" fmla="*/ 76549 w 130387"/>
                    <a:gd name="connsiteY22" fmla="*/ 9733 h 131420"/>
                    <a:gd name="connsiteX23" fmla="*/ 22527 w 130387"/>
                    <a:gd name="connsiteY23" fmla="*/ 35775 h 131420"/>
                    <a:gd name="connsiteX24" fmla="*/ 14498 w 130387"/>
                    <a:gd name="connsiteY24" fmla="*/ 101118 h 131420"/>
                    <a:gd name="connsiteX25" fmla="*/ 16089 w 130387"/>
                    <a:gd name="connsiteY25" fmla="*/ 104519 h 131420"/>
                    <a:gd name="connsiteX26" fmla="*/ 20405 w 130387"/>
                    <a:gd name="connsiteY26" fmla="*/ 98356 h 131420"/>
                    <a:gd name="connsiteX27" fmla="*/ 44399 w 130387"/>
                    <a:gd name="connsiteY27" fmla="*/ 64268 h 131420"/>
                    <a:gd name="connsiteX28" fmla="*/ 60347 w 130387"/>
                    <a:gd name="connsiteY28" fmla="*/ 37768 h 131420"/>
                    <a:gd name="connsiteX29" fmla="*/ 115357 w 130387"/>
                    <a:gd name="connsiteY29" fmla="*/ 38280 h 131420"/>
                    <a:gd name="connsiteX30" fmla="*/ 119161 w 130387"/>
                    <a:gd name="connsiteY30" fmla="*/ 37750 h 131420"/>
                    <a:gd name="connsiteX31" fmla="*/ 120642 w 130387"/>
                    <a:gd name="connsiteY31" fmla="*/ 34312 h 131420"/>
                    <a:gd name="connsiteX32" fmla="*/ 118959 w 130387"/>
                    <a:gd name="connsiteY32" fmla="*/ 21803 h 131420"/>
                    <a:gd name="connsiteX33" fmla="*/ 83956 w 130387"/>
                    <a:gd name="connsiteY33" fmla="*/ 10025 h 131420"/>
                    <a:gd name="connsiteX34" fmla="*/ 76549 w 130387"/>
                    <a:gd name="connsiteY34" fmla="*/ 9733 h 131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30387" h="131420">
                      <a:moveTo>
                        <a:pt x="23825" y="131421"/>
                      </a:moveTo>
                      <a:cubicBezTo>
                        <a:pt x="22453" y="131421"/>
                        <a:pt x="21118" y="130799"/>
                        <a:pt x="20222" y="129665"/>
                      </a:cubicBezTo>
                      <a:lnTo>
                        <a:pt x="19326" y="128513"/>
                      </a:lnTo>
                      <a:cubicBezTo>
                        <a:pt x="14443" y="122240"/>
                        <a:pt x="9835" y="114395"/>
                        <a:pt x="5629" y="105141"/>
                      </a:cubicBezTo>
                      <a:cubicBezTo>
                        <a:pt x="892" y="94735"/>
                        <a:pt x="-937" y="81696"/>
                        <a:pt x="453" y="68419"/>
                      </a:cubicBezTo>
                      <a:cubicBezTo>
                        <a:pt x="1934" y="54355"/>
                        <a:pt x="6818" y="41133"/>
                        <a:pt x="14572" y="30160"/>
                      </a:cubicBezTo>
                      <a:cubicBezTo>
                        <a:pt x="21740" y="20029"/>
                        <a:pt x="31013" y="12275"/>
                        <a:pt x="42131" y="7136"/>
                      </a:cubicBezTo>
                      <a:cubicBezTo>
                        <a:pt x="54476" y="1430"/>
                        <a:pt x="68795" y="-874"/>
                        <a:pt x="84633" y="296"/>
                      </a:cubicBezTo>
                      <a:cubicBezTo>
                        <a:pt x="84834" y="296"/>
                        <a:pt x="109962" y="1851"/>
                        <a:pt x="123385" y="12659"/>
                      </a:cubicBezTo>
                      <a:cubicBezTo>
                        <a:pt x="123440" y="12659"/>
                        <a:pt x="123513" y="12659"/>
                        <a:pt x="123568" y="12659"/>
                      </a:cubicBezTo>
                      <a:cubicBezTo>
                        <a:pt x="125671" y="12750"/>
                        <a:pt x="127427" y="14268"/>
                        <a:pt x="127847" y="16335"/>
                      </a:cubicBezTo>
                      <a:lnTo>
                        <a:pt x="128085" y="17523"/>
                      </a:lnTo>
                      <a:cubicBezTo>
                        <a:pt x="129109" y="22644"/>
                        <a:pt x="129713" y="27783"/>
                        <a:pt x="130280" y="32757"/>
                      </a:cubicBezTo>
                      <a:cubicBezTo>
                        <a:pt x="130883" y="37951"/>
                        <a:pt x="128927" y="42560"/>
                        <a:pt x="125068" y="45486"/>
                      </a:cubicBezTo>
                      <a:cubicBezTo>
                        <a:pt x="121227" y="48394"/>
                        <a:pt x="116289" y="49088"/>
                        <a:pt x="111809" y="47333"/>
                      </a:cubicBezTo>
                      <a:cubicBezTo>
                        <a:pt x="95130" y="40804"/>
                        <a:pt x="77903" y="34056"/>
                        <a:pt x="67387" y="44480"/>
                      </a:cubicBezTo>
                      <a:cubicBezTo>
                        <a:pt x="61389" y="51100"/>
                        <a:pt x="57420" y="59494"/>
                        <a:pt x="53214" y="68401"/>
                      </a:cubicBezTo>
                      <a:cubicBezTo>
                        <a:pt x="46996" y="81586"/>
                        <a:pt x="40559" y="95229"/>
                        <a:pt x="26276" y="106129"/>
                      </a:cubicBezTo>
                      <a:cubicBezTo>
                        <a:pt x="23606" y="108104"/>
                        <a:pt x="26093" y="117467"/>
                        <a:pt x="27721" y="123667"/>
                      </a:cubicBezTo>
                      <a:lnTo>
                        <a:pt x="28251" y="125660"/>
                      </a:lnTo>
                      <a:cubicBezTo>
                        <a:pt x="28800" y="127763"/>
                        <a:pt x="27812" y="129958"/>
                        <a:pt x="25873" y="130927"/>
                      </a:cubicBezTo>
                      <a:cubicBezTo>
                        <a:pt x="25197" y="131256"/>
                        <a:pt x="24520" y="131421"/>
                        <a:pt x="23825" y="131421"/>
                      </a:cubicBezTo>
                      <a:close/>
                      <a:moveTo>
                        <a:pt x="76549" y="9733"/>
                      </a:moveTo>
                      <a:cubicBezTo>
                        <a:pt x="47124" y="9733"/>
                        <a:pt x="30921" y="23906"/>
                        <a:pt x="22527" y="35775"/>
                      </a:cubicBezTo>
                      <a:cubicBezTo>
                        <a:pt x="9213" y="54575"/>
                        <a:pt x="5830" y="82062"/>
                        <a:pt x="14498" y="101118"/>
                      </a:cubicBezTo>
                      <a:cubicBezTo>
                        <a:pt x="15029" y="102270"/>
                        <a:pt x="15559" y="103404"/>
                        <a:pt x="16089" y="104519"/>
                      </a:cubicBezTo>
                      <a:cubicBezTo>
                        <a:pt x="16839" y="102124"/>
                        <a:pt x="18174" y="100002"/>
                        <a:pt x="20405" y="98356"/>
                      </a:cubicBezTo>
                      <a:cubicBezTo>
                        <a:pt x="32768" y="88938"/>
                        <a:pt x="38675" y="76392"/>
                        <a:pt x="44399" y="64268"/>
                      </a:cubicBezTo>
                      <a:cubicBezTo>
                        <a:pt x="48917" y="54685"/>
                        <a:pt x="53177" y="45632"/>
                        <a:pt x="60347" y="37768"/>
                      </a:cubicBezTo>
                      <a:cubicBezTo>
                        <a:pt x="75544" y="22699"/>
                        <a:pt x="97617" y="31349"/>
                        <a:pt x="115357" y="38280"/>
                      </a:cubicBezTo>
                      <a:cubicBezTo>
                        <a:pt x="116655" y="38792"/>
                        <a:pt x="118045" y="38609"/>
                        <a:pt x="119161" y="37750"/>
                      </a:cubicBezTo>
                      <a:cubicBezTo>
                        <a:pt x="120258" y="36909"/>
                        <a:pt x="120806" y="35665"/>
                        <a:pt x="120642" y="34312"/>
                      </a:cubicBezTo>
                      <a:cubicBezTo>
                        <a:pt x="120130" y="29959"/>
                        <a:pt x="119654" y="25808"/>
                        <a:pt x="118959" y="21803"/>
                      </a:cubicBezTo>
                      <a:cubicBezTo>
                        <a:pt x="111077" y="13518"/>
                        <a:pt x="91125" y="10501"/>
                        <a:pt x="83956" y="10025"/>
                      </a:cubicBezTo>
                      <a:cubicBezTo>
                        <a:pt x="81378" y="9824"/>
                        <a:pt x="78927" y="9733"/>
                        <a:pt x="76549" y="97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2" name="Graphic 4">
              <a:extLst>
                <a:ext uri="{FF2B5EF4-FFF2-40B4-BE49-F238E27FC236}">
                  <a16:creationId xmlns:a16="http://schemas.microsoft.com/office/drawing/2014/main" id="{C7A3CAF2-C03E-1AA0-EE93-3DF1B0D01292}"/>
                </a:ext>
              </a:extLst>
            </p:cNvPr>
            <p:cNvGrpSpPr/>
            <p:nvPr/>
          </p:nvGrpSpPr>
          <p:grpSpPr>
            <a:xfrm>
              <a:off x="6739292" y="1576235"/>
              <a:ext cx="185445" cy="168000"/>
              <a:chOff x="6739292" y="1576235"/>
              <a:chExt cx="185445" cy="168000"/>
            </a:xfrm>
          </p:grpSpPr>
          <p:grpSp>
            <p:nvGrpSpPr>
              <p:cNvPr id="213" name="Graphic 4">
                <a:extLst>
                  <a:ext uri="{FF2B5EF4-FFF2-40B4-BE49-F238E27FC236}">
                    <a16:creationId xmlns:a16="http://schemas.microsoft.com/office/drawing/2014/main" id="{462A3B68-85B0-6359-9EB4-CF8936C3591A}"/>
                  </a:ext>
                </a:extLst>
              </p:cNvPr>
              <p:cNvGrpSpPr/>
              <p:nvPr/>
            </p:nvGrpSpPr>
            <p:grpSpPr>
              <a:xfrm>
                <a:off x="6739586" y="1576571"/>
                <a:ext cx="184903" cy="167372"/>
                <a:chOff x="6739586" y="1576571"/>
                <a:chExt cx="184903" cy="167372"/>
              </a:xfrm>
            </p:grpSpPr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B4BBE8F7-C605-54E9-4CB8-D73FD017A6EF}"/>
                    </a:ext>
                  </a:extLst>
                </p:cNvPr>
                <p:cNvSpPr/>
                <p:nvPr/>
              </p:nvSpPr>
              <p:spPr>
                <a:xfrm>
                  <a:off x="6744172" y="1581113"/>
                  <a:ext cx="175703" cy="158254"/>
                </a:xfrm>
                <a:custGeom>
                  <a:avLst/>
                  <a:gdLst>
                    <a:gd name="connsiteX0" fmla="*/ 156792 w 175703"/>
                    <a:gd name="connsiteY0" fmla="*/ 50523 h 158254"/>
                    <a:gd name="connsiteX1" fmla="*/ 157597 w 175703"/>
                    <a:gd name="connsiteY1" fmla="*/ 33881 h 158254"/>
                    <a:gd name="connsiteX2" fmla="*/ 152385 w 175703"/>
                    <a:gd name="connsiteY2" fmla="*/ 32162 h 158254"/>
                    <a:gd name="connsiteX3" fmla="*/ 148855 w 175703"/>
                    <a:gd name="connsiteY3" fmla="*/ 25158 h 158254"/>
                    <a:gd name="connsiteX4" fmla="*/ 117052 w 175703"/>
                    <a:gd name="connsiteY4" fmla="*/ 2408 h 158254"/>
                    <a:gd name="connsiteX5" fmla="*/ 103080 w 175703"/>
                    <a:gd name="connsiteY5" fmla="*/ 5242 h 158254"/>
                    <a:gd name="connsiteX6" fmla="*/ 105256 w 175703"/>
                    <a:gd name="connsiteY6" fmla="*/ 20495 h 158254"/>
                    <a:gd name="connsiteX7" fmla="*/ 93351 w 175703"/>
                    <a:gd name="connsiteY7" fmla="*/ 29547 h 158254"/>
                    <a:gd name="connsiteX8" fmla="*/ 43717 w 175703"/>
                    <a:gd name="connsiteY8" fmla="*/ 27773 h 158254"/>
                    <a:gd name="connsiteX9" fmla="*/ 3082 w 175703"/>
                    <a:gd name="connsiteY9" fmla="*/ 89001 h 158254"/>
                    <a:gd name="connsiteX10" fmla="*/ 2935 w 175703"/>
                    <a:gd name="connsiteY10" fmla="*/ 112264 h 158254"/>
                    <a:gd name="connsiteX11" fmla="*/ 20071 w 175703"/>
                    <a:gd name="connsiteY11" fmla="*/ 126236 h 158254"/>
                    <a:gd name="connsiteX12" fmla="*/ 24478 w 175703"/>
                    <a:gd name="connsiteY12" fmla="*/ 127955 h 158254"/>
                    <a:gd name="connsiteX13" fmla="*/ 48143 w 175703"/>
                    <a:gd name="connsiteY13" fmla="*/ 142366 h 158254"/>
                    <a:gd name="connsiteX14" fmla="*/ 81025 w 175703"/>
                    <a:gd name="connsiteY14" fmla="*/ 157874 h 158254"/>
                    <a:gd name="connsiteX15" fmla="*/ 135870 w 175703"/>
                    <a:gd name="connsiteY15" fmla="*/ 154802 h 158254"/>
                    <a:gd name="connsiteX16" fmla="*/ 170928 w 175703"/>
                    <a:gd name="connsiteY16" fmla="*/ 130991 h 158254"/>
                    <a:gd name="connsiteX17" fmla="*/ 156792 w 175703"/>
                    <a:gd name="connsiteY17" fmla="*/ 50523 h 15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5703" h="158254">
                      <a:moveTo>
                        <a:pt x="156792" y="50523"/>
                      </a:moveTo>
                      <a:cubicBezTo>
                        <a:pt x="155585" y="44525"/>
                        <a:pt x="156061" y="39350"/>
                        <a:pt x="157597" y="33881"/>
                      </a:cubicBezTo>
                      <a:lnTo>
                        <a:pt x="152385" y="32162"/>
                      </a:lnTo>
                      <a:cubicBezTo>
                        <a:pt x="152385" y="32162"/>
                        <a:pt x="154158" y="26914"/>
                        <a:pt x="148855" y="25158"/>
                      </a:cubicBezTo>
                      <a:cubicBezTo>
                        <a:pt x="143551" y="23402"/>
                        <a:pt x="129415" y="9412"/>
                        <a:pt x="117052" y="2408"/>
                      </a:cubicBezTo>
                      <a:cubicBezTo>
                        <a:pt x="106610" y="-3499"/>
                        <a:pt x="103720" y="3048"/>
                        <a:pt x="103080" y="5242"/>
                      </a:cubicBezTo>
                      <a:cubicBezTo>
                        <a:pt x="104086" y="10272"/>
                        <a:pt x="104671" y="15392"/>
                        <a:pt x="105256" y="20495"/>
                      </a:cubicBezTo>
                      <a:cubicBezTo>
                        <a:pt x="106006" y="27005"/>
                        <a:pt x="99496" y="31961"/>
                        <a:pt x="93351" y="29547"/>
                      </a:cubicBezTo>
                      <a:cubicBezTo>
                        <a:pt x="75410" y="22525"/>
                        <a:pt x="56263" y="15337"/>
                        <a:pt x="43717" y="27773"/>
                      </a:cubicBezTo>
                      <a:cubicBezTo>
                        <a:pt x="27825" y="45275"/>
                        <a:pt x="26051" y="71518"/>
                        <a:pt x="3082" y="89001"/>
                      </a:cubicBezTo>
                      <a:cubicBezTo>
                        <a:pt x="-2295" y="92988"/>
                        <a:pt x="503" y="103047"/>
                        <a:pt x="2935" y="112264"/>
                      </a:cubicBezTo>
                      <a:cubicBezTo>
                        <a:pt x="10689" y="122194"/>
                        <a:pt x="17200" y="125303"/>
                        <a:pt x="20071" y="126236"/>
                      </a:cubicBezTo>
                      <a:cubicBezTo>
                        <a:pt x="21570" y="126730"/>
                        <a:pt x="23052" y="127278"/>
                        <a:pt x="24478" y="127955"/>
                      </a:cubicBezTo>
                      <a:cubicBezTo>
                        <a:pt x="30147" y="130662"/>
                        <a:pt x="42748" y="137026"/>
                        <a:pt x="48143" y="142366"/>
                      </a:cubicBezTo>
                      <a:cubicBezTo>
                        <a:pt x="54544" y="148693"/>
                        <a:pt x="76837" y="156466"/>
                        <a:pt x="81025" y="157874"/>
                      </a:cubicBezTo>
                      <a:cubicBezTo>
                        <a:pt x="99221" y="159099"/>
                        <a:pt x="117546" y="157179"/>
                        <a:pt x="135870" y="154802"/>
                      </a:cubicBezTo>
                      <a:cubicBezTo>
                        <a:pt x="151525" y="151254"/>
                        <a:pt x="165662" y="144048"/>
                        <a:pt x="170928" y="130991"/>
                      </a:cubicBezTo>
                      <a:cubicBezTo>
                        <a:pt x="183291" y="106503"/>
                        <a:pt x="169155" y="76767"/>
                        <a:pt x="156792" y="505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2A42E098-005C-D9F0-37EF-7442F46609DE}"/>
                    </a:ext>
                  </a:extLst>
                </p:cNvPr>
                <p:cNvSpPr/>
                <p:nvPr/>
              </p:nvSpPr>
              <p:spPr>
                <a:xfrm>
                  <a:off x="6739586" y="1576571"/>
                  <a:ext cx="184903" cy="167372"/>
                </a:xfrm>
                <a:custGeom>
                  <a:avLst/>
                  <a:gdLst>
                    <a:gd name="connsiteX0" fmla="*/ 97206 w 184903"/>
                    <a:gd name="connsiteY0" fmla="*/ 167372 h 167372"/>
                    <a:gd name="connsiteX1" fmla="*/ 85282 w 184903"/>
                    <a:gd name="connsiteY1" fmla="*/ 166988 h 167372"/>
                    <a:gd name="connsiteX2" fmla="*/ 84129 w 184903"/>
                    <a:gd name="connsiteY2" fmla="*/ 166750 h 167372"/>
                    <a:gd name="connsiteX3" fmla="*/ 49492 w 184903"/>
                    <a:gd name="connsiteY3" fmla="*/ 150163 h 167372"/>
                    <a:gd name="connsiteX4" fmla="*/ 27071 w 184903"/>
                    <a:gd name="connsiteY4" fmla="*/ 136630 h 167372"/>
                    <a:gd name="connsiteX5" fmla="*/ 23212 w 184903"/>
                    <a:gd name="connsiteY5" fmla="*/ 135130 h 167372"/>
                    <a:gd name="connsiteX6" fmla="*/ 3900 w 184903"/>
                    <a:gd name="connsiteY6" fmla="*/ 119641 h 167372"/>
                    <a:gd name="connsiteX7" fmla="*/ 3077 w 184903"/>
                    <a:gd name="connsiteY7" fmla="*/ 117995 h 167372"/>
                    <a:gd name="connsiteX8" fmla="*/ 2913 w 184903"/>
                    <a:gd name="connsiteY8" fmla="*/ 117373 h 167372"/>
                    <a:gd name="connsiteX9" fmla="*/ 4924 w 184903"/>
                    <a:gd name="connsiteY9" fmla="*/ 89904 h 167372"/>
                    <a:gd name="connsiteX10" fmla="*/ 29010 w 184903"/>
                    <a:gd name="connsiteY10" fmla="*/ 55706 h 167372"/>
                    <a:gd name="connsiteX11" fmla="*/ 44902 w 184903"/>
                    <a:gd name="connsiteY11" fmla="*/ 29280 h 167372"/>
                    <a:gd name="connsiteX12" fmla="*/ 99583 w 184903"/>
                    <a:gd name="connsiteY12" fmla="*/ 29883 h 167372"/>
                    <a:gd name="connsiteX13" fmla="*/ 103716 w 184903"/>
                    <a:gd name="connsiteY13" fmla="*/ 29298 h 167372"/>
                    <a:gd name="connsiteX14" fmla="*/ 105289 w 184903"/>
                    <a:gd name="connsiteY14" fmla="*/ 25604 h 167372"/>
                    <a:gd name="connsiteX15" fmla="*/ 103167 w 184903"/>
                    <a:gd name="connsiteY15" fmla="*/ 10717 h 167372"/>
                    <a:gd name="connsiteX16" fmla="*/ 103259 w 184903"/>
                    <a:gd name="connsiteY16" fmla="*/ 8523 h 167372"/>
                    <a:gd name="connsiteX17" fmla="*/ 109916 w 184903"/>
                    <a:gd name="connsiteY17" fmla="*/ 805 h 167372"/>
                    <a:gd name="connsiteX18" fmla="*/ 123869 w 184903"/>
                    <a:gd name="connsiteY18" fmla="*/ 3000 h 167372"/>
                    <a:gd name="connsiteX19" fmla="*/ 143675 w 184903"/>
                    <a:gd name="connsiteY19" fmla="*/ 17264 h 167372"/>
                    <a:gd name="connsiteX20" fmla="*/ 154868 w 184903"/>
                    <a:gd name="connsiteY20" fmla="*/ 25384 h 167372"/>
                    <a:gd name="connsiteX21" fmla="*/ 160811 w 184903"/>
                    <a:gd name="connsiteY21" fmla="*/ 30285 h 167372"/>
                    <a:gd name="connsiteX22" fmla="*/ 161762 w 184903"/>
                    <a:gd name="connsiteY22" fmla="*/ 33486 h 167372"/>
                    <a:gd name="connsiteX23" fmla="*/ 163627 w 184903"/>
                    <a:gd name="connsiteY23" fmla="*/ 34108 h 167372"/>
                    <a:gd name="connsiteX24" fmla="*/ 166590 w 184903"/>
                    <a:gd name="connsiteY24" fmla="*/ 39685 h 167372"/>
                    <a:gd name="connsiteX25" fmla="*/ 165767 w 184903"/>
                    <a:gd name="connsiteY25" fmla="*/ 53657 h 167372"/>
                    <a:gd name="connsiteX26" fmla="*/ 179611 w 184903"/>
                    <a:gd name="connsiteY26" fmla="*/ 137636 h 167372"/>
                    <a:gd name="connsiteX27" fmla="*/ 141481 w 184903"/>
                    <a:gd name="connsiteY27" fmla="*/ 163843 h 167372"/>
                    <a:gd name="connsiteX28" fmla="*/ 97206 w 184903"/>
                    <a:gd name="connsiteY28" fmla="*/ 167372 h 167372"/>
                    <a:gd name="connsiteX29" fmla="*/ 86507 w 184903"/>
                    <a:gd name="connsiteY29" fmla="*/ 157899 h 167372"/>
                    <a:gd name="connsiteX30" fmla="*/ 139853 w 184903"/>
                    <a:gd name="connsiteY30" fmla="*/ 154808 h 167372"/>
                    <a:gd name="connsiteX31" fmla="*/ 171272 w 184903"/>
                    <a:gd name="connsiteY31" fmla="*/ 133814 h 167372"/>
                    <a:gd name="connsiteX32" fmla="*/ 157410 w 184903"/>
                    <a:gd name="connsiteY32" fmla="*/ 57388 h 167372"/>
                    <a:gd name="connsiteX33" fmla="*/ 156879 w 184903"/>
                    <a:gd name="connsiteY33" fmla="*/ 55962 h 167372"/>
                    <a:gd name="connsiteX34" fmla="*/ 156769 w 184903"/>
                    <a:gd name="connsiteY34" fmla="*/ 41441 h 167372"/>
                    <a:gd name="connsiteX35" fmla="*/ 155526 w 184903"/>
                    <a:gd name="connsiteY35" fmla="*/ 41039 h 167372"/>
                    <a:gd name="connsiteX36" fmla="*/ 152874 w 184903"/>
                    <a:gd name="connsiteY36" fmla="*/ 38734 h 167372"/>
                    <a:gd name="connsiteX37" fmla="*/ 152636 w 184903"/>
                    <a:gd name="connsiteY37" fmla="*/ 35241 h 167372"/>
                    <a:gd name="connsiteX38" fmla="*/ 152636 w 184903"/>
                    <a:gd name="connsiteY38" fmla="*/ 34345 h 167372"/>
                    <a:gd name="connsiteX39" fmla="*/ 152015 w 184903"/>
                    <a:gd name="connsiteY39" fmla="*/ 34034 h 167372"/>
                    <a:gd name="connsiteX40" fmla="*/ 137988 w 184903"/>
                    <a:gd name="connsiteY40" fmla="*/ 24378 h 167372"/>
                    <a:gd name="connsiteX41" fmla="*/ 119389 w 184903"/>
                    <a:gd name="connsiteY41" fmla="*/ 10937 h 167372"/>
                    <a:gd name="connsiteX42" fmla="*/ 113354 w 184903"/>
                    <a:gd name="connsiteY42" fmla="*/ 9254 h 167372"/>
                    <a:gd name="connsiteX43" fmla="*/ 112403 w 184903"/>
                    <a:gd name="connsiteY43" fmla="*/ 10223 h 167372"/>
                    <a:gd name="connsiteX44" fmla="*/ 114360 w 184903"/>
                    <a:gd name="connsiteY44" fmla="*/ 24232 h 167372"/>
                    <a:gd name="connsiteX45" fmla="*/ 109312 w 184903"/>
                    <a:gd name="connsiteY45" fmla="*/ 36485 h 167372"/>
                    <a:gd name="connsiteX46" fmla="*/ 96273 w 184903"/>
                    <a:gd name="connsiteY46" fmla="*/ 38332 h 167372"/>
                    <a:gd name="connsiteX47" fmla="*/ 51522 w 184903"/>
                    <a:gd name="connsiteY47" fmla="*/ 35552 h 167372"/>
                    <a:gd name="connsiteX48" fmla="*/ 37294 w 184903"/>
                    <a:gd name="connsiteY48" fmla="*/ 59565 h 167372"/>
                    <a:gd name="connsiteX49" fmla="*/ 10429 w 184903"/>
                    <a:gd name="connsiteY49" fmla="*/ 97183 h 167372"/>
                    <a:gd name="connsiteX50" fmla="*/ 11691 w 184903"/>
                    <a:gd name="connsiteY50" fmla="*/ 114721 h 167372"/>
                    <a:gd name="connsiteX51" fmla="*/ 26065 w 184903"/>
                    <a:gd name="connsiteY51" fmla="*/ 126425 h 167372"/>
                    <a:gd name="connsiteX52" fmla="*/ 31039 w 184903"/>
                    <a:gd name="connsiteY52" fmla="*/ 128364 h 167372"/>
                    <a:gd name="connsiteX53" fmla="*/ 55929 w 184903"/>
                    <a:gd name="connsiteY53" fmla="*/ 143653 h 167372"/>
                    <a:gd name="connsiteX54" fmla="*/ 86507 w 184903"/>
                    <a:gd name="connsiteY54" fmla="*/ 157899 h 167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84903" h="167372">
                      <a:moveTo>
                        <a:pt x="97206" y="167372"/>
                      </a:moveTo>
                      <a:cubicBezTo>
                        <a:pt x="93237" y="167372"/>
                        <a:pt x="89250" y="167262"/>
                        <a:pt x="85282" y="166988"/>
                      </a:cubicBezTo>
                      <a:cubicBezTo>
                        <a:pt x="84879" y="166970"/>
                        <a:pt x="84496" y="166878"/>
                        <a:pt x="84129" y="166750"/>
                      </a:cubicBezTo>
                      <a:cubicBezTo>
                        <a:pt x="75955" y="163971"/>
                        <a:pt x="56222" y="156802"/>
                        <a:pt x="49492" y="150163"/>
                      </a:cubicBezTo>
                      <a:cubicBezTo>
                        <a:pt x="46054" y="146762"/>
                        <a:pt x="37678" y="141696"/>
                        <a:pt x="27071" y="136630"/>
                      </a:cubicBezTo>
                      <a:cubicBezTo>
                        <a:pt x="25992" y="136118"/>
                        <a:pt x="24803" y="135661"/>
                        <a:pt x="23212" y="135130"/>
                      </a:cubicBezTo>
                      <a:cubicBezTo>
                        <a:pt x="19609" y="133960"/>
                        <a:pt x="12294" y="130376"/>
                        <a:pt x="3900" y="119641"/>
                      </a:cubicBezTo>
                      <a:cubicBezTo>
                        <a:pt x="3516" y="119147"/>
                        <a:pt x="3242" y="118598"/>
                        <a:pt x="3077" y="117995"/>
                      </a:cubicBezTo>
                      <a:lnTo>
                        <a:pt x="2913" y="117373"/>
                      </a:lnTo>
                      <a:cubicBezTo>
                        <a:pt x="224" y="107186"/>
                        <a:pt x="-2812" y="95647"/>
                        <a:pt x="4924" y="89904"/>
                      </a:cubicBezTo>
                      <a:cubicBezTo>
                        <a:pt x="17342" y="80449"/>
                        <a:pt x="23267" y="67867"/>
                        <a:pt x="29010" y="55706"/>
                      </a:cubicBezTo>
                      <a:cubicBezTo>
                        <a:pt x="33325" y="46562"/>
                        <a:pt x="37770" y="37107"/>
                        <a:pt x="44902" y="29280"/>
                      </a:cubicBezTo>
                      <a:cubicBezTo>
                        <a:pt x="59953" y="14357"/>
                        <a:pt x="81935" y="22952"/>
                        <a:pt x="99583" y="29883"/>
                      </a:cubicBezTo>
                      <a:cubicBezTo>
                        <a:pt x="101631" y="30669"/>
                        <a:pt x="103149" y="29737"/>
                        <a:pt x="103716" y="29298"/>
                      </a:cubicBezTo>
                      <a:cubicBezTo>
                        <a:pt x="104264" y="28877"/>
                        <a:pt x="105527" y="27670"/>
                        <a:pt x="105289" y="25604"/>
                      </a:cubicBezTo>
                      <a:cubicBezTo>
                        <a:pt x="104703" y="20483"/>
                        <a:pt x="104118" y="15490"/>
                        <a:pt x="103167" y="10717"/>
                      </a:cubicBezTo>
                      <a:cubicBezTo>
                        <a:pt x="103021" y="9986"/>
                        <a:pt x="103058" y="9236"/>
                        <a:pt x="103259" y="8523"/>
                      </a:cubicBezTo>
                      <a:cubicBezTo>
                        <a:pt x="104338" y="4902"/>
                        <a:pt x="106752" y="2085"/>
                        <a:pt x="109916" y="805"/>
                      </a:cubicBezTo>
                      <a:cubicBezTo>
                        <a:pt x="113811" y="-768"/>
                        <a:pt x="118511" y="-36"/>
                        <a:pt x="123869" y="3000"/>
                      </a:cubicBezTo>
                      <a:cubicBezTo>
                        <a:pt x="130599" y="6804"/>
                        <a:pt x="137549" y="12363"/>
                        <a:pt x="143675" y="17264"/>
                      </a:cubicBezTo>
                      <a:cubicBezTo>
                        <a:pt x="147863" y="20629"/>
                        <a:pt x="153093" y="24799"/>
                        <a:pt x="154868" y="25384"/>
                      </a:cubicBezTo>
                      <a:cubicBezTo>
                        <a:pt x="158306" y="26518"/>
                        <a:pt x="160006" y="28676"/>
                        <a:pt x="160811" y="30285"/>
                      </a:cubicBezTo>
                      <a:cubicBezTo>
                        <a:pt x="161360" y="31383"/>
                        <a:pt x="161634" y="32480"/>
                        <a:pt x="161762" y="33486"/>
                      </a:cubicBezTo>
                      <a:lnTo>
                        <a:pt x="163627" y="34108"/>
                      </a:lnTo>
                      <a:cubicBezTo>
                        <a:pt x="165950" y="34876"/>
                        <a:pt x="167249" y="37326"/>
                        <a:pt x="166590" y="39685"/>
                      </a:cubicBezTo>
                      <a:cubicBezTo>
                        <a:pt x="165145" y="44788"/>
                        <a:pt x="164889" y="49012"/>
                        <a:pt x="165767" y="53657"/>
                      </a:cubicBezTo>
                      <a:cubicBezTo>
                        <a:pt x="178514" y="80687"/>
                        <a:pt x="192888" y="111301"/>
                        <a:pt x="179611" y="137636"/>
                      </a:cubicBezTo>
                      <a:cubicBezTo>
                        <a:pt x="174564" y="150163"/>
                        <a:pt x="161323" y="159344"/>
                        <a:pt x="141481" y="163843"/>
                      </a:cubicBezTo>
                      <a:cubicBezTo>
                        <a:pt x="127746" y="165598"/>
                        <a:pt x="112549" y="167372"/>
                        <a:pt x="97206" y="167372"/>
                      </a:cubicBezTo>
                      <a:close/>
                      <a:moveTo>
                        <a:pt x="86507" y="157899"/>
                      </a:moveTo>
                      <a:cubicBezTo>
                        <a:pt x="104813" y="159051"/>
                        <a:pt x="123632" y="156912"/>
                        <a:pt x="139853" y="154808"/>
                      </a:cubicBezTo>
                      <a:cubicBezTo>
                        <a:pt x="151137" y="152230"/>
                        <a:pt x="166170" y="146414"/>
                        <a:pt x="171272" y="133814"/>
                      </a:cubicBezTo>
                      <a:cubicBezTo>
                        <a:pt x="182720" y="111082"/>
                        <a:pt x="169278" y="82552"/>
                        <a:pt x="157410" y="57388"/>
                      </a:cubicBezTo>
                      <a:cubicBezTo>
                        <a:pt x="157245" y="57059"/>
                        <a:pt x="156952" y="56328"/>
                        <a:pt x="156879" y="55962"/>
                      </a:cubicBezTo>
                      <a:cubicBezTo>
                        <a:pt x="155891" y="51042"/>
                        <a:pt x="155837" y="46415"/>
                        <a:pt x="156769" y="41441"/>
                      </a:cubicBezTo>
                      <a:lnTo>
                        <a:pt x="155526" y="41039"/>
                      </a:lnTo>
                      <a:cubicBezTo>
                        <a:pt x="154374" y="40655"/>
                        <a:pt x="153423" y="39832"/>
                        <a:pt x="152874" y="38734"/>
                      </a:cubicBezTo>
                      <a:cubicBezTo>
                        <a:pt x="152325" y="37655"/>
                        <a:pt x="152252" y="36394"/>
                        <a:pt x="152636" y="35241"/>
                      </a:cubicBezTo>
                      <a:cubicBezTo>
                        <a:pt x="152709" y="34985"/>
                        <a:pt x="152709" y="34492"/>
                        <a:pt x="152636" y="34345"/>
                      </a:cubicBezTo>
                      <a:cubicBezTo>
                        <a:pt x="152618" y="34309"/>
                        <a:pt x="152435" y="34162"/>
                        <a:pt x="152015" y="34034"/>
                      </a:cubicBezTo>
                      <a:cubicBezTo>
                        <a:pt x="148833" y="32992"/>
                        <a:pt x="144809" y="29847"/>
                        <a:pt x="137988" y="24378"/>
                      </a:cubicBezTo>
                      <a:cubicBezTo>
                        <a:pt x="132135" y="19697"/>
                        <a:pt x="125497" y="14375"/>
                        <a:pt x="119389" y="10937"/>
                      </a:cubicBezTo>
                      <a:cubicBezTo>
                        <a:pt x="115457" y="8706"/>
                        <a:pt x="113774" y="9090"/>
                        <a:pt x="113354" y="9254"/>
                      </a:cubicBezTo>
                      <a:cubicBezTo>
                        <a:pt x="112933" y="9419"/>
                        <a:pt x="112622" y="9839"/>
                        <a:pt x="112403" y="10223"/>
                      </a:cubicBezTo>
                      <a:cubicBezTo>
                        <a:pt x="113281" y="14923"/>
                        <a:pt x="113829" y="19642"/>
                        <a:pt x="114360" y="24232"/>
                      </a:cubicBezTo>
                      <a:cubicBezTo>
                        <a:pt x="114927" y="29152"/>
                        <a:pt x="113025" y="33632"/>
                        <a:pt x="109312" y="36485"/>
                      </a:cubicBezTo>
                      <a:cubicBezTo>
                        <a:pt x="105563" y="39374"/>
                        <a:pt x="100680" y="40069"/>
                        <a:pt x="96273" y="38332"/>
                      </a:cubicBezTo>
                      <a:cubicBezTo>
                        <a:pt x="76942" y="30779"/>
                        <a:pt x="61398" y="25768"/>
                        <a:pt x="51522" y="35552"/>
                      </a:cubicBezTo>
                      <a:cubicBezTo>
                        <a:pt x="45487" y="42209"/>
                        <a:pt x="41500" y="50640"/>
                        <a:pt x="37294" y="59565"/>
                      </a:cubicBezTo>
                      <a:cubicBezTo>
                        <a:pt x="31094" y="72732"/>
                        <a:pt x="24675" y="86338"/>
                        <a:pt x="10429" y="97183"/>
                      </a:cubicBezTo>
                      <a:cubicBezTo>
                        <a:pt x="7649" y="99249"/>
                        <a:pt x="10026" y="108448"/>
                        <a:pt x="11691" y="114721"/>
                      </a:cubicBezTo>
                      <a:cubicBezTo>
                        <a:pt x="18567" y="123298"/>
                        <a:pt x="23999" y="125767"/>
                        <a:pt x="26065" y="126425"/>
                      </a:cubicBezTo>
                      <a:cubicBezTo>
                        <a:pt x="28040" y="127065"/>
                        <a:pt x="29613" y="127687"/>
                        <a:pt x="31039" y="128364"/>
                      </a:cubicBezTo>
                      <a:cubicBezTo>
                        <a:pt x="37879" y="131637"/>
                        <a:pt x="50206" y="137983"/>
                        <a:pt x="55929" y="143653"/>
                      </a:cubicBezTo>
                      <a:cubicBezTo>
                        <a:pt x="59971" y="147676"/>
                        <a:pt x="74089" y="153656"/>
                        <a:pt x="86507" y="15789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6" name="Graphic 4">
                <a:extLst>
                  <a:ext uri="{FF2B5EF4-FFF2-40B4-BE49-F238E27FC236}">
                    <a16:creationId xmlns:a16="http://schemas.microsoft.com/office/drawing/2014/main" id="{57218E93-910E-9AB7-FA1A-7F4A5A886416}"/>
                  </a:ext>
                </a:extLst>
              </p:cNvPr>
              <p:cNvGrpSpPr/>
              <p:nvPr/>
            </p:nvGrpSpPr>
            <p:grpSpPr>
              <a:xfrm>
                <a:off x="6739292" y="1576235"/>
                <a:ext cx="185445" cy="168000"/>
                <a:chOff x="6739292" y="1576235"/>
                <a:chExt cx="185445" cy="168000"/>
              </a:xfrm>
              <a:solidFill>
                <a:srgbClr val="000000"/>
              </a:solidFill>
            </p:grpSpPr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512E5643-5B8D-58C1-9E97-EDC623F764B3}"/>
                    </a:ext>
                  </a:extLst>
                </p:cNvPr>
                <p:cNvSpPr/>
                <p:nvPr/>
              </p:nvSpPr>
              <p:spPr>
                <a:xfrm>
                  <a:off x="6743897" y="1580810"/>
                  <a:ext cx="176284" cy="158853"/>
                </a:xfrm>
                <a:custGeom>
                  <a:avLst/>
                  <a:gdLst>
                    <a:gd name="connsiteX0" fmla="*/ 92932 w 176284"/>
                    <a:gd name="connsiteY0" fmla="*/ 158854 h 158853"/>
                    <a:gd name="connsiteX1" fmla="*/ 81282 w 176284"/>
                    <a:gd name="connsiteY1" fmla="*/ 158470 h 158853"/>
                    <a:gd name="connsiteX2" fmla="*/ 81209 w 176284"/>
                    <a:gd name="connsiteY2" fmla="*/ 158451 h 158853"/>
                    <a:gd name="connsiteX3" fmla="*/ 48217 w 176284"/>
                    <a:gd name="connsiteY3" fmla="*/ 142870 h 158853"/>
                    <a:gd name="connsiteX4" fmla="*/ 24644 w 176284"/>
                    <a:gd name="connsiteY4" fmla="*/ 128514 h 158853"/>
                    <a:gd name="connsiteX5" fmla="*/ 20274 w 176284"/>
                    <a:gd name="connsiteY5" fmla="*/ 126813 h 158853"/>
                    <a:gd name="connsiteX6" fmla="*/ 3009 w 176284"/>
                    <a:gd name="connsiteY6" fmla="*/ 112750 h 158853"/>
                    <a:gd name="connsiteX7" fmla="*/ 2954 w 176284"/>
                    <a:gd name="connsiteY7" fmla="*/ 112640 h 158853"/>
                    <a:gd name="connsiteX8" fmla="*/ 2790 w 176284"/>
                    <a:gd name="connsiteY8" fmla="*/ 112036 h 158853"/>
                    <a:gd name="connsiteX9" fmla="*/ 3211 w 176284"/>
                    <a:gd name="connsiteY9" fmla="*/ 89067 h 158853"/>
                    <a:gd name="connsiteX10" fmla="*/ 28613 w 176284"/>
                    <a:gd name="connsiteY10" fmla="*/ 53259 h 158853"/>
                    <a:gd name="connsiteX11" fmla="*/ 43810 w 176284"/>
                    <a:gd name="connsiteY11" fmla="*/ 27875 h 158853"/>
                    <a:gd name="connsiteX12" fmla="*/ 93773 w 176284"/>
                    <a:gd name="connsiteY12" fmla="*/ 29576 h 158853"/>
                    <a:gd name="connsiteX13" fmla="*/ 102021 w 176284"/>
                    <a:gd name="connsiteY13" fmla="*/ 28424 h 158853"/>
                    <a:gd name="connsiteX14" fmla="*/ 105276 w 176284"/>
                    <a:gd name="connsiteY14" fmla="*/ 20816 h 158853"/>
                    <a:gd name="connsiteX15" fmla="*/ 105221 w 176284"/>
                    <a:gd name="connsiteY15" fmla="*/ 20414 h 158853"/>
                    <a:gd name="connsiteX16" fmla="*/ 103081 w 176284"/>
                    <a:gd name="connsiteY16" fmla="*/ 5600 h 158853"/>
                    <a:gd name="connsiteX17" fmla="*/ 103063 w 176284"/>
                    <a:gd name="connsiteY17" fmla="*/ 5527 h 158853"/>
                    <a:gd name="connsiteX18" fmla="*/ 103081 w 176284"/>
                    <a:gd name="connsiteY18" fmla="*/ 5454 h 158853"/>
                    <a:gd name="connsiteX19" fmla="*/ 107251 w 176284"/>
                    <a:gd name="connsiteY19" fmla="*/ 480 h 158853"/>
                    <a:gd name="connsiteX20" fmla="*/ 117474 w 176284"/>
                    <a:gd name="connsiteY20" fmla="*/ 2436 h 158853"/>
                    <a:gd name="connsiteX21" fmla="*/ 136713 w 176284"/>
                    <a:gd name="connsiteY21" fmla="*/ 16317 h 158853"/>
                    <a:gd name="connsiteX22" fmla="*/ 149222 w 176284"/>
                    <a:gd name="connsiteY22" fmla="*/ 25150 h 158853"/>
                    <a:gd name="connsiteX23" fmla="*/ 153172 w 176284"/>
                    <a:gd name="connsiteY23" fmla="*/ 29539 h 158853"/>
                    <a:gd name="connsiteX24" fmla="*/ 153026 w 176284"/>
                    <a:gd name="connsiteY24" fmla="*/ 32228 h 158853"/>
                    <a:gd name="connsiteX25" fmla="*/ 158238 w 176284"/>
                    <a:gd name="connsiteY25" fmla="*/ 33947 h 158853"/>
                    <a:gd name="connsiteX26" fmla="*/ 158165 w 176284"/>
                    <a:gd name="connsiteY26" fmla="*/ 34221 h 158853"/>
                    <a:gd name="connsiteX27" fmla="*/ 157360 w 176284"/>
                    <a:gd name="connsiteY27" fmla="*/ 50699 h 158853"/>
                    <a:gd name="connsiteX28" fmla="*/ 157525 w 176284"/>
                    <a:gd name="connsiteY28" fmla="*/ 51046 h 158853"/>
                    <a:gd name="connsiteX29" fmla="*/ 171479 w 176284"/>
                    <a:gd name="connsiteY29" fmla="*/ 131403 h 158853"/>
                    <a:gd name="connsiteX30" fmla="*/ 136219 w 176284"/>
                    <a:gd name="connsiteY30" fmla="*/ 155379 h 158853"/>
                    <a:gd name="connsiteX31" fmla="*/ 92932 w 176284"/>
                    <a:gd name="connsiteY31" fmla="*/ 158854 h 158853"/>
                    <a:gd name="connsiteX32" fmla="*/ 81355 w 176284"/>
                    <a:gd name="connsiteY32" fmla="*/ 157903 h 158853"/>
                    <a:gd name="connsiteX33" fmla="*/ 136109 w 176284"/>
                    <a:gd name="connsiteY33" fmla="*/ 154830 h 158853"/>
                    <a:gd name="connsiteX34" fmla="*/ 170930 w 176284"/>
                    <a:gd name="connsiteY34" fmla="*/ 131202 h 158853"/>
                    <a:gd name="connsiteX35" fmla="*/ 156976 w 176284"/>
                    <a:gd name="connsiteY35" fmla="*/ 51339 h 158853"/>
                    <a:gd name="connsiteX36" fmla="*/ 156775 w 176284"/>
                    <a:gd name="connsiteY36" fmla="*/ 50881 h 158853"/>
                    <a:gd name="connsiteX37" fmla="*/ 157506 w 176284"/>
                    <a:gd name="connsiteY37" fmla="*/ 34367 h 158853"/>
                    <a:gd name="connsiteX38" fmla="*/ 152276 w 176284"/>
                    <a:gd name="connsiteY38" fmla="*/ 32648 h 158853"/>
                    <a:gd name="connsiteX39" fmla="*/ 152368 w 176284"/>
                    <a:gd name="connsiteY39" fmla="*/ 32374 h 158853"/>
                    <a:gd name="connsiteX40" fmla="*/ 149021 w 176284"/>
                    <a:gd name="connsiteY40" fmla="*/ 25754 h 158853"/>
                    <a:gd name="connsiteX41" fmla="*/ 136329 w 176284"/>
                    <a:gd name="connsiteY41" fmla="*/ 16811 h 158853"/>
                    <a:gd name="connsiteX42" fmla="*/ 117182 w 176284"/>
                    <a:gd name="connsiteY42" fmla="*/ 2985 h 158853"/>
                    <a:gd name="connsiteX43" fmla="*/ 107471 w 176284"/>
                    <a:gd name="connsiteY43" fmla="*/ 1065 h 158853"/>
                    <a:gd name="connsiteX44" fmla="*/ 103667 w 176284"/>
                    <a:gd name="connsiteY44" fmla="*/ 5582 h 158853"/>
                    <a:gd name="connsiteX45" fmla="*/ 105788 w 176284"/>
                    <a:gd name="connsiteY45" fmla="*/ 20377 h 158853"/>
                    <a:gd name="connsiteX46" fmla="*/ 105843 w 176284"/>
                    <a:gd name="connsiteY46" fmla="*/ 20779 h 158853"/>
                    <a:gd name="connsiteX47" fmla="*/ 102350 w 176284"/>
                    <a:gd name="connsiteY47" fmla="*/ 28918 h 158853"/>
                    <a:gd name="connsiteX48" fmla="*/ 93517 w 176284"/>
                    <a:gd name="connsiteY48" fmla="*/ 30143 h 158853"/>
                    <a:gd name="connsiteX49" fmla="*/ 44212 w 176284"/>
                    <a:gd name="connsiteY49" fmla="*/ 28296 h 158853"/>
                    <a:gd name="connsiteX50" fmla="*/ 29125 w 176284"/>
                    <a:gd name="connsiteY50" fmla="*/ 53515 h 158853"/>
                    <a:gd name="connsiteX51" fmla="*/ 3540 w 176284"/>
                    <a:gd name="connsiteY51" fmla="*/ 89561 h 158853"/>
                    <a:gd name="connsiteX52" fmla="*/ 3339 w 176284"/>
                    <a:gd name="connsiteY52" fmla="*/ 111909 h 158853"/>
                    <a:gd name="connsiteX53" fmla="*/ 3485 w 176284"/>
                    <a:gd name="connsiteY53" fmla="*/ 112457 h 158853"/>
                    <a:gd name="connsiteX54" fmla="*/ 20438 w 176284"/>
                    <a:gd name="connsiteY54" fmla="*/ 126283 h 158853"/>
                    <a:gd name="connsiteX55" fmla="*/ 24882 w 176284"/>
                    <a:gd name="connsiteY55" fmla="*/ 128020 h 158853"/>
                    <a:gd name="connsiteX56" fmla="*/ 48620 w 176284"/>
                    <a:gd name="connsiteY56" fmla="*/ 142486 h 158853"/>
                    <a:gd name="connsiteX57" fmla="*/ 81355 w 176284"/>
                    <a:gd name="connsiteY57" fmla="*/ 157903 h 15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76284" h="158853">
                      <a:moveTo>
                        <a:pt x="92932" y="158854"/>
                      </a:moveTo>
                      <a:cubicBezTo>
                        <a:pt x="89036" y="158854"/>
                        <a:pt x="85159" y="158744"/>
                        <a:pt x="81282" y="158470"/>
                      </a:cubicBezTo>
                      <a:lnTo>
                        <a:pt x="81209" y="158451"/>
                      </a:lnTo>
                      <a:cubicBezTo>
                        <a:pt x="76820" y="156970"/>
                        <a:pt x="54636" y="149216"/>
                        <a:pt x="48217" y="142870"/>
                      </a:cubicBezTo>
                      <a:cubicBezTo>
                        <a:pt x="42804" y="137512"/>
                        <a:pt x="29929" y="131038"/>
                        <a:pt x="24644" y="128514"/>
                      </a:cubicBezTo>
                      <a:cubicBezTo>
                        <a:pt x="23401" y="127911"/>
                        <a:pt x="22011" y="127380"/>
                        <a:pt x="20274" y="126813"/>
                      </a:cubicBezTo>
                      <a:cubicBezTo>
                        <a:pt x="17128" y="125789"/>
                        <a:pt x="10691" y="122589"/>
                        <a:pt x="3009" y="112750"/>
                      </a:cubicBezTo>
                      <a:lnTo>
                        <a:pt x="2954" y="112640"/>
                      </a:lnTo>
                      <a:lnTo>
                        <a:pt x="2790" y="112036"/>
                      </a:lnTo>
                      <a:cubicBezTo>
                        <a:pt x="339" y="102728"/>
                        <a:pt x="-2203" y="93090"/>
                        <a:pt x="3211" y="89067"/>
                      </a:cubicBezTo>
                      <a:cubicBezTo>
                        <a:pt x="16488" y="78954"/>
                        <a:pt x="22651" y="65878"/>
                        <a:pt x="28613" y="53259"/>
                      </a:cubicBezTo>
                      <a:cubicBezTo>
                        <a:pt x="32984" y="43987"/>
                        <a:pt x="37117" y="35245"/>
                        <a:pt x="43810" y="27875"/>
                      </a:cubicBezTo>
                      <a:cubicBezTo>
                        <a:pt x="56740" y="15074"/>
                        <a:pt x="76418" y="22773"/>
                        <a:pt x="93773" y="29576"/>
                      </a:cubicBezTo>
                      <a:cubicBezTo>
                        <a:pt x="96553" y="30673"/>
                        <a:pt x="99643" y="30234"/>
                        <a:pt x="102021" y="28424"/>
                      </a:cubicBezTo>
                      <a:cubicBezTo>
                        <a:pt x="104398" y="26613"/>
                        <a:pt x="105623" y="23779"/>
                        <a:pt x="105276" y="20816"/>
                      </a:cubicBezTo>
                      <a:lnTo>
                        <a:pt x="105221" y="20414"/>
                      </a:lnTo>
                      <a:cubicBezTo>
                        <a:pt x="104654" y="15531"/>
                        <a:pt x="104069" y="10483"/>
                        <a:pt x="103081" y="5600"/>
                      </a:cubicBezTo>
                      <a:lnTo>
                        <a:pt x="103063" y="5527"/>
                      </a:lnTo>
                      <a:lnTo>
                        <a:pt x="103081" y="5454"/>
                      </a:lnTo>
                      <a:cubicBezTo>
                        <a:pt x="103411" y="4320"/>
                        <a:pt x="104489" y="1595"/>
                        <a:pt x="107251" y="480"/>
                      </a:cubicBezTo>
                      <a:cubicBezTo>
                        <a:pt x="109885" y="-563"/>
                        <a:pt x="113323" y="96"/>
                        <a:pt x="117474" y="2436"/>
                      </a:cubicBezTo>
                      <a:cubicBezTo>
                        <a:pt x="123911" y="6076"/>
                        <a:pt x="130715" y="11526"/>
                        <a:pt x="136713" y="16317"/>
                      </a:cubicBezTo>
                      <a:cubicBezTo>
                        <a:pt x="142090" y="20615"/>
                        <a:pt x="146735" y="24327"/>
                        <a:pt x="149222" y="25150"/>
                      </a:cubicBezTo>
                      <a:cubicBezTo>
                        <a:pt x="152111" y="26101"/>
                        <a:pt x="152971" y="28058"/>
                        <a:pt x="153172" y="29539"/>
                      </a:cubicBezTo>
                      <a:cubicBezTo>
                        <a:pt x="153337" y="30710"/>
                        <a:pt x="153136" y="31752"/>
                        <a:pt x="153026" y="32228"/>
                      </a:cubicBezTo>
                      <a:lnTo>
                        <a:pt x="158238" y="33947"/>
                      </a:lnTo>
                      <a:lnTo>
                        <a:pt x="158165" y="34221"/>
                      </a:lnTo>
                      <a:cubicBezTo>
                        <a:pt x="156501" y="40128"/>
                        <a:pt x="156263" y="45212"/>
                        <a:pt x="157360" y="50699"/>
                      </a:cubicBezTo>
                      <a:lnTo>
                        <a:pt x="157525" y="51046"/>
                      </a:lnTo>
                      <a:cubicBezTo>
                        <a:pt x="169869" y="77234"/>
                        <a:pt x="183841" y="106898"/>
                        <a:pt x="171479" y="131403"/>
                      </a:cubicBezTo>
                      <a:cubicBezTo>
                        <a:pt x="165608" y="145942"/>
                        <a:pt x="149057" y="152453"/>
                        <a:pt x="136219" y="155379"/>
                      </a:cubicBezTo>
                      <a:cubicBezTo>
                        <a:pt x="122942" y="157116"/>
                        <a:pt x="108001" y="158854"/>
                        <a:pt x="92932" y="158854"/>
                      </a:cubicBezTo>
                      <a:close/>
                      <a:moveTo>
                        <a:pt x="81355" y="157903"/>
                      </a:moveTo>
                      <a:cubicBezTo>
                        <a:pt x="100210" y="159165"/>
                        <a:pt x="119504" y="156970"/>
                        <a:pt x="136109" y="154830"/>
                      </a:cubicBezTo>
                      <a:cubicBezTo>
                        <a:pt x="148783" y="151959"/>
                        <a:pt x="165151" y="145522"/>
                        <a:pt x="170930" y="131202"/>
                      </a:cubicBezTo>
                      <a:cubicBezTo>
                        <a:pt x="183183" y="106934"/>
                        <a:pt x="169266" y="77399"/>
                        <a:pt x="156976" y="51339"/>
                      </a:cubicBezTo>
                      <a:lnTo>
                        <a:pt x="156775" y="50881"/>
                      </a:lnTo>
                      <a:cubicBezTo>
                        <a:pt x="155659" y="45377"/>
                        <a:pt x="155879" y="40256"/>
                        <a:pt x="157506" y="34367"/>
                      </a:cubicBezTo>
                      <a:lnTo>
                        <a:pt x="152276" y="32648"/>
                      </a:lnTo>
                      <a:lnTo>
                        <a:pt x="152368" y="32374"/>
                      </a:lnTo>
                      <a:cubicBezTo>
                        <a:pt x="152440" y="32173"/>
                        <a:pt x="153977" y="27381"/>
                        <a:pt x="149021" y="25754"/>
                      </a:cubicBezTo>
                      <a:cubicBezTo>
                        <a:pt x="146424" y="24894"/>
                        <a:pt x="141742" y="21145"/>
                        <a:pt x="136329" y="16811"/>
                      </a:cubicBezTo>
                      <a:cubicBezTo>
                        <a:pt x="130349" y="12019"/>
                        <a:pt x="123564" y="6606"/>
                        <a:pt x="117182" y="2985"/>
                      </a:cubicBezTo>
                      <a:cubicBezTo>
                        <a:pt x="113195" y="736"/>
                        <a:pt x="109921" y="77"/>
                        <a:pt x="107471" y="1065"/>
                      </a:cubicBezTo>
                      <a:cubicBezTo>
                        <a:pt x="105002" y="2052"/>
                        <a:pt x="103996" y="4503"/>
                        <a:pt x="103667" y="5582"/>
                      </a:cubicBezTo>
                      <a:cubicBezTo>
                        <a:pt x="104636" y="10465"/>
                        <a:pt x="105221" y="15512"/>
                        <a:pt x="105788" y="20377"/>
                      </a:cubicBezTo>
                      <a:lnTo>
                        <a:pt x="105843" y="20779"/>
                      </a:lnTo>
                      <a:cubicBezTo>
                        <a:pt x="106209" y="23943"/>
                        <a:pt x="104910" y="26979"/>
                        <a:pt x="102350" y="28918"/>
                      </a:cubicBezTo>
                      <a:cubicBezTo>
                        <a:pt x="99808" y="30856"/>
                        <a:pt x="96498" y="31313"/>
                        <a:pt x="93517" y="30143"/>
                      </a:cubicBezTo>
                      <a:cubicBezTo>
                        <a:pt x="76326" y="23413"/>
                        <a:pt x="56850" y="15787"/>
                        <a:pt x="44212" y="28296"/>
                      </a:cubicBezTo>
                      <a:cubicBezTo>
                        <a:pt x="37592" y="35574"/>
                        <a:pt x="33477" y="44298"/>
                        <a:pt x="29125" y="53515"/>
                      </a:cubicBezTo>
                      <a:cubicBezTo>
                        <a:pt x="23144" y="66207"/>
                        <a:pt x="16945" y="79338"/>
                        <a:pt x="3540" y="89561"/>
                      </a:cubicBezTo>
                      <a:cubicBezTo>
                        <a:pt x="-1563" y="93346"/>
                        <a:pt x="925" y="102783"/>
                        <a:pt x="3339" y="111909"/>
                      </a:cubicBezTo>
                      <a:lnTo>
                        <a:pt x="3485" y="112457"/>
                      </a:lnTo>
                      <a:cubicBezTo>
                        <a:pt x="11056" y="122131"/>
                        <a:pt x="17347" y="125277"/>
                        <a:pt x="20438" y="126283"/>
                      </a:cubicBezTo>
                      <a:cubicBezTo>
                        <a:pt x="22212" y="126850"/>
                        <a:pt x="23620" y="127417"/>
                        <a:pt x="24882" y="128020"/>
                      </a:cubicBezTo>
                      <a:cubicBezTo>
                        <a:pt x="30204" y="130562"/>
                        <a:pt x="43152" y="137073"/>
                        <a:pt x="48620" y="142486"/>
                      </a:cubicBezTo>
                      <a:cubicBezTo>
                        <a:pt x="54929" y="148704"/>
                        <a:pt x="76893" y="156385"/>
                        <a:pt x="81355" y="15790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: Shape 217">
                  <a:extLst>
                    <a:ext uri="{FF2B5EF4-FFF2-40B4-BE49-F238E27FC236}">
                      <a16:creationId xmlns:a16="http://schemas.microsoft.com/office/drawing/2014/main" id="{6A3BCFA4-FB17-C899-0EDA-90468C9CB61F}"/>
                    </a:ext>
                  </a:extLst>
                </p:cNvPr>
                <p:cNvSpPr/>
                <p:nvPr/>
              </p:nvSpPr>
              <p:spPr>
                <a:xfrm>
                  <a:off x="6739292" y="1576235"/>
                  <a:ext cx="185445" cy="168000"/>
                </a:xfrm>
                <a:custGeom>
                  <a:avLst/>
                  <a:gdLst>
                    <a:gd name="connsiteX0" fmla="*/ 97536 w 185445"/>
                    <a:gd name="connsiteY0" fmla="*/ 168001 h 168000"/>
                    <a:gd name="connsiteX1" fmla="*/ 85576 w 185445"/>
                    <a:gd name="connsiteY1" fmla="*/ 167617 h 168000"/>
                    <a:gd name="connsiteX2" fmla="*/ 85009 w 185445"/>
                    <a:gd name="connsiteY2" fmla="*/ 167544 h 168000"/>
                    <a:gd name="connsiteX3" fmla="*/ 84332 w 185445"/>
                    <a:gd name="connsiteY3" fmla="*/ 167361 h 168000"/>
                    <a:gd name="connsiteX4" fmla="*/ 49585 w 185445"/>
                    <a:gd name="connsiteY4" fmla="*/ 150700 h 168000"/>
                    <a:gd name="connsiteX5" fmla="*/ 27255 w 185445"/>
                    <a:gd name="connsiteY5" fmla="*/ 137222 h 168000"/>
                    <a:gd name="connsiteX6" fmla="*/ 23433 w 185445"/>
                    <a:gd name="connsiteY6" fmla="*/ 135741 h 168000"/>
                    <a:gd name="connsiteX7" fmla="*/ 3974 w 185445"/>
                    <a:gd name="connsiteY7" fmla="*/ 120141 h 168000"/>
                    <a:gd name="connsiteX8" fmla="*/ 3481 w 185445"/>
                    <a:gd name="connsiteY8" fmla="*/ 119373 h 168000"/>
                    <a:gd name="connsiteX9" fmla="*/ 3097 w 185445"/>
                    <a:gd name="connsiteY9" fmla="*/ 118367 h 168000"/>
                    <a:gd name="connsiteX10" fmla="*/ 2932 w 185445"/>
                    <a:gd name="connsiteY10" fmla="*/ 117764 h 168000"/>
                    <a:gd name="connsiteX11" fmla="*/ 5053 w 185445"/>
                    <a:gd name="connsiteY11" fmla="*/ 89984 h 168000"/>
                    <a:gd name="connsiteX12" fmla="*/ 29047 w 185445"/>
                    <a:gd name="connsiteY12" fmla="*/ 55895 h 168000"/>
                    <a:gd name="connsiteX13" fmla="*/ 44995 w 185445"/>
                    <a:gd name="connsiteY13" fmla="*/ 29396 h 168000"/>
                    <a:gd name="connsiteX14" fmla="*/ 100005 w 185445"/>
                    <a:gd name="connsiteY14" fmla="*/ 29908 h 168000"/>
                    <a:gd name="connsiteX15" fmla="*/ 103809 w 185445"/>
                    <a:gd name="connsiteY15" fmla="*/ 29378 h 168000"/>
                    <a:gd name="connsiteX16" fmla="*/ 105290 w 185445"/>
                    <a:gd name="connsiteY16" fmla="*/ 25940 h 168000"/>
                    <a:gd name="connsiteX17" fmla="*/ 103168 w 185445"/>
                    <a:gd name="connsiteY17" fmla="*/ 11071 h 168000"/>
                    <a:gd name="connsiteX18" fmla="*/ 103278 w 185445"/>
                    <a:gd name="connsiteY18" fmla="*/ 8694 h 168000"/>
                    <a:gd name="connsiteX19" fmla="*/ 110136 w 185445"/>
                    <a:gd name="connsiteY19" fmla="*/ 812 h 168000"/>
                    <a:gd name="connsiteX20" fmla="*/ 124309 w 185445"/>
                    <a:gd name="connsiteY20" fmla="*/ 3043 h 168000"/>
                    <a:gd name="connsiteX21" fmla="*/ 144134 w 185445"/>
                    <a:gd name="connsiteY21" fmla="*/ 17326 h 168000"/>
                    <a:gd name="connsiteX22" fmla="*/ 155234 w 185445"/>
                    <a:gd name="connsiteY22" fmla="*/ 25409 h 168000"/>
                    <a:gd name="connsiteX23" fmla="*/ 162275 w 185445"/>
                    <a:gd name="connsiteY23" fmla="*/ 33511 h 168000"/>
                    <a:gd name="connsiteX24" fmla="*/ 162275 w 185445"/>
                    <a:gd name="connsiteY24" fmla="*/ 33584 h 168000"/>
                    <a:gd name="connsiteX25" fmla="*/ 164232 w 185445"/>
                    <a:gd name="connsiteY25" fmla="*/ 34224 h 168000"/>
                    <a:gd name="connsiteX26" fmla="*/ 167195 w 185445"/>
                    <a:gd name="connsiteY26" fmla="*/ 39802 h 168000"/>
                    <a:gd name="connsiteX27" fmla="*/ 166299 w 185445"/>
                    <a:gd name="connsiteY27" fmla="*/ 53884 h 168000"/>
                    <a:gd name="connsiteX28" fmla="*/ 180124 w 185445"/>
                    <a:gd name="connsiteY28" fmla="*/ 138082 h 168000"/>
                    <a:gd name="connsiteX29" fmla="*/ 141793 w 185445"/>
                    <a:gd name="connsiteY29" fmla="*/ 164453 h 168000"/>
                    <a:gd name="connsiteX30" fmla="*/ 97536 w 185445"/>
                    <a:gd name="connsiteY30" fmla="*/ 168001 h 168000"/>
                    <a:gd name="connsiteX31" fmla="*/ 86856 w 185445"/>
                    <a:gd name="connsiteY31" fmla="*/ 157942 h 168000"/>
                    <a:gd name="connsiteX32" fmla="*/ 140111 w 185445"/>
                    <a:gd name="connsiteY32" fmla="*/ 154852 h 168000"/>
                    <a:gd name="connsiteX33" fmla="*/ 171291 w 185445"/>
                    <a:gd name="connsiteY33" fmla="*/ 134040 h 168000"/>
                    <a:gd name="connsiteX34" fmla="*/ 157448 w 185445"/>
                    <a:gd name="connsiteY34" fmla="*/ 57852 h 168000"/>
                    <a:gd name="connsiteX35" fmla="*/ 157210 w 185445"/>
                    <a:gd name="connsiteY35" fmla="*/ 57340 h 168000"/>
                    <a:gd name="connsiteX36" fmla="*/ 156881 w 185445"/>
                    <a:gd name="connsiteY36" fmla="*/ 56352 h 168000"/>
                    <a:gd name="connsiteX37" fmla="*/ 156716 w 185445"/>
                    <a:gd name="connsiteY37" fmla="*/ 41978 h 168000"/>
                    <a:gd name="connsiteX38" fmla="*/ 155436 w 185445"/>
                    <a:gd name="connsiteY38" fmla="*/ 41557 h 168000"/>
                    <a:gd name="connsiteX39" fmla="*/ 152784 w 185445"/>
                    <a:gd name="connsiteY39" fmla="*/ 39271 h 168000"/>
                    <a:gd name="connsiteX40" fmla="*/ 152528 w 185445"/>
                    <a:gd name="connsiteY40" fmla="*/ 35778 h 168000"/>
                    <a:gd name="connsiteX41" fmla="*/ 152638 w 185445"/>
                    <a:gd name="connsiteY41" fmla="*/ 34846 h 168000"/>
                    <a:gd name="connsiteX42" fmla="*/ 152638 w 185445"/>
                    <a:gd name="connsiteY42" fmla="*/ 34846 h 168000"/>
                    <a:gd name="connsiteX43" fmla="*/ 152180 w 185445"/>
                    <a:gd name="connsiteY43" fmla="*/ 34663 h 168000"/>
                    <a:gd name="connsiteX44" fmla="*/ 138062 w 185445"/>
                    <a:gd name="connsiteY44" fmla="*/ 24952 h 168000"/>
                    <a:gd name="connsiteX45" fmla="*/ 119518 w 185445"/>
                    <a:gd name="connsiteY45" fmla="*/ 11529 h 168000"/>
                    <a:gd name="connsiteX46" fmla="*/ 113757 w 185445"/>
                    <a:gd name="connsiteY46" fmla="*/ 9864 h 168000"/>
                    <a:gd name="connsiteX47" fmla="*/ 113008 w 185445"/>
                    <a:gd name="connsiteY47" fmla="*/ 10614 h 168000"/>
                    <a:gd name="connsiteX48" fmla="*/ 114910 w 185445"/>
                    <a:gd name="connsiteY48" fmla="*/ 24202 h 168000"/>
                    <a:gd name="connsiteX49" fmla="*/ 114982 w 185445"/>
                    <a:gd name="connsiteY49" fmla="*/ 24806 h 168000"/>
                    <a:gd name="connsiteX50" fmla="*/ 109716 w 185445"/>
                    <a:gd name="connsiteY50" fmla="*/ 37113 h 168000"/>
                    <a:gd name="connsiteX51" fmla="*/ 96457 w 185445"/>
                    <a:gd name="connsiteY51" fmla="*/ 38961 h 168000"/>
                    <a:gd name="connsiteX52" fmla="*/ 52035 w 185445"/>
                    <a:gd name="connsiteY52" fmla="*/ 36108 h 168000"/>
                    <a:gd name="connsiteX53" fmla="*/ 37862 w 185445"/>
                    <a:gd name="connsiteY53" fmla="*/ 60028 h 168000"/>
                    <a:gd name="connsiteX54" fmla="*/ 10924 w 185445"/>
                    <a:gd name="connsiteY54" fmla="*/ 97756 h 168000"/>
                    <a:gd name="connsiteX55" fmla="*/ 12259 w 185445"/>
                    <a:gd name="connsiteY55" fmla="*/ 114911 h 168000"/>
                    <a:gd name="connsiteX56" fmla="*/ 26450 w 185445"/>
                    <a:gd name="connsiteY56" fmla="*/ 126487 h 168000"/>
                    <a:gd name="connsiteX57" fmla="*/ 31461 w 185445"/>
                    <a:gd name="connsiteY57" fmla="*/ 128444 h 168000"/>
                    <a:gd name="connsiteX58" fmla="*/ 56443 w 185445"/>
                    <a:gd name="connsiteY58" fmla="*/ 143787 h 168000"/>
                    <a:gd name="connsiteX59" fmla="*/ 86856 w 185445"/>
                    <a:gd name="connsiteY59" fmla="*/ 157942 h 16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185445" h="168000">
                      <a:moveTo>
                        <a:pt x="97536" y="168001"/>
                      </a:moveTo>
                      <a:cubicBezTo>
                        <a:pt x="93385" y="168001"/>
                        <a:pt x="89361" y="167873"/>
                        <a:pt x="85576" y="167617"/>
                      </a:cubicBezTo>
                      <a:cubicBezTo>
                        <a:pt x="85393" y="167598"/>
                        <a:pt x="85192" y="167580"/>
                        <a:pt x="85009" y="167544"/>
                      </a:cubicBezTo>
                      <a:cubicBezTo>
                        <a:pt x="84807" y="167507"/>
                        <a:pt x="84515" y="167434"/>
                        <a:pt x="84332" y="167361"/>
                      </a:cubicBezTo>
                      <a:cubicBezTo>
                        <a:pt x="76139" y="164581"/>
                        <a:pt x="56333" y="157375"/>
                        <a:pt x="49585" y="150700"/>
                      </a:cubicBezTo>
                      <a:cubicBezTo>
                        <a:pt x="46183" y="147335"/>
                        <a:pt x="37825" y="142288"/>
                        <a:pt x="27255" y="137222"/>
                      </a:cubicBezTo>
                      <a:cubicBezTo>
                        <a:pt x="26176" y="136710"/>
                        <a:pt x="24951" y="136234"/>
                        <a:pt x="23433" y="135741"/>
                      </a:cubicBezTo>
                      <a:cubicBezTo>
                        <a:pt x="19794" y="134552"/>
                        <a:pt x="12424" y="130949"/>
                        <a:pt x="3974" y="120141"/>
                      </a:cubicBezTo>
                      <a:cubicBezTo>
                        <a:pt x="3792" y="119903"/>
                        <a:pt x="3627" y="119647"/>
                        <a:pt x="3481" y="119373"/>
                      </a:cubicBezTo>
                      <a:cubicBezTo>
                        <a:pt x="3335" y="119080"/>
                        <a:pt x="3170" y="118678"/>
                        <a:pt x="3097" y="118367"/>
                      </a:cubicBezTo>
                      <a:lnTo>
                        <a:pt x="2932" y="117764"/>
                      </a:lnTo>
                      <a:cubicBezTo>
                        <a:pt x="225" y="107504"/>
                        <a:pt x="-2865" y="95855"/>
                        <a:pt x="5053" y="89984"/>
                      </a:cubicBezTo>
                      <a:cubicBezTo>
                        <a:pt x="17416" y="80566"/>
                        <a:pt x="23323" y="68020"/>
                        <a:pt x="29047" y="55895"/>
                      </a:cubicBezTo>
                      <a:cubicBezTo>
                        <a:pt x="33565" y="46312"/>
                        <a:pt x="37825" y="37260"/>
                        <a:pt x="44995" y="29396"/>
                      </a:cubicBezTo>
                      <a:cubicBezTo>
                        <a:pt x="60192" y="14327"/>
                        <a:pt x="82265" y="22977"/>
                        <a:pt x="100005" y="29908"/>
                      </a:cubicBezTo>
                      <a:cubicBezTo>
                        <a:pt x="101303" y="30420"/>
                        <a:pt x="102693" y="30237"/>
                        <a:pt x="103809" y="29378"/>
                      </a:cubicBezTo>
                      <a:cubicBezTo>
                        <a:pt x="104906" y="28536"/>
                        <a:pt x="105454" y="27293"/>
                        <a:pt x="105290" y="25940"/>
                      </a:cubicBezTo>
                      <a:cubicBezTo>
                        <a:pt x="104686" y="20764"/>
                        <a:pt x="104119" y="15826"/>
                        <a:pt x="103168" y="11071"/>
                      </a:cubicBezTo>
                      <a:cubicBezTo>
                        <a:pt x="103022" y="10303"/>
                        <a:pt x="103041" y="9444"/>
                        <a:pt x="103278" y="8694"/>
                      </a:cubicBezTo>
                      <a:cubicBezTo>
                        <a:pt x="103790" y="6975"/>
                        <a:pt x="105491" y="2677"/>
                        <a:pt x="110136" y="812"/>
                      </a:cubicBezTo>
                      <a:cubicBezTo>
                        <a:pt x="114123" y="-779"/>
                        <a:pt x="118896" y="-29"/>
                        <a:pt x="124309" y="3043"/>
                      </a:cubicBezTo>
                      <a:cubicBezTo>
                        <a:pt x="131058" y="6865"/>
                        <a:pt x="138007" y="12425"/>
                        <a:pt x="144134" y="17326"/>
                      </a:cubicBezTo>
                      <a:cubicBezTo>
                        <a:pt x="148322" y="20673"/>
                        <a:pt x="153515" y="24842"/>
                        <a:pt x="155234" y="25409"/>
                      </a:cubicBezTo>
                      <a:cubicBezTo>
                        <a:pt x="159167" y="26708"/>
                        <a:pt x="161745" y="29670"/>
                        <a:pt x="162275" y="33511"/>
                      </a:cubicBezTo>
                      <a:cubicBezTo>
                        <a:pt x="162275" y="33529"/>
                        <a:pt x="162275" y="33547"/>
                        <a:pt x="162275" y="33584"/>
                      </a:cubicBezTo>
                      <a:lnTo>
                        <a:pt x="164232" y="34224"/>
                      </a:lnTo>
                      <a:cubicBezTo>
                        <a:pt x="166555" y="34992"/>
                        <a:pt x="167853" y="37443"/>
                        <a:pt x="167195" y="39802"/>
                      </a:cubicBezTo>
                      <a:cubicBezTo>
                        <a:pt x="165695" y="45124"/>
                        <a:pt x="165457" y="49293"/>
                        <a:pt x="166299" y="53884"/>
                      </a:cubicBezTo>
                      <a:cubicBezTo>
                        <a:pt x="179192" y="81224"/>
                        <a:pt x="193402" y="111747"/>
                        <a:pt x="180124" y="138082"/>
                      </a:cubicBezTo>
                      <a:cubicBezTo>
                        <a:pt x="173669" y="154102"/>
                        <a:pt x="155692" y="161307"/>
                        <a:pt x="141793" y="164453"/>
                      </a:cubicBezTo>
                      <a:cubicBezTo>
                        <a:pt x="128351" y="166209"/>
                        <a:pt x="113136" y="168001"/>
                        <a:pt x="97536" y="168001"/>
                      </a:cubicBezTo>
                      <a:close/>
                      <a:moveTo>
                        <a:pt x="86856" y="157942"/>
                      </a:moveTo>
                      <a:cubicBezTo>
                        <a:pt x="105144" y="159094"/>
                        <a:pt x="123907" y="156955"/>
                        <a:pt x="140111" y="154852"/>
                      </a:cubicBezTo>
                      <a:cubicBezTo>
                        <a:pt x="151321" y="152291"/>
                        <a:pt x="166244" y="146531"/>
                        <a:pt x="171291" y="134040"/>
                      </a:cubicBezTo>
                      <a:cubicBezTo>
                        <a:pt x="182703" y="111418"/>
                        <a:pt x="169280" y="82962"/>
                        <a:pt x="157448" y="57852"/>
                      </a:cubicBezTo>
                      <a:lnTo>
                        <a:pt x="157210" y="57340"/>
                      </a:lnTo>
                      <a:cubicBezTo>
                        <a:pt x="157063" y="57029"/>
                        <a:pt x="156954" y="56700"/>
                        <a:pt x="156881" y="56352"/>
                      </a:cubicBezTo>
                      <a:cubicBezTo>
                        <a:pt x="155893" y="51470"/>
                        <a:pt x="155838" y="46898"/>
                        <a:pt x="156716" y="41978"/>
                      </a:cubicBezTo>
                      <a:lnTo>
                        <a:pt x="155436" y="41557"/>
                      </a:lnTo>
                      <a:cubicBezTo>
                        <a:pt x="154284" y="41173"/>
                        <a:pt x="153333" y="40350"/>
                        <a:pt x="152784" y="39271"/>
                      </a:cubicBezTo>
                      <a:cubicBezTo>
                        <a:pt x="152235" y="38193"/>
                        <a:pt x="152144" y="36931"/>
                        <a:pt x="152528" y="35778"/>
                      </a:cubicBezTo>
                      <a:cubicBezTo>
                        <a:pt x="152656" y="35358"/>
                        <a:pt x="152674" y="34992"/>
                        <a:pt x="152638" y="34846"/>
                      </a:cubicBezTo>
                      <a:lnTo>
                        <a:pt x="152638" y="34846"/>
                      </a:lnTo>
                      <a:cubicBezTo>
                        <a:pt x="152619" y="34846"/>
                        <a:pt x="152473" y="34754"/>
                        <a:pt x="152180" y="34663"/>
                      </a:cubicBezTo>
                      <a:cubicBezTo>
                        <a:pt x="148943" y="33602"/>
                        <a:pt x="144920" y="30438"/>
                        <a:pt x="138062" y="24952"/>
                      </a:cubicBezTo>
                      <a:cubicBezTo>
                        <a:pt x="132210" y="20270"/>
                        <a:pt x="125590" y="14967"/>
                        <a:pt x="119518" y="11529"/>
                      </a:cubicBezTo>
                      <a:cubicBezTo>
                        <a:pt x="116482" y="9810"/>
                        <a:pt x="114544" y="9553"/>
                        <a:pt x="113757" y="9864"/>
                      </a:cubicBezTo>
                      <a:cubicBezTo>
                        <a:pt x="113447" y="9992"/>
                        <a:pt x="113190" y="10285"/>
                        <a:pt x="113008" y="10614"/>
                      </a:cubicBezTo>
                      <a:cubicBezTo>
                        <a:pt x="113849" y="15168"/>
                        <a:pt x="114379" y="19758"/>
                        <a:pt x="114910" y="24202"/>
                      </a:cubicBezTo>
                      <a:cubicBezTo>
                        <a:pt x="114910" y="24202"/>
                        <a:pt x="114982" y="24806"/>
                        <a:pt x="114982" y="24806"/>
                      </a:cubicBezTo>
                      <a:cubicBezTo>
                        <a:pt x="115531" y="29597"/>
                        <a:pt x="113575" y="34187"/>
                        <a:pt x="109716" y="37113"/>
                      </a:cubicBezTo>
                      <a:cubicBezTo>
                        <a:pt x="105875" y="40021"/>
                        <a:pt x="100937" y="40716"/>
                        <a:pt x="96457" y="38961"/>
                      </a:cubicBezTo>
                      <a:cubicBezTo>
                        <a:pt x="79778" y="32432"/>
                        <a:pt x="62551" y="25683"/>
                        <a:pt x="52035" y="36108"/>
                      </a:cubicBezTo>
                      <a:cubicBezTo>
                        <a:pt x="46037" y="42728"/>
                        <a:pt x="42068" y="51122"/>
                        <a:pt x="37862" y="60028"/>
                      </a:cubicBezTo>
                      <a:cubicBezTo>
                        <a:pt x="31644" y="73214"/>
                        <a:pt x="25207" y="86857"/>
                        <a:pt x="10924" y="97756"/>
                      </a:cubicBezTo>
                      <a:cubicBezTo>
                        <a:pt x="8309" y="99695"/>
                        <a:pt x="10631" y="108711"/>
                        <a:pt x="12259" y="114911"/>
                      </a:cubicBezTo>
                      <a:cubicBezTo>
                        <a:pt x="19080" y="123378"/>
                        <a:pt x="24439" y="125829"/>
                        <a:pt x="26450" y="126487"/>
                      </a:cubicBezTo>
                      <a:cubicBezTo>
                        <a:pt x="28426" y="127127"/>
                        <a:pt x="30016" y="127749"/>
                        <a:pt x="31461" y="128444"/>
                      </a:cubicBezTo>
                      <a:cubicBezTo>
                        <a:pt x="38319" y="131736"/>
                        <a:pt x="50700" y="138100"/>
                        <a:pt x="56443" y="143787"/>
                      </a:cubicBezTo>
                      <a:cubicBezTo>
                        <a:pt x="60448" y="147756"/>
                        <a:pt x="74493" y="153718"/>
                        <a:pt x="86856" y="15794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9" name="Graphic 4">
              <a:extLst>
                <a:ext uri="{FF2B5EF4-FFF2-40B4-BE49-F238E27FC236}">
                  <a16:creationId xmlns:a16="http://schemas.microsoft.com/office/drawing/2014/main" id="{88300913-57E1-1CD3-F9A1-D96D06CF8D3E}"/>
                </a:ext>
              </a:extLst>
            </p:cNvPr>
            <p:cNvGrpSpPr/>
            <p:nvPr/>
          </p:nvGrpSpPr>
          <p:grpSpPr>
            <a:xfrm>
              <a:off x="6895405" y="1574931"/>
              <a:ext cx="113683" cy="178613"/>
              <a:chOff x="6895405" y="1574931"/>
              <a:chExt cx="113683" cy="178613"/>
            </a:xfrm>
            <a:solidFill>
              <a:srgbClr val="000000"/>
            </a:solidFill>
          </p:grpSpPr>
          <p:grpSp>
            <p:nvGrpSpPr>
              <p:cNvPr id="220" name="Graphic 4">
                <a:extLst>
                  <a:ext uri="{FF2B5EF4-FFF2-40B4-BE49-F238E27FC236}">
                    <a16:creationId xmlns:a16="http://schemas.microsoft.com/office/drawing/2014/main" id="{CC13E0ED-BA11-F29E-313B-A7555B557622}"/>
                  </a:ext>
                </a:extLst>
              </p:cNvPr>
              <p:cNvGrpSpPr/>
              <p:nvPr/>
            </p:nvGrpSpPr>
            <p:grpSpPr>
              <a:xfrm>
                <a:off x="6895642" y="1576065"/>
                <a:ext cx="113081" cy="177369"/>
                <a:chOff x="6895642" y="1576065"/>
                <a:chExt cx="113081" cy="177369"/>
              </a:xfrm>
              <a:solidFill>
                <a:srgbClr val="000000"/>
              </a:solidFill>
            </p:grpSpPr>
            <p:sp>
              <p:nvSpPr>
                <p:cNvPr id="221" name="Freeform: Shape 220">
                  <a:extLst>
                    <a:ext uri="{FF2B5EF4-FFF2-40B4-BE49-F238E27FC236}">
                      <a16:creationId xmlns:a16="http://schemas.microsoft.com/office/drawing/2014/main" id="{72E1790C-CACC-FAB0-0267-1BC86FE315FE}"/>
                    </a:ext>
                  </a:extLst>
                </p:cNvPr>
                <p:cNvSpPr/>
                <p:nvPr/>
              </p:nvSpPr>
              <p:spPr>
                <a:xfrm>
                  <a:off x="6900264" y="1580668"/>
                  <a:ext cx="103917" cy="168194"/>
                </a:xfrm>
                <a:custGeom>
                  <a:avLst/>
                  <a:gdLst>
                    <a:gd name="connsiteX0" fmla="*/ 83727 w 103917"/>
                    <a:gd name="connsiteY0" fmla="*/ 136685 h 168194"/>
                    <a:gd name="connsiteX1" fmla="*/ 27181 w 103917"/>
                    <a:gd name="connsiteY1" fmla="*/ 64959 h 168194"/>
                    <a:gd name="connsiteX2" fmla="*/ 37075 w 103917"/>
                    <a:gd name="connsiteY2" fmla="*/ 0 h 168194"/>
                    <a:gd name="connsiteX3" fmla="*/ 1559 w 103917"/>
                    <a:gd name="connsiteY3" fmla="*/ 34345 h 168194"/>
                    <a:gd name="connsiteX4" fmla="*/ 1486 w 103917"/>
                    <a:gd name="connsiteY4" fmla="*/ 34327 h 168194"/>
                    <a:gd name="connsiteX5" fmla="*/ 681 w 103917"/>
                    <a:gd name="connsiteY5" fmla="*/ 50969 h 168194"/>
                    <a:gd name="connsiteX6" fmla="*/ 9478 w 103917"/>
                    <a:gd name="connsiteY6" fmla="*/ 70299 h 168194"/>
                    <a:gd name="connsiteX7" fmla="*/ 9515 w 103917"/>
                    <a:gd name="connsiteY7" fmla="*/ 70208 h 168194"/>
                    <a:gd name="connsiteX8" fmla="*/ 9478 w 103917"/>
                    <a:gd name="connsiteY8" fmla="*/ 70299 h 168194"/>
                    <a:gd name="connsiteX9" fmla="*/ 15074 w 103917"/>
                    <a:gd name="connsiteY9" fmla="*/ 85186 h 168194"/>
                    <a:gd name="connsiteX10" fmla="*/ 35392 w 103917"/>
                    <a:gd name="connsiteY10" fmla="*/ 149449 h 168194"/>
                    <a:gd name="connsiteX11" fmla="*/ 97846 w 103917"/>
                    <a:gd name="connsiteY11" fmla="*/ 161190 h 168194"/>
                    <a:gd name="connsiteX12" fmla="*/ 103917 w 103917"/>
                    <a:gd name="connsiteY12" fmla="*/ 168195 h 168194"/>
                    <a:gd name="connsiteX13" fmla="*/ 83727 w 103917"/>
                    <a:gd name="connsiteY13" fmla="*/ 136685 h 16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3917" h="168194">
                      <a:moveTo>
                        <a:pt x="83727" y="136685"/>
                      </a:moveTo>
                      <a:cubicBezTo>
                        <a:pt x="58984" y="119183"/>
                        <a:pt x="34258" y="94695"/>
                        <a:pt x="27181" y="64959"/>
                      </a:cubicBezTo>
                      <a:cubicBezTo>
                        <a:pt x="23194" y="42538"/>
                        <a:pt x="24218" y="17136"/>
                        <a:pt x="37075" y="0"/>
                      </a:cubicBezTo>
                      <a:cubicBezTo>
                        <a:pt x="17250" y="13186"/>
                        <a:pt x="1559" y="34345"/>
                        <a:pt x="1559" y="34345"/>
                      </a:cubicBezTo>
                      <a:lnTo>
                        <a:pt x="1486" y="34327"/>
                      </a:lnTo>
                      <a:cubicBezTo>
                        <a:pt x="-50" y="39795"/>
                        <a:pt x="-526" y="44988"/>
                        <a:pt x="681" y="50969"/>
                      </a:cubicBezTo>
                      <a:cubicBezTo>
                        <a:pt x="3644" y="57260"/>
                        <a:pt x="6698" y="63734"/>
                        <a:pt x="9478" y="70299"/>
                      </a:cubicBezTo>
                      <a:cubicBezTo>
                        <a:pt x="9496" y="70262"/>
                        <a:pt x="9496" y="70244"/>
                        <a:pt x="9515" y="70208"/>
                      </a:cubicBezTo>
                      <a:cubicBezTo>
                        <a:pt x="9496" y="70244"/>
                        <a:pt x="9496" y="70262"/>
                        <a:pt x="9478" y="70299"/>
                      </a:cubicBezTo>
                      <a:cubicBezTo>
                        <a:pt x="11563" y="75237"/>
                        <a:pt x="13483" y="80211"/>
                        <a:pt x="15074" y="85186"/>
                      </a:cubicBezTo>
                      <a:cubicBezTo>
                        <a:pt x="31076" y="103766"/>
                        <a:pt x="54503" y="128656"/>
                        <a:pt x="35392" y="149449"/>
                      </a:cubicBezTo>
                      <a:cubicBezTo>
                        <a:pt x="56496" y="148864"/>
                        <a:pt x="77381" y="151352"/>
                        <a:pt x="97846" y="161190"/>
                      </a:cubicBezTo>
                      <a:cubicBezTo>
                        <a:pt x="100955" y="162416"/>
                        <a:pt x="102747" y="164976"/>
                        <a:pt x="103917" y="168195"/>
                      </a:cubicBezTo>
                      <a:cubicBezTo>
                        <a:pt x="101887" y="155503"/>
                        <a:pt x="96254" y="144512"/>
                        <a:pt x="83727" y="13668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3A5833E2-778D-77B8-B354-357DA150F45A}"/>
                    </a:ext>
                  </a:extLst>
                </p:cNvPr>
                <p:cNvSpPr/>
                <p:nvPr/>
              </p:nvSpPr>
              <p:spPr>
                <a:xfrm>
                  <a:off x="6895642" y="1576065"/>
                  <a:ext cx="113081" cy="177369"/>
                </a:xfrm>
                <a:custGeom>
                  <a:avLst/>
                  <a:gdLst>
                    <a:gd name="connsiteX0" fmla="*/ 108558 w 113081"/>
                    <a:gd name="connsiteY0" fmla="*/ 177370 h 177369"/>
                    <a:gd name="connsiteX1" fmla="*/ 104261 w 113081"/>
                    <a:gd name="connsiteY1" fmla="*/ 174352 h 177369"/>
                    <a:gd name="connsiteX2" fmla="*/ 100804 w 113081"/>
                    <a:gd name="connsiteY2" fmla="*/ 170036 h 177369"/>
                    <a:gd name="connsiteX3" fmla="*/ 40161 w 113081"/>
                    <a:gd name="connsiteY3" fmla="*/ 158624 h 177369"/>
                    <a:gd name="connsiteX4" fmla="*/ 35864 w 113081"/>
                    <a:gd name="connsiteY4" fmla="*/ 155955 h 177369"/>
                    <a:gd name="connsiteX5" fmla="*/ 36650 w 113081"/>
                    <a:gd name="connsiteY5" fmla="*/ 150962 h 177369"/>
                    <a:gd name="connsiteX6" fmla="*/ 18581 w 113081"/>
                    <a:gd name="connsiteY6" fmla="*/ 95494 h 177369"/>
                    <a:gd name="connsiteX7" fmla="*/ 16222 w 113081"/>
                    <a:gd name="connsiteY7" fmla="*/ 92769 h 177369"/>
                    <a:gd name="connsiteX8" fmla="*/ 15326 w 113081"/>
                    <a:gd name="connsiteY8" fmla="*/ 91178 h 177369"/>
                    <a:gd name="connsiteX9" fmla="*/ 9858 w 113081"/>
                    <a:gd name="connsiteY9" fmla="*/ 76676 h 177369"/>
                    <a:gd name="connsiteX10" fmla="*/ 9858 w 113081"/>
                    <a:gd name="connsiteY10" fmla="*/ 76658 h 177369"/>
                    <a:gd name="connsiteX11" fmla="*/ 1317 w 113081"/>
                    <a:gd name="connsiteY11" fmla="*/ 57894 h 177369"/>
                    <a:gd name="connsiteX12" fmla="*/ 787 w 113081"/>
                    <a:gd name="connsiteY12" fmla="*/ 56449 h 177369"/>
                    <a:gd name="connsiteX13" fmla="*/ 1665 w 113081"/>
                    <a:gd name="connsiteY13" fmla="*/ 37668 h 177369"/>
                    <a:gd name="connsiteX14" fmla="*/ 3000 w 113081"/>
                    <a:gd name="connsiteY14" fmla="*/ 35510 h 177369"/>
                    <a:gd name="connsiteX15" fmla="*/ 39137 w 113081"/>
                    <a:gd name="connsiteY15" fmla="*/ 762 h 177369"/>
                    <a:gd name="connsiteX16" fmla="*/ 44989 w 113081"/>
                    <a:gd name="connsiteY16" fmla="*/ 1421 h 177369"/>
                    <a:gd name="connsiteX17" fmla="*/ 45318 w 113081"/>
                    <a:gd name="connsiteY17" fmla="*/ 7310 h 177369"/>
                    <a:gd name="connsiteX18" fmla="*/ 36266 w 113081"/>
                    <a:gd name="connsiteY18" fmla="*/ 68721 h 177369"/>
                    <a:gd name="connsiteX19" fmla="*/ 90837 w 113081"/>
                    <a:gd name="connsiteY19" fmla="*/ 137447 h 177369"/>
                    <a:gd name="connsiteX20" fmla="*/ 113021 w 113081"/>
                    <a:gd name="connsiteY20" fmla="*/ 172030 h 177369"/>
                    <a:gd name="connsiteX21" fmla="*/ 109655 w 113081"/>
                    <a:gd name="connsiteY21" fmla="*/ 177187 h 177369"/>
                    <a:gd name="connsiteX22" fmla="*/ 108558 w 113081"/>
                    <a:gd name="connsiteY22" fmla="*/ 177370 h 177369"/>
                    <a:gd name="connsiteX23" fmla="*/ 48866 w 113081"/>
                    <a:gd name="connsiteY23" fmla="*/ 149426 h 177369"/>
                    <a:gd name="connsiteX24" fmla="*/ 99524 w 113081"/>
                    <a:gd name="connsiteY24" fmla="*/ 159429 h 177369"/>
                    <a:gd name="connsiteX25" fmla="*/ 85936 w 113081"/>
                    <a:gd name="connsiteY25" fmla="*/ 145165 h 177369"/>
                    <a:gd name="connsiteX26" fmla="*/ 85717 w 113081"/>
                    <a:gd name="connsiteY26" fmla="*/ 145018 h 177369"/>
                    <a:gd name="connsiteX27" fmla="*/ 27378 w 113081"/>
                    <a:gd name="connsiteY27" fmla="*/ 70604 h 177369"/>
                    <a:gd name="connsiteX28" fmla="*/ 28676 w 113081"/>
                    <a:gd name="connsiteY28" fmla="*/ 20934 h 177369"/>
                    <a:gd name="connsiteX29" fmla="*/ 10260 w 113081"/>
                    <a:gd name="connsiteY29" fmla="*/ 41161 h 177369"/>
                    <a:gd name="connsiteX30" fmla="*/ 9712 w 113081"/>
                    <a:gd name="connsiteY30" fmla="*/ 54127 h 177369"/>
                    <a:gd name="connsiteX31" fmla="*/ 17996 w 113081"/>
                    <a:gd name="connsiteY31" fmla="*/ 72305 h 177369"/>
                    <a:gd name="connsiteX32" fmla="*/ 18618 w 113081"/>
                    <a:gd name="connsiteY32" fmla="*/ 73768 h 177369"/>
                    <a:gd name="connsiteX33" fmla="*/ 23793 w 113081"/>
                    <a:gd name="connsiteY33" fmla="*/ 87484 h 177369"/>
                    <a:gd name="connsiteX34" fmla="*/ 25531 w 113081"/>
                    <a:gd name="connsiteY34" fmla="*/ 89496 h 177369"/>
                    <a:gd name="connsiteX35" fmla="*/ 48866 w 113081"/>
                    <a:gd name="connsiteY35" fmla="*/ 149426 h 17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3081" h="177369">
                      <a:moveTo>
                        <a:pt x="108558" y="177370"/>
                      </a:moveTo>
                      <a:cubicBezTo>
                        <a:pt x="106675" y="177370"/>
                        <a:pt x="104937" y="176199"/>
                        <a:pt x="104261" y="174352"/>
                      </a:cubicBezTo>
                      <a:cubicBezTo>
                        <a:pt x="103145" y="171316"/>
                        <a:pt x="101883" y="170457"/>
                        <a:pt x="100804" y="170036"/>
                      </a:cubicBezTo>
                      <a:cubicBezTo>
                        <a:pt x="83083" y="161551"/>
                        <a:pt x="63917" y="157966"/>
                        <a:pt x="40161" y="158624"/>
                      </a:cubicBezTo>
                      <a:cubicBezTo>
                        <a:pt x="38168" y="158734"/>
                        <a:pt x="36632" y="157619"/>
                        <a:pt x="35864" y="155955"/>
                      </a:cubicBezTo>
                      <a:cubicBezTo>
                        <a:pt x="35095" y="154290"/>
                        <a:pt x="35425" y="152315"/>
                        <a:pt x="36650" y="150962"/>
                      </a:cubicBezTo>
                      <a:cubicBezTo>
                        <a:pt x="50951" y="135399"/>
                        <a:pt x="37583" y="117403"/>
                        <a:pt x="18581" y="95494"/>
                      </a:cubicBezTo>
                      <a:lnTo>
                        <a:pt x="16222" y="92769"/>
                      </a:lnTo>
                      <a:cubicBezTo>
                        <a:pt x="15820" y="92312"/>
                        <a:pt x="15527" y="91764"/>
                        <a:pt x="15326" y="91178"/>
                      </a:cubicBezTo>
                      <a:cubicBezTo>
                        <a:pt x="13900" y="86716"/>
                        <a:pt x="12108" y="81980"/>
                        <a:pt x="9858" y="76676"/>
                      </a:cubicBezTo>
                      <a:cubicBezTo>
                        <a:pt x="9858" y="76676"/>
                        <a:pt x="9858" y="76676"/>
                        <a:pt x="9858" y="76658"/>
                      </a:cubicBezTo>
                      <a:cubicBezTo>
                        <a:pt x="7188" y="70312"/>
                        <a:pt x="4207" y="64002"/>
                        <a:pt x="1317" y="57894"/>
                      </a:cubicBezTo>
                      <a:cubicBezTo>
                        <a:pt x="1153" y="57565"/>
                        <a:pt x="860" y="56815"/>
                        <a:pt x="787" y="56449"/>
                      </a:cubicBezTo>
                      <a:cubicBezTo>
                        <a:pt x="-493" y="50158"/>
                        <a:pt x="-219" y="44361"/>
                        <a:pt x="1665" y="37668"/>
                      </a:cubicBezTo>
                      <a:cubicBezTo>
                        <a:pt x="1903" y="36826"/>
                        <a:pt x="2360" y="36095"/>
                        <a:pt x="3000" y="35510"/>
                      </a:cubicBezTo>
                      <a:cubicBezTo>
                        <a:pt x="5963" y="31633"/>
                        <a:pt x="20666" y="13052"/>
                        <a:pt x="39137" y="762"/>
                      </a:cubicBezTo>
                      <a:cubicBezTo>
                        <a:pt x="40984" y="-463"/>
                        <a:pt x="43471" y="-188"/>
                        <a:pt x="44989" y="1421"/>
                      </a:cubicBezTo>
                      <a:cubicBezTo>
                        <a:pt x="46525" y="3048"/>
                        <a:pt x="46653" y="5517"/>
                        <a:pt x="45318" y="7310"/>
                      </a:cubicBezTo>
                      <a:cubicBezTo>
                        <a:pt x="31255" y="26055"/>
                        <a:pt x="33614" y="53834"/>
                        <a:pt x="36266" y="68721"/>
                      </a:cubicBezTo>
                      <a:cubicBezTo>
                        <a:pt x="43361" y="98567"/>
                        <a:pt x="69842" y="122579"/>
                        <a:pt x="90837" y="137447"/>
                      </a:cubicBezTo>
                      <a:cubicBezTo>
                        <a:pt x="103255" y="145256"/>
                        <a:pt x="110515" y="156558"/>
                        <a:pt x="113021" y="172030"/>
                      </a:cubicBezTo>
                      <a:cubicBezTo>
                        <a:pt x="113405" y="174352"/>
                        <a:pt x="111941" y="176602"/>
                        <a:pt x="109655" y="177187"/>
                      </a:cubicBezTo>
                      <a:cubicBezTo>
                        <a:pt x="109326" y="177333"/>
                        <a:pt x="108942" y="177370"/>
                        <a:pt x="108558" y="177370"/>
                      </a:cubicBezTo>
                      <a:close/>
                      <a:moveTo>
                        <a:pt x="48866" y="149426"/>
                      </a:moveTo>
                      <a:cubicBezTo>
                        <a:pt x="68014" y="149755"/>
                        <a:pt x="84400" y="152992"/>
                        <a:pt x="99524" y="159429"/>
                      </a:cubicBezTo>
                      <a:cubicBezTo>
                        <a:pt x="96433" y="153595"/>
                        <a:pt x="91953" y="148950"/>
                        <a:pt x="85936" y="145165"/>
                      </a:cubicBezTo>
                      <a:cubicBezTo>
                        <a:pt x="85863" y="145110"/>
                        <a:pt x="85789" y="145073"/>
                        <a:pt x="85717" y="145018"/>
                      </a:cubicBezTo>
                      <a:cubicBezTo>
                        <a:pt x="63423" y="129254"/>
                        <a:pt x="35187" y="103541"/>
                        <a:pt x="27378" y="70604"/>
                      </a:cubicBezTo>
                      <a:cubicBezTo>
                        <a:pt x="25220" y="58516"/>
                        <a:pt x="23318" y="38966"/>
                        <a:pt x="28676" y="20934"/>
                      </a:cubicBezTo>
                      <a:cubicBezTo>
                        <a:pt x="18947" y="30060"/>
                        <a:pt x="11924" y="39003"/>
                        <a:pt x="10260" y="41161"/>
                      </a:cubicBezTo>
                      <a:cubicBezTo>
                        <a:pt x="9071" y="45824"/>
                        <a:pt x="8907" y="49774"/>
                        <a:pt x="9712" y="54127"/>
                      </a:cubicBezTo>
                      <a:cubicBezTo>
                        <a:pt x="12601" y="60272"/>
                        <a:pt x="15417" y="66252"/>
                        <a:pt x="17996" y="72305"/>
                      </a:cubicBezTo>
                      <a:cubicBezTo>
                        <a:pt x="18289" y="72762"/>
                        <a:pt x="18490" y="73256"/>
                        <a:pt x="18618" y="73768"/>
                      </a:cubicBezTo>
                      <a:cubicBezTo>
                        <a:pt x="20703" y="78706"/>
                        <a:pt x="22403" y="83223"/>
                        <a:pt x="23793" y="87484"/>
                      </a:cubicBezTo>
                      <a:lnTo>
                        <a:pt x="25531" y="89496"/>
                      </a:lnTo>
                      <a:cubicBezTo>
                        <a:pt x="40088" y="106321"/>
                        <a:pt x="59455" y="128669"/>
                        <a:pt x="48866" y="149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3" name="Graphic 4">
                <a:extLst>
                  <a:ext uri="{FF2B5EF4-FFF2-40B4-BE49-F238E27FC236}">
                    <a16:creationId xmlns:a16="http://schemas.microsoft.com/office/drawing/2014/main" id="{3E0CD935-9713-BD0A-3244-1D14300E9B8F}"/>
                  </a:ext>
                </a:extLst>
              </p:cNvPr>
              <p:cNvGrpSpPr/>
              <p:nvPr/>
            </p:nvGrpSpPr>
            <p:grpSpPr>
              <a:xfrm>
                <a:off x="6895405" y="1574931"/>
                <a:ext cx="113683" cy="178613"/>
                <a:chOff x="6895405" y="1574931"/>
                <a:chExt cx="113683" cy="178613"/>
              </a:xfrm>
              <a:solidFill>
                <a:srgbClr val="000000"/>
              </a:solidFill>
            </p:grpSpPr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300BDFAA-3F37-2657-B8D3-E522D089CB82}"/>
                    </a:ext>
                  </a:extLst>
                </p:cNvPr>
                <p:cNvSpPr/>
                <p:nvPr/>
              </p:nvSpPr>
              <p:spPr>
                <a:xfrm>
                  <a:off x="6899962" y="1579461"/>
                  <a:ext cx="104530" cy="169511"/>
                </a:xfrm>
                <a:custGeom>
                  <a:avLst/>
                  <a:gdLst>
                    <a:gd name="connsiteX0" fmla="*/ 103963 w 104530"/>
                    <a:gd name="connsiteY0" fmla="*/ 169511 h 169511"/>
                    <a:gd name="connsiteX1" fmla="*/ 98056 w 104530"/>
                    <a:gd name="connsiteY1" fmla="*/ 162672 h 169511"/>
                    <a:gd name="connsiteX2" fmla="*/ 35713 w 104530"/>
                    <a:gd name="connsiteY2" fmla="*/ 150968 h 169511"/>
                    <a:gd name="connsiteX3" fmla="*/ 34999 w 104530"/>
                    <a:gd name="connsiteY3" fmla="*/ 150986 h 169511"/>
                    <a:gd name="connsiteX4" fmla="*/ 35475 w 104530"/>
                    <a:gd name="connsiteY4" fmla="*/ 150474 h 169511"/>
                    <a:gd name="connsiteX5" fmla="*/ 17498 w 104530"/>
                    <a:gd name="connsiteY5" fmla="*/ 89300 h 169511"/>
                    <a:gd name="connsiteX6" fmla="*/ 15157 w 104530"/>
                    <a:gd name="connsiteY6" fmla="*/ 86594 h 169511"/>
                    <a:gd name="connsiteX7" fmla="*/ 15102 w 104530"/>
                    <a:gd name="connsiteY7" fmla="*/ 86484 h 169511"/>
                    <a:gd name="connsiteX8" fmla="*/ 9543 w 104530"/>
                    <a:gd name="connsiteY8" fmla="*/ 71689 h 169511"/>
                    <a:gd name="connsiteX9" fmla="*/ 9506 w 104530"/>
                    <a:gd name="connsiteY9" fmla="*/ 71616 h 169511"/>
                    <a:gd name="connsiteX10" fmla="*/ 783 w 104530"/>
                    <a:gd name="connsiteY10" fmla="*/ 52432 h 169511"/>
                    <a:gd name="connsiteX11" fmla="*/ 691 w 104530"/>
                    <a:gd name="connsiteY11" fmla="*/ 52231 h 169511"/>
                    <a:gd name="connsiteX12" fmla="*/ 1496 w 104530"/>
                    <a:gd name="connsiteY12" fmla="*/ 35442 h 169511"/>
                    <a:gd name="connsiteX13" fmla="*/ 1587 w 104530"/>
                    <a:gd name="connsiteY13" fmla="*/ 35150 h 169511"/>
                    <a:gd name="connsiteX14" fmla="*/ 1752 w 104530"/>
                    <a:gd name="connsiteY14" fmla="*/ 35204 h 169511"/>
                    <a:gd name="connsiteX15" fmla="*/ 37212 w 104530"/>
                    <a:gd name="connsiteY15" fmla="*/ 969 h 169511"/>
                    <a:gd name="connsiteX16" fmla="*/ 38657 w 104530"/>
                    <a:gd name="connsiteY16" fmla="*/ 0 h 169511"/>
                    <a:gd name="connsiteX17" fmla="*/ 37615 w 104530"/>
                    <a:gd name="connsiteY17" fmla="*/ 1390 h 169511"/>
                    <a:gd name="connsiteX18" fmla="*/ 27776 w 104530"/>
                    <a:gd name="connsiteY18" fmla="*/ 66129 h 169511"/>
                    <a:gd name="connsiteX19" fmla="*/ 84194 w 104530"/>
                    <a:gd name="connsiteY19" fmla="*/ 137672 h 169511"/>
                    <a:gd name="connsiteX20" fmla="*/ 104530 w 104530"/>
                    <a:gd name="connsiteY20" fmla="*/ 169384 h 169511"/>
                    <a:gd name="connsiteX21" fmla="*/ 103963 w 104530"/>
                    <a:gd name="connsiteY21" fmla="*/ 169511 h 169511"/>
                    <a:gd name="connsiteX22" fmla="*/ 41309 w 104530"/>
                    <a:gd name="connsiteY22" fmla="*/ 150291 h 169511"/>
                    <a:gd name="connsiteX23" fmla="*/ 98294 w 104530"/>
                    <a:gd name="connsiteY23" fmla="*/ 162141 h 169511"/>
                    <a:gd name="connsiteX24" fmla="*/ 103488 w 104530"/>
                    <a:gd name="connsiteY24" fmla="*/ 166970 h 169511"/>
                    <a:gd name="connsiteX25" fmla="*/ 83883 w 104530"/>
                    <a:gd name="connsiteY25" fmla="*/ 138166 h 169511"/>
                    <a:gd name="connsiteX26" fmla="*/ 83865 w 104530"/>
                    <a:gd name="connsiteY26" fmla="*/ 138148 h 169511"/>
                    <a:gd name="connsiteX27" fmla="*/ 27209 w 104530"/>
                    <a:gd name="connsiteY27" fmla="*/ 66239 h 169511"/>
                    <a:gd name="connsiteX28" fmla="*/ 36151 w 104530"/>
                    <a:gd name="connsiteY28" fmla="*/ 2396 h 169511"/>
                    <a:gd name="connsiteX29" fmla="*/ 2118 w 104530"/>
                    <a:gd name="connsiteY29" fmla="*/ 35717 h 169511"/>
                    <a:gd name="connsiteX30" fmla="*/ 2008 w 104530"/>
                    <a:gd name="connsiteY30" fmla="*/ 35863 h 169511"/>
                    <a:gd name="connsiteX31" fmla="*/ 1277 w 104530"/>
                    <a:gd name="connsiteY31" fmla="*/ 52066 h 169511"/>
                    <a:gd name="connsiteX32" fmla="*/ 1331 w 104530"/>
                    <a:gd name="connsiteY32" fmla="*/ 52176 h 169511"/>
                    <a:gd name="connsiteX33" fmla="*/ 10073 w 104530"/>
                    <a:gd name="connsiteY33" fmla="*/ 71378 h 169511"/>
                    <a:gd name="connsiteX34" fmla="*/ 10073 w 104530"/>
                    <a:gd name="connsiteY34" fmla="*/ 71378 h 169511"/>
                    <a:gd name="connsiteX35" fmla="*/ 15669 w 104530"/>
                    <a:gd name="connsiteY35" fmla="*/ 86228 h 169511"/>
                    <a:gd name="connsiteX36" fmla="*/ 17973 w 104530"/>
                    <a:gd name="connsiteY36" fmla="*/ 88880 h 169511"/>
                    <a:gd name="connsiteX37" fmla="*/ 39773 w 104530"/>
                    <a:gd name="connsiteY37" fmla="*/ 119146 h 169511"/>
                    <a:gd name="connsiteX38" fmla="*/ 36426 w 104530"/>
                    <a:gd name="connsiteY38" fmla="*/ 150309 h 169511"/>
                    <a:gd name="connsiteX39" fmla="*/ 41309 w 104530"/>
                    <a:gd name="connsiteY39" fmla="*/ 150291 h 169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4530" h="169511">
                      <a:moveTo>
                        <a:pt x="103963" y="169511"/>
                      </a:moveTo>
                      <a:cubicBezTo>
                        <a:pt x="102665" y="165927"/>
                        <a:pt x="100781" y="163751"/>
                        <a:pt x="98056" y="162672"/>
                      </a:cubicBezTo>
                      <a:cubicBezTo>
                        <a:pt x="79988" y="154003"/>
                        <a:pt x="60200" y="150273"/>
                        <a:pt x="35713" y="150968"/>
                      </a:cubicBezTo>
                      <a:lnTo>
                        <a:pt x="34999" y="150986"/>
                      </a:lnTo>
                      <a:lnTo>
                        <a:pt x="35475" y="150474"/>
                      </a:lnTo>
                      <a:cubicBezTo>
                        <a:pt x="53507" y="130869"/>
                        <a:pt x="33536" y="107826"/>
                        <a:pt x="17498" y="89300"/>
                      </a:cubicBezTo>
                      <a:cubicBezTo>
                        <a:pt x="16711" y="88386"/>
                        <a:pt x="15925" y="87490"/>
                        <a:pt x="15157" y="86594"/>
                      </a:cubicBezTo>
                      <a:lnTo>
                        <a:pt x="15102" y="86484"/>
                      </a:lnTo>
                      <a:cubicBezTo>
                        <a:pt x="13639" y="81949"/>
                        <a:pt x="11829" y="77102"/>
                        <a:pt x="9543" y="71689"/>
                      </a:cubicBezTo>
                      <a:lnTo>
                        <a:pt x="9506" y="71616"/>
                      </a:lnTo>
                      <a:cubicBezTo>
                        <a:pt x="6745" y="65105"/>
                        <a:pt x="3709" y="58668"/>
                        <a:pt x="783" y="52432"/>
                      </a:cubicBezTo>
                      <a:lnTo>
                        <a:pt x="691" y="52231"/>
                      </a:lnTo>
                      <a:cubicBezTo>
                        <a:pt x="-442" y="46634"/>
                        <a:pt x="-187" y="41459"/>
                        <a:pt x="1496" y="35442"/>
                      </a:cubicBezTo>
                      <a:lnTo>
                        <a:pt x="1587" y="35150"/>
                      </a:lnTo>
                      <a:lnTo>
                        <a:pt x="1752" y="35204"/>
                      </a:lnTo>
                      <a:cubicBezTo>
                        <a:pt x="3306" y="33138"/>
                        <a:pt x="18504" y="13387"/>
                        <a:pt x="37212" y="969"/>
                      </a:cubicBezTo>
                      <a:lnTo>
                        <a:pt x="38657" y="0"/>
                      </a:lnTo>
                      <a:lnTo>
                        <a:pt x="37615" y="1390"/>
                      </a:lnTo>
                      <a:cubicBezTo>
                        <a:pt x="22582" y="21434"/>
                        <a:pt x="24996" y="50548"/>
                        <a:pt x="27776" y="66129"/>
                      </a:cubicBezTo>
                      <a:cubicBezTo>
                        <a:pt x="35237" y="97548"/>
                        <a:pt x="62578" y="122383"/>
                        <a:pt x="84194" y="137672"/>
                      </a:cubicBezTo>
                      <a:cubicBezTo>
                        <a:pt x="95570" y="144786"/>
                        <a:pt x="102226" y="155155"/>
                        <a:pt x="104530" y="169384"/>
                      </a:cubicBezTo>
                      <a:lnTo>
                        <a:pt x="103963" y="169511"/>
                      </a:lnTo>
                      <a:close/>
                      <a:moveTo>
                        <a:pt x="41309" y="150291"/>
                      </a:moveTo>
                      <a:cubicBezTo>
                        <a:pt x="63328" y="150291"/>
                        <a:pt x="81561" y="154095"/>
                        <a:pt x="98294" y="162141"/>
                      </a:cubicBezTo>
                      <a:cubicBezTo>
                        <a:pt x="100507" y="163019"/>
                        <a:pt x="102190" y="164574"/>
                        <a:pt x="103488" y="166970"/>
                      </a:cubicBezTo>
                      <a:cubicBezTo>
                        <a:pt x="100855" y="154204"/>
                        <a:pt x="94435" y="144750"/>
                        <a:pt x="83883" y="138166"/>
                      </a:cubicBezTo>
                      <a:lnTo>
                        <a:pt x="83865" y="138148"/>
                      </a:lnTo>
                      <a:cubicBezTo>
                        <a:pt x="62176" y="122804"/>
                        <a:pt x="34725" y="97859"/>
                        <a:pt x="27209" y="66239"/>
                      </a:cubicBezTo>
                      <a:cubicBezTo>
                        <a:pt x="24484" y="50896"/>
                        <a:pt x="22106" y="22549"/>
                        <a:pt x="36151" y="2396"/>
                      </a:cubicBezTo>
                      <a:cubicBezTo>
                        <a:pt x="17242" y="15453"/>
                        <a:pt x="2264" y="35515"/>
                        <a:pt x="2118" y="35717"/>
                      </a:cubicBezTo>
                      <a:lnTo>
                        <a:pt x="2008" y="35863"/>
                      </a:lnTo>
                      <a:cubicBezTo>
                        <a:pt x="417" y="41660"/>
                        <a:pt x="197" y="46671"/>
                        <a:pt x="1277" y="52066"/>
                      </a:cubicBezTo>
                      <a:lnTo>
                        <a:pt x="1331" y="52176"/>
                      </a:lnTo>
                      <a:cubicBezTo>
                        <a:pt x="4276" y="58412"/>
                        <a:pt x="7312" y="64868"/>
                        <a:pt x="10073" y="71378"/>
                      </a:cubicBezTo>
                      <a:lnTo>
                        <a:pt x="10073" y="71378"/>
                      </a:lnTo>
                      <a:cubicBezTo>
                        <a:pt x="12377" y="76810"/>
                        <a:pt x="14206" y="81674"/>
                        <a:pt x="15669" y="86228"/>
                      </a:cubicBezTo>
                      <a:cubicBezTo>
                        <a:pt x="16419" y="87106"/>
                        <a:pt x="17187" y="87984"/>
                        <a:pt x="17973" y="88880"/>
                      </a:cubicBezTo>
                      <a:cubicBezTo>
                        <a:pt x="25929" y="98060"/>
                        <a:pt x="34945" y="108466"/>
                        <a:pt x="39773" y="119146"/>
                      </a:cubicBezTo>
                      <a:cubicBezTo>
                        <a:pt x="45278" y="131344"/>
                        <a:pt x="44180" y="141549"/>
                        <a:pt x="36426" y="150309"/>
                      </a:cubicBezTo>
                      <a:cubicBezTo>
                        <a:pt x="38053" y="150309"/>
                        <a:pt x="39700" y="150291"/>
                        <a:pt x="41309" y="150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9A0A60C8-F369-D839-7AFE-5F431800A5E9}"/>
                    </a:ext>
                  </a:extLst>
                </p:cNvPr>
                <p:cNvSpPr/>
                <p:nvPr/>
              </p:nvSpPr>
              <p:spPr>
                <a:xfrm>
                  <a:off x="6895405" y="1574931"/>
                  <a:ext cx="113683" cy="178613"/>
                </a:xfrm>
                <a:custGeom>
                  <a:avLst/>
                  <a:gdLst>
                    <a:gd name="connsiteX0" fmla="*/ 108520 w 113683"/>
                    <a:gd name="connsiteY0" fmla="*/ 178613 h 178613"/>
                    <a:gd name="connsiteX1" fmla="*/ 104223 w 113683"/>
                    <a:gd name="connsiteY1" fmla="*/ 175614 h 178613"/>
                    <a:gd name="connsiteX2" fmla="*/ 100931 w 113683"/>
                    <a:gd name="connsiteY2" fmla="*/ 171463 h 178613"/>
                    <a:gd name="connsiteX3" fmla="*/ 40416 w 113683"/>
                    <a:gd name="connsiteY3" fmla="*/ 160069 h 178613"/>
                    <a:gd name="connsiteX4" fmla="*/ 39703 w 113683"/>
                    <a:gd name="connsiteY4" fmla="*/ 160087 h 178613"/>
                    <a:gd name="connsiteX5" fmla="*/ 35423 w 113683"/>
                    <a:gd name="connsiteY5" fmla="*/ 157418 h 178613"/>
                    <a:gd name="connsiteX6" fmla="*/ 36209 w 113683"/>
                    <a:gd name="connsiteY6" fmla="*/ 152425 h 178613"/>
                    <a:gd name="connsiteX7" fmla="*/ 36685 w 113683"/>
                    <a:gd name="connsiteY7" fmla="*/ 151913 h 178613"/>
                    <a:gd name="connsiteX8" fmla="*/ 18616 w 113683"/>
                    <a:gd name="connsiteY8" fmla="*/ 96829 h 178613"/>
                    <a:gd name="connsiteX9" fmla="*/ 16276 w 113683"/>
                    <a:gd name="connsiteY9" fmla="*/ 94123 h 178613"/>
                    <a:gd name="connsiteX10" fmla="*/ 15763 w 113683"/>
                    <a:gd name="connsiteY10" fmla="*/ 93391 h 178613"/>
                    <a:gd name="connsiteX11" fmla="*/ 15325 w 113683"/>
                    <a:gd name="connsiteY11" fmla="*/ 92440 h 178613"/>
                    <a:gd name="connsiteX12" fmla="*/ 9911 w 113683"/>
                    <a:gd name="connsiteY12" fmla="*/ 78029 h 178613"/>
                    <a:gd name="connsiteX13" fmla="*/ 1225 w 113683"/>
                    <a:gd name="connsiteY13" fmla="*/ 58937 h 178613"/>
                    <a:gd name="connsiteX14" fmla="*/ 786 w 113683"/>
                    <a:gd name="connsiteY14" fmla="*/ 57693 h 178613"/>
                    <a:gd name="connsiteX15" fmla="*/ 1682 w 113683"/>
                    <a:gd name="connsiteY15" fmla="*/ 38765 h 178613"/>
                    <a:gd name="connsiteX16" fmla="*/ 3163 w 113683"/>
                    <a:gd name="connsiteY16" fmla="*/ 36388 h 178613"/>
                    <a:gd name="connsiteX17" fmla="*/ 39264 w 113683"/>
                    <a:gd name="connsiteY17" fmla="*/ 1713 h 178613"/>
                    <a:gd name="connsiteX18" fmla="*/ 40708 w 113683"/>
                    <a:gd name="connsiteY18" fmla="*/ 762 h 178613"/>
                    <a:gd name="connsiteX19" fmla="*/ 46561 w 113683"/>
                    <a:gd name="connsiteY19" fmla="*/ 1421 h 178613"/>
                    <a:gd name="connsiteX20" fmla="*/ 46908 w 113683"/>
                    <a:gd name="connsiteY20" fmla="*/ 7310 h 178613"/>
                    <a:gd name="connsiteX21" fmla="*/ 45865 w 113683"/>
                    <a:gd name="connsiteY21" fmla="*/ 8699 h 178613"/>
                    <a:gd name="connsiteX22" fmla="*/ 36868 w 113683"/>
                    <a:gd name="connsiteY22" fmla="*/ 69891 h 178613"/>
                    <a:gd name="connsiteX23" fmla="*/ 91421 w 113683"/>
                    <a:gd name="connsiteY23" fmla="*/ 138508 h 178613"/>
                    <a:gd name="connsiteX24" fmla="*/ 113623 w 113683"/>
                    <a:gd name="connsiteY24" fmla="*/ 173218 h 178613"/>
                    <a:gd name="connsiteX25" fmla="*/ 110239 w 113683"/>
                    <a:gd name="connsiteY25" fmla="*/ 178375 h 178613"/>
                    <a:gd name="connsiteX26" fmla="*/ 109672 w 113683"/>
                    <a:gd name="connsiteY26" fmla="*/ 178522 h 178613"/>
                    <a:gd name="connsiteX27" fmla="*/ 108520 w 113683"/>
                    <a:gd name="connsiteY27" fmla="*/ 178613 h 178613"/>
                    <a:gd name="connsiteX28" fmla="*/ 49523 w 113683"/>
                    <a:gd name="connsiteY28" fmla="*/ 150267 h 178613"/>
                    <a:gd name="connsiteX29" fmla="*/ 99029 w 113683"/>
                    <a:gd name="connsiteY29" fmla="*/ 159923 h 178613"/>
                    <a:gd name="connsiteX30" fmla="*/ 86026 w 113683"/>
                    <a:gd name="connsiteY30" fmla="*/ 146554 h 178613"/>
                    <a:gd name="connsiteX31" fmla="*/ 27340 w 113683"/>
                    <a:gd name="connsiteY31" fmla="*/ 71830 h 178613"/>
                    <a:gd name="connsiteX32" fmla="*/ 28327 w 113683"/>
                    <a:gd name="connsiteY32" fmla="*/ 23056 h 178613"/>
                    <a:gd name="connsiteX33" fmla="*/ 10771 w 113683"/>
                    <a:gd name="connsiteY33" fmla="*/ 42441 h 178613"/>
                    <a:gd name="connsiteX34" fmla="*/ 10222 w 113683"/>
                    <a:gd name="connsiteY34" fmla="*/ 55188 h 178613"/>
                    <a:gd name="connsiteX35" fmla="*/ 18836 w 113683"/>
                    <a:gd name="connsiteY35" fmla="*/ 74152 h 178613"/>
                    <a:gd name="connsiteX36" fmla="*/ 24285 w 113683"/>
                    <a:gd name="connsiteY36" fmla="*/ 88490 h 178613"/>
                    <a:gd name="connsiteX37" fmla="*/ 25968 w 113683"/>
                    <a:gd name="connsiteY37" fmla="*/ 90447 h 178613"/>
                    <a:gd name="connsiteX38" fmla="*/ 48463 w 113683"/>
                    <a:gd name="connsiteY38" fmla="*/ 121829 h 178613"/>
                    <a:gd name="connsiteX39" fmla="*/ 49523 w 113683"/>
                    <a:gd name="connsiteY39" fmla="*/ 150267 h 17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13683" h="178613">
                      <a:moveTo>
                        <a:pt x="108520" y="178613"/>
                      </a:moveTo>
                      <a:cubicBezTo>
                        <a:pt x="106636" y="178613"/>
                        <a:pt x="104899" y="177443"/>
                        <a:pt x="104223" y="175614"/>
                      </a:cubicBezTo>
                      <a:cubicBezTo>
                        <a:pt x="103144" y="172688"/>
                        <a:pt x="101955" y="171865"/>
                        <a:pt x="100931" y="171463"/>
                      </a:cubicBezTo>
                      <a:cubicBezTo>
                        <a:pt x="83246" y="162977"/>
                        <a:pt x="64062" y="159411"/>
                        <a:pt x="40416" y="160069"/>
                      </a:cubicBezTo>
                      <a:lnTo>
                        <a:pt x="39703" y="160087"/>
                      </a:lnTo>
                      <a:cubicBezTo>
                        <a:pt x="37855" y="160106"/>
                        <a:pt x="36173" y="159082"/>
                        <a:pt x="35423" y="157418"/>
                      </a:cubicBezTo>
                      <a:cubicBezTo>
                        <a:pt x="34655" y="155753"/>
                        <a:pt x="34966" y="153778"/>
                        <a:pt x="36209" y="152425"/>
                      </a:cubicBezTo>
                      <a:lnTo>
                        <a:pt x="36685" y="151913"/>
                      </a:lnTo>
                      <a:cubicBezTo>
                        <a:pt x="50821" y="136533"/>
                        <a:pt x="37508" y="118629"/>
                        <a:pt x="18616" y="96829"/>
                      </a:cubicBezTo>
                      <a:lnTo>
                        <a:pt x="16276" y="94123"/>
                      </a:lnTo>
                      <a:cubicBezTo>
                        <a:pt x="16074" y="93903"/>
                        <a:pt x="15910" y="93647"/>
                        <a:pt x="15763" y="93391"/>
                      </a:cubicBezTo>
                      <a:cubicBezTo>
                        <a:pt x="15599" y="93117"/>
                        <a:pt x="15416" y="92733"/>
                        <a:pt x="15325" y="92440"/>
                      </a:cubicBezTo>
                      <a:cubicBezTo>
                        <a:pt x="13916" y="88033"/>
                        <a:pt x="12142" y="83315"/>
                        <a:pt x="9911" y="78029"/>
                      </a:cubicBezTo>
                      <a:cubicBezTo>
                        <a:pt x="7150" y="71501"/>
                        <a:pt x="4132" y="65118"/>
                        <a:pt x="1225" y="58937"/>
                      </a:cubicBezTo>
                      <a:cubicBezTo>
                        <a:pt x="1060" y="58607"/>
                        <a:pt x="859" y="58040"/>
                        <a:pt x="786" y="57693"/>
                      </a:cubicBezTo>
                      <a:cubicBezTo>
                        <a:pt x="-494" y="51347"/>
                        <a:pt x="-220" y="45513"/>
                        <a:pt x="1682" y="38765"/>
                      </a:cubicBezTo>
                      <a:cubicBezTo>
                        <a:pt x="1938" y="37887"/>
                        <a:pt x="2468" y="37009"/>
                        <a:pt x="3163" y="36388"/>
                      </a:cubicBezTo>
                      <a:cubicBezTo>
                        <a:pt x="6327" y="32291"/>
                        <a:pt x="21103" y="13783"/>
                        <a:pt x="39264" y="1713"/>
                      </a:cubicBezTo>
                      <a:lnTo>
                        <a:pt x="40708" y="762"/>
                      </a:lnTo>
                      <a:cubicBezTo>
                        <a:pt x="42555" y="-463"/>
                        <a:pt x="45024" y="-188"/>
                        <a:pt x="46561" y="1421"/>
                      </a:cubicBezTo>
                      <a:cubicBezTo>
                        <a:pt x="48078" y="3030"/>
                        <a:pt x="48243" y="5517"/>
                        <a:pt x="46908" y="7310"/>
                      </a:cubicBezTo>
                      <a:lnTo>
                        <a:pt x="45865" y="8699"/>
                      </a:lnTo>
                      <a:cubicBezTo>
                        <a:pt x="31875" y="27353"/>
                        <a:pt x="34216" y="55041"/>
                        <a:pt x="36868" y="69891"/>
                      </a:cubicBezTo>
                      <a:cubicBezTo>
                        <a:pt x="43945" y="99682"/>
                        <a:pt x="70444" y="123658"/>
                        <a:pt x="91421" y="138508"/>
                      </a:cubicBezTo>
                      <a:cubicBezTo>
                        <a:pt x="103765" y="146225"/>
                        <a:pt x="111099" y="157619"/>
                        <a:pt x="113623" y="173218"/>
                      </a:cubicBezTo>
                      <a:cubicBezTo>
                        <a:pt x="114006" y="175559"/>
                        <a:pt x="112525" y="177790"/>
                        <a:pt x="110239" y="178375"/>
                      </a:cubicBezTo>
                      <a:lnTo>
                        <a:pt x="109672" y="178522"/>
                      </a:lnTo>
                      <a:cubicBezTo>
                        <a:pt x="109270" y="178558"/>
                        <a:pt x="108904" y="178613"/>
                        <a:pt x="108520" y="178613"/>
                      </a:cubicBezTo>
                      <a:close/>
                      <a:moveTo>
                        <a:pt x="49523" y="150267"/>
                      </a:moveTo>
                      <a:cubicBezTo>
                        <a:pt x="68195" y="150614"/>
                        <a:pt x="84160" y="153723"/>
                        <a:pt x="99029" y="159923"/>
                      </a:cubicBezTo>
                      <a:cubicBezTo>
                        <a:pt x="95956" y="154491"/>
                        <a:pt x="91640" y="150066"/>
                        <a:pt x="86026" y="146554"/>
                      </a:cubicBezTo>
                      <a:cubicBezTo>
                        <a:pt x="63459" y="130589"/>
                        <a:pt x="35167" y="104821"/>
                        <a:pt x="27340" y="71830"/>
                      </a:cubicBezTo>
                      <a:cubicBezTo>
                        <a:pt x="25236" y="60034"/>
                        <a:pt x="23334" y="40905"/>
                        <a:pt x="28327" y="23056"/>
                      </a:cubicBezTo>
                      <a:cubicBezTo>
                        <a:pt x="19110" y="31834"/>
                        <a:pt x="12435" y="40283"/>
                        <a:pt x="10771" y="42441"/>
                      </a:cubicBezTo>
                      <a:cubicBezTo>
                        <a:pt x="9618" y="46976"/>
                        <a:pt x="9454" y="50963"/>
                        <a:pt x="10222" y="55188"/>
                      </a:cubicBezTo>
                      <a:cubicBezTo>
                        <a:pt x="13130" y="61369"/>
                        <a:pt x="16111" y="67678"/>
                        <a:pt x="18836" y="74152"/>
                      </a:cubicBezTo>
                      <a:cubicBezTo>
                        <a:pt x="21031" y="79346"/>
                        <a:pt x="22823" y="84046"/>
                        <a:pt x="24285" y="88490"/>
                      </a:cubicBezTo>
                      <a:lnTo>
                        <a:pt x="25968" y="90447"/>
                      </a:lnTo>
                      <a:cubicBezTo>
                        <a:pt x="34161" y="99902"/>
                        <a:pt x="43397" y="110564"/>
                        <a:pt x="48463" y="121829"/>
                      </a:cubicBezTo>
                      <a:cubicBezTo>
                        <a:pt x="53217" y="132326"/>
                        <a:pt x="53565" y="141854"/>
                        <a:pt x="49523" y="15026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26" name="Graphic 4">
              <a:extLst>
                <a:ext uri="{FF2B5EF4-FFF2-40B4-BE49-F238E27FC236}">
                  <a16:creationId xmlns:a16="http://schemas.microsoft.com/office/drawing/2014/main" id="{3D6CE25E-4D23-2C16-B802-E6BDFF0C3D3D}"/>
                </a:ext>
              </a:extLst>
            </p:cNvPr>
            <p:cNvGrpSpPr/>
            <p:nvPr/>
          </p:nvGrpSpPr>
          <p:grpSpPr>
            <a:xfrm>
              <a:off x="6875378" y="1659981"/>
              <a:ext cx="72298" cy="80817"/>
              <a:chOff x="6875378" y="1659981"/>
              <a:chExt cx="72298" cy="80817"/>
            </a:xfrm>
          </p:grpSpPr>
          <p:grpSp>
            <p:nvGrpSpPr>
              <p:cNvPr id="227" name="Graphic 4">
                <a:extLst>
                  <a:ext uri="{FF2B5EF4-FFF2-40B4-BE49-F238E27FC236}">
                    <a16:creationId xmlns:a16="http://schemas.microsoft.com/office/drawing/2014/main" id="{84A82F7D-7E65-5E36-3281-D400E7463B62}"/>
                  </a:ext>
                </a:extLst>
              </p:cNvPr>
              <p:cNvGrpSpPr/>
              <p:nvPr/>
            </p:nvGrpSpPr>
            <p:grpSpPr>
              <a:xfrm>
                <a:off x="6875456" y="1661285"/>
                <a:ext cx="72081" cy="79202"/>
                <a:chOff x="6875456" y="1661285"/>
                <a:chExt cx="72081" cy="79202"/>
              </a:xfrm>
            </p:grpSpPr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E3837EB9-07EC-1283-ECA8-9DD40F70C890}"/>
                    </a:ext>
                  </a:extLst>
                </p:cNvPr>
                <p:cNvSpPr/>
                <p:nvPr/>
              </p:nvSpPr>
              <p:spPr>
                <a:xfrm>
                  <a:off x="6880024" y="1665853"/>
                  <a:ext cx="62819" cy="70061"/>
                </a:xfrm>
                <a:custGeom>
                  <a:avLst/>
                  <a:gdLst>
                    <a:gd name="connsiteX0" fmla="*/ 35333 w 62819"/>
                    <a:gd name="connsiteY0" fmla="*/ 0 h 70061"/>
                    <a:gd name="connsiteX1" fmla="*/ 35058 w 62819"/>
                    <a:gd name="connsiteY1" fmla="*/ 46250 h 70061"/>
                    <a:gd name="connsiteX2" fmla="*/ 0 w 62819"/>
                    <a:gd name="connsiteY2" fmla="*/ 70061 h 70061"/>
                    <a:gd name="connsiteX3" fmla="*/ 55650 w 62819"/>
                    <a:gd name="connsiteY3" fmla="*/ 64264 h 70061"/>
                    <a:gd name="connsiteX4" fmla="*/ 35333 w 62819"/>
                    <a:gd name="connsiteY4" fmla="*/ 0 h 70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19" h="70061">
                      <a:moveTo>
                        <a:pt x="35333" y="0"/>
                      </a:moveTo>
                      <a:cubicBezTo>
                        <a:pt x="40490" y="16039"/>
                        <a:pt x="42245" y="32041"/>
                        <a:pt x="35058" y="46250"/>
                      </a:cubicBezTo>
                      <a:cubicBezTo>
                        <a:pt x="29773" y="59308"/>
                        <a:pt x="15636" y="66513"/>
                        <a:pt x="0" y="70061"/>
                      </a:cubicBezTo>
                      <a:cubicBezTo>
                        <a:pt x="18599" y="67647"/>
                        <a:pt x="37198" y="64776"/>
                        <a:pt x="55650" y="64264"/>
                      </a:cubicBezTo>
                      <a:cubicBezTo>
                        <a:pt x="74780" y="43471"/>
                        <a:pt x="51335" y="18581"/>
                        <a:pt x="3533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CF0312DA-26F8-442C-292C-F89482640596}"/>
                    </a:ext>
                  </a:extLst>
                </p:cNvPr>
                <p:cNvSpPr/>
                <p:nvPr/>
              </p:nvSpPr>
              <p:spPr>
                <a:xfrm>
                  <a:off x="6875456" y="1661285"/>
                  <a:ext cx="72081" cy="79202"/>
                </a:xfrm>
                <a:custGeom>
                  <a:avLst/>
                  <a:gdLst>
                    <a:gd name="connsiteX0" fmla="*/ 4568 w 72081"/>
                    <a:gd name="connsiteY0" fmla="*/ 79202 h 79202"/>
                    <a:gd name="connsiteX1" fmla="*/ 69 w 72081"/>
                    <a:gd name="connsiteY1" fmla="*/ 75435 h 79202"/>
                    <a:gd name="connsiteX2" fmla="*/ 3562 w 72081"/>
                    <a:gd name="connsiteY2" fmla="*/ 70168 h 79202"/>
                    <a:gd name="connsiteX3" fmla="*/ 35402 w 72081"/>
                    <a:gd name="connsiteY3" fmla="*/ 49100 h 79202"/>
                    <a:gd name="connsiteX4" fmla="*/ 35548 w 72081"/>
                    <a:gd name="connsiteY4" fmla="*/ 5959 h 79202"/>
                    <a:gd name="connsiteX5" fmla="*/ 37669 w 72081"/>
                    <a:gd name="connsiteY5" fmla="*/ 582 h 79202"/>
                    <a:gd name="connsiteX6" fmla="*/ 43375 w 72081"/>
                    <a:gd name="connsiteY6" fmla="*/ 1588 h 79202"/>
                    <a:gd name="connsiteX7" fmla="*/ 45698 w 72081"/>
                    <a:gd name="connsiteY7" fmla="*/ 4276 h 79202"/>
                    <a:gd name="connsiteX8" fmla="*/ 63583 w 72081"/>
                    <a:gd name="connsiteY8" fmla="*/ 71923 h 79202"/>
                    <a:gd name="connsiteX9" fmla="*/ 60346 w 72081"/>
                    <a:gd name="connsiteY9" fmla="*/ 73405 h 79202"/>
                    <a:gd name="connsiteX10" fmla="*/ 14426 w 72081"/>
                    <a:gd name="connsiteY10" fmla="*/ 77940 h 79202"/>
                    <a:gd name="connsiteX11" fmla="*/ 5153 w 72081"/>
                    <a:gd name="connsiteY11" fmla="*/ 79166 h 79202"/>
                    <a:gd name="connsiteX12" fmla="*/ 4568 w 72081"/>
                    <a:gd name="connsiteY12" fmla="*/ 79202 h 79202"/>
                    <a:gd name="connsiteX13" fmla="*/ 60218 w 72081"/>
                    <a:gd name="connsiteY13" fmla="*/ 68833 h 79202"/>
                    <a:gd name="connsiteX14" fmla="*/ 60255 w 72081"/>
                    <a:gd name="connsiteY14" fmla="*/ 68833 h 79202"/>
                    <a:gd name="connsiteX15" fmla="*/ 60218 w 72081"/>
                    <a:gd name="connsiteY15" fmla="*/ 68833 h 79202"/>
                    <a:gd name="connsiteX16" fmla="*/ 48532 w 72081"/>
                    <a:gd name="connsiteY16" fmla="*/ 21942 h 79202"/>
                    <a:gd name="connsiteX17" fmla="*/ 43723 w 72081"/>
                    <a:gd name="connsiteY17" fmla="*/ 52886 h 79202"/>
                    <a:gd name="connsiteX18" fmla="*/ 33792 w 72081"/>
                    <a:gd name="connsiteY18" fmla="*/ 66272 h 79202"/>
                    <a:gd name="connsiteX19" fmla="*/ 58079 w 72081"/>
                    <a:gd name="connsiteY19" fmla="*/ 64334 h 79202"/>
                    <a:gd name="connsiteX20" fmla="*/ 48532 w 72081"/>
                    <a:gd name="connsiteY20" fmla="*/ 21942 h 79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2081" h="79202">
                      <a:moveTo>
                        <a:pt x="4568" y="79202"/>
                      </a:moveTo>
                      <a:cubicBezTo>
                        <a:pt x="2374" y="79202"/>
                        <a:pt x="472" y="77629"/>
                        <a:pt x="69" y="75435"/>
                      </a:cubicBezTo>
                      <a:cubicBezTo>
                        <a:pt x="-351" y="73039"/>
                        <a:pt x="1185" y="70716"/>
                        <a:pt x="3562" y="70168"/>
                      </a:cubicBezTo>
                      <a:cubicBezTo>
                        <a:pt x="15267" y="67516"/>
                        <a:pt x="30299" y="61700"/>
                        <a:pt x="35402" y="49100"/>
                      </a:cubicBezTo>
                      <a:cubicBezTo>
                        <a:pt x="41290" y="37414"/>
                        <a:pt x="41290" y="23808"/>
                        <a:pt x="35548" y="5959"/>
                      </a:cubicBezTo>
                      <a:cubicBezTo>
                        <a:pt x="34890" y="3892"/>
                        <a:pt x="35767" y="1643"/>
                        <a:pt x="37669" y="582"/>
                      </a:cubicBezTo>
                      <a:cubicBezTo>
                        <a:pt x="39572" y="-479"/>
                        <a:pt x="41949" y="-58"/>
                        <a:pt x="43375" y="1588"/>
                      </a:cubicBezTo>
                      <a:lnTo>
                        <a:pt x="45698" y="4276"/>
                      </a:lnTo>
                      <a:cubicBezTo>
                        <a:pt x="62102" y="23204"/>
                        <a:pt x="84560" y="49118"/>
                        <a:pt x="63583" y="71923"/>
                      </a:cubicBezTo>
                      <a:cubicBezTo>
                        <a:pt x="62742" y="72838"/>
                        <a:pt x="61572" y="73368"/>
                        <a:pt x="60346" y="73405"/>
                      </a:cubicBezTo>
                      <a:cubicBezTo>
                        <a:pt x="45204" y="73825"/>
                        <a:pt x="29550" y="75929"/>
                        <a:pt x="14426" y="77940"/>
                      </a:cubicBezTo>
                      <a:lnTo>
                        <a:pt x="5153" y="79166"/>
                      </a:lnTo>
                      <a:cubicBezTo>
                        <a:pt x="4970" y="79202"/>
                        <a:pt x="4769" y="79202"/>
                        <a:pt x="4568" y="79202"/>
                      </a:cubicBezTo>
                      <a:close/>
                      <a:moveTo>
                        <a:pt x="60218" y="68833"/>
                      </a:moveTo>
                      <a:lnTo>
                        <a:pt x="60255" y="68833"/>
                      </a:lnTo>
                      <a:lnTo>
                        <a:pt x="60218" y="68833"/>
                      </a:lnTo>
                      <a:close/>
                      <a:moveTo>
                        <a:pt x="48532" y="21942"/>
                      </a:moveTo>
                      <a:cubicBezTo>
                        <a:pt x="49922" y="33683"/>
                        <a:pt x="48331" y="43778"/>
                        <a:pt x="43723" y="52886"/>
                      </a:cubicBezTo>
                      <a:cubicBezTo>
                        <a:pt x="41693" y="57915"/>
                        <a:pt x="38346" y="62414"/>
                        <a:pt x="33792" y="66272"/>
                      </a:cubicBezTo>
                      <a:cubicBezTo>
                        <a:pt x="41876" y="65358"/>
                        <a:pt x="50014" y="64627"/>
                        <a:pt x="58079" y="64334"/>
                      </a:cubicBezTo>
                      <a:cubicBezTo>
                        <a:pt x="68046" y="51971"/>
                        <a:pt x="61261" y="38091"/>
                        <a:pt x="48532" y="2194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0" name="Graphic 4">
                <a:extLst>
                  <a:ext uri="{FF2B5EF4-FFF2-40B4-BE49-F238E27FC236}">
                    <a16:creationId xmlns:a16="http://schemas.microsoft.com/office/drawing/2014/main" id="{DA90FA0A-1B37-DD39-2255-B5DFD06BFDAC}"/>
                  </a:ext>
                </a:extLst>
              </p:cNvPr>
              <p:cNvGrpSpPr/>
              <p:nvPr/>
            </p:nvGrpSpPr>
            <p:grpSpPr>
              <a:xfrm>
                <a:off x="6875378" y="1659981"/>
                <a:ext cx="72298" cy="80817"/>
                <a:chOff x="6875378" y="1659981"/>
                <a:chExt cx="72298" cy="80817"/>
              </a:xfrm>
              <a:solidFill>
                <a:srgbClr val="000000"/>
              </a:solidFill>
            </p:grpSpPr>
            <p:sp>
              <p:nvSpPr>
                <p:cNvPr id="231" name="Freeform: Shape 230">
                  <a:extLst>
                    <a:ext uri="{FF2B5EF4-FFF2-40B4-BE49-F238E27FC236}">
                      <a16:creationId xmlns:a16="http://schemas.microsoft.com/office/drawing/2014/main" id="{7391225B-BB2D-6930-7424-2408DF73D0EE}"/>
                    </a:ext>
                  </a:extLst>
                </p:cNvPr>
                <p:cNvSpPr/>
                <p:nvPr/>
              </p:nvSpPr>
              <p:spPr>
                <a:xfrm>
                  <a:off x="6879969" y="1664555"/>
                  <a:ext cx="63200" cy="71670"/>
                </a:xfrm>
                <a:custGeom>
                  <a:avLst/>
                  <a:gdLst>
                    <a:gd name="connsiteX0" fmla="*/ 110 w 63200"/>
                    <a:gd name="connsiteY0" fmla="*/ 71671 h 71670"/>
                    <a:gd name="connsiteX1" fmla="*/ 0 w 63200"/>
                    <a:gd name="connsiteY1" fmla="*/ 71085 h 71670"/>
                    <a:gd name="connsiteX2" fmla="*/ 34857 w 63200"/>
                    <a:gd name="connsiteY2" fmla="*/ 47457 h 71670"/>
                    <a:gd name="connsiteX3" fmla="*/ 35113 w 63200"/>
                    <a:gd name="connsiteY3" fmla="*/ 1408 h 71670"/>
                    <a:gd name="connsiteX4" fmla="*/ 34656 w 63200"/>
                    <a:gd name="connsiteY4" fmla="*/ 0 h 71670"/>
                    <a:gd name="connsiteX5" fmla="*/ 35625 w 63200"/>
                    <a:gd name="connsiteY5" fmla="*/ 1116 h 71670"/>
                    <a:gd name="connsiteX6" fmla="*/ 37966 w 63200"/>
                    <a:gd name="connsiteY6" fmla="*/ 3822 h 71670"/>
                    <a:gd name="connsiteX7" fmla="*/ 59766 w 63200"/>
                    <a:gd name="connsiteY7" fmla="*/ 34089 h 71670"/>
                    <a:gd name="connsiteX8" fmla="*/ 55943 w 63200"/>
                    <a:gd name="connsiteY8" fmla="*/ 65782 h 71670"/>
                    <a:gd name="connsiteX9" fmla="*/ 55852 w 63200"/>
                    <a:gd name="connsiteY9" fmla="*/ 65873 h 71670"/>
                    <a:gd name="connsiteX10" fmla="*/ 55723 w 63200"/>
                    <a:gd name="connsiteY10" fmla="*/ 65873 h 71670"/>
                    <a:gd name="connsiteX11" fmla="*/ 9327 w 63200"/>
                    <a:gd name="connsiteY11" fmla="*/ 70445 h 71670"/>
                    <a:gd name="connsiteX12" fmla="*/ 110 w 63200"/>
                    <a:gd name="connsiteY12" fmla="*/ 71671 h 71670"/>
                    <a:gd name="connsiteX13" fmla="*/ 36119 w 63200"/>
                    <a:gd name="connsiteY13" fmla="*/ 2597 h 71670"/>
                    <a:gd name="connsiteX14" fmla="*/ 35406 w 63200"/>
                    <a:gd name="connsiteY14" fmla="*/ 47695 h 71670"/>
                    <a:gd name="connsiteX15" fmla="*/ 4974 w 63200"/>
                    <a:gd name="connsiteY15" fmla="*/ 70427 h 71670"/>
                    <a:gd name="connsiteX16" fmla="*/ 9254 w 63200"/>
                    <a:gd name="connsiteY16" fmla="*/ 69860 h 71670"/>
                    <a:gd name="connsiteX17" fmla="*/ 55577 w 63200"/>
                    <a:gd name="connsiteY17" fmla="*/ 65288 h 71670"/>
                    <a:gd name="connsiteX18" fmla="*/ 37509 w 63200"/>
                    <a:gd name="connsiteY18" fmla="*/ 4225 h 71670"/>
                    <a:gd name="connsiteX19" fmla="*/ 36119 w 63200"/>
                    <a:gd name="connsiteY19" fmla="*/ 2597 h 71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3200" h="71670">
                      <a:moveTo>
                        <a:pt x="110" y="71671"/>
                      </a:moveTo>
                      <a:lnTo>
                        <a:pt x="0" y="71085"/>
                      </a:lnTo>
                      <a:cubicBezTo>
                        <a:pt x="12710" y="68214"/>
                        <a:pt x="29060" y="61777"/>
                        <a:pt x="34857" y="47457"/>
                      </a:cubicBezTo>
                      <a:cubicBezTo>
                        <a:pt x="41130" y="35022"/>
                        <a:pt x="41221" y="20391"/>
                        <a:pt x="35113" y="1408"/>
                      </a:cubicBezTo>
                      <a:lnTo>
                        <a:pt x="34656" y="0"/>
                      </a:lnTo>
                      <a:lnTo>
                        <a:pt x="35625" y="1116"/>
                      </a:lnTo>
                      <a:cubicBezTo>
                        <a:pt x="36393" y="1993"/>
                        <a:pt x="37161" y="2908"/>
                        <a:pt x="37966" y="3822"/>
                      </a:cubicBezTo>
                      <a:cubicBezTo>
                        <a:pt x="45921" y="13003"/>
                        <a:pt x="54937" y="23409"/>
                        <a:pt x="59766" y="34089"/>
                      </a:cubicBezTo>
                      <a:cubicBezTo>
                        <a:pt x="65380" y="46525"/>
                        <a:pt x="64118" y="56894"/>
                        <a:pt x="55943" y="65782"/>
                      </a:cubicBezTo>
                      <a:lnTo>
                        <a:pt x="55852" y="65873"/>
                      </a:lnTo>
                      <a:lnTo>
                        <a:pt x="55723" y="65873"/>
                      </a:lnTo>
                      <a:cubicBezTo>
                        <a:pt x="40343" y="66294"/>
                        <a:pt x="24579" y="68415"/>
                        <a:pt x="9327" y="70445"/>
                      </a:cubicBezTo>
                      <a:cubicBezTo>
                        <a:pt x="6255" y="70848"/>
                        <a:pt x="3182" y="71268"/>
                        <a:pt x="110" y="71671"/>
                      </a:cubicBezTo>
                      <a:close/>
                      <a:moveTo>
                        <a:pt x="36119" y="2597"/>
                      </a:moveTo>
                      <a:cubicBezTo>
                        <a:pt x="41825" y="21068"/>
                        <a:pt x="41587" y="35424"/>
                        <a:pt x="35406" y="47695"/>
                      </a:cubicBezTo>
                      <a:cubicBezTo>
                        <a:pt x="30248" y="60460"/>
                        <a:pt x="16861" y="67044"/>
                        <a:pt x="4974" y="70427"/>
                      </a:cubicBezTo>
                      <a:cubicBezTo>
                        <a:pt x="6401" y="70244"/>
                        <a:pt x="7827" y="70043"/>
                        <a:pt x="9254" y="69860"/>
                      </a:cubicBezTo>
                      <a:cubicBezTo>
                        <a:pt x="24470" y="67830"/>
                        <a:pt x="40215" y="65727"/>
                        <a:pt x="55577" y="65288"/>
                      </a:cubicBezTo>
                      <a:cubicBezTo>
                        <a:pt x="73463" y="45702"/>
                        <a:pt x="53529" y="22695"/>
                        <a:pt x="37509" y="4225"/>
                      </a:cubicBezTo>
                      <a:cubicBezTo>
                        <a:pt x="37033" y="3658"/>
                        <a:pt x="36576" y="3127"/>
                        <a:pt x="36119" y="259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2" name="Freeform: Shape 231">
                  <a:extLst>
                    <a:ext uri="{FF2B5EF4-FFF2-40B4-BE49-F238E27FC236}">
                      <a16:creationId xmlns:a16="http://schemas.microsoft.com/office/drawing/2014/main" id="{9025901A-EE72-2419-0283-94385C421568}"/>
                    </a:ext>
                  </a:extLst>
                </p:cNvPr>
                <p:cNvSpPr/>
                <p:nvPr/>
              </p:nvSpPr>
              <p:spPr>
                <a:xfrm>
                  <a:off x="6875378" y="1659981"/>
                  <a:ext cx="72298" cy="80817"/>
                </a:xfrm>
                <a:custGeom>
                  <a:avLst/>
                  <a:gdLst>
                    <a:gd name="connsiteX0" fmla="*/ 4683 w 72298"/>
                    <a:gd name="connsiteY0" fmla="*/ 80817 h 80817"/>
                    <a:gd name="connsiteX1" fmla="*/ 185 w 72298"/>
                    <a:gd name="connsiteY1" fmla="*/ 77068 h 80817"/>
                    <a:gd name="connsiteX2" fmla="*/ 75 w 72298"/>
                    <a:gd name="connsiteY2" fmla="*/ 76483 h 80817"/>
                    <a:gd name="connsiteX3" fmla="*/ 3568 w 72298"/>
                    <a:gd name="connsiteY3" fmla="*/ 71198 h 80817"/>
                    <a:gd name="connsiteX4" fmla="*/ 35188 w 72298"/>
                    <a:gd name="connsiteY4" fmla="*/ 50313 h 80817"/>
                    <a:gd name="connsiteX5" fmla="*/ 35334 w 72298"/>
                    <a:gd name="connsiteY5" fmla="*/ 7372 h 80817"/>
                    <a:gd name="connsiteX6" fmla="*/ 34877 w 72298"/>
                    <a:gd name="connsiteY6" fmla="*/ 5983 h 80817"/>
                    <a:gd name="connsiteX7" fmla="*/ 36980 w 72298"/>
                    <a:gd name="connsiteY7" fmla="*/ 588 h 80817"/>
                    <a:gd name="connsiteX8" fmla="*/ 42686 w 72298"/>
                    <a:gd name="connsiteY8" fmla="*/ 1575 h 80817"/>
                    <a:gd name="connsiteX9" fmla="*/ 45978 w 72298"/>
                    <a:gd name="connsiteY9" fmla="*/ 5397 h 80817"/>
                    <a:gd name="connsiteX10" fmla="*/ 68472 w 72298"/>
                    <a:gd name="connsiteY10" fmla="*/ 36780 h 80817"/>
                    <a:gd name="connsiteX11" fmla="*/ 63864 w 72298"/>
                    <a:gd name="connsiteY11" fmla="*/ 73447 h 80817"/>
                    <a:gd name="connsiteX12" fmla="*/ 60480 w 72298"/>
                    <a:gd name="connsiteY12" fmla="*/ 75020 h 80817"/>
                    <a:gd name="connsiteX13" fmla="*/ 14486 w 72298"/>
                    <a:gd name="connsiteY13" fmla="*/ 79555 h 80817"/>
                    <a:gd name="connsiteX14" fmla="*/ 5250 w 72298"/>
                    <a:gd name="connsiteY14" fmla="*/ 80781 h 80817"/>
                    <a:gd name="connsiteX15" fmla="*/ 4683 w 72298"/>
                    <a:gd name="connsiteY15" fmla="*/ 80817 h 80817"/>
                    <a:gd name="connsiteX16" fmla="*/ 49032 w 72298"/>
                    <a:gd name="connsiteY16" fmla="*/ 24252 h 80817"/>
                    <a:gd name="connsiteX17" fmla="*/ 44076 w 72298"/>
                    <a:gd name="connsiteY17" fmla="*/ 54318 h 80817"/>
                    <a:gd name="connsiteX18" fmla="*/ 34749 w 72298"/>
                    <a:gd name="connsiteY18" fmla="*/ 67174 h 80817"/>
                    <a:gd name="connsiteX19" fmla="*/ 58011 w 72298"/>
                    <a:gd name="connsiteY19" fmla="*/ 65345 h 80817"/>
                    <a:gd name="connsiteX20" fmla="*/ 49032 w 72298"/>
                    <a:gd name="connsiteY20" fmla="*/ 24252 h 80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2298" h="80817">
                      <a:moveTo>
                        <a:pt x="4683" y="80817"/>
                      </a:moveTo>
                      <a:cubicBezTo>
                        <a:pt x="2507" y="80817"/>
                        <a:pt x="587" y="79263"/>
                        <a:pt x="185" y="77068"/>
                      </a:cubicBezTo>
                      <a:lnTo>
                        <a:pt x="75" y="76483"/>
                      </a:lnTo>
                      <a:cubicBezTo>
                        <a:pt x="-364" y="74069"/>
                        <a:pt x="1172" y="71746"/>
                        <a:pt x="3568" y="71198"/>
                      </a:cubicBezTo>
                      <a:cubicBezTo>
                        <a:pt x="15217" y="68564"/>
                        <a:pt x="30158" y="62785"/>
                        <a:pt x="35188" y="50313"/>
                      </a:cubicBezTo>
                      <a:cubicBezTo>
                        <a:pt x="41040" y="38682"/>
                        <a:pt x="41040" y="25148"/>
                        <a:pt x="35334" y="7372"/>
                      </a:cubicBezTo>
                      <a:lnTo>
                        <a:pt x="34877" y="5983"/>
                      </a:lnTo>
                      <a:cubicBezTo>
                        <a:pt x="34218" y="3916"/>
                        <a:pt x="35097" y="1667"/>
                        <a:pt x="36980" y="588"/>
                      </a:cubicBezTo>
                      <a:cubicBezTo>
                        <a:pt x="38882" y="-473"/>
                        <a:pt x="41259" y="-71"/>
                        <a:pt x="42686" y="1575"/>
                      </a:cubicBezTo>
                      <a:lnTo>
                        <a:pt x="45978" y="5397"/>
                      </a:lnTo>
                      <a:cubicBezTo>
                        <a:pt x="54171" y="14852"/>
                        <a:pt x="63406" y="25514"/>
                        <a:pt x="68472" y="36780"/>
                      </a:cubicBezTo>
                      <a:cubicBezTo>
                        <a:pt x="74818" y="50861"/>
                        <a:pt x="73263" y="63206"/>
                        <a:pt x="63864" y="73447"/>
                      </a:cubicBezTo>
                      <a:cubicBezTo>
                        <a:pt x="63022" y="74361"/>
                        <a:pt x="61742" y="75002"/>
                        <a:pt x="60480" y="75020"/>
                      </a:cubicBezTo>
                      <a:cubicBezTo>
                        <a:pt x="45246" y="75440"/>
                        <a:pt x="29610" y="77544"/>
                        <a:pt x="14486" y="79555"/>
                      </a:cubicBezTo>
                      <a:lnTo>
                        <a:pt x="5250" y="80781"/>
                      </a:lnTo>
                      <a:cubicBezTo>
                        <a:pt x="5086" y="80799"/>
                        <a:pt x="4885" y="80817"/>
                        <a:pt x="4683" y="80817"/>
                      </a:cubicBezTo>
                      <a:close/>
                      <a:moveTo>
                        <a:pt x="49032" y="24252"/>
                      </a:moveTo>
                      <a:cubicBezTo>
                        <a:pt x="50220" y="35609"/>
                        <a:pt x="48575" y="45412"/>
                        <a:pt x="44076" y="54318"/>
                      </a:cubicBezTo>
                      <a:cubicBezTo>
                        <a:pt x="42155" y="59091"/>
                        <a:pt x="39010" y="63407"/>
                        <a:pt x="34749" y="67174"/>
                      </a:cubicBezTo>
                      <a:cubicBezTo>
                        <a:pt x="42503" y="66315"/>
                        <a:pt x="50275" y="65620"/>
                        <a:pt x="58011" y="65345"/>
                      </a:cubicBezTo>
                      <a:cubicBezTo>
                        <a:pt x="67539" y="53385"/>
                        <a:pt x="61230" y="39889"/>
                        <a:pt x="49032" y="242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33" name="Graphic 4">
              <a:extLst>
                <a:ext uri="{FF2B5EF4-FFF2-40B4-BE49-F238E27FC236}">
                  <a16:creationId xmlns:a16="http://schemas.microsoft.com/office/drawing/2014/main" id="{C8675A87-04DF-98CE-7B24-717530209903}"/>
                </a:ext>
              </a:extLst>
            </p:cNvPr>
            <p:cNvGrpSpPr/>
            <p:nvPr/>
          </p:nvGrpSpPr>
          <p:grpSpPr>
            <a:xfrm>
              <a:off x="7122230" y="1929000"/>
              <a:ext cx="10224" cy="13239"/>
              <a:chOff x="7122230" y="1929000"/>
              <a:chExt cx="10224" cy="13239"/>
            </a:xfrm>
            <a:solidFill>
              <a:srgbClr val="000000"/>
            </a:solidFill>
          </p:grpSpPr>
          <p:grpSp>
            <p:nvGrpSpPr>
              <p:cNvPr id="234" name="Graphic 4">
                <a:extLst>
                  <a:ext uri="{FF2B5EF4-FFF2-40B4-BE49-F238E27FC236}">
                    <a16:creationId xmlns:a16="http://schemas.microsoft.com/office/drawing/2014/main" id="{FA89F82D-7252-124E-DAEE-7E7B5DCF8A88}"/>
                  </a:ext>
                </a:extLst>
              </p:cNvPr>
              <p:cNvGrpSpPr/>
              <p:nvPr/>
            </p:nvGrpSpPr>
            <p:grpSpPr>
              <a:xfrm>
                <a:off x="7122542" y="1929732"/>
                <a:ext cx="9632" cy="11446"/>
                <a:chOff x="7122542" y="1929732"/>
                <a:chExt cx="9632" cy="11446"/>
              </a:xfrm>
              <a:solidFill>
                <a:srgbClr val="000000"/>
              </a:solidFill>
            </p:grpSpPr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0161846C-1082-678E-86A2-EA712004F3C6}"/>
                    </a:ext>
                  </a:extLst>
                </p:cNvPr>
                <p:cNvSpPr/>
                <p:nvPr/>
              </p:nvSpPr>
              <p:spPr>
                <a:xfrm>
                  <a:off x="7127114" y="1934303"/>
                  <a:ext cx="489" cy="2304"/>
                </a:xfrm>
                <a:custGeom>
                  <a:avLst/>
                  <a:gdLst>
                    <a:gd name="connsiteX0" fmla="*/ 0 w 489"/>
                    <a:gd name="connsiteY0" fmla="*/ 0 h 2304"/>
                    <a:gd name="connsiteX1" fmla="*/ 256 w 489"/>
                    <a:gd name="connsiteY1" fmla="*/ 2304 h 2304"/>
                    <a:gd name="connsiteX2" fmla="*/ 0 w 489"/>
                    <a:gd name="connsiteY2" fmla="*/ 0 h 2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9" h="2304">
                      <a:moveTo>
                        <a:pt x="0" y="0"/>
                      </a:moveTo>
                      <a:cubicBezTo>
                        <a:pt x="0" y="823"/>
                        <a:pt x="109" y="1573"/>
                        <a:pt x="256" y="2304"/>
                      </a:cubicBezTo>
                      <a:cubicBezTo>
                        <a:pt x="585" y="1481"/>
                        <a:pt x="622" y="622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6" name="Freeform: Shape 235">
                  <a:extLst>
                    <a:ext uri="{FF2B5EF4-FFF2-40B4-BE49-F238E27FC236}">
                      <a16:creationId xmlns:a16="http://schemas.microsoft.com/office/drawing/2014/main" id="{4B066466-4E43-2A58-4095-5E66025CFCBB}"/>
                    </a:ext>
                  </a:extLst>
                </p:cNvPr>
                <p:cNvSpPr/>
                <p:nvPr/>
              </p:nvSpPr>
              <p:spPr>
                <a:xfrm>
                  <a:off x="7122542" y="1929732"/>
                  <a:ext cx="9632" cy="11446"/>
                </a:xfrm>
                <a:custGeom>
                  <a:avLst/>
                  <a:gdLst>
                    <a:gd name="connsiteX0" fmla="*/ 4828 w 9632"/>
                    <a:gd name="connsiteY0" fmla="*/ 11447 h 11446"/>
                    <a:gd name="connsiteX1" fmla="*/ 4444 w 9632"/>
                    <a:gd name="connsiteY1" fmla="*/ 11429 h 11446"/>
                    <a:gd name="connsiteX2" fmla="*/ 347 w 9632"/>
                    <a:gd name="connsiteY2" fmla="*/ 7808 h 11446"/>
                    <a:gd name="connsiteX3" fmla="*/ 0 w 9632"/>
                    <a:gd name="connsiteY3" fmla="*/ 4571 h 11446"/>
                    <a:gd name="connsiteX4" fmla="*/ 2816 w 9632"/>
                    <a:gd name="connsiteY4" fmla="*/ 346 h 11446"/>
                    <a:gd name="connsiteX5" fmla="*/ 7791 w 9632"/>
                    <a:gd name="connsiteY5" fmla="*/ 1315 h 11446"/>
                    <a:gd name="connsiteX6" fmla="*/ 9107 w 9632"/>
                    <a:gd name="connsiteY6" fmla="*/ 8521 h 11446"/>
                    <a:gd name="connsiteX7" fmla="*/ 4828 w 9632"/>
                    <a:gd name="connsiteY7" fmla="*/ 11447 h 11446"/>
                    <a:gd name="connsiteX8" fmla="*/ 567 w 9632"/>
                    <a:gd name="connsiteY8" fmla="*/ 5229 h 11446"/>
                    <a:gd name="connsiteX9" fmla="*/ 1353 w 9632"/>
                    <a:gd name="connsiteY9" fmla="*/ 7808 h 11446"/>
                    <a:gd name="connsiteX10" fmla="*/ 2981 w 9632"/>
                    <a:gd name="connsiteY10" fmla="*/ 6162 h 11446"/>
                    <a:gd name="connsiteX11" fmla="*/ 567 w 9632"/>
                    <a:gd name="connsiteY11" fmla="*/ 5229 h 11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32" h="11446">
                      <a:moveTo>
                        <a:pt x="4828" y="11447"/>
                      </a:moveTo>
                      <a:cubicBezTo>
                        <a:pt x="4700" y="11447"/>
                        <a:pt x="4572" y="11447"/>
                        <a:pt x="4444" y="11429"/>
                      </a:cubicBezTo>
                      <a:cubicBezTo>
                        <a:pt x="2432" y="11264"/>
                        <a:pt x="750" y="9783"/>
                        <a:pt x="347" y="7808"/>
                      </a:cubicBezTo>
                      <a:cubicBezTo>
                        <a:pt x="109" y="6655"/>
                        <a:pt x="0" y="5595"/>
                        <a:pt x="0" y="4571"/>
                      </a:cubicBezTo>
                      <a:cubicBezTo>
                        <a:pt x="0" y="2724"/>
                        <a:pt x="1115" y="1059"/>
                        <a:pt x="2816" y="346"/>
                      </a:cubicBezTo>
                      <a:cubicBezTo>
                        <a:pt x="4517" y="-349"/>
                        <a:pt x="6474" y="17"/>
                        <a:pt x="7791" y="1315"/>
                      </a:cubicBezTo>
                      <a:cubicBezTo>
                        <a:pt x="9638" y="3144"/>
                        <a:pt x="10132" y="5851"/>
                        <a:pt x="9107" y="8521"/>
                      </a:cubicBezTo>
                      <a:cubicBezTo>
                        <a:pt x="8412" y="10295"/>
                        <a:pt x="6712" y="11447"/>
                        <a:pt x="4828" y="11447"/>
                      </a:cubicBezTo>
                      <a:close/>
                      <a:moveTo>
                        <a:pt x="567" y="5229"/>
                      </a:moveTo>
                      <a:cubicBezTo>
                        <a:pt x="384" y="5686"/>
                        <a:pt x="439" y="6911"/>
                        <a:pt x="1353" y="7808"/>
                      </a:cubicBezTo>
                      <a:lnTo>
                        <a:pt x="2981" y="6162"/>
                      </a:lnTo>
                      <a:lnTo>
                        <a:pt x="567" y="52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7" name="Graphic 4">
                <a:extLst>
                  <a:ext uri="{FF2B5EF4-FFF2-40B4-BE49-F238E27FC236}">
                    <a16:creationId xmlns:a16="http://schemas.microsoft.com/office/drawing/2014/main" id="{3E282FDF-E37F-9DD1-7324-FBDF7C4E0950}"/>
                  </a:ext>
                </a:extLst>
              </p:cNvPr>
              <p:cNvGrpSpPr/>
              <p:nvPr/>
            </p:nvGrpSpPr>
            <p:grpSpPr>
              <a:xfrm>
                <a:off x="7122230" y="1929000"/>
                <a:ext cx="10224" cy="13239"/>
                <a:chOff x="7122230" y="1929000"/>
                <a:chExt cx="10224" cy="13239"/>
              </a:xfrm>
              <a:solidFill>
                <a:srgbClr val="000000"/>
              </a:solidFill>
            </p:grpSpPr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FCE6A579-9612-4184-86EB-2996650482FB}"/>
                    </a:ext>
                  </a:extLst>
                </p:cNvPr>
                <p:cNvSpPr/>
                <p:nvPr/>
              </p:nvSpPr>
              <p:spPr>
                <a:xfrm>
                  <a:off x="7126802" y="1933572"/>
                  <a:ext cx="1091" cy="4096"/>
                </a:xfrm>
                <a:custGeom>
                  <a:avLst/>
                  <a:gdLst>
                    <a:gd name="connsiteX0" fmla="*/ 476 w 1091"/>
                    <a:gd name="connsiteY0" fmla="*/ 4096 h 4096"/>
                    <a:gd name="connsiteX1" fmla="*/ 275 w 1091"/>
                    <a:gd name="connsiteY1" fmla="*/ 3091 h 4096"/>
                    <a:gd name="connsiteX2" fmla="*/ 0 w 1091"/>
                    <a:gd name="connsiteY2" fmla="*/ 713 h 4096"/>
                    <a:gd name="connsiteX3" fmla="*/ 0 w 1091"/>
                    <a:gd name="connsiteY3" fmla="*/ 0 h 4096"/>
                    <a:gd name="connsiteX4" fmla="*/ 512 w 1091"/>
                    <a:gd name="connsiteY4" fmla="*/ 512 h 4096"/>
                    <a:gd name="connsiteX5" fmla="*/ 842 w 1091"/>
                    <a:gd name="connsiteY5" fmla="*/ 3145 h 4096"/>
                    <a:gd name="connsiteX6" fmla="*/ 476 w 1091"/>
                    <a:gd name="connsiteY6" fmla="*/ 4096 h 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1" h="4096">
                      <a:moveTo>
                        <a:pt x="476" y="4096"/>
                      </a:moveTo>
                      <a:lnTo>
                        <a:pt x="275" y="3091"/>
                      </a:lnTo>
                      <a:cubicBezTo>
                        <a:pt x="92" y="2213"/>
                        <a:pt x="0" y="1463"/>
                        <a:pt x="0" y="713"/>
                      </a:cubicBezTo>
                      <a:lnTo>
                        <a:pt x="0" y="0"/>
                      </a:lnTo>
                      <a:lnTo>
                        <a:pt x="512" y="512"/>
                      </a:lnTo>
                      <a:cubicBezTo>
                        <a:pt x="1152" y="1152"/>
                        <a:pt x="1262" y="2030"/>
                        <a:pt x="842" y="3145"/>
                      </a:cubicBezTo>
                      <a:lnTo>
                        <a:pt x="476" y="40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E3A62AE8-0B2F-E185-8AB0-200E9E1F9BEC}"/>
                    </a:ext>
                  </a:extLst>
                </p:cNvPr>
                <p:cNvSpPr/>
                <p:nvPr/>
              </p:nvSpPr>
              <p:spPr>
                <a:xfrm>
                  <a:off x="7122230" y="1929000"/>
                  <a:ext cx="10224" cy="13239"/>
                </a:xfrm>
                <a:custGeom>
                  <a:avLst/>
                  <a:gdLst>
                    <a:gd name="connsiteX0" fmla="*/ 5048 w 10224"/>
                    <a:gd name="connsiteY0" fmla="*/ 13240 h 13239"/>
                    <a:gd name="connsiteX1" fmla="*/ 4664 w 10224"/>
                    <a:gd name="connsiteY1" fmla="*/ 13222 h 13239"/>
                    <a:gd name="connsiteX2" fmla="*/ 567 w 10224"/>
                    <a:gd name="connsiteY2" fmla="*/ 9582 h 13239"/>
                    <a:gd name="connsiteX3" fmla="*/ 366 w 10224"/>
                    <a:gd name="connsiteY3" fmla="*/ 8576 h 13239"/>
                    <a:gd name="connsiteX4" fmla="*/ 0 w 10224"/>
                    <a:gd name="connsiteY4" fmla="*/ 5285 h 13239"/>
                    <a:gd name="connsiteX5" fmla="*/ 0 w 10224"/>
                    <a:gd name="connsiteY5" fmla="*/ 4571 h 13239"/>
                    <a:gd name="connsiteX6" fmla="*/ 2798 w 10224"/>
                    <a:gd name="connsiteY6" fmla="*/ 347 h 13239"/>
                    <a:gd name="connsiteX7" fmla="*/ 7772 w 10224"/>
                    <a:gd name="connsiteY7" fmla="*/ 1298 h 13239"/>
                    <a:gd name="connsiteX8" fmla="*/ 8285 w 10224"/>
                    <a:gd name="connsiteY8" fmla="*/ 1810 h 13239"/>
                    <a:gd name="connsiteX9" fmla="*/ 9674 w 10224"/>
                    <a:gd name="connsiteY9" fmla="*/ 9326 h 13239"/>
                    <a:gd name="connsiteX10" fmla="*/ 9309 w 10224"/>
                    <a:gd name="connsiteY10" fmla="*/ 10277 h 13239"/>
                    <a:gd name="connsiteX11" fmla="*/ 5048 w 10224"/>
                    <a:gd name="connsiteY11" fmla="*/ 13240 h 13239"/>
                    <a:gd name="connsiteX12" fmla="*/ 1207 w 10224"/>
                    <a:gd name="connsiteY12" fmla="*/ 7205 h 13239"/>
                    <a:gd name="connsiteX13" fmla="*/ 1445 w 10224"/>
                    <a:gd name="connsiteY13" fmla="*/ 7790 h 13239"/>
                    <a:gd name="connsiteX14" fmla="*/ 1792 w 10224"/>
                    <a:gd name="connsiteY14" fmla="*/ 7443 h 13239"/>
                    <a:gd name="connsiteX15" fmla="*/ 1207 w 10224"/>
                    <a:gd name="connsiteY15" fmla="*/ 7205 h 1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24" h="13239">
                      <a:moveTo>
                        <a:pt x="5048" y="13240"/>
                      </a:moveTo>
                      <a:cubicBezTo>
                        <a:pt x="4920" y="13240"/>
                        <a:pt x="4810" y="13240"/>
                        <a:pt x="4664" y="13222"/>
                      </a:cubicBezTo>
                      <a:cubicBezTo>
                        <a:pt x="2634" y="13057"/>
                        <a:pt x="969" y="11576"/>
                        <a:pt x="567" y="9582"/>
                      </a:cubicBezTo>
                      <a:lnTo>
                        <a:pt x="366" y="8576"/>
                      </a:lnTo>
                      <a:cubicBezTo>
                        <a:pt x="128" y="7388"/>
                        <a:pt x="0" y="6345"/>
                        <a:pt x="0" y="5285"/>
                      </a:cubicBezTo>
                      <a:lnTo>
                        <a:pt x="0" y="4571"/>
                      </a:lnTo>
                      <a:cubicBezTo>
                        <a:pt x="0" y="2724"/>
                        <a:pt x="1116" y="1060"/>
                        <a:pt x="2798" y="347"/>
                      </a:cubicBezTo>
                      <a:cubicBezTo>
                        <a:pt x="4499" y="-348"/>
                        <a:pt x="6456" y="18"/>
                        <a:pt x="7772" y="1298"/>
                      </a:cubicBezTo>
                      <a:lnTo>
                        <a:pt x="8285" y="1810"/>
                      </a:lnTo>
                      <a:cubicBezTo>
                        <a:pt x="10223" y="3730"/>
                        <a:pt x="10754" y="6546"/>
                        <a:pt x="9674" y="9326"/>
                      </a:cubicBezTo>
                      <a:lnTo>
                        <a:pt x="9309" y="10277"/>
                      </a:lnTo>
                      <a:cubicBezTo>
                        <a:pt x="8650" y="12088"/>
                        <a:pt x="6931" y="13240"/>
                        <a:pt x="5048" y="13240"/>
                      </a:cubicBezTo>
                      <a:close/>
                      <a:moveTo>
                        <a:pt x="1207" y="7205"/>
                      </a:moveTo>
                      <a:cubicBezTo>
                        <a:pt x="1262" y="7388"/>
                        <a:pt x="1335" y="7589"/>
                        <a:pt x="1445" y="7790"/>
                      </a:cubicBezTo>
                      <a:lnTo>
                        <a:pt x="1792" y="7443"/>
                      </a:lnTo>
                      <a:lnTo>
                        <a:pt x="1207" y="720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0" name="Graphic 4">
              <a:extLst>
                <a:ext uri="{FF2B5EF4-FFF2-40B4-BE49-F238E27FC236}">
                  <a16:creationId xmlns:a16="http://schemas.microsoft.com/office/drawing/2014/main" id="{D3A7AB01-9A9F-597B-70B9-0D4B0C868A0B}"/>
                </a:ext>
              </a:extLst>
            </p:cNvPr>
            <p:cNvGrpSpPr/>
            <p:nvPr/>
          </p:nvGrpSpPr>
          <p:grpSpPr>
            <a:xfrm>
              <a:off x="7074388" y="1922958"/>
              <a:ext cx="218171" cy="181844"/>
              <a:chOff x="7074388" y="1922958"/>
              <a:chExt cx="218171" cy="181844"/>
            </a:xfrm>
          </p:grpSpPr>
          <p:grpSp>
            <p:nvGrpSpPr>
              <p:cNvPr id="241" name="Graphic 4">
                <a:extLst>
                  <a:ext uri="{FF2B5EF4-FFF2-40B4-BE49-F238E27FC236}">
                    <a16:creationId xmlns:a16="http://schemas.microsoft.com/office/drawing/2014/main" id="{07B14EBC-1AD0-B1C5-9F00-9405B4447E60}"/>
                  </a:ext>
                </a:extLst>
              </p:cNvPr>
              <p:cNvGrpSpPr/>
              <p:nvPr/>
            </p:nvGrpSpPr>
            <p:grpSpPr>
              <a:xfrm>
                <a:off x="7074699" y="1924494"/>
                <a:ext cx="217602" cy="179905"/>
                <a:chOff x="7074699" y="1924494"/>
                <a:chExt cx="217602" cy="179905"/>
              </a:xfrm>
            </p:grpSpPr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92BC92DE-2B74-4580-0A3B-3DE753F807A6}"/>
                    </a:ext>
                  </a:extLst>
                </p:cNvPr>
                <p:cNvSpPr/>
                <p:nvPr/>
              </p:nvSpPr>
              <p:spPr>
                <a:xfrm>
                  <a:off x="7079235" y="1929054"/>
                  <a:ext cx="208442" cy="170820"/>
                </a:xfrm>
                <a:custGeom>
                  <a:avLst/>
                  <a:gdLst>
                    <a:gd name="connsiteX0" fmla="*/ 204241 w 208442"/>
                    <a:gd name="connsiteY0" fmla="*/ 142592 h 170820"/>
                    <a:gd name="connsiteX1" fmla="*/ 149468 w 208442"/>
                    <a:gd name="connsiteY1" fmla="*/ 69110 h 170820"/>
                    <a:gd name="connsiteX2" fmla="*/ 109180 w 208442"/>
                    <a:gd name="connsiteY2" fmla="*/ 16734 h 170820"/>
                    <a:gd name="connsiteX3" fmla="*/ 86740 w 208442"/>
                    <a:gd name="connsiteY3" fmla="*/ 1756 h 170820"/>
                    <a:gd name="connsiteX4" fmla="*/ 86941 w 208442"/>
                    <a:gd name="connsiteY4" fmla="*/ 1646 h 170820"/>
                    <a:gd name="connsiteX5" fmla="*/ 79663 w 208442"/>
                    <a:gd name="connsiteY5" fmla="*/ 1756 h 170820"/>
                    <a:gd name="connsiteX6" fmla="*/ 53163 w 208442"/>
                    <a:gd name="connsiteY6" fmla="*/ 15746 h 170820"/>
                    <a:gd name="connsiteX7" fmla="*/ 48116 w 208442"/>
                    <a:gd name="connsiteY7" fmla="*/ 7553 h 170820"/>
                    <a:gd name="connsiteX8" fmla="*/ 46086 w 208442"/>
                    <a:gd name="connsiteY8" fmla="*/ 10498 h 170820"/>
                    <a:gd name="connsiteX9" fmla="*/ 26646 w 208442"/>
                    <a:gd name="connsiteY9" fmla="*/ 0 h 170820"/>
                    <a:gd name="connsiteX10" fmla="*/ 26646 w 208442"/>
                    <a:gd name="connsiteY10" fmla="*/ 5249 h 170820"/>
                    <a:gd name="connsiteX11" fmla="*/ 0 w 208442"/>
                    <a:gd name="connsiteY11" fmla="*/ 13844 h 170820"/>
                    <a:gd name="connsiteX12" fmla="*/ 1024 w 208442"/>
                    <a:gd name="connsiteY12" fmla="*/ 13113 h 170820"/>
                    <a:gd name="connsiteX13" fmla="*/ 96433 w 208442"/>
                    <a:gd name="connsiteY13" fmla="*/ 149578 h 170820"/>
                    <a:gd name="connsiteX14" fmla="*/ 117629 w 208442"/>
                    <a:gd name="connsiteY14" fmla="*/ 149578 h 170820"/>
                    <a:gd name="connsiteX15" fmla="*/ 133539 w 208442"/>
                    <a:gd name="connsiteY15" fmla="*/ 165324 h 170820"/>
                    <a:gd name="connsiteX16" fmla="*/ 198919 w 208442"/>
                    <a:gd name="connsiteY16" fmla="*/ 167079 h 170820"/>
                    <a:gd name="connsiteX17" fmla="*/ 204241 w 208442"/>
                    <a:gd name="connsiteY17" fmla="*/ 142592 h 17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08442" h="170820">
                      <a:moveTo>
                        <a:pt x="204241" y="142592"/>
                      </a:moveTo>
                      <a:cubicBezTo>
                        <a:pt x="204241" y="142592"/>
                        <a:pt x="190104" y="109344"/>
                        <a:pt x="149468" y="69110"/>
                      </a:cubicBezTo>
                      <a:cubicBezTo>
                        <a:pt x="117116" y="37070"/>
                        <a:pt x="110533" y="21671"/>
                        <a:pt x="109180" y="16734"/>
                      </a:cubicBezTo>
                      <a:cubicBezTo>
                        <a:pt x="102120" y="11887"/>
                        <a:pt x="97512" y="1756"/>
                        <a:pt x="86740" y="1756"/>
                      </a:cubicBezTo>
                      <a:cubicBezTo>
                        <a:pt x="86814" y="1719"/>
                        <a:pt x="86886" y="1683"/>
                        <a:pt x="86941" y="1646"/>
                      </a:cubicBezTo>
                      <a:cubicBezTo>
                        <a:pt x="83960" y="1299"/>
                        <a:pt x="81181" y="256"/>
                        <a:pt x="79663" y="1756"/>
                      </a:cubicBezTo>
                      <a:cubicBezTo>
                        <a:pt x="72604" y="10498"/>
                        <a:pt x="63752" y="20995"/>
                        <a:pt x="53163" y="15746"/>
                      </a:cubicBezTo>
                      <a:cubicBezTo>
                        <a:pt x="51664" y="14265"/>
                        <a:pt x="48939" y="11522"/>
                        <a:pt x="48116" y="7553"/>
                      </a:cubicBezTo>
                      <a:cubicBezTo>
                        <a:pt x="47549" y="9053"/>
                        <a:pt x="46086" y="10498"/>
                        <a:pt x="46086" y="10498"/>
                      </a:cubicBezTo>
                      <a:cubicBezTo>
                        <a:pt x="37253" y="12253"/>
                        <a:pt x="30175" y="8742"/>
                        <a:pt x="26646" y="0"/>
                      </a:cubicBezTo>
                      <a:cubicBezTo>
                        <a:pt x="26646" y="1756"/>
                        <a:pt x="26646" y="3493"/>
                        <a:pt x="26646" y="5249"/>
                      </a:cubicBezTo>
                      <a:cubicBezTo>
                        <a:pt x="13497" y="3621"/>
                        <a:pt x="348" y="-1024"/>
                        <a:pt x="0" y="13844"/>
                      </a:cubicBezTo>
                      <a:cubicBezTo>
                        <a:pt x="604" y="13332"/>
                        <a:pt x="1024" y="13113"/>
                        <a:pt x="1024" y="13113"/>
                      </a:cubicBezTo>
                      <a:cubicBezTo>
                        <a:pt x="1024" y="13113"/>
                        <a:pt x="82296" y="144329"/>
                        <a:pt x="96433" y="149578"/>
                      </a:cubicBezTo>
                      <a:cubicBezTo>
                        <a:pt x="110570" y="154826"/>
                        <a:pt x="117629" y="149578"/>
                        <a:pt x="117629" y="149578"/>
                      </a:cubicBezTo>
                      <a:cubicBezTo>
                        <a:pt x="121158" y="163568"/>
                        <a:pt x="126462" y="158319"/>
                        <a:pt x="133539" y="165324"/>
                      </a:cubicBezTo>
                      <a:cubicBezTo>
                        <a:pt x="140598" y="172328"/>
                        <a:pt x="181234" y="172328"/>
                        <a:pt x="198919" y="167079"/>
                      </a:cubicBezTo>
                      <a:cubicBezTo>
                        <a:pt x="216603" y="161831"/>
                        <a:pt x="204241" y="142592"/>
                        <a:pt x="204241" y="1425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4651B528-D027-40C8-DDB7-AB3EE642AB95}"/>
                    </a:ext>
                  </a:extLst>
                </p:cNvPr>
                <p:cNvSpPr/>
                <p:nvPr/>
              </p:nvSpPr>
              <p:spPr>
                <a:xfrm>
                  <a:off x="7074699" y="1924494"/>
                  <a:ext cx="217602" cy="179905"/>
                </a:xfrm>
                <a:custGeom>
                  <a:avLst/>
                  <a:gdLst>
                    <a:gd name="connsiteX0" fmla="*/ 169128 w 217602"/>
                    <a:gd name="connsiteY0" fmla="*/ 179905 h 179905"/>
                    <a:gd name="connsiteX1" fmla="*/ 134893 w 217602"/>
                    <a:gd name="connsiteY1" fmla="*/ 173139 h 179905"/>
                    <a:gd name="connsiteX2" fmla="*/ 129389 w 217602"/>
                    <a:gd name="connsiteY2" fmla="*/ 169847 h 179905"/>
                    <a:gd name="connsiteX3" fmla="*/ 119385 w 217602"/>
                    <a:gd name="connsiteY3" fmla="*/ 160264 h 179905"/>
                    <a:gd name="connsiteX4" fmla="*/ 99415 w 217602"/>
                    <a:gd name="connsiteY4" fmla="*/ 158435 h 179905"/>
                    <a:gd name="connsiteX5" fmla="*/ 3348 w 217602"/>
                    <a:gd name="connsiteY5" fmla="*/ 22720 h 179905"/>
                    <a:gd name="connsiteX6" fmla="*/ 2671 w 217602"/>
                    <a:gd name="connsiteY6" fmla="*/ 22464 h 179905"/>
                    <a:gd name="connsiteX7" fmla="*/ 1 w 217602"/>
                    <a:gd name="connsiteY7" fmla="*/ 18313 h 179905"/>
                    <a:gd name="connsiteX8" fmla="*/ 4793 w 217602"/>
                    <a:gd name="connsiteY8" fmla="*/ 6407 h 179905"/>
                    <a:gd name="connsiteX9" fmla="*/ 26153 w 217602"/>
                    <a:gd name="connsiteY9" fmla="*/ 4469 h 179905"/>
                    <a:gd name="connsiteX10" fmla="*/ 26647 w 217602"/>
                    <a:gd name="connsiteY10" fmla="*/ 4542 h 179905"/>
                    <a:gd name="connsiteX11" fmla="*/ 30341 w 217602"/>
                    <a:gd name="connsiteY11" fmla="*/ 80 h 179905"/>
                    <a:gd name="connsiteX12" fmla="*/ 35462 w 217602"/>
                    <a:gd name="connsiteY12" fmla="*/ 2859 h 179905"/>
                    <a:gd name="connsiteX13" fmla="*/ 48227 w 217602"/>
                    <a:gd name="connsiteY13" fmla="*/ 10833 h 179905"/>
                    <a:gd name="connsiteX14" fmla="*/ 48409 w 217602"/>
                    <a:gd name="connsiteY14" fmla="*/ 10504 h 179905"/>
                    <a:gd name="connsiteX15" fmla="*/ 53054 w 217602"/>
                    <a:gd name="connsiteY15" fmla="*/ 7578 h 179905"/>
                    <a:gd name="connsiteX16" fmla="*/ 57169 w 217602"/>
                    <a:gd name="connsiteY16" fmla="*/ 11199 h 179905"/>
                    <a:gd name="connsiteX17" fmla="*/ 60388 w 217602"/>
                    <a:gd name="connsiteY17" fmla="*/ 16502 h 179905"/>
                    <a:gd name="connsiteX18" fmla="*/ 80688 w 217602"/>
                    <a:gd name="connsiteY18" fmla="*/ 3445 h 179905"/>
                    <a:gd name="connsiteX19" fmla="*/ 81017 w 217602"/>
                    <a:gd name="connsiteY19" fmla="*/ 3061 h 179905"/>
                    <a:gd name="connsiteX20" fmla="*/ 90179 w 217602"/>
                    <a:gd name="connsiteY20" fmla="*/ 1378 h 179905"/>
                    <a:gd name="connsiteX21" fmla="*/ 92026 w 217602"/>
                    <a:gd name="connsiteY21" fmla="*/ 1671 h 179905"/>
                    <a:gd name="connsiteX22" fmla="*/ 92667 w 217602"/>
                    <a:gd name="connsiteY22" fmla="*/ 1780 h 179905"/>
                    <a:gd name="connsiteX23" fmla="*/ 110717 w 217602"/>
                    <a:gd name="connsiteY23" fmla="*/ 12332 h 179905"/>
                    <a:gd name="connsiteX24" fmla="*/ 116331 w 217602"/>
                    <a:gd name="connsiteY24" fmla="*/ 17526 h 179905"/>
                    <a:gd name="connsiteX25" fmla="*/ 118160 w 217602"/>
                    <a:gd name="connsiteY25" fmla="*/ 20105 h 179905"/>
                    <a:gd name="connsiteX26" fmla="*/ 157259 w 217602"/>
                    <a:gd name="connsiteY26" fmla="*/ 70434 h 179905"/>
                    <a:gd name="connsiteX27" fmla="*/ 212873 w 217602"/>
                    <a:gd name="connsiteY27" fmla="*/ 145030 h 179905"/>
                    <a:gd name="connsiteX28" fmla="*/ 216604 w 217602"/>
                    <a:gd name="connsiteY28" fmla="*/ 166062 h 179905"/>
                    <a:gd name="connsiteX29" fmla="*/ 204827 w 217602"/>
                    <a:gd name="connsiteY29" fmla="*/ 176047 h 179905"/>
                    <a:gd name="connsiteX30" fmla="*/ 169128 w 217602"/>
                    <a:gd name="connsiteY30" fmla="*/ 179905 h 179905"/>
                    <a:gd name="connsiteX31" fmla="*/ 122183 w 217602"/>
                    <a:gd name="connsiteY31" fmla="*/ 149621 h 179905"/>
                    <a:gd name="connsiteX32" fmla="*/ 123793 w 217602"/>
                    <a:gd name="connsiteY32" fmla="*/ 149913 h 179905"/>
                    <a:gd name="connsiteX33" fmla="*/ 126627 w 217602"/>
                    <a:gd name="connsiteY33" fmla="*/ 153022 h 179905"/>
                    <a:gd name="connsiteX34" fmla="*/ 132680 w 217602"/>
                    <a:gd name="connsiteY34" fmla="*/ 161307 h 179905"/>
                    <a:gd name="connsiteX35" fmla="*/ 141294 w 217602"/>
                    <a:gd name="connsiteY35" fmla="*/ 166628 h 179905"/>
                    <a:gd name="connsiteX36" fmla="*/ 202157 w 217602"/>
                    <a:gd name="connsiteY36" fmla="*/ 167250 h 179905"/>
                    <a:gd name="connsiteX37" fmla="*/ 207954 w 217602"/>
                    <a:gd name="connsiteY37" fmla="*/ 162861 h 179905"/>
                    <a:gd name="connsiteX38" fmla="*/ 204900 w 217602"/>
                    <a:gd name="connsiteY38" fmla="*/ 149602 h 179905"/>
                    <a:gd name="connsiteX39" fmla="*/ 204552 w 217602"/>
                    <a:gd name="connsiteY39" fmla="*/ 148926 h 179905"/>
                    <a:gd name="connsiteX40" fmla="*/ 150768 w 217602"/>
                    <a:gd name="connsiteY40" fmla="*/ 76908 h 179905"/>
                    <a:gd name="connsiteX41" fmla="*/ 109784 w 217602"/>
                    <a:gd name="connsiteY41" fmla="*/ 24073 h 179905"/>
                    <a:gd name="connsiteX42" fmla="*/ 104078 w 217602"/>
                    <a:gd name="connsiteY42" fmla="*/ 18660 h 179905"/>
                    <a:gd name="connsiteX43" fmla="*/ 91277 w 217602"/>
                    <a:gd name="connsiteY43" fmla="*/ 10888 h 179905"/>
                    <a:gd name="connsiteX44" fmla="*/ 89557 w 217602"/>
                    <a:gd name="connsiteY44" fmla="*/ 10559 h 179905"/>
                    <a:gd name="connsiteX45" fmla="*/ 88588 w 217602"/>
                    <a:gd name="connsiteY45" fmla="*/ 10394 h 179905"/>
                    <a:gd name="connsiteX46" fmla="*/ 86997 w 217602"/>
                    <a:gd name="connsiteY46" fmla="*/ 10138 h 179905"/>
                    <a:gd name="connsiteX47" fmla="*/ 55688 w 217602"/>
                    <a:gd name="connsiteY47" fmla="*/ 24403 h 179905"/>
                    <a:gd name="connsiteX48" fmla="*/ 54499 w 217602"/>
                    <a:gd name="connsiteY48" fmla="*/ 23561 h 179905"/>
                    <a:gd name="connsiteX49" fmla="*/ 51098 w 217602"/>
                    <a:gd name="connsiteY49" fmla="*/ 19630 h 179905"/>
                    <a:gd name="connsiteX50" fmla="*/ 32133 w 217602"/>
                    <a:gd name="connsiteY50" fmla="*/ 14289 h 179905"/>
                    <a:gd name="connsiteX51" fmla="*/ 30652 w 217602"/>
                    <a:gd name="connsiteY51" fmla="*/ 14344 h 179905"/>
                    <a:gd name="connsiteX52" fmla="*/ 24726 w 217602"/>
                    <a:gd name="connsiteY52" fmla="*/ 13485 h 179905"/>
                    <a:gd name="connsiteX53" fmla="*/ 10645 w 217602"/>
                    <a:gd name="connsiteY53" fmla="*/ 13412 h 179905"/>
                    <a:gd name="connsiteX54" fmla="*/ 9547 w 217602"/>
                    <a:gd name="connsiteY54" fmla="*/ 15387 h 179905"/>
                    <a:gd name="connsiteX55" fmla="*/ 102615 w 217602"/>
                    <a:gd name="connsiteY55" fmla="*/ 149877 h 179905"/>
                    <a:gd name="connsiteX56" fmla="*/ 119568 w 217602"/>
                    <a:gd name="connsiteY56" fmla="*/ 150407 h 179905"/>
                    <a:gd name="connsiteX57" fmla="*/ 122183 w 217602"/>
                    <a:gd name="connsiteY57" fmla="*/ 149621 h 17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17602" h="179905">
                      <a:moveTo>
                        <a:pt x="169128" y="179905"/>
                      </a:moveTo>
                      <a:cubicBezTo>
                        <a:pt x="154205" y="179905"/>
                        <a:pt x="139831" y="178022"/>
                        <a:pt x="134893" y="173139"/>
                      </a:cubicBezTo>
                      <a:cubicBezTo>
                        <a:pt x="132973" y="171237"/>
                        <a:pt x="131309" y="170597"/>
                        <a:pt x="129389" y="169847"/>
                      </a:cubicBezTo>
                      <a:cubicBezTo>
                        <a:pt x="125347" y="168274"/>
                        <a:pt x="121927" y="166446"/>
                        <a:pt x="119385" y="160264"/>
                      </a:cubicBezTo>
                      <a:cubicBezTo>
                        <a:pt x="115124" y="161380"/>
                        <a:pt x="108449" y="161782"/>
                        <a:pt x="99415" y="158435"/>
                      </a:cubicBezTo>
                      <a:cubicBezTo>
                        <a:pt x="85315" y="153205"/>
                        <a:pt x="24342" y="56535"/>
                        <a:pt x="3348" y="22720"/>
                      </a:cubicBezTo>
                      <a:cubicBezTo>
                        <a:pt x="3129" y="22647"/>
                        <a:pt x="2891" y="22574"/>
                        <a:pt x="2671" y="22464"/>
                      </a:cubicBezTo>
                      <a:cubicBezTo>
                        <a:pt x="1043" y="21696"/>
                        <a:pt x="-36" y="20105"/>
                        <a:pt x="1" y="18313"/>
                      </a:cubicBezTo>
                      <a:cubicBezTo>
                        <a:pt x="129" y="12954"/>
                        <a:pt x="1739" y="8949"/>
                        <a:pt x="4793" y="6407"/>
                      </a:cubicBezTo>
                      <a:cubicBezTo>
                        <a:pt x="10133" y="1945"/>
                        <a:pt x="17905" y="3170"/>
                        <a:pt x="26153" y="4469"/>
                      </a:cubicBezTo>
                      <a:cubicBezTo>
                        <a:pt x="26318" y="4487"/>
                        <a:pt x="26482" y="4524"/>
                        <a:pt x="26647" y="4542"/>
                      </a:cubicBezTo>
                      <a:cubicBezTo>
                        <a:pt x="26665" y="2366"/>
                        <a:pt x="28201" y="500"/>
                        <a:pt x="30341" y="80"/>
                      </a:cubicBezTo>
                      <a:cubicBezTo>
                        <a:pt x="32480" y="-323"/>
                        <a:pt x="34639" y="829"/>
                        <a:pt x="35462" y="2859"/>
                      </a:cubicBezTo>
                      <a:cubicBezTo>
                        <a:pt x="37876" y="8858"/>
                        <a:pt x="42155" y="11528"/>
                        <a:pt x="48227" y="10833"/>
                      </a:cubicBezTo>
                      <a:cubicBezTo>
                        <a:pt x="48318" y="10705"/>
                        <a:pt x="48373" y="10577"/>
                        <a:pt x="48409" y="10504"/>
                      </a:cubicBezTo>
                      <a:cubicBezTo>
                        <a:pt x="49141" y="8602"/>
                        <a:pt x="51043" y="7450"/>
                        <a:pt x="53054" y="7578"/>
                      </a:cubicBezTo>
                      <a:cubicBezTo>
                        <a:pt x="55085" y="7742"/>
                        <a:pt x="56749" y="9224"/>
                        <a:pt x="57169" y="11199"/>
                      </a:cubicBezTo>
                      <a:cubicBezTo>
                        <a:pt x="57645" y="13485"/>
                        <a:pt x="59181" y="15277"/>
                        <a:pt x="60388" y="16502"/>
                      </a:cubicBezTo>
                      <a:cubicBezTo>
                        <a:pt x="66515" y="19044"/>
                        <a:pt x="72312" y="13814"/>
                        <a:pt x="80688" y="3445"/>
                      </a:cubicBezTo>
                      <a:cubicBezTo>
                        <a:pt x="80798" y="3317"/>
                        <a:pt x="80907" y="3188"/>
                        <a:pt x="81017" y="3061"/>
                      </a:cubicBezTo>
                      <a:cubicBezTo>
                        <a:pt x="83833" y="262"/>
                        <a:pt x="87509" y="902"/>
                        <a:pt x="90179" y="1378"/>
                      </a:cubicBezTo>
                      <a:cubicBezTo>
                        <a:pt x="90764" y="1488"/>
                        <a:pt x="91386" y="1597"/>
                        <a:pt x="92026" y="1671"/>
                      </a:cubicBezTo>
                      <a:cubicBezTo>
                        <a:pt x="92246" y="1689"/>
                        <a:pt x="92447" y="1744"/>
                        <a:pt x="92667" y="1780"/>
                      </a:cubicBezTo>
                      <a:cubicBezTo>
                        <a:pt x="101115" y="2329"/>
                        <a:pt x="106419" y="7852"/>
                        <a:pt x="110717" y="12332"/>
                      </a:cubicBezTo>
                      <a:cubicBezTo>
                        <a:pt x="112637" y="14344"/>
                        <a:pt x="114447" y="16228"/>
                        <a:pt x="116331" y="17526"/>
                      </a:cubicBezTo>
                      <a:cubicBezTo>
                        <a:pt x="117227" y="18148"/>
                        <a:pt x="117867" y="19044"/>
                        <a:pt x="118160" y="20105"/>
                      </a:cubicBezTo>
                      <a:cubicBezTo>
                        <a:pt x="119166" y="23836"/>
                        <a:pt x="124963" y="38466"/>
                        <a:pt x="157259" y="70434"/>
                      </a:cubicBezTo>
                      <a:cubicBezTo>
                        <a:pt x="196323" y="109131"/>
                        <a:pt x="211172" y="141153"/>
                        <a:pt x="212873" y="145030"/>
                      </a:cubicBezTo>
                      <a:cubicBezTo>
                        <a:pt x="214227" y="147243"/>
                        <a:pt x="219859" y="157265"/>
                        <a:pt x="216604" y="166062"/>
                      </a:cubicBezTo>
                      <a:cubicBezTo>
                        <a:pt x="215360" y="169390"/>
                        <a:pt x="212325" y="173816"/>
                        <a:pt x="204827" y="176047"/>
                      </a:cubicBezTo>
                      <a:cubicBezTo>
                        <a:pt x="197054" y="178314"/>
                        <a:pt x="182863" y="179905"/>
                        <a:pt x="169128" y="179905"/>
                      </a:cubicBezTo>
                      <a:close/>
                      <a:moveTo>
                        <a:pt x="122183" y="149621"/>
                      </a:moveTo>
                      <a:cubicBezTo>
                        <a:pt x="122732" y="149621"/>
                        <a:pt x="123281" y="149712"/>
                        <a:pt x="123793" y="149913"/>
                      </a:cubicBezTo>
                      <a:cubicBezTo>
                        <a:pt x="125183" y="150444"/>
                        <a:pt x="126261" y="151577"/>
                        <a:pt x="126627" y="153022"/>
                      </a:cubicBezTo>
                      <a:cubicBezTo>
                        <a:pt x="128291" y="159606"/>
                        <a:pt x="129663" y="160136"/>
                        <a:pt x="132680" y="161307"/>
                      </a:cubicBezTo>
                      <a:cubicBezTo>
                        <a:pt x="134948" y="162184"/>
                        <a:pt x="138039" y="163392"/>
                        <a:pt x="141294" y="166628"/>
                      </a:cubicBezTo>
                      <a:cubicBezTo>
                        <a:pt x="146177" y="171456"/>
                        <a:pt x="183978" y="172645"/>
                        <a:pt x="202157" y="167250"/>
                      </a:cubicBezTo>
                      <a:cubicBezTo>
                        <a:pt x="206838" y="165860"/>
                        <a:pt x="207680" y="163593"/>
                        <a:pt x="207954" y="162861"/>
                      </a:cubicBezTo>
                      <a:cubicBezTo>
                        <a:pt x="209582" y="158527"/>
                        <a:pt x="206216" y="151669"/>
                        <a:pt x="204900" y="149602"/>
                      </a:cubicBezTo>
                      <a:cubicBezTo>
                        <a:pt x="204772" y="149401"/>
                        <a:pt x="204644" y="149163"/>
                        <a:pt x="204552" y="148926"/>
                      </a:cubicBezTo>
                      <a:cubicBezTo>
                        <a:pt x="204406" y="148596"/>
                        <a:pt x="190178" y="115934"/>
                        <a:pt x="150768" y="76908"/>
                      </a:cubicBezTo>
                      <a:cubicBezTo>
                        <a:pt x="121232" y="47665"/>
                        <a:pt x="112363" y="31663"/>
                        <a:pt x="109784" y="24073"/>
                      </a:cubicBezTo>
                      <a:cubicBezTo>
                        <a:pt x="107699" y="22427"/>
                        <a:pt x="105852" y="20526"/>
                        <a:pt x="104078" y="18660"/>
                      </a:cubicBezTo>
                      <a:cubicBezTo>
                        <a:pt x="100073" y="14491"/>
                        <a:pt x="96635" y="10888"/>
                        <a:pt x="91277" y="10888"/>
                      </a:cubicBezTo>
                      <a:cubicBezTo>
                        <a:pt x="90673" y="10888"/>
                        <a:pt x="90106" y="10778"/>
                        <a:pt x="89557" y="10559"/>
                      </a:cubicBezTo>
                      <a:cubicBezTo>
                        <a:pt x="89228" y="10504"/>
                        <a:pt x="88899" y="10449"/>
                        <a:pt x="88588" y="10394"/>
                      </a:cubicBezTo>
                      <a:cubicBezTo>
                        <a:pt x="88113" y="10303"/>
                        <a:pt x="87473" y="10193"/>
                        <a:pt x="86997" y="10138"/>
                      </a:cubicBezTo>
                      <a:cubicBezTo>
                        <a:pt x="80212" y="18514"/>
                        <a:pt x="69276" y="31151"/>
                        <a:pt x="55688" y="24403"/>
                      </a:cubicBezTo>
                      <a:cubicBezTo>
                        <a:pt x="55249" y="24183"/>
                        <a:pt x="54847" y="23909"/>
                        <a:pt x="54499" y="23561"/>
                      </a:cubicBezTo>
                      <a:cubicBezTo>
                        <a:pt x="53713" y="22775"/>
                        <a:pt x="52378" y="21458"/>
                        <a:pt x="51098" y="19630"/>
                      </a:cubicBezTo>
                      <a:cubicBezTo>
                        <a:pt x="43526" y="21001"/>
                        <a:pt x="36906" y="19063"/>
                        <a:pt x="32133" y="14289"/>
                      </a:cubicBezTo>
                      <a:cubicBezTo>
                        <a:pt x="31639" y="14381"/>
                        <a:pt x="31145" y="14399"/>
                        <a:pt x="30652" y="14344"/>
                      </a:cubicBezTo>
                      <a:cubicBezTo>
                        <a:pt x="28659" y="14088"/>
                        <a:pt x="26683" y="13777"/>
                        <a:pt x="24726" y="13485"/>
                      </a:cubicBezTo>
                      <a:cubicBezTo>
                        <a:pt x="19148" y="12607"/>
                        <a:pt x="12803" y="11601"/>
                        <a:pt x="10645" y="13412"/>
                      </a:cubicBezTo>
                      <a:cubicBezTo>
                        <a:pt x="10114" y="13851"/>
                        <a:pt x="9767" y="14564"/>
                        <a:pt x="9547" y="15387"/>
                      </a:cubicBezTo>
                      <a:cubicBezTo>
                        <a:pt x="48684" y="78572"/>
                        <a:pt x="94184" y="146128"/>
                        <a:pt x="102615" y="149877"/>
                      </a:cubicBezTo>
                      <a:cubicBezTo>
                        <a:pt x="113880" y="154046"/>
                        <a:pt x="119330" y="150572"/>
                        <a:pt x="119568" y="150407"/>
                      </a:cubicBezTo>
                      <a:cubicBezTo>
                        <a:pt x="120336" y="149895"/>
                        <a:pt x="121269" y="149621"/>
                        <a:pt x="122183" y="14962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4" name="Graphic 4">
                <a:extLst>
                  <a:ext uri="{FF2B5EF4-FFF2-40B4-BE49-F238E27FC236}">
                    <a16:creationId xmlns:a16="http://schemas.microsoft.com/office/drawing/2014/main" id="{8563E62E-6471-B481-DD72-0ABAE6B6A200}"/>
                  </a:ext>
                </a:extLst>
              </p:cNvPr>
              <p:cNvGrpSpPr/>
              <p:nvPr/>
            </p:nvGrpSpPr>
            <p:grpSpPr>
              <a:xfrm>
                <a:off x="7074388" y="1922958"/>
                <a:ext cx="218171" cy="181844"/>
                <a:chOff x="7074388" y="1922958"/>
                <a:chExt cx="218171" cy="181844"/>
              </a:xfrm>
              <a:solidFill>
                <a:srgbClr val="000000"/>
              </a:solidFill>
            </p:grpSpPr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6A847CD0-D381-626C-0348-DA6B6B988DCE}"/>
                    </a:ext>
                  </a:extLst>
                </p:cNvPr>
                <p:cNvSpPr/>
                <p:nvPr/>
              </p:nvSpPr>
              <p:spPr>
                <a:xfrm>
                  <a:off x="7078943" y="1927518"/>
                  <a:ext cx="209058" cy="172711"/>
                </a:xfrm>
                <a:custGeom>
                  <a:avLst/>
                  <a:gdLst>
                    <a:gd name="connsiteX0" fmla="*/ 165506 w 209058"/>
                    <a:gd name="connsiteY0" fmla="*/ 172712 h 172711"/>
                    <a:gd name="connsiteX1" fmla="*/ 133649 w 209058"/>
                    <a:gd name="connsiteY1" fmla="*/ 167079 h 172711"/>
                    <a:gd name="connsiteX2" fmla="*/ 126681 w 209058"/>
                    <a:gd name="connsiteY2" fmla="*/ 162836 h 172711"/>
                    <a:gd name="connsiteX3" fmla="*/ 117775 w 209058"/>
                    <a:gd name="connsiteY3" fmla="*/ 151608 h 172711"/>
                    <a:gd name="connsiteX4" fmla="*/ 96652 w 209058"/>
                    <a:gd name="connsiteY4" fmla="*/ 151406 h 172711"/>
                    <a:gd name="connsiteX5" fmla="*/ 1243 w 209058"/>
                    <a:gd name="connsiteY5" fmla="*/ 15069 h 172711"/>
                    <a:gd name="connsiteX6" fmla="*/ 512 w 209058"/>
                    <a:gd name="connsiteY6" fmla="*/ 15618 h 172711"/>
                    <a:gd name="connsiteX7" fmla="*/ 0 w 209058"/>
                    <a:gd name="connsiteY7" fmla="*/ 16039 h 172711"/>
                    <a:gd name="connsiteX8" fmla="*/ 18 w 209058"/>
                    <a:gd name="connsiteY8" fmla="*/ 15380 h 172711"/>
                    <a:gd name="connsiteX9" fmla="*/ 3292 w 209058"/>
                    <a:gd name="connsiteY9" fmla="*/ 6620 h 172711"/>
                    <a:gd name="connsiteX10" fmla="*/ 21233 w 209058"/>
                    <a:gd name="connsiteY10" fmla="*/ 5651 h 172711"/>
                    <a:gd name="connsiteX11" fmla="*/ 26646 w 209058"/>
                    <a:gd name="connsiteY11" fmla="*/ 6456 h 172711"/>
                    <a:gd name="connsiteX12" fmla="*/ 26646 w 209058"/>
                    <a:gd name="connsiteY12" fmla="*/ 0 h 172711"/>
                    <a:gd name="connsiteX13" fmla="*/ 27231 w 209058"/>
                    <a:gd name="connsiteY13" fmla="*/ 1427 h 172711"/>
                    <a:gd name="connsiteX14" fmla="*/ 46232 w 209058"/>
                    <a:gd name="connsiteY14" fmla="*/ 11759 h 172711"/>
                    <a:gd name="connsiteX15" fmla="*/ 48134 w 209058"/>
                    <a:gd name="connsiteY15" fmla="*/ 8979 h 172711"/>
                    <a:gd name="connsiteX16" fmla="*/ 48500 w 209058"/>
                    <a:gd name="connsiteY16" fmla="*/ 8028 h 172711"/>
                    <a:gd name="connsiteX17" fmla="*/ 48701 w 209058"/>
                    <a:gd name="connsiteY17" fmla="*/ 9034 h 172711"/>
                    <a:gd name="connsiteX18" fmla="*/ 53621 w 209058"/>
                    <a:gd name="connsiteY18" fmla="*/ 17045 h 172711"/>
                    <a:gd name="connsiteX19" fmla="*/ 79718 w 209058"/>
                    <a:gd name="connsiteY19" fmla="*/ 3109 h 172711"/>
                    <a:gd name="connsiteX20" fmla="*/ 85167 w 209058"/>
                    <a:gd name="connsiteY20" fmla="*/ 2579 h 172711"/>
                    <a:gd name="connsiteX21" fmla="*/ 87252 w 209058"/>
                    <a:gd name="connsiteY21" fmla="*/ 2908 h 172711"/>
                    <a:gd name="connsiteX22" fmla="*/ 88185 w 209058"/>
                    <a:gd name="connsiteY22" fmla="*/ 3018 h 172711"/>
                    <a:gd name="connsiteX23" fmla="*/ 88130 w 209058"/>
                    <a:gd name="connsiteY23" fmla="*/ 3054 h 172711"/>
                    <a:gd name="connsiteX24" fmla="*/ 103346 w 209058"/>
                    <a:gd name="connsiteY24" fmla="*/ 12289 h 172711"/>
                    <a:gd name="connsiteX25" fmla="*/ 109636 w 209058"/>
                    <a:gd name="connsiteY25" fmla="*/ 18050 h 172711"/>
                    <a:gd name="connsiteX26" fmla="*/ 109728 w 209058"/>
                    <a:gd name="connsiteY26" fmla="*/ 18105 h 172711"/>
                    <a:gd name="connsiteX27" fmla="*/ 109765 w 209058"/>
                    <a:gd name="connsiteY27" fmla="*/ 18215 h 172711"/>
                    <a:gd name="connsiteX28" fmla="*/ 149980 w 209058"/>
                    <a:gd name="connsiteY28" fmla="*/ 70464 h 172711"/>
                    <a:gd name="connsiteX29" fmla="*/ 204807 w 209058"/>
                    <a:gd name="connsiteY29" fmla="*/ 144018 h 172711"/>
                    <a:gd name="connsiteX30" fmla="*/ 208300 w 209058"/>
                    <a:gd name="connsiteY30" fmla="*/ 161593 h 172711"/>
                    <a:gd name="connsiteX31" fmla="*/ 199321 w 209058"/>
                    <a:gd name="connsiteY31" fmla="*/ 168926 h 172711"/>
                    <a:gd name="connsiteX32" fmla="*/ 165506 w 209058"/>
                    <a:gd name="connsiteY32" fmla="*/ 172712 h 172711"/>
                    <a:gd name="connsiteX33" fmla="*/ 118141 w 209058"/>
                    <a:gd name="connsiteY33" fmla="*/ 150620 h 172711"/>
                    <a:gd name="connsiteX34" fmla="*/ 118250 w 209058"/>
                    <a:gd name="connsiteY34" fmla="*/ 151059 h 172711"/>
                    <a:gd name="connsiteX35" fmla="*/ 126901 w 209058"/>
                    <a:gd name="connsiteY35" fmla="*/ 162288 h 172711"/>
                    <a:gd name="connsiteX36" fmla="*/ 134069 w 209058"/>
                    <a:gd name="connsiteY36" fmla="*/ 166659 h 172711"/>
                    <a:gd name="connsiteX37" fmla="*/ 199138 w 209058"/>
                    <a:gd name="connsiteY37" fmla="*/ 168341 h 172711"/>
                    <a:gd name="connsiteX38" fmla="*/ 207715 w 209058"/>
                    <a:gd name="connsiteY38" fmla="*/ 161373 h 172711"/>
                    <a:gd name="connsiteX39" fmla="*/ 204259 w 209058"/>
                    <a:gd name="connsiteY39" fmla="*/ 144292 h 172711"/>
                    <a:gd name="connsiteX40" fmla="*/ 204240 w 209058"/>
                    <a:gd name="connsiteY40" fmla="*/ 144256 h 172711"/>
                    <a:gd name="connsiteX41" fmla="*/ 149541 w 209058"/>
                    <a:gd name="connsiteY41" fmla="*/ 70866 h 172711"/>
                    <a:gd name="connsiteX42" fmla="*/ 109198 w 209058"/>
                    <a:gd name="connsiteY42" fmla="*/ 18453 h 172711"/>
                    <a:gd name="connsiteX43" fmla="*/ 102907 w 209058"/>
                    <a:gd name="connsiteY43" fmla="*/ 12674 h 172711"/>
                    <a:gd name="connsiteX44" fmla="*/ 87014 w 209058"/>
                    <a:gd name="connsiteY44" fmla="*/ 3584 h 172711"/>
                    <a:gd name="connsiteX45" fmla="*/ 85880 w 209058"/>
                    <a:gd name="connsiteY45" fmla="*/ 3584 h 172711"/>
                    <a:gd name="connsiteX46" fmla="*/ 86283 w 209058"/>
                    <a:gd name="connsiteY46" fmla="*/ 3365 h 172711"/>
                    <a:gd name="connsiteX47" fmla="*/ 85058 w 209058"/>
                    <a:gd name="connsiteY47" fmla="*/ 3164 h 172711"/>
                    <a:gd name="connsiteX48" fmla="*/ 80156 w 209058"/>
                    <a:gd name="connsiteY48" fmla="*/ 3511 h 172711"/>
                    <a:gd name="connsiteX49" fmla="*/ 59198 w 209058"/>
                    <a:gd name="connsiteY49" fmla="*/ 19001 h 172711"/>
                    <a:gd name="connsiteX50" fmla="*/ 53309 w 209058"/>
                    <a:gd name="connsiteY50" fmla="*/ 17556 h 172711"/>
                    <a:gd name="connsiteX51" fmla="*/ 53237 w 209058"/>
                    <a:gd name="connsiteY51" fmla="*/ 17502 h 172711"/>
                    <a:gd name="connsiteX52" fmla="*/ 48317 w 209058"/>
                    <a:gd name="connsiteY52" fmla="*/ 9985 h 172711"/>
                    <a:gd name="connsiteX53" fmla="*/ 46598 w 209058"/>
                    <a:gd name="connsiteY53" fmla="*/ 12253 h 172711"/>
                    <a:gd name="connsiteX54" fmla="*/ 46525 w 209058"/>
                    <a:gd name="connsiteY54" fmla="*/ 12326 h 172711"/>
                    <a:gd name="connsiteX55" fmla="*/ 46433 w 209058"/>
                    <a:gd name="connsiteY55" fmla="*/ 12344 h 172711"/>
                    <a:gd name="connsiteX56" fmla="*/ 27231 w 209058"/>
                    <a:gd name="connsiteY56" fmla="*/ 2981 h 172711"/>
                    <a:gd name="connsiteX57" fmla="*/ 27231 w 209058"/>
                    <a:gd name="connsiteY57" fmla="*/ 7132 h 172711"/>
                    <a:gd name="connsiteX58" fmla="*/ 26902 w 209058"/>
                    <a:gd name="connsiteY58" fmla="*/ 7096 h 172711"/>
                    <a:gd name="connsiteX59" fmla="*/ 21123 w 209058"/>
                    <a:gd name="connsiteY59" fmla="*/ 6255 h 172711"/>
                    <a:gd name="connsiteX60" fmla="*/ 3658 w 209058"/>
                    <a:gd name="connsiteY60" fmla="*/ 7096 h 172711"/>
                    <a:gd name="connsiteX61" fmla="*/ 622 w 209058"/>
                    <a:gd name="connsiteY61" fmla="*/ 14777 h 172711"/>
                    <a:gd name="connsiteX62" fmla="*/ 1189 w 209058"/>
                    <a:gd name="connsiteY62" fmla="*/ 14411 h 172711"/>
                    <a:gd name="connsiteX63" fmla="*/ 1445 w 209058"/>
                    <a:gd name="connsiteY63" fmla="*/ 14283 h 172711"/>
                    <a:gd name="connsiteX64" fmla="*/ 1591 w 209058"/>
                    <a:gd name="connsiteY64" fmla="*/ 14521 h 172711"/>
                    <a:gd name="connsiteX65" fmla="*/ 96853 w 209058"/>
                    <a:gd name="connsiteY65" fmla="*/ 150858 h 172711"/>
                    <a:gd name="connsiteX66" fmla="*/ 117775 w 209058"/>
                    <a:gd name="connsiteY66" fmla="*/ 150894 h 172711"/>
                    <a:gd name="connsiteX67" fmla="*/ 118141 w 209058"/>
                    <a:gd name="connsiteY67" fmla="*/ 150620 h 17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09058" h="172711">
                      <a:moveTo>
                        <a:pt x="165506" y="172712"/>
                      </a:moveTo>
                      <a:cubicBezTo>
                        <a:pt x="151022" y="172712"/>
                        <a:pt x="137507" y="170902"/>
                        <a:pt x="133649" y="167079"/>
                      </a:cubicBezTo>
                      <a:cubicBezTo>
                        <a:pt x="131107" y="164555"/>
                        <a:pt x="128747" y="163641"/>
                        <a:pt x="126681" y="162836"/>
                      </a:cubicBezTo>
                      <a:cubicBezTo>
                        <a:pt x="123115" y="161447"/>
                        <a:pt x="120043" y="160239"/>
                        <a:pt x="117775" y="151608"/>
                      </a:cubicBezTo>
                      <a:cubicBezTo>
                        <a:pt x="116147" y="152614"/>
                        <a:pt x="109161" y="156052"/>
                        <a:pt x="96652" y="151406"/>
                      </a:cubicBezTo>
                      <a:cubicBezTo>
                        <a:pt x="82753" y="146249"/>
                        <a:pt x="6328" y="23262"/>
                        <a:pt x="1243" y="15069"/>
                      </a:cubicBezTo>
                      <a:cubicBezTo>
                        <a:pt x="1079" y="15179"/>
                        <a:pt x="823" y="15362"/>
                        <a:pt x="512" y="15618"/>
                      </a:cubicBezTo>
                      <a:lnTo>
                        <a:pt x="0" y="16039"/>
                      </a:lnTo>
                      <a:lnTo>
                        <a:pt x="18" y="15380"/>
                      </a:lnTo>
                      <a:cubicBezTo>
                        <a:pt x="110" y="11229"/>
                        <a:pt x="1189" y="8376"/>
                        <a:pt x="3292" y="6620"/>
                      </a:cubicBezTo>
                      <a:cubicBezTo>
                        <a:pt x="7150" y="3438"/>
                        <a:pt x="13990" y="4499"/>
                        <a:pt x="21233" y="5651"/>
                      </a:cubicBezTo>
                      <a:cubicBezTo>
                        <a:pt x="23006" y="5925"/>
                        <a:pt x="24835" y="6218"/>
                        <a:pt x="26646" y="6456"/>
                      </a:cubicBezTo>
                      <a:lnTo>
                        <a:pt x="26646" y="0"/>
                      </a:lnTo>
                      <a:lnTo>
                        <a:pt x="27231" y="1427"/>
                      </a:lnTo>
                      <a:cubicBezTo>
                        <a:pt x="30614" y="9821"/>
                        <a:pt x="37362" y="13478"/>
                        <a:pt x="46232" y="11759"/>
                      </a:cubicBezTo>
                      <a:cubicBezTo>
                        <a:pt x="46506" y="11467"/>
                        <a:pt x="47659" y="10241"/>
                        <a:pt x="48134" y="8979"/>
                      </a:cubicBezTo>
                      <a:lnTo>
                        <a:pt x="48500" y="8028"/>
                      </a:lnTo>
                      <a:lnTo>
                        <a:pt x="48701" y="9034"/>
                      </a:lnTo>
                      <a:cubicBezTo>
                        <a:pt x="49506" y="12930"/>
                        <a:pt x="52176" y="15600"/>
                        <a:pt x="53621" y="17045"/>
                      </a:cubicBezTo>
                      <a:cubicBezTo>
                        <a:pt x="64228" y="22257"/>
                        <a:pt x="73189" y="11192"/>
                        <a:pt x="79718" y="3109"/>
                      </a:cubicBezTo>
                      <a:cubicBezTo>
                        <a:pt x="80998" y="1847"/>
                        <a:pt x="83027" y="2195"/>
                        <a:pt x="85167" y="2579"/>
                      </a:cubicBezTo>
                      <a:cubicBezTo>
                        <a:pt x="85844" y="2688"/>
                        <a:pt x="86539" y="2816"/>
                        <a:pt x="87252" y="2908"/>
                      </a:cubicBezTo>
                      <a:lnTo>
                        <a:pt x="88185" y="3018"/>
                      </a:lnTo>
                      <a:lnTo>
                        <a:pt x="88130" y="3054"/>
                      </a:lnTo>
                      <a:cubicBezTo>
                        <a:pt x="94915" y="3493"/>
                        <a:pt x="99194" y="7974"/>
                        <a:pt x="103346" y="12289"/>
                      </a:cubicBezTo>
                      <a:cubicBezTo>
                        <a:pt x="105430" y="14466"/>
                        <a:pt x="107387" y="16514"/>
                        <a:pt x="109636" y="18050"/>
                      </a:cubicBezTo>
                      <a:lnTo>
                        <a:pt x="109728" y="18105"/>
                      </a:lnTo>
                      <a:lnTo>
                        <a:pt x="109765" y="18215"/>
                      </a:lnTo>
                      <a:cubicBezTo>
                        <a:pt x="111155" y="23317"/>
                        <a:pt x="117848" y="38643"/>
                        <a:pt x="149980" y="70464"/>
                      </a:cubicBezTo>
                      <a:cubicBezTo>
                        <a:pt x="189738" y="109838"/>
                        <a:pt x="204350" y="142957"/>
                        <a:pt x="204807" y="144018"/>
                      </a:cubicBezTo>
                      <a:cubicBezTo>
                        <a:pt x="205210" y="144658"/>
                        <a:pt x="211117" y="154113"/>
                        <a:pt x="208300" y="161593"/>
                      </a:cubicBezTo>
                      <a:cubicBezTo>
                        <a:pt x="206983" y="165086"/>
                        <a:pt x="203966" y="167555"/>
                        <a:pt x="199321" y="168926"/>
                      </a:cubicBezTo>
                      <a:cubicBezTo>
                        <a:pt x="190927" y="171395"/>
                        <a:pt x="177869" y="172712"/>
                        <a:pt x="165506" y="172712"/>
                      </a:cubicBezTo>
                      <a:close/>
                      <a:moveTo>
                        <a:pt x="118141" y="150620"/>
                      </a:moveTo>
                      <a:lnTo>
                        <a:pt x="118250" y="151059"/>
                      </a:lnTo>
                      <a:cubicBezTo>
                        <a:pt x="120445" y="159764"/>
                        <a:pt x="123298" y="160879"/>
                        <a:pt x="126901" y="162288"/>
                      </a:cubicBezTo>
                      <a:cubicBezTo>
                        <a:pt x="129022" y="163111"/>
                        <a:pt x="131436" y="164062"/>
                        <a:pt x="134069" y="166659"/>
                      </a:cubicBezTo>
                      <a:cubicBezTo>
                        <a:pt x="140946" y="173480"/>
                        <a:pt x="181490" y="173571"/>
                        <a:pt x="199138" y="168341"/>
                      </a:cubicBezTo>
                      <a:cubicBezTo>
                        <a:pt x="203600" y="167024"/>
                        <a:pt x="206471" y="164665"/>
                        <a:pt x="207715" y="161373"/>
                      </a:cubicBezTo>
                      <a:cubicBezTo>
                        <a:pt x="210458" y="154076"/>
                        <a:pt x="204332" y="144402"/>
                        <a:pt x="204259" y="144292"/>
                      </a:cubicBezTo>
                      <a:lnTo>
                        <a:pt x="204240" y="144256"/>
                      </a:lnTo>
                      <a:cubicBezTo>
                        <a:pt x="204094" y="143927"/>
                        <a:pt x="189665" y="110606"/>
                        <a:pt x="149541" y="70866"/>
                      </a:cubicBezTo>
                      <a:cubicBezTo>
                        <a:pt x="117519" y="39173"/>
                        <a:pt x="110661" y="23719"/>
                        <a:pt x="109198" y="18453"/>
                      </a:cubicBezTo>
                      <a:cubicBezTo>
                        <a:pt x="106948" y="16880"/>
                        <a:pt x="104991" y="14850"/>
                        <a:pt x="102907" y="12674"/>
                      </a:cubicBezTo>
                      <a:cubicBezTo>
                        <a:pt x="98627" y="8211"/>
                        <a:pt x="94202" y="3584"/>
                        <a:pt x="87014" y="3584"/>
                      </a:cubicBezTo>
                      <a:lnTo>
                        <a:pt x="85880" y="3584"/>
                      </a:lnTo>
                      <a:lnTo>
                        <a:pt x="86283" y="3365"/>
                      </a:lnTo>
                      <a:cubicBezTo>
                        <a:pt x="85862" y="3292"/>
                        <a:pt x="85460" y="3237"/>
                        <a:pt x="85058" y="3164"/>
                      </a:cubicBezTo>
                      <a:cubicBezTo>
                        <a:pt x="82973" y="2798"/>
                        <a:pt x="81181" y="2487"/>
                        <a:pt x="80156" y="3511"/>
                      </a:cubicBezTo>
                      <a:cubicBezTo>
                        <a:pt x="74725" y="10241"/>
                        <a:pt x="67647" y="19001"/>
                        <a:pt x="59198" y="19001"/>
                      </a:cubicBezTo>
                      <a:cubicBezTo>
                        <a:pt x="57296" y="19001"/>
                        <a:pt x="55340" y="18562"/>
                        <a:pt x="53309" y="17556"/>
                      </a:cubicBezTo>
                      <a:lnTo>
                        <a:pt x="53237" y="17502"/>
                      </a:lnTo>
                      <a:cubicBezTo>
                        <a:pt x="51938" y="16221"/>
                        <a:pt x="49359" y="13661"/>
                        <a:pt x="48317" y="9985"/>
                      </a:cubicBezTo>
                      <a:cubicBezTo>
                        <a:pt x="47640" y="11192"/>
                        <a:pt x="46653" y="12198"/>
                        <a:pt x="46598" y="12253"/>
                      </a:cubicBezTo>
                      <a:lnTo>
                        <a:pt x="46525" y="12326"/>
                      </a:lnTo>
                      <a:lnTo>
                        <a:pt x="46433" y="12344"/>
                      </a:lnTo>
                      <a:cubicBezTo>
                        <a:pt x="37692" y="14082"/>
                        <a:pt x="30925" y="10753"/>
                        <a:pt x="27231" y="2981"/>
                      </a:cubicBezTo>
                      <a:lnTo>
                        <a:pt x="27231" y="7132"/>
                      </a:lnTo>
                      <a:lnTo>
                        <a:pt x="26902" y="7096"/>
                      </a:lnTo>
                      <a:cubicBezTo>
                        <a:pt x="24963" y="6858"/>
                        <a:pt x="23006" y="6547"/>
                        <a:pt x="21123" y="6255"/>
                      </a:cubicBezTo>
                      <a:cubicBezTo>
                        <a:pt x="14027" y="5139"/>
                        <a:pt x="7315" y="4078"/>
                        <a:pt x="3658" y="7096"/>
                      </a:cubicBezTo>
                      <a:cubicBezTo>
                        <a:pt x="1792" y="8632"/>
                        <a:pt x="786" y="11156"/>
                        <a:pt x="622" y="14777"/>
                      </a:cubicBezTo>
                      <a:cubicBezTo>
                        <a:pt x="951" y="14539"/>
                        <a:pt x="1171" y="14429"/>
                        <a:pt x="1189" y="14411"/>
                      </a:cubicBezTo>
                      <a:lnTo>
                        <a:pt x="1445" y="14283"/>
                      </a:lnTo>
                      <a:lnTo>
                        <a:pt x="1591" y="14521"/>
                      </a:lnTo>
                      <a:cubicBezTo>
                        <a:pt x="2396" y="15837"/>
                        <a:pt x="82973" y="145701"/>
                        <a:pt x="96853" y="150858"/>
                      </a:cubicBezTo>
                      <a:cubicBezTo>
                        <a:pt x="110642" y="155978"/>
                        <a:pt x="117702" y="150949"/>
                        <a:pt x="117775" y="150894"/>
                      </a:cubicBezTo>
                      <a:lnTo>
                        <a:pt x="118141" y="1506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CC15E269-0B00-1F73-F816-2A5F07502853}"/>
                    </a:ext>
                  </a:extLst>
                </p:cNvPr>
                <p:cNvSpPr/>
                <p:nvPr/>
              </p:nvSpPr>
              <p:spPr>
                <a:xfrm>
                  <a:off x="7074388" y="1922958"/>
                  <a:ext cx="218171" cy="181844"/>
                </a:xfrm>
                <a:custGeom>
                  <a:avLst/>
                  <a:gdLst>
                    <a:gd name="connsiteX0" fmla="*/ 170061 w 218171"/>
                    <a:gd name="connsiteY0" fmla="*/ 181844 h 181844"/>
                    <a:gd name="connsiteX1" fmla="*/ 134985 w 218171"/>
                    <a:gd name="connsiteY1" fmla="*/ 174895 h 181844"/>
                    <a:gd name="connsiteX2" fmla="*/ 129590 w 218171"/>
                    <a:gd name="connsiteY2" fmla="*/ 171658 h 181844"/>
                    <a:gd name="connsiteX3" fmla="*/ 119513 w 218171"/>
                    <a:gd name="connsiteY3" fmla="*/ 162148 h 181844"/>
                    <a:gd name="connsiteX4" fmla="*/ 99616 w 218171"/>
                    <a:gd name="connsiteY4" fmla="*/ 160246 h 181844"/>
                    <a:gd name="connsiteX5" fmla="*/ 3823 w 218171"/>
                    <a:gd name="connsiteY5" fmla="*/ 25116 h 181844"/>
                    <a:gd name="connsiteX6" fmla="*/ 2598 w 218171"/>
                    <a:gd name="connsiteY6" fmla="*/ 24732 h 181844"/>
                    <a:gd name="connsiteX7" fmla="*/ 1 w 218171"/>
                    <a:gd name="connsiteY7" fmla="*/ 20507 h 181844"/>
                    <a:gd name="connsiteX8" fmla="*/ 19 w 218171"/>
                    <a:gd name="connsiteY8" fmla="*/ 19849 h 181844"/>
                    <a:gd name="connsiteX9" fmla="*/ 4957 w 218171"/>
                    <a:gd name="connsiteY9" fmla="*/ 7669 h 181844"/>
                    <a:gd name="connsiteX10" fmla="*/ 26519 w 218171"/>
                    <a:gd name="connsiteY10" fmla="*/ 5694 h 181844"/>
                    <a:gd name="connsiteX11" fmla="*/ 26665 w 218171"/>
                    <a:gd name="connsiteY11" fmla="*/ 5712 h 181844"/>
                    <a:gd name="connsiteX12" fmla="*/ 26665 w 218171"/>
                    <a:gd name="connsiteY12" fmla="*/ 4560 h 181844"/>
                    <a:gd name="connsiteX13" fmla="*/ 30359 w 218171"/>
                    <a:gd name="connsiteY13" fmla="*/ 80 h 181844"/>
                    <a:gd name="connsiteX14" fmla="*/ 35480 w 218171"/>
                    <a:gd name="connsiteY14" fmla="*/ 2859 h 181844"/>
                    <a:gd name="connsiteX15" fmla="*/ 36065 w 218171"/>
                    <a:gd name="connsiteY15" fmla="*/ 4286 h 181844"/>
                    <a:gd name="connsiteX16" fmla="*/ 48373 w 218171"/>
                    <a:gd name="connsiteY16" fmla="*/ 12076 h 181844"/>
                    <a:gd name="connsiteX17" fmla="*/ 48464 w 218171"/>
                    <a:gd name="connsiteY17" fmla="*/ 11894 h 181844"/>
                    <a:gd name="connsiteX18" fmla="*/ 48830 w 218171"/>
                    <a:gd name="connsiteY18" fmla="*/ 10961 h 181844"/>
                    <a:gd name="connsiteX19" fmla="*/ 53475 w 218171"/>
                    <a:gd name="connsiteY19" fmla="*/ 8035 h 181844"/>
                    <a:gd name="connsiteX20" fmla="*/ 57572 w 218171"/>
                    <a:gd name="connsiteY20" fmla="*/ 11674 h 181844"/>
                    <a:gd name="connsiteX21" fmla="*/ 57773 w 218171"/>
                    <a:gd name="connsiteY21" fmla="*/ 12680 h 181844"/>
                    <a:gd name="connsiteX22" fmla="*/ 60863 w 218171"/>
                    <a:gd name="connsiteY22" fmla="*/ 17782 h 181844"/>
                    <a:gd name="connsiteX23" fmla="*/ 80761 w 218171"/>
                    <a:gd name="connsiteY23" fmla="*/ 4798 h 181844"/>
                    <a:gd name="connsiteX24" fmla="*/ 81090 w 218171"/>
                    <a:gd name="connsiteY24" fmla="*/ 4432 h 181844"/>
                    <a:gd name="connsiteX25" fmla="*/ 90545 w 218171"/>
                    <a:gd name="connsiteY25" fmla="*/ 2640 h 181844"/>
                    <a:gd name="connsiteX26" fmla="*/ 92355 w 218171"/>
                    <a:gd name="connsiteY26" fmla="*/ 2932 h 181844"/>
                    <a:gd name="connsiteX27" fmla="*/ 93288 w 218171"/>
                    <a:gd name="connsiteY27" fmla="*/ 3042 h 181844"/>
                    <a:gd name="connsiteX28" fmla="*/ 93709 w 218171"/>
                    <a:gd name="connsiteY28" fmla="*/ 3115 h 181844"/>
                    <a:gd name="connsiteX29" fmla="*/ 111210 w 218171"/>
                    <a:gd name="connsiteY29" fmla="*/ 13704 h 181844"/>
                    <a:gd name="connsiteX30" fmla="*/ 116770 w 218171"/>
                    <a:gd name="connsiteY30" fmla="*/ 18843 h 181844"/>
                    <a:gd name="connsiteX31" fmla="*/ 118708 w 218171"/>
                    <a:gd name="connsiteY31" fmla="*/ 21550 h 181844"/>
                    <a:gd name="connsiteX32" fmla="*/ 157735 w 218171"/>
                    <a:gd name="connsiteY32" fmla="*/ 71787 h 181844"/>
                    <a:gd name="connsiteX33" fmla="*/ 213385 w 218171"/>
                    <a:gd name="connsiteY33" fmla="*/ 146439 h 181844"/>
                    <a:gd name="connsiteX34" fmla="*/ 217116 w 218171"/>
                    <a:gd name="connsiteY34" fmla="*/ 167762 h 181844"/>
                    <a:gd name="connsiteX35" fmla="*/ 205156 w 218171"/>
                    <a:gd name="connsiteY35" fmla="*/ 177876 h 181844"/>
                    <a:gd name="connsiteX36" fmla="*/ 170061 w 218171"/>
                    <a:gd name="connsiteY36" fmla="*/ 181844 h 181844"/>
                    <a:gd name="connsiteX37" fmla="*/ 122677 w 218171"/>
                    <a:gd name="connsiteY37" fmla="*/ 150700 h 181844"/>
                    <a:gd name="connsiteX38" fmla="*/ 124104 w 218171"/>
                    <a:gd name="connsiteY38" fmla="*/ 150937 h 181844"/>
                    <a:gd name="connsiteX39" fmla="*/ 127121 w 218171"/>
                    <a:gd name="connsiteY39" fmla="*/ 154028 h 181844"/>
                    <a:gd name="connsiteX40" fmla="*/ 127231 w 218171"/>
                    <a:gd name="connsiteY40" fmla="*/ 154467 h 181844"/>
                    <a:gd name="connsiteX41" fmla="*/ 133119 w 218171"/>
                    <a:gd name="connsiteY41" fmla="*/ 162568 h 181844"/>
                    <a:gd name="connsiteX42" fmla="*/ 141843 w 218171"/>
                    <a:gd name="connsiteY42" fmla="*/ 167963 h 181844"/>
                    <a:gd name="connsiteX43" fmla="*/ 202394 w 218171"/>
                    <a:gd name="connsiteY43" fmla="*/ 168512 h 181844"/>
                    <a:gd name="connsiteX44" fmla="*/ 208009 w 218171"/>
                    <a:gd name="connsiteY44" fmla="*/ 164306 h 181844"/>
                    <a:gd name="connsiteX45" fmla="*/ 204973 w 218171"/>
                    <a:gd name="connsiteY45" fmla="*/ 151303 h 181844"/>
                    <a:gd name="connsiteX46" fmla="*/ 204735 w 218171"/>
                    <a:gd name="connsiteY46" fmla="*/ 150901 h 181844"/>
                    <a:gd name="connsiteX47" fmla="*/ 150877 w 218171"/>
                    <a:gd name="connsiteY47" fmla="*/ 78681 h 181844"/>
                    <a:gd name="connsiteX48" fmla="*/ 109839 w 218171"/>
                    <a:gd name="connsiteY48" fmla="*/ 25811 h 181844"/>
                    <a:gd name="connsiteX49" fmla="*/ 104169 w 218171"/>
                    <a:gd name="connsiteY49" fmla="*/ 20416 h 181844"/>
                    <a:gd name="connsiteX50" fmla="*/ 91587 w 218171"/>
                    <a:gd name="connsiteY50" fmla="*/ 12735 h 181844"/>
                    <a:gd name="connsiteX51" fmla="*/ 90453 w 218171"/>
                    <a:gd name="connsiteY51" fmla="*/ 12735 h 181844"/>
                    <a:gd name="connsiteX52" fmla="*/ 88149 w 218171"/>
                    <a:gd name="connsiteY52" fmla="*/ 12113 h 181844"/>
                    <a:gd name="connsiteX53" fmla="*/ 87418 w 218171"/>
                    <a:gd name="connsiteY53" fmla="*/ 12003 h 181844"/>
                    <a:gd name="connsiteX54" fmla="*/ 63753 w 218171"/>
                    <a:gd name="connsiteY54" fmla="*/ 28133 h 181844"/>
                    <a:gd name="connsiteX55" fmla="*/ 55834 w 218171"/>
                    <a:gd name="connsiteY55" fmla="*/ 26213 h 181844"/>
                    <a:gd name="connsiteX56" fmla="*/ 55157 w 218171"/>
                    <a:gd name="connsiteY56" fmla="*/ 25792 h 181844"/>
                    <a:gd name="connsiteX57" fmla="*/ 54573 w 218171"/>
                    <a:gd name="connsiteY57" fmla="*/ 25299 h 181844"/>
                    <a:gd name="connsiteX58" fmla="*/ 51244 w 218171"/>
                    <a:gd name="connsiteY58" fmla="*/ 21495 h 181844"/>
                    <a:gd name="connsiteX59" fmla="*/ 32352 w 218171"/>
                    <a:gd name="connsiteY59" fmla="*/ 16228 h 181844"/>
                    <a:gd name="connsiteX60" fmla="*/ 31237 w 218171"/>
                    <a:gd name="connsiteY60" fmla="*/ 16228 h 181844"/>
                    <a:gd name="connsiteX61" fmla="*/ 24982 w 218171"/>
                    <a:gd name="connsiteY61" fmla="*/ 15313 h 181844"/>
                    <a:gd name="connsiteX62" fmla="*/ 11139 w 218171"/>
                    <a:gd name="connsiteY62" fmla="*/ 15167 h 181844"/>
                    <a:gd name="connsiteX63" fmla="*/ 10151 w 218171"/>
                    <a:gd name="connsiteY63" fmla="*/ 16868 h 181844"/>
                    <a:gd name="connsiteX64" fmla="*/ 103017 w 218171"/>
                    <a:gd name="connsiteY64" fmla="*/ 151138 h 181844"/>
                    <a:gd name="connsiteX65" fmla="*/ 119714 w 218171"/>
                    <a:gd name="connsiteY65" fmla="*/ 151687 h 181844"/>
                    <a:gd name="connsiteX66" fmla="*/ 122677 w 218171"/>
                    <a:gd name="connsiteY66" fmla="*/ 150700 h 181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218171" h="181844">
                      <a:moveTo>
                        <a:pt x="170061" y="181844"/>
                      </a:moveTo>
                      <a:cubicBezTo>
                        <a:pt x="159582" y="181844"/>
                        <a:pt x="141093" y="180948"/>
                        <a:pt x="134985" y="174895"/>
                      </a:cubicBezTo>
                      <a:cubicBezTo>
                        <a:pt x="133119" y="173047"/>
                        <a:pt x="131473" y="172407"/>
                        <a:pt x="129590" y="171658"/>
                      </a:cubicBezTo>
                      <a:cubicBezTo>
                        <a:pt x="125639" y="170121"/>
                        <a:pt x="122110" y="168256"/>
                        <a:pt x="119513" y="162148"/>
                      </a:cubicBezTo>
                      <a:cubicBezTo>
                        <a:pt x="115215" y="163209"/>
                        <a:pt x="108540" y="163574"/>
                        <a:pt x="99616" y="160246"/>
                      </a:cubicBezTo>
                      <a:cubicBezTo>
                        <a:pt x="85936" y="155162"/>
                        <a:pt x="29536" y="66447"/>
                        <a:pt x="3823" y="25116"/>
                      </a:cubicBezTo>
                      <a:cubicBezTo>
                        <a:pt x="3403" y="25043"/>
                        <a:pt x="3000" y="24915"/>
                        <a:pt x="2598" y="24732"/>
                      </a:cubicBezTo>
                      <a:cubicBezTo>
                        <a:pt x="970" y="23964"/>
                        <a:pt x="-36" y="22300"/>
                        <a:pt x="1" y="20507"/>
                      </a:cubicBezTo>
                      <a:lnTo>
                        <a:pt x="19" y="19849"/>
                      </a:lnTo>
                      <a:cubicBezTo>
                        <a:pt x="147" y="14362"/>
                        <a:pt x="1811" y="10266"/>
                        <a:pt x="4957" y="7669"/>
                      </a:cubicBezTo>
                      <a:cubicBezTo>
                        <a:pt x="10407" y="3170"/>
                        <a:pt x="18600" y="4450"/>
                        <a:pt x="26519" y="5694"/>
                      </a:cubicBezTo>
                      <a:cubicBezTo>
                        <a:pt x="26573" y="5694"/>
                        <a:pt x="26610" y="5712"/>
                        <a:pt x="26665" y="5712"/>
                      </a:cubicBezTo>
                      <a:lnTo>
                        <a:pt x="26665" y="4560"/>
                      </a:lnTo>
                      <a:cubicBezTo>
                        <a:pt x="26665" y="2366"/>
                        <a:pt x="28219" y="482"/>
                        <a:pt x="30359" y="80"/>
                      </a:cubicBezTo>
                      <a:cubicBezTo>
                        <a:pt x="32517" y="-323"/>
                        <a:pt x="34657" y="829"/>
                        <a:pt x="35480" y="2859"/>
                      </a:cubicBezTo>
                      <a:lnTo>
                        <a:pt x="36065" y="4286"/>
                      </a:lnTo>
                      <a:cubicBezTo>
                        <a:pt x="38442" y="10156"/>
                        <a:pt x="42429" y="12716"/>
                        <a:pt x="48373" y="12076"/>
                      </a:cubicBezTo>
                      <a:cubicBezTo>
                        <a:pt x="48409" y="12003"/>
                        <a:pt x="48446" y="11949"/>
                        <a:pt x="48464" y="11894"/>
                      </a:cubicBezTo>
                      <a:lnTo>
                        <a:pt x="48830" y="10961"/>
                      </a:lnTo>
                      <a:cubicBezTo>
                        <a:pt x="49562" y="9059"/>
                        <a:pt x="51500" y="7889"/>
                        <a:pt x="53475" y="8035"/>
                      </a:cubicBezTo>
                      <a:cubicBezTo>
                        <a:pt x="55505" y="8199"/>
                        <a:pt x="57169" y="9681"/>
                        <a:pt x="57572" y="11674"/>
                      </a:cubicBezTo>
                      <a:lnTo>
                        <a:pt x="57773" y="12680"/>
                      </a:lnTo>
                      <a:cubicBezTo>
                        <a:pt x="58230" y="14856"/>
                        <a:pt x="59711" y="16594"/>
                        <a:pt x="60863" y="17782"/>
                      </a:cubicBezTo>
                      <a:cubicBezTo>
                        <a:pt x="67447" y="20398"/>
                        <a:pt x="73775" y="13448"/>
                        <a:pt x="80761" y="4798"/>
                      </a:cubicBezTo>
                      <a:cubicBezTo>
                        <a:pt x="80870" y="4670"/>
                        <a:pt x="80980" y="4542"/>
                        <a:pt x="81090" y="4432"/>
                      </a:cubicBezTo>
                      <a:cubicBezTo>
                        <a:pt x="84034" y="1488"/>
                        <a:pt x="87948" y="2183"/>
                        <a:pt x="90545" y="2640"/>
                      </a:cubicBezTo>
                      <a:cubicBezTo>
                        <a:pt x="91149" y="2750"/>
                        <a:pt x="91752" y="2859"/>
                        <a:pt x="92355" y="2932"/>
                      </a:cubicBezTo>
                      <a:lnTo>
                        <a:pt x="93288" y="3042"/>
                      </a:lnTo>
                      <a:cubicBezTo>
                        <a:pt x="93435" y="3061"/>
                        <a:pt x="93581" y="3079"/>
                        <a:pt x="93709" y="3115"/>
                      </a:cubicBezTo>
                      <a:cubicBezTo>
                        <a:pt x="101865" y="3920"/>
                        <a:pt x="107041" y="9333"/>
                        <a:pt x="111210" y="13704"/>
                      </a:cubicBezTo>
                      <a:cubicBezTo>
                        <a:pt x="113131" y="15697"/>
                        <a:pt x="114923" y="17581"/>
                        <a:pt x="116770" y="18843"/>
                      </a:cubicBezTo>
                      <a:cubicBezTo>
                        <a:pt x="117684" y="19465"/>
                        <a:pt x="118434" y="20471"/>
                        <a:pt x="118708" y="21550"/>
                      </a:cubicBezTo>
                      <a:cubicBezTo>
                        <a:pt x="119732" y="25299"/>
                        <a:pt x="125512" y="39874"/>
                        <a:pt x="157735" y="71787"/>
                      </a:cubicBezTo>
                      <a:cubicBezTo>
                        <a:pt x="196469" y="110137"/>
                        <a:pt x="211685" y="142616"/>
                        <a:pt x="213385" y="146439"/>
                      </a:cubicBezTo>
                      <a:cubicBezTo>
                        <a:pt x="214977" y="149017"/>
                        <a:pt x="220445" y="158911"/>
                        <a:pt x="217116" y="167762"/>
                      </a:cubicBezTo>
                      <a:cubicBezTo>
                        <a:pt x="215854" y="171127"/>
                        <a:pt x="212745" y="175626"/>
                        <a:pt x="205156" y="177876"/>
                      </a:cubicBezTo>
                      <a:cubicBezTo>
                        <a:pt x="196762" y="180344"/>
                        <a:pt x="183631" y="181844"/>
                        <a:pt x="170061" y="181844"/>
                      </a:cubicBezTo>
                      <a:close/>
                      <a:moveTo>
                        <a:pt x="122677" y="150700"/>
                      </a:moveTo>
                      <a:cubicBezTo>
                        <a:pt x="123171" y="150700"/>
                        <a:pt x="123646" y="150773"/>
                        <a:pt x="124104" y="150937"/>
                      </a:cubicBezTo>
                      <a:cubicBezTo>
                        <a:pt x="125548" y="151449"/>
                        <a:pt x="126737" y="152547"/>
                        <a:pt x="127121" y="154028"/>
                      </a:cubicBezTo>
                      <a:lnTo>
                        <a:pt x="127231" y="154467"/>
                      </a:lnTo>
                      <a:cubicBezTo>
                        <a:pt x="128858" y="160923"/>
                        <a:pt x="130193" y="161435"/>
                        <a:pt x="133119" y="162568"/>
                      </a:cubicBezTo>
                      <a:cubicBezTo>
                        <a:pt x="135405" y="163465"/>
                        <a:pt x="138533" y="164672"/>
                        <a:pt x="141843" y="167963"/>
                      </a:cubicBezTo>
                      <a:cubicBezTo>
                        <a:pt x="146671" y="172755"/>
                        <a:pt x="184289" y="173889"/>
                        <a:pt x="202394" y="168512"/>
                      </a:cubicBezTo>
                      <a:cubicBezTo>
                        <a:pt x="206930" y="167159"/>
                        <a:pt x="207735" y="165019"/>
                        <a:pt x="208009" y="164306"/>
                      </a:cubicBezTo>
                      <a:cubicBezTo>
                        <a:pt x="209582" y="160100"/>
                        <a:pt x="206271" y="153333"/>
                        <a:pt x="204973" y="151303"/>
                      </a:cubicBezTo>
                      <a:cubicBezTo>
                        <a:pt x="204900" y="151175"/>
                        <a:pt x="204808" y="151029"/>
                        <a:pt x="204735" y="150901"/>
                      </a:cubicBezTo>
                      <a:cubicBezTo>
                        <a:pt x="204461" y="150297"/>
                        <a:pt x="190013" y="117434"/>
                        <a:pt x="150877" y="78681"/>
                      </a:cubicBezTo>
                      <a:cubicBezTo>
                        <a:pt x="121397" y="49476"/>
                        <a:pt x="112472" y="33419"/>
                        <a:pt x="109839" y="25811"/>
                      </a:cubicBezTo>
                      <a:cubicBezTo>
                        <a:pt x="107754" y="24165"/>
                        <a:pt x="105943" y="22263"/>
                        <a:pt x="104169" y="20416"/>
                      </a:cubicBezTo>
                      <a:cubicBezTo>
                        <a:pt x="100219" y="16301"/>
                        <a:pt x="96818" y="12735"/>
                        <a:pt x="91587" y="12735"/>
                      </a:cubicBezTo>
                      <a:lnTo>
                        <a:pt x="90453" y="12735"/>
                      </a:lnTo>
                      <a:cubicBezTo>
                        <a:pt x="89630" y="12735"/>
                        <a:pt x="88844" y="12515"/>
                        <a:pt x="88149" y="12113"/>
                      </a:cubicBezTo>
                      <a:cubicBezTo>
                        <a:pt x="87893" y="12076"/>
                        <a:pt x="87637" y="12040"/>
                        <a:pt x="87418" y="12003"/>
                      </a:cubicBezTo>
                      <a:cubicBezTo>
                        <a:pt x="81638" y="19136"/>
                        <a:pt x="73884" y="28133"/>
                        <a:pt x="63753" y="28133"/>
                      </a:cubicBezTo>
                      <a:cubicBezTo>
                        <a:pt x="61064" y="28133"/>
                        <a:pt x="58413" y="27493"/>
                        <a:pt x="55834" y="26213"/>
                      </a:cubicBezTo>
                      <a:cubicBezTo>
                        <a:pt x="55596" y="26103"/>
                        <a:pt x="55377" y="25957"/>
                        <a:pt x="55157" y="25792"/>
                      </a:cubicBezTo>
                      <a:cubicBezTo>
                        <a:pt x="54975" y="25665"/>
                        <a:pt x="54719" y="25445"/>
                        <a:pt x="54573" y="25299"/>
                      </a:cubicBezTo>
                      <a:cubicBezTo>
                        <a:pt x="53749" y="24494"/>
                        <a:pt x="52487" y="23214"/>
                        <a:pt x="51244" y="21495"/>
                      </a:cubicBezTo>
                      <a:cubicBezTo>
                        <a:pt x="43655" y="22811"/>
                        <a:pt x="37089" y="20928"/>
                        <a:pt x="32352" y="16228"/>
                      </a:cubicBezTo>
                      <a:cubicBezTo>
                        <a:pt x="31987" y="16264"/>
                        <a:pt x="31603" y="16264"/>
                        <a:pt x="31237" y="16228"/>
                      </a:cubicBezTo>
                      <a:cubicBezTo>
                        <a:pt x="28914" y="15935"/>
                        <a:pt x="26921" y="15624"/>
                        <a:pt x="24982" y="15313"/>
                      </a:cubicBezTo>
                      <a:cubicBezTo>
                        <a:pt x="19734" y="14491"/>
                        <a:pt x="13223" y="13466"/>
                        <a:pt x="11139" y="15167"/>
                      </a:cubicBezTo>
                      <a:cubicBezTo>
                        <a:pt x="10681" y="15551"/>
                        <a:pt x="10370" y="16173"/>
                        <a:pt x="10151" y="16868"/>
                      </a:cubicBezTo>
                      <a:cubicBezTo>
                        <a:pt x="43307" y="70397"/>
                        <a:pt x="93709" y="146914"/>
                        <a:pt x="103017" y="151138"/>
                      </a:cubicBezTo>
                      <a:cubicBezTo>
                        <a:pt x="114063" y="155235"/>
                        <a:pt x="119495" y="151833"/>
                        <a:pt x="119714" y="151687"/>
                      </a:cubicBezTo>
                      <a:cubicBezTo>
                        <a:pt x="120574" y="151047"/>
                        <a:pt x="121634" y="150700"/>
                        <a:pt x="122677" y="15070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7" name="Graphic 4">
              <a:extLst>
                <a:ext uri="{FF2B5EF4-FFF2-40B4-BE49-F238E27FC236}">
                  <a16:creationId xmlns:a16="http://schemas.microsoft.com/office/drawing/2014/main" id="{5D79B565-1BE6-AD38-DFFE-DF82E5190659}"/>
                </a:ext>
              </a:extLst>
            </p:cNvPr>
            <p:cNvGrpSpPr/>
            <p:nvPr/>
          </p:nvGrpSpPr>
          <p:grpSpPr>
            <a:xfrm>
              <a:off x="7045687" y="1822062"/>
              <a:ext cx="166944" cy="129010"/>
              <a:chOff x="7045687" y="1822062"/>
              <a:chExt cx="166944" cy="129010"/>
            </a:xfrm>
          </p:grpSpPr>
          <p:grpSp>
            <p:nvGrpSpPr>
              <p:cNvPr id="248" name="Graphic 4">
                <a:extLst>
                  <a:ext uri="{FF2B5EF4-FFF2-40B4-BE49-F238E27FC236}">
                    <a16:creationId xmlns:a16="http://schemas.microsoft.com/office/drawing/2014/main" id="{BE08CF0E-C29D-AD8B-64C1-F8034C306C98}"/>
                  </a:ext>
                </a:extLst>
              </p:cNvPr>
              <p:cNvGrpSpPr/>
              <p:nvPr/>
            </p:nvGrpSpPr>
            <p:grpSpPr>
              <a:xfrm>
                <a:off x="7045998" y="1822366"/>
                <a:ext cx="166358" cy="128433"/>
                <a:chOff x="7045998" y="1822366"/>
                <a:chExt cx="166358" cy="128433"/>
              </a:xfrm>
            </p:grpSpPr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951247C0-2171-6B22-3506-D0EF44500DFB}"/>
                    </a:ext>
                  </a:extLst>
                </p:cNvPr>
                <p:cNvSpPr/>
                <p:nvPr/>
              </p:nvSpPr>
              <p:spPr>
                <a:xfrm>
                  <a:off x="7050576" y="1826890"/>
                  <a:ext cx="157242" cy="119299"/>
                </a:xfrm>
                <a:custGeom>
                  <a:avLst/>
                  <a:gdLst>
                    <a:gd name="connsiteX0" fmla="*/ 74764 w 157242"/>
                    <a:gd name="connsiteY0" fmla="*/ 44429 h 119299"/>
                    <a:gd name="connsiteX1" fmla="*/ 85370 w 157242"/>
                    <a:gd name="connsiteY1" fmla="*/ 18186 h 119299"/>
                    <a:gd name="connsiteX2" fmla="*/ 65930 w 157242"/>
                    <a:gd name="connsiteY2" fmla="*/ 684 h 119299"/>
                    <a:gd name="connsiteX3" fmla="*/ 31384 w 157242"/>
                    <a:gd name="connsiteY3" fmla="*/ 30128 h 119299"/>
                    <a:gd name="connsiteX4" fmla="*/ 39 w 157242"/>
                    <a:gd name="connsiteY4" fmla="*/ 68441 h 119299"/>
                    <a:gd name="connsiteX5" fmla="*/ 26885 w 157242"/>
                    <a:gd name="connsiteY5" fmla="*/ 117965 h 119299"/>
                    <a:gd name="connsiteX6" fmla="*/ 28714 w 157242"/>
                    <a:gd name="connsiteY6" fmla="*/ 115990 h 119299"/>
                    <a:gd name="connsiteX7" fmla="*/ 55360 w 157242"/>
                    <a:gd name="connsiteY7" fmla="*/ 107395 h 119299"/>
                    <a:gd name="connsiteX8" fmla="*/ 55360 w 157242"/>
                    <a:gd name="connsiteY8" fmla="*/ 102146 h 119299"/>
                    <a:gd name="connsiteX9" fmla="*/ 74800 w 157242"/>
                    <a:gd name="connsiteY9" fmla="*/ 112643 h 119299"/>
                    <a:gd name="connsiteX10" fmla="*/ 76830 w 157242"/>
                    <a:gd name="connsiteY10" fmla="*/ 109699 h 119299"/>
                    <a:gd name="connsiteX11" fmla="*/ 76574 w 157242"/>
                    <a:gd name="connsiteY11" fmla="*/ 107395 h 119299"/>
                    <a:gd name="connsiteX12" fmla="*/ 76830 w 157242"/>
                    <a:gd name="connsiteY12" fmla="*/ 109699 h 119299"/>
                    <a:gd name="connsiteX13" fmla="*/ 81877 w 157242"/>
                    <a:gd name="connsiteY13" fmla="*/ 117892 h 119299"/>
                    <a:gd name="connsiteX14" fmla="*/ 108377 w 157242"/>
                    <a:gd name="connsiteY14" fmla="*/ 103902 h 119299"/>
                    <a:gd name="connsiteX15" fmla="*/ 115655 w 157242"/>
                    <a:gd name="connsiteY15" fmla="*/ 103792 h 119299"/>
                    <a:gd name="connsiteX16" fmla="*/ 156090 w 157242"/>
                    <a:gd name="connsiteY16" fmla="*/ 100390 h 119299"/>
                    <a:gd name="connsiteX17" fmla="*/ 157242 w 157242"/>
                    <a:gd name="connsiteY17" fmla="*/ 100335 h 119299"/>
                    <a:gd name="connsiteX18" fmla="*/ 74764 w 157242"/>
                    <a:gd name="connsiteY18" fmla="*/ 44429 h 119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7242" h="119299">
                      <a:moveTo>
                        <a:pt x="74764" y="44429"/>
                      </a:moveTo>
                      <a:cubicBezTo>
                        <a:pt x="67704" y="44429"/>
                        <a:pt x="78293" y="28683"/>
                        <a:pt x="85370" y="18186"/>
                      </a:cubicBezTo>
                      <a:cubicBezTo>
                        <a:pt x="90674" y="7688"/>
                        <a:pt x="78311" y="-2809"/>
                        <a:pt x="65930" y="684"/>
                      </a:cubicBezTo>
                      <a:cubicBezTo>
                        <a:pt x="49709" y="6518"/>
                        <a:pt x="43308" y="22081"/>
                        <a:pt x="31384" y="30128"/>
                      </a:cubicBezTo>
                      <a:cubicBezTo>
                        <a:pt x="21948" y="43844"/>
                        <a:pt x="11633" y="56975"/>
                        <a:pt x="39" y="68441"/>
                      </a:cubicBezTo>
                      <a:cubicBezTo>
                        <a:pt x="-656" y="88778"/>
                        <a:pt x="8031" y="108620"/>
                        <a:pt x="26885" y="117965"/>
                      </a:cubicBezTo>
                      <a:cubicBezTo>
                        <a:pt x="27562" y="117051"/>
                        <a:pt x="28202" y="116411"/>
                        <a:pt x="28714" y="115990"/>
                      </a:cubicBezTo>
                      <a:cubicBezTo>
                        <a:pt x="29044" y="101122"/>
                        <a:pt x="42192" y="105767"/>
                        <a:pt x="55360" y="107395"/>
                      </a:cubicBezTo>
                      <a:cubicBezTo>
                        <a:pt x="55360" y="105639"/>
                        <a:pt x="55360" y="103902"/>
                        <a:pt x="55360" y="102146"/>
                      </a:cubicBezTo>
                      <a:cubicBezTo>
                        <a:pt x="58889" y="110888"/>
                        <a:pt x="65967" y="114399"/>
                        <a:pt x="74800" y="112643"/>
                      </a:cubicBezTo>
                      <a:cubicBezTo>
                        <a:pt x="74800" y="112643"/>
                        <a:pt x="76245" y="111199"/>
                        <a:pt x="76830" y="109699"/>
                      </a:cubicBezTo>
                      <a:cubicBezTo>
                        <a:pt x="76683" y="108968"/>
                        <a:pt x="76574" y="108199"/>
                        <a:pt x="76574" y="107395"/>
                      </a:cubicBezTo>
                      <a:cubicBezTo>
                        <a:pt x="77214" y="108017"/>
                        <a:pt x="77159" y="108876"/>
                        <a:pt x="76830" y="109699"/>
                      </a:cubicBezTo>
                      <a:cubicBezTo>
                        <a:pt x="77653" y="113667"/>
                        <a:pt x="80378" y="116411"/>
                        <a:pt x="81877" y="117892"/>
                      </a:cubicBezTo>
                      <a:cubicBezTo>
                        <a:pt x="92484" y="123141"/>
                        <a:pt x="101318" y="112643"/>
                        <a:pt x="108377" y="103902"/>
                      </a:cubicBezTo>
                      <a:cubicBezTo>
                        <a:pt x="109876" y="102402"/>
                        <a:pt x="112675" y="103463"/>
                        <a:pt x="115655" y="103792"/>
                      </a:cubicBezTo>
                      <a:cubicBezTo>
                        <a:pt x="128000" y="96952"/>
                        <a:pt x="143782" y="100390"/>
                        <a:pt x="156090" y="100390"/>
                      </a:cubicBezTo>
                      <a:cubicBezTo>
                        <a:pt x="156474" y="100372"/>
                        <a:pt x="156858" y="100354"/>
                        <a:pt x="157242" y="100335"/>
                      </a:cubicBezTo>
                      <a:cubicBezTo>
                        <a:pt x="151756" y="59645"/>
                        <a:pt x="113278" y="54378"/>
                        <a:pt x="74764" y="444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2D240CC7-E112-62F4-4BBF-D19DEDFE2D6C}"/>
                    </a:ext>
                  </a:extLst>
                </p:cNvPr>
                <p:cNvSpPr/>
                <p:nvPr/>
              </p:nvSpPr>
              <p:spPr>
                <a:xfrm>
                  <a:off x="7045998" y="1822366"/>
                  <a:ext cx="166358" cy="128433"/>
                </a:xfrm>
                <a:custGeom>
                  <a:avLst/>
                  <a:gdLst>
                    <a:gd name="connsiteX0" fmla="*/ 92125 w 166358"/>
                    <a:gd name="connsiteY0" fmla="*/ 128433 h 128433"/>
                    <a:gd name="connsiteX1" fmla="*/ 84389 w 166358"/>
                    <a:gd name="connsiteY1" fmla="*/ 126531 h 128433"/>
                    <a:gd name="connsiteX2" fmla="*/ 83200 w 166358"/>
                    <a:gd name="connsiteY2" fmla="*/ 125690 h 128433"/>
                    <a:gd name="connsiteX3" fmla="*/ 79799 w 166358"/>
                    <a:gd name="connsiteY3" fmla="*/ 121758 h 128433"/>
                    <a:gd name="connsiteX4" fmla="*/ 60834 w 166358"/>
                    <a:gd name="connsiteY4" fmla="*/ 116418 h 128433"/>
                    <a:gd name="connsiteX5" fmla="*/ 59353 w 166358"/>
                    <a:gd name="connsiteY5" fmla="*/ 116473 h 128433"/>
                    <a:gd name="connsiteX6" fmla="*/ 53428 w 166358"/>
                    <a:gd name="connsiteY6" fmla="*/ 115613 h 128433"/>
                    <a:gd name="connsiteX7" fmla="*/ 39346 w 166358"/>
                    <a:gd name="connsiteY7" fmla="*/ 115540 h 128433"/>
                    <a:gd name="connsiteX8" fmla="*/ 37846 w 166358"/>
                    <a:gd name="connsiteY8" fmla="*/ 120642 h 128433"/>
                    <a:gd name="connsiteX9" fmla="*/ 36219 w 166358"/>
                    <a:gd name="connsiteY9" fmla="*/ 124026 h 128433"/>
                    <a:gd name="connsiteX10" fmla="*/ 35140 w 166358"/>
                    <a:gd name="connsiteY10" fmla="*/ 125233 h 128433"/>
                    <a:gd name="connsiteX11" fmla="*/ 29416 w 166358"/>
                    <a:gd name="connsiteY11" fmla="*/ 126604 h 128433"/>
                    <a:gd name="connsiteX12" fmla="*/ 45 w 166358"/>
                    <a:gd name="connsiteY12" fmla="*/ 72819 h 128433"/>
                    <a:gd name="connsiteX13" fmla="*/ 1398 w 166358"/>
                    <a:gd name="connsiteY13" fmla="*/ 69729 h 128433"/>
                    <a:gd name="connsiteX14" fmla="*/ 32195 w 166358"/>
                    <a:gd name="connsiteY14" fmla="*/ 32074 h 128433"/>
                    <a:gd name="connsiteX15" fmla="*/ 33402 w 166358"/>
                    <a:gd name="connsiteY15" fmla="*/ 30867 h 128433"/>
                    <a:gd name="connsiteX16" fmla="*/ 45125 w 166358"/>
                    <a:gd name="connsiteY16" fmla="*/ 19546 h 128433"/>
                    <a:gd name="connsiteX17" fmla="*/ 68972 w 166358"/>
                    <a:gd name="connsiteY17" fmla="*/ 911 h 128433"/>
                    <a:gd name="connsiteX18" fmla="*/ 91997 w 166358"/>
                    <a:gd name="connsiteY18" fmla="*/ 7458 h 128433"/>
                    <a:gd name="connsiteX19" fmla="*/ 94045 w 166358"/>
                    <a:gd name="connsiteY19" fmla="*/ 24777 h 128433"/>
                    <a:gd name="connsiteX20" fmla="*/ 93753 w 166358"/>
                    <a:gd name="connsiteY20" fmla="*/ 25271 h 128433"/>
                    <a:gd name="connsiteX21" fmla="*/ 82012 w 166358"/>
                    <a:gd name="connsiteY21" fmla="*/ 44912 h 128433"/>
                    <a:gd name="connsiteX22" fmla="*/ 91631 w 166358"/>
                    <a:gd name="connsiteY22" fmla="*/ 47308 h 128433"/>
                    <a:gd name="connsiteX23" fmla="*/ 166319 w 166358"/>
                    <a:gd name="connsiteY23" fmla="*/ 104275 h 128433"/>
                    <a:gd name="connsiteX24" fmla="*/ 165296 w 166358"/>
                    <a:gd name="connsiteY24" fmla="*/ 107823 h 128433"/>
                    <a:gd name="connsiteX25" fmla="*/ 161985 w 166358"/>
                    <a:gd name="connsiteY25" fmla="*/ 109450 h 128433"/>
                    <a:gd name="connsiteX26" fmla="*/ 160742 w 166358"/>
                    <a:gd name="connsiteY26" fmla="*/ 109505 h 128433"/>
                    <a:gd name="connsiteX27" fmla="*/ 160724 w 166358"/>
                    <a:gd name="connsiteY27" fmla="*/ 109505 h 128433"/>
                    <a:gd name="connsiteX28" fmla="*/ 150884 w 166358"/>
                    <a:gd name="connsiteY28" fmla="*/ 109085 h 128433"/>
                    <a:gd name="connsiteX29" fmla="*/ 122428 w 166358"/>
                    <a:gd name="connsiteY29" fmla="*/ 112322 h 128433"/>
                    <a:gd name="connsiteX30" fmla="*/ 119685 w 166358"/>
                    <a:gd name="connsiteY30" fmla="*/ 112870 h 128433"/>
                    <a:gd name="connsiteX31" fmla="*/ 117308 w 166358"/>
                    <a:gd name="connsiteY31" fmla="*/ 112504 h 128433"/>
                    <a:gd name="connsiteX32" fmla="*/ 115717 w 166358"/>
                    <a:gd name="connsiteY32" fmla="*/ 112248 h 128433"/>
                    <a:gd name="connsiteX33" fmla="*/ 92125 w 166358"/>
                    <a:gd name="connsiteY33" fmla="*/ 128433 h 128433"/>
                    <a:gd name="connsiteX34" fmla="*/ 89071 w 166358"/>
                    <a:gd name="connsiteY34" fmla="*/ 118612 h 128433"/>
                    <a:gd name="connsiteX35" fmla="*/ 109371 w 166358"/>
                    <a:gd name="connsiteY35" fmla="*/ 105555 h 128433"/>
                    <a:gd name="connsiteX36" fmla="*/ 109700 w 166358"/>
                    <a:gd name="connsiteY36" fmla="*/ 105171 h 128433"/>
                    <a:gd name="connsiteX37" fmla="*/ 118862 w 166358"/>
                    <a:gd name="connsiteY37" fmla="*/ 103488 h 128433"/>
                    <a:gd name="connsiteX38" fmla="*/ 119374 w 166358"/>
                    <a:gd name="connsiteY38" fmla="*/ 103580 h 128433"/>
                    <a:gd name="connsiteX39" fmla="*/ 151433 w 166358"/>
                    <a:gd name="connsiteY39" fmla="*/ 99941 h 128433"/>
                    <a:gd name="connsiteX40" fmla="*/ 156279 w 166358"/>
                    <a:gd name="connsiteY40" fmla="*/ 100233 h 128433"/>
                    <a:gd name="connsiteX41" fmla="*/ 89419 w 166358"/>
                    <a:gd name="connsiteY41" fmla="*/ 56177 h 128433"/>
                    <a:gd name="connsiteX42" fmla="*/ 78665 w 166358"/>
                    <a:gd name="connsiteY42" fmla="*/ 53489 h 128433"/>
                    <a:gd name="connsiteX43" fmla="*/ 73252 w 166358"/>
                    <a:gd name="connsiteY43" fmla="*/ 50106 h 128433"/>
                    <a:gd name="connsiteX44" fmla="*/ 85980 w 166358"/>
                    <a:gd name="connsiteY44" fmla="*/ 20406 h 128433"/>
                    <a:gd name="connsiteX45" fmla="*/ 84938 w 166358"/>
                    <a:gd name="connsiteY45" fmla="*/ 13255 h 128433"/>
                    <a:gd name="connsiteX46" fmla="*/ 71770 w 166358"/>
                    <a:gd name="connsiteY46" fmla="*/ 9598 h 128433"/>
                    <a:gd name="connsiteX47" fmla="*/ 51983 w 166358"/>
                    <a:gd name="connsiteY47" fmla="*/ 25581 h 128433"/>
                    <a:gd name="connsiteX48" fmla="*/ 39254 w 166358"/>
                    <a:gd name="connsiteY48" fmla="*/ 37944 h 128433"/>
                    <a:gd name="connsiteX49" fmla="*/ 9152 w 166358"/>
                    <a:gd name="connsiteY49" fmla="*/ 74904 h 128433"/>
                    <a:gd name="connsiteX50" fmla="*/ 29214 w 166358"/>
                    <a:gd name="connsiteY50" fmla="*/ 115961 h 128433"/>
                    <a:gd name="connsiteX51" fmla="*/ 33494 w 166358"/>
                    <a:gd name="connsiteY51" fmla="*/ 108499 h 128433"/>
                    <a:gd name="connsiteX52" fmla="*/ 54854 w 166358"/>
                    <a:gd name="connsiteY52" fmla="*/ 106561 h 128433"/>
                    <a:gd name="connsiteX53" fmla="*/ 55348 w 166358"/>
                    <a:gd name="connsiteY53" fmla="*/ 106634 h 128433"/>
                    <a:gd name="connsiteX54" fmla="*/ 59042 w 166358"/>
                    <a:gd name="connsiteY54" fmla="*/ 102172 h 128433"/>
                    <a:gd name="connsiteX55" fmla="*/ 64163 w 166358"/>
                    <a:gd name="connsiteY55" fmla="*/ 104951 h 128433"/>
                    <a:gd name="connsiteX56" fmla="*/ 76580 w 166358"/>
                    <a:gd name="connsiteY56" fmla="*/ 112962 h 128433"/>
                    <a:gd name="connsiteX57" fmla="*/ 76544 w 166358"/>
                    <a:gd name="connsiteY57" fmla="*/ 111919 h 128433"/>
                    <a:gd name="connsiteX58" fmla="*/ 79360 w 166358"/>
                    <a:gd name="connsiteY58" fmla="*/ 107695 h 128433"/>
                    <a:gd name="connsiteX59" fmla="*/ 84335 w 166358"/>
                    <a:gd name="connsiteY59" fmla="*/ 108664 h 128433"/>
                    <a:gd name="connsiteX60" fmla="*/ 86090 w 166358"/>
                    <a:gd name="connsiteY60" fmla="*/ 114187 h 128433"/>
                    <a:gd name="connsiteX61" fmla="*/ 89071 w 166358"/>
                    <a:gd name="connsiteY61" fmla="*/ 118612 h 128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66358" h="128433">
                      <a:moveTo>
                        <a:pt x="92125" y="128433"/>
                      </a:moveTo>
                      <a:cubicBezTo>
                        <a:pt x="89656" y="128433"/>
                        <a:pt x="87078" y="127866"/>
                        <a:pt x="84389" y="126531"/>
                      </a:cubicBezTo>
                      <a:cubicBezTo>
                        <a:pt x="83951" y="126312"/>
                        <a:pt x="83548" y="126038"/>
                        <a:pt x="83200" y="125690"/>
                      </a:cubicBezTo>
                      <a:cubicBezTo>
                        <a:pt x="82414" y="124904"/>
                        <a:pt x="81079" y="123587"/>
                        <a:pt x="79799" y="121758"/>
                      </a:cubicBezTo>
                      <a:cubicBezTo>
                        <a:pt x="72228" y="123130"/>
                        <a:pt x="65608" y="121191"/>
                        <a:pt x="60834" y="116418"/>
                      </a:cubicBezTo>
                      <a:cubicBezTo>
                        <a:pt x="60340" y="116509"/>
                        <a:pt x="59847" y="116528"/>
                        <a:pt x="59353" y="116473"/>
                      </a:cubicBezTo>
                      <a:cubicBezTo>
                        <a:pt x="57360" y="116217"/>
                        <a:pt x="55385" y="115906"/>
                        <a:pt x="53428" y="115613"/>
                      </a:cubicBezTo>
                      <a:cubicBezTo>
                        <a:pt x="47850" y="114735"/>
                        <a:pt x="41504" y="113730"/>
                        <a:pt x="39346" y="115540"/>
                      </a:cubicBezTo>
                      <a:cubicBezTo>
                        <a:pt x="38176" y="116509"/>
                        <a:pt x="37883" y="118850"/>
                        <a:pt x="37846" y="120642"/>
                      </a:cubicBezTo>
                      <a:cubicBezTo>
                        <a:pt x="37810" y="121959"/>
                        <a:pt x="37225" y="123184"/>
                        <a:pt x="36219" y="124026"/>
                      </a:cubicBezTo>
                      <a:cubicBezTo>
                        <a:pt x="36017" y="124190"/>
                        <a:pt x="35615" y="124574"/>
                        <a:pt x="35140" y="125233"/>
                      </a:cubicBezTo>
                      <a:cubicBezTo>
                        <a:pt x="33823" y="127007"/>
                        <a:pt x="31427" y="127610"/>
                        <a:pt x="29416" y="126604"/>
                      </a:cubicBezTo>
                      <a:cubicBezTo>
                        <a:pt x="10195" y="117058"/>
                        <a:pt x="-796" y="96941"/>
                        <a:pt x="45" y="72819"/>
                      </a:cubicBezTo>
                      <a:cubicBezTo>
                        <a:pt x="82" y="71649"/>
                        <a:pt x="575" y="70552"/>
                        <a:pt x="1398" y="69729"/>
                      </a:cubicBezTo>
                      <a:cubicBezTo>
                        <a:pt x="11713" y="59524"/>
                        <a:pt x="21789" y="47216"/>
                        <a:pt x="32195" y="32074"/>
                      </a:cubicBezTo>
                      <a:cubicBezTo>
                        <a:pt x="32525" y="31598"/>
                        <a:pt x="32927" y="31196"/>
                        <a:pt x="33402" y="30867"/>
                      </a:cubicBezTo>
                      <a:cubicBezTo>
                        <a:pt x="37664" y="27995"/>
                        <a:pt x="41285" y="23881"/>
                        <a:pt x="45125" y="19546"/>
                      </a:cubicBezTo>
                      <a:cubicBezTo>
                        <a:pt x="51215" y="12652"/>
                        <a:pt x="58109" y="4825"/>
                        <a:pt x="68972" y="911"/>
                      </a:cubicBezTo>
                      <a:cubicBezTo>
                        <a:pt x="77641" y="-1558"/>
                        <a:pt x="86767" y="1112"/>
                        <a:pt x="91997" y="7458"/>
                      </a:cubicBezTo>
                      <a:cubicBezTo>
                        <a:pt x="96185" y="12542"/>
                        <a:pt x="96953" y="19016"/>
                        <a:pt x="94045" y="24777"/>
                      </a:cubicBezTo>
                      <a:cubicBezTo>
                        <a:pt x="93954" y="24941"/>
                        <a:pt x="93863" y="25106"/>
                        <a:pt x="93753" y="25271"/>
                      </a:cubicBezTo>
                      <a:cubicBezTo>
                        <a:pt x="90589" y="29952"/>
                        <a:pt x="83749" y="40139"/>
                        <a:pt x="82012" y="44912"/>
                      </a:cubicBezTo>
                      <a:cubicBezTo>
                        <a:pt x="85231" y="45735"/>
                        <a:pt x="88431" y="46521"/>
                        <a:pt x="91631" y="47308"/>
                      </a:cubicBezTo>
                      <a:cubicBezTo>
                        <a:pt x="125738" y="55720"/>
                        <a:pt x="161016" y="64407"/>
                        <a:pt x="166319" y="104275"/>
                      </a:cubicBezTo>
                      <a:cubicBezTo>
                        <a:pt x="166484" y="105555"/>
                        <a:pt x="166118" y="106835"/>
                        <a:pt x="165296" y="107823"/>
                      </a:cubicBezTo>
                      <a:cubicBezTo>
                        <a:pt x="164472" y="108810"/>
                        <a:pt x="163265" y="109395"/>
                        <a:pt x="161985" y="109450"/>
                      </a:cubicBezTo>
                      <a:lnTo>
                        <a:pt x="160742" y="109505"/>
                      </a:lnTo>
                      <a:cubicBezTo>
                        <a:pt x="160724" y="109505"/>
                        <a:pt x="160724" y="109505"/>
                        <a:pt x="160724" y="109505"/>
                      </a:cubicBezTo>
                      <a:cubicBezTo>
                        <a:pt x="157505" y="109505"/>
                        <a:pt x="154286" y="109304"/>
                        <a:pt x="150884" y="109085"/>
                      </a:cubicBezTo>
                      <a:cubicBezTo>
                        <a:pt x="140918" y="108444"/>
                        <a:pt x="130603" y="107804"/>
                        <a:pt x="122428" y="112322"/>
                      </a:cubicBezTo>
                      <a:cubicBezTo>
                        <a:pt x="121587" y="112779"/>
                        <a:pt x="120636" y="112980"/>
                        <a:pt x="119685" y="112870"/>
                      </a:cubicBezTo>
                      <a:cubicBezTo>
                        <a:pt x="118880" y="112779"/>
                        <a:pt x="118076" y="112632"/>
                        <a:pt x="117308" y="112504"/>
                      </a:cubicBezTo>
                      <a:cubicBezTo>
                        <a:pt x="116832" y="112413"/>
                        <a:pt x="116192" y="112303"/>
                        <a:pt x="115717" y="112248"/>
                      </a:cubicBezTo>
                      <a:cubicBezTo>
                        <a:pt x="110267" y="118978"/>
                        <a:pt x="102147" y="128433"/>
                        <a:pt x="92125" y="128433"/>
                      </a:cubicBezTo>
                      <a:close/>
                      <a:moveTo>
                        <a:pt x="89071" y="118612"/>
                      </a:moveTo>
                      <a:cubicBezTo>
                        <a:pt x="95198" y="121155"/>
                        <a:pt x="100995" y="115924"/>
                        <a:pt x="109371" y="105555"/>
                      </a:cubicBezTo>
                      <a:cubicBezTo>
                        <a:pt x="109481" y="105427"/>
                        <a:pt x="109590" y="105299"/>
                        <a:pt x="109700" y="105171"/>
                      </a:cubicBezTo>
                      <a:cubicBezTo>
                        <a:pt x="112516" y="102373"/>
                        <a:pt x="116192" y="103013"/>
                        <a:pt x="118862" y="103488"/>
                      </a:cubicBezTo>
                      <a:cubicBezTo>
                        <a:pt x="119027" y="103525"/>
                        <a:pt x="119209" y="103543"/>
                        <a:pt x="119374" y="103580"/>
                      </a:cubicBezTo>
                      <a:cubicBezTo>
                        <a:pt x="129561" y="98551"/>
                        <a:pt x="141155" y="99300"/>
                        <a:pt x="151433" y="99941"/>
                      </a:cubicBezTo>
                      <a:cubicBezTo>
                        <a:pt x="153079" y="100050"/>
                        <a:pt x="154707" y="100142"/>
                        <a:pt x="156279" y="100233"/>
                      </a:cubicBezTo>
                      <a:cubicBezTo>
                        <a:pt x="149549" y="71009"/>
                        <a:pt x="121550" y="64096"/>
                        <a:pt x="89419" y="56177"/>
                      </a:cubicBezTo>
                      <a:cubicBezTo>
                        <a:pt x="85852" y="55299"/>
                        <a:pt x="82249" y="54403"/>
                        <a:pt x="78665" y="53489"/>
                      </a:cubicBezTo>
                      <a:cubicBezTo>
                        <a:pt x="76251" y="53306"/>
                        <a:pt x="74313" y="52081"/>
                        <a:pt x="73252" y="50106"/>
                      </a:cubicBezTo>
                      <a:cubicBezTo>
                        <a:pt x="70509" y="44948"/>
                        <a:pt x="74752" y="37103"/>
                        <a:pt x="85980" y="20406"/>
                      </a:cubicBezTo>
                      <a:cubicBezTo>
                        <a:pt x="87425" y="17315"/>
                        <a:pt x="86218" y="14828"/>
                        <a:pt x="84938" y="13255"/>
                      </a:cubicBezTo>
                      <a:cubicBezTo>
                        <a:pt x="82561" y="10366"/>
                        <a:pt x="77403" y="8007"/>
                        <a:pt x="71770" y="9598"/>
                      </a:cubicBezTo>
                      <a:cubicBezTo>
                        <a:pt x="63413" y="12615"/>
                        <a:pt x="57872" y="18906"/>
                        <a:pt x="51983" y="25581"/>
                      </a:cubicBezTo>
                      <a:cubicBezTo>
                        <a:pt x="48124" y="29952"/>
                        <a:pt x="44156" y="34470"/>
                        <a:pt x="39254" y="37944"/>
                      </a:cubicBezTo>
                      <a:cubicBezTo>
                        <a:pt x="29141" y="52611"/>
                        <a:pt x="19266" y="64718"/>
                        <a:pt x="9152" y="74904"/>
                      </a:cubicBezTo>
                      <a:cubicBezTo>
                        <a:pt x="9024" y="92662"/>
                        <a:pt x="16376" y="107585"/>
                        <a:pt x="29214" y="115961"/>
                      </a:cubicBezTo>
                      <a:cubicBezTo>
                        <a:pt x="29928" y="112797"/>
                        <a:pt x="31354" y="110292"/>
                        <a:pt x="33494" y="108499"/>
                      </a:cubicBezTo>
                      <a:cubicBezTo>
                        <a:pt x="38834" y="104037"/>
                        <a:pt x="46606" y="105262"/>
                        <a:pt x="54854" y="106561"/>
                      </a:cubicBezTo>
                      <a:cubicBezTo>
                        <a:pt x="55019" y="106579"/>
                        <a:pt x="55183" y="106616"/>
                        <a:pt x="55348" y="106634"/>
                      </a:cubicBezTo>
                      <a:cubicBezTo>
                        <a:pt x="55366" y="104458"/>
                        <a:pt x="56903" y="102592"/>
                        <a:pt x="59042" y="102172"/>
                      </a:cubicBezTo>
                      <a:cubicBezTo>
                        <a:pt x="61182" y="101769"/>
                        <a:pt x="63340" y="102921"/>
                        <a:pt x="64163" y="104951"/>
                      </a:cubicBezTo>
                      <a:cubicBezTo>
                        <a:pt x="66540" y="110840"/>
                        <a:pt x="70710" y="113529"/>
                        <a:pt x="76580" y="112962"/>
                      </a:cubicBezTo>
                      <a:cubicBezTo>
                        <a:pt x="76562" y="112614"/>
                        <a:pt x="76544" y="112267"/>
                        <a:pt x="76544" y="111919"/>
                      </a:cubicBezTo>
                      <a:cubicBezTo>
                        <a:pt x="76544" y="110072"/>
                        <a:pt x="77659" y="108408"/>
                        <a:pt x="79360" y="107695"/>
                      </a:cubicBezTo>
                      <a:cubicBezTo>
                        <a:pt x="81061" y="107000"/>
                        <a:pt x="83018" y="107365"/>
                        <a:pt x="84335" y="108664"/>
                      </a:cubicBezTo>
                      <a:cubicBezTo>
                        <a:pt x="85797" y="110109"/>
                        <a:pt x="86419" y="112102"/>
                        <a:pt x="86090" y="114187"/>
                      </a:cubicBezTo>
                      <a:cubicBezTo>
                        <a:pt x="86730" y="116070"/>
                        <a:pt x="88029" y="117570"/>
                        <a:pt x="89071" y="1186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1" name="Graphic 4">
                <a:extLst>
                  <a:ext uri="{FF2B5EF4-FFF2-40B4-BE49-F238E27FC236}">
                    <a16:creationId xmlns:a16="http://schemas.microsoft.com/office/drawing/2014/main" id="{208581A2-FDC3-C6F9-6142-E3CBAAAE5DBB}"/>
                  </a:ext>
                </a:extLst>
              </p:cNvPr>
              <p:cNvGrpSpPr/>
              <p:nvPr/>
            </p:nvGrpSpPr>
            <p:grpSpPr>
              <a:xfrm>
                <a:off x="7045687" y="1822062"/>
                <a:ext cx="166944" cy="129010"/>
                <a:chOff x="7045687" y="1822062"/>
                <a:chExt cx="166944" cy="129010"/>
              </a:xfrm>
              <a:solidFill>
                <a:srgbClr val="000000"/>
              </a:solidFill>
            </p:grpSpPr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C9A609B9-1E4F-1C18-38E5-3115E03F4D16}"/>
                    </a:ext>
                  </a:extLst>
                </p:cNvPr>
                <p:cNvSpPr/>
                <p:nvPr/>
              </p:nvSpPr>
              <p:spPr>
                <a:xfrm>
                  <a:off x="7050245" y="1826583"/>
                  <a:ext cx="157848" cy="119918"/>
                </a:xfrm>
                <a:custGeom>
                  <a:avLst/>
                  <a:gdLst>
                    <a:gd name="connsiteX0" fmla="*/ 87915 w 157848"/>
                    <a:gd name="connsiteY0" fmla="*/ 119918 h 119918"/>
                    <a:gd name="connsiteX1" fmla="*/ 82026 w 157848"/>
                    <a:gd name="connsiteY1" fmla="*/ 118473 h 119918"/>
                    <a:gd name="connsiteX2" fmla="*/ 81953 w 157848"/>
                    <a:gd name="connsiteY2" fmla="*/ 118419 h 119918"/>
                    <a:gd name="connsiteX3" fmla="*/ 77033 w 157848"/>
                    <a:gd name="connsiteY3" fmla="*/ 110902 h 119918"/>
                    <a:gd name="connsiteX4" fmla="*/ 75314 w 157848"/>
                    <a:gd name="connsiteY4" fmla="*/ 113170 h 119918"/>
                    <a:gd name="connsiteX5" fmla="*/ 75241 w 157848"/>
                    <a:gd name="connsiteY5" fmla="*/ 113243 h 119918"/>
                    <a:gd name="connsiteX6" fmla="*/ 75149 w 157848"/>
                    <a:gd name="connsiteY6" fmla="*/ 113261 h 119918"/>
                    <a:gd name="connsiteX7" fmla="*/ 55947 w 157848"/>
                    <a:gd name="connsiteY7" fmla="*/ 103898 h 119918"/>
                    <a:gd name="connsiteX8" fmla="*/ 55947 w 157848"/>
                    <a:gd name="connsiteY8" fmla="*/ 108049 h 119918"/>
                    <a:gd name="connsiteX9" fmla="*/ 55618 w 157848"/>
                    <a:gd name="connsiteY9" fmla="*/ 108013 h 119918"/>
                    <a:gd name="connsiteX10" fmla="*/ 49839 w 157848"/>
                    <a:gd name="connsiteY10" fmla="*/ 107171 h 119918"/>
                    <a:gd name="connsiteX11" fmla="*/ 32374 w 157848"/>
                    <a:gd name="connsiteY11" fmla="*/ 108013 h 119918"/>
                    <a:gd name="connsiteX12" fmla="*/ 29302 w 157848"/>
                    <a:gd name="connsiteY12" fmla="*/ 116315 h 119918"/>
                    <a:gd name="connsiteX13" fmla="*/ 29302 w 157848"/>
                    <a:gd name="connsiteY13" fmla="*/ 116443 h 119918"/>
                    <a:gd name="connsiteX14" fmla="*/ 29192 w 157848"/>
                    <a:gd name="connsiteY14" fmla="*/ 116535 h 119918"/>
                    <a:gd name="connsiteX15" fmla="*/ 27418 w 157848"/>
                    <a:gd name="connsiteY15" fmla="*/ 118455 h 119918"/>
                    <a:gd name="connsiteX16" fmla="*/ 27272 w 157848"/>
                    <a:gd name="connsiteY16" fmla="*/ 118656 h 119918"/>
                    <a:gd name="connsiteX17" fmla="*/ 27052 w 157848"/>
                    <a:gd name="connsiteY17" fmla="*/ 118547 h 119918"/>
                    <a:gd name="connsiteX18" fmla="*/ 41 w 157848"/>
                    <a:gd name="connsiteY18" fmla="*/ 68748 h 119918"/>
                    <a:gd name="connsiteX19" fmla="*/ 41 w 157848"/>
                    <a:gd name="connsiteY19" fmla="*/ 68639 h 119918"/>
                    <a:gd name="connsiteX20" fmla="*/ 132 w 157848"/>
                    <a:gd name="connsiteY20" fmla="*/ 68547 h 119918"/>
                    <a:gd name="connsiteX21" fmla="*/ 31441 w 157848"/>
                    <a:gd name="connsiteY21" fmla="*/ 30270 h 119918"/>
                    <a:gd name="connsiteX22" fmla="*/ 31514 w 157848"/>
                    <a:gd name="connsiteY22" fmla="*/ 30197 h 119918"/>
                    <a:gd name="connsiteX23" fmla="*/ 44042 w 157848"/>
                    <a:gd name="connsiteY23" fmla="*/ 18146 h 119918"/>
                    <a:gd name="connsiteX24" fmla="*/ 66134 w 157848"/>
                    <a:gd name="connsiteY24" fmla="*/ 699 h 119918"/>
                    <a:gd name="connsiteX25" fmla="*/ 84348 w 157848"/>
                    <a:gd name="connsiteY25" fmla="*/ 5856 h 119918"/>
                    <a:gd name="connsiteX26" fmla="*/ 85940 w 157848"/>
                    <a:gd name="connsiteY26" fmla="*/ 18603 h 119918"/>
                    <a:gd name="connsiteX27" fmla="*/ 73284 w 157848"/>
                    <a:gd name="connsiteY27" fmla="*/ 43602 h 119918"/>
                    <a:gd name="connsiteX28" fmla="*/ 75077 w 157848"/>
                    <a:gd name="connsiteY28" fmla="*/ 44425 h 119918"/>
                    <a:gd name="connsiteX29" fmla="*/ 75149 w 157848"/>
                    <a:gd name="connsiteY29" fmla="*/ 44444 h 119918"/>
                    <a:gd name="connsiteX30" fmla="*/ 86324 w 157848"/>
                    <a:gd name="connsiteY30" fmla="*/ 47242 h 119918"/>
                    <a:gd name="connsiteX31" fmla="*/ 157812 w 157848"/>
                    <a:gd name="connsiteY31" fmla="*/ 100624 h 119918"/>
                    <a:gd name="connsiteX32" fmla="*/ 157848 w 157848"/>
                    <a:gd name="connsiteY32" fmla="*/ 100954 h 119918"/>
                    <a:gd name="connsiteX33" fmla="*/ 157519 w 157848"/>
                    <a:gd name="connsiteY33" fmla="*/ 100972 h 119918"/>
                    <a:gd name="connsiteX34" fmla="*/ 157061 w 157848"/>
                    <a:gd name="connsiteY34" fmla="*/ 100990 h 119918"/>
                    <a:gd name="connsiteX35" fmla="*/ 156367 w 157848"/>
                    <a:gd name="connsiteY35" fmla="*/ 101027 h 119918"/>
                    <a:gd name="connsiteX36" fmla="*/ 146875 w 157848"/>
                    <a:gd name="connsiteY36" fmla="*/ 100606 h 119918"/>
                    <a:gd name="connsiteX37" fmla="*/ 116078 w 157848"/>
                    <a:gd name="connsiteY37" fmla="*/ 104373 h 119918"/>
                    <a:gd name="connsiteX38" fmla="*/ 115987 w 157848"/>
                    <a:gd name="connsiteY38" fmla="*/ 104428 h 119918"/>
                    <a:gd name="connsiteX39" fmla="*/ 115895 w 157848"/>
                    <a:gd name="connsiteY39" fmla="*/ 104410 h 119918"/>
                    <a:gd name="connsiteX40" fmla="*/ 113774 w 157848"/>
                    <a:gd name="connsiteY40" fmla="*/ 104081 h 119918"/>
                    <a:gd name="connsiteX41" fmla="*/ 108873 w 157848"/>
                    <a:gd name="connsiteY41" fmla="*/ 104428 h 119918"/>
                    <a:gd name="connsiteX42" fmla="*/ 87915 w 157848"/>
                    <a:gd name="connsiteY42" fmla="*/ 119918 h 119918"/>
                    <a:gd name="connsiteX43" fmla="*/ 82337 w 157848"/>
                    <a:gd name="connsiteY43" fmla="*/ 117980 h 119918"/>
                    <a:gd name="connsiteX44" fmla="*/ 108434 w 157848"/>
                    <a:gd name="connsiteY44" fmla="*/ 104044 h 119918"/>
                    <a:gd name="connsiteX45" fmla="*/ 113884 w 157848"/>
                    <a:gd name="connsiteY45" fmla="*/ 103514 h 119918"/>
                    <a:gd name="connsiteX46" fmla="*/ 115877 w 157848"/>
                    <a:gd name="connsiteY46" fmla="*/ 103825 h 119918"/>
                    <a:gd name="connsiteX47" fmla="*/ 146912 w 157848"/>
                    <a:gd name="connsiteY47" fmla="*/ 100021 h 119918"/>
                    <a:gd name="connsiteX48" fmla="*/ 156367 w 157848"/>
                    <a:gd name="connsiteY48" fmla="*/ 100441 h 119918"/>
                    <a:gd name="connsiteX49" fmla="*/ 157043 w 157848"/>
                    <a:gd name="connsiteY49" fmla="*/ 100405 h 119918"/>
                    <a:gd name="connsiteX50" fmla="*/ 157171 w 157848"/>
                    <a:gd name="connsiteY50" fmla="*/ 100405 h 119918"/>
                    <a:gd name="connsiteX51" fmla="*/ 86177 w 157848"/>
                    <a:gd name="connsiteY51" fmla="*/ 47845 h 119918"/>
                    <a:gd name="connsiteX52" fmla="*/ 75040 w 157848"/>
                    <a:gd name="connsiteY52" fmla="*/ 45047 h 119918"/>
                    <a:gd name="connsiteX53" fmla="*/ 72772 w 157848"/>
                    <a:gd name="connsiteY53" fmla="*/ 43913 h 119918"/>
                    <a:gd name="connsiteX54" fmla="*/ 85446 w 157848"/>
                    <a:gd name="connsiteY54" fmla="*/ 18347 h 119918"/>
                    <a:gd name="connsiteX55" fmla="*/ 83909 w 157848"/>
                    <a:gd name="connsiteY55" fmla="*/ 6277 h 119918"/>
                    <a:gd name="connsiteX56" fmla="*/ 66353 w 157848"/>
                    <a:gd name="connsiteY56" fmla="*/ 1302 h 119918"/>
                    <a:gd name="connsiteX57" fmla="*/ 44535 w 157848"/>
                    <a:gd name="connsiteY57" fmla="*/ 18566 h 119918"/>
                    <a:gd name="connsiteX58" fmla="*/ 31935 w 157848"/>
                    <a:gd name="connsiteY58" fmla="*/ 30673 h 119918"/>
                    <a:gd name="connsiteX59" fmla="*/ 662 w 157848"/>
                    <a:gd name="connsiteY59" fmla="*/ 68895 h 119918"/>
                    <a:gd name="connsiteX60" fmla="*/ 27107 w 157848"/>
                    <a:gd name="connsiteY60" fmla="*/ 117925 h 119918"/>
                    <a:gd name="connsiteX61" fmla="*/ 28716 w 157848"/>
                    <a:gd name="connsiteY61" fmla="*/ 116187 h 119918"/>
                    <a:gd name="connsiteX62" fmla="*/ 31990 w 157848"/>
                    <a:gd name="connsiteY62" fmla="*/ 107574 h 119918"/>
                    <a:gd name="connsiteX63" fmla="*/ 49931 w 157848"/>
                    <a:gd name="connsiteY63" fmla="*/ 106604 h 119918"/>
                    <a:gd name="connsiteX64" fmla="*/ 55344 w 157848"/>
                    <a:gd name="connsiteY64" fmla="*/ 107409 h 119918"/>
                    <a:gd name="connsiteX65" fmla="*/ 55344 w 157848"/>
                    <a:gd name="connsiteY65" fmla="*/ 100954 h 119918"/>
                    <a:gd name="connsiteX66" fmla="*/ 55929 w 157848"/>
                    <a:gd name="connsiteY66" fmla="*/ 102380 h 119918"/>
                    <a:gd name="connsiteX67" fmla="*/ 74930 w 157848"/>
                    <a:gd name="connsiteY67" fmla="*/ 112713 h 119918"/>
                    <a:gd name="connsiteX68" fmla="*/ 76796 w 157848"/>
                    <a:gd name="connsiteY68" fmla="*/ 110024 h 119918"/>
                    <a:gd name="connsiteX69" fmla="*/ 76539 w 157848"/>
                    <a:gd name="connsiteY69" fmla="*/ 107738 h 119918"/>
                    <a:gd name="connsiteX70" fmla="*/ 76539 w 157848"/>
                    <a:gd name="connsiteY70" fmla="*/ 107025 h 119918"/>
                    <a:gd name="connsiteX71" fmla="*/ 77051 w 157848"/>
                    <a:gd name="connsiteY71" fmla="*/ 107537 h 119918"/>
                    <a:gd name="connsiteX72" fmla="*/ 77418 w 157848"/>
                    <a:gd name="connsiteY72" fmla="*/ 110079 h 119918"/>
                    <a:gd name="connsiteX73" fmla="*/ 82337 w 157848"/>
                    <a:gd name="connsiteY73" fmla="*/ 117980 h 11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157848" h="119918">
                      <a:moveTo>
                        <a:pt x="87915" y="119918"/>
                      </a:moveTo>
                      <a:cubicBezTo>
                        <a:pt x="86013" y="119918"/>
                        <a:pt x="84056" y="119479"/>
                        <a:pt x="82026" y="118473"/>
                      </a:cubicBezTo>
                      <a:lnTo>
                        <a:pt x="81953" y="118419"/>
                      </a:lnTo>
                      <a:cubicBezTo>
                        <a:pt x="80654" y="117138"/>
                        <a:pt x="78076" y="114578"/>
                        <a:pt x="77033" y="110902"/>
                      </a:cubicBezTo>
                      <a:cubicBezTo>
                        <a:pt x="76357" y="112109"/>
                        <a:pt x="75369" y="113115"/>
                        <a:pt x="75314" y="113170"/>
                      </a:cubicBezTo>
                      <a:lnTo>
                        <a:pt x="75241" y="113243"/>
                      </a:lnTo>
                      <a:lnTo>
                        <a:pt x="75149" y="113261"/>
                      </a:lnTo>
                      <a:cubicBezTo>
                        <a:pt x="66408" y="114999"/>
                        <a:pt x="59641" y="111670"/>
                        <a:pt x="55947" y="103898"/>
                      </a:cubicBezTo>
                      <a:lnTo>
                        <a:pt x="55947" y="108049"/>
                      </a:lnTo>
                      <a:lnTo>
                        <a:pt x="55618" y="108013"/>
                      </a:lnTo>
                      <a:cubicBezTo>
                        <a:pt x="53679" y="107775"/>
                        <a:pt x="51723" y="107464"/>
                        <a:pt x="49839" y="107171"/>
                      </a:cubicBezTo>
                      <a:cubicBezTo>
                        <a:pt x="42743" y="106056"/>
                        <a:pt x="36032" y="104995"/>
                        <a:pt x="32374" y="108013"/>
                      </a:cubicBezTo>
                      <a:cubicBezTo>
                        <a:pt x="30399" y="109640"/>
                        <a:pt x="29393" y="112365"/>
                        <a:pt x="29302" y="116315"/>
                      </a:cubicBezTo>
                      <a:lnTo>
                        <a:pt x="29302" y="116443"/>
                      </a:lnTo>
                      <a:lnTo>
                        <a:pt x="29192" y="116535"/>
                      </a:lnTo>
                      <a:cubicBezTo>
                        <a:pt x="28771" y="116882"/>
                        <a:pt x="28113" y="117504"/>
                        <a:pt x="27418" y="118455"/>
                      </a:cubicBezTo>
                      <a:lnTo>
                        <a:pt x="27272" y="118656"/>
                      </a:lnTo>
                      <a:lnTo>
                        <a:pt x="27052" y="118547"/>
                      </a:lnTo>
                      <a:cubicBezTo>
                        <a:pt x="9368" y="109768"/>
                        <a:pt x="-727" y="91151"/>
                        <a:pt x="41" y="68748"/>
                      </a:cubicBezTo>
                      <a:lnTo>
                        <a:pt x="41" y="68639"/>
                      </a:lnTo>
                      <a:lnTo>
                        <a:pt x="132" y="68547"/>
                      </a:lnTo>
                      <a:cubicBezTo>
                        <a:pt x="10648" y="58141"/>
                        <a:pt x="20889" y="45632"/>
                        <a:pt x="31441" y="30270"/>
                      </a:cubicBezTo>
                      <a:lnTo>
                        <a:pt x="31514" y="30197"/>
                      </a:lnTo>
                      <a:cubicBezTo>
                        <a:pt x="36233" y="27015"/>
                        <a:pt x="40037" y="22718"/>
                        <a:pt x="44042" y="18146"/>
                      </a:cubicBezTo>
                      <a:cubicBezTo>
                        <a:pt x="50058" y="11306"/>
                        <a:pt x="56295" y="4247"/>
                        <a:pt x="66134" y="699"/>
                      </a:cubicBezTo>
                      <a:cubicBezTo>
                        <a:pt x="72863" y="-1203"/>
                        <a:pt x="80161" y="863"/>
                        <a:pt x="84348" y="5856"/>
                      </a:cubicBezTo>
                      <a:cubicBezTo>
                        <a:pt x="87530" y="9660"/>
                        <a:pt x="88116" y="14305"/>
                        <a:pt x="85940" y="18603"/>
                      </a:cubicBezTo>
                      <a:cubicBezTo>
                        <a:pt x="80142" y="27216"/>
                        <a:pt x="71437" y="40164"/>
                        <a:pt x="73284" y="43602"/>
                      </a:cubicBezTo>
                      <a:cubicBezTo>
                        <a:pt x="73577" y="44151"/>
                        <a:pt x="74162" y="44425"/>
                        <a:pt x="75077" y="44425"/>
                      </a:cubicBezTo>
                      <a:lnTo>
                        <a:pt x="75149" y="44444"/>
                      </a:lnTo>
                      <a:cubicBezTo>
                        <a:pt x="78880" y="45413"/>
                        <a:pt x="82666" y="46346"/>
                        <a:pt x="86324" y="47242"/>
                      </a:cubicBezTo>
                      <a:cubicBezTo>
                        <a:pt x="120540" y="55672"/>
                        <a:pt x="152873" y="63646"/>
                        <a:pt x="157812" y="100624"/>
                      </a:cubicBezTo>
                      <a:lnTo>
                        <a:pt x="157848" y="100954"/>
                      </a:lnTo>
                      <a:lnTo>
                        <a:pt x="157519" y="100972"/>
                      </a:lnTo>
                      <a:cubicBezTo>
                        <a:pt x="157373" y="100972"/>
                        <a:pt x="157208" y="100990"/>
                        <a:pt x="157061" y="100990"/>
                      </a:cubicBezTo>
                      <a:cubicBezTo>
                        <a:pt x="156824" y="101008"/>
                        <a:pt x="156604" y="101008"/>
                        <a:pt x="156367" y="101027"/>
                      </a:cubicBezTo>
                      <a:cubicBezTo>
                        <a:pt x="153367" y="101027"/>
                        <a:pt x="150203" y="100826"/>
                        <a:pt x="146875" y="100606"/>
                      </a:cubicBezTo>
                      <a:cubicBezTo>
                        <a:pt x="136780" y="99966"/>
                        <a:pt x="125350" y="99235"/>
                        <a:pt x="116078" y="104373"/>
                      </a:cubicBezTo>
                      <a:lnTo>
                        <a:pt x="115987" y="104428"/>
                      </a:lnTo>
                      <a:lnTo>
                        <a:pt x="115895" y="104410"/>
                      </a:lnTo>
                      <a:cubicBezTo>
                        <a:pt x="115164" y="104318"/>
                        <a:pt x="114469" y="104209"/>
                        <a:pt x="113774" y="104081"/>
                      </a:cubicBezTo>
                      <a:cubicBezTo>
                        <a:pt x="111689" y="103715"/>
                        <a:pt x="109897" y="103404"/>
                        <a:pt x="108873" y="104428"/>
                      </a:cubicBezTo>
                      <a:cubicBezTo>
                        <a:pt x="103460" y="111158"/>
                        <a:pt x="96364" y="119918"/>
                        <a:pt x="87915" y="119918"/>
                      </a:cubicBezTo>
                      <a:close/>
                      <a:moveTo>
                        <a:pt x="82337" y="117980"/>
                      </a:moveTo>
                      <a:cubicBezTo>
                        <a:pt x="92944" y="123192"/>
                        <a:pt x="101905" y="112127"/>
                        <a:pt x="108434" y="104044"/>
                      </a:cubicBezTo>
                      <a:cubicBezTo>
                        <a:pt x="109714" y="102782"/>
                        <a:pt x="111744" y="103130"/>
                        <a:pt x="113884" y="103514"/>
                      </a:cubicBezTo>
                      <a:cubicBezTo>
                        <a:pt x="114524" y="103624"/>
                        <a:pt x="115200" y="103752"/>
                        <a:pt x="115877" y="103825"/>
                      </a:cubicBezTo>
                      <a:cubicBezTo>
                        <a:pt x="125277" y="98649"/>
                        <a:pt x="136780" y="99381"/>
                        <a:pt x="146912" y="100021"/>
                      </a:cubicBezTo>
                      <a:cubicBezTo>
                        <a:pt x="150240" y="100240"/>
                        <a:pt x="153386" y="100441"/>
                        <a:pt x="156367" y="100441"/>
                      </a:cubicBezTo>
                      <a:cubicBezTo>
                        <a:pt x="156586" y="100441"/>
                        <a:pt x="156824" y="100423"/>
                        <a:pt x="157043" y="100405"/>
                      </a:cubicBezTo>
                      <a:cubicBezTo>
                        <a:pt x="157080" y="100405"/>
                        <a:pt x="157135" y="100405"/>
                        <a:pt x="157171" y="100405"/>
                      </a:cubicBezTo>
                      <a:cubicBezTo>
                        <a:pt x="152142" y="64103"/>
                        <a:pt x="120101" y="56203"/>
                        <a:pt x="86177" y="47845"/>
                      </a:cubicBezTo>
                      <a:cubicBezTo>
                        <a:pt x="82538" y="46949"/>
                        <a:pt x="78771" y="46016"/>
                        <a:pt x="75040" y="45047"/>
                      </a:cubicBezTo>
                      <a:cubicBezTo>
                        <a:pt x="73924" y="45047"/>
                        <a:pt x="73156" y="44663"/>
                        <a:pt x="72772" y="43913"/>
                      </a:cubicBezTo>
                      <a:cubicBezTo>
                        <a:pt x="70742" y="40164"/>
                        <a:pt x="79246" y="27545"/>
                        <a:pt x="85446" y="18347"/>
                      </a:cubicBezTo>
                      <a:cubicBezTo>
                        <a:pt x="87494" y="14287"/>
                        <a:pt x="86927" y="9879"/>
                        <a:pt x="83909" y="6277"/>
                      </a:cubicBezTo>
                      <a:cubicBezTo>
                        <a:pt x="79886" y="1467"/>
                        <a:pt x="72827" y="-527"/>
                        <a:pt x="66353" y="1302"/>
                      </a:cubicBezTo>
                      <a:cubicBezTo>
                        <a:pt x="56679" y="4777"/>
                        <a:pt x="50497" y="11800"/>
                        <a:pt x="44535" y="18566"/>
                      </a:cubicBezTo>
                      <a:cubicBezTo>
                        <a:pt x="40512" y="23138"/>
                        <a:pt x="36690" y="27454"/>
                        <a:pt x="31935" y="30673"/>
                      </a:cubicBezTo>
                      <a:cubicBezTo>
                        <a:pt x="21401" y="45998"/>
                        <a:pt x="11178" y="58489"/>
                        <a:pt x="662" y="68895"/>
                      </a:cubicBezTo>
                      <a:cubicBezTo>
                        <a:pt x="-51" y="90913"/>
                        <a:pt x="9825" y="109220"/>
                        <a:pt x="27107" y="117925"/>
                      </a:cubicBezTo>
                      <a:cubicBezTo>
                        <a:pt x="27729" y="117120"/>
                        <a:pt x="28314" y="116553"/>
                        <a:pt x="28716" y="116187"/>
                      </a:cubicBezTo>
                      <a:cubicBezTo>
                        <a:pt x="28826" y="112109"/>
                        <a:pt x="29905" y="109293"/>
                        <a:pt x="31990" y="107574"/>
                      </a:cubicBezTo>
                      <a:cubicBezTo>
                        <a:pt x="35849" y="104392"/>
                        <a:pt x="42688" y="105452"/>
                        <a:pt x="49931" y="106604"/>
                      </a:cubicBezTo>
                      <a:cubicBezTo>
                        <a:pt x="51705" y="106879"/>
                        <a:pt x="53533" y="107171"/>
                        <a:pt x="55344" y="107409"/>
                      </a:cubicBezTo>
                      <a:lnTo>
                        <a:pt x="55344" y="100954"/>
                      </a:lnTo>
                      <a:lnTo>
                        <a:pt x="55929" y="102380"/>
                      </a:lnTo>
                      <a:cubicBezTo>
                        <a:pt x="59312" y="110774"/>
                        <a:pt x="66060" y="114432"/>
                        <a:pt x="74930" y="112713"/>
                      </a:cubicBezTo>
                      <a:cubicBezTo>
                        <a:pt x="75204" y="112420"/>
                        <a:pt x="76302" y="111231"/>
                        <a:pt x="76796" y="110024"/>
                      </a:cubicBezTo>
                      <a:cubicBezTo>
                        <a:pt x="76631" y="109183"/>
                        <a:pt x="76539" y="108452"/>
                        <a:pt x="76539" y="107738"/>
                      </a:cubicBezTo>
                      <a:lnTo>
                        <a:pt x="76539" y="107025"/>
                      </a:lnTo>
                      <a:lnTo>
                        <a:pt x="77051" y="107537"/>
                      </a:lnTo>
                      <a:cubicBezTo>
                        <a:pt x="77673" y="108159"/>
                        <a:pt x="77802" y="109019"/>
                        <a:pt x="77418" y="110079"/>
                      </a:cubicBezTo>
                      <a:cubicBezTo>
                        <a:pt x="78259" y="113901"/>
                        <a:pt x="80892" y="116535"/>
                        <a:pt x="82337" y="11798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48F7FF19-F3CB-4FD8-F089-464CE9F7B758}"/>
                    </a:ext>
                  </a:extLst>
                </p:cNvPr>
                <p:cNvSpPr/>
                <p:nvPr/>
              </p:nvSpPr>
              <p:spPr>
                <a:xfrm>
                  <a:off x="7045687" y="1822062"/>
                  <a:ext cx="166944" cy="129010"/>
                </a:xfrm>
                <a:custGeom>
                  <a:avLst/>
                  <a:gdLst>
                    <a:gd name="connsiteX0" fmla="*/ 92472 w 166944"/>
                    <a:gd name="connsiteY0" fmla="*/ 129011 h 129010"/>
                    <a:gd name="connsiteX1" fmla="*/ 84554 w 166944"/>
                    <a:gd name="connsiteY1" fmla="*/ 127091 h 129010"/>
                    <a:gd name="connsiteX2" fmla="*/ 83877 w 166944"/>
                    <a:gd name="connsiteY2" fmla="*/ 126670 h 129010"/>
                    <a:gd name="connsiteX3" fmla="*/ 83292 w 166944"/>
                    <a:gd name="connsiteY3" fmla="*/ 126176 h 129010"/>
                    <a:gd name="connsiteX4" fmla="*/ 79963 w 166944"/>
                    <a:gd name="connsiteY4" fmla="*/ 122372 h 129010"/>
                    <a:gd name="connsiteX5" fmla="*/ 61072 w 166944"/>
                    <a:gd name="connsiteY5" fmla="*/ 117105 h 129010"/>
                    <a:gd name="connsiteX6" fmla="*/ 59956 w 166944"/>
                    <a:gd name="connsiteY6" fmla="*/ 117105 h 129010"/>
                    <a:gd name="connsiteX7" fmla="*/ 53702 w 166944"/>
                    <a:gd name="connsiteY7" fmla="*/ 116191 h 129010"/>
                    <a:gd name="connsiteX8" fmla="*/ 39858 w 166944"/>
                    <a:gd name="connsiteY8" fmla="*/ 116045 h 129010"/>
                    <a:gd name="connsiteX9" fmla="*/ 38450 w 166944"/>
                    <a:gd name="connsiteY9" fmla="*/ 120927 h 129010"/>
                    <a:gd name="connsiteX10" fmla="*/ 36785 w 166944"/>
                    <a:gd name="connsiteY10" fmla="*/ 124475 h 129010"/>
                    <a:gd name="connsiteX11" fmla="*/ 35670 w 166944"/>
                    <a:gd name="connsiteY11" fmla="*/ 125682 h 129010"/>
                    <a:gd name="connsiteX12" fmla="*/ 29763 w 166944"/>
                    <a:gd name="connsiteY12" fmla="*/ 127237 h 129010"/>
                    <a:gd name="connsiteX13" fmla="*/ 45 w 166944"/>
                    <a:gd name="connsiteY13" fmla="*/ 73086 h 129010"/>
                    <a:gd name="connsiteX14" fmla="*/ 1343 w 166944"/>
                    <a:gd name="connsiteY14" fmla="*/ 69941 h 129010"/>
                    <a:gd name="connsiteX15" fmla="*/ 32231 w 166944"/>
                    <a:gd name="connsiteY15" fmla="*/ 32194 h 129010"/>
                    <a:gd name="connsiteX16" fmla="*/ 32817 w 166944"/>
                    <a:gd name="connsiteY16" fmla="*/ 31499 h 129010"/>
                    <a:gd name="connsiteX17" fmla="*/ 33530 w 166944"/>
                    <a:gd name="connsiteY17" fmla="*/ 30914 h 129010"/>
                    <a:gd name="connsiteX18" fmla="*/ 45198 w 166944"/>
                    <a:gd name="connsiteY18" fmla="*/ 19630 h 129010"/>
                    <a:gd name="connsiteX19" fmla="*/ 69174 w 166944"/>
                    <a:gd name="connsiteY19" fmla="*/ 922 h 129010"/>
                    <a:gd name="connsiteX20" fmla="*/ 92436 w 166944"/>
                    <a:gd name="connsiteY20" fmla="*/ 7450 h 129010"/>
                    <a:gd name="connsiteX21" fmla="*/ 94612 w 166944"/>
                    <a:gd name="connsiteY21" fmla="*/ 25190 h 129010"/>
                    <a:gd name="connsiteX22" fmla="*/ 94320 w 166944"/>
                    <a:gd name="connsiteY22" fmla="*/ 25683 h 129010"/>
                    <a:gd name="connsiteX23" fmla="*/ 82688 w 166944"/>
                    <a:gd name="connsiteY23" fmla="*/ 44996 h 129010"/>
                    <a:gd name="connsiteX24" fmla="*/ 91796 w 166944"/>
                    <a:gd name="connsiteY24" fmla="*/ 47263 h 129010"/>
                    <a:gd name="connsiteX25" fmla="*/ 166904 w 166944"/>
                    <a:gd name="connsiteY25" fmla="*/ 104523 h 129010"/>
                    <a:gd name="connsiteX26" fmla="*/ 165899 w 166944"/>
                    <a:gd name="connsiteY26" fmla="*/ 108217 h 129010"/>
                    <a:gd name="connsiteX27" fmla="*/ 162625 w 166944"/>
                    <a:gd name="connsiteY27" fmla="*/ 110009 h 129010"/>
                    <a:gd name="connsiteX28" fmla="*/ 162478 w 166944"/>
                    <a:gd name="connsiteY28" fmla="*/ 109388 h 129010"/>
                    <a:gd name="connsiteX29" fmla="*/ 161949 w 166944"/>
                    <a:gd name="connsiteY29" fmla="*/ 109443 h 129010"/>
                    <a:gd name="connsiteX30" fmla="*/ 161839 w 166944"/>
                    <a:gd name="connsiteY30" fmla="*/ 109443 h 129010"/>
                    <a:gd name="connsiteX31" fmla="*/ 161875 w 166944"/>
                    <a:gd name="connsiteY31" fmla="*/ 110028 h 129010"/>
                    <a:gd name="connsiteX32" fmla="*/ 161034 w 166944"/>
                    <a:gd name="connsiteY32" fmla="*/ 110064 h 129010"/>
                    <a:gd name="connsiteX33" fmla="*/ 160998 w 166944"/>
                    <a:gd name="connsiteY33" fmla="*/ 110064 h 129010"/>
                    <a:gd name="connsiteX34" fmla="*/ 151158 w 166944"/>
                    <a:gd name="connsiteY34" fmla="*/ 109644 h 129010"/>
                    <a:gd name="connsiteX35" fmla="*/ 122849 w 166944"/>
                    <a:gd name="connsiteY35" fmla="*/ 112844 h 129010"/>
                    <a:gd name="connsiteX36" fmla="*/ 120032 w 166944"/>
                    <a:gd name="connsiteY36" fmla="*/ 113429 h 129010"/>
                    <a:gd name="connsiteX37" fmla="*/ 117673 w 166944"/>
                    <a:gd name="connsiteY37" fmla="*/ 113082 h 129010"/>
                    <a:gd name="connsiteX38" fmla="*/ 116119 w 166944"/>
                    <a:gd name="connsiteY38" fmla="*/ 112826 h 129010"/>
                    <a:gd name="connsiteX39" fmla="*/ 92472 w 166944"/>
                    <a:gd name="connsiteY39" fmla="*/ 129011 h 129010"/>
                    <a:gd name="connsiteX40" fmla="*/ 89546 w 166944"/>
                    <a:gd name="connsiteY40" fmla="*/ 118660 h 129010"/>
                    <a:gd name="connsiteX41" fmla="*/ 109443 w 166944"/>
                    <a:gd name="connsiteY41" fmla="*/ 105675 h 129010"/>
                    <a:gd name="connsiteX42" fmla="*/ 109773 w 166944"/>
                    <a:gd name="connsiteY42" fmla="*/ 105309 h 129010"/>
                    <a:gd name="connsiteX43" fmla="*/ 119228 w 166944"/>
                    <a:gd name="connsiteY43" fmla="*/ 103517 h 129010"/>
                    <a:gd name="connsiteX44" fmla="*/ 119648 w 166944"/>
                    <a:gd name="connsiteY44" fmla="*/ 103590 h 129010"/>
                    <a:gd name="connsiteX45" fmla="*/ 151762 w 166944"/>
                    <a:gd name="connsiteY45" fmla="*/ 99969 h 129010"/>
                    <a:gd name="connsiteX46" fmla="*/ 156224 w 166944"/>
                    <a:gd name="connsiteY46" fmla="*/ 100244 h 129010"/>
                    <a:gd name="connsiteX47" fmla="*/ 89656 w 166944"/>
                    <a:gd name="connsiteY47" fmla="*/ 56791 h 129010"/>
                    <a:gd name="connsiteX48" fmla="*/ 78921 w 166944"/>
                    <a:gd name="connsiteY48" fmla="*/ 54103 h 129010"/>
                    <a:gd name="connsiteX49" fmla="*/ 73324 w 166944"/>
                    <a:gd name="connsiteY49" fmla="*/ 50610 h 129010"/>
                    <a:gd name="connsiteX50" fmla="*/ 86035 w 166944"/>
                    <a:gd name="connsiteY50" fmla="*/ 20581 h 129010"/>
                    <a:gd name="connsiteX51" fmla="*/ 84956 w 166944"/>
                    <a:gd name="connsiteY51" fmla="*/ 13723 h 129010"/>
                    <a:gd name="connsiteX52" fmla="*/ 72136 w 166944"/>
                    <a:gd name="connsiteY52" fmla="*/ 10212 h 129010"/>
                    <a:gd name="connsiteX53" fmla="*/ 52513 w 166944"/>
                    <a:gd name="connsiteY53" fmla="*/ 26104 h 129010"/>
                    <a:gd name="connsiteX54" fmla="*/ 39766 w 166944"/>
                    <a:gd name="connsiteY54" fmla="*/ 38485 h 129010"/>
                    <a:gd name="connsiteX55" fmla="*/ 9755 w 166944"/>
                    <a:gd name="connsiteY55" fmla="*/ 75354 h 129010"/>
                    <a:gd name="connsiteX56" fmla="*/ 29324 w 166944"/>
                    <a:gd name="connsiteY56" fmla="*/ 115807 h 129010"/>
                    <a:gd name="connsiteX57" fmla="*/ 33640 w 166944"/>
                    <a:gd name="connsiteY57" fmla="*/ 108565 h 129010"/>
                    <a:gd name="connsiteX58" fmla="*/ 55201 w 166944"/>
                    <a:gd name="connsiteY58" fmla="*/ 106590 h 129010"/>
                    <a:gd name="connsiteX59" fmla="*/ 55348 w 166944"/>
                    <a:gd name="connsiteY59" fmla="*/ 106608 h 129010"/>
                    <a:gd name="connsiteX60" fmla="*/ 55348 w 166944"/>
                    <a:gd name="connsiteY60" fmla="*/ 105456 h 129010"/>
                    <a:gd name="connsiteX61" fmla="*/ 59042 w 166944"/>
                    <a:gd name="connsiteY61" fmla="*/ 100975 h 129010"/>
                    <a:gd name="connsiteX62" fmla="*/ 64162 w 166944"/>
                    <a:gd name="connsiteY62" fmla="*/ 103755 h 129010"/>
                    <a:gd name="connsiteX63" fmla="*/ 64748 w 166944"/>
                    <a:gd name="connsiteY63" fmla="*/ 105181 h 129010"/>
                    <a:gd name="connsiteX64" fmla="*/ 76580 w 166944"/>
                    <a:gd name="connsiteY64" fmla="*/ 113027 h 129010"/>
                    <a:gd name="connsiteX65" fmla="*/ 76562 w 166944"/>
                    <a:gd name="connsiteY65" fmla="*/ 112259 h 129010"/>
                    <a:gd name="connsiteX66" fmla="*/ 76562 w 166944"/>
                    <a:gd name="connsiteY66" fmla="*/ 111546 h 129010"/>
                    <a:gd name="connsiteX67" fmla="*/ 79360 w 166944"/>
                    <a:gd name="connsiteY67" fmla="*/ 107321 h 129010"/>
                    <a:gd name="connsiteX68" fmla="*/ 84334 w 166944"/>
                    <a:gd name="connsiteY68" fmla="*/ 108272 h 129010"/>
                    <a:gd name="connsiteX69" fmla="*/ 84846 w 166944"/>
                    <a:gd name="connsiteY69" fmla="*/ 108784 h 129010"/>
                    <a:gd name="connsiteX70" fmla="*/ 86711 w 166944"/>
                    <a:gd name="connsiteY70" fmla="*/ 114490 h 129010"/>
                    <a:gd name="connsiteX71" fmla="*/ 89546 w 166944"/>
                    <a:gd name="connsiteY71" fmla="*/ 118660 h 129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166944" h="129010">
                      <a:moveTo>
                        <a:pt x="92472" y="129011"/>
                      </a:moveTo>
                      <a:cubicBezTo>
                        <a:pt x="89784" y="129011"/>
                        <a:pt x="87132" y="128371"/>
                        <a:pt x="84554" y="127091"/>
                      </a:cubicBezTo>
                      <a:cubicBezTo>
                        <a:pt x="84316" y="126981"/>
                        <a:pt x="84096" y="126834"/>
                        <a:pt x="83877" y="126670"/>
                      </a:cubicBezTo>
                      <a:cubicBezTo>
                        <a:pt x="83694" y="126542"/>
                        <a:pt x="83438" y="126322"/>
                        <a:pt x="83292" y="126176"/>
                      </a:cubicBezTo>
                      <a:cubicBezTo>
                        <a:pt x="82468" y="125371"/>
                        <a:pt x="81207" y="124091"/>
                        <a:pt x="79963" y="122372"/>
                      </a:cubicBezTo>
                      <a:cubicBezTo>
                        <a:pt x="72374" y="123689"/>
                        <a:pt x="65808" y="121805"/>
                        <a:pt x="61072" y="117105"/>
                      </a:cubicBezTo>
                      <a:cubicBezTo>
                        <a:pt x="60706" y="117142"/>
                        <a:pt x="60322" y="117142"/>
                        <a:pt x="59956" y="117105"/>
                      </a:cubicBezTo>
                      <a:cubicBezTo>
                        <a:pt x="57634" y="116812"/>
                        <a:pt x="55640" y="116502"/>
                        <a:pt x="53702" y="116191"/>
                      </a:cubicBezTo>
                      <a:cubicBezTo>
                        <a:pt x="48453" y="115368"/>
                        <a:pt x="41942" y="114344"/>
                        <a:pt x="39858" y="116045"/>
                      </a:cubicBezTo>
                      <a:cubicBezTo>
                        <a:pt x="38760" y="116941"/>
                        <a:pt x="38486" y="119190"/>
                        <a:pt x="38450" y="120927"/>
                      </a:cubicBezTo>
                      <a:cubicBezTo>
                        <a:pt x="38413" y="122262"/>
                        <a:pt x="37809" y="123634"/>
                        <a:pt x="36785" y="124475"/>
                      </a:cubicBezTo>
                      <a:cubicBezTo>
                        <a:pt x="36529" y="124695"/>
                        <a:pt x="36127" y="125060"/>
                        <a:pt x="35670" y="125682"/>
                      </a:cubicBezTo>
                      <a:cubicBezTo>
                        <a:pt x="34335" y="127475"/>
                        <a:pt x="31756" y="128242"/>
                        <a:pt x="29763" y="127237"/>
                      </a:cubicBezTo>
                      <a:cubicBezTo>
                        <a:pt x="10249" y="117544"/>
                        <a:pt x="-796" y="97336"/>
                        <a:pt x="45" y="73086"/>
                      </a:cubicBezTo>
                      <a:cubicBezTo>
                        <a:pt x="81" y="71952"/>
                        <a:pt x="557" y="70763"/>
                        <a:pt x="1343" y="69941"/>
                      </a:cubicBezTo>
                      <a:cubicBezTo>
                        <a:pt x="11804" y="59608"/>
                        <a:pt x="21862" y="47300"/>
                        <a:pt x="32231" y="32194"/>
                      </a:cubicBezTo>
                      <a:cubicBezTo>
                        <a:pt x="32396" y="31938"/>
                        <a:pt x="32598" y="31718"/>
                        <a:pt x="32817" y="31499"/>
                      </a:cubicBezTo>
                      <a:cubicBezTo>
                        <a:pt x="33018" y="31316"/>
                        <a:pt x="33311" y="31060"/>
                        <a:pt x="33530" y="30914"/>
                      </a:cubicBezTo>
                      <a:cubicBezTo>
                        <a:pt x="37773" y="28061"/>
                        <a:pt x="41375" y="23964"/>
                        <a:pt x="45198" y="19630"/>
                      </a:cubicBezTo>
                      <a:cubicBezTo>
                        <a:pt x="51306" y="12699"/>
                        <a:pt x="58219" y="4853"/>
                        <a:pt x="69174" y="922"/>
                      </a:cubicBezTo>
                      <a:cubicBezTo>
                        <a:pt x="77915" y="-1566"/>
                        <a:pt x="87132" y="1104"/>
                        <a:pt x="92436" y="7450"/>
                      </a:cubicBezTo>
                      <a:cubicBezTo>
                        <a:pt x="96788" y="12644"/>
                        <a:pt x="97593" y="19264"/>
                        <a:pt x="94612" y="25190"/>
                      </a:cubicBezTo>
                      <a:cubicBezTo>
                        <a:pt x="94520" y="25354"/>
                        <a:pt x="94429" y="25519"/>
                        <a:pt x="94320" y="25683"/>
                      </a:cubicBezTo>
                      <a:cubicBezTo>
                        <a:pt x="91229" y="30292"/>
                        <a:pt x="84572" y="40149"/>
                        <a:pt x="82688" y="44996"/>
                      </a:cubicBezTo>
                      <a:cubicBezTo>
                        <a:pt x="85742" y="45764"/>
                        <a:pt x="88815" y="46532"/>
                        <a:pt x="91796" y="47263"/>
                      </a:cubicBezTo>
                      <a:cubicBezTo>
                        <a:pt x="126195" y="55749"/>
                        <a:pt x="161564" y="64454"/>
                        <a:pt x="166904" y="104523"/>
                      </a:cubicBezTo>
                      <a:cubicBezTo>
                        <a:pt x="167069" y="105785"/>
                        <a:pt x="166721" y="107230"/>
                        <a:pt x="165899" y="108217"/>
                      </a:cubicBezTo>
                      <a:cubicBezTo>
                        <a:pt x="165076" y="109205"/>
                        <a:pt x="163905" y="109954"/>
                        <a:pt x="162625" y="110009"/>
                      </a:cubicBezTo>
                      <a:lnTo>
                        <a:pt x="162478" y="109388"/>
                      </a:lnTo>
                      <a:cubicBezTo>
                        <a:pt x="162314" y="109424"/>
                        <a:pt x="162131" y="109443"/>
                        <a:pt x="161949" y="109443"/>
                      </a:cubicBezTo>
                      <a:lnTo>
                        <a:pt x="161839" y="109443"/>
                      </a:lnTo>
                      <a:lnTo>
                        <a:pt x="161875" y="110028"/>
                      </a:lnTo>
                      <a:lnTo>
                        <a:pt x="161034" y="110064"/>
                      </a:lnTo>
                      <a:cubicBezTo>
                        <a:pt x="161016" y="110064"/>
                        <a:pt x="160998" y="110064"/>
                        <a:pt x="160998" y="110064"/>
                      </a:cubicBezTo>
                      <a:cubicBezTo>
                        <a:pt x="157742" y="110064"/>
                        <a:pt x="154542" y="109863"/>
                        <a:pt x="151158" y="109644"/>
                      </a:cubicBezTo>
                      <a:cubicBezTo>
                        <a:pt x="141667" y="109040"/>
                        <a:pt x="130950" y="108363"/>
                        <a:pt x="122849" y="112844"/>
                      </a:cubicBezTo>
                      <a:cubicBezTo>
                        <a:pt x="122007" y="113301"/>
                        <a:pt x="120983" y="113557"/>
                        <a:pt x="120032" y="113429"/>
                      </a:cubicBezTo>
                      <a:cubicBezTo>
                        <a:pt x="119173" y="113338"/>
                        <a:pt x="118405" y="113210"/>
                        <a:pt x="117673" y="113082"/>
                      </a:cubicBezTo>
                      <a:cubicBezTo>
                        <a:pt x="117161" y="112990"/>
                        <a:pt x="116576" y="112899"/>
                        <a:pt x="116119" y="112826"/>
                      </a:cubicBezTo>
                      <a:cubicBezTo>
                        <a:pt x="110358" y="120013"/>
                        <a:pt x="102604" y="129011"/>
                        <a:pt x="92472" y="129011"/>
                      </a:cubicBezTo>
                      <a:close/>
                      <a:moveTo>
                        <a:pt x="89546" y="118660"/>
                      </a:moveTo>
                      <a:cubicBezTo>
                        <a:pt x="96130" y="121275"/>
                        <a:pt x="102458" y="114325"/>
                        <a:pt x="109443" y="105675"/>
                      </a:cubicBezTo>
                      <a:cubicBezTo>
                        <a:pt x="109553" y="105547"/>
                        <a:pt x="109663" y="105419"/>
                        <a:pt x="109773" y="105309"/>
                      </a:cubicBezTo>
                      <a:cubicBezTo>
                        <a:pt x="112717" y="102365"/>
                        <a:pt x="116631" y="103060"/>
                        <a:pt x="119228" y="103517"/>
                      </a:cubicBezTo>
                      <a:cubicBezTo>
                        <a:pt x="119374" y="103536"/>
                        <a:pt x="119502" y="103572"/>
                        <a:pt x="119648" y="103590"/>
                      </a:cubicBezTo>
                      <a:cubicBezTo>
                        <a:pt x="129890" y="98579"/>
                        <a:pt x="141484" y="99311"/>
                        <a:pt x="151762" y="99969"/>
                      </a:cubicBezTo>
                      <a:cubicBezTo>
                        <a:pt x="153298" y="100061"/>
                        <a:pt x="154779" y="100152"/>
                        <a:pt x="156224" y="100244"/>
                      </a:cubicBezTo>
                      <a:cubicBezTo>
                        <a:pt x="149366" y="71513"/>
                        <a:pt x="121568" y="64655"/>
                        <a:pt x="89656" y="56791"/>
                      </a:cubicBezTo>
                      <a:cubicBezTo>
                        <a:pt x="86144" y="55932"/>
                        <a:pt x="82505" y="55036"/>
                        <a:pt x="78921" y="54103"/>
                      </a:cubicBezTo>
                      <a:cubicBezTo>
                        <a:pt x="76452" y="53902"/>
                        <a:pt x="74422" y="52640"/>
                        <a:pt x="73324" y="50610"/>
                      </a:cubicBezTo>
                      <a:cubicBezTo>
                        <a:pt x="70454" y="45307"/>
                        <a:pt x="74714" y="37388"/>
                        <a:pt x="86035" y="20581"/>
                      </a:cubicBezTo>
                      <a:cubicBezTo>
                        <a:pt x="87407" y="17618"/>
                        <a:pt x="86218" y="15223"/>
                        <a:pt x="84956" y="13723"/>
                      </a:cubicBezTo>
                      <a:cubicBezTo>
                        <a:pt x="82066" y="10267"/>
                        <a:pt x="76909" y="8858"/>
                        <a:pt x="72136" y="10212"/>
                      </a:cubicBezTo>
                      <a:cubicBezTo>
                        <a:pt x="63870" y="13193"/>
                        <a:pt x="58347" y="19466"/>
                        <a:pt x="52513" y="26104"/>
                      </a:cubicBezTo>
                      <a:cubicBezTo>
                        <a:pt x="48471" y="30694"/>
                        <a:pt x="44649" y="35010"/>
                        <a:pt x="39766" y="38485"/>
                      </a:cubicBezTo>
                      <a:cubicBezTo>
                        <a:pt x="29671" y="53097"/>
                        <a:pt x="19850" y="65185"/>
                        <a:pt x="9755" y="75354"/>
                      </a:cubicBezTo>
                      <a:cubicBezTo>
                        <a:pt x="9664" y="92764"/>
                        <a:pt x="16833" y="107467"/>
                        <a:pt x="29324" y="115807"/>
                      </a:cubicBezTo>
                      <a:cubicBezTo>
                        <a:pt x="30092" y="112753"/>
                        <a:pt x="31518" y="110320"/>
                        <a:pt x="33640" y="108565"/>
                      </a:cubicBezTo>
                      <a:cubicBezTo>
                        <a:pt x="39089" y="104066"/>
                        <a:pt x="47282" y="105346"/>
                        <a:pt x="55201" y="106590"/>
                      </a:cubicBezTo>
                      <a:cubicBezTo>
                        <a:pt x="55256" y="106590"/>
                        <a:pt x="55293" y="106608"/>
                        <a:pt x="55348" y="106608"/>
                      </a:cubicBezTo>
                      <a:lnTo>
                        <a:pt x="55348" y="105456"/>
                      </a:lnTo>
                      <a:cubicBezTo>
                        <a:pt x="55348" y="103261"/>
                        <a:pt x="56902" y="101378"/>
                        <a:pt x="59042" y="100975"/>
                      </a:cubicBezTo>
                      <a:cubicBezTo>
                        <a:pt x="61200" y="100573"/>
                        <a:pt x="63339" y="101725"/>
                        <a:pt x="64162" y="103755"/>
                      </a:cubicBezTo>
                      <a:lnTo>
                        <a:pt x="64748" y="105181"/>
                      </a:lnTo>
                      <a:cubicBezTo>
                        <a:pt x="67052" y="110905"/>
                        <a:pt x="70911" y="113502"/>
                        <a:pt x="76580" y="113027"/>
                      </a:cubicBezTo>
                      <a:cubicBezTo>
                        <a:pt x="76562" y="112771"/>
                        <a:pt x="76562" y="112515"/>
                        <a:pt x="76562" y="112259"/>
                      </a:cubicBezTo>
                      <a:lnTo>
                        <a:pt x="76562" y="111546"/>
                      </a:lnTo>
                      <a:cubicBezTo>
                        <a:pt x="76562" y="109699"/>
                        <a:pt x="77677" y="108034"/>
                        <a:pt x="79360" y="107321"/>
                      </a:cubicBezTo>
                      <a:cubicBezTo>
                        <a:pt x="81061" y="106626"/>
                        <a:pt x="83017" y="106992"/>
                        <a:pt x="84334" y="108272"/>
                      </a:cubicBezTo>
                      <a:lnTo>
                        <a:pt x="84846" y="108784"/>
                      </a:lnTo>
                      <a:cubicBezTo>
                        <a:pt x="86364" y="110302"/>
                        <a:pt x="87004" y="112350"/>
                        <a:pt x="86711" y="114490"/>
                      </a:cubicBezTo>
                      <a:cubicBezTo>
                        <a:pt x="87333" y="116246"/>
                        <a:pt x="88559" y="117654"/>
                        <a:pt x="89546" y="11866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54" name="Graphic 4">
              <a:extLst>
                <a:ext uri="{FF2B5EF4-FFF2-40B4-BE49-F238E27FC236}">
                  <a16:creationId xmlns:a16="http://schemas.microsoft.com/office/drawing/2014/main" id="{60CD1F2B-585A-554E-F969-B8D6F9C74809}"/>
                </a:ext>
              </a:extLst>
            </p:cNvPr>
            <p:cNvGrpSpPr/>
            <p:nvPr/>
          </p:nvGrpSpPr>
          <p:grpSpPr>
            <a:xfrm>
              <a:off x="6988670" y="1996281"/>
              <a:ext cx="73325" cy="73133"/>
              <a:chOff x="6988670" y="1996281"/>
              <a:chExt cx="73325" cy="73133"/>
            </a:xfrm>
          </p:grpSpPr>
          <p:grpSp>
            <p:nvGrpSpPr>
              <p:cNvPr id="255" name="Graphic 4">
                <a:extLst>
                  <a:ext uri="{FF2B5EF4-FFF2-40B4-BE49-F238E27FC236}">
                    <a16:creationId xmlns:a16="http://schemas.microsoft.com/office/drawing/2014/main" id="{87C7EB28-0A1D-EB19-4801-621A7CA20B4F}"/>
                  </a:ext>
                </a:extLst>
              </p:cNvPr>
              <p:cNvGrpSpPr/>
              <p:nvPr/>
            </p:nvGrpSpPr>
            <p:grpSpPr>
              <a:xfrm>
                <a:off x="6990055" y="1996592"/>
                <a:ext cx="71609" cy="72548"/>
                <a:chOff x="6990055" y="1996592"/>
                <a:chExt cx="71609" cy="72548"/>
              </a:xfrm>
            </p:grpSpPr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80EE3088-D03A-850F-1287-915F02DF2292}"/>
                    </a:ext>
                  </a:extLst>
                </p:cNvPr>
                <p:cNvSpPr/>
                <p:nvPr/>
              </p:nvSpPr>
              <p:spPr>
                <a:xfrm>
                  <a:off x="6994635" y="2001182"/>
                  <a:ext cx="62437" cy="63380"/>
                </a:xfrm>
                <a:custGeom>
                  <a:avLst/>
                  <a:gdLst>
                    <a:gd name="connsiteX0" fmla="*/ 0 w 62437"/>
                    <a:gd name="connsiteY0" fmla="*/ 59088 h 63380"/>
                    <a:gd name="connsiteX1" fmla="*/ 842 w 62437"/>
                    <a:gd name="connsiteY1" fmla="*/ 58211 h 63380"/>
                    <a:gd name="connsiteX2" fmla="*/ 30578 w 62437"/>
                    <a:gd name="connsiteY2" fmla="*/ 62819 h 63380"/>
                    <a:gd name="connsiteX3" fmla="*/ 57242 w 62437"/>
                    <a:gd name="connsiteY3" fmla="*/ 44714 h 63380"/>
                    <a:gd name="connsiteX4" fmla="*/ 53291 w 62437"/>
                    <a:gd name="connsiteY4" fmla="*/ 0 h 63380"/>
                    <a:gd name="connsiteX5" fmla="*/ 0 w 62437"/>
                    <a:gd name="connsiteY5" fmla="*/ 59088 h 63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437" h="63380">
                      <a:moveTo>
                        <a:pt x="0" y="59088"/>
                      </a:moveTo>
                      <a:cubicBezTo>
                        <a:pt x="549" y="58522"/>
                        <a:pt x="842" y="58211"/>
                        <a:pt x="842" y="58211"/>
                      </a:cubicBezTo>
                      <a:cubicBezTo>
                        <a:pt x="7480" y="63843"/>
                        <a:pt x="20190" y="63935"/>
                        <a:pt x="30578" y="62819"/>
                      </a:cubicBezTo>
                      <a:cubicBezTo>
                        <a:pt x="41953" y="61594"/>
                        <a:pt x="52121" y="54846"/>
                        <a:pt x="57242" y="44714"/>
                      </a:cubicBezTo>
                      <a:cubicBezTo>
                        <a:pt x="69220" y="20958"/>
                        <a:pt x="57278" y="4517"/>
                        <a:pt x="53291" y="0"/>
                      </a:cubicBezTo>
                      <a:cubicBezTo>
                        <a:pt x="35808" y="20446"/>
                        <a:pt x="12838" y="36466"/>
                        <a:pt x="0" y="590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4B698CEB-E3A4-E08A-7CD6-24C3857007CA}"/>
                    </a:ext>
                  </a:extLst>
                </p:cNvPr>
                <p:cNvSpPr/>
                <p:nvPr/>
              </p:nvSpPr>
              <p:spPr>
                <a:xfrm>
                  <a:off x="6990055" y="1996592"/>
                  <a:ext cx="71609" cy="72548"/>
                </a:xfrm>
                <a:custGeom>
                  <a:avLst/>
                  <a:gdLst>
                    <a:gd name="connsiteX0" fmla="*/ 25392 w 71609"/>
                    <a:gd name="connsiteY0" fmla="*/ 72549 h 72548"/>
                    <a:gd name="connsiteX1" fmla="*/ 5184 w 71609"/>
                    <a:gd name="connsiteY1" fmla="*/ 68214 h 72548"/>
                    <a:gd name="connsiteX2" fmla="*/ 1837 w 71609"/>
                    <a:gd name="connsiteY2" fmla="*/ 67355 h 72548"/>
                    <a:gd name="connsiteX3" fmla="*/ 594 w 71609"/>
                    <a:gd name="connsiteY3" fmla="*/ 61429 h 72548"/>
                    <a:gd name="connsiteX4" fmla="*/ 33640 w 71609"/>
                    <a:gd name="connsiteY4" fmla="*/ 22915 h 72548"/>
                    <a:gd name="connsiteX5" fmla="*/ 54379 w 71609"/>
                    <a:gd name="connsiteY5" fmla="*/ 1609 h 72548"/>
                    <a:gd name="connsiteX6" fmla="*/ 57817 w 71609"/>
                    <a:gd name="connsiteY6" fmla="*/ 0 h 72548"/>
                    <a:gd name="connsiteX7" fmla="*/ 57854 w 71609"/>
                    <a:gd name="connsiteY7" fmla="*/ 0 h 72548"/>
                    <a:gd name="connsiteX8" fmla="*/ 61292 w 71609"/>
                    <a:gd name="connsiteY8" fmla="*/ 1554 h 72548"/>
                    <a:gd name="connsiteX9" fmla="*/ 65900 w 71609"/>
                    <a:gd name="connsiteY9" fmla="*/ 51353 h 72548"/>
                    <a:gd name="connsiteX10" fmla="*/ 35652 w 71609"/>
                    <a:gd name="connsiteY10" fmla="*/ 71945 h 72548"/>
                    <a:gd name="connsiteX11" fmla="*/ 25392 w 71609"/>
                    <a:gd name="connsiteY11" fmla="*/ 72549 h 72548"/>
                    <a:gd name="connsiteX12" fmla="*/ 11475 w 71609"/>
                    <a:gd name="connsiteY12" fmla="*/ 61173 h 72548"/>
                    <a:gd name="connsiteX13" fmla="*/ 34683 w 71609"/>
                    <a:gd name="connsiteY13" fmla="*/ 62856 h 72548"/>
                    <a:gd name="connsiteX14" fmla="*/ 57744 w 71609"/>
                    <a:gd name="connsiteY14" fmla="*/ 47238 h 72548"/>
                    <a:gd name="connsiteX15" fmla="*/ 57543 w 71609"/>
                    <a:gd name="connsiteY15" fmla="*/ 11851 h 72548"/>
                    <a:gd name="connsiteX16" fmla="*/ 40004 w 71609"/>
                    <a:gd name="connsiteY16" fmla="*/ 29499 h 72548"/>
                    <a:gd name="connsiteX17" fmla="*/ 11475 w 71609"/>
                    <a:gd name="connsiteY17" fmla="*/ 61173 h 72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609" h="72548">
                      <a:moveTo>
                        <a:pt x="25392" y="72549"/>
                      </a:moveTo>
                      <a:cubicBezTo>
                        <a:pt x="16815" y="72549"/>
                        <a:pt x="10049" y="71104"/>
                        <a:pt x="5184" y="68214"/>
                      </a:cubicBezTo>
                      <a:cubicBezTo>
                        <a:pt x="4032" y="68361"/>
                        <a:pt x="2825" y="68086"/>
                        <a:pt x="1837" y="67355"/>
                      </a:cubicBezTo>
                      <a:cubicBezTo>
                        <a:pt x="-9" y="65983"/>
                        <a:pt x="-540" y="63441"/>
                        <a:pt x="594" y="61429"/>
                      </a:cubicBezTo>
                      <a:cubicBezTo>
                        <a:pt x="8970" y="46671"/>
                        <a:pt x="21515" y="34583"/>
                        <a:pt x="33640" y="22915"/>
                      </a:cubicBezTo>
                      <a:cubicBezTo>
                        <a:pt x="40699" y="16112"/>
                        <a:pt x="47997" y="9089"/>
                        <a:pt x="54379" y="1609"/>
                      </a:cubicBezTo>
                      <a:cubicBezTo>
                        <a:pt x="55239" y="603"/>
                        <a:pt x="56500" y="18"/>
                        <a:pt x="57817" y="0"/>
                      </a:cubicBezTo>
                      <a:cubicBezTo>
                        <a:pt x="57817" y="0"/>
                        <a:pt x="57835" y="0"/>
                        <a:pt x="57854" y="0"/>
                      </a:cubicBezTo>
                      <a:cubicBezTo>
                        <a:pt x="59170" y="0"/>
                        <a:pt x="60414" y="567"/>
                        <a:pt x="61292" y="1554"/>
                      </a:cubicBezTo>
                      <a:cubicBezTo>
                        <a:pt x="65736" y="6584"/>
                        <a:pt x="79177" y="25036"/>
                        <a:pt x="65900" y="51353"/>
                      </a:cubicBezTo>
                      <a:cubicBezTo>
                        <a:pt x="60121" y="62819"/>
                        <a:pt x="48801" y="70519"/>
                        <a:pt x="35652" y="71945"/>
                      </a:cubicBezTo>
                      <a:cubicBezTo>
                        <a:pt x="31995" y="72347"/>
                        <a:pt x="28556" y="72549"/>
                        <a:pt x="25392" y="72549"/>
                      </a:cubicBezTo>
                      <a:close/>
                      <a:moveTo>
                        <a:pt x="11475" y="61173"/>
                      </a:moveTo>
                      <a:cubicBezTo>
                        <a:pt x="16468" y="63350"/>
                        <a:pt x="24496" y="63953"/>
                        <a:pt x="34683" y="62856"/>
                      </a:cubicBezTo>
                      <a:cubicBezTo>
                        <a:pt x="44595" y="61777"/>
                        <a:pt x="53428" y="55797"/>
                        <a:pt x="57744" y="47238"/>
                      </a:cubicBezTo>
                      <a:cubicBezTo>
                        <a:pt x="66010" y="30834"/>
                        <a:pt x="61584" y="18434"/>
                        <a:pt x="57543" y="11851"/>
                      </a:cubicBezTo>
                      <a:cubicBezTo>
                        <a:pt x="51910" y="18032"/>
                        <a:pt x="45875" y="23848"/>
                        <a:pt x="40004" y="29499"/>
                      </a:cubicBezTo>
                      <a:cubicBezTo>
                        <a:pt x="29251" y="39831"/>
                        <a:pt x="19028" y="49670"/>
                        <a:pt x="11475" y="6117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8" name="Graphic 4">
                <a:extLst>
                  <a:ext uri="{FF2B5EF4-FFF2-40B4-BE49-F238E27FC236}">
                    <a16:creationId xmlns:a16="http://schemas.microsoft.com/office/drawing/2014/main" id="{5DD2B812-AFA0-B929-EAE4-1841634EBB07}"/>
                  </a:ext>
                </a:extLst>
              </p:cNvPr>
              <p:cNvGrpSpPr/>
              <p:nvPr/>
            </p:nvGrpSpPr>
            <p:grpSpPr>
              <a:xfrm>
                <a:off x="6988670" y="1996281"/>
                <a:ext cx="73325" cy="73133"/>
                <a:chOff x="6988670" y="1996281"/>
                <a:chExt cx="73325" cy="73133"/>
              </a:xfrm>
              <a:solidFill>
                <a:srgbClr val="000000"/>
              </a:solidFill>
            </p:grpSpPr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DF770113-4A8B-FC30-B643-005179735C5C}"/>
                    </a:ext>
                  </a:extLst>
                </p:cNvPr>
                <p:cNvSpPr/>
                <p:nvPr/>
              </p:nvSpPr>
              <p:spPr>
                <a:xfrm>
                  <a:off x="6993227" y="2000725"/>
                  <a:ext cx="64138" cy="64117"/>
                </a:xfrm>
                <a:custGeom>
                  <a:avLst/>
                  <a:gdLst>
                    <a:gd name="connsiteX0" fmla="*/ 22311 w 64138"/>
                    <a:gd name="connsiteY0" fmla="*/ 64118 h 64117"/>
                    <a:gd name="connsiteX1" fmla="*/ 2286 w 64138"/>
                    <a:gd name="connsiteY1" fmla="*/ 59070 h 64117"/>
                    <a:gd name="connsiteX2" fmla="*/ 1627 w 64138"/>
                    <a:gd name="connsiteY2" fmla="*/ 59747 h 64117"/>
                    <a:gd name="connsiteX3" fmla="*/ 0 w 64138"/>
                    <a:gd name="connsiteY3" fmla="*/ 61429 h 64117"/>
                    <a:gd name="connsiteX4" fmla="*/ 1152 w 64138"/>
                    <a:gd name="connsiteY4" fmla="*/ 59399 h 64117"/>
                    <a:gd name="connsiteX5" fmla="*/ 33448 w 64138"/>
                    <a:gd name="connsiteY5" fmla="*/ 21854 h 64117"/>
                    <a:gd name="connsiteX6" fmla="*/ 54461 w 64138"/>
                    <a:gd name="connsiteY6" fmla="*/ 256 h 64117"/>
                    <a:gd name="connsiteX7" fmla="*/ 54681 w 64138"/>
                    <a:gd name="connsiteY7" fmla="*/ 0 h 64117"/>
                    <a:gd name="connsiteX8" fmla="*/ 54918 w 64138"/>
                    <a:gd name="connsiteY8" fmla="*/ 256 h 64117"/>
                    <a:gd name="connsiteX9" fmla="*/ 58924 w 64138"/>
                    <a:gd name="connsiteY9" fmla="*/ 45299 h 64117"/>
                    <a:gd name="connsiteX10" fmla="*/ 32040 w 64138"/>
                    <a:gd name="connsiteY10" fmla="*/ 63569 h 64117"/>
                    <a:gd name="connsiteX11" fmla="*/ 22311 w 64138"/>
                    <a:gd name="connsiteY11" fmla="*/ 64118 h 64117"/>
                    <a:gd name="connsiteX12" fmla="*/ 2414 w 64138"/>
                    <a:gd name="connsiteY12" fmla="*/ 58412 h 64117"/>
                    <a:gd name="connsiteX13" fmla="*/ 2450 w 64138"/>
                    <a:gd name="connsiteY13" fmla="*/ 58448 h 64117"/>
                    <a:gd name="connsiteX14" fmla="*/ 31967 w 64138"/>
                    <a:gd name="connsiteY14" fmla="*/ 62984 h 64117"/>
                    <a:gd name="connsiteX15" fmla="*/ 58393 w 64138"/>
                    <a:gd name="connsiteY15" fmla="*/ 45043 h 64117"/>
                    <a:gd name="connsiteX16" fmla="*/ 54699 w 64138"/>
                    <a:gd name="connsiteY16" fmla="*/ 914 h 64117"/>
                    <a:gd name="connsiteX17" fmla="*/ 33869 w 64138"/>
                    <a:gd name="connsiteY17" fmla="*/ 22293 h 64117"/>
                    <a:gd name="connsiteX18" fmla="*/ 2414 w 64138"/>
                    <a:gd name="connsiteY18" fmla="*/ 58412 h 6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4138" h="64117">
                      <a:moveTo>
                        <a:pt x="22311" y="64118"/>
                      </a:moveTo>
                      <a:cubicBezTo>
                        <a:pt x="14776" y="64118"/>
                        <a:pt x="7059" y="62947"/>
                        <a:pt x="2286" y="59070"/>
                      </a:cubicBezTo>
                      <a:cubicBezTo>
                        <a:pt x="2140" y="59217"/>
                        <a:pt x="1920" y="59454"/>
                        <a:pt x="1627" y="59747"/>
                      </a:cubicBezTo>
                      <a:lnTo>
                        <a:pt x="0" y="61429"/>
                      </a:lnTo>
                      <a:lnTo>
                        <a:pt x="1152" y="59399"/>
                      </a:lnTo>
                      <a:cubicBezTo>
                        <a:pt x="9217" y="45171"/>
                        <a:pt x="21543" y="33321"/>
                        <a:pt x="33448" y="21854"/>
                      </a:cubicBezTo>
                      <a:cubicBezTo>
                        <a:pt x="40581" y="14978"/>
                        <a:pt x="47951" y="7882"/>
                        <a:pt x="54461" y="256"/>
                      </a:cubicBezTo>
                      <a:lnTo>
                        <a:pt x="54681" y="0"/>
                      </a:lnTo>
                      <a:lnTo>
                        <a:pt x="54918" y="256"/>
                      </a:lnTo>
                      <a:cubicBezTo>
                        <a:pt x="58906" y="4773"/>
                        <a:pt x="70975" y="21397"/>
                        <a:pt x="58924" y="45299"/>
                      </a:cubicBezTo>
                      <a:cubicBezTo>
                        <a:pt x="53785" y="55467"/>
                        <a:pt x="43745" y="62307"/>
                        <a:pt x="32040" y="63569"/>
                      </a:cubicBezTo>
                      <a:cubicBezTo>
                        <a:pt x="29005" y="63898"/>
                        <a:pt x="25676" y="64118"/>
                        <a:pt x="22311" y="64118"/>
                      </a:cubicBezTo>
                      <a:close/>
                      <a:moveTo>
                        <a:pt x="2414" y="58412"/>
                      </a:moveTo>
                      <a:lnTo>
                        <a:pt x="2450" y="58448"/>
                      </a:lnTo>
                      <a:cubicBezTo>
                        <a:pt x="9126" y="64118"/>
                        <a:pt x="22183" y="64045"/>
                        <a:pt x="31967" y="62984"/>
                      </a:cubicBezTo>
                      <a:cubicBezTo>
                        <a:pt x="43470" y="61740"/>
                        <a:pt x="53346" y="55029"/>
                        <a:pt x="58393" y="45043"/>
                      </a:cubicBezTo>
                      <a:cubicBezTo>
                        <a:pt x="70061" y="21891"/>
                        <a:pt x="58832" y="5706"/>
                        <a:pt x="54699" y="914"/>
                      </a:cubicBezTo>
                      <a:cubicBezTo>
                        <a:pt x="48225" y="8467"/>
                        <a:pt x="40928" y="15490"/>
                        <a:pt x="33869" y="22293"/>
                      </a:cubicBezTo>
                      <a:cubicBezTo>
                        <a:pt x="22348" y="33376"/>
                        <a:pt x="10442" y="44824"/>
                        <a:pt x="2414" y="584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0" name="Freeform: Shape 259">
                  <a:extLst>
                    <a:ext uri="{FF2B5EF4-FFF2-40B4-BE49-F238E27FC236}">
                      <a16:creationId xmlns:a16="http://schemas.microsoft.com/office/drawing/2014/main" id="{C6BF6EF0-C53D-4E39-7F83-0C0A2ACF20F8}"/>
                    </a:ext>
                  </a:extLst>
                </p:cNvPr>
                <p:cNvSpPr/>
                <p:nvPr/>
              </p:nvSpPr>
              <p:spPr>
                <a:xfrm>
                  <a:off x="6988670" y="1996281"/>
                  <a:ext cx="73325" cy="73133"/>
                </a:xfrm>
                <a:custGeom>
                  <a:avLst/>
                  <a:gdLst>
                    <a:gd name="connsiteX0" fmla="*/ 26869 w 73325"/>
                    <a:gd name="connsiteY0" fmla="*/ 73134 h 73133"/>
                    <a:gd name="connsiteX1" fmla="*/ 7520 w 73325"/>
                    <a:gd name="connsiteY1" fmla="*/ 69366 h 73133"/>
                    <a:gd name="connsiteX2" fmla="*/ 1833 w 73325"/>
                    <a:gd name="connsiteY2" fmla="*/ 69531 h 73133"/>
                    <a:gd name="connsiteX3" fmla="*/ 607 w 73325"/>
                    <a:gd name="connsiteY3" fmla="*/ 63624 h 73133"/>
                    <a:gd name="connsiteX4" fmla="*/ 1759 w 73325"/>
                    <a:gd name="connsiteY4" fmla="*/ 61594 h 73133"/>
                    <a:gd name="connsiteX5" fmla="*/ 34861 w 73325"/>
                    <a:gd name="connsiteY5" fmla="*/ 23006 h 73133"/>
                    <a:gd name="connsiteX6" fmla="*/ 55563 w 73325"/>
                    <a:gd name="connsiteY6" fmla="*/ 1737 h 73133"/>
                    <a:gd name="connsiteX7" fmla="*/ 59129 w 73325"/>
                    <a:gd name="connsiteY7" fmla="*/ 0 h 73133"/>
                    <a:gd name="connsiteX8" fmla="*/ 62713 w 73325"/>
                    <a:gd name="connsiteY8" fmla="*/ 1427 h 73133"/>
                    <a:gd name="connsiteX9" fmla="*/ 67596 w 73325"/>
                    <a:gd name="connsiteY9" fmla="*/ 51810 h 73133"/>
                    <a:gd name="connsiteX10" fmla="*/ 37110 w 73325"/>
                    <a:gd name="connsiteY10" fmla="*/ 72567 h 73133"/>
                    <a:gd name="connsiteX11" fmla="*/ 26869 w 73325"/>
                    <a:gd name="connsiteY11" fmla="*/ 73134 h 73133"/>
                    <a:gd name="connsiteX12" fmla="*/ 13335 w 73325"/>
                    <a:gd name="connsiteY12" fmla="*/ 61338 h 73133"/>
                    <a:gd name="connsiteX13" fmla="*/ 36031 w 73325"/>
                    <a:gd name="connsiteY13" fmla="*/ 62874 h 73133"/>
                    <a:gd name="connsiteX14" fmla="*/ 58873 w 73325"/>
                    <a:gd name="connsiteY14" fmla="*/ 47421 h 73133"/>
                    <a:gd name="connsiteX15" fmla="*/ 58909 w 73325"/>
                    <a:gd name="connsiteY15" fmla="*/ 12637 h 73133"/>
                    <a:gd name="connsiteX16" fmla="*/ 41591 w 73325"/>
                    <a:gd name="connsiteY16" fmla="*/ 30011 h 73133"/>
                    <a:gd name="connsiteX17" fmla="*/ 13335 w 73325"/>
                    <a:gd name="connsiteY17" fmla="*/ 61338 h 73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3325" h="73133">
                      <a:moveTo>
                        <a:pt x="26869" y="73134"/>
                      </a:moveTo>
                      <a:cubicBezTo>
                        <a:pt x="18804" y="73134"/>
                        <a:pt x="12330" y="71872"/>
                        <a:pt x="7520" y="69366"/>
                      </a:cubicBezTo>
                      <a:cubicBezTo>
                        <a:pt x="5911" y="70738"/>
                        <a:pt x="3552" y="70811"/>
                        <a:pt x="1833" y="69531"/>
                      </a:cubicBezTo>
                      <a:cubicBezTo>
                        <a:pt x="-14" y="68159"/>
                        <a:pt x="-545" y="65617"/>
                        <a:pt x="607" y="63624"/>
                      </a:cubicBezTo>
                      <a:lnTo>
                        <a:pt x="1759" y="61594"/>
                      </a:lnTo>
                      <a:cubicBezTo>
                        <a:pt x="10153" y="46799"/>
                        <a:pt x="22717" y="34693"/>
                        <a:pt x="34861" y="23006"/>
                      </a:cubicBezTo>
                      <a:cubicBezTo>
                        <a:pt x="41902" y="16221"/>
                        <a:pt x="49198" y="9181"/>
                        <a:pt x="55563" y="1737"/>
                      </a:cubicBezTo>
                      <a:cubicBezTo>
                        <a:pt x="56422" y="732"/>
                        <a:pt x="57794" y="18"/>
                        <a:pt x="59129" y="0"/>
                      </a:cubicBezTo>
                      <a:cubicBezTo>
                        <a:pt x="60336" y="73"/>
                        <a:pt x="61835" y="421"/>
                        <a:pt x="62713" y="1427"/>
                      </a:cubicBezTo>
                      <a:cubicBezTo>
                        <a:pt x="67413" y="6748"/>
                        <a:pt x="80946" y="25329"/>
                        <a:pt x="67596" y="51810"/>
                      </a:cubicBezTo>
                      <a:cubicBezTo>
                        <a:pt x="61762" y="63368"/>
                        <a:pt x="50369" y="71140"/>
                        <a:pt x="37110" y="72567"/>
                      </a:cubicBezTo>
                      <a:cubicBezTo>
                        <a:pt x="33471" y="72951"/>
                        <a:pt x="30051" y="73134"/>
                        <a:pt x="26869" y="73134"/>
                      </a:cubicBezTo>
                      <a:close/>
                      <a:moveTo>
                        <a:pt x="13335" y="61338"/>
                      </a:moveTo>
                      <a:cubicBezTo>
                        <a:pt x="18401" y="63423"/>
                        <a:pt x="26210" y="63953"/>
                        <a:pt x="36031" y="62874"/>
                      </a:cubicBezTo>
                      <a:cubicBezTo>
                        <a:pt x="45980" y="61795"/>
                        <a:pt x="54520" y="56016"/>
                        <a:pt x="58873" y="47421"/>
                      </a:cubicBezTo>
                      <a:cubicBezTo>
                        <a:pt x="66938" y="31437"/>
                        <a:pt x="63043" y="19440"/>
                        <a:pt x="58909" y="12637"/>
                      </a:cubicBezTo>
                      <a:cubicBezTo>
                        <a:pt x="53313" y="18727"/>
                        <a:pt x="47388" y="24451"/>
                        <a:pt x="41591" y="30011"/>
                      </a:cubicBezTo>
                      <a:cubicBezTo>
                        <a:pt x="31404" y="39831"/>
                        <a:pt x="20944" y="49908"/>
                        <a:pt x="13335" y="6133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61" name="Graphic 4">
              <a:extLst>
                <a:ext uri="{FF2B5EF4-FFF2-40B4-BE49-F238E27FC236}">
                  <a16:creationId xmlns:a16="http://schemas.microsoft.com/office/drawing/2014/main" id="{5AB93443-39EA-B201-C40D-89D53716E641}"/>
                </a:ext>
              </a:extLst>
            </p:cNvPr>
            <p:cNvGrpSpPr/>
            <p:nvPr/>
          </p:nvGrpSpPr>
          <p:grpSpPr>
            <a:xfrm>
              <a:off x="6568018" y="1952289"/>
              <a:ext cx="242329" cy="102715"/>
              <a:chOff x="6568018" y="1952289"/>
              <a:chExt cx="242329" cy="102715"/>
            </a:xfrm>
          </p:grpSpPr>
          <p:grpSp>
            <p:nvGrpSpPr>
              <p:cNvPr id="262" name="Graphic 4">
                <a:extLst>
                  <a:ext uri="{FF2B5EF4-FFF2-40B4-BE49-F238E27FC236}">
                    <a16:creationId xmlns:a16="http://schemas.microsoft.com/office/drawing/2014/main" id="{F2A6AC1F-B8EF-E4FA-052D-FB0080191629}"/>
                  </a:ext>
                </a:extLst>
              </p:cNvPr>
              <p:cNvGrpSpPr/>
              <p:nvPr/>
            </p:nvGrpSpPr>
            <p:grpSpPr>
              <a:xfrm>
                <a:off x="6569939" y="1952581"/>
                <a:ext cx="240060" cy="102111"/>
                <a:chOff x="6569939" y="1952581"/>
                <a:chExt cx="240060" cy="102111"/>
              </a:xfrm>
            </p:grpSpPr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CB3819E4-47DB-68A2-5469-EBDCDA298225}"/>
                    </a:ext>
                  </a:extLst>
                </p:cNvPr>
                <p:cNvSpPr/>
                <p:nvPr/>
              </p:nvSpPr>
              <p:spPr>
                <a:xfrm>
                  <a:off x="6574487" y="1957161"/>
                  <a:ext cx="230997" cy="92988"/>
                </a:xfrm>
                <a:custGeom>
                  <a:avLst/>
                  <a:gdLst>
                    <a:gd name="connsiteX0" fmla="*/ 188659 w 230997"/>
                    <a:gd name="connsiteY0" fmla="*/ 1630 h 92988"/>
                    <a:gd name="connsiteX1" fmla="*/ 49085 w 230997"/>
                    <a:gd name="connsiteY1" fmla="*/ 31366 h 92988"/>
                    <a:gd name="connsiteX2" fmla="*/ 0 w 230997"/>
                    <a:gd name="connsiteY2" fmla="*/ 52434 h 92988"/>
                    <a:gd name="connsiteX3" fmla="*/ 12272 w 230997"/>
                    <a:gd name="connsiteY3" fmla="*/ 52507 h 92988"/>
                    <a:gd name="connsiteX4" fmla="*/ 90599 w 230997"/>
                    <a:gd name="connsiteY4" fmla="*/ 74233 h 92988"/>
                    <a:gd name="connsiteX5" fmla="*/ 200144 w 230997"/>
                    <a:gd name="connsiteY5" fmla="*/ 91735 h 92988"/>
                    <a:gd name="connsiteX6" fmla="*/ 223114 w 230997"/>
                    <a:gd name="connsiteY6" fmla="*/ 72496 h 92988"/>
                    <a:gd name="connsiteX7" fmla="*/ 216055 w 230997"/>
                    <a:gd name="connsiteY7" fmla="*/ 770 h 92988"/>
                    <a:gd name="connsiteX8" fmla="*/ 216146 w 230997"/>
                    <a:gd name="connsiteY8" fmla="*/ 405 h 92988"/>
                    <a:gd name="connsiteX9" fmla="*/ 188659 w 230997"/>
                    <a:gd name="connsiteY9" fmla="*/ 1630 h 92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0997" h="92988">
                      <a:moveTo>
                        <a:pt x="188659" y="1630"/>
                      </a:moveTo>
                      <a:cubicBezTo>
                        <a:pt x="140964" y="13883"/>
                        <a:pt x="98554" y="22625"/>
                        <a:pt x="49085" y="31366"/>
                      </a:cubicBezTo>
                      <a:cubicBezTo>
                        <a:pt x="31730" y="32921"/>
                        <a:pt x="15783" y="42851"/>
                        <a:pt x="0" y="52434"/>
                      </a:cubicBezTo>
                      <a:cubicBezTo>
                        <a:pt x="3987" y="51392"/>
                        <a:pt x="8230" y="51373"/>
                        <a:pt x="12272" y="52507"/>
                      </a:cubicBezTo>
                      <a:lnTo>
                        <a:pt x="90599" y="74233"/>
                      </a:lnTo>
                      <a:cubicBezTo>
                        <a:pt x="90599" y="74233"/>
                        <a:pt x="171871" y="98721"/>
                        <a:pt x="200144" y="91735"/>
                      </a:cubicBezTo>
                      <a:cubicBezTo>
                        <a:pt x="228417" y="84731"/>
                        <a:pt x="223114" y="72496"/>
                        <a:pt x="223114" y="72496"/>
                      </a:cubicBezTo>
                      <a:cubicBezTo>
                        <a:pt x="244310" y="34000"/>
                        <a:pt x="216055" y="770"/>
                        <a:pt x="216055" y="770"/>
                      </a:cubicBezTo>
                      <a:cubicBezTo>
                        <a:pt x="216055" y="642"/>
                        <a:pt x="216110" y="533"/>
                        <a:pt x="216146" y="405"/>
                      </a:cubicBezTo>
                      <a:cubicBezTo>
                        <a:pt x="207514" y="551"/>
                        <a:pt x="198663" y="-1205"/>
                        <a:pt x="188659" y="1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:a16="http://schemas.microsoft.com/office/drawing/2014/main" id="{5F0314E5-8E44-72C2-395E-941A1822AA1B}"/>
                    </a:ext>
                  </a:extLst>
                </p:cNvPr>
                <p:cNvSpPr/>
                <p:nvPr/>
              </p:nvSpPr>
              <p:spPr>
                <a:xfrm>
                  <a:off x="6569939" y="1952581"/>
                  <a:ext cx="240060" cy="102111"/>
                </a:xfrm>
                <a:custGeom>
                  <a:avLst/>
                  <a:gdLst>
                    <a:gd name="connsiteX0" fmla="*/ 191982 w 240060"/>
                    <a:gd name="connsiteY0" fmla="*/ 102112 h 102111"/>
                    <a:gd name="connsiteX1" fmla="*/ 93848 w 240060"/>
                    <a:gd name="connsiteY1" fmla="*/ 83202 h 102111"/>
                    <a:gd name="connsiteX2" fmla="*/ 15612 w 240060"/>
                    <a:gd name="connsiteY2" fmla="*/ 61512 h 102111"/>
                    <a:gd name="connsiteX3" fmla="*/ 5719 w 240060"/>
                    <a:gd name="connsiteY3" fmla="*/ 61457 h 102111"/>
                    <a:gd name="connsiteX4" fmla="*/ 360 w 240060"/>
                    <a:gd name="connsiteY4" fmla="*/ 58806 h 102111"/>
                    <a:gd name="connsiteX5" fmla="*/ 2207 w 240060"/>
                    <a:gd name="connsiteY5" fmla="*/ 53118 h 102111"/>
                    <a:gd name="connsiteX6" fmla="*/ 3487 w 240060"/>
                    <a:gd name="connsiteY6" fmla="*/ 52332 h 102111"/>
                    <a:gd name="connsiteX7" fmla="*/ 53249 w 240060"/>
                    <a:gd name="connsiteY7" fmla="*/ 31392 h 102111"/>
                    <a:gd name="connsiteX8" fmla="*/ 192037 w 240060"/>
                    <a:gd name="connsiteY8" fmla="*/ 1784 h 102111"/>
                    <a:gd name="connsiteX9" fmla="*/ 213324 w 240060"/>
                    <a:gd name="connsiteY9" fmla="*/ 211 h 102111"/>
                    <a:gd name="connsiteX10" fmla="*/ 220621 w 240060"/>
                    <a:gd name="connsiteY10" fmla="*/ 394 h 102111"/>
                    <a:gd name="connsiteX11" fmla="*/ 224388 w 240060"/>
                    <a:gd name="connsiteY11" fmla="*/ 2259 h 102111"/>
                    <a:gd name="connsiteX12" fmla="*/ 225083 w 240060"/>
                    <a:gd name="connsiteY12" fmla="*/ 3631 h 102111"/>
                    <a:gd name="connsiteX13" fmla="*/ 232508 w 240060"/>
                    <a:gd name="connsiteY13" fmla="*/ 77716 h 102111"/>
                    <a:gd name="connsiteX14" fmla="*/ 231155 w 240060"/>
                    <a:gd name="connsiteY14" fmla="*/ 85579 h 102111"/>
                    <a:gd name="connsiteX15" fmla="*/ 205807 w 240060"/>
                    <a:gd name="connsiteY15" fmla="*/ 100740 h 102111"/>
                    <a:gd name="connsiteX16" fmla="*/ 191982 w 240060"/>
                    <a:gd name="connsiteY16" fmla="*/ 102112 h 102111"/>
                    <a:gd name="connsiteX17" fmla="*/ 19892 w 240060"/>
                    <a:gd name="connsiteY17" fmla="*/ 53210 h 102111"/>
                    <a:gd name="connsiteX18" fmla="*/ 96372 w 240060"/>
                    <a:gd name="connsiteY18" fmla="*/ 74405 h 102111"/>
                    <a:gd name="connsiteX19" fmla="*/ 203595 w 240060"/>
                    <a:gd name="connsiteY19" fmla="*/ 91870 h 102111"/>
                    <a:gd name="connsiteX20" fmla="*/ 222797 w 240060"/>
                    <a:gd name="connsiteY20" fmla="*/ 81812 h 102111"/>
                    <a:gd name="connsiteX21" fmla="*/ 223382 w 240060"/>
                    <a:gd name="connsiteY21" fmla="*/ 78703 h 102111"/>
                    <a:gd name="connsiteX22" fmla="*/ 223638 w 240060"/>
                    <a:gd name="connsiteY22" fmla="*/ 74863 h 102111"/>
                    <a:gd name="connsiteX23" fmla="*/ 218079 w 240060"/>
                    <a:gd name="connsiteY23" fmla="*/ 9538 h 102111"/>
                    <a:gd name="connsiteX24" fmla="*/ 212867 w 240060"/>
                    <a:gd name="connsiteY24" fmla="*/ 9355 h 102111"/>
                    <a:gd name="connsiteX25" fmla="*/ 194432 w 240060"/>
                    <a:gd name="connsiteY25" fmla="*/ 10617 h 102111"/>
                    <a:gd name="connsiteX26" fmla="*/ 194323 w 240060"/>
                    <a:gd name="connsiteY26" fmla="*/ 10653 h 102111"/>
                    <a:gd name="connsiteX27" fmla="*/ 54401 w 240060"/>
                    <a:gd name="connsiteY27" fmla="*/ 40463 h 102111"/>
                    <a:gd name="connsiteX28" fmla="*/ 19892 w 240060"/>
                    <a:gd name="connsiteY28" fmla="*/ 53210 h 102111"/>
                    <a:gd name="connsiteX29" fmla="*/ 193207 w 240060"/>
                    <a:gd name="connsiteY29" fmla="*/ 6209 h 102111"/>
                    <a:gd name="connsiteX30" fmla="*/ 193244 w 240060"/>
                    <a:gd name="connsiteY30" fmla="*/ 6209 h 102111"/>
                    <a:gd name="connsiteX31" fmla="*/ 193207 w 240060"/>
                    <a:gd name="connsiteY31" fmla="*/ 6209 h 102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40060" h="102111">
                      <a:moveTo>
                        <a:pt x="191982" y="102112"/>
                      </a:moveTo>
                      <a:cubicBezTo>
                        <a:pt x="157070" y="102112"/>
                        <a:pt x="96775" y="84080"/>
                        <a:pt x="93848" y="83202"/>
                      </a:cubicBezTo>
                      <a:lnTo>
                        <a:pt x="15612" y="61512"/>
                      </a:lnTo>
                      <a:cubicBezTo>
                        <a:pt x="12412" y="60616"/>
                        <a:pt x="8974" y="60598"/>
                        <a:pt x="5719" y="61457"/>
                      </a:cubicBezTo>
                      <a:cubicBezTo>
                        <a:pt x="3487" y="62024"/>
                        <a:pt x="1238" y="60909"/>
                        <a:pt x="360" y="58806"/>
                      </a:cubicBezTo>
                      <a:cubicBezTo>
                        <a:pt x="-517" y="56721"/>
                        <a:pt x="250" y="54289"/>
                        <a:pt x="2207" y="53118"/>
                      </a:cubicBezTo>
                      <a:lnTo>
                        <a:pt x="3487" y="52332"/>
                      </a:lnTo>
                      <a:cubicBezTo>
                        <a:pt x="19142" y="42840"/>
                        <a:pt x="35327" y="33001"/>
                        <a:pt x="53249" y="31392"/>
                      </a:cubicBezTo>
                      <a:cubicBezTo>
                        <a:pt x="106174" y="22010"/>
                        <a:pt x="147798" y="13141"/>
                        <a:pt x="192037" y="1784"/>
                      </a:cubicBezTo>
                      <a:cubicBezTo>
                        <a:pt x="199827" y="-411"/>
                        <a:pt x="206996" y="-82"/>
                        <a:pt x="213324" y="211"/>
                      </a:cubicBezTo>
                      <a:cubicBezTo>
                        <a:pt x="215793" y="321"/>
                        <a:pt x="218243" y="449"/>
                        <a:pt x="220621" y="394"/>
                      </a:cubicBezTo>
                      <a:cubicBezTo>
                        <a:pt x="222303" y="412"/>
                        <a:pt x="223511" y="1070"/>
                        <a:pt x="224388" y="2259"/>
                      </a:cubicBezTo>
                      <a:cubicBezTo>
                        <a:pt x="224699" y="2680"/>
                        <a:pt x="224937" y="3137"/>
                        <a:pt x="225083" y="3631"/>
                      </a:cubicBezTo>
                      <a:cubicBezTo>
                        <a:pt x="230039" y="10251"/>
                        <a:pt x="251143" y="41889"/>
                        <a:pt x="232508" y="77716"/>
                      </a:cubicBezTo>
                      <a:cubicBezTo>
                        <a:pt x="232782" y="79617"/>
                        <a:pt x="232709" y="82434"/>
                        <a:pt x="231155" y="85579"/>
                      </a:cubicBezTo>
                      <a:cubicBezTo>
                        <a:pt x="227826" y="92309"/>
                        <a:pt x="219304" y="97412"/>
                        <a:pt x="205807" y="100740"/>
                      </a:cubicBezTo>
                      <a:cubicBezTo>
                        <a:pt x="201967" y="101709"/>
                        <a:pt x="197249" y="102112"/>
                        <a:pt x="191982" y="102112"/>
                      </a:cubicBezTo>
                      <a:close/>
                      <a:moveTo>
                        <a:pt x="19892" y="53210"/>
                      </a:moveTo>
                      <a:lnTo>
                        <a:pt x="96372" y="74405"/>
                      </a:lnTo>
                      <a:cubicBezTo>
                        <a:pt x="97268" y="74680"/>
                        <a:pt x="176840" y="98491"/>
                        <a:pt x="203595" y="91870"/>
                      </a:cubicBezTo>
                      <a:cubicBezTo>
                        <a:pt x="217311" y="88469"/>
                        <a:pt x="221517" y="84116"/>
                        <a:pt x="222797" y="81812"/>
                      </a:cubicBezTo>
                      <a:cubicBezTo>
                        <a:pt x="223785" y="80056"/>
                        <a:pt x="223437" y="78831"/>
                        <a:pt x="223382" y="78703"/>
                      </a:cubicBezTo>
                      <a:cubicBezTo>
                        <a:pt x="222998" y="77514"/>
                        <a:pt x="223035" y="75960"/>
                        <a:pt x="223638" y="74863"/>
                      </a:cubicBezTo>
                      <a:cubicBezTo>
                        <a:pt x="241048" y="43261"/>
                        <a:pt x="222742" y="15719"/>
                        <a:pt x="218079" y="9538"/>
                      </a:cubicBezTo>
                      <a:cubicBezTo>
                        <a:pt x="216360" y="9501"/>
                        <a:pt x="214622" y="9428"/>
                        <a:pt x="212867" y="9355"/>
                      </a:cubicBezTo>
                      <a:cubicBezTo>
                        <a:pt x="206685" y="9062"/>
                        <a:pt x="200815" y="8806"/>
                        <a:pt x="194432" y="10617"/>
                      </a:cubicBezTo>
                      <a:cubicBezTo>
                        <a:pt x="194396" y="10617"/>
                        <a:pt x="194359" y="10635"/>
                        <a:pt x="194323" y="10653"/>
                      </a:cubicBezTo>
                      <a:cubicBezTo>
                        <a:pt x="149810" y="22083"/>
                        <a:pt x="107985" y="30990"/>
                        <a:pt x="54401" y="40463"/>
                      </a:cubicBezTo>
                      <a:cubicBezTo>
                        <a:pt x="42459" y="41542"/>
                        <a:pt x="31011" y="46882"/>
                        <a:pt x="19892" y="53210"/>
                      </a:cubicBezTo>
                      <a:close/>
                      <a:moveTo>
                        <a:pt x="193207" y="6209"/>
                      </a:moveTo>
                      <a:lnTo>
                        <a:pt x="193244" y="6209"/>
                      </a:lnTo>
                      <a:lnTo>
                        <a:pt x="193207" y="620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5" name="Graphic 4">
                <a:extLst>
                  <a:ext uri="{FF2B5EF4-FFF2-40B4-BE49-F238E27FC236}">
                    <a16:creationId xmlns:a16="http://schemas.microsoft.com/office/drawing/2014/main" id="{2EEB8D9C-E736-C755-5E9A-9D1C77EBEEB7}"/>
                  </a:ext>
                </a:extLst>
              </p:cNvPr>
              <p:cNvGrpSpPr/>
              <p:nvPr/>
            </p:nvGrpSpPr>
            <p:grpSpPr>
              <a:xfrm>
                <a:off x="6568018" y="1952289"/>
                <a:ext cx="242329" cy="102715"/>
                <a:chOff x="6568018" y="1952289"/>
                <a:chExt cx="242329" cy="102715"/>
              </a:xfrm>
              <a:solidFill>
                <a:srgbClr val="000000"/>
              </a:solidFill>
            </p:grpSpPr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D97D90B2-025E-E773-A3FF-D735F2EBE874}"/>
                    </a:ext>
                  </a:extLst>
                </p:cNvPr>
                <p:cNvSpPr/>
                <p:nvPr/>
              </p:nvSpPr>
              <p:spPr>
                <a:xfrm>
                  <a:off x="6572567" y="1956863"/>
                  <a:ext cx="233161" cy="93568"/>
                </a:xfrm>
                <a:custGeom>
                  <a:avLst/>
                  <a:gdLst>
                    <a:gd name="connsiteX0" fmla="*/ 189372 w 233161"/>
                    <a:gd name="connsiteY0" fmla="*/ 93569 h 93568"/>
                    <a:gd name="connsiteX1" fmla="*/ 92427 w 233161"/>
                    <a:gd name="connsiteY1" fmla="*/ 74824 h 93568"/>
                    <a:gd name="connsiteX2" fmla="*/ 14100 w 233161"/>
                    <a:gd name="connsiteY2" fmla="*/ 53098 h 93568"/>
                    <a:gd name="connsiteX3" fmla="*/ 1975 w 233161"/>
                    <a:gd name="connsiteY3" fmla="*/ 53024 h 93568"/>
                    <a:gd name="connsiteX4" fmla="*/ 0 w 233161"/>
                    <a:gd name="connsiteY4" fmla="*/ 53536 h 93568"/>
                    <a:gd name="connsiteX5" fmla="*/ 3017 w 233161"/>
                    <a:gd name="connsiteY5" fmla="*/ 51708 h 93568"/>
                    <a:gd name="connsiteX6" fmla="*/ 50950 w 233161"/>
                    <a:gd name="connsiteY6" fmla="*/ 31371 h 93568"/>
                    <a:gd name="connsiteX7" fmla="*/ 190488 w 233161"/>
                    <a:gd name="connsiteY7" fmla="*/ 1635 h 93568"/>
                    <a:gd name="connsiteX8" fmla="*/ 210476 w 233161"/>
                    <a:gd name="connsiteY8" fmla="*/ 209 h 93568"/>
                    <a:gd name="connsiteX9" fmla="*/ 218048 w 233161"/>
                    <a:gd name="connsiteY9" fmla="*/ 391 h 93568"/>
                    <a:gd name="connsiteX10" fmla="*/ 218468 w 233161"/>
                    <a:gd name="connsiteY10" fmla="*/ 391 h 93568"/>
                    <a:gd name="connsiteX11" fmla="*/ 218304 w 233161"/>
                    <a:gd name="connsiteY11" fmla="*/ 904 h 93568"/>
                    <a:gd name="connsiteX12" fmla="*/ 218267 w 233161"/>
                    <a:gd name="connsiteY12" fmla="*/ 977 h 93568"/>
                    <a:gd name="connsiteX13" fmla="*/ 229715 w 233161"/>
                    <a:gd name="connsiteY13" fmla="*/ 22392 h 93568"/>
                    <a:gd name="connsiteX14" fmla="*/ 225345 w 233161"/>
                    <a:gd name="connsiteY14" fmla="*/ 72812 h 93568"/>
                    <a:gd name="connsiteX15" fmla="*/ 224650 w 233161"/>
                    <a:gd name="connsiteY15" fmla="*/ 79450 h 93568"/>
                    <a:gd name="connsiteX16" fmla="*/ 202119 w 233161"/>
                    <a:gd name="connsiteY16" fmla="*/ 92325 h 93568"/>
                    <a:gd name="connsiteX17" fmla="*/ 189372 w 233161"/>
                    <a:gd name="connsiteY17" fmla="*/ 93569 h 93568"/>
                    <a:gd name="connsiteX18" fmla="*/ 7937 w 233161"/>
                    <a:gd name="connsiteY18" fmla="*/ 51671 h 93568"/>
                    <a:gd name="connsiteX19" fmla="*/ 14264 w 233161"/>
                    <a:gd name="connsiteY19" fmla="*/ 52531 h 93568"/>
                    <a:gd name="connsiteX20" fmla="*/ 92592 w 233161"/>
                    <a:gd name="connsiteY20" fmla="*/ 74257 h 93568"/>
                    <a:gd name="connsiteX21" fmla="*/ 201973 w 233161"/>
                    <a:gd name="connsiteY21" fmla="*/ 91758 h 93568"/>
                    <a:gd name="connsiteX22" fmla="*/ 224101 w 233161"/>
                    <a:gd name="connsiteY22" fmla="*/ 79194 h 93568"/>
                    <a:gd name="connsiteX23" fmla="*/ 224723 w 233161"/>
                    <a:gd name="connsiteY23" fmla="*/ 72903 h 93568"/>
                    <a:gd name="connsiteX24" fmla="*/ 224668 w 233161"/>
                    <a:gd name="connsiteY24" fmla="*/ 72775 h 93568"/>
                    <a:gd name="connsiteX25" fmla="*/ 224741 w 233161"/>
                    <a:gd name="connsiteY25" fmla="*/ 72647 h 93568"/>
                    <a:gd name="connsiteX26" fmla="*/ 229130 w 233161"/>
                    <a:gd name="connsiteY26" fmla="*/ 22575 h 93568"/>
                    <a:gd name="connsiteX27" fmla="*/ 217700 w 233161"/>
                    <a:gd name="connsiteY27" fmla="*/ 1233 h 93568"/>
                    <a:gd name="connsiteX28" fmla="*/ 217627 w 233161"/>
                    <a:gd name="connsiteY28" fmla="*/ 1141 h 93568"/>
                    <a:gd name="connsiteX29" fmla="*/ 217627 w 233161"/>
                    <a:gd name="connsiteY29" fmla="*/ 1031 h 93568"/>
                    <a:gd name="connsiteX30" fmla="*/ 217627 w 233161"/>
                    <a:gd name="connsiteY30" fmla="*/ 977 h 93568"/>
                    <a:gd name="connsiteX31" fmla="*/ 210421 w 233161"/>
                    <a:gd name="connsiteY31" fmla="*/ 775 h 93568"/>
                    <a:gd name="connsiteX32" fmla="*/ 190616 w 233161"/>
                    <a:gd name="connsiteY32" fmla="*/ 2184 h 93568"/>
                    <a:gd name="connsiteX33" fmla="*/ 190616 w 233161"/>
                    <a:gd name="connsiteY33" fmla="*/ 2184 h 93568"/>
                    <a:gd name="connsiteX34" fmla="*/ 51023 w 233161"/>
                    <a:gd name="connsiteY34" fmla="*/ 31938 h 93568"/>
                    <a:gd name="connsiteX35" fmla="*/ 3566 w 233161"/>
                    <a:gd name="connsiteY35" fmla="*/ 52037 h 93568"/>
                    <a:gd name="connsiteX36" fmla="*/ 7937 w 233161"/>
                    <a:gd name="connsiteY36" fmla="*/ 51671 h 9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33161" h="93568">
                      <a:moveTo>
                        <a:pt x="189372" y="93569"/>
                      </a:moveTo>
                      <a:cubicBezTo>
                        <a:pt x="155100" y="93569"/>
                        <a:pt x="93141" y="75025"/>
                        <a:pt x="92427" y="74824"/>
                      </a:cubicBezTo>
                      <a:lnTo>
                        <a:pt x="14100" y="53098"/>
                      </a:lnTo>
                      <a:cubicBezTo>
                        <a:pt x="10168" y="52000"/>
                        <a:pt x="5980" y="51982"/>
                        <a:pt x="1975" y="53024"/>
                      </a:cubicBezTo>
                      <a:lnTo>
                        <a:pt x="0" y="53536"/>
                      </a:lnTo>
                      <a:lnTo>
                        <a:pt x="3017" y="51708"/>
                      </a:lnTo>
                      <a:cubicBezTo>
                        <a:pt x="18251" y="42454"/>
                        <a:pt x="33997" y="32889"/>
                        <a:pt x="50950" y="31371"/>
                      </a:cubicBezTo>
                      <a:cubicBezTo>
                        <a:pt x="104351" y="21935"/>
                        <a:pt x="146084" y="13029"/>
                        <a:pt x="190488" y="1635"/>
                      </a:cubicBezTo>
                      <a:cubicBezTo>
                        <a:pt x="197638" y="-377"/>
                        <a:pt x="204167" y="-84"/>
                        <a:pt x="210476" y="209"/>
                      </a:cubicBezTo>
                      <a:cubicBezTo>
                        <a:pt x="213092" y="337"/>
                        <a:pt x="215560" y="446"/>
                        <a:pt x="218048" y="391"/>
                      </a:cubicBezTo>
                      <a:lnTo>
                        <a:pt x="218468" y="391"/>
                      </a:lnTo>
                      <a:lnTo>
                        <a:pt x="218304" y="904"/>
                      </a:lnTo>
                      <a:cubicBezTo>
                        <a:pt x="218285" y="922"/>
                        <a:pt x="218285" y="958"/>
                        <a:pt x="218267" y="977"/>
                      </a:cubicBezTo>
                      <a:cubicBezTo>
                        <a:pt x="219108" y="2001"/>
                        <a:pt x="225601" y="10157"/>
                        <a:pt x="229715" y="22392"/>
                      </a:cubicBezTo>
                      <a:cubicBezTo>
                        <a:pt x="233757" y="34389"/>
                        <a:pt x="236263" y="52878"/>
                        <a:pt x="225345" y="72812"/>
                      </a:cubicBezTo>
                      <a:cubicBezTo>
                        <a:pt x="225564" y="73434"/>
                        <a:pt x="226332" y="76085"/>
                        <a:pt x="224650" y="79450"/>
                      </a:cubicBezTo>
                      <a:cubicBezTo>
                        <a:pt x="222747" y="83254"/>
                        <a:pt x="217298" y="88558"/>
                        <a:pt x="202119" y="92325"/>
                      </a:cubicBezTo>
                      <a:cubicBezTo>
                        <a:pt x="198626" y="93185"/>
                        <a:pt x="194292" y="93569"/>
                        <a:pt x="189372" y="93569"/>
                      </a:cubicBezTo>
                      <a:close/>
                      <a:moveTo>
                        <a:pt x="7937" y="51671"/>
                      </a:moveTo>
                      <a:cubicBezTo>
                        <a:pt x="10077" y="51671"/>
                        <a:pt x="12216" y="51964"/>
                        <a:pt x="14264" y="52531"/>
                      </a:cubicBezTo>
                      <a:lnTo>
                        <a:pt x="92592" y="74257"/>
                      </a:lnTo>
                      <a:cubicBezTo>
                        <a:pt x="93415" y="74513"/>
                        <a:pt x="174120" y="98653"/>
                        <a:pt x="201973" y="91758"/>
                      </a:cubicBezTo>
                      <a:cubicBezTo>
                        <a:pt x="216932" y="88064"/>
                        <a:pt x="222272" y="82889"/>
                        <a:pt x="224101" y="79194"/>
                      </a:cubicBezTo>
                      <a:cubicBezTo>
                        <a:pt x="225875" y="75647"/>
                        <a:pt x="224741" y="72940"/>
                        <a:pt x="224723" y="72903"/>
                      </a:cubicBezTo>
                      <a:lnTo>
                        <a:pt x="224668" y="72775"/>
                      </a:lnTo>
                      <a:lnTo>
                        <a:pt x="224741" y="72647"/>
                      </a:lnTo>
                      <a:cubicBezTo>
                        <a:pt x="235641" y="52860"/>
                        <a:pt x="233154" y="34499"/>
                        <a:pt x="229130" y="22575"/>
                      </a:cubicBezTo>
                      <a:cubicBezTo>
                        <a:pt x="224778" y="9664"/>
                        <a:pt x="217773" y="1324"/>
                        <a:pt x="217700" y="1233"/>
                      </a:cubicBezTo>
                      <a:lnTo>
                        <a:pt x="217627" y="1141"/>
                      </a:lnTo>
                      <a:lnTo>
                        <a:pt x="217627" y="1031"/>
                      </a:lnTo>
                      <a:cubicBezTo>
                        <a:pt x="217627" y="1013"/>
                        <a:pt x="217627" y="995"/>
                        <a:pt x="217627" y="977"/>
                      </a:cubicBezTo>
                      <a:cubicBezTo>
                        <a:pt x="215250" y="1013"/>
                        <a:pt x="212909" y="904"/>
                        <a:pt x="210421" y="775"/>
                      </a:cubicBezTo>
                      <a:cubicBezTo>
                        <a:pt x="204149" y="483"/>
                        <a:pt x="197675" y="190"/>
                        <a:pt x="190616" y="2184"/>
                      </a:cubicBezTo>
                      <a:lnTo>
                        <a:pt x="190616" y="2184"/>
                      </a:lnTo>
                      <a:cubicBezTo>
                        <a:pt x="146212" y="13577"/>
                        <a:pt x="104461" y="22483"/>
                        <a:pt x="51023" y="31938"/>
                      </a:cubicBezTo>
                      <a:cubicBezTo>
                        <a:pt x="34272" y="33438"/>
                        <a:pt x="18672" y="42874"/>
                        <a:pt x="3566" y="52037"/>
                      </a:cubicBezTo>
                      <a:cubicBezTo>
                        <a:pt x="5048" y="51799"/>
                        <a:pt x="6492" y="51671"/>
                        <a:pt x="7937" y="5167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4F8AA954-7001-3362-0C7E-5B464FA2C933}"/>
                    </a:ext>
                  </a:extLst>
                </p:cNvPr>
                <p:cNvSpPr/>
                <p:nvPr/>
              </p:nvSpPr>
              <p:spPr>
                <a:xfrm>
                  <a:off x="6568018" y="1952289"/>
                  <a:ext cx="242329" cy="102715"/>
                </a:xfrm>
                <a:custGeom>
                  <a:avLst/>
                  <a:gdLst>
                    <a:gd name="connsiteX0" fmla="*/ 193921 w 242329"/>
                    <a:gd name="connsiteY0" fmla="*/ 102715 h 102715"/>
                    <a:gd name="connsiteX1" fmla="*/ 95659 w 242329"/>
                    <a:gd name="connsiteY1" fmla="*/ 83769 h 102715"/>
                    <a:gd name="connsiteX2" fmla="*/ 17423 w 242329"/>
                    <a:gd name="connsiteY2" fmla="*/ 62079 h 102715"/>
                    <a:gd name="connsiteX3" fmla="*/ 7694 w 242329"/>
                    <a:gd name="connsiteY3" fmla="*/ 62024 h 102715"/>
                    <a:gd name="connsiteX4" fmla="*/ 5719 w 242329"/>
                    <a:gd name="connsiteY4" fmla="*/ 62536 h 102715"/>
                    <a:gd name="connsiteX5" fmla="*/ 361 w 242329"/>
                    <a:gd name="connsiteY5" fmla="*/ 59903 h 102715"/>
                    <a:gd name="connsiteX6" fmla="*/ 2190 w 242329"/>
                    <a:gd name="connsiteY6" fmla="*/ 54215 h 102715"/>
                    <a:gd name="connsiteX7" fmla="*/ 5207 w 242329"/>
                    <a:gd name="connsiteY7" fmla="*/ 52387 h 102715"/>
                    <a:gd name="connsiteX8" fmla="*/ 55115 w 242329"/>
                    <a:gd name="connsiteY8" fmla="*/ 31392 h 102715"/>
                    <a:gd name="connsiteX9" fmla="*/ 193921 w 242329"/>
                    <a:gd name="connsiteY9" fmla="*/ 1784 h 102715"/>
                    <a:gd name="connsiteX10" fmla="*/ 215245 w 242329"/>
                    <a:gd name="connsiteY10" fmla="*/ 211 h 102715"/>
                    <a:gd name="connsiteX11" fmla="*/ 222542 w 242329"/>
                    <a:gd name="connsiteY11" fmla="*/ 394 h 102715"/>
                    <a:gd name="connsiteX12" fmla="*/ 226492 w 242329"/>
                    <a:gd name="connsiteY12" fmla="*/ 2223 h 102715"/>
                    <a:gd name="connsiteX13" fmla="*/ 227351 w 242329"/>
                    <a:gd name="connsiteY13" fmla="*/ 3887 h 102715"/>
                    <a:gd name="connsiteX14" fmla="*/ 238635 w 242329"/>
                    <a:gd name="connsiteY14" fmla="*/ 25503 h 102715"/>
                    <a:gd name="connsiteX15" fmla="*/ 234758 w 242329"/>
                    <a:gd name="connsiteY15" fmla="*/ 78045 h 102715"/>
                    <a:gd name="connsiteX16" fmla="*/ 233331 w 242329"/>
                    <a:gd name="connsiteY16" fmla="*/ 86073 h 102715"/>
                    <a:gd name="connsiteX17" fmla="*/ 207820 w 242329"/>
                    <a:gd name="connsiteY17" fmla="*/ 101325 h 102715"/>
                    <a:gd name="connsiteX18" fmla="*/ 193921 w 242329"/>
                    <a:gd name="connsiteY18" fmla="*/ 102715 h 102715"/>
                    <a:gd name="connsiteX19" fmla="*/ 193921 w 242329"/>
                    <a:gd name="connsiteY19" fmla="*/ 102715 h 102715"/>
                    <a:gd name="connsiteX20" fmla="*/ 22580 w 242329"/>
                    <a:gd name="connsiteY20" fmla="*/ 53411 h 102715"/>
                    <a:gd name="connsiteX21" fmla="*/ 98384 w 242329"/>
                    <a:gd name="connsiteY21" fmla="*/ 74424 h 102715"/>
                    <a:gd name="connsiteX22" fmla="*/ 205442 w 242329"/>
                    <a:gd name="connsiteY22" fmla="*/ 91889 h 102715"/>
                    <a:gd name="connsiteX23" fmla="*/ 224590 w 242329"/>
                    <a:gd name="connsiteY23" fmla="*/ 81720 h 102715"/>
                    <a:gd name="connsiteX24" fmla="*/ 225047 w 242329"/>
                    <a:gd name="connsiteY24" fmla="*/ 79124 h 102715"/>
                    <a:gd name="connsiteX25" fmla="*/ 225267 w 242329"/>
                    <a:gd name="connsiteY25" fmla="*/ 75119 h 102715"/>
                    <a:gd name="connsiteX26" fmla="*/ 229381 w 242329"/>
                    <a:gd name="connsiteY26" fmla="*/ 28631 h 102715"/>
                    <a:gd name="connsiteX27" fmla="*/ 219835 w 242329"/>
                    <a:gd name="connsiteY27" fmla="*/ 10141 h 102715"/>
                    <a:gd name="connsiteX28" fmla="*/ 214788 w 242329"/>
                    <a:gd name="connsiteY28" fmla="*/ 9958 h 102715"/>
                    <a:gd name="connsiteX29" fmla="*/ 196445 w 242329"/>
                    <a:gd name="connsiteY29" fmla="*/ 11202 h 102715"/>
                    <a:gd name="connsiteX30" fmla="*/ 56395 w 242329"/>
                    <a:gd name="connsiteY30" fmla="*/ 41048 h 102715"/>
                    <a:gd name="connsiteX31" fmla="*/ 22580 w 242329"/>
                    <a:gd name="connsiteY31" fmla="*/ 53411 h 102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42329" h="102715">
                      <a:moveTo>
                        <a:pt x="193921" y="102715"/>
                      </a:moveTo>
                      <a:cubicBezTo>
                        <a:pt x="158826" y="102715"/>
                        <a:pt x="96299" y="83952"/>
                        <a:pt x="95659" y="83769"/>
                      </a:cubicBezTo>
                      <a:lnTo>
                        <a:pt x="17423" y="62079"/>
                      </a:lnTo>
                      <a:cubicBezTo>
                        <a:pt x="14278" y="61201"/>
                        <a:pt x="10913" y="61183"/>
                        <a:pt x="7694" y="62024"/>
                      </a:cubicBezTo>
                      <a:lnTo>
                        <a:pt x="5719" y="62536"/>
                      </a:lnTo>
                      <a:cubicBezTo>
                        <a:pt x="3525" y="63122"/>
                        <a:pt x="1239" y="61988"/>
                        <a:pt x="361" y="59903"/>
                      </a:cubicBezTo>
                      <a:cubicBezTo>
                        <a:pt x="-517" y="57818"/>
                        <a:pt x="251" y="55386"/>
                        <a:pt x="2190" y="54215"/>
                      </a:cubicBezTo>
                      <a:lnTo>
                        <a:pt x="5207" y="52387"/>
                      </a:lnTo>
                      <a:cubicBezTo>
                        <a:pt x="20880" y="42858"/>
                        <a:pt x="37101" y="33020"/>
                        <a:pt x="55115" y="31392"/>
                      </a:cubicBezTo>
                      <a:cubicBezTo>
                        <a:pt x="108040" y="22010"/>
                        <a:pt x="149664" y="13140"/>
                        <a:pt x="193921" y="1784"/>
                      </a:cubicBezTo>
                      <a:cubicBezTo>
                        <a:pt x="201675" y="-411"/>
                        <a:pt x="208881" y="-82"/>
                        <a:pt x="215245" y="211"/>
                      </a:cubicBezTo>
                      <a:cubicBezTo>
                        <a:pt x="217823" y="321"/>
                        <a:pt x="220182" y="430"/>
                        <a:pt x="222542" y="394"/>
                      </a:cubicBezTo>
                      <a:cubicBezTo>
                        <a:pt x="224114" y="375"/>
                        <a:pt x="225614" y="1052"/>
                        <a:pt x="226492" y="2223"/>
                      </a:cubicBezTo>
                      <a:cubicBezTo>
                        <a:pt x="226876" y="2716"/>
                        <a:pt x="227169" y="3283"/>
                        <a:pt x="227351" y="3887"/>
                      </a:cubicBezTo>
                      <a:cubicBezTo>
                        <a:pt x="229601" y="6886"/>
                        <a:pt x="235014" y="14768"/>
                        <a:pt x="238635" y="25503"/>
                      </a:cubicBezTo>
                      <a:cubicBezTo>
                        <a:pt x="242859" y="38067"/>
                        <a:pt x="245530" y="57251"/>
                        <a:pt x="234758" y="78045"/>
                      </a:cubicBezTo>
                      <a:cubicBezTo>
                        <a:pt x="235014" y="79983"/>
                        <a:pt x="234941" y="82854"/>
                        <a:pt x="233331" y="86073"/>
                      </a:cubicBezTo>
                      <a:cubicBezTo>
                        <a:pt x="229930" y="92840"/>
                        <a:pt x="221353" y="97979"/>
                        <a:pt x="207820" y="101325"/>
                      </a:cubicBezTo>
                      <a:cubicBezTo>
                        <a:pt x="204089" y="102258"/>
                        <a:pt x="199425" y="102715"/>
                        <a:pt x="193921" y="102715"/>
                      </a:cubicBezTo>
                      <a:lnTo>
                        <a:pt x="193921" y="102715"/>
                      </a:lnTo>
                      <a:close/>
                      <a:moveTo>
                        <a:pt x="22580" y="53411"/>
                      </a:moveTo>
                      <a:lnTo>
                        <a:pt x="98384" y="74424"/>
                      </a:lnTo>
                      <a:cubicBezTo>
                        <a:pt x="120714" y="81172"/>
                        <a:pt x="183277" y="97393"/>
                        <a:pt x="205442" y="91889"/>
                      </a:cubicBezTo>
                      <a:cubicBezTo>
                        <a:pt x="219927" y="88304"/>
                        <a:pt x="223657" y="83586"/>
                        <a:pt x="224590" y="81720"/>
                      </a:cubicBezTo>
                      <a:cubicBezTo>
                        <a:pt x="225303" y="80312"/>
                        <a:pt x="225102" y="79325"/>
                        <a:pt x="225047" y="79124"/>
                      </a:cubicBezTo>
                      <a:cubicBezTo>
                        <a:pt x="224553" y="77843"/>
                        <a:pt x="224608" y="76307"/>
                        <a:pt x="225267" y="75119"/>
                      </a:cubicBezTo>
                      <a:cubicBezTo>
                        <a:pt x="235416" y="56684"/>
                        <a:pt x="233112" y="39676"/>
                        <a:pt x="229381" y="28631"/>
                      </a:cubicBezTo>
                      <a:cubicBezTo>
                        <a:pt x="226327" y="19578"/>
                        <a:pt x="221865" y="12903"/>
                        <a:pt x="219835" y="10141"/>
                      </a:cubicBezTo>
                      <a:cubicBezTo>
                        <a:pt x="218189" y="10105"/>
                        <a:pt x="216525" y="10032"/>
                        <a:pt x="214788" y="9958"/>
                      </a:cubicBezTo>
                      <a:cubicBezTo>
                        <a:pt x="208606" y="9684"/>
                        <a:pt x="202772" y="9410"/>
                        <a:pt x="196445" y="11202"/>
                      </a:cubicBezTo>
                      <a:cubicBezTo>
                        <a:pt x="151785" y="22669"/>
                        <a:pt x="109942" y="31593"/>
                        <a:pt x="56395" y="41048"/>
                      </a:cubicBezTo>
                      <a:cubicBezTo>
                        <a:pt x="44636" y="42109"/>
                        <a:pt x="33443" y="47266"/>
                        <a:pt x="22580" y="534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68" name="Graphic 4">
              <a:extLst>
                <a:ext uri="{FF2B5EF4-FFF2-40B4-BE49-F238E27FC236}">
                  <a16:creationId xmlns:a16="http://schemas.microsoft.com/office/drawing/2014/main" id="{AA077FBD-F8E5-BB6D-8E8A-53F6AAA4BD27}"/>
                </a:ext>
              </a:extLst>
            </p:cNvPr>
            <p:cNvGrpSpPr/>
            <p:nvPr/>
          </p:nvGrpSpPr>
          <p:grpSpPr>
            <a:xfrm>
              <a:off x="6265365" y="1725192"/>
              <a:ext cx="744685" cy="366643"/>
              <a:chOff x="6265365" y="1725192"/>
              <a:chExt cx="744685" cy="366643"/>
            </a:xfrm>
            <a:solidFill>
              <a:srgbClr val="000000"/>
            </a:solidFill>
          </p:grpSpPr>
          <p:grpSp>
            <p:nvGrpSpPr>
              <p:cNvPr id="269" name="Graphic 4">
                <a:extLst>
                  <a:ext uri="{FF2B5EF4-FFF2-40B4-BE49-F238E27FC236}">
                    <a16:creationId xmlns:a16="http://schemas.microsoft.com/office/drawing/2014/main" id="{9EB70FC3-21AE-6FE6-73DA-0A70A3C06CE6}"/>
                  </a:ext>
                </a:extLst>
              </p:cNvPr>
              <p:cNvGrpSpPr/>
              <p:nvPr/>
            </p:nvGrpSpPr>
            <p:grpSpPr>
              <a:xfrm>
                <a:off x="6265657" y="1725508"/>
                <a:ext cx="744102" cy="366035"/>
                <a:chOff x="6265657" y="1725508"/>
                <a:chExt cx="744102" cy="366035"/>
              </a:xfrm>
              <a:solidFill>
                <a:srgbClr val="000000"/>
              </a:solidFill>
            </p:grpSpPr>
            <p:sp>
              <p:nvSpPr>
                <p:cNvPr id="270" name="Freeform: Shape 269">
                  <a:extLst>
                    <a:ext uri="{FF2B5EF4-FFF2-40B4-BE49-F238E27FC236}">
                      <a16:creationId xmlns:a16="http://schemas.microsoft.com/office/drawing/2014/main" id="{72E5DFD6-BC30-0D0D-6A5F-84875D90081A}"/>
                    </a:ext>
                  </a:extLst>
                </p:cNvPr>
                <p:cNvSpPr/>
                <p:nvPr/>
              </p:nvSpPr>
              <p:spPr>
                <a:xfrm>
                  <a:off x="6270211" y="1730044"/>
                  <a:ext cx="734985" cy="356945"/>
                </a:xfrm>
                <a:custGeom>
                  <a:avLst/>
                  <a:gdLst>
                    <a:gd name="connsiteX0" fmla="*/ 733989 w 734985"/>
                    <a:gd name="connsiteY0" fmla="*/ 18818 h 356945"/>
                    <a:gd name="connsiteX1" fmla="*/ 727917 w 734985"/>
                    <a:gd name="connsiteY1" fmla="*/ 11814 h 356945"/>
                    <a:gd name="connsiteX2" fmla="*/ 554968 w 734985"/>
                    <a:gd name="connsiteY2" fmla="*/ 8961 h 356945"/>
                    <a:gd name="connsiteX3" fmla="*/ 555663 w 734985"/>
                    <a:gd name="connsiteY3" fmla="*/ 9199 h 356945"/>
                    <a:gd name="connsiteX4" fmla="*/ 325984 w 734985"/>
                    <a:gd name="connsiteY4" fmla="*/ 7443 h 356945"/>
                    <a:gd name="connsiteX5" fmla="*/ 212433 w 734985"/>
                    <a:gd name="connsiteY5" fmla="*/ 71415 h 356945"/>
                    <a:gd name="connsiteX6" fmla="*/ 179369 w 734985"/>
                    <a:gd name="connsiteY6" fmla="*/ 114081 h 356945"/>
                    <a:gd name="connsiteX7" fmla="*/ 159892 w 734985"/>
                    <a:gd name="connsiteY7" fmla="*/ 150913 h 356945"/>
                    <a:gd name="connsiteX8" fmla="*/ 112197 w 734985"/>
                    <a:gd name="connsiteY8" fmla="*/ 173663 h 356945"/>
                    <a:gd name="connsiteX9" fmla="*/ 6876 w 734985"/>
                    <a:gd name="connsiteY9" fmla="*/ 217152 h 356945"/>
                    <a:gd name="connsiteX10" fmla="*/ 0 w 734985"/>
                    <a:gd name="connsiteY10" fmla="*/ 232276 h 356945"/>
                    <a:gd name="connsiteX11" fmla="*/ 51243 w 734985"/>
                    <a:gd name="connsiteY11" fmla="*/ 339005 h 356945"/>
                    <a:gd name="connsiteX12" fmla="*/ 53913 w 734985"/>
                    <a:gd name="connsiteY12" fmla="*/ 340925 h 356945"/>
                    <a:gd name="connsiteX13" fmla="*/ 63002 w 734985"/>
                    <a:gd name="connsiteY13" fmla="*/ 346576 h 356945"/>
                    <a:gd name="connsiteX14" fmla="*/ 75493 w 734985"/>
                    <a:gd name="connsiteY14" fmla="*/ 352702 h 356945"/>
                    <a:gd name="connsiteX15" fmla="*/ 85423 w 734985"/>
                    <a:gd name="connsiteY15" fmla="*/ 356945 h 356945"/>
                    <a:gd name="connsiteX16" fmla="*/ 96012 w 734985"/>
                    <a:gd name="connsiteY16" fmla="*/ 354257 h 356945"/>
                    <a:gd name="connsiteX17" fmla="*/ 96286 w 734985"/>
                    <a:gd name="connsiteY17" fmla="*/ 354184 h 356945"/>
                    <a:gd name="connsiteX18" fmla="*/ 164043 w 734985"/>
                    <a:gd name="connsiteY18" fmla="*/ 335603 h 356945"/>
                    <a:gd name="connsiteX19" fmla="*/ 180704 w 734985"/>
                    <a:gd name="connsiteY19" fmla="*/ 331635 h 356945"/>
                    <a:gd name="connsiteX20" fmla="*/ 298003 w 734985"/>
                    <a:gd name="connsiteY20" fmla="*/ 282202 h 356945"/>
                    <a:gd name="connsiteX21" fmla="*/ 304257 w 734985"/>
                    <a:gd name="connsiteY21" fmla="*/ 279569 h 356945"/>
                    <a:gd name="connsiteX22" fmla="*/ 353342 w 734985"/>
                    <a:gd name="connsiteY22" fmla="*/ 258501 h 356945"/>
                    <a:gd name="connsiteX23" fmla="*/ 492917 w 734985"/>
                    <a:gd name="connsiteY23" fmla="*/ 228765 h 356945"/>
                    <a:gd name="connsiteX24" fmla="*/ 520403 w 734985"/>
                    <a:gd name="connsiteY24" fmla="*/ 227521 h 356945"/>
                    <a:gd name="connsiteX25" fmla="*/ 579510 w 734985"/>
                    <a:gd name="connsiteY25" fmla="*/ 220883 h 356945"/>
                    <a:gd name="connsiteX26" fmla="*/ 588325 w 734985"/>
                    <a:gd name="connsiteY26" fmla="*/ 200766 h 356945"/>
                    <a:gd name="connsiteX27" fmla="*/ 506340 w 734985"/>
                    <a:gd name="connsiteY27" fmla="*/ 184307 h 356945"/>
                    <a:gd name="connsiteX28" fmla="*/ 495952 w 734985"/>
                    <a:gd name="connsiteY28" fmla="*/ 179424 h 356945"/>
                    <a:gd name="connsiteX29" fmla="*/ 484303 w 734985"/>
                    <a:gd name="connsiteY29" fmla="*/ 171176 h 356945"/>
                    <a:gd name="connsiteX30" fmla="*/ 474775 w 734985"/>
                    <a:gd name="connsiteY30" fmla="*/ 159398 h 356945"/>
                    <a:gd name="connsiteX31" fmla="*/ 468209 w 734985"/>
                    <a:gd name="connsiteY31" fmla="*/ 137782 h 356945"/>
                    <a:gd name="connsiteX32" fmla="*/ 530041 w 734985"/>
                    <a:gd name="connsiteY32" fmla="*/ 45062 h 356945"/>
                    <a:gd name="connsiteX33" fmla="*/ 646646 w 734985"/>
                    <a:gd name="connsiteY33" fmla="*/ 17063 h 356945"/>
                    <a:gd name="connsiteX34" fmla="*/ 732453 w 734985"/>
                    <a:gd name="connsiteY34" fmla="*/ 62911 h 356945"/>
                    <a:gd name="connsiteX35" fmla="*/ 733989 w 734985"/>
                    <a:gd name="connsiteY35" fmla="*/ 18818 h 356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34985" h="356945">
                      <a:moveTo>
                        <a:pt x="733989" y="18818"/>
                      </a:moveTo>
                      <a:cubicBezTo>
                        <a:pt x="732818" y="15581"/>
                        <a:pt x="731026" y="13039"/>
                        <a:pt x="727917" y="11814"/>
                      </a:cubicBezTo>
                      <a:cubicBezTo>
                        <a:pt x="671956" y="-15051"/>
                        <a:pt x="612758" y="12857"/>
                        <a:pt x="554968" y="8961"/>
                      </a:cubicBezTo>
                      <a:cubicBezTo>
                        <a:pt x="555407" y="9107"/>
                        <a:pt x="555663" y="9199"/>
                        <a:pt x="555663" y="9199"/>
                      </a:cubicBezTo>
                      <a:cubicBezTo>
                        <a:pt x="486753" y="23189"/>
                        <a:pt x="412559" y="3950"/>
                        <a:pt x="325984" y="7443"/>
                      </a:cubicBezTo>
                      <a:cubicBezTo>
                        <a:pt x="261061" y="10058"/>
                        <a:pt x="225948" y="51078"/>
                        <a:pt x="212433" y="71415"/>
                      </a:cubicBezTo>
                      <a:cubicBezTo>
                        <a:pt x="202174" y="86868"/>
                        <a:pt x="187544" y="97292"/>
                        <a:pt x="179369" y="114081"/>
                      </a:cubicBezTo>
                      <a:cubicBezTo>
                        <a:pt x="173151" y="126864"/>
                        <a:pt x="168689" y="139300"/>
                        <a:pt x="159892" y="150913"/>
                      </a:cubicBezTo>
                      <a:cubicBezTo>
                        <a:pt x="159892" y="150913"/>
                        <a:pt x="147529" y="163165"/>
                        <a:pt x="112197" y="173663"/>
                      </a:cubicBezTo>
                      <a:cubicBezTo>
                        <a:pt x="94750" y="178838"/>
                        <a:pt x="48865" y="198535"/>
                        <a:pt x="6876" y="217152"/>
                      </a:cubicBezTo>
                      <a:cubicBezTo>
                        <a:pt x="2487" y="221888"/>
                        <a:pt x="0" y="227503"/>
                        <a:pt x="0" y="232276"/>
                      </a:cubicBezTo>
                      <a:cubicBezTo>
                        <a:pt x="3529" y="272510"/>
                        <a:pt x="14137" y="314499"/>
                        <a:pt x="51243" y="339005"/>
                      </a:cubicBezTo>
                      <a:cubicBezTo>
                        <a:pt x="52121" y="339681"/>
                        <a:pt x="53017" y="340303"/>
                        <a:pt x="53913" y="340925"/>
                      </a:cubicBezTo>
                      <a:cubicBezTo>
                        <a:pt x="56839" y="342992"/>
                        <a:pt x="59893" y="344857"/>
                        <a:pt x="63002" y="346576"/>
                      </a:cubicBezTo>
                      <a:cubicBezTo>
                        <a:pt x="67062" y="348825"/>
                        <a:pt x="71250" y="350819"/>
                        <a:pt x="75493" y="352702"/>
                      </a:cubicBezTo>
                      <a:cubicBezTo>
                        <a:pt x="78785" y="354165"/>
                        <a:pt x="82095" y="355574"/>
                        <a:pt x="85423" y="356945"/>
                      </a:cubicBezTo>
                      <a:cubicBezTo>
                        <a:pt x="88971" y="356104"/>
                        <a:pt x="92501" y="355208"/>
                        <a:pt x="96012" y="354257"/>
                      </a:cubicBezTo>
                      <a:cubicBezTo>
                        <a:pt x="96104" y="354238"/>
                        <a:pt x="96195" y="354202"/>
                        <a:pt x="96286" y="354184"/>
                      </a:cubicBezTo>
                      <a:lnTo>
                        <a:pt x="164043" y="335603"/>
                      </a:lnTo>
                      <a:cubicBezTo>
                        <a:pt x="169548" y="334085"/>
                        <a:pt x="175108" y="332768"/>
                        <a:pt x="180704" y="331635"/>
                      </a:cubicBezTo>
                      <a:cubicBezTo>
                        <a:pt x="228856" y="321960"/>
                        <a:pt x="278563" y="293980"/>
                        <a:pt x="298003" y="282202"/>
                      </a:cubicBezTo>
                      <a:cubicBezTo>
                        <a:pt x="299960" y="281013"/>
                        <a:pt x="302081" y="280136"/>
                        <a:pt x="304257" y="279569"/>
                      </a:cubicBezTo>
                      <a:cubicBezTo>
                        <a:pt x="320058" y="269986"/>
                        <a:pt x="335987" y="260055"/>
                        <a:pt x="353342" y="258501"/>
                      </a:cubicBezTo>
                      <a:cubicBezTo>
                        <a:pt x="402812" y="249759"/>
                        <a:pt x="445221" y="240999"/>
                        <a:pt x="492917" y="228765"/>
                      </a:cubicBezTo>
                      <a:cubicBezTo>
                        <a:pt x="502920" y="225930"/>
                        <a:pt x="511772" y="227686"/>
                        <a:pt x="520403" y="227521"/>
                      </a:cubicBezTo>
                      <a:cubicBezTo>
                        <a:pt x="522324" y="221358"/>
                        <a:pt x="572396" y="220919"/>
                        <a:pt x="579510" y="220883"/>
                      </a:cubicBezTo>
                      <a:cubicBezTo>
                        <a:pt x="581083" y="213732"/>
                        <a:pt x="583424" y="206819"/>
                        <a:pt x="588325" y="200766"/>
                      </a:cubicBezTo>
                      <a:cubicBezTo>
                        <a:pt x="563911" y="195938"/>
                        <a:pt x="531413" y="194273"/>
                        <a:pt x="506340" y="184307"/>
                      </a:cubicBezTo>
                      <a:cubicBezTo>
                        <a:pt x="502700" y="182862"/>
                        <a:pt x="499226" y="181252"/>
                        <a:pt x="495952" y="179424"/>
                      </a:cubicBezTo>
                      <a:cubicBezTo>
                        <a:pt x="491691" y="177046"/>
                        <a:pt x="487777" y="174339"/>
                        <a:pt x="484303" y="171176"/>
                      </a:cubicBezTo>
                      <a:cubicBezTo>
                        <a:pt x="480572" y="167774"/>
                        <a:pt x="477335" y="163897"/>
                        <a:pt x="474775" y="159398"/>
                      </a:cubicBezTo>
                      <a:cubicBezTo>
                        <a:pt x="471318" y="153345"/>
                        <a:pt x="468996" y="146231"/>
                        <a:pt x="468209" y="137782"/>
                      </a:cubicBezTo>
                      <a:cubicBezTo>
                        <a:pt x="466436" y="97548"/>
                        <a:pt x="494709" y="62545"/>
                        <a:pt x="530041" y="45062"/>
                      </a:cubicBezTo>
                      <a:cubicBezTo>
                        <a:pt x="567147" y="27560"/>
                        <a:pt x="607784" y="29316"/>
                        <a:pt x="646646" y="17063"/>
                      </a:cubicBezTo>
                      <a:cubicBezTo>
                        <a:pt x="685196" y="3840"/>
                        <a:pt x="722486" y="26371"/>
                        <a:pt x="732453" y="62911"/>
                      </a:cubicBezTo>
                      <a:cubicBezTo>
                        <a:pt x="734373" y="47439"/>
                        <a:pt x="736165" y="32187"/>
                        <a:pt x="733989" y="1881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AD24F0FD-AC82-2D08-DB83-5624AC36C742}"/>
                    </a:ext>
                  </a:extLst>
                </p:cNvPr>
                <p:cNvSpPr/>
                <p:nvPr/>
              </p:nvSpPr>
              <p:spPr>
                <a:xfrm>
                  <a:off x="6265657" y="1725508"/>
                  <a:ext cx="744102" cy="366035"/>
                </a:xfrm>
                <a:custGeom>
                  <a:avLst/>
                  <a:gdLst>
                    <a:gd name="connsiteX0" fmla="*/ 89977 w 744102"/>
                    <a:gd name="connsiteY0" fmla="*/ 366035 h 366035"/>
                    <a:gd name="connsiteX1" fmla="*/ 88221 w 744102"/>
                    <a:gd name="connsiteY1" fmla="*/ 365688 h 366035"/>
                    <a:gd name="connsiteX2" fmla="*/ 78181 w 744102"/>
                    <a:gd name="connsiteY2" fmla="*/ 361390 h 366035"/>
                    <a:gd name="connsiteX3" fmla="*/ 65325 w 744102"/>
                    <a:gd name="connsiteY3" fmla="*/ 355081 h 366035"/>
                    <a:gd name="connsiteX4" fmla="*/ 55797 w 744102"/>
                    <a:gd name="connsiteY4" fmla="*/ 349173 h 366035"/>
                    <a:gd name="connsiteX5" fmla="*/ 55395 w 744102"/>
                    <a:gd name="connsiteY5" fmla="*/ 348881 h 366035"/>
                    <a:gd name="connsiteX6" fmla="*/ 52999 w 744102"/>
                    <a:gd name="connsiteY6" fmla="*/ 347144 h 366035"/>
                    <a:gd name="connsiteX7" fmla="*/ 0 w 744102"/>
                    <a:gd name="connsiteY7" fmla="*/ 237196 h 366035"/>
                    <a:gd name="connsiteX8" fmla="*/ 8065 w 744102"/>
                    <a:gd name="connsiteY8" fmla="*/ 218561 h 366035"/>
                    <a:gd name="connsiteX9" fmla="*/ 9565 w 744102"/>
                    <a:gd name="connsiteY9" fmla="*/ 217482 h 366035"/>
                    <a:gd name="connsiteX10" fmla="*/ 115434 w 744102"/>
                    <a:gd name="connsiteY10" fmla="*/ 173792 h 366035"/>
                    <a:gd name="connsiteX11" fmla="*/ 161026 w 744102"/>
                    <a:gd name="connsiteY11" fmla="*/ 152358 h 366035"/>
                    <a:gd name="connsiteX12" fmla="*/ 175254 w 744102"/>
                    <a:gd name="connsiteY12" fmla="*/ 126389 h 366035"/>
                    <a:gd name="connsiteX13" fmla="*/ 179808 w 744102"/>
                    <a:gd name="connsiteY13" fmla="*/ 116623 h 366035"/>
                    <a:gd name="connsiteX14" fmla="*/ 199083 w 744102"/>
                    <a:gd name="connsiteY14" fmla="*/ 90618 h 366035"/>
                    <a:gd name="connsiteX15" fmla="*/ 213165 w 744102"/>
                    <a:gd name="connsiteY15" fmla="*/ 73427 h 366035"/>
                    <a:gd name="connsiteX16" fmla="*/ 330336 w 744102"/>
                    <a:gd name="connsiteY16" fmla="*/ 7426 h 366035"/>
                    <a:gd name="connsiteX17" fmla="*/ 433609 w 744102"/>
                    <a:gd name="connsiteY17" fmla="*/ 10882 h 366035"/>
                    <a:gd name="connsiteX18" fmla="*/ 556961 w 744102"/>
                    <a:gd name="connsiteY18" fmla="*/ 9712 h 366035"/>
                    <a:gd name="connsiteX19" fmla="*/ 559832 w 744102"/>
                    <a:gd name="connsiteY19" fmla="*/ 8944 h 366035"/>
                    <a:gd name="connsiteX20" fmla="*/ 623017 w 744102"/>
                    <a:gd name="connsiteY20" fmla="*/ 4682 h 366035"/>
                    <a:gd name="connsiteX21" fmla="*/ 734446 w 744102"/>
                    <a:gd name="connsiteY21" fmla="*/ 12254 h 366035"/>
                    <a:gd name="connsiteX22" fmla="*/ 742840 w 744102"/>
                    <a:gd name="connsiteY22" fmla="*/ 21818 h 366035"/>
                    <a:gd name="connsiteX23" fmla="*/ 743060 w 744102"/>
                    <a:gd name="connsiteY23" fmla="*/ 22641 h 366035"/>
                    <a:gd name="connsiteX24" fmla="*/ 741542 w 744102"/>
                    <a:gd name="connsiteY24" fmla="*/ 68014 h 366035"/>
                    <a:gd name="connsiteX25" fmla="*/ 737336 w 744102"/>
                    <a:gd name="connsiteY25" fmla="*/ 72019 h 366035"/>
                    <a:gd name="connsiteX26" fmla="*/ 732599 w 744102"/>
                    <a:gd name="connsiteY26" fmla="*/ 68654 h 366035"/>
                    <a:gd name="connsiteX27" fmla="*/ 701564 w 744102"/>
                    <a:gd name="connsiteY27" fmla="*/ 29298 h 366035"/>
                    <a:gd name="connsiteX28" fmla="*/ 652680 w 744102"/>
                    <a:gd name="connsiteY28" fmla="*/ 25933 h 366035"/>
                    <a:gd name="connsiteX29" fmla="*/ 602535 w 744102"/>
                    <a:gd name="connsiteY29" fmla="*/ 36595 h 366035"/>
                    <a:gd name="connsiteX30" fmla="*/ 536533 w 744102"/>
                    <a:gd name="connsiteY30" fmla="*/ 53749 h 366035"/>
                    <a:gd name="connsiteX31" fmla="*/ 477317 w 744102"/>
                    <a:gd name="connsiteY31" fmla="*/ 142135 h 366035"/>
                    <a:gd name="connsiteX32" fmla="*/ 483297 w 744102"/>
                    <a:gd name="connsiteY32" fmla="*/ 161685 h 366035"/>
                    <a:gd name="connsiteX33" fmla="*/ 491947 w 744102"/>
                    <a:gd name="connsiteY33" fmla="*/ 172347 h 366035"/>
                    <a:gd name="connsiteX34" fmla="*/ 502737 w 744102"/>
                    <a:gd name="connsiteY34" fmla="*/ 179973 h 366035"/>
                    <a:gd name="connsiteX35" fmla="*/ 512595 w 744102"/>
                    <a:gd name="connsiteY35" fmla="*/ 184600 h 366035"/>
                    <a:gd name="connsiteX36" fmla="*/ 568446 w 744102"/>
                    <a:gd name="connsiteY36" fmla="*/ 196780 h 366035"/>
                    <a:gd name="connsiteX37" fmla="*/ 593793 w 744102"/>
                    <a:gd name="connsiteY37" fmla="*/ 200821 h 366035"/>
                    <a:gd name="connsiteX38" fmla="*/ 597213 w 744102"/>
                    <a:gd name="connsiteY38" fmla="*/ 203747 h 366035"/>
                    <a:gd name="connsiteX39" fmla="*/ 596463 w 744102"/>
                    <a:gd name="connsiteY39" fmla="*/ 208173 h 366035"/>
                    <a:gd name="connsiteX40" fmla="*/ 588563 w 744102"/>
                    <a:gd name="connsiteY40" fmla="*/ 226406 h 366035"/>
                    <a:gd name="connsiteX41" fmla="*/ 584119 w 744102"/>
                    <a:gd name="connsiteY41" fmla="*/ 229991 h 366035"/>
                    <a:gd name="connsiteX42" fmla="*/ 528852 w 744102"/>
                    <a:gd name="connsiteY42" fmla="*/ 234489 h 366035"/>
                    <a:gd name="connsiteX43" fmla="*/ 525067 w 744102"/>
                    <a:gd name="connsiteY43" fmla="*/ 236629 h 366035"/>
                    <a:gd name="connsiteX44" fmla="*/ 517185 w 744102"/>
                    <a:gd name="connsiteY44" fmla="*/ 236446 h 366035"/>
                    <a:gd name="connsiteX45" fmla="*/ 498750 w 744102"/>
                    <a:gd name="connsiteY45" fmla="*/ 237708 h 366035"/>
                    <a:gd name="connsiteX46" fmla="*/ 358719 w 744102"/>
                    <a:gd name="connsiteY46" fmla="*/ 267554 h 366035"/>
                    <a:gd name="connsiteX47" fmla="*/ 312505 w 744102"/>
                    <a:gd name="connsiteY47" fmla="*/ 287232 h 366035"/>
                    <a:gd name="connsiteX48" fmla="*/ 311189 w 744102"/>
                    <a:gd name="connsiteY48" fmla="*/ 288018 h 366035"/>
                    <a:gd name="connsiteX49" fmla="*/ 309982 w 744102"/>
                    <a:gd name="connsiteY49" fmla="*/ 288531 h 366035"/>
                    <a:gd name="connsiteX50" fmla="*/ 304934 w 744102"/>
                    <a:gd name="connsiteY50" fmla="*/ 290652 h 366035"/>
                    <a:gd name="connsiteX51" fmla="*/ 186172 w 744102"/>
                    <a:gd name="connsiteY51" fmla="*/ 340651 h 366035"/>
                    <a:gd name="connsiteX52" fmla="*/ 169822 w 744102"/>
                    <a:gd name="connsiteY52" fmla="*/ 344547 h 366035"/>
                    <a:gd name="connsiteX53" fmla="*/ 102066 w 744102"/>
                    <a:gd name="connsiteY53" fmla="*/ 363127 h 366035"/>
                    <a:gd name="connsiteX54" fmla="*/ 91038 w 744102"/>
                    <a:gd name="connsiteY54" fmla="*/ 365925 h 366035"/>
                    <a:gd name="connsiteX55" fmla="*/ 89977 w 744102"/>
                    <a:gd name="connsiteY55" fmla="*/ 366035 h 366035"/>
                    <a:gd name="connsiteX56" fmla="*/ 14173 w 744102"/>
                    <a:gd name="connsiteY56" fmla="*/ 225437 h 366035"/>
                    <a:gd name="connsiteX57" fmla="*/ 9126 w 744102"/>
                    <a:gd name="connsiteY57" fmla="*/ 236775 h 366035"/>
                    <a:gd name="connsiteX58" fmla="*/ 58302 w 744102"/>
                    <a:gd name="connsiteY58" fmla="*/ 339682 h 366035"/>
                    <a:gd name="connsiteX59" fmla="*/ 60661 w 744102"/>
                    <a:gd name="connsiteY59" fmla="*/ 341383 h 366035"/>
                    <a:gd name="connsiteX60" fmla="*/ 61082 w 744102"/>
                    <a:gd name="connsiteY60" fmla="*/ 341675 h 366035"/>
                    <a:gd name="connsiteX61" fmla="*/ 69750 w 744102"/>
                    <a:gd name="connsiteY61" fmla="*/ 347052 h 366035"/>
                    <a:gd name="connsiteX62" fmla="*/ 81894 w 744102"/>
                    <a:gd name="connsiteY62" fmla="*/ 353014 h 366035"/>
                    <a:gd name="connsiteX63" fmla="*/ 90343 w 744102"/>
                    <a:gd name="connsiteY63" fmla="*/ 356653 h 366035"/>
                    <a:gd name="connsiteX64" fmla="*/ 99341 w 744102"/>
                    <a:gd name="connsiteY64" fmla="*/ 354349 h 366035"/>
                    <a:gd name="connsiteX65" fmla="*/ 167372 w 744102"/>
                    <a:gd name="connsiteY65" fmla="*/ 335695 h 366035"/>
                    <a:gd name="connsiteX66" fmla="*/ 184343 w 744102"/>
                    <a:gd name="connsiteY66" fmla="*/ 331654 h 366035"/>
                    <a:gd name="connsiteX67" fmla="*/ 300179 w 744102"/>
                    <a:gd name="connsiteY67" fmla="*/ 282788 h 366035"/>
                    <a:gd name="connsiteX68" fmla="*/ 306982 w 744102"/>
                    <a:gd name="connsiteY68" fmla="*/ 279825 h 366035"/>
                    <a:gd name="connsiteX69" fmla="*/ 307732 w 744102"/>
                    <a:gd name="connsiteY69" fmla="*/ 279368 h 366035"/>
                    <a:gd name="connsiteX70" fmla="*/ 357476 w 744102"/>
                    <a:gd name="connsiteY70" fmla="*/ 258447 h 366035"/>
                    <a:gd name="connsiteX71" fmla="*/ 496318 w 744102"/>
                    <a:gd name="connsiteY71" fmla="*/ 228839 h 366035"/>
                    <a:gd name="connsiteX72" fmla="*/ 517551 w 744102"/>
                    <a:gd name="connsiteY72" fmla="*/ 227266 h 366035"/>
                    <a:gd name="connsiteX73" fmla="*/ 522799 w 744102"/>
                    <a:gd name="connsiteY73" fmla="*/ 227449 h 366035"/>
                    <a:gd name="connsiteX74" fmla="*/ 580424 w 744102"/>
                    <a:gd name="connsiteY74" fmla="*/ 220828 h 366035"/>
                    <a:gd name="connsiteX75" fmla="*/ 585198 w 744102"/>
                    <a:gd name="connsiteY75" fmla="*/ 208502 h 366035"/>
                    <a:gd name="connsiteX76" fmla="*/ 567111 w 744102"/>
                    <a:gd name="connsiteY76" fmla="*/ 205777 h 366035"/>
                    <a:gd name="connsiteX77" fmla="*/ 509174 w 744102"/>
                    <a:gd name="connsiteY77" fmla="*/ 193049 h 366035"/>
                    <a:gd name="connsiteX78" fmla="*/ 498238 w 744102"/>
                    <a:gd name="connsiteY78" fmla="*/ 187910 h 366035"/>
                    <a:gd name="connsiteX79" fmla="*/ 485747 w 744102"/>
                    <a:gd name="connsiteY79" fmla="*/ 179059 h 366035"/>
                    <a:gd name="connsiteX80" fmla="*/ 475323 w 744102"/>
                    <a:gd name="connsiteY80" fmla="*/ 166166 h 366035"/>
                    <a:gd name="connsiteX81" fmla="*/ 468173 w 744102"/>
                    <a:gd name="connsiteY81" fmla="*/ 142720 h 366035"/>
                    <a:gd name="connsiteX82" fmla="*/ 532528 w 744102"/>
                    <a:gd name="connsiteY82" fmla="*/ 45465 h 366035"/>
                    <a:gd name="connsiteX83" fmla="*/ 601053 w 744102"/>
                    <a:gd name="connsiteY83" fmla="*/ 27524 h 366035"/>
                    <a:gd name="connsiteX84" fmla="*/ 649791 w 744102"/>
                    <a:gd name="connsiteY84" fmla="*/ 17210 h 366035"/>
                    <a:gd name="connsiteX85" fmla="*/ 705807 w 744102"/>
                    <a:gd name="connsiteY85" fmla="*/ 21197 h 366035"/>
                    <a:gd name="connsiteX86" fmla="*/ 734373 w 744102"/>
                    <a:gd name="connsiteY86" fmla="*/ 49195 h 366035"/>
                    <a:gd name="connsiteX87" fmla="*/ 734080 w 744102"/>
                    <a:gd name="connsiteY87" fmla="*/ 24525 h 366035"/>
                    <a:gd name="connsiteX88" fmla="*/ 730770 w 744102"/>
                    <a:gd name="connsiteY88" fmla="*/ 20593 h 366035"/>
                    <a:gd name="connsiteX89" fmla="*/ 624206 w 744102"/>
                    <a:gd name="connsiteY89" fmla="*/ 13717 h 366035"/>
                    <a:gd name="connsiteX90" fmla="*/ 561204 w 744102"/>
                    <a:gd name="connsiteY90" fmla="*/ 18179 h 366035"/>
                    <a:gd name="connsiteX91" fmla="*/ 561094 w 744102"/>
                    <a:gd name="connsiteY91" fmla="*/ 18197 h 366035"/>
                    <a:gd name="connsiteX92" fmla="*/ 432914 w 744102"/>
                    <a:gd name="connsiteY92" fmla="*/ 19990 h 366035"/>
                    <a:gd name="connsiteX93" fmla="*/ 330684 w 744102"/>
                    <a:gd name="connsiteY93" fmla="*/ 16533 h 366035"/>
                    <a:gd name="connsiteX94" fmla="*/ 220773 w 744102"/>
                    <a:gd name="connsiteY94" fmla="*/ 78456 h 366035"/>
                    <a:gd name="connsiteX95" fmla="*/ 205832 w 744102"/>
                    <a:gd name="connsiteY95" fmla="*/ 96744 h 366035"/>
                    <a:gd name="connsiteX96" fmla="*/ 188001 w 744102"/>
                    <a:gd name="connsiteY96" fmla="*/ 120610 h 366035"/>
                    <a:gd name="connsiteX97" fmla="*/ 183557 w 744102"/>
                    <a:gd name="connsiteY97" fmla="*/ 130175 h 366035"/>
                    <a:gd name="connsiteX98" fmla="*/ 168067 w 744102"/>
                    <a:gd name="connsiteY98" fmla="*/ 158210 h 366035"/>
                    <a:gd name="connsiteX99" fmla="*/ 167646 w 744102"/>
                    <a:gd name="connsiteY99" fmla="*/ 158704 h 366035"/>
                    <a:gd name="connsiteX100" fmla="*/ 118031 w 744102"/>
                    <a:gd name="connsiteY100" fmla="*/ 182588 h 366035"/>
                    <a:gd name="connsiteX101" fmla="*/ 14173 w 744102"/>
                    <a:gd name="connsiteY101" fmla="*/ 225437 h 366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744102" h="366035">
                      <a:moveTo>
                        <a:pt x="89977" y="366035"/>
                      </a:moveTo>
                      <a:cubicBezTo>
                        <a:pt x="89373" y="366035"/>
                        <a:pt x="88788" y="365925"/>
                        <a:pt x="88221" y="365688"/>
                      </a:cubicBezTo>
                      <a:cubicBezTo>
                        <a:pt x="84856" y="364298"/>
                        <a:pt x="81510" y="362871"/>
                        <a:pt x="78181" y="361390"/>
                      </a:cubicBezTo>
                      <a:cubicBezTo>
                        <a:pt x="73097" y="359122"/>
                        <a:pt x="69019" y="357129"/>
                        <a:pt x="65325" y="355081"/>
                      </a:cubicBezTo>
                      <a:cubicBezTo>
                        <a:pt x="61740" y="353087"/>
                        <a:pt x="58632" y="351149"/>
                        <a:pt x="55797" y="349173"/>
                      </a:cubicBezTo>
                      <a:lnTo>
                        <a:pt x="55395" y="348881"/>
                      </a:lnTo>
                      <a:cubicBezTo>
                        <a:pt x="54590" y="348314"/>
                        <a:pt x="53785" y="347747"/>
                        <a:pt x="52999" y="347144"/>
                      </a:cubicBezTo>
                      <a:cubicBezTo>
                        <a:pt x="11777" y="319949"/>
                        <a:pt x="2999" y="271358"/>
                        <a:pt x="0" y="237196"/>
                      </a:cubicBezTo>
                      <a:cubicBezTo>
                        <a:pt x="-18" y="230759"/>
                        <a:pt x="2926" y="224120"/>
                        <a:pt x="8065" y="218561"/>
                      </a:cubicBezTo>
                      <a:cubicBezTo>
                        <a:pt x="8486" y="218103"/>
                        <a:pt x="8998" y="217738"/>
                        <a:pt x="9565" y="217482"/>
                      </a:cubicBezTo>
                      <a:cubicBezTo>
                        <a:pt x="65142" y="192866"/>
                        <a:pt x="100749" y="178162"/>
                        <a:pt x="115434" y="173792"/>
                      </a:cubicBezTo>
                      <a:cubicBezTo>
                        <a:pt x="146560" y="164538"/>
                        <a:pt x="159307" y="153894"/>
                        <a:pt x="161026" y="152358"/>
                      </a:cubicBezTo>
                      <a:cubicBezTo>
                        <a:pt x="167134" y="144202"/>
                        <a:pt x="171084" y="135533"/>
                        <a:pt x="175254" y="126389"/>
                      </a:cubicBezTo>
                      <a:cubicBezTo>
                        <a:pt x="176717" y="123152"/>
                        <a:pt x="178198" y="119897"/>
                        <a:pt x="179808" y="116623"/>
                      </a:cubicBezTo>
                      <a:cubicBezTo>
                        <a:pt x="184819" y="106327"/>
                        <a:pt x="192079" y="98335"/>
                        <a:pt x="199083" y="90618"/>
                      </a:cubicBezTo>
                      <a:cubicBezTo>
                        <a:pt x="203966" y="85223"/>
                        <a:pt x="209032" y="79663"/>
                        <a:pt x="213165" y="73427"/>
                      </a:cubicBezTo>
                      <a:cubicBezTo>
                        <a:pt x="225729" y="54499"/>
                        <a:pt x="262305" y="10169"/>
                        <a:pt x="330336" y="7426"/>
                      </a:cubicBezTo>
                      <a:cubicBezTo>
                        <a:pt x="366839" y="5944"/>
                        <a:pt x="400781" y="8468"/>
                        <a:pt x="433609" y="10882"/>
                      </a:cubicBezTo>
                      <a:cubicBezTo>
                        <a:pt x="477097" y="14101"/>
                        <a:pt x="518209" y="17155"/>
                        <a:pt x="556961" y="9712"/>
                      </a:cubicBezTo>
                      <a:cubicBezTo>
                        <a:pt x="557784" y="9163"/>
                        <a:pt x="558790" y="8852"/>
                        <a:pt x="559832" y="8944"/>
                      </a:cubicBezTo>
                      <a:cubicBezTo>
                        <a:pt x="580608" y="10333"/>
                        <a:pt x="602169" y="7462"/>
                        <a:pt x="623017" y="4682"/>
                      </a:cubicBezTo>
                      <a:cubicBezTo>
                        <a:pt x="659795" y="-237"/>
                        <a:pt x="697834" y="-5339"/>
                        <a:pt x="734446" y="12254"/>
                      </a:cubicBezTo>
                      <a:cubicBezTo>
                        <a:pt x="738213" y="13735"/>
                        <a:pt x="741048" y="16899"/>
                        <a:pt x="742840" y="21818"/>
                      </a:cubicBezTo>
                      <a:cubicBezTo>
                        <a:pt x="742932" y="22093"/>
                        <a:pt x="743005" y="22367"/>
                        <a:pt x="743060" y="22641"/>
                      </a:cubicBezTo>
                      <a:cubicBezTo>
                        <a:pt x="745383" y="36997"/>
                        <a:pt x="743352" y="53475"/>
                        <a:pt x="741542" y="68014"/>
                      </a:cubicBezTo>
                      <a:cubicBezTo>
                        <a:pt x="741268" y="70190"/>
                        <a:pt x="739512" y="71854"/>
                        <a:pt x="737336" y="72019"/>
                      </a:cubicBezTo>
                      <a:cubicBezTo>
                        <a:pt x="735178" y="72147"/>
                        <a:pt x="733166" y="70775"/>
                        <a:pt x="732599" y="68654"/>
                      </a:cubicBezTo>
                      <a:cubicBezTo>
                        <a:pt x="727954" y="51646"/>
                        <a:pt x="716652" y="37290"/>
                        <a:pt x="701564" y="29298"/>
                      </a:cubicBezTo>
                      <a:cubicBezTo>
                        <a:pt x="686696" y="21416"/>
                        <a:pt x="669341" y="20209"/>
                        <a:pt x="652680" y="25933"/>
                      </a:cubicBezTo>
                      <a:cubicBezTo>
                        <a:pt x="635965" y="31200"/>
                        <a:pt x="618976" y="33943"/>
                        <a:pt x="602535" y="36595"/>
                      </a:cubicBezTo>
                      <a:cubicBezTo>
                        <a:pt x="579382" y="40326"/>
                        <a:pt x="557510" y="43855"/>
                        <a:pt x="536533" y="53749"/>
                      </a:cubicBezTo>
                      <a:cubicBezTo>
                        <a:pt x="499043" y="72311"/>
                        <a:pt x="475762" y="107022"/>
                        <a:pt x="477317" y="142135"/>
                      </a:cubicBezTo>
                      <a:cubicBezTo>
                        <a:pt x="477993" y="149304"/>
                        <a:pt x="480005" y="155961"/>
                        <a:pt x="483297" y="161685"/>
                      </a:cubicBezTo>
                      <a:cubicBezTo>
                        <a:pt x="485547" y="165617"/>
                        <a:pt x="488381" y="169110"/>
                        <a:pt x="491947" y="172347"/>
                      </a:cubicBezTo>
                      <a:cubicBezTo>
                        <a:pt x="494983" y="175108"/>
                        <a:pt x="498604" y="177669"/>
                        <a:pt x="502737" y="179973"/>
                      </a:cubicBezTo>
                      <a:cubicBezTo>
                        <a:pt x="505700" y="181619"/>
                        <a:pt x="509010" y="183192"/>
                        <a:pt x="512595" y="184600"/>
                      </a:cubicBezTo>
                      <a:cubicBezTo>
                        <a:pt x="529236" y="191202"/>
                        <a:pt x="549171" y="194036"/>
                        <a:pt x="568446" y="196780"/>
                      </a:cubicBezTo>
                      <a:cubicBezTo>
                        <a:pt x="577444" y="198060"/>
                        <a:pt x="585947" y="199267"/>
                        <a:pt x="593793" y="200821"/>
                      </a:cubicBezTo>
                      <a:cubicBezTo>
                        <a:pt x="595366" y="201132"/>
                        <a:pt x="596646" y="202248"/>
                        <a:pt x="597213" y="203747"/>
                      </a:cubicBezTo>
                      <a:cubicBezTo>
                        <a:pt x="597761" y="205247"/>
                        <a:pt x="597469" y="206930"/>
                        <a:pt x="596463" y="208173"/>
                      </a:cubicBezTo>
                      <a:cubicBezTo>
                        <a:pt x="591708" y="214062"/>
                        <a:pt x="589752" y="221011"/>
                        <a:pt x="588563" y="226406"/>
                      </a:cubicBezTo>
                      <a:cubicBezTo>
                        <a:pt x="588106" y="228491"/>
                        <a:pt x="586259" y="229991"/>
                        <a:pt x="584119" y="229991"/>
                      </a:cubicBezTo>
                      <a:cubicBezTo>
                        <a:pt x="556705" y="230119"/>
                        <a:pt x="533296" y="232021"/>
                        <a:pt x="528852" y="234489"/>
                      </a:cubicBezTo>
                      <a:cubicBezTo>
                        <a:pt x="528048" y="235770"/>
                        <a:pt x="526640" y="236593"/>
                        <a:pt x="525067" y="236629"/>
                      </a:cubicBezTo>
                      <a:cubicBezTo>
                        <a:pt x="522452" y="236666"/>
                        <a:pt x="519837" y="236556"/>
                        <a:pt x="517185" y="236446"/>
                      </a:cubicBezTo>
                      <a:cubicBezTo>
                        <a:pt x="510985" y="236154"/>
                        <a:pt x="505133" y="235898"/>
                        <a:pt x="498750" y="237708"/>
                      </a:cubicBezTo>
                      <a:cubicBezTo>
                        <a:pt x="454146" y="249156"/>
                        <a:pt x="412303" y="258081"/>
                        <a:pt x="358719" y="267554"/>
                      </a:cubicBezTo>
                      <a:cubicBezTo>
                        <a:pt x="342516" y="269036"/>
                        <a:pt x="327264" y="278289"/>
                        <a:pt x="312505" y="287232"/>
                      </a:cubicBezTo>
                      <a:lnTo>
                        <a:pt x="311189" y="288018"/>
                      </a:lnTo>
                      <a:cubicBezTo>
                        <a:pt x="310805" y="288238"/>
                        <a:pt x="310402" y="288421"/>
                        <a:pt x="309982" y="288531"/>
                      </a:cubicBezTo>
                      <a:cubicBezTo>
                        <a:pt x="308171" y="289006"/>
                        <a:pt x="306471" y="289719"/>
                        <a:pt x="304934" y="290652"/>
                      </a:cubicBezTo>
                      <a:cubicBezTo>
                        <a:pt x="285530" y="302411"/>
                        <a:pt x="235092" y="330812"/>
                        <a:pt x="186172" y="340651"/>
                      </a:cubicBezTo>
                      <a:cubicBezTo>
                        <a:pt x="180777" y="341730"/>
                        <a:pt x="175272" y="343047"/>
                        <a:pt x="169822" y="344547"/>
                      </a:cubicBezTo>
                      <a:lnTo>
                        <a:pt x="102066" y="363127"/>
                      </a:lnTo>
                      <a:cubicBezTo>
                        <a:pt x="98207" y="364170"/>
                        <a:pt x="94622" y="365084"/>
                        <a:pt x="91038" y="365925"/>
                      </a:cubicBezTo>
                      <a:cubicBezTo>
                        <a:pt x="90672" y="365999"/>
                        <a:pt x="90324" y="366035"/>
                        <a:pt x="89977" y="366035"/>
                      </a:cubicBezTo>
                      <a:close/>
                      <a:moveTo>
                        <a:pt x="14173" y="225437"/>
                      </a:moveTo>
                      <a:cubicBezTo>
                        <a:pt x="10991" y="229113"/>
                        <a:pt x="9126" y="233301"/>
                        <a:pt x="9126" y="236775"/>
                      </a:cubicBezTo>
                      <a:cubicBezTo>
                        <a:pt x="12180" y="271376"/>
                        <a:pt x="20556" y="314756"/>
                        <a:pt x="58302" y="339682"/>
                      </a:cubicBezTo>
                      <a:cubicBezTo>
                        <a:pt x="59253" y="340395"/>
                        <a:pt x="59967" y="340889"/>
                        <a:pt x="60661" y="341383"/>
                      </a:cubicBezTo>
                      <a:lnTo>
                        <a:pt x="61082" y="341675"/>
                      </a:lnTo>
                      <a:cubicBezTo>
                        <a:pt x="63624" y="343468"/>
                        <a:pt x="66459" y="345242"/>
                        <a:pt x="69750" y="347052"/>
                      </a:cubicBezTo>
                      <a:cubicBezTo>
                        <a:pt x="73207" y="348954"/>
                        <a:pt x="77066" y="350856"/>
                        <a:pt x="81894" y="353014"/>
                      </a:cubicBezTo>
                      <a:cubicBezTo>
                        <a:pt x="84692" y="354258"/>
                        <a:pt x="87508" y="355465"/>
                        <a:pt x="90343" y="356653"/>
                      </a:cubicBezTo>
                      <a:cubicBezTo>
                        <a:pt x="93360" y="355922"/>
                        <a:pt x="96359" y="355154"/>
                        <a:pt x="99341" y="354349"/>
                      </a:cubicBezTo>
                      <a:lnTo>
                        <a:pt x="167372" y="335695"/>
                      </a:lnTo>
                      <a:cubicBezTo>
                        <a:pt x="173023" y="334141"/>
                        <a:pt x="178747" y="332787"/>
                        <a:pt x="184343" y="331654"/>
                      </a:cubicBezTo>
                      <a:cubicBezTo>
                        <a:pt x="231855" y="322107"/>
                        <a:pt x="281178" y="294309"/>
                        <a:pt x="300179" y="282788"/>
                      </a:cubicBezTo>
                      <a:cubicBezTo>
                        <a:pt x="302283" y="281526"/>
                        <a:pt x="304569" y="280520"/>
                        <a:pt x="306982" y="279825"/>
                      </a:cubicBezTo>
                      <a:lnTo>
                        <a:pt x="307732" y="279368"/>
                      </a:lnTo>
                      <a:cubicBezTo>
                        <a:pt x="323369" y="269877"/>
                        <a:pt x="339553" y="260056"/>
                        <a:pt x="357476" y="258447"/>
                      </a:cubicBezTo>
                      <a:cubicBezTo>
                        <a:pt x="410419" y="249065"/>
                        <a:pt x="452061" y="240195"/>
                        <a:pt x="496318" y="228839"/>
                      </a:cubicBezTo>
                      <a:cubicBezTo>
                        <a:pt x="504018" y="226662"/>
                        <a:pt x="511205" y="226991"/>
                        <a:pt x="517551" y="227266"/>
                      </a:cubicBezTo>
                      <a:cubicBezTo>
                        <a:pt x="519324" y="227357"/>
                        <a:pt x="521062" y="227430"/>
                        <a:pt x="522799" y="227449"/>
                      </a:cubicBezTo>
                      <a:cubicBezTo>
                        <a:pt x="526932" y="224431"/>
                        <a:pt x="539368" y="221194"/>
                        <a:pt x="580424" y="220828"/>
                      </a:cubicBezTo>
                      <a:cubicBezTo>
                        <a:pt x="581430" y="216988"/>
                        <a:pt x="582875" y="212727"/>
                        <a:pt x="585198" y="208502"/>
                      </a:cubicBezTo>
                      <a:cubicBezTo>
                        <a:pt x="579492" y="207533"/>
                        <a:pt x="573420" y="206673"/>
                        <a:pt x="567111" y="205777"/>
                      </a:cubicBezTo>
                      <a:cubicBezTo>
                        <a:pt x="548238" y="203089"/>
                        <a:pt x="526823" y="200053"/>
                        <a:pt x="509174" y="193049"/>
                      </a:cubicBezTo>
                      <a:cubicBezTo>
                        <a:pt x="505224" y="191476"/>
                        <a:pt x="501549" y="189757"/>
                        <a:pt x="498238" y="187910"/>
                      </a:cubicBezTo>
                      <a:cubicBezTo>
                        <a:pt x="493502" y="185258"/>
                        <a:pt x="489296" y="182277"/>
                        <a:pt x="485747" y="179059"/>
                      </a:cubicBezTo>
                      <a:cubicBezTo>
                        <a:pt x="481523" y="175218"/>
                        <a:pt x="478012" y="170884"/>
                        <a:pt x="475323" y="166166"/>
                      </a:cubicBezTo>
                      <a:cubicBezTo>
                        <a:pt x="471392" y="159308"/>
                        <a:pt x="468996" y="151407"/>
                        <a:pt x="468173" y="142720"/>
                      </a:cubicBezTo>
                      <a:cubicBezTo>
                        <a:pt x="466454" y="103749"/>
                        <a:pt x="491728" y="65673"/>
                        <a:pt x="532528" y="45465"/>
                      </a:cubicBezTo>
                      <a:cubicBezTo>
                        <a:pt x="554748" y="34986"/>
                        <a:pt x="578285" y="31182"/>
                        <a:pt x="601053" y="27524"/>
                      </a:cubicBezTo>
                      <a:cubicBezTo>
                        <a:pt x="617165" y="24927"/>
                        <a:pt x="633826" y="22239"/>
                        <a:pt x="649791" y="17210"/>
                      </a:cubicBezTo>
                      <a:cubicBezTo>
                        <a:pt x="668756" y="10718"/>
                        <a:pt x="688690" y="12107"/>
                        <a:pt x="705807" y="21197"/>
                      </a:cubicBezTo>
                      <a:cubicBezTo>
                        <a:pt x="717768" y="27542"/>
                        <a:pt x="727661" y="37327"/>
                        <a:pt x="734373" y="49195"/>
                      </a:cubicBezTo>
                      <a:cubicBezTo>
                        <a:pt x="735068" y="40673"/>
                        <a:pt x="735251" y="32151"/>
                        <a:pt x="734080" y="24525"/>
                      </a:cubicBezTo>
                      <a:cubicBezTo>
                        <a:pt x="733002" y="21800"/>
                        <a:pt x="731813" y="20995"/>
                        <a:pt x="730770" y="20593"/>
                      </a:cubicBezTo>
                      <a:cubicBezTo>
                        <a:pt x="696334" y="4079"/>
                        <a:pt x="661294" y="8742"/>
                        <a:pt x="624206" y="13717"/>
                      </a:cubicBezTo>
                      <a:cubicBezTo>
                        <a:pt x="603577" y="16478"/>
                        <a:pt x="582235" y="19313"/>
                        <a:pt x="561204" y="18179"/>
                      </a:cubicBezTo>
                      <a:cubicBezTo>
                        <a:pt x="561168" y="18197"/>
                        <a:pt x="561131" y="18197"/>
                        <a:pt x="561094" y="18197"/>
                      </a:cubicBezTo>
                      <a:cubicBezTo>
                        <a:pt x="520422" y="26463"/>
                        <a:pt x="477921" y="23318"/>
                        <a:pt x="432914" y="19990"/>
                      </a:cubicBezTo>
                      <a:cubicBezTo>
                        <a:pt x="400343" y="17576"/>
                        <a:pt x="366675" y="15088"/>
                        <a:pt x="330684" y="16533"/>
                      </a:cubicBezTo>
                      <a:cubicBezTo>
                        <a:pt x="269163" y="19020"/>
                        <a:pt x="235421" y="56401"/>
                        <a:pt x="220773" y="78456"/>
                      </a:cubicBezTo>
                      <a:cubicBezTo>
                        <a:pt x="216256" y="85259"/>
                        <a:pt x="210952" y="91093"/>
                        <a:pt x="205832" y="96744"/>
                      </a:cubicBezTo>
                      <a:cubicBezTo>
                        <a:pt x="198955" y="104334"/>
                        <a:pt x="192445" y="111484"/>
                        <a:pt x="188001" y="120610"/>
                      </a:cubicBezTo>
                      <a:cubicBezTo>
                        <a:pt x="186446" y="123829"/>
                        <a:pt x="184983" y="127011"/>
                        <a:pt x="183557" y="130175"/>
                      </a:cubicBezTo>
                      <a:cubicBezTo>
                        <a:pt x="179314" y="139502"/>
                        <a:pt x="174925" y="149139"/>
                        <a:pt x="168067" y="158210"/>
                      </a:cubicBezTo>
                      <a:cubicBezTo>
                        <a:pt x="167939" y="158375"/>
                        <a:pt x="167792" y="158539"/>
                        <a:pt x="167646" y="158704"/>
                      </a:cubicBezTo>
                      <a:cubicBezTo>
                        <a:pt x="167116" y="159234"/>
                        <a:pt x="154058" y="171871"/>
                        <a:pt x="118031" y="182588"/>
                      </a:cubicBezTo>
                      <a:cubicBezTo>
                        <a:pt x="104022" y="186721"/>
                        <a:pt x="68105" y="201553"/>
                        <a:pt x="14173" y="2254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72" name="Graphic 4">
                <a:extLst>
                  <a:ext uri="{FF2B5EF4-FFF2-40B4-BE49-F238E27FC236}">
                    <a16:creationId xmlns:a16="http://schemas.microsoft.com/office/drawing/2014/main" id="{9B259FFA-8376-443C-137E-5E37593CF8CC}"/>
                  </a:ext>
                </a:extLst>
              </p:cNvPr>
              <p:cNvGrpSpPr/>
              <p:nvPr/>
            </p:nvGrpSpPr>
            <p:grpSpPr>
              <a:xfrm>
                <a:off x="6265365" y="1725192"/>
                <a:ext cx="744685" cy="366643"/>
                <a:chOff x="6265365" y="1725192"/>
                <a:chExt cx="744685" cy="366643"/>
              </a:xfrm>
              <a:solidFill>
                <a:srgbClr val="000000"/>
              </a:solidFill>
            </p:grpSpPr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513D2940-9BE0-A10F-85E8-7BD59553C571}"/>
                    </a:ext>
                  </a:extLst>
                </p:cNvPr>
                <p:cNvSpPr/>
                <p:nvPr/>
              </p:nvSpPr>
              <p:spPr>
                <a:xfrm>
                  <a:off x="6269919" y="1729749"/>
                  <a:ext cx="735596" cy="357533"/>
                </a:xfrm>
                <a:custGeom>
                  <a:avLst/>
                  <a:gdLst>
                    <a:gd name="connsiteX0" fmla="*/ 85697 w 735596"/>
                    <a:gd name="connsiteY0" fmla="*/ 357533 h 357533"/>
                    <a:gd name="connsiteX1" fmla="*/ 85606 w 735596"/>
                    <a:gd name="connsiteY1" fmla="*/ 357496 h 357533"/>
                    <a:gd name="connsiteX2" fmla="*/ 75676 w 735596"/>
                    <a:gd name="connsiteY2" fmla="*/ 353235 h 357533"/>
                    <a:gd name="connsiteX3" fmla="*/ 63148 w 735596"/>
                    <a:gd name="connsiteY3" fmla="*/ 347091 h 357533"/>
                    <a:gd name="connsiteX4" fmla="*/ 54022 w 735596"/>
                    <a:gd name="connsiteY4" fmla="*/ 341421 h 357533"/>
                    <a:gd name="connsiteX5" fmla="*/ 53620 w 735596"/>
                    <a:gd name="connsiteY5" fmla="*/ 341129 h 357533"/>
                    <a:gd name="connsiteX6" fmla="*/ 51352 w 735596"/>
                    <a:gd name="connsiteY6" fmla="*/ 339483 h 357533"/>
                    <a:gd name="connsiteX7" fmla="*/ 13057 w 735596"/>
                    <a:gd name="connsiteY7" fmla="*/ 291897 h 357533"/>
                    <a:gd name="connsiteX8" fmla="*/ 0 w 735596"/>
                    <a:gd name="connsiteY8" fmla="*/ 232553 h 357533"/>
                    <a:gd name="connsiteX9" fmla="*/ 6949 w 735596"/>
                    <a:gd name="connsiteY9" fmla="*/ 217191 h 357533"/>
                    <a:gd name="connsiteX10" fmla="*/ 7041 w 735596"/>
                    <a:gd name="connsiteY10" fmla="*/ 217118 h 357533"/>
                    <a:gd name="connsiteX11" fmla="*/ 112398 w 735596"/>
                    <a:gd name="connsiteY11" fmla="*/ 173629 h 357533"/>
                    <a:gd name="connsiteX12" fmla="*/ 159983 w 735596"/>
                    <a:gd name="connsiteY12" fmla="*/ 150952 h 357533"/>
                    <a:gd name="connsiteX13" fmla="*/ 174906 w 735596"/>
                    <a:gd name="connsiteY13" fmla="*/ 123867 h 357533"/>
                    <a:gd name="connsiteX14" fmla="*/ 179405 w 735596"/>
                    <a:gd name="connsiteY14" fmla="*/ 114211 h 357533"/>
                    <a:gd name="connsiteX15" fmla="*/ 198004 w 735596"/>
                    <a:gd name="connsiteY15" fmla="*/ 89212 h 357533"/>
                    <a:gd name="connsiteX16" fmla="*/ 212488 w 735596"/>
                    <a:gd name="connsiteY16" fmla="*/ 71509 h 357533"/>
                    <a:gd name="connsiteX17" fmla="*/ 250052 w 735596"/>
                    <a:gd name="connsiteY17" fmla="*/ 32811 h 357533"/>
                    <a:gd name="connsiteX18" fmla="*/ 326276 w 735596"/>
                    <a:gd name="connsiteY18" fmla="*/ 7409 h 357533"/>
                    <a:gd name="connsiteX19" fmla="*/ 429073 w 735596"/>
                    <a:gd name="connsiteY19" fmla="*/ 10866 h 357533"/>
                    <a:gd name="connsiteX20" fmla="*/ 554839 w 735596"/>
                    <a:gd name="connsiteY20" fmla="*/ 9384 h 357533"/>
                    <a:gd name="connsiteX21" fmla="*/ 553047 w 735596"/>
                    <a:gd name="connsiteY21" fmla="*/ 8781 h 357533"/>
                    <a:gd name="connsiteX22" fmla="*/ 555315 w 735596"/>
                    <a:gd name="connsiteY22" fmla="*/ 8927 h 357533"/>
                    <a:gd name="connsiteX23" fmla="*/ 619360 w 735596"/>
                    <a:gd name="connsiteY23" fmla="*/ 4630 h 357533"/>
                    <a:gd name="connsiteX24" fmla="*/ 728374 w 735596"/>
                    <a:gd name="connsiteY24" fmla="*/ 11817 h 357533"/>
                    <a:gd name="connsiteX25" fmla="*/ 734592 w 735596"/>
                    <a:gd name="connsiteY25" fmla="*/ 19004 h 357533"/>
                    <a:gd name="connsiteX26" fmla="*/ 734611 w 735596"/>
                    <a:gd name="connsiteY26" fmla="*/ 19059 h 357533"/>
                    <a:gd name="connsiteX27" fmla="*/ 733074 w 735596"/>
                    <a:gd name="connsiteY27" fmla="*/ 63224 h 357533"/>
                    <a:gd name="connsiteX28" fmla="*/ 732892 w 735596"/>
                    <a:gd name="connsiteY28" fmla="*/ 64724 h 357533"/>
                    <a:gd name="connsiteX29" fmla="*/ 732489 w 735596"/>
                    <a:gd name="connsiteY29" fmla="*/ 63261 h 357533"/>
                    <a:gd name="connsiteX30" fmla="*/ 699095 w 735596"/>
                    <a:gd name="connsiteY30" fmla="*/ 21125 h 357533"/>
                    <a:gd name="connsiteX31" fmla="*/ 647084 w 735596"/>
                    <a:gd name="connsiteY31" fmla="*/ 17614 h 357533"/>
                    <a:gd name="connsiteX32" fmla="*/ 597652 w 735596"/>
                    <a:gd name="connsiteY32" fmla="*/ 28093 h 357533"/>
                    <a:gd name="connsiteX33" fmla="*/ 530498 w 735596"/>
                    <a:gd name="connsiteY33" fmla="*/ 45595 h 357533"/>
                    <a:gd name="connsiteX34" fmla="*/ 468831 w 735596"/>
                    <a:gd name="connsiteY34" fmla="*/ 138041 h 357533"/>
                    <a:gd name="connsiteX35" fmla="*/ 475360 w 735596"/>
                    <a:gd name="connsiteY35" fmla="*/ 159529 h 357533"/>
                    <a:gd name="connsiteX36" fmla="*/ 484833 w 735596"/>
                    <a:gd name="connsiteY36" fmla="*/ 171233 h 357533"/>
                    <a:gd name="connsiteX37" fmla="*/ 496428 w 735596"/>
                    <a:gd name="connsiteY37" fmla="*/ 179445 h 357533"/>
                    <a:gd name="connsiteX38" fmla="*/ 506779 w 735596"/>
                    <a:gd name="connsiteY38" fmla="*/ 184309 h 357533"/>
                    <a:gd name="connsiteX39" fmla="*/ 563618 w 735596"/>
                    <a:gd name="connsiteY39" fmla="*/ 196745 h 357533"/>
                    <a:gd name="connsiteX40" fmla="*/ 588727 w 735596"/>
                    <a:gd name="connsiteY40" fmla="*/ 200750 h 357533"/>
                    <a:gd name="connsiteX41" fmla="*/ 589203 w 735596"/>
                    <a:gd name="connsiteY41" fmla="*/ 200842 h 357533"/>
                    <a:gd name="connsiteX42" fmla="*/ 588892 w 735596"/>
                    <a:gd name="connsiteY42" fmla="*/ 201226 h 357533"/>
                    <a:gd name="connsiteX43" fmla="*/ 580132 w 735596"/>
                    <a:gd name="connsiteY43" fmla="*/ 221233 h 357533"/>
                    <a:gd name="connsiteX44" fmla="*/ 580077 w 735596"/>
                    <a:gd name="connsiteY44" fmla="*/ 221470 h 357533"/>
                    <a:gd name="connsiteX45" fmla="*/ 579839 w 735596"/>
                    <a:gd name="connsiteY45" fmla="*/ 221470 h 357533"/>
                    <a:gd name="connsiteX46" fmla="*/ 521025 w 735596"/>
                    <a:gd name="connsiteY46" fmla="*/ 227889 h 357533"/>
                    <a:gd name="connsiteX47" fmla="*/ 520970 w 735596"/>
                    <a:gd name="connsiteY47" fmla="*/ 228091 h 357533"/>
                    <a:gd name="connsiteX48" fmla="*/ 520751 w 735596"/>
                    <a:gd name="connsiteY48" fmla="*/ 228091 h 357533"/>
                    <a:gd name="connsiteX49" fmla="*/ 513143 w 735596"/>
                    <a:gd name="connsiteY49" fmla="*/ 227908 h 357533"/>
                    <a:gd name="connsiteX50" fmla="*/ 493337 w 735596"/>
                    <a:gd name="connsiteY50" fmla="*/ 229316 h 357533"/>
                    <a:gd name="connsiteX51" fmla="*/ 353726 w 735596"/>
                    <a:gd name="connsiteY51" fmla="*/ 259071 h 357533"/>
                    <a:gd name="connsiteX52" fmla="*/ 306013 w 735596"/>
                    <a:gd name="connsiteY52" fmla="*/ 279334 h 357533"/>
                    <a:gd name="connsiteX53" fmla="*/ 304660 w 735596"/>
                    <a:gd name="connsiteY53" fmla="*/ 280138 h 357533"/>
                    <a:gd name="connsiteX54" fmla="*/ 298478 w 735596"/>
                    <a:gd name="connsiteY54" fmla="*/ 282735 h 357533"/>
                    <a:gd name="connsiteX55" fmla="*/ 181088 w 735596"/>
                    <a:gd name="connsiteY55" fmla="*/ 332204 h 357533"/>
                    <a:gd name="connsiteX56" fmla="*/ 164446 w 735596"/>
                    <a:gd name="connsiteY56" fmla="*/ 336155 h 357533"/>
                    <a:gd name="connsiteX57" fmla="*/ 96414 w 735596"/>
                    <a:gd name="connsiteY57" fmla="*/ 354808 h 357533"/>
                    <a:gd name="connsiteX58" fmla="*/ 85807 w 735596"/>
                    <a:gd name="connsiteY58" fmla="*/ 357496 h 357533"/>
                    <a:gd name="connsiteX59" fmla="*/ 85697 w 735596"/>
                    <a:gd name="connsiteY59" fmla="*/ 357533 h 357533"/>
                    <a:gd name="connsiteX60" fmla="*/ 7352 w 735596"/>
                    <a:gd name="connsiteY60" fmla="*/ 217667 h 357533"/>
                    <a:gd name="connsiteX61" fmla="*/ 603 w 735596"/>
                    <a:gd name="connsiteY61" fmla="*/ 232553 h 357533"/>
                    <a:gd name="connsiteX62" fmla="*/ 51700 w 735596"/>
                    <a:gd name="connsiteY62" fmla="*/ 339026 h 357533"/>
                    <a:gd name="connsiteX63" fmla="*/ 53968 w 735596"/>
                    <a:gd name="connsiteY63" fmla="*/ 340672 h 357533"/>
                    <a:gd name="connsiteX64" fmla="*/ 54370 w 735596"/>
                    <a:gd name="connsiteY64" fmla="*/ 340964 h 357533"/>
                    <a:gd name="connsiteX65" fmla="*/ 63441 w 735596"/>
                    <a:gd name="connsiteY65" fmla="*/ 346597 h 357533"/>
                    <a:gd name="connsiteX66" fmla="*/ 75914 w 735596"/>
                    <a:gd name="connsiteY66" fmla="*/ 352723 h 357533"/>
                    <a:gd name="connsiteX67" fmla="*/ 85752 w 735596"/>
                    <a:gd name="connsiteY67" fmla="*/ 356930 h 357533"/>
                    <a:gd name="connsiteX68" fmla="*/ 96250 w 735596"/>
                    <a:gd name="connsiteY68" fmla="*/ 354260 h 357533"/>
                    <a:gd name="connsiteX69" fmla="*/ 96524 w 735596"/>
                    <a:gd name="connsiteY69" fmla="*/ 354186 h 357533"/>
                    <a:gd name="connsiteX70" fmla="*/ 164281 w 735596"/>
                    <a:gd name="connsiteY70" fmla="*/ 335606 h 357533"/>
                    <a:gd name="connsiteX71" fmla="*/ 180960 w 735596"/>
                    <a:gd name="connsiteY71" fmla="*/ 331637 h 357533"/>
                    <a:gd name="connsiteX72" fmla="*/ 298167 w 735596"/>
                    <a:gd name="connsiteY72" fmla="*/ 282242 h 357533"/>
                    <a:gd name="connsiteX73" fmla="*/ 304459 w 735596"/>
                    <a:gd name="connsiteY73" fmla="*/ 279590 h 357533"/>
                    <a:gd name="connsiteX74" fmla="*/ 305702 w 735596"/>
                    <a:gd name="connsiteY74" fmla="*/ 278840 h 357533"/>
                    <a:gd name="connsiteX75" fmla="*/ 353635 w 735596"/>
                    <a:gd name="connsiteY75" fmla="*/ 258504 h 357533"/>
                    <a:gd name="connsiteX76" fmla="*/ 493172 w 735596"/>
                    <a:gd name="connsiteY76" fmla="*/ 228767 h 357533"/>
                    <a:gd name="connsiteX77" fmla="*/ 513161 w 735596"/>
                    <a:gd name="connsiteY77" fmla="*/ 227341 h 357533"/>
                    <a:gd name="connsiteX78" fmla="*/ 520531 w 735596"/>
                    <a:gd name="connsiteY78" fmla="*/ 227524 h 357533"/>
                    <a:gd name="connsiteX79" fmla="*/ 579601 w 735596"/>
                    <a:gd name="connsiteY79" fmla="*/ 220885 h 357533"/>
                    <a:gd name="connsiteX80" fmla="*/ 588124 w 735596"/>
                    <a:gd name="connsiteY80" fmla="*/ 201262 h 357533"/>
                    <a:gd name="connsiteX81" fmla="*/ 563526 w 735596"/>
                    <a:gd name="connsiteY81" fmla="*/ 197367 h 357533"/>
                    <a:gd name="connsiteX82" fmla="*/ 506559 w 735596"/>
                    <a:gd name="connsiteY82" fmla="*/ 184894 h 357533"/>
                    <a:gd name="connsiteX83" fmla="*/ 496135 w 735596"/>
                    <a:gd name="connsiteY83" fmla="*/ 179993 h 357533"/>
                    <a:gd name="connsiteX84" fmla="*/ 484431 w 735596"/>
                    <a:gd name="connsiteY84" fmla="*/ 171709 h 357533"/>
                    <a:gd name="connsiteX85" fmla="*/ 474848 w 735596"/>
                    <a:gd name="connsiteY85" fmla="*/ 159858 h 357533"/>
                    <a:gd name="connsiteX86" fmla="*/ 468246 w 735596"/>
                    <a:gd name="connsiteY86" fmla="*/ 138132 h 357533"/>
                    <a:gd name="connsiteX87" fmla="*/ 485308 w 735596"/>
                    <a:gd name="connsiteY87" fmla="*/ 83049 h 357533"/>
                    <a:gd name="connsiteX88" fmla="*/ 530261 w 735596"/>
                    <a:gd name="connsiteY88" fmla="*/ 45119 h 357533"/>
                    <a:gd name="connsiteX89" fmla="*/ 597579 w 735596"/>
                    <a:gd name="connsiteY89" fmla="*/ 27563 h 357533"/>
                    <a:gd name="connsiteX90" fmla="*/ 646920 w 735596"/>
                    <a:gd name="connsiteY90" fmla="*/ 17102 h 357533"/>
                    <a:gd name="connsiteX91" fmla="*/ 699406 w 735596"/>
                    <a:gd name="connsiteY91" fmla="*/ 20650 h 357533"/>
                    <a:gd name="connsiteX92" fmla="*/ 732690 w 735596"/>
                    <a:gd name="connsiteY92" fmla="*/ 61725 h 357533"/>
                    <a:gd name="connsiteX93" fmla="*/ 734062 w 735596"/>
                    <a:gd name="connsiteY93" fmla="*/ 19223 h 357533"/>
                    <a:gd name="connsiteX94" fmla="*/ 728173 w 735596"/>
                    <a:gd name="connsiteY94" fmla="*/ 12420 h 357533"/>
                    <a:gd name="connsiteX95" fmla="*/ 619469 w 735596"/>
                    <a:gd name="connsiteY95" fmla="*/ 5288 h 357533"/>
                    <a:gd name="connsiteX96" fmla="*/ 556741 w 735596"/>
                    <a:gd name="connsiteY96" fmla="*/ 9677 h 357533"/>
                    <a:gd name="connsiteX97" fmla="*/ 556083 w 735596"/>
                    <a:gd name="connsiteY97" fmla="*/ 9805 h 357533"/>
                    <a:gd name="connsiteX98" fmla="*/ 429073 w 735596"/>
                    <a:gd name="connsiteY98" fmla="*/ 11524 h 357533"/>
                    <a:gd name="connsiteX99" fmla="*/ 326349 w 735596"/>
                    <a:gd name="connsiteY99" fmla="*/ 8068 h 357533"/>
                    <a:gd name="connsiteX100" fmla="*/ 213037 w 735596"/>
                    <a:gd name="connsiteY100" fmla="*/ 71893 h 357533"/>
                    <a:gd name="connsiteX101" fmla="*/ 198498 w 735596"/>
                    <a:gd name="connsiteY101" fmla="*/ 89669 h 357533"/>
                    <a:gd name="connsiteX102" fmla="*/ 179990 w 735596"/>
                    <a:gd name="connsiteY102" fmla="*/ 114522 h 357533"/>
                    <a:gd name="connsiteX103" fmla="*/ 175510 w 735596"/>
                    <a:gd name="connsiteY103" fmla="*/ 124160 h 357533"/>
                    <a:gd name="connsiteX104" fmla="*/ 160496 w 735596"/>
                    <a:gd name="connsiteY104" fmla="*/ 151391 h 357533"/>
                    <a:gd name="connsiteX105" fmla="*/ 112636 w 735596"/>
                    <a:gd name="connsiteY105" fmla="*/ 174233 h 357533"/>
                    <a:gd name="connsiteX106" fmla="*/ 7352 w 735596"/>
                    <a:gd name="connsiteY106" fmla="*/ 217667 h 35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735596" h="357533">
                      <a:moveTo>
                        <a:pt x="85697" y="357533"/>
                      </a:moveTo>
                      <a:lnTo>
                        <a:pt x="85606" y="357496"/>
                      </a:lnTo>
                      <a:cubicBezTo>
                        <a:pt x="81711" y="355887"/>
                        <a:pt x="78547" y="354534"/>
                        <a:pt x="75676" y="353235"/>
                      </a:cubicBezTo>
                      <a:cubicBezTo>
                        <a:pt x="70720" y="351023"/>
                        <a:pt x="66733" y="349066"/>
                        <a:pt x="63148" y="347091"/>
                      </a:cubicBezTo>
                      <a:cubicBezTo>
                        <a:pt x="59710" y="345189"/>
                        <a:pt x="56729" y="343342"/>
                        <a:pt x="54022" y="341421"/>
                      </a:cubicBezTo>
                      <a:lnTo>
                        <a:pt x="53620" y="341129"/>
                      </a:lnTo>
                      <a:cubicBezTo>
                        <a:pt x="52870" y="340598"/>
                        <a:pt x="52102" y="340050"/>
                        <a:pt x="51352" y="339483"/>
                      </a:cubicBezTo>
                      <a:cubicBezTo>
                        <a:pt x="34180" y="328144"/>
                        <a:pt x="21653" y="312581"/>
                        <a:pt x="13057" y="291897"/>
                      </a:cubicBezTo>
                      <a:cubicBezTo>
                        <a:pt x="6273" y="275585"/>
                        <a:pt x="2121" y="256730"/>
                        <a:pt x="0" y="232553"/>
                      </a:cubicBezTo>
                      <a:cubicBezTo>
                        <a:pt x="0" y="227634"/>
                        <a:pt x="2597" y="221891"/>
                        <a:pt x="6949" y="217191"/>
                      </a:cubicBezTo>
                      <a:lnTo>
                        <a:pt x="7041" y="217118"/>
                      </a:lnTo>
                      <a:cubicBezTo>
                        <a:pt x="62435" y="192575"/>
                        <a:pt x="97877" y="177945"/>
                        <a:pt x="112398" y="173629"/>
                      </a:cubicBezTo>
                      <a:cubicBezTo>
                        <a:pt x="147237" y="163278"/>
                        <a:pt x="159855" y="151080"/>
                        <a:pt x="159983" y="150952"/>
                      </a:cubicBezTo>
                      <a:cubicBezTo>
                        <a:pt x="166494" y="142338"/>
                        <a:pt x="170590" y="133377"/>
                        <a:pt x="174906" y="123867"/>
                      </a:cubicBezTo>
                      <a:cubicBezTo>
                        <a:pt x="176333" y="120722"/>
                        <a:pt x="177814" y="117448"/>
                        <a:pt x="179405" y="114211"/>
                      </a:cubicBezTo>
                      <a:cubicBezTo>
                        <a:pt x="184142" y="104464"/>
                        <a:pt x="191182" y="96710"/>
                        <a:pt x="198004" y="89212"/>
                      </a:cubicBezTo>
                      <a:cubicBezTo>
                        <a:pt x="202997" y="83707"/>
                        <a:pt x="208172" y="78019"/>
                        <a:pt x="212488" y="71509"/>
                      </a:cubicBezTo>
                      <a:cubicBezTo>
                        <a:pt x="219438" y="61048"/>
                        <a:pt x="231581" y="45851"/>
                        <a:pt x="250052" y="32811"/>
                      </a:cubicBezTo>
                      <a:cubicBezTo>
                        <a:pt x="272290" y="17102"/>
                        <a:pt x="297930" y="8562"/>
                        <a:pt x="326276" y="7409"/>
                      </a:cubicBezTo>
                      <a:cubicBezTo>
                        <a:pt x="362541" y="5946"/>
                        <a:pt x="396356" y="8452"/>
                        <a:pt x="429073" y="10866"/>
                      </a:cubicBezTo>
                      <a:cubicBezTo>
                        <a:pt x="473330" y="14139"/>
                        <a:pt x="515136" y="17230"/>
                        <a:pt x="554839" y="9384"/>
                      </a:cubicBezTo>
                      <a:lnTo>
                        <a:pt x="553047" y="8781"/>
                      </a:lnTo>
                      <a:lnTo>
                        <a:pt x="555315" y="8927"/>
                      </a:lnTo>
                      <a:cubicBezTo>
                        <a:pt x="576529" y="10354"/>
                        <a:pt x="598310" y="7446"/>
                        <a:pt x="619360" y="4630"/>
                      </a:cubicBezTo>
                      <a:cubicBezTo>
                        <a:pt x="655533" y="-217"/>
                        <a:pt x="692932" y="-5209"/>
                        <a:pt x="728374" y="11817"/>
                      </a:cubicBezTo>
                      <a:cubicBezTo>
                        <a:pt x="731245" y="12951"/>
                        <a:pt x="733221" y="15237"/>
                        <a:pt x="734592" y="19004"/>
                      </a:cubicBezTo>
                      <a:lnTo>
                        <a:pt x="734611" y="19059"/>
                      </a:lnTo>
                      <a:cubicBezTo>
                        <a:pt x="736842" y="32811"/>
                        <a:pt x="734830" y="48978"/>
                        <a:pt x="733074" y="63224"/>
                      </a:cubicBezTo>
                      <a:lnTo>
                        <a:pt x="732892" y="64724"/>
                      </a:lnTo>
                      <a:lnTo>
                        <a:pt x="732489" y="63261"/>
                      </a:lnTo>
                      <a:cubicBezTo>
                        <a:pt x="727515" y="45010"/>
                        <a:pt x="715335" y="29648"/>
                        <a:pt x="699095" y="21125"/>
                      </a:cubicBezTo>
                      <a:cubicBezTo>
                        <a:pt x="683221" y="12804"/>
                        <a:pt x="664751" y="11561"/>
                        <a:pt x="647084" y="17614"/>
                      </a:cubicBezTo>
                      <a:cubicBezTo>
                        <a:pt x="630771" y="22753"/>
                        <a:pt x="613928" y="25460"/>
                        <a:pt x="597652" y="28093"/>
                      </a:cubicBezTo>
                      <a:cubicBezTo>
                        <a:pt x="575230" y="31714"/>
                        <a:pt x="552023" y="35445"/>
                        <a:pt x="530498" y="45595"/>
                      </a:cubicBezTo>
                      <a:cubicBezTo>
                        <a:pt x="491417" y="64943"/>
                        <a:pt x="467222" y="101227"/>
                        <a:pt x="468831" y="138041"/>
                      </a:cubicBezTo>
                      <a:cubicBezTo>
                        <a:pt x="469581" y="146032"/>
                        <a:pt x="471794" y="153275"/>
                        <a:pt x="475360" y="159529"/>
                      </a:cubicBezTo>
                      <a:cubicBezTo>
                        <a:pt x="477792" y="163790"/>
                        <a:pt x="480993" y="167722"/>
                        <a:pt x="484833" y="171233"/>
                      </a:cubicBezTo>
                      <a:cubicBezTo>
                        <a:pt x="488107" y="174214"/>
                        <a:pt x="492002" y="176976"/>
                        <a:pt x="496428" y="179445"/>
                      </a:cubicBezTo>
                      <a:cubicBezTo>
                        <a:pt x="499555" y="181182"/>
                        <a:pt x="503029" y="182828"/>
                        <a:pt x="506779" y="184309"/>
                      </a:cubicBezTo>
                      <a:cubicBezTo>
                        <a:pt x="523896" y="191112"/>
                        <a:pt x="544086" y="193984"/>
                        <a:pt x="563618" y="196745"/>
                      </a:cubicBezTo>
                      <a:cubicBezTo>
                        <a:pt x="572560" y="198007"/>
                        <a:pt x="580991" y="199214"/>
                        <a:pt x="588727" y="200750"/>
                      </a:cubicBezTo>
                      <a:lnTo>
                        <a:pt x="589203" y="200842"/>
                      </a:lnTo>
                      <a:lnTo>
                        <a:pt x="588892" y="201226"/>
                      </a:lnTo>
                      <a:cubicBezTo>
                        <a:pt x="583570" y="207809"/>
                        <a:pt x="581412" y="215381"/>
                        <a:pt x="580132" y="221233"/>
                      </a:cubicBezTo>
                      <a:lnTo>
                        <a:pt x="580077" y="221470"/>
                      </a:lnTo>
                      <a:lnTo>
                        <a:pt x="579839" y="221470"/>
                      </a:lnTo>
                      <a:cubicBezTo>
                        <a:pt x="558698" y="221562"/>
                        <a:pt x="522543" y="223025"/>
                        <a:pt x="521025" y="227889"/>
                      </a:cubicBezTo>
                      <a:lnTo>
                        <a:pt x="520970" y="228091"/>
                      </a:lnTo>
                      <a:lnTo>
                        <a:pt x="520751" y="228091"/>
                      </a:lnTo>
                      <a:cubicBezTo>
                        <a:pt x="518227" y="228145"/>
                        <a:pt x="515758" y="228018"/>
                        <a:pt x="513143" y="227908"/>
                      </a:cubicBezTo>
                      <a:cubicBezTo>
                        <a:pt x="506870" y="227615"/>
                        <a:pt x="500396" y="227323"/>
                        <a:pt x="493337" y="229316"/>
                      </a:cubicBezTo>
                      <a:cubicBezTo>
                        <a:pt x="448915" y="240728"/>
                        <a:pt x="407164" y="249616"/>
                        <a:pt x="353726" y="259071"/>
                      </a:cubicBezTo>
                      <a:cubicBezTo>
                        <a:pt x="336883" y="260588"/>
                        <a:pt x="321192" y="270117"/>
                        <a:pt x="306013" y="279334"/>
                      </a:cubicBezTo>
                      <a:lnTo>
                        <a:pt x="304660" y="280138"/>
                      </a:lnTo>
                      <a:cubicBezTo>
                        <a:pt x="302447" y="280724"/>
                        <a:pt x="300362" y="281583"/>
                        <a:pt x="298478" y="282735"/>
                      </a:cubicBezTo>
                      <a:cubicBezTo>
                        <a:pt x="279258" y="294367"/>
                        <a:pt x="229350" y="322493"/>
                        <a:pt x="181088" y="332204"/>
                      </a:cubicBezTo>
                      <a:cubicBezTo>
                        <a:pt x="175583" y="333302"/>
                        <a:pt x="169987" y="334636"/>
                        <a:pt x="164446" y="336155"/>
                      </a:cubicBezTo>
                      <a:lnTo>
                        <a:pt x="96414" y="354808"/>
                      </a:lnTo>
                      <a:cubicBezTo>
                        <a:pt x="92976" y="355741"/>
                        <a:pt x="89410" y="356655"/>
                        <a:pt x="85807" y="357496"/>
                      </a:cubicBezTo>
                      <a:lnTo>
                        <a:pt x="85697" y="357533"/>
                      </a:lnTo>
                      <a:close/>
                      <a:moveTo>
                        <a:pt x="7352" y="217667"/>
                      </a:moveTo>
                      <a:cubicBezTo>
                        <a:pt x="3127" y="222257"/>
                        <a:pt x="603" y="227816"/>
                        <a:pt x="603" y="232553"/>
                      </a:cubicBezTo>
                      <a:cubicBezTo>
                        <a:pt x="3511" y="265691"/>
                        <a:pt x="11978" y="312801"/>
                        <a:pt x="51700" y="339026"/>
                      </a:cubicBezTo>
                      <a:cubicBezTo>
                        <a:pt x="52450" y="339611"/>
                        <a:pt x="53218" y="340141"/>
                        <a:pt x="53968" y="340672"/>
                      </a:cubicBezTo>
                      <a:lnTo>
                        <a:pt x="54370" y="340964"/>
                      </a:lnTo>
                      <a:cubicBezTo>
                        <a:pt x="57058" y="342866"/>
                        <a:pt x="60021" y="344695"/>
                        <a:pt x="63441" y="346597"/>
                      </a:cubicBezTo>
                      <a:cubicBezTo>
                        <a:pt x="67007" y="348572"/>
                        <a:pt x="70975" y="350511"/>
                        <a:pt x="75914" y="352723"/>
                      </a:cubicBezTo>
                      <a:cubicBezTo>
                        <a:pt x="78766" y="354004"/>
                        <a:pt x="81893" y="355339"/>
                        <a:pt x="85752" y="356930"/>
                      </a:cubicBezTo>
                      <a:cubicBezTo>
                        <a:pt x="89318" y="356089"/>
                        <a:pt x="92848" y="355192"/>
                        <a:pt x="96250" y="354260"/>
                      </a:cubicBezTo>
                      <a:lnTo>
                        <a:pt x="96524" y="354186"/>
                      </a:lnTo>
                      <a:lnTo>
                        <a:pt x="164281" y="335606"/>
                      </a:lnTo>
                      <a:cubicBezTo>
                        <a:pt x="169822" y="334088"/>
                        <a:pt x="175437" y="332753"/>
                        <a:pt x="180960" y="331637"/>
                      </a:cubicBezTo>
                      <a:cubicBezTo>
                        <a:pt x="229130" y="321945"/>
                        <a:pt x="278965" y="293873"/>
                        <a:pt x="298167" y="282242"/>
                      </a:cubicBezTo>
                      <a:cubicBezTo>
                        <a:pt x="300088" y="281071"/>
                        <a:pt x="302209" y="280193"/>
                        <a:pt x="304459" y="279590"/>
                      </a:cubicBezTo>
                      <a:lnTo>
                        <a:pt x="305702" y="278840"/>
                      </a:lnTo>
                      <a:cubicBezTo>
                        <a:pt x="320936" y="269586"/>
                        <a:pt x="336682" y="260022"/>
                        <a:pt x="353635" y="258504"/>
                      </a:cubicBezTo>
                      <a:cubicBezTo>
                        <a:pt x="407036" y="249067"/>
                        <a:pt x="448769" y="240161"/>
                        <a:pt x="493172" y="228767"/>
                      </a:cubicBezTo>
                      <a:cubicBezTo>
                        <a:pt x="500323" y="226737"/>
                        <a:pt x="506852" y="227048"/>
                        <a:pt x="513161" y="227341"/>
                      </a:cubicBezTo>
                      <a:cubicBezTo>
                        <a:pt x="515703" y="227451"/>
                        <a:pt x="518099" y="227560"/>
                        <a:pt x="520531" y="227524"/>
                      </a:cubicBezTo>
                      <a:cubicBezTo>
                        <a:pt x="523439" y="221507"/>
                        <a:pt x="569598" y="220940"/>
                        <a:pt x="579601" y="220885"/>
                      </a:cubicBezTo>
                      <a:cubicBezTo>
                        <a:pt x="580882" y="215106"/>
                        <a:pt x="583021" y="207754"/>
                        <a:pt x="588124" y="201262"/>
                      </a:cubicBezTo>
                      <a:cubicBezTo>
                        <a:pt x="580534" y="199781"/>
                        <a:pt x="572268" y="198610"/>
                        <a:pt x="563526" y="197367"/>
                      </a:cubicBezTo>
                      <a:cubicBezTo>
                        <a:pt x="543958" y="194587"/>
                        <a:pt x="523732" y="191716"/>
                        <a:pt x="506559" y="184894"/>
                      </a:cubicBezTo>
                      <a:cubicBezTo>
                        <a:pt x="502774" y="183395"/>
                        <a:pt x="499262" y="181749"/>
                        <a:pt x="496135" y="179993"/>
                      </a:cubicBezTo>
                      <a:cubicBezTo>
                        <a:pt x="491673" y="177506"/>
                        <a:pt x="487741" y="174708"/>
                        <a:pt x="484431" y="171709"/>
                      </a:cubicBezTo>
                      <a:cubicBezTo>
                        <a:pt x="480536" y="168161"/>
                        <a:pt x="477299" y="164174"/>
                        <a:pt x="474848" y="159858"/>
                      </a:cubicBezTo>
                      <a:cubicBezTo>
                        <a:pt x="471227" y="153531"/>
                        <a:pt x="468996" y="146215"/>
                        <a:pt x="468246" y="138132"/>
                      </a:cubicBezTo>
                      <a:cubicBezTo>
                        <a:pt x="467404" y="119094"/>
                        <a:pt x="473311" y="100038"/>
                        <a:pt x="485308" y="83049"/>
                      </a:cubicBezTo>
                      <a:cubicBezTo>
                        <a:pt x="496263" y="67504"/>
                        <a:pt x="512228" y="54044"/>
                        <a:pt x="530261" y="45119"/>
                      </a:cubicBezTo>
                      <a:cubicBezTo>
                        <a:pt x="551859" y="34933"/>
                        <a:pt x="575103" y="31184"/>
                        <a:pt x="597579" y="27563"/>
                      </a:cubicBezTo>
                      <a:cubicBezTo>
                        <a:pt x="613837" y="24948"/>
                        <a:pt x="630661" y="22223"/>
                        <a:pt x="646920" y="17102"/>
                      </a:cubicBezTo>
                      <a:cubicBezTo>
                        <a:pt x="664751" y="10994"/>
                        <a:pt x="683386" y="12256"/>
                        <a:pt x="699406" y="20650"/>
                      </a:cubicBezTo>
                      <a:cubicBezTo>
                        <a:pt x="715372" y="29026"/>
                        <a:pt x="727442" y="43949"/>
                        <a:pt x="732690" y="61725"/>
                      </a:cubicBezTo>
                      <a:cubicBezTo>
                        <a:pt x="734409" y="47881"/>
                        <a:pt x="736201" y="32409"/>
                        <a:pt x="734062" y="19223"/>
                      </a:cubicBezTo>
                      <a:cubicBezTo>
                        <a:pt x="732763" y="15657"/>
                        <a:pt x="730880" y="13481"/>
                        <a:pt x="728173" y="12420"/>
                      </a:cubicBezTo>
                      <a:cubicBezTo>
                        <a:pt x="692859" y="-4533"/>
                        <a:pt x="655552" y="460"/>
                        <a:pt x="619469" y="5288"/>
                      </a:cubicBezTo>
                      <a:cubicBezTo>
                        <a:pt x="598859" y="8049"/>
                        <a:pt x="577571" y="10884"/>
                        <a:pt x="556741" y="9677"/>
                      </a:cubicBezTo>
                      <a:lnTo>
                        <a:pt x="556083" y="9805"/>
                      </a:lnTo>
                      <a:cubicBezTo>
                        <a:pt x="515996" y="17943"/>
                        <a:pt x="473769" y="14816"/>
                        <a:pt x="429073" y="11524"/>
                      </a:cubicBezTo>
                      <a:cubicBezTo>
                        <a:pt x="396392" y="9110"/>
                        <a:pt x="362578" y="6605"/>
                        <a:pt x="326349" y="8068"/>
                      </a:cubicBezTo>
                      <a:cubicBezTo>
                        <a:pt x="260567" y="10720"/>
                        <a:pt x="225198" y="53587"/>
                        <a:pt x="213037" y="71893"/>
                      </a:cubicBezTo>
                      <a:cubicBezTo>
                        <a:pt x="208702" y="78440"/>
                        <a:pt x="203508" y="84146"/>
                        <a:pt x="198498" y="89669"/>
                      </a:cubicBezTo>
                      <a:cubicBezTo>
                        <a:pt x="191713" y="97130"/>
                        <a:pt x="184709" y="104866"/>
                        <a:pt x="179990" y="114522"/>
                      </a:cubicBezTo>
                      <a:cubicBezTo>
                        <a:pt x="178417" y="117759"/>
                        <a:pt x="176936" y="121014"/>
                        <a:pt x="175510" y="124160"/>
                      </a:cubicBezTo>
                      <a:cubicBezTo>
                        <a:pt x="171175" y="133688"/>
                        <a:pt x="167079" y="142704"/>
                        <a:pt x="160496" y="151391"/>
                      </a:cubicBezTo>
                      <a:cubicBezTo>
                        <a:pt x="160349" y="151537"/>
                        <a:pt x="147639" y="163845"/>
                        <a:pt x="112636" y="174233"/>
                      </a:cubicBezTo>
                      <a:cubicBezTo>
                        <a:pt x="98298" y="178457"/>
                        <a:pt x="61905" y="193490"/>
                        <a:pt x="7352" y="21766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D55D2755-DB4C-501F-E1C6-F0CE16735064}"/>
                    </a:ext>
                  </a:extLst>
                </p:cNvPr>
                <p:cNvSpPr/>
                <p:nvPr/>
              </p:nvSpPr>
              <p:spPr>
                <a:xfrm>
                  <a:off x="6265365" y="1725192"/>
                  <a:ext cx="744685" cy="366643"/>
                </a:xfrm>
                <a:custGeom>
                  <a:avLst/>
                  <a:gdLst>
                    <a:gd name="connsiteX0" fmla="*/ 90269 w 744685"/>
                    <a:gd name="connsiteY0" fmla="*/ 366644 h 366643"/>
                    <a:gd name="connsiteX1" fmla="*/ 88459 w 744685"/>
                    <a:gd name="connsiteY1" fmla="*/ 366296 h 366643"/>
                    <a:gd name="connsiteX2" fmla="*/ 88367 w 744685"/>
                    <a:gd name="connsiteY2" fmla="*/ 366260 h 366643"/>
                    <a:gd name="connsiteX3" fmla="*/ 78364 w 744685"/>
                    <a:gd name="connsiteY3" fmla="*/ 361980 h 366643"/>
                    <a:gd name="connsiteX4" fmla="*/ 65489 w 744685"/>
                    <a:gd name="connsiteY4" fmla="*/ 355653 h 366643"/>
                    <a:gd name="connsiteX5" fmla="*/ 55943 w 744685"/>
                    <a:gd name="connsiteY5" fmla="*/ 349727 h 366643"/>
                    <a:gd name="connsiteX6" fmla="*/ 55541 w 744685"/>
                    <a:gd name="connsiteY6" fmla="*/ 349435 h 366643"/>
                    <a:gd name="connsiteX7" fmla="*/ 53126 w 744685"/>
                    <a:gd name="connsiteY7" fmla="*/ 347679 h 366643"/>
                    <a:gd name="connsiteX8" fmla="*/ 13387 w 744685"/>
                    <a:gd name="connsiteY8" fmla="*/ 298229 h 366643"/>
                    <a:gd name="connsiteX9" fmla="*/ 0 w 744685"/>
                    <a:gd name="connsiteY9" fmla="*/ 237512 h 366643"/>
                    <a:gd name="connsiteX10" fmla="*/ 8156 w 744685"/>
                    <a:gd name="connsiteY10" fmla="*/ 218657 h 366643"/>
                    <a:gd name="connsiteX11" fmla="*/ 8869 w 744685"/>
                    <a:gd name="connsiteY11" fmla="*/ 218017 h 366643"/>
                    <a:gd name="connsiteX12" fmla="*/ 9747 w 744685"/>
                    <a:gd name="connsiteY12" fmla="*/ 217505 h 366643"/>
                    <a:gd name="connsiteX13" fmla="*/ 115653 w 744685"/>
                    <a:gd name="connsiteY13" fmla="*/ 173815 h 366643"/>
                    <a:gd name="connsiteX14" fmla="*/ 161135 w 744685"/>
                    <a:gd name="connsiteY14" fmla="*/ 152436 h 366643"/>
                    <a:gd name="connsiteX15" fmla="*/ 175290 w 744685"/>
                    <a:gd name="connsiteY15" fmla="*/ 126541 h 366643"/>
                    <a:gd name="connsiteX16" fmla="*/ 179826 w 744685"/>
                    <a:gd name="connsiteY16" fmla="*/ 116775 h 366643"/>
                    <a:gd name="connsiteX17" fmla="*/ 199138 w 744685"/>
                    <a:gd name="connsiteY17" fmla="*/ 90715 h 366643"/>
                    <a:gd name="connsiteX18" fmla="*/ 213220 w 744685"/>
                    <a:gd name="connsiteY18" fmla="*/ 73542 h 366643"/>
                    <a:gd name="connsiteX19" fmla="*/ 251953 w 744685"/>
                    <a:gd name="connsiteY19" fmla="*/ 33638 h 366643"/>
                    <a:gd name="connsiteX20" fmla="*/ 330628 w 744685"/>
                    <a:gd name="connsiteY20" fmla="*/ 7413 h 366643"/>
                    <a:gd name="connsiteX21" fmla="*/ 433937 w 744685"/>
                    <a:gd name="connsiteY21" fmla="*/ 10887 h 366643"/>
                    <a:gd name="connsiteX22" fmla="*/ 554181 w 744685"/>
                    <a:gd name="connsiteY22" fmla="*/ 10284 h 366643"/>
                    <a:gd name="connsiteX23" fmla="*/ 557875 w 744685"/>
                    <a:gd name="connsiteY23" fmla="*/ 8803 h 366643"/>
                    <a:gd name="connsiteX24" fmla="*/ 560143 w 744685"/>
                    <a:gd name="connsiteY24" fmla="*/ 8949 h 366643"/>
                    <a:gd name="connsiteX25" fmla="*/ 623236 w 744685"/>
                    <a:gd name="connsiteY25" fmla="*/ 4688 h 366643"/>
                    <a:gd name="connsiteX26" fmla="*/ 734885 w 744685"/>
                    <a:gd name="connsiteY26" fmla="*/ 12277 h 366643"/>
                    <a:gd name="connsiteX27" fmla="*/ 743426 w 744685"/>
                    <a:gd name="connsiteY27" fmla="*/ 22007 h 366643"/>
                    <a:gd name="connsiteX28" fmla="*/ 743572 w 744685"/>
                    <a:gd name="connsiteY28" fmla="*/ 22464 h 366643"/>
                    <a:gd name="connsiteX29" fmla="*/ 742145 w 744685"/>
                    <a:gd name="connsiteY29" fmla="*/ 68348 h 366643"/>
                    <a:gd name="connsiteX30" fmla="*/ 741962 w 744685"/>
                    <a:gd name="connsiteY30" fmla="*/ 69848 h 366643"/>
                    <a:gd name="connsiteX31" fmla="*/ 737756 w 744685"/>
                    <a:gd name="connsiteY31" fmla="*/ 73853 h 366643"/>
                    <a:gd name="connsiteX32" fmla="*/ 733019 w 744685"/>
                    <a:gd name="connsiteY32" fmla="*/ 70488 h 366643"/>
                    <a:gd name="connsiteX33" fmla="*/ 732617 w 744685"/>
                    <a:gd name="connsiteY33" fmla="*/ 69025 h 366643"/>
                    <a:gd name="connsiteX34" fmla="*/ 701509 w 744685"/>
                    <a:gd name="connsiteY34" fmla="*/ 29742 h 366643"/>
                    <a:gd name="connsiteX35" fmla="*/ 653101 w 744685"/>
                    <a:gd name="connsiteY35" fmla="*/ 26505 h 366643"/>
                    <a:gd name="connsiteX36" fmla="*/ 602937 w 744685"/>
                    <a:gd name="connsiteY36" fmla="*/ 37167 h 366643"/>
                    <a:gd name="connsiteX37" fmla="*/ 537009 w 744685"/>
                    <a:gd name="connsiteY37" fmla="*/ 54285 h 366643"/>
                    <a:gd name="connsiteX38" fmla="*/ 477957 w 744685"/>
                    <a:gd name="connsiteY38" fmla="*/ 142396 h 366643"/>
                    <a:gd name="connsiteX39" fmla="*/ 483882 w 744685"/>
                    <a:gd name="connsiteY39" fmla="*/ 161818 h 366643"/>
                    <a:gd name="connsiteX40" fmla="*/ 492459 w 744685"/>
                    <a:gd name="connsiteY40" fmla="*/ 172407 h 366643"/>
                    <a:gd name="connsiteX41" fmla="*/ 503194 w 744685"/>
                    <a:gd name="connsiteY41" fmla="*/ 179997 h 366643"/>
                    <a:gd name="connsiteX42" fmla="*/ 513015 w 744685"/>
                    <a:gd name="connsiteY42" fmla="*/ 184605 h 366643"/>
                    <a:gd name="connsiteX43" fmla="*/ 568811 w 744685"/>
                    <a:gd name="connsiteY43" fmla="*/ 196767 h 366643"/>
                    <a:gd name="connsiteX44" fmla="*/ 594159 w 744685"/>
                    <a:gd name="connsiteY44" fmla="*/ 200808 h 366643"/>
                    <a:gd name="connsiteX45" fmla="*/ 594616 w 744685"/>
                    <a:gd name="connsiteY45" fmla="*/ 200900 h 366643"/>
                    <a:gd name="connsiteX46" fmla="*/ 598036 w 744685"/>
                    <a:gd name="connsiteY46" fmla="*/ 203826 h 366643"/>
                    <a:gd name="connsiteX47" fmla="*/ 597304 w 744685"/>
                    <a:gd name="connsiteY47" fmla="*/ 208270 h 366643"/>
                    <a:gd name="connsiteX48" fmla="*/ 596993 w 744685"/>
                    <a:gd name="connsiteY48" fmla="*/ 208654 h 366643"/>
                    <a:gd name="connsiteX49" fmla="*/ 589148 w 744685"/>
                    <a:gd name="connsiteY49" fmla="*/ 226759 h 366643"/>
                    <a:gd name="connsiteX50" fmla="*/ 584631 w 744685"/>
                    <a:gd name="connsiteY50" fmla="*/ 230581 h 366643"/>
                    <a:gd name="connsiteX51" fmla="*/ 529383 w 744685"/>
                    <a:gd name="connsiteY51" fmla="*/ 234988 h 366643"/>
                    <a:gd name="connsiteX52" fmla="*/ 525560 w 744685"/>
                    <a:gd name="connsiteY52" fmla="*/ 237220 h 366643"/>
                    <a:gd name="connsiteX53" fmla="*/ 517477 w 744685"/>
                    <a:gd name="connsiteY53" fmla="*/ 237037 h 366643"/>
                    <a:gd name="connsiteX54" fmla="*/ 499134 w 744685"/>
                    <a:gd name="connsiteY54" fmla="*/ 238280 h 366643"/>
                    <a:gd name="connsiteX55" fmla="*/ 359085 w 744685"/>
                    <a:gd name="connsiteY55" fmla="*/ 268126 h 366643"/>
                    <a:gd name="connsiteX56" fmla="*/ 312962 w 744685"/>
                    <a:gd name="connsiteY56" fmla="*/ 287786 h 366643"/>
                    <a:gd name="connsiteX57" fmla="*/ 311573 w 744685"/>
                    <a:gd name="connsiteY57" fmla="*/ 288609 h 366643"/>
                    <a:gd name="connsiteX58" fmla="*/ 310384 w 744685"/>
                    <a:gd name="connsiteY58" fmla="*/ 289103 h 366643"/>
                    <a:gd name="connsiteX59" fmla="*/ 305410 w 744685"/>
                    <a:gd name="connsiteY59" fmla="*/ 291187 h 366643"/>
                    <a:gd name="connsiteX60" fmla="*/ 186556 w 744685"/>
                    <a:gd name="connsiteY60" fmla="*/ 341224 h 366643"/>
                    <a:gd name="connsiteX61" fmla="*/ 170224 w 744685"/>
                    <a:gd name="connsiteY61" fmla="*/ 345101 h 366643"/>
                    <a:gd name="connsiteX62" fmla="*/ 102193 w 744685"/>
                    <a:gd name="connsiteY62" fmla="*/ 363754 h 366643"/>
                    <a:gd name="connsiteX63" fmla="*/ 91422 w 744685"/>
                    <a:gd name="connsiteY63" fmla="*/ 366498 h 366643"/>
                    <a:gd name="connsiteX64" fmla="*/ 90269 w 744685"/>
                    <a:gd name="connsiteY64" fmla="*/ 366644 h 366643"/>
                    <a:gd name="connsiteX65" fmla="*/ 14649 w 744685"/>
                    <a:gd name="connsiteY65" fmla="*/ 225991 h 366643"/>
                    <a:gd name="connsiteX66" fmla="*/ 9711 w 744685"/>
                    <a:gd name="connsiteY66" fmla="*/ 237092 h 366643"/>
                    <a:gd name="connsiteX67" fmla="*/ 58759 w 744685"/>
                    <a:gd name="connsiteY67" fmla="*/ 339761 h 366643"/>
                    <a:gd name="connsiteX68" fmla="*/ 61137 w 744685"/>
                    <a:gd name="connsiteY68" fmla="*/ 341479 h 366643"/>
                    <a:gd name="connsiteX69" fmla="*/ 61557 w 744685"/>
                    <a:gd name="connsiteY69" fmla="*/ 341772 h 366643"/>
                    <a:gd name="connsiteX70" fmla="*/ 70189 w 744685"/>
                    <a:gd name="connsiteY70" fmla="*/ 347131 h 366643"/>
                    <a:gd name="connsiteX71" fmla="*/ 82314 w 744685"/>
                    <a:gd name="connsiteY71" fmla="*/ 353074 h 366643"/>
                    <a:gd name="connsiteX72" fmla="*/ 90672 w 744685"/>
                    <a:gd name="connsiteY72" fmla="*/ 356659 h 366643"/>
                    <a:gd name="connsiteX73" fmla="*/ 99578 w 744685"/>
                    <a:gd name="connsiteY73" fmla="*/ 354373 h 366643"/>
                    <a:gd name="connsiteX74" fmla="*/ 167609 w 744685"/>
                    <a:gd name="connsiteY74" fmla="*/ 335719 h 366643"/>
                    <a:gd name="connsiteX75" fmla="*/ 184599 w 744685"/>
                    <a:gd name="connsiteY75" fmla="*/ 331677 h 366643"/>
                    <a:gd name="connsiteX76" fmla="*/ 300326 w 744685"/>
                    <a:gd name="connsiteY76" fmla="*/ 282848 h 366643"/>
                    <a:gd name="connsiteX77" fmla="*/ 307165 w 744685"/>
                    <a:gd name="connsiteY77" fmla="*/ 279867 h 366643"/>
                    <a:gd name="connsiteX78" fmla="*/ 307860 w 744685"/>
                    <a:gd name="connsiteY78" fmla="*/ 279447 h 366643"/>
                    <a:gd name="connsiteX79" fmla="*/ 357768 w 744685"/>
                    <a:gd name="connsiteY79" fmla="*/ 258452 h 366643"/>
                    <a:gd name="connsiteX80" fmla="*/ 496574 w 744685"/>
                    <a:gd name="connsiteY80" fmla="*/ 228844 h 366643"/>
                    <a:gd name="connsiteX81" fmla="*/ 517916 w 744685"/>
                    <a:gd name="connsiteY81" fmla="*/ 227271 h 366643"/>
                    <a:gd name="connsiteX82" fmla="*/ 523091 w 744685"/>
                    <a:gd name="connsiteY82" fmla="*/ 227454 h 366643"/>
                    <a:gd name="connsiteX83" fmla="*/ 580534 w 744685"/>
                    <a:gd name="connsiteY83" fmla="*/ 220852 h 366643"/>
                    <a:gd name="connsiteX84" fmla="*/ 585070 w 744685"/>
                    <a:gd name="connsiteY84" fmla="*/ 209038 h 366643"/>
                    <a:gd name="connsiteX85" fmla="*/ 567531 w 744685"/>
                    <a:gd name="connsiteY85" fmla="*/ 206404 h 366643"/>
                    <a:gd name="connsiteX86" fmla="*/ 509394 w 744685"/>
                    <a:gd name="connsiteY86" fmla="*/ 193639 h 366643"/>
                    <a:gd name="connsiteX87" fmla="*/ 498421 w 744685"/>
                    <a:gd name="connsiteY87" fmla="*/ 188482 h 366643"/>
                    <a:gd name="connsiteX88" fmla="*/ 485857 w 744685"/>
                    <a:gd name="connsiteY88" fmla="*/ 179576 h 366643"/>
                    <a:gd name="connsiteX89" fmla="*/ 475378 w 744685"/>
                    <a:gd name="connsiteY89" fmla="*/ 166610 h 366643"/>
                    <a:gd name="connsiteX90" fmla="*/ 468191 w 744685"/>
                    <a:gd name="connsiteY90" fmla="*/ 143036 h 366643"/>
                    <a:gd name="connsiteX91" fmla="*/ 486058 w 744685"/>
                    <a:gd name="connsiteY91" fmla="*/ 84881 h 366643"/>
                    <a:gd name="connsiteX92" fmla="*/ 532711 w 744685"/>
                    <a:gd name="connsiteY92" fmla="*/ 45488 h 366643"/>
                    <a:gd name="connsiteX93" fmla="*/ 601291 w 744685"/>
                    <a:gd name="connsiteY93" fmla="*/ 27530 h 366643"/>
                    <a:gd name="connsiteX94" fmla="*/ 650029 w 744685"/>
                    <a:gd name="connsiteY94" fmla="*/ 17215 h 366643"/>
                    <a:gd name="connsiteX95" fmla="*/ 706026 w 744685"/>
                    <a:gd name="connsiteY95" fmla="*/ 21074 h 366643"/>
                    <a:gd name="connsiteX96" fmla="*/ 734483 w 744685"/>
                    <a:gd name="connsiteY96" fmla="*/ 48506 h 366643"/>
                    <a:gd name="connsiteX97" fmla="*/ 734099 w 744685"/>
                    <a:gd name="connsiteY97" fmla="*/ 24859 h 366643"/>
                    <a:gd name="connsiteX98" fmla="*/ 730971 w 744685"/>
                    <a:gd name="connsiteY98" fmla="*/ 21110 h 366643"/>
                    <a:gd name="connsiteX99" fmla="*/ 624571 w 744685"/>
                    <a:gd name="connsiteY99" fmla="*/ 14252 h 366643"/>
                    <a:gd name="connsiteX100" fmla="*/ 561569 w 744685"/>
                    <a:gd name="connsiteY100" fmla="*/ 18715 h 366643"/>
                    <a:gd name="connsiteX101" fmla="*/ 561478 w 744685"/>
                    <a:gd name="connsiteY101" fmla="*/ 18733 h 366643"/>
                    <a:gd name="connsiteX102" fmla="*/ 433261 w 744685"/>
                    <a:gd name="connsiteY102" fmla="*/ 20525 h 366643"/>
                    <a:gd name="connsiteX103" fmla="*/ 331031 w 744685"/>
                    <a:gd name="connsiteY103" fmla="*/ 17069 h 366643"/>
                    <a:gd name="connsiteX104" fmla="*/ 221358 w 744685"/>
                    <a:gd name="connsiteY104" fmla="*/ 78864 h 366643"/>
                    <a:gd name="connsiteX105" fmla="*/ 206398 w 744685"/>
                    <a:gd name="connsiteY105" fmla="*/ 97188 h 366643"/>
                    <a:gd name="connsiteX106" fmla="*/ 188622 w 744685"/>
                    <a:gd name="connsiteY106" fmla="*/ 120981 h 366643"/>
                    <a:gd name="connsiteX107" fmla="*/ 184379 w 744685"/>
                    <a:gd name="connsiteY107" fmla="*/ 130089 h 366643"/>
                    <a:gd name="connsiteX108" fmla="*/ 184178 w 744685"/>
                    <a:gd name="connsiteY108" fmla="*/ 130527 h 366643"/>
                    <a:gd name="connsiteX109" fmla="*/ 168652 w 744685"/>
                    <a:gd name="connsiteY109" fmla="*/ 158618 h 366643"/>
                    <a:gd name="connsiteX110" fmla="*/ 168286 w 744685"/>
                    <a:gd name="connsiteY110" fmla="*/ 159039 h 366643"/>
                    <a:gd name="connsiteX111" fmla="*/ 118451 w 744685"/>
                    <a:gd name="connsiteY111" fmla="*/ 183087 h 366643"/>
                    <a:gd name="connsiteX112" fmla="*/ 14649 w 744685"/>
                    <a:gd name="connsiteY112" fmla="*/ 225991 h 366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744685" h="366643">
                      <a:moveTo>
                        <a:pt x="90269" y="366644"/>
                      </a:moveTo>
                      <a:cubicBezTo>
                        <a:pt x="89647" y="366644"/>
                        <a:pt x="89008" y="366534"/>
                        <a:pt x="88459" y="366296"/>
                      </a:cubicBezTo>
                      <a:lnTo>
                        <a:pt x="88367" y="366260"/>
                      </a:lnTo>
                      <a:cubicBezTo>
                        <a:pt x="84472" y="364632"/>
                        <a:pt x="81272" y="363279"/>
                        <a:pt x="78364" y="361980"/>
                      </a:cubicBezTo>
                      <a:cubicBezTo>
                        <a:pt x="73261" y="359713"/>
                        <a:pt x="69183" y="357701"/>
                        <a:pt x="65489" y="355653"/>
                      </a:cubicBezTo>
                      <a:cubicBezTo>
                        <a:pt x="61905" y="353678"/>
                        <a:pt x="58796" y="351739"/>
                        <a:pt x="55943" y="349727"/>
                      </a:cubicBezTo>
                      <a:lnTo>
                        <a:pt x="55541" y="349435"/>
                      </a:lnTo>
                      <a:cubicBezTo>
                        <a:pt x="54754" y="348868"/>
                        <a:pt x="53913" y="348283"/>
                        <a:pt x="53126" y="347679"/>
                      </a:cubicBezTo>
                      <a:cubicBezTo>
                        <a:pt x="35442" y="336011"/>
                        <a:pt x="22348" y="319772"/>
                        <a:pt x="13387" y="298229"/>
                      </a:cubicBezTo>
                      <a:cubicBezTo>
                        <a:pt x="6419" y="281477"/>
                        <a:pt x="2158" y="262183"/>
                        <a:pt x="0" y="237512"/>
                      </a:cubicBezTo>
                      <a:cubicBezTo>
                        <a:pt x="-18" y="230984"/>
                        <a:pt x="2963" y="224253"/>
                        <a:pt x="8156" y="218657"/>
                      </a:cubicBezTo>
                      <a:cubicBezTo>
                        <a:pt x="8376" y="218420"/>
                        <a:pt x="8614" y="218200"/>
                        <a:pt x="8869" y="218017"/>
                      </a:cubicBezTo>
                      <a:cubicBezTo>
                        <a:pt x="9107" y="217834"/>
                        <a:pt x="9473" y="217633"/>
                        <a:pt x="9747" y="217505"/>
                      </a:cubicBezTo>
                      <a:cubicBezTo>
                        <a:pt x="65325" y="192871"/>
                        <a:pt x="100950" y="178168"/>
                        <a:pt x="115653" y="173815"/>
                      </a:cubicBezTo>
                      <a:cubicBezTo>
                        <a:pt x="146468" y="164653"/>
                        <a:pt x="159343" y="154009"/>
                        <a:pt x="161135" y="152436"/>
                      </a:cubicBezTo>
                      <a:cubicBezTo>
                        <a:pt x="167207" y="144317"/>
                        <a:pt x="171139" y="135685"/>
                        <a:pt x="175290" y="126541"/>
                      </a:cubicBezTo>
                      <a:cubicBezTo>
                        <a:pt x="176735" y="123359"/>
                        <a:pt x="178235" y="120067"/>
                        <a:pt x="179826" y="116775"/>
                      </a:cubicBezTo>
                      <a:cubicBezTo>
                        <a:pt x="184855" y="106442"/>
                        <a:pt x="192115" y="98450"/>
                        <a:pt x="199138" y="90715"/>
                      </a:cubicBezTo>
                      <a:cubicBezTo>
                        <a:pt x="204039" y="85320"/>
                        <a:pt x="209086" y="79760"/>
                        <a:pt x="213220" y="73542"/>
                      </a:cubicBezTo>
                      <a:cubicBezTo>
                        <a:pt x="220389" y="62752"/>
                        <a:pt x="232916" y="47079"/>
                        <a:pt x="251953" y="33638"/>
                      </a:cubicBezTo>
                      <a:cubicBezTo>
                        <a:pt x="274923" y="17416"/>
                        <a:pt x="301386" y="8583"/>
                        <a:pt x="330628" y="7413"/>
                      </a:cubicBezTo>
                      <a:cubicBezTo>
                        <a:pt x="367150" y="5931"/>
                        <a:pt x="401110" y="8455"/>
                        <a:pt x="433937" y="10887"/>
                      </a:cubicBezTo>
                      <a:cubicBezTo>
                        <a:pt x="476274" y="14033"/>
                        <a:pt x="516362" y="16996"/>
                        <a:pt x="554181" y="10284"/>
                      </a:cubicBezTo>
                      <a:cubicBezTo>
                        <a:pt x="555095" y="9278"/>
                        <a:pt x="556449" y="8693"/>
                        <a:pt x="557875" y="8803"/>
                      </a:cubicBezTo>
                      <a:lnTo>
                        <a:pt x="560143" y="8949"/>
                      </a:lnTo>
                      <a:cubicBezTo>
                        <a:pt x="580918" y="10339"/>
                        <a:pt x="602425" y="7468"/>
                        <a:pt x="623236" y="4688"/>
                      </a:cubicBezTo>
                      <a:cubicBezTo>
                        <a:pt x="660105" y="-250"/>
                        <a:pt x="698181" y="-5334"/>
                        <a:pt x="734885" y="12277"/>
                      </a:cubicBezTo>
                      <a:cubicBezTo>
                        <a:pt x="738707" y="13777"/>
                        <a:pt x="741597" y="17014"/>
                        <a:pt x="743426" y="22007"/>
                      </a:cubicBezTo>
                      <a:cubicBezTo>
                        <a:pt x="743480" y="22153"/>
                        <a:pt x="743535" y="22317"/>
                        <a:pt x="743572" y="22464"/>
                      </a:cubicBezTo>
                      <a:cubicBezTo>
                        <a:pt x="746004" y="37314"/>
                        <a:pt x="743956" y="53809"/>
                        <a:pt x="742145" y="68348"/>
                      </a:cubicBezTo>
                      <a:lnTo>
                        <a:pt x="741962" y="69848"/>
                      </a:lnTo>
                      <a:cubicBezTo>
                        <a:pt x="741688" y="72024"/>
                        <a:pt x="739932" y="73688"/>
                        <a:pt x="737756" y="73853"/>
                      </a:cubicBezTo>
                      <a:cubicBezTo>
                        <a:pt x="735671" y="73999"/>
                        <a:pt x="733586" y="72609"/>
                        <a:pt x="733019" y="70488"/>
                      </a:cubicBezTo>
                      <a:lnTo>
                        <a:pt x="732617" y="69025"/>
                      </a:lnTo>
                      <a:cubicBezTo>
                        <a:pt x="727972" y="51999"/>
                        <a:pt x="716633" y="37679"/>
                        <a:pt x="701509" y="29742"/>
                      </a:cubicBezTo>
                      <a:cubicBezTo>
                        <a:pt x="686769" y="22007"/>
                        <a:pt x="669578" y="20854"/>
                        <a:pt x="653101" y="26505"/>
                      </a:cubicBezTo>
                      <a:cubicBezTo>
                        <a:pt x="636368" y="31772"/>
                        <a:pt x="619378" y="34515"/>
                        <a:pt x="602937" y="37167"/>
                      </a:cubicBezTo>
                      <a:cubicBezTo>
                        <a:pt x="580808" y="40733"/>
                        <a:pt x="557948" y="44409"/>
                        <a:pt x="537009" y="54285"/>
                      </a:cubicBezTo>
                      <a:cubicBezTo>
                        <a:pt x="499628" y="72792"/>
                        <a:pt x="476421" y="107393"/>
                        <a:pt x="477957" y="142396"/>
                      </a:cubicBezTo>
                      <a:cubicBezTo>
                        <a:pt x="478634" y="149510"/>
                        <a:pt x="480645" y="156131"/>
                        <a:pt x="483882" y="161818"/>
                      </a:cubicBezTo>
                      <a:cubicBezTo>
                        <a:pt x="486076" y="165659"/>
                        <a:pt x="488966" y="169225"/>
                        <a:pt x="492459" y="172407"/>
                      </a:cubicBezTo>
                      <a:cubicBezTo>
                        <a:pt x="495477" y="175150"/>
                        <a:pt x="499098" y="177711"/>
                        <a:pt x="503194" y="179997"/>
                      </a:cubicBezTo>
                      <a:cubicBezTo>
                        <a:pt x="506157" y="181643"/>
                        <a:pt x="509449" y="183197"/>
                        <a:pt x="513015" y="184605"/>
                      </a:cubicBezTo>
                      <a:cubicBezTo>
                        <a:pt x="529639" y="191207"/>
                        <a:pt x="549555" y="194023"/>
                        <a:pt x="568811" y="196767"/>
                      </a:cubicBezTo>
                      <a:cubicBezTo>
                        <a:pt x="577883" y="198065"/>
                        <a:pt x="586331" y="199254"/>
                        <a:pt x="594159" y="200808"/>
                      </a:cubicBezTo>
                      <a:lnTo>
                        <a:pt x="594616" y="200900"/>
                      </a:lnTo>
                      <a:cubicBezTo>
                        <a:pt x="596189" y="201211"/>
                        <a:pt x="597487" y="202308"/>
                        <a:pt x="598036" y="203826"/>
                      </a:cubicBezTo>
                      <a:cubicBezTo>
                        <a:pt x="598584" y="205344"/>
                        <a:pt x="598310" y="207008"/>
                        <a:pt x="597304" y="208270"/>
                      </a:cubicBezTo>
                      <a:lnTo>
                        <a:pt x="596993" y="208654"/>
                      </a:lnTo>
                      <a:cubicBezTo>
                        <a:pt x="592275" y="214488"/>
                        <a:pt x="590318" y="221401"/>
                        <a:pt x="589148" y="226759"/>
                      </a:cubicBezTo>
                      <a:cubicBezTo>
                        <a:pt x="588691" y="228862"/>
                        <a:pt x="586789" y="230581"/>
                        <a:pt x="584631" y="230581"/>
                      </a:cubicBezTo>
                      <a:cubicBezTo>
                        <a:pt x="554711" y="230709"/>
                        <a:pt x="533516" y="232885"/>
                        <a:pt x="529383" y="234988"/>
                      </a:cubicBezTo>
                      <a:cubicBezTo>
                        <a:pt x="528542" y="236287"/>
                        <a:pt x="527097" y="237201"/>
                        <a:pt x="525560" y="237220"/>
                      </a:cubicBezTo>
                      <a:cubicBezTo>
                        <a:pt x="522781" y="237274"/>
                        <a:pt x="520202" y="237147"/>
                        <a:pt x="517477" y="237037"/>
                      </a:cubicBezTo>
                      <a:cubicBezTo>
                        <a:pt x="511296" y="236763"/>
                        <a:pt x="505462" y="236488"/>
                        <a:pt x="499134" y="238280"/>
                      </a:cubicBezTo>
                      <a:cubicBezTo>
                        <a:pt x="454493" y="249747"/>
                        <a:pt x="412632" y="258672"/>
                        <a:pt x="359085" y="268126"/>
                      </a:cubicBezTo>
                      <a:cubicBezTo>
                        <a:pt x="342900" y="269589"/>
                        <a:pt x="327684" y="278843"/>
                        <a:pt x="312962" y="287786"/>
                      </a:cubicBezTo>
                      <a:lnTo>
                        <a:pt x="311573" y="288609"/>
                      </a:lnTo>
                      <a:cubicBezTo>
                        <a:pt x="311207" y="288828"/>
                        <a:pt x="310805" y="288993"/>
                        <a:pt x="310384" y="289103"/>
                      </a:cubicBezTo>
                      <a:cubicBezTo>
                        <a:pt x="308592" y="289560"/>
                        <a:pt x="306927" y="290273"/>
                        <a:pt x="305410" y="291187"/>
                      </a:cubicBezTo>
                      <a:cubicBezTo>
                        <a:pt x="285988" y="302947"/>
                        <a:pt x="235531" y="331385"/>
                        <a:pt x="186556" y="341224"/>
                      </a:cubicBezTo>
                      <a:cubicBezTo>
                        <a:pt x="181142" y="342303"/>
                        <a:pt x="175656" y="343619"/>
                        <a:pt x="170224" y="345101"/>
                      </a:cubicBezTo>
                      <a:lnTo>
                        <a:pt x="102193" y="363754"/>
                      </a:lnTo>
                      <a:cubicBezTo>
                        <a:pt x="98719" y="364705"/>
                        <a:pt x="95079" y="365620"/>
                        <a:pt x="91422" y="366498"/>
                      </a:cubicBezTo>
                      <a:cubicBezTo>
                        <a:pt x="91037" y="366607"/>
                        <a:pt x="90653" y="366644"/>
                        <a:pt x="90269" y="366644"/>
                      </a:cubicBezTo>
                      <a:close/>
                      <a:moveTo>
                        <a:pt x="14649" y="225991"/>
                      </a:moveTo>
                      <a:cubicBezTo>
                        <a:pt x="11594" y="229557"/>
                        <a:pt x="9711" y="233745"/>
                        <a:pt x="9711" y="237092"/>
                      </a:cubicBezTo>
                      <a:cubicBezTo>
                        <a:pt x="12527" y="268895"/>
                        <a:pt x="20683" y="314615"/>
                        <a:pt x="58759" y="339761"/>
                      </a:cubicBezTo>
                      <a:cubicBezTo>
                        <a:pt x="59729" y="340492"/>
                        <a:pt x="60442" y="340986"/>
                        <a:pt x="61137" y="341479"/>
                      </a:cubicBezTo>
                      <a:lnTo>
                        <a:pt x="61557" y="341772"/>
                      </a:lnTo>
                      <a:cubicBezTo>
                        <a:pt x="64099" y="343564"/>
                        <a:pt x="66916" y="345320"/>
                        <a:pt x="70189" y="347131"/>
                      </a:cubicBezTo>
                      <a:cubicBezTo>
                        <a:pt x="73628" y="349032"/>
                        <a:pt x="77486" y="350934"/>
                        <a:pt x="82314" y="353074"/>
                      </a:cubicBezTo>
                      <a:cubicBezTo>
                        <a:pt x="84783" y="354171"/>
                        <a:pt x="87471" y="355324"/>
                        <a:pt x="90672" y="356659"/>
                      </a:cubicBezTo>
                      <a:cubicBezTo>
                        <a:pt x="93708" y="355927"/>
                        <a:pt x="96689" y="355159"/>
                        <a:pt x="99578" y="354373"/>
                      </a:cubicBezTo>
                      <a:lnTo>
                        <a:pt x="167609" y="335719"/>
                      </a:lnTo>
                      <a:cubicBezTo>
                        <a:pt x="173242" y="334183"/>
                        <a:pt x="178966" y="332811"/>
                        <a:pt x="184599" y="331677"/>
                      </a:cubicBezTo>
                      <a:cubicBezTo>
                        <a:pt x="232075" y="322131"/>
                        <a:pt x="281361" y="294351"/>
                        <a:pt x="300326" y="282848"/>
                      </a:cubicBezTo>
                      <a:cubicBezTo>
                        <a:pt x="302429" y="281568"/>
                        <a:pt x="304733" y="280581"/>
                        <a:pt x="307165" y="279867"/>
                      </a:cubicBezTo>
                      <a:lnTo>
                        <a:pt x="307860" y="279447"/>
                      </a:lnTo>
                      <a:cubicBezTo>
                        <a:pt x="323551" y="269919"/>
                        <a:pt x="339754" y="260080"/>
                        <a:pt x="357768" y="258452"/>
                      </a:cubicBezTo>
                      <a:cubicBezTo>
                        <a:pt x="410693" y="249070"/>
                        <a:pt x="452317" y="240201"/>
                        <a:pt x="496574" y="228844"/>
                      </a:cubicBezTo>
                      <a:cubicBezTo>
                        <a:pt x="504328" y="226649"/>
                        <a:pt x="511534" y="226978"/>
                        <a:pt x="517916" y="227271"/>
                      </a:cubicBezTo>
                      <a:cubicBezTo>
                        <a:pt x="519690" y="227344"/>
                        <a:pt x="521391" y="227436"/>
                        <a:pt x="523091" y="227454"/>
                      </a:cubicBezTo>
                      <a:cubicBezTo>
                        <a:pt x="527097" y="224601"/>
                        <a:pt x="539130" y="221236"/>
                        <a:pt x="580534" y="220852"/>
                      </a:cubicBezTo>
                      <a:cubicBezTo>
                        <a:pt x="581504" y="217176"/>
                        <a:pt x="582894" y="213116"/>
                        <a:pt x="585070" y="209038"/>
                      </a:cubicBezTo>
                      <a:cubicBezTo>
                        <a:pt x="579528" y="208105"/>
                        <a:pt x="573658" y="207282"/>
                        <a:pt x="567531" y="206404"/>
                      </a:cubicBezTo>
                      <a:cubicBezTo>
                        <a:pt x="547579" y="203570"/>
                        <a:pt x="527097" y="200662"/>
                        <a:pt x="509394" y="193639"/>
                      </a:cubicBezTo>
                      <a:cubicBezTo>
                        <a:pt x="505425" y="192067"/>
                        <a:pt x="501731" y="190329"/>
                        <a:pt x="498421" y="188482"/>
                      </a:cubicBezTo>
                      <a:cubicBezTo>
                        <a:pt x="493648" y="185812"/>
                        <a:pt x="489423" y="182831"/>
                        <a:pt x="485857" y="179576"/>
                      </a:cubicBezTo>
                      <a:cubicBezTo>
                        <a:pt x="481614" y="175699"/>
                        <a:pt x="478085" y="171346"/>
                        <a:pt x="475378" y="166610"/>
                      </a:cubicBezTo>
                      <a:cubicBezTo>
                        <a:pt x="471428" y="159715"/>
                        <a:pt x="469014" y="151778"/>
                        <a:pt x="468191" y="143036"/>
                      </a:cubicBezTo>
                      <a:cubicBezTo>
                        <a:pt x="467295" y="122755"/>
                        <a:pt x="473476" y="102711"/>
                        <a:pt x="486058" y="84881"/>
                      </a:cubicBezTo>
                      <a:cubicBezTo>
                        <a:pt x="497452" y="68732"/>
                        <a:pt x="514021" y="54742"/>
                        <a:pt x="532711" y="45488"/>
                      </a:cubicBezTo>
                      <a:cubicBezTo>
                        <a:pt x="554968" y="34991"/>
                        <a:pt x="578504" y="31187"/>
                        <a:pt x="601291" y="27530"/>
                      </a:cubicBezTo>
                      <a:cubicBezTo>
                        <a:pt x="617439" y="24933"/>
                        <a:pt x="634082" y="22244"/>
                        <a:pt x="650029" y="17215"/>
                      </a:cubicBezTo>
                      <a:cubicBezTo>
                        <a:pt x="668956" y="10723"/>
                        <a:pt x="688872" y="12094"/>
                        <a:pt x="706026" y="21074"/>
                      </a:cubicBezTo>
                      <a:cubicBezTo>
                        <a:pt x="717840" y="27273"/>
                        <a:pt x="727698" y="36875"/>
                        <a:pt x="734483" y="48506"/>
                      </a:cubicBezTo>
                      <a:cubicBezTo>
                        <a:pt x="735104" y="40496"/>
                        <a:pt x="735250" y="32266"/>
                        <a:pt x="734099" y="24859"/>
                      </a:cubicBezTo>
                      <a:cubicBezTo>
                        <a:pt x="733074" y="22263"/>
                        <a:pt x="731941" y="21513"/>
                        <a:pt x="730971" y="21110"/>
                      </a:cubicBezTo>
                      <a:cubicBezTo>
                        <a:pt x="696590" y="4615"/>
                        <a:pt x="659959" y="9516"/>
                        <a:pt x="624571" y="14252"/>
                      </a:cubicBezTo>
                      <a:cubicBezTo>
                        <a:pt x="603943" y="17014"/>
                        <a:pt x="582637" y="19867"/>
                        <a:pt x="561569" y="18715"/>
                      </a:cubicBezTo>
                      <a:lnTo>
                        <a:pt x="561478" y="18733"/>
                      </a:lnTo>
                      <a:cubicBezTo>
                        <a:pt x="520769" y="26999"/>
                        <a:pt x="478267" y="23854"/>
                        <a:pt x="433261" y="20525"/>
                      </a:cubicBezTo>
                      <a:cubicBezTo>
                        <a:pt x="400672" y="18111"/>
                        <a:pt x="367022" y="15624"/>
                        <a:pt x="331031" y="17069"/>
                      </a:cubicBezTo>
                      <a:cubicBezTo>
                        <a:pt x="267352" y="19647"/>
                        <a:pt x="233117" y="61143"/>
                        <a:pt x="221358" y="78864"/>
                      </a:cubicBezTo>
                      <a:cubicBezTo>
                        <a:pt x="216822" y="85704"/>
                        <a:pt x="211519" y="91538"/>
                        <a:pt x="206398" y="97188"/>
                      </a:cubicBezTo>
                      <a:cubicBezTo>
                        <a:pt x="199833" y="104412"/>
                        <a:pt x="193048" y="111892"/>
                        <a:pt x="188622" y="120981"/>
                      </a:cubicBezTo>
                      <a:cubicBezTo>
                        <a:pt x="187141" y="124035"/>
                        <a:pt x="185733" y="127108"/>
                        <a:pt x="184379" y="130089"/>
                      </a:cubicBezTo>
                      <a:lnTo>
                        <a:pt x="184178" y="130527"/>
                      </a:lnTo>
                      <a:cubicBezTo>
                        <a:pt x="179734" y="140293"/>
                        <a:pt x="175547" y="149510"/>
                        <a:pt x="168652" y="158618"/>
                      </a:cubicBezTo>
                      <a:cubicBezTo>
                        <a:pt x="168542" y="158764"/>
                        <a:pt x="168414" y="158910"/>
                        <a:pt x="168286" y="159039"/>
                      </a:cubicBezTo>
                      <a:cubicBezTo>
                        <a:pt x="168158" y="159167"/>
                        <a:pt x="155247" y="172151"/>
                        <a:pt x="118451" y="183087"/>
                      </a:cubicBezTo>
                      <a:cubicBezTo>
                        <a:pt x="104406" y="187330"/>
                        <a:pt x="68525" y="202143"/>
                        <a:pt x="14649" y="2259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75" name="Graphic 4">
              <a:extLst>
                <a:ext uri="{FF2B5EF4-FFF2-40B4-BE49-F238E27FC236}">
                  <a16:creationId xmlns:a16="http://schemas.microsoft.com/office/drawing/2014/main" id="{23AB1D73-A351-1BBF-8F0F-086B4A1AA58B}"/>
                </a:ext>
              </a:extLst>
            </p:cNvPr>
            <p:cNvGrpSpPr/>
            <p:nvPr/>
          </p:nvGrpSpPr>
          <p:grpSpPr>
            <a:xfrm>
              <a:off x="6940092" y="1923622"/>
              <a:ext cx="82757" cy="106089"/>
              <a:chOff x="6940092" y="1923622"/>
              <a:chExt cx="82757" cy="106089"/>
            </a:xfrm>
          </p:grpSpPr>
          <p:grpSp>
            <p:nvGrpSpPr>
              <p:cNvPr id="276" name="Graphic 4">
                <a:extLst>
                  <a:ext uri="{FF2B5EF4-FFF2-40B4-BE49-F238E27FC236}">
                    <a16:creationId xmlns:a16="http://schemas.microsoft.com/office/drawing/2014/main" id="{0297D516-D8F7-9902-55C5-7A4F8837C481}"/>
                  </a:ext>
                </a:extLst>
              </p:cNvPr>
              <p:cNvGrpSpPr/>
              <p:nvPr/>
            </p:nvGrpSpPr>
            <p:grpSpPr>
              <a:xfrm>
                <a:off x="6940564" y="1923921"/>
                <a:ext cx="81978" cy="104181"/>
                <a:chOff x="6940564" y="1923921"/>
                <a:chExt cx="81978" cy="104181"/>
              </a:xfrm>
            </p:grpSpPr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BD77B1E0-6558-A872-6D2C-409BCE22F5EF}"/>
                    </a:ext>
                  </a:extLst>
                </p:cNvPr>
                <p:cNvSpPr/>
                <p:nvPr/>
              </p:nvSpPr>
              <p:spPr>
                <a:xfrm>
                  <a:off x="6945130" y="1928469"/>
                  <a:ext cx="72821" cy="95060"/>
                </a:xfrm>
                <a:custGeom>
                  <a:avLst/>
                  <a:gdLst>
                    <a:gd name="connsiteX0" fmla="*/ 55083 w 72821"/>
                    <a:gd name="connsiteY0" fmla="*/ 0 h 95060"/>
                    <a:gd name="connsiteX1" fmla="*/ 31803 w 72821"/>
                    <a:gd name="connsiteY1" fmla="*/ 5834 h 95060"/>
                    <a:gd name="connsiteX2" fmla="*/ 32626 w 72821"/>
                    <a:gd name="connsiteY2" fmla="*/ 4773 h 95060"/>
                    <a:gd name="connsiteX3" fmla="*/ 0 w 72821"/>
                    <a:gd name="connsiteY3" fmla="*/ 95061 h 95060"/>
                    <a:gd name="connsiteX4" fmla="*/ 3529 w 72821"/>
                    <a:gd name="connsiteY4" fmla="*/ 84564 h 95060"/>
                    <a:gd name="connsiteX5" fmla="*/ 70665 w 72821"/>
                    <a:gd name="connsiteY5" fmla="*/ 46067 h 95060"/>
                    <a:gd name="connsiteX6" fmla="*/ 72750 w 72821"/>
                    <a:gd name="connsiteY6" fmla="*/ 41313 h 95060"/>
                    <a:gd name="connsiteX7" fmla="*/ 55083 w 72821"/>
                    <a:gd name="connsiteY7" fmla="*/ 0 h 95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821" h="95060">
                      <a:moveTo>
                        <a:pt x="55083" y="0"/>
                      </a:moveTo>
                      <a:cubicBezTo>
                        <a:pt x="47731" y="2670"/>
                        <a:pt x="39996" y="4664"/>
                        <a:pt x="31803" y="5834"/>
                      </a:cubicBezTo>
                      <a:cubicBezTo>
                        <a:pt x="32077" y="5486"/>
                        <a:pt x="32351" y="5139"/>
                        <a:pt x="32626" y="4773"/>
                      </a:cubicBezTo>
                      <a:cubicBezTo>
                        <a:pt x="9784" y="28035"/>
                        <a:pt x="3328" y="65416"/>
                        <a:pt x="0" y="95061"/>
                      </a:cubicBezTo>
                      <a:cubicBezTo>
                        <a:pt x="1774" y="91568"/>
                        <a:pt x="1774" y="86319"/>
                        <a:pt x="3529" y="84564"/>
                      </a:cubicBezTo>
                      <a:cubicBezTo>
                        <a:pt x="26499" y="67062"/>
                        <a:pt x="60076" y="67062"/>
                        <a:pt x="70665" y="46067"/>
                      </a:cubicBezTo>
                      <a:cubicBezTo>
                        <a:pt x="71360" y="44550"/>
                        <a:pt x="72055" y="42958"/>
                        <a:pt x="72750" y="41313"/>
                      </a:cubicBezTo>
                      <a:cubicBezTo>
                        <a:pt x="73426" y="25676"/>
                        <a:pt x="69458" y="8467"/>
                        <a:pt x="550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332B75A0-76B9-456C-8CC1-CEB20A193622}"/>
                    </a:ext>
                  </a:extLst>
                </p:cNvPr>
                <p:cNvSpPr/>
                <p:nvPr/>
              </p:nvSpPr>
              <p:spPr>
                <a:xfrm>
                  <a:off x="6940564" y="1923921"/>
                  <a:ext cx="81978" cy="104181"/>
                </a:xfrm>
                <a:custGeom>
                  <a:avLst/>
                  <a:gdLst>
                    <a:gd name="connsiteX0" fmla="*/ 4566 w 81978"/>
                    <a:gd name="connsiteY0" fmla="*/ 104181 h 104181"/>
                    <a:gd name="connsiteX1" fmla="*/ 3268 w 81978"/>
                    <a:gd name="connsiteY1" fmla="*/ 103999 h 104181"/>
                    <a:gd name="connsiteX2" fmla="*/ 31 w 81978"/>
                    <a:gd name="connsiteY2" fmla="*/ 99116 h 104181"/>
                    <a:gd name="connsiteX3" fmla="*/ 33937 w 81978"/>
                    <a:gd name="connsiteY3" fmla="*/ 6139 h 104181"/>
                    <a:gd name="connsiteX4" fmla="*/ 39332 w 81978"/>
                    <a:gd name="connsiteY4" fmla="*/ 5298 h 104181"/>
                    <a:gd name="connsiteX5" fmla="*/ 58095 w 81978"/>
                    <a:gd name="connsiteY5" fmla="*/ 269 h 104181"/>
                    <a:gd name="connsiteX6" fmla="*/ 61972 w 81978"/>
                    <a:gd name="connsiteY6" fmla="*/ 635 h 104181"/>
                    <a:gd name="connsiteX7" fmla="*/ 81906 w 81978"/>
                    <a:gd name="connsiteY7" fmla="*/ 46080 h 104181"/>
                    <a:gd name="connsiteX8" fmla="*/ 81540 w 81978"/>
                    <a:gd name="connsiteY8" fmla="*/ 47690 h 104181"/>
                    <a:gd name="connsiteX9" fmla="*/ 79400 w 81978"/>
                    <a:gd name="connsiteY9" fmla="*/ 52554 h 104181"/>
                    <a:gd name="connsiteX10" fmla="*/ 41819 w 81978"/>
                    <a:gd name="connsiteY10" fmla="*/ 77755 h 104181"/>
                    <a:gd name="connsiteX11" fmla="*/ 11314 w 81978"/>
                    <a:gd name="connsiteY11" fmla="*/ 92441 h 104181"/>
                    <a:gd name="connsiteX12" fmla="*/ 10692 w 81978"/>
                    <a:gd name="connsiteY12" fmla="*/ 95202 h 104181"/>
                    <a:gd name="connsiteX13" fmla="*/ 8663 w 81978"/>
                    <a:gd name="connsiteY13" fmla="*/ 101676 h 104181"/>
                    <a:gd name="connsiteX14" fmla="*/ 4566 w 81978"/>
                    <a:gd name="connsiteY14" fmla="*/ 104181 h 104181"/>
                    <a:gd name="connsiteX15" fmla="*/ 38417 w 81978"/>
                    <a:gd name="connsiteY15" fmla="*/ 14698 h 104181"/>
                    <a:gd name="connsiteX16" fmla="*/ 11662 w 81978"/>
                    <a:gd name="connsiteY16" fmla="*/ 81175 h 104181"/>
                    <a:gd name="connsiteX17" fmla="*/ 38636 w 81978"/>
                    <a:gd name="connsiteY17" fmla="*/ 69160 h 104181"/>
                    <a:gd name="connsiteX18" fmla="*/ 71153 w 81978"/>
                    <a:gd name="connsiteY18" fmla="*/ 48549 h 104181"/>
                    <a:gd name="connsiteX19" fmla="*/ 72780 w 81978"/>
                    <a:gd name="connsiteY19" fmla="*/ 44837 h 104181"/>
                    <a:gd name="connsiteX20" fmla="*/ 59046 w 81978"/>
                    <a:gd name="connsiteY20" fmla="*/ 9596 h 104181"/>
                    <a:gd name="connsiteX21" fmla="*/ 38417 w 81978"/>
                    <a:gd name="connsiteY21" fmla="*/ 14698 h 104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978" h="104181">
                      <a:moveTo>
                        <a:pt x="4566" y="104181"/>
                      </a:moveTo>
                      <a:cubicBezTo>
                        <a:pt x="4127" y="104181"/>
                        <a:pt x="3688" y="104126"/>
                        <a:pt x="3268" y="103999"/>
                      </a:cubicBezTo>
                      <a:cubicBezTo>
                        <a:pt x="1146" y="103358"/>
                        <a:pt x="-226" y="101310"/>
                        <a:pt x="31" y="99116"/>
                      </a:cubicBezTo>
                      <a:cubicBezTo>
                        <a:pt x="3688" y="66490"/>
                        <a:pt x="10583" y="29914"/>
                        <a:pt x="33937" y="6139"/>
                      </a:cubicBezTo>
                      <a:cubicBezTo>
                        <a:pt x="35381" y="4676"/>
                        <a:pt x="37594" y="4366"/>
                        <a:pt x="39332" y="5298"/>
                      </a:cubicBezTo>
                      <a:cubicBezTo>
                        <a:pt x="45659" y="4183"/>
                        <a:pt x="51950" y="2500"/>
                        <a:pt x="58095" y="269"/>
                      </a:cubicBezTo>
                      <a:cubicBezTo>
                        <a:pt x="59375" y="-188"/>
                        <a:pt x="60802" y="-60"/>
                        <a:pt x="61972" y="635"/>
                      </a:cubicBezTo>
                      <a:cubicBezTo>
                        <a:pt x="75706" y="8736"/>
                        <a:pt x="82784" y="24866"/>
                        <a:pt x="81906" y="46080"/>
                      </a:cubicBezTo>
                      <a:cubicBezTo>
                        <a:pt x="81888" y="46629"/>
                        <a:pt x="81760" y="47178"/>
                        <a:pt x="81540" y="47690"/>
                      </a:cubicBezTo>
                      <a:cubicBezTo>
                        <a:pt x="80827" y="49372"/>
                        <a:pt x="80114" y="51018"/>
                        <a:pt x="79400" y="52554"/>
                      </a:cubicBezTo>
                      <a:cubicBezTo>
                        <a:pt x="72378" y="66471"/>
                        <a:pt x="57528" y="71958"/>
                        <a:pt x="41819" y="77755"/>
                      </a:cubicBezTo>
                      <a:cubicBezTo>
                        <a:pt x="31266" y="81651"/>
                        <a:pt x="20348" y="85692"/>
                        <a:pt x="11314" y="92441"/>
                      </a:cubicBezTo>
                      <a:cubicBezTo>
                        <a:pt x="11241" y="92788"/>
                        <a:pt x="10912" y="94233"/>
                        <a:pt x="10692" y="95202"/>
                      </a:cubicBezTo>
                      <a:cubicBezTo>
                        <a:pt x="10235" y="97250"/>
                        <a:pt x="9723" y="99554"/>
                        <a:pt x="8663" y="101676"/>
                      </a:cubicBezTo>
                      <a:cubicBezTo>
                        <a:pt x="7858" y="103230"/>
                        <a:pt x="6267" y="104181"/>
                        <a:pt x="4566" y="104181"/>
                      </a:cubicBezTo>
                      <a:close/>
                      <a:moveTo>
                        <a:pt x="38417" y="14698"/>
                      </a:moveTo>
                      <a:cubicBezTo>
                        <a:pt x="22726" y="32054"/>
                        <a:pt x="15612" y="56706"/>
                        <a:pt x="11662" y="81175"/>
                      </a:cubicBezTo>
                      <a:cubicBezTo>
                        <a:pt x="20239" y="75963"/>
                        <a:pt x="29566" y="72525"/>
                        <a:pt x="38636" y="69160"/>
                      </a:cubicBezTo>
                      <a:cubicBezTo>
                        <a:pt x="53230" y="63765"/>
                        <a:pt x="65831" y="59120"/>
                        <a:pt x="71153" y="48549"/>
                      </a:cubicBezTo>
                      <a:cubicBezTo>
                        <a:pt x="71665" y="47434"/>
                        <a:pt x="72213" y="46172"/>
                        <a:pt x="72780" y="44837"/>
                      </a:cubicBezTo>
                      <a:cubicBezTo>
                        <a:pt x="73073" y="34906"/>
                        <a:pt x="71500" y="18246"/>
                        <a:pt x="59046" y="9596"/>
                      </a:cubicBezTo>
                      <a:cubicBezTo>
                        <a:pt x="52298" y="11918"/>
                        <a:pt x="45367" y="13637"/>
                        <a:pt x="38417" y="146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79" name="Graphic 4">
                <a:extLst>
                  <a:ext uri="{FF2B5EF4-FFF2-40B4-BE49-F238E27FC236}">
                    <a16:creationId xmlns:a16="http://schemas.microsoft.com/office/drawing/2014/main" id="{8D59D47C-D3D6-F8E0-C1D7-2A99E0AFFC8D}"/>
                  </a:ext>
                </a:extLst>
              </p:cNvPr>
              <p:cNvGrpSpPr/>
              <p:nvPr/>
            </p:nvGrpSpPr>
            <p:grpSpPr>
              <a:xfrm>
                <a:off x="6940092" y="1923622"/>
                <a:ext cx="82757" cy="106089"/>
                <a:chOff x="6940092" y="1923622"/>
                <a:chExt cx="82757" cy="106089"/>
              </a:xfrm>
              <a:solidFill>
                <a:srgbClr val="000000"/>
              </a:solidFill>
            </p:grpSpPr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691C0F3D-6E77-7953-E6A8-6EC3838F5EF7}"/>
                    </a:ext>
                  </a:extLst>
                </p:cNvPr>
                <p:cNvSpPr/>
                <p:nvPr/>
              </p:nvSpPr>
              <p:spPr>
                <a:xfrm>
                  <a:off x="6944654" y="1928140"/>
                  <a:ext cx="73620" cy="96999"/>
                </a:xfrm>
                <a:custGeom>
                  <a:avLst/>
                  <a:gdLst>
                    <a:gd name="connsiteX0" fmla="*/ 0 w 73620"/>
                    <a:gd name="connsiteY0" fmla="*/ 97000 h 96999"/>
                    <a:gd name="connsiteX1" fmla="*/ 183 w 73620"/>
                    <a:gd name="connsiteY1" fmla="*/ 95354 h 96999"/>
                    <a:gd name="connsiteX2" fmla="*/ 32900 w 73620"/>
                    <a:gd name="connsiteY2" fmla="*/ 4901 h 96999"/>
                    <a:gd name="connsiteX3" fmla="*/ 33357 w 73620"/>
                    <a:gd name="connsiteY3" fmla="*/ 5285 h 96999"/>
                    <a:gd name="connsiteX4" fmla="*/ 32992 w 73620"/>
                    <a:gd name="connsiteY4" fmla="*/ 5761 h 96999"/>
                    <a:gd name="connsiteX5" fmla="*/ 55467 w 73620"/>
                    <a:gd name="connsiteY5" fmla="*/ 55 h 96999"/>
                    <a:gd name="connsiteX6" fmla="*/ 55595 w 73620"/>
                    <a:gd name="connsiteY6" fmla="*/ 0 h 96999"/>
                    <a:gd name="connsiteX7" fmla="*/ 55723 w 73620"/>
                    <a:gd name="connsiteY7" fmla="*/ 73 h 96999"/>
                    <a:gd name="connsiteX8" fmla="*/ 73554 w 73620"/>
                    <a:gd name="connsiteY8" fmla="*/ 41660 h 96999"/>
                    <a:gd name="connsiteX9" fmla="*/ 73536 w 73620"/>
                    <a:gd name="connsiteY9" fmla="*/ 41770 h 96999"/>
                    <a:gd name="connsiteX10" fmla="*/ 71451 w 73620"/>
                    <a:gd name="connsiteY10" fmla="*/ 46525 h 96999"/>
                    <a:gd name="connsiteX11" fmla="*/ 36265 w 73620"/>
                    <a:gd name="connsiteY11" fmla="*/ 69513 h 96999"/>
                    <a:gd name="connsiteX12" fmla="*/ 4225 w 73620"/>
                    <a:gd name="connsiteY12" fmla="*/ 85131 h 96999"/>
                    <a:gd name="connsiteX13" fmla="*/ 2450 w 73620"/>
                    <a:gd name="connsiteY13" fmla="*/ 90050 h 96999"/>
                    <a:gd name="connsiteX14" fmla="*/ 768 w 73620"/>
                    <a:gd name="connsiteY14" fmla="*/ 95537 h 96999"/>
                    <a:gd name="connsiteX15" fmla="*/ 0 w 73620"/>
                    <a:gd name="connsiteY15" fmla="*/ 97000 h 96999"/>
                    <a:gd name="connsiteX16" fmla="*/ 32205 w 73620"/>
                    <a:gd name="connsiteY16" fmla="*/ 6474 h 96999"/>
                    <a:gd name="connsiteX17" fmla="*/ 1024 w 73620"/>
                    <a:gd name="connsiteY17" fmla="*/ 93141 h 96999"/>
                    <a:gd name="connsiteX18" fmla="*/ 1829 w 73620"/>
                    <a:gd name="connsiteY18" fmla="*/ 89904 h 96999"/>
                    <a:gd name="connsiteX19" fmla="*/ 3786 w 73620"/>
                    <a:gd name="connsiteY19" fmla="*/ 84674 h 96999"/>
                    <a:gd name="connsiteX20" fmla="*/ 36009 w 73620"/>
                    <a:gd name="connsiteY20" fmla="*/ 68946 h 96999"/>
                    <a:gd name="connsiteX21" fmla="*/ 70866 w 73620"/>
                    <a:gd name="connsiteY21" fmla="*/ 46250 h 96999"/>
                    <a:gd name="connsiteX22" fmla="*/ 72932 w 73620"/>
                    <a:gd name="connsiteY22" fmla="*/ 41569 h 96999"/>
                    <a:gd name="connsiteX23" fmla="*/ 55522 w 73620"/>
                    <a:gd name="connsiteY23" fmla="*/ 640 h 96999"/>
                    <a:gd name="connsiteX24" fmla="*/ 32315 w 73620"/>
                    <a:gd name="connsiteY24" fmla="*/ 6437 h 96999"/>
                    <a:gd name="connsiteX25" fmla="*/ 32205 w 73620"/>
                    <a:gd name="connsiteY25" fmla="*/ 6474 h 96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620" h="96999">
                      <a:moveTo>
                        <a:pt x="0" y="97000"/>
                      </a:moveTo>
                      <a:lnTo>
                        <a:pt x="183" y="95354"/>
                      </a:lnTo>
                      <a:cubicBezTo>
                        <a:pt x="3767" y="63441"/>
                        <a:pt x="10442" y="27761"/>
                        <a:pt x="32900" y="4901"/>
                      </a:cubicBezTo>
                      <a:lnTo>
                        <a:pt x="33357" y="5285"/>
                      </a:lnTo>
                      <a:lnTo>
                        <a:pt x="32992" y="5761"/>
                      </a:lnTo>
                      <a:cubicBezTo>
                        <a:pt x="40581" y="4645"/>
                        <a:pt x="48134" y="2725"/>
                        <a:pt x="55467" y="55"/>
                      </a:cubicBezTo>
                      <a:lnTo>
                        <a:pt x="55595" y="0"/>
                      </a:lnTo>
                      <a:lnTo>
                        <a:pt x="55723" y="73"/>
                      </a:lnTo>
                      <a:cubicBezTo>
                        <a:pt x="72347" y="9857"/>
                        <a:pt x="74030" y="30322"/>
                        <a:pt x="73554" y="41660"/>
                      </a:cubicBezTo>
                      <a:lnTo>
                        <a:pt x="73536" y="41770"/>
                      </a:lnTo>
                      <a:cubicBezTo>
                        <a:pt x="72731" y="43653"/>
                        <a:pt x="72073" y="45171"/>
                        <a:pt x="71451" y="46525"/>
                      </a:cubicBezTo>
                      <a:cubicBezTo>
                        <a:pt x="65251" y="58796"/>
                        <a:pt x="51170" y="64008"/>
                        <a:pt x="36265" y="69513"/>
                      </a:cubicBezTo>
                      <a:cubicBezTo>
                        <a:pt x="25238" y="73591"/>
                        <a:pt x="13844" y="77797"/>
                        <a:pt x="4225" y="85131"/>
                      </a:cubicBezTo>
                      <a:cubicBezTo>
                        <a:pt x="3365" y="85990"/>
                        <a:pt x="2926" y="87965"/>
                        <a:pt x="2450" y="90050"/>
                      </a:cubicBezTo>
                      <a:cubicBezTo>
                        <a:pt x="2030" y="91934"/>
                        <a:pt x="1591" y="93891"/>
                        <a:pt x="768" y="95537"/>
                      </a:cubicBezTo>
                      <a:lnTo>
                        <a:pt x="0" y="97000"/>
                      </a:lnTo>
                      <a:close/>
                      <a:moveTo>
                        <a:pt x="32205" y="6474"/>
                      </a:moveTo>
                      <a:cubicBezTo>
                        <a:pt x="11284" y="28694"/>
                        <a:pt x="4609" y="62472"/>
                        <a:pt x="1024" y="93141"/>
                      </a:cubicBezTo>
                      <a:cubicBezTo>
                        <a:pt x="1353" y="92099"/>
                        <a:pt x="1591" y="91001"/>
                        <a:pt x="1829" y="89904"/>
                      </a:cubicBezTo>
                      <a:cubicBezTo>
                        <a:pt x="2341" y="87636"/>
                        <a:pt x="2762" y="85679"/>
                        <a:pt x="3786" y="84674"/>
                      </a:cubicBezTo>
                      <a:cubicBezTo>
                        <a:pt x="13515" y="77267"/>
                        <a:pt x="24945" y="73042"/>
                        <a:pt x="36009" y="68946"/>
                      </a:cubicBezTo>
                      <a:cubicBezTo>
                        <a:pt x="50804" y="63478"/>
                        <a:pt x="64776" y="58320"/>
                        <a:pt x="70866" y="46250"/>
                      </a:cubicBezTo>
                      <a:cubicBezTo>
                        <a:pt x="71469" y="44934"/>
                        <a:pt x="72128" y="43434"/>
                        <a:pt x="72932" y="41569"/>
                      </a:cubicBezTo>
                      <a:cubicBezTo>
                        <a:pt x="73390" y="30395"/>
                        <a:pt x="71725" y="10296"/>
                        <a:pt x="55522" y="640"/>
                      </a:cubicBezTo>
                      <a:cubicBezTo>
                        <a:pt x="47951" y="3383"/>
                        <a:pt x="40142" y="5322"/>
                        <a:pt x="32315" y="6437"/>
                      </a:cubicBezTo>
                      <a:lnTo>
                        <a:pt x="32205" y="64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1" name="Freeform: Shape 280">
                  <a:extLst>
                    <a:ext uri="{FF2B5EF4-FFF2-40B4-BE49-F238E27FC236}">
                      <a16:creationId xmlns:a16="http://schemas.microsoft.com/office/drawing/2014/main" id="{040B1FA8-69F9-E49A-E652-5610050692D8}"/>
                    </a:ext>
                  </a:extLst>
                </p:cNvPr>
                <p:cNvSpPr/>
                <p:nvPr/>
              </p:nvSpPr>
              <p:spPr>
                <a:xfrm>
                  <a:off x="6940092" y="1923622"/>
                  <a:ext cx="82757" cy="106089"/>
                </a:xfrm>
                <a:custGeom>
                  <a:avLst/>
                  <a:gdLst>
                    <a:gd name="connsiteX0" fmla="*/ 4562 w 82757"/>
                    <a:gd name="connsiteY0" fmla="*/ 106090 h 106089"/>
                    <a:gd name="connsiteX1" fmla="*/ 3264 w 82757"/>
                    <a:gd name="connsiteY1" fmla="*/ 105907 h 106089"/>
                    <a:gd name="connsiteX2" fmla="*/ 27 w 82757"/>
                    <a:gd name="connsiteY2" fmla="*/ 101024 h 106089"/>
                    <a:gd name="connsiteX3" fmla="*/ 210 w 82757"/>
                    <a:gd name="connsiteY3" fmla="*/ 99378 h 106089"/>
                    <a:gd name="connsiteX4" fmla="*/ 34207 w 82757"/>
                    <a:gd name="connsiteY4" fmla="*/ 6219 h 106089"/>
                    <a:gd name="connsiteX5" fmla="*/ 39529 w 82757"/>
                    <a:gd name="connsiteY5" fmla="*/ 5341 h 106089"/>
                    <a:gd name="connsiteX6" fmla="*/ 58475 w 82757"/>
                    <a:gd name="connsiteY6" fmla="*/ 294 h 106089"/>
                    <a:gd name="connsiteX7" fmla="*/ 62554 w 82757"/>
                    <a:gd name="connsiteY7" fmla="*/ 641 h 106089"/>
                    <a:gd name="connsiteX8" fmla="*/ 82689 w 82757"/>
                    <a:gd name="connsiteY8" fmla="*/ 46398 h 106089"/>
                    <a:gd name="connsiteX9" fmla="*/ 82597 w 82757"/>
                    <a:gd name="connsiteY9" fmla="*/ 47184 h 106089"/>
                    <a:gd name="connsiteX10" fmla="*/ 82305 w 82757"/>
                    <a:gd name="connsiteY10" fmla="*/ 48117 h 106089"/>
                    <a:gd name="connsiteX11" fmla="*/ 80165 w 82757"/>
                    <a:gd name="connsiteY11" fmla="*/ 52982 h 106089"/>
                    <a:gd name="connsiteX12" fmla="*/ 42400 w 82757"/>
                    <a:gd name="connsiteY12" fmla="*/ 78347 h 106089"/>
                    <a:gd name="connsiteX13" fmla="*/ 12170 w 82757"/>
                    <a:gd name="connsiteY13" fmla="*/ 92849 h 106089"/>
                    <a:gd name="connsiteX14" fmla="*/ 11475 w 82757"/>
                    <a:gd name="connsiteY14" fmla="*/ 95574 h 106089"/>
                    <a:gd name="connsiteX15" fmla="*/ 9409 w 82757"/>
                    <a:gd name="connsiteY15" fmla="*/ 102140 h 106089"/>
                    <a:gd name="connsiteX16" fmla="*/ 8659 w 82757"/>
                    <a:gd name="connsiteY16" fmla="*/ 103621 h 106089"/>
                    <a:gd name="connsiteX17" fmla="*/ 4562 w 82757"/>
                    <a:gd name="connsiteY17" fmla="*/ 106090 h 106089"/>
                    <a:gd name="connsiteX18" fmla="*/ 39035 w 82757"/>
                    <a:gd name="connsiteY18" fmla="*/ 15272 h 106089"/>
                    <a:gd name="connsiteX19" fmla="*/ 12499 w 82757"/>
                    <a:gd name="connsiteY19" fmla="*/ 80889 h 106089"/>
                    <a:gd name="connsiteX20" fmla="*/ 38998 w 82757"/>
                    <a:gd name="connsiteY20" fmla="*/ 69167 h 106089"/>
                    <a:gd name="connsiteX21" fmla="*/ 71350 w 82757"/>
                    <a:gd name="connsiteY21" fmla="*/ 48702 h 106089"/>
                    <a:gd name="connsiteX22" fmla="*/ 72959 w 82757"/>
                    <a:gd name="connsiteY22" fmla="*/ 45063 h 106089"/>
                    <a:gd name="connsiteX23" fmla="*/ 59481 w 82757"/>
                    <a:gd name="connsiteY23" fmla="*/ 10206 h 106089"/>
                    <a:gd name="connsiteX24" fmla="*/ 39035 w 82757"/>
                    <a:gd name="connsiteY24" fmla="*/ 15272 h 106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2757" h="106089">
                      <a:moveTo>
                        <a:pt x="4562" y="106090"/>
                      </a:moveTo>
                      <a:cubicBezTo>
                        <a:pt x="4124" y="106090"/>
                        <a:pt x="3685" y="106035"/>
                        <a:pt x="3264" y="105907"/>
                      </a:cubicBezTo>
                      <a:cubicBezTo>
                        <a:pt x="1142" y="105285"/>
                        <a:pt x="-211" y="103219"/>
                        <a:pt x="27" y="101024"/>
                      </a:cubicBezTo>
                      <a:lnTo>
                        <a:pt x="210" y="99378"/>
                      </a:lnTo>
                      <a:cubicBezTo>
                        <a:pt x="3886" y="66698"/>
                        <a:pt x="10780" y="30067"/>
                        <a:pt x="34207" y="6219"/>
                      </a:cubicBezTo>
                      <a:cubicBezTo>
                        <a:pt x="35634" y="4774"/>
                        <a:pt x="37792" y="4464"/>
                        <a:pt x="39529" y="5341"/>
                      </a:cubicBezTo>
                      <a:cubicBezTo>
                        <a:pt x="45930" y="4226"/>
                        <a:pt x="52294" y="2525"/>
                        <a:pt x="58475" y="294"/>
                      </a:cubicBezTo>
                      <a:cubicBezTo>
                        <a:pt x="59774" y="-182"/>
                        <a:pt x="61365" y="-90"/>
                        <a:pt x="62554" y="641"/>
                      </a:cubicBezTo>
                      <a:cubicBezTo>
                        <a:pt x="81281" y="11669"/>
                        <a:pt x="83201" y="34035"/>
                        <a:pt x="82689" y="46398"/>
                      </a:cubicBezTo>
                      <a:cubicBezTo>
                        <a:pt x="82689" y="46654"/>
                        <a:pt x="82652" y="46928"/>
                        <a:pt x="82597" y="47184"/>
                      </a:cubicBezTo>
                      <a:cubicBezTo>
                        <a:pt x="82542" y="47459"/>
                        <a:pt x="82415" y="47843"/>
                        <a:pt x="82305" y="48117"/>
                      </a:cubicBezTo>
                      <a:cubicBezTo>
                        <a:pt x="81482" y="50055"/>
                        <a:pt x="80805" y="51592"/>
                        <a:pt x="80165" y="52982"/>
                      </a:cubicBezTo>
                      <a:cubicBezTo>
                        <a:pt x="73088" y="67027"/>
                        <a:pt x="57488" y="72788"/>
                        <a:pt x="42400" y="78347"/>
                      </a:cubicBezTo>
                      <a:cubicBezTo>
                        <a:pt x="31940" y="82206"/>
                        <a:pt x="21131" y="86211"/>
                        <a:pt x="12170" y="92849"/>
                      </a:cubicBezTo>
                      <a:cubicBezTo>
                        <a:pt x="11951" y="93489"/>
                        <a:pt x="11676" y="94715"/>
                        <a:pt x="11475" y="95574"/>
                      </a:cubicBezTo>
                      <a:cubicBezTo>
                        <a:pt x="11018" y="97659"/>
                        <a:pt x="10488" y="99982"/>
                        <a:pt x="9409" y="102140"/>
                      </a:cubicBezTo>
                      <a:lnTo>
                        <a:pt x="8659" y="103621"/>
                      </a:lnTo>
                      <a:cubicBezTo>
                        <a:pt x="7854" y="105157"/>
                        <a:pt x="6245" y="106090"/>
                        <a:pt x="4562" y="106090"/>
                      </a:cubicBezTo>
                      <a:close/>
                      <a:moveTo>
                        <a:pt x="39035" y="15272"/>
                      </a:moveTo>
                      <a:cubicBezTo>
                        <a:pt x="23399" y="32609"/>
                        <a:pt x="16395" y="56968"/>
                        <a:pt x="12499" y="80889"/>
                      </a:cubicBezTo>
                      <a:cubicBezTo>
                        <a:pt x="20967" y="75823"/>
                        <a:pt x="30092" y="72458"/>
                        <a:pt x="38998" y="69167"/>
                      </a:cubicBezTo>
                      <a:cubicBezTo>
                        <a:pt x="52934" y="64009"/>
                        <a:pt x="66083" y="59163"/>
                        <a:pt x="71350" y="48702"/>
                      </a:cubicBezTo>
                      <a:cubicBezTo>
                        <a:pt x="71789" y="47733"/>
                        <a:pt x="72320" y="46526"/>
                        <a:pt x="72959" y="45063"/>
                      </a:cubicBezTo>
                      <a:cubicBezTo>
                        <a:pt x="73252" y="35242"/>
                        <a:pt x="71698" y="18820"/>
                        <a:pt x="59481" y="10206"/>
                      </a:cubicBezTo>
                      <a:cubicBezTo>
                        <a:pt x="52788" y="12510"/>
                        <a:pt x="45930" y="14211"/>
                        <a:pt x="39035" y="1527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82" name="Graphic 4">
              <a:extLst>
                <a:ext uri="{FF2B5EF4-FFF2-40B4-BE49-F238E27FC236}">
                  <a16:creationId xmlns:a16="http://schemas.microsoft.com/office/drawing/2014/main" id="{99CFFB1F-3FC9-378B-0B0D-BD6C9361418F}"/>
                </a:ext>
              </a:extLst>
            </p:cNvPr>
            <p:cNvGrpSpPr/>
            <p:nvPr/>
          </p:nvGrpSpPr>
          <p:grpSpPr>
            <a:xfrm>
              <a:off x="6994945" y="1889991"/>
              <a:ext cx="63840" cy="86008"/>
              <a:chOff x="6994945" y="1889991"/>
              <a:chExt cx="63840" cy="86008"/>
            </a:xfrm>
            <a:solidFill>
              <a:srgbClr val="000000"/>
            </a:solidFill>
          </p:grpSpPr>
          <p:grpSp>
            <p:nvGrpSpPr>
              <p:cNvPr id="283" name="Graphic 4">
                <a:extLst>
                  <a:ext uri="{FF2B5EF4-FFF2-40B4-BE49-F238E27FC236}">
                    <a16:creationId xmlns:a16="http://schemas.microsoft.com/office/drawing/2014/main" id="{55AC2E4C-217D-AF9F-D65F-C651DF21A636}"/>
                  </a:ext>
                </a:extLst>
              </p:cNvPr>
              <p:cNvGrpSpPr/>
              <p:nvPr/>
            </p:nvGrpSpPr>
            <p:grpSpPr>
              <a:xfrm>
                <a:off x="6995640" y="1890787"/>
                <a:ext cx="62838" cy="83584"/>
                <a:chOff x="6995640" y="1890787"/>
                <a:chExt cx="62838" cy="83584"/>
              </a:xfrm>
              <a:solidFill>
                <a:srgbClr val="000000"/>
              </a:solidFill>
            </p:grpSpPr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55DB4989-AD2E-4CA0-EC82-C2D480F28DA5}"/>
                    </a:ext>
                  </a:extLst>
                </p:cNvPr>
                <p:cNvSpPr/>
                <p:nvPr/>
              </p:nvSpPr>
              <p:spPr>
                <a:xfrm>
                  <a:off x="7000195" y="1895350"/>
                  <a:ext cx="53712" cy="74450"/>
                </a:xfrm>
                <a:custGeom>
                  <a:avLst/>
                  <a:gdLst>
                    <a:gd name="connsiteX0" fmla="*/ 53712 w 53712"/>
                    <a:gd name="connsiteY0" fmla="*/ 22366 h 74450"/>
                    <a:gd name="connsiteX1" fmla="*/ 50402 w 53712"/>
                    <a:gd name="connsiteY1" fmla="*/ 0 h 74450"/>
                    <a:gd name="connsiteX2" fmla="*/ 0 w 53712"/>
                    <a:gd name="connsiteY2" fmla="*/ 33138 h 74450"/>
                    <a:gd name="connsiteX3" fmla="*/ 17685 w 53712"/>
                    <a:gd name="connsiteY3" fmla="*/ 74450 h 74450"/>
                    <a:gd name="connsiteX4" fmla="*/ 53712 w 53712"/>
                    <a:gd name="connsiteY4" fmla="*/ 22366 h 7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12" h="74450">
                      <a:moveTo>
                        <a:pt x="53712" y="22366"/>
                      </a:moveTo>
                      <a:cubicBezTo>
                        <a:pt x="51243" y="15344"/>
                        <a:pt x="50146" y="7717"/>
                        <a:pt x="50402" y="0"/>
                      </a:cubicBezTo>
                      <a:cubicBezTo>
                        <a:pt x="35845" y="14393"/>
                        <a:pt x="19276" y="26134"/>
                        <a:pt x="0" y="33138"/>
                      </a:cubicBezTo>
                      <a:cubicBezTo>
                        <a:pt x="14375" y="41605"/>
                        <a:pt x="18343" y="58796"/>
                        <a:pt x="17685" y="74450"/>
                      </a:cubicBezTo>
                      <a:cubicBezTo>
                        <a:pt x="25585" y="55943"/>
                        <a:pt x="34345" y="30120"/>
                        <a:pt x="53712" y="2236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309E0D67-04B9-0EC7-87CA-CAFCD495AF30}"/>
                    </a:ext>
                  </a:extLst>
                </p:cNvPr>
                <p:cNvSpPr/>
                <p:nvPr/>
              </p:nvSpPr>
              <p:spPr>
                <a:xfrm>
                  <a:off x="6995640" y="1890787"/>
                  <a:ext cx="62838" cy="83584"/>
                </a:xfrm>
                <a:custGeom>
                  <a:avLst/>
                  <a:gdLst>
                    <a:gd name="connsiteX0" fmla="*/ 22258 w 62838"/>
                    <a:gd name="connsiteY0" fmla="*/ 83585 h 83584"/>
                    <a:gd name="connsiteX1" fmla="*/ 21252 w 62838"/>
                    <a:gd name="connsiteY1" fmla="*/ 83475 h 83584"/>
                    <a:gd name="connsiteX2" fmla="*/ 17686 w 62838"/>
                    <a:gd name="connsiteY2" fmla="*/ 78830 h 83584"/>
                    <a:gd name="connsiteX3" fmla="*/ 2251 w 62838"/>
                    <a:gd name="connsiteY3" fmla="*/ 41650 h 83584"/>
                    <a:gd name="connsiteX4" fmla="*/ 20 w 62838"/>
                    <a:gd name="connsiteY4" fmla="*/ 37298 h 83584"/>
                    <a:gd name="connsiteX5" fmla="*/ 3019 w 62838"/>
                    <a:gd name="connsiteY5" fmla="*/ 33421 h 83584"/>
                    <a:gd name="connsiteX6" fmla="*/ 51775 w 62838"/>
                    <a:gd name="connsiteY6" fmla="*/ 1325 h 83584"/>
                    <a:gd name="connsiteX7" fmla="*/ 56822 w 62838"/>
                    <a:gd name="connsiteY7" fmla="*/ 393 h 83584"/>
                    <a:gd name="connsiteX8" fmla="*/ 59547 w 62838"/>
                    <a:gd name="connsiteY8" fmla="*/ 4745 h 83584"/>
                    <a:gd name="connsiteX9" fmla="*/ 62583 w 62838"/>
                    <a:gd name="connsiteY9" fmla="*/ 25429 h 83584"/>
                    <a:gd name="connsiteX10" fmla="*/ 59968 w 62838"/>
                    <a:gd name="connsiteY10" fmla="*/ 31190 h 83584"/>
                    <a:gd name="connsiteX11" fmla="*/ 29025 w 62838"/>
                    <a:gd name="connsiteY11" fmla="*/ 74678 h 83584"/>
                    <a:gd name="connsiteX12" fmla="*/ 26464 w 62838"/>
                    <a:gd name="connsiteY12" fmla="*/ 80823 h 83584"/>
                    <a:gd name="connsiteX13" fmla="*/ 22258 w 62838"/>
                    <a:gd name="connsiteY13" fmla="*/ 83585 h 83584"/>
                    <a:gd name="connsiteX14" fmla="*/ 13717 w 62838"/>
                    <a:gd name="connsiteY14" fmla="*/ 38944 h 83584"/>
                    <a:gd name="connsiteX15" fmla="*/ 25202 w 62838"/>
                    <a:gd name="connsiteY15" fmla="*/ 60231 h 83584"/>
                    <a:gd name="connsiteX16" fmla="*/ 52707 w 62838"/>
                    <a:gd name="connsiteY16" fmla="*/ 24478 h 83584"/>
                    <a:gd name="connsiteX17" fmla="*/ 50805 w 62838"/>
                    <a:gd name="connsiteY17" fmla="*/ 14712 h 83584"/>
                    <a:gd name="connsiteX18" fmla="*/ 13717 w 62838"/>
                    <a:gd name="connsiteY18" fmla="*/ 38944 h 83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2838" h="83584">
                      <a:moveTo>
                        <a:pt x="22258" y="83585"/>
                      </a:moveTo>
                      <a:cubicBezTo>
                        <a:pt x="21929" y="83585"/>
                        <a:pt x="21581" y="83548"/>
                        <a:pt x="21252" y="83475"/>
                      </a:cubicBezTo>
                      <a:cubicBezTo>
                        <a:pt x="19094" y="82981"/>
                        <a:pt x="17595" y="81024"/>
                        <a:pt x="17686" y="78830"/>
                      </a:cubicBezTo>
                      <a:cubicBezTo>
                        <a:pt x="18107" y="68589"/>
                        <a:pt x="16680" y="50154"/>
                        <a:pt x="2251" y="41650"/>
                      </a:cubicBezTo>
                      <a:cubicBezTo>
                        <a:pt x="733" y="40754"/>
                        <a:pt x="-145" y="39053"/>
                        <a:pt x="20" y="37298"/>
                      </a:cubicBezTo>
                      <a:cubicBezTo>
                        <a:pt x="184" y="35542"/>
                        <a:pt x="1355" y="34024"/>
                        <a:pt x="3019" y="33421"/>
                      </a:cubicBezTo>
                      <a:cubicBezTo>
                        <a:pt x="20338" y="27130"/>
                        <a:pt x="36285" y="16632"/>
                        <a:pt x="51775" y="1325"/>
                      </a:cubicBezTo>
                      <a:cubicBezTo>
                        <a:pt x="53110" y="9"/>
                        <a:pt x="55122" y="-376"/>
                        <a:pt x="56822" y="393"/>
                      </a:cubicBezTo>
                      <a:cubicBezTo>
                        <a:pt x="58541" y="1142"/>
                        <a:pt x="59620" y="2861"/>
                        <a:pt x="59547" y="4745"/>
                      </a:cubicBezTo>
                      <a:cubicBezTo>
                        <a:pt x="59291" y="12024"/>
                        <a:pt x="60315" y="18992"/>
                        <a:pt x="62583" y="25429"/>
                      </a:cubicBezTo>
                      <a:cubicBezTo>
                        <a:pt x="63388" y="27733"/>
                        <a:pt x="62235" y="30275"/>
                        <a:pt x="59968" y="31190"/>
                      </a:cubicBezTo>
                      <a:cubicBezTo>
                        <a:pt x="44423" y="37426"/>
                        <a:pt x="35883" y="58073"/>
                        <a:pt x="29025" y="74678"/>
                      </a:cubicBezTo>
                      <a:cubicBezTo>
                        <a:pt x="28147" y="76800"/>
                        <a:pt x="27306" y="78848"/>
                        <a:pt x="26464" y="80823"/>
                      </a:cubicBezTo>
                      <a:cubicBezTo>
                        <a:pt x="25733" y="82506"/>
                        <a:pt x="24050" y="83585"/>
                        <a:pt x="22258" y="83585"/>
                      </a:cubicBezTo>
                      <a:close/>
                      <a:moveTo>
                        <a:pt x="13717" y="38944"/>
                      </a:moveTo>
                      <a:cubicBezTo>
                        <a:pt x="19277" y="44339"/>
                        <a:pt x="23154" y="51544"/>
                        <a:pt x="25202" y="60231"/>
                      </a:cubicBezTo>
                      <a:cubicBezTo>
                        <a:pt x="31493" y="46094"/>
                        <a:pt x="39595" y="31592"/>
                        <a:pt x="52707" y="24478"/>
                      </a:cubicBezTo>
                      <a:cubicBezTo>
                        <a:pt x="51830" y="21314"/>
                        <a:pt x="51189" y="18041"/>
                        <a:pt x="50805" y="14712"/>
                      </a:cubicBezTo>
                      <a:cubicBezTo>
                        <a:pt x="38937" y="25264"/>
                        <a:pt x="26702" y="33256"/>
                        <a:pt x="13717" y="389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6" name="Graphic 4">
                <a:extLst>
                  <a:ext uri="{FF2B5EF4-FFF2-40B4-BE49-F238E27FC236}">
                    <a16:creationId xmlns:a16="http://schemas.microsoft.com/office/drawing/2014/main" id="{8285A262-88AA-08C8-A3A1-B6B3F99B5E9A}"/>
                  </a:ext>
                </a:extLst>
              </p:cNvPr>
              <p:cNvGrpSpPr/>
              <p:nvPr/>
            </p:nvGrpSpPr>
            <p:grpSpPr>
              <a:xfrm>
                <a:off x="6994945" y="1889991"/>
                <a:ext cx="63840" cy="86008"/>
                <a:chOff x="6994945" y="1889991"/>
                <a:chExt cx="63840" cy="86008"/>
              </a:xfrm>
              <a:solidFill>
                <a:srgbClr val="000000"/>
              </a:solidFill>
            </p:grpSpPr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id="{ADD68499-E0C3-2CD3-D171-DDE26022E6E1}"/>
                    </a:ext>
                  </a:extLst>
                </p:cNvPr>
                <p:cNvSpPr/>
                <p:nvPr/>
              </p:nvSpPr>
              <p:spPr>
                <a:xfrm>
                  <a:off x="6999518" y="1894600"/>
                  <a:ext cx="54772" cy="76827"/>
                </a:xfrm>
                <a:custGeom>
                  <a:avLst/>
                  <a:gdLst>
                    <a:gd name="connsiteX0" fmla="*/ 18013 w 54772"/>
                    <a:gd name="connsiteY0" fmla="*/ 76828 h 76827"/>
                    <a:gd name="connsiteX1" fmla="*/ 18087 w 54772"/>
                    <a:gd name="connsiteY1" fmla="*/ 75182 h 76827"/>
                    <a:gd name="connsiteX2" fmla="*/ 549 w 54772"/>
                    <a:gd name="connsiteY2" fmla="*/ 34125 h 76827"/>
                    <a:gd name="connsiteX3" fmla="*/ 0 w 54772"/>
                    <a:gd name="connsiteY3" fmla="*/ 33814 h 76827"/>
                    <a:gd name="connsiteX4" fmla="*/ 585 w 54772"/>
                    <a:gd name="connsiteY4" fmla="*/ 33595 h 76827"/>
                    <a:gd name="connsiteX5" fmla="*/ 50877 w 54772"/>
                    <a:gd name="connsiteY5" fmla="*/ 530 h 76827"/>
                    <a:gd name="connsiteX6" fmla="*/ 51407 w 54772"/>
                    <a:gd name="connsiteY6" fmla="*/ 0 h 76827"/>
                    <a:gd name="connsiteX7" fmla="*/ 51389 w 54772"/>
                    <a:gd name="connsiteY7" fmla="*/ 750 h 76827"/>
                    <a:gd name="connsiteX8" fmla="*/ 54681 w 54772"/>
                    <a:gd name="connsiteY8" fmla="*/ 23006 h 76827"/>
                    <a:gd name="connsiteX9" fmla="*/ 54772 w 54772"/>
                    <a:gd name="connsiteY9" fmla="*/ 23281 h 76827"/>
                    <a:gd name="connsiteX10" fmla="*/ 54517 w 54772"/>
                    <a:gd name="connsiteY10" fmla="*/ 23390 h 76827"/>
                    <a:gd name="connsiteX11" fmla="*/ 21214 w 54772"/>
                    <a:gd name="connsiteY11" fmla="*/ 69202 h 76827"/>
                    <a:gd name="connsiteX12" fmla="*/ 18654 w 54772"/>
                    <a:gd name="connsiteY12" fmla="*/ 75310 h 76827"/>
                    <a:gd name="connsiteX13" fmla="*/ 18013 w 54772"/>
                    <a:gd name="connsiteY13" fmla="*/ 76828 h 76827"/>
                    <a:gd name="connsiteX14" fmla="*/ 1372 w 54772"/>
                    <a:gd name="connsiteY14" fmla="*/ 33943 h 76827"/>
                    <a:gd name="connsiteX15" fmla="*/ 18727 w 54772"/>
                    <a:gd name="connsiteY15" fmla="*/ 73591 h 76827"/>
                    <a:gd name="connsiteX16" fmla="*/ 20647 w 54772"/>
                    <a:gd name="connsiteY16" fmla="*/ 68964 h 76827"/>
                    <a:gd name="connsiteX17" fmla="*/ 54023 w 54772"/>
                    <a:gd name="connsiteY17" fmla="*/ 22933 h 76827"/>
                    <a:gd name="connsiteX18" fmla="*/ 50768 w 54772"/>
                    <a:gd name="connsiteY18" fmla="*/ 1463 h 76827"/>
                    <a:gd name="connsiteX19" fmla="*/ 1372 w 54772"/>
                    <a:gd name="connsiteY19" fmla="*/ 33943 h 76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4772" h="76827">
                      <a:moveTo>
                        <a:pt x="18013" y="76828"/>
                      </a:moveTo>
                      <a:lnTo>
                        <a:pt x="18087" y="75182"/>
                      </a:lnTo>
                      <a:cubicBezTo>
                        <a:pt x="18562" y="63990"/>
                        <a:pt x="16898" y="43763"/>
                        <a:pt x="549" y="34125"/>
                      </a:cubicBezTo>
                      <a:lnTo>
                        <a:pt x="0" y="33814"/>
                      </a:lnTo>
                      <a:lnTo>
                        <a:pt x="585" y="33595"/>
                      </a:lnTo>
                      <a:cubicBezTo>
                        <a:pt x="18507" y="27103"/>
                        <a:pt x="34948" y="16276"/>
                        <a:pt x="50877" y="530"/>
                      </a:cubicBezTo>
                      <a:lnTo>
                        <a:pt x="51407" y="0"/>
                      </a:lnTo>
                      <a:lnTo>
                        <a:pt x="51389" y="750"/>
                      </a:lnTo>
                      <a:cubicBezTo>
                        <a:pt x="51115" y="8577"/>
                        <a:pt x="52231" y="16057"/>
                        <a:pt x="54681" y="23006"/>
                      </a:cubicBezTo>
                      <a:lnTo>
                        <a:pt x="54772" y="23281"/>
                      </a:lnTo>
                      <a:lnTo>
                        <a:pt x="54517" y="23390"/>
                      </a:lnTo>
                      <a:cubicBezTo>
                        <a:pt x="37307" y="30285"/>
                        <a:pt x="28383" y="51865"/>
                        <a:pt x="21214" y="69202"/>
                      </a:cubicBezTo>
                      <a:cubicBezTo>
                        <a:pt x="20336" y="71305"/>
                        <a:pt x="19495" y="73353"/>
                        <a:pt x="18654" y="75310"/>
                      </a:cubicBezTo>
                      <a:lnTo>
                        <a:pt x="18013" y="76828"/>
                      </a:lnTo>
                      <a:close/>
                      <a:moveTo>
                        <a:pt x="1372" y="33943"/>
                      </a:moveTo>
                      <a:cubicBezTo>
                        <a:pt x="16752" y="43397"/>
                        <a:pt x="18946" y="62161"/>
                        <a:pt x="18727" y="73591"/>
                      </a:cubicBezTo>
                      <a:cubicBezTo>
                        <a:pt x="19367" y="72091"/>
                        <a:pt x="20007" y="70537"/>
                        <a:pt x="20647" y="68964"/>
                      </a:cubicBezTo>
                      <a:cubicBezTo>
                        <a:pt x="27834" y="51609"/>
                        <a:pt x="36759" y="30047"/>
                        <a:pt x="54023" y="22933"/>
                      </a:cubicBezTo>
                      <a:cubicBezTo>
                        <a:pt x="51682" y="16203"/>
                        <a:pt x="50603" y="8998"/>
                        <a:pt x="50768" y="1463"/>
                      </a:cubicBezTo>
                      <a:cubicBezTo>
                        <a:pt x="35131" y="16843"/>
                        <a:pt x="18946" y="27469"/>
                        <a:pt x="1372" y="3394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8" name="Freeform: Shape 287">
                  <a:extLst>
                    <a:ext uri="{FF2B5EF4-FFF2-40B4-BE49-F238E27FC236}">
                      <a16:creationId xmlns:a16="http://schemas.microsoft.com/office/drawing/2014/main" id="{39C5B4F9-A785-320D-19D9-0463EF7DF8D6}"/>
                    </a:ext>
                  </a:extLst>
                </p:cNvPr>
                <p:cNvSpPr/>
                <p:nvPr/>
              </p:nvSpPr>
              <p:spPr>
                <a:xfrm>
                  <a:off x="6994945" y="1889991"/>
                  <a:ext cx="63840" cy="86008"/>
                </a:xfrm>
                <a:custGeom>
                  <a:avLst/>
                  <a:gdLst>
                    <a:gd name="connsiteX0" fmla="*/ 22587 w 63840"/>
                    <a:gd name="connsiteY0" fmla="*/ 86009 h 86008"/>
                    <a:gd name="connsiteX1" fmla="*/ 21581 w 63840"/>
                    <a:gd name="connsiteY1" fmla="*/ 85899 h 86008"/>
                    <a:gd name="connsiteX2" fmla="*/ 18015 w 63840"/>
                    <a:gd name="connsiteY2" fmla="*/ 81254 h 86008"/>
                    <a:gd name="connsiteX3" fmla="*/ 18088 w 63840"/>
                    <a:gd name="connsiteY3" fmla="*/ 79608 h 86008"/>
                    <a:gd name="connsiteX4" fmla="*/ 2800 w 63840"/>
                    <a:gd name="connsiteY4" fmla="*/ 42685 h 86008"/>
                    <a:gd name="connsiteX5" fmla="*/ 2251 w 63840"/>
                    <a:gd name="connsiteY5" fmla="*/ 42355 h 86008"/>
                    <a:gd name="connsiteX6" fmla="*/ 20 w 63840"/>
                    <a:gd name="connsiteY6" fmla="*/ 37985 h 86008"/>
                    <a:gd name="connsiteX7" fmla="*/ 3019 w 63840"/>
                    <a:gd name="connsiteY7" fmla="*/ 34107 h 86008"/>
                    <a:gd name="connsiteX8" fmla="*/ 3604 w 63840"/>
                    <a:gd name="connsiteY8" fmla="*/ 33888 h 86008"/>
                    <a:gd name="connsiteX9" fmla="*/ 52232 w 63840"/>
                    <a:gd name="connsiteY9" fmla="*/ 1866 h 86008"/>
                    <a:gd name="connsiteX10" fmla="*/ 52780 w 63840"/>
                    <a:gd name="connsiteY10" fmla="*/ 1317 h 86008"/>
                    <a:gd name="connsiteX11" fmla="*/ 57828 w 63840"/>
                    <a:gd name="connsiteY11" fmla="*/ 385 h 86008"/>
                    <a:gd name="connsiteX12" fmla="*/ 60553 w 63840"/>
                    <a:gd name="connsiteY12" fmla="*/ 4737 h 86008"/>
                    <a:gd name="connsiteX13" fmla="*/ 60534 w 63840"/>
                    <a:gd name="connsiteY13" fmla="*/ 5487 h 86008"/>
                    <a:gd name="connsiteX14" fmla="*/ 63571 w 63840"/>
                    <a:gd name="connsiteY14" fmla="*/ 26061 h 86008"/>
                    <a:gd name="connsiteX15" fmla="*/ 61083 w 63840"/>
                    <a:gd name="connsiteY15" fmla="*/ 32078 h 86008"/>
                    <a:gd name="connsiteX16" fmla="*/ 30030 w 63840"/>
                    <a:gd name="connsiteY16" fmla="*/ 75493 h 86008"/>
                    <a:gd name="connsiteX17" fmla="*/ 29610 w 63840"/>
                    <a:gd name="connsiteY17" fmla="*/ 76499 h 86008"/>
                    <a:gd name="connsiteX18" fmla="*/ 27452 w 63840"/>
                    <a:gd name="connsiteY18" fmla="*/ 81675 h 86008"/>
                    <a:gd name="connsiteX19" fmla="*/ 26811 w 63840"/>
                    <a:gd name="connsiteY19" fmla="*/ 83174 h 86008"/>
                    <a:gd name="connsiteX20" fmla="*/ 22587 w 63840"/>
                    <a:gd name="connsiteY20" fmla="*/ 86009 h 86008"/>
                    <a:gd name="connsiteX21" fmla="*/ 14943 w 63840"/>
                    <a:gd name="connsiteY21" fmla="*/ 39832 h 86008"/>
                    <a:gd name="connsiteX22" fmla="*/ 25952 w 63840"/>
                    <a:gd name="connsiteY22" fmla="*/ 60186 h 86008"/>
                    <a:gd name="connsiteX23" fmla="*/ 53055 w 63840"/>
                    <a:gd name="connsiteY23" fmla="*/ 25146 h 86008"/>
                    <a:gd name="connsiteX24" fmla="*/ 51263 w 63840"/>
                    <a:gd name="connsiteY24" fmla="*/ 16130 h 86008"/>
                    <a:gd name="connsiteX25" fmla="*/ 14943 w 63840"/>
                    <a:gd name="connsiteY25" fmla="*/ 39832 h 86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3840" h="86008">
                      <a:moveTo>
                        <a:pt x="22587" y="86009"/>
                      </a:moveTo>
                      <a:cubicBezTo>
                        <a:pt x="22258" y="86009"/>
                        <a:pt x="21910" y="85972"/>
                        <a:pt x="21581" y="85899"/>
                      </a:cubicBezTo>
                      <a:cubicBezTo>
                        <a:pt x="19423" y="85424"/>
                        <a:pt x="17924" y="83467"/>
                        <a:pt x="18015" y="81254"/>
                      </a:cubicBezTo>
                      <a:lnTo>
                        <a:pt x="18088" y="79608"/>
                      </a:lnTo>
                      <a:cubicBezTo>
                        <a:pt x="18509" y="69422"/>
                        <a:pt x="17100" y="51115"/>
                        <a:pt x="2800" y="42685"/>
                      </a:cubicBezTo>
                      <a:lnTo>
                        <a:pt x="2251" y="42355"/>
                      </a:lnTo>
                      <a:cubicBezTo>
                        <a:pt x="733" y="41459"/>
                        <a:pt x="-145" y="39758"/>
                        <a:pt x="20" y="37985"/>
                      </a:cubicBezTo>
                      <a:cubicBezTo>
                        <a:pt x="184" y="36229"/>
                        <a:pt x="1355" y="34711"/>
                        <a:pt x="3019" y="34107"/>
                      </a:cubicBezTo>
                      <a:lnTo>
                        <a:pt x="3604" y="33888"/>
                      </a:lnTo>
                      <a:cubicBezTo>
                        <a:pt x="20886" y="27615"/>
                        <a:pt x="36797" y="17136"/>
                        <a:pt x="52232" y="1866"/>
                      </a:cubicBezTo>
                      <a:lnTo>
                        <a:pt x="52780" y="1317"/>
                      </a:lnTo>
                      <a:cubicBezTo>
                        <a:pt x="54115" y="0"/>
                        <a:pt x="56109" y="-365"/>
                        <a:pt x="57828" y="385"/>
                      </a:cubicBezTo>
                      <a:cubicBezTo>
                        <a:pt x="59547" y="1134"/>
                        <a:pt x="60626" y="2853"/>
                        <a:pt x="60553" y="4737"/>
                      </a:cubicBezTo>
                      <a:lnTo>
                        <a:pt x="60534" y="5487"/>
                      </a:lnTo>
                      <a:cubicBezTo>
                        <a:pt x="60279" y="12729"/>
                        <a:pt x="61303" y="19642"/>
                        <a:pt x="63571" y="26061"/>
                      </a:cubicBezTo>
                      <a:cubicBezTo>
                        <a:pt x="64375" y="28365"/>
                        <a:pt x="63333" y="31163"/>
                        <a:pt x="61083" y="32078"/>
                      </a:cubicBezTo>
                      <a:cubicBezTo>
                        <a:pt x="45392" y="38369"/>
                        <a:pt x="36870" y="58943"/>
                        <a:pt x="30030" y="75493"/>
                      </a:cubicBezTo>
                      <a:lnTo>
                        <a:pt x="29610" y="76499"/>
                      </a:lnTo>
                      <a:cubicBezTo>
                        <a:pt x="28878" y="78273"/>
                        <a:pt x="28165" y="80010"/>
                        <a:pt x="27452" y="81675"/>
                      </a:cubicBezTo>
                      <a:lnTo>
                        <a:pt x="26811" y="83174"/>
                      </a:lnTo>
                      <a:cubicBezTo>
                        <a:pt x="26062" y="84930"/>
                        <a:pt x="24379" y="86009"/>
                        <a:pt x="22587" y="86009"/>
                      </a:cubicBezTo>
                      <a:close/>
                      <a:moveTo>
                        <a:pt x="14943" y="39832"/>
                      </a:moveTo>
                      <a:cubicBezTo>
                        <a:pt x="20868" y="45720"/>
                        <a:pt x="24178" y="53072"/>
                        <a:pt x="25952" y="60186"/>
                      </a:cubicBezTo>
                      <a:cubicBezTo>
                        <a:pt x="32170" y="46324"/>
                        <a:pt x="40217" y="32205"/>
                        <a:pt x="53055" y="25146"/>
                      </a:cubicBezTo>
                      <a:cubicBezTo>
                        <a:pt x="52250" y="22202"/>
                        <a:pt x="51647" y="19203"/>
                        <a:pt x="51263" y="16130"/>
                      </a:cubicBezTo>
                      <a:cubicBezTo>
                        <a:pt x="39631" y="26390"/>
                        <a:pt x="27634" y="34217"/>
                        <a:pt x="14943" y="398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89" name="Graphic 4">
              <a:extLst>
                <a:ext uri="{FF2B5EF4-FFF2-40B4-BE49-F238E27FC236}">
                  <a16:creationId xmlns:a16="http://schemas.microsoft.com/office/drawing/2014/main" id="{F8DA0698-CAA6-FC0A-AC12-B5409AA81046}"/>
                </a:ext>
              </a:extLst>
            </p:cNvPr>
            <p:cNvGrpSpPr/>
            <p:nvPr/>
          </p:nvGrpSpPr>
          <p:grpSpPr>
            <a:xfrm>
              <a:off x="6733471" y="1738418"/>
              <a:ext cx="348884" cy="377978"/>
              <a:chOff x="6733471" y="1738418"/>
              <a:chExt cx="348884" cy="377978"/>
            </a:xfrm>
          </p:grpSpPr>
          <p:grpSp>
            <p:nvGrpSpPr>
              <p:cNvPr id="290" name="Graphic 4">
                <a:extLst>
                  <a:ext uri="{FF2B5EF4-FFF2-40B4-BE49-F238E27FC236}">
                    <a16:creationId xmlns:a16="http://schemas.microsoft.com/office/drawing/2014/main" id="{7C2D4AC7-A1F4-F8C8-2651-0300C97D00DB}"/>
                  </a:ext>
                </a:extLst>
              </p:cNvPr>
              <p:cNvGrpSpPr/>
              <p:nvPr/>
            </p:nvGrpSpPr>
            <p:grpSpPr>
              <a:xfrm>
                <a:off x="6733784" y="1738713"/>
                <a:ext cx="348228" cy="377427"/>
                <a:chOff x="6733784" y="1738713"/>
                <a:chExt cx="348228" cy="377427"/>
              </a:xfrm>
            </p:grpSpPr>
            <p:sp>
              <p:nvSpPr>
                <p:cNvPr id="291" name="Freeform: Shape 290">
                  <a:extLst>
                    <a:ext uri="{FF2B5EF4-FFF2-40B4-BE49-F238E27FC236}">
                      <a16:creationId xmlns:a16="http://schemas.microsoft.com/office/drawing/2014/main" id="{2ED52336-4608-E148-D87C-7F7B74F5D7B8}"/>
                    </a:ext>
                  </a:extLst>
                </p:cNvPr>
                <p:cNvSpPr/>
                <p:nvPr/>
              </p:nvSpPr>
              <p:spPr>
                <a:xfrm>
                  <a:off x="6738341" y="1743296"/>
                  <a:ext cx="339101" cy="368283"/>
                </a:xfrm>
                <a:custGeom>
                  <a:avLst/>
                  <a:gdLst>
                    <a:gd name="connsiteX0" fmla="*/ 315565 w 339101"/>
                    <a:gd name="connsiteY0" fmla="*/ 174420 h 368283"/>
                    <a:gd name="connsiteX1" fmla="*/ 277453 w 339101"/>
                    <a:gd name="connsiteY1" fmla="*/ 231259 h 368283"/>
                    <a:gd name="connsiteX2" fmla="*/ 210318 w 339101"/>
                    <a:gd name="connsiteY2" fmla="*/ 269755 h 368283"/>
                    <a:gd name="connsiteX3" fmla="*/ 206788 w 339101"/>
                    <a:gd name="connsiteY3" fmla="*/ 280252 h 368283"/>
                    <a:gd name="connsiteX4" fmla="*/ 239414 w 339101"/>
                    <a:gd name="connsiteY4" fmla="*/ 189965 h 368283"/>
                    <a:gd name="connsiteX5" fmla="*/ 270394 w 339101"/>
                    <a:gd name="connsiteY5" fmla="*/ 105291 h 368283"/>
                    <a:gd name="connsiteX6" fmla="*/ 261561 w 339101"/>
                    <a:gd name="connsiteY6" fmla="*/ 77292 h 368283"/>
                    <a:gd name="connsiteX7" fmla="*/ 264322 w 339101"/>
                    <a:gd name="connsiteY7" fmla="*/ 49659 h 368283"/>
                    <a:gd name="connsiteX8" fmla="*/ 178515 w 339101"/>
                    <a:gd name="connsiteY8" fmla="*/ 3811 h 368283"/>
                    <a:gd name="connsiteX9" fmla="*/ 61911 w 339101"/>
                    <a:gd name="connsiteY9" fmla="*/ 31810 h 368283"/>
                    <a:gd name="connsiteX10" fmla="*/ 79 w 339101"/>
                    <a:gd name="connsiteY10" fmla="*/ 124530 h 368283"/>
                    <a:gd name="connsiteX11" fmla="*/ 120213 w 339101"/>
                    <a:gd name="connsiteY11" fmla="*/ 187514 h 368283"/>
                    <a:gd name="connsiteX12" fmla="*/ 111398 w 339101"/>
                    <a:gd name="connsiteY12" fmla="*/ 207631 h 368283"/>
                    <a:gd name="connsiteX13" fmla="*/ 119335 w 339101"/>
                    <a:gd name="connsiteY13" fmla="*/ 363335 h 368283"/>
                    <a:gd name="connsiteX14" fmla="*/ 216517 w 339101"/>
                    <a:gd name="connsiteY14" fmla="*/ 345833 h 368283"/>
                    <a:gd name="connsiteX15" fmla="*/ 256312 w 339101"/>
                    <a:gd name="connsiteY15" fmla="*/ 316975 h 368283"/>
                    <a:gd name="connsiteX16" fmla="*/ 309585 w 339101"/>
                    <a:gd name="connsiteY16" fmla="*/ 257868 h 368283"/>
                    <a:gd name="connsiteX17" fmla="*/ 308378 w 339101"/>
                    <a:gd name="connsiteY17" fmla="*/ 256606 h 368283"/>
                    <a:gd name="connsiteX18" fmla="*/ 334878 w 339101"/>
                    <a:gd name="connsiteY18" fmla="*/ 218110 h 368283"/>
                    <a:gd name="connsiteX19" fmla="*/ 339102 w 339101"/>
                    <a:gd name="connsiteY19" fmla="*/ 201559 h 368283"/>
                    <a:gd name="connsiteX20" fmla="*/ 315565 w 339101"/>
                    <a:gd name="connsiteY20" fmla="*/ 174420 h 368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9101" h="368283">
                      <a:moveTo>
                        <a:pt x="315565" y="174420"/>
                      </a:moveTo>
                      <a:cubicBezTo>
                        <a:pt x="294461" y="182869"/>
                        <a:pt x="285957" y="212733"/>
                        <a:pt x="277453" y="231259"/>
                      </a:cubicBezTo>
                      <a:cubicBezTo>
                        <a:pt x="266846" y="252254"/>
                        <a:pt x="233288" y="252254"/>
                        <a:pt x="210318" y="269755"/>
                      </a:cubicBezTo>
                      <a:cubicBezTo>
                        <a:pt x="208544" y="271511"/>
                        <a:pt x="208544" y="276759"/>
                        <a:pt x="206788" y="280252"/>
                      </a:cubicBezTo>
                      <a:cubicBezTo>
                        <a:pt x="210117" y="250608"/>
                        <a:pt x="216572" y="213227"/>
                        <a:pt x="239414" y="189965"/>
                      </a:cubicBezTo>
                      <a:cubicBezTo>
                        <a:pt x="258525" y="165678"/>
                        <a:pt x="275606" y="136326"/>
                        <a:pt x="270394" y="105291"/>
                      </a:cubicBezTo>
                      <a:cubicBezTo>
                        <a:pt x="270394" y="96549"/>
                        <a:pt x="261561" y="86052"/>
                        <a:pt x="261561" y="77292"/>
                      </a:cubicBezTo>
                      <a:cubicBezTo>
                        <a:pt x="261982" y="68258"/>
                        <a:pt x="263170" y="58913"/>
                        <a:pt x="264322" y="49659"/>
                      </a:cubicBezTo>
                      <a:cubicBezTo>
                        <a:pt x="254374" y="13120"/>
                        <a:pt x="217066" y="-9393"/>
                        <a:pt x="178515" y="3811"/>
                      </a:cubicBezTo>
                      <a:cubicBezTo>
                        <a:pt x="139653" y="16064"/>
                        <a:pt x="99017" y="14308"/>
                        <a:pt x="61911" y="31810"/>
                      </a:cubicBezTo>
                      <a:cubicBezTo>
                        <a:pt x="26578" y="49312"/>
                        <a:pt x="-1695" y="84297"/>
                        <a:pt x="79" y="124530"/>
                      </a:cubicBezTo>
                      <a:cubicBezTo>
                        <a:pt x="5382" y="180510"/>
                        <a:pt x="76048" y="178772"/>
                        <a:pt x="120213" y="187514"/>
                      </a:cubicBezTo>
                      <a:cubicBezTo>
                        <a:pt x="115312" y="193567"/>
                        <a:pt x="112971" y="200480"/>
                        <a:pt x="111398" y="207631"/>
                      </a:cubicBezTo>
                      <a:cubicBezTo>
                        <a:pt x="111947" y="207631"/>
                        <a:pt x="76925" y="347589"/>
                        <a:pt x="119335" y="363335"/>
                      </a:cubicBezTo>
                      <a:cubicBezTo>
                        <a:pt x="161745" y="379081"/>
                        <a:pt x="197077" y="352838"/>
                        <a:pt x="216517" y="345833"/>
                      </a:cubicBezTo>
                      <a:cubicBezTo>
                        <a:pt x="233690" y="339652"/>
                        <a:pt x="252216" y="321199"/>
                        <a:pt x="256312" y="316975"/>
                      </a:cubicBezTo>
                      <a:cubicBezTo>
                        <a:pt x="269150" y="294352"/>
                        <a:pt x="292120" y="278332"/>
                        <a:pt x="309585" y="257868"/>
                      </a:cubicBezTo>
                      <a:cubicBezTo>
                        <a:pt x="308854" y="257045"/>
                        <a:pt x="308378" y="256606"/>
                        <a:pt x="308378" y="256606"/>
                      </a:cubicBezTo>
                      <a:cubicBezTo>
                        <a:pt x="308378" y="256606"/>
                        <a:pt x="334878" y="233856"/>
                        <a:pt x="334878" y="218110"/>
                      </a:cubicBezTo>
                      <a:cubicBezTo>
                        <a:pt x="334878" y="209185"/>
                        <a:pt x="337145" y="204211"/>
                        <a:pt x="339102" y="201559"/>
                      </a:cubicBezTo>
                      <a:cubicBezTo>
                        <a:pt x="327416" y="195762"/>
                        <a:pt x="319625" y="185905"/>
                        <a:pt x="315565" y="1744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2" name="Freeform: Shape 291">
                  <a:extLst>
                    <a:ext uri="{FF2B5EF4-FFF2-40B4-BE49-F238E27FC236}">
                      <a16:creationId xmlns:a16="http://schemas.microsoft.com/office/drawing/2014/main" id="{1F3C5725-720F-235B-8AB9-8928F94BD7B7}"/>
                    </a:ext>
                  </a:extLst>
                </p:cNvPr>
                <p:cNvSpPr/>
                <p:nvPr/>
              </p:nvSpPr>
              <p:spPr>
                <a:xfrm>
                  <a:off x="6733784" y="1738713"/>
                  <a:ext cx="348228" cy="377427"/>
                </a:xfrm>
                <a:custGeom>
                  <a:avLst/>
                  <a:gdLst>
                    <a:gd name="connsiteX0" fmla="*/ 151178 w 348228"/>
                    <a:gd name="connsiteY0" fmla="*/ 377428 h 377427"/>
                    <a:gd name="connsiteX1" fmla="*/ 122301 w 348228"/>
                    <a:gd name="connsiteY1" fmla="*/ 372197 h 377427"/>
                    <a:gd name="connsiteX2" fmla="*/ 110725 w 348228"/>
                    <a:gd name="connsiteY2" fmla="*/ 215049 h 377427"/>
                    <a:gd name="connsiteX3" fmla="*/ 111401 w 348228"/>
                    <a:gd name="connsiteY3" fmla="*/ 211848 h 377427"/>
                    <a:gd name="connsiteX4" fmla="*/ 111493 w 348228"/>
                    <a:gd name="connsiteY4" fmla="*/ 211226 h 377427"/>
                    <a:gd name="connsiteX5" fmla="*/ 117126 w 348228"/>
                    <a:gd name="connsiteY5" fmla="*/ 195334 h 377427"/>
                    <a:gd name="connsiteX6" fmla="*/ 98948 w 348228"/>
                    <a:gd name="connsiteY6" fmla="*/ 192609 h 377427"/>
                    <a:gd name="connsiteX7" fmla="*/ 82 w 348228"/>
                    <a:gd name="connsiteY7" fmla="*/ 129534 h 377427"/>
                    <a:gd name="connsiteX8" fmla="*/ 64438 w 348228"/>
                    <a:gd name="connsiteY8" fmla="*/ 32278 h 377427"/>
                    <a:gd name="connsiteX9" fmla="*/ 132963 w 348228"/>
                    <a:gd name="connsiteY9" fmla="*/ 14338 h 377427"/>
                    <a:gd name="connsiteX10" fmla="*/ 181701 w 348228"/>
                    <a:gd name="connsiteY10" fmla="*/ 4023 h 377427"/>
                    <a:gd name="connsiteX11" fmla="*/ 237717 w 348228"/>
                    <a:gd name="connsiteY11" fmla="*/ 8010 h 377427"/>
                    <a:gd name="connsiteX12" fmla="*/ 273287 w 348228"/>
                    <a:gd name="connsiteY12" fmla="*/ 53035 h 377427"/>
                    <a:gd name="connsiteX13" fmla="*/ 273415 w 348228"/>
                    <a:gd name="connsiteY13" fmla="*/ 54809 h 377427"/>
                    <a:gd name="connsiteX14" fmla="*/ 273268 w 348228"/>
                    <a:gd name="connsiteY14" fmla="*/ 55925 h 377427"/>
                    <a:gd name="connsiteX15" fmla="*/ 270672 w 348228"/>
                    <a:gd name="connsiteY15" fmla="*/ 82095 h 377427"/>
                    <a:gd name="connsiteX16" fmla="*/ 274677 w 348228"/>
                    <a:gd name="connsiteY16" fmla="*/ 93982 h 377427"/>
                    <a:gd name="connsiteX17" fmla="*/ 279505 w 348228"/>
                    <a:gd name="connsiteY17" fmla="*/ 109472 h 377427"/>
                    <a:gd name="connsiteX18" fmla="*/ 247556 w 348228"/>
                    <a:gd name="connsiteY18" fmla="*/ 197383 h 377427"/>
                    <a:gd name="connsiteX19" fmla="*/ 247226 w 348228"/>
                    <a:gd name="connsiteY19" fmla="*/ 197767 h 377427"/>
                    <a:gd name="connsiteX20" fmla="*/ 218423 w 348228"/>
                    <a:gd name="connsiteY20" fmla="*/ 266420 h 377427"/>
                    <a:gd name="connsiteX21" fmla="*/ 245398 w 348228"/>
                    <a:gd name="connsiteY21" fmla="*/ 254404 h 377427"/>
                    <a:gd name="connsiteX22" fmla="*/ 277914 w 348228"/>
                    <a:gd name="connsiteY22" fmla="*/ 233794 h 377427"/>
                    <a:gd name="connsiteX23" fmla="*/ 282412 w 348228"/>
                    <a:gd name="connsiteY23" fmla="*/ 223242 h 377427"/>
                    <a:gd name="connsiteX24" fmla="*/ 318404 w 348228"/>
                    <a:gd name="connsiteY24" fmla="*/ 174779 h 377427"/>
                    <a:gd name="connsiteX25" fmla="*/ 321988 w 348228"/>
                    <a:gd name="connsiteY25" fmla="*/ 174852 h 377427"/>
                    <a:gd name="connsiteX26" fmla="*/ 324420 w 348228"/>
                    <a:gd name="connsiteY26" fmla="*/ 177503 h 377427"/>
                    <a:gd name="connsiteX27" fmla="*/ 345689 w 348228"/>
                    <a:gd name="connsiteY27" fmla="*/ 202101 h 377427"/>
                    <a:gd name="connsiteX28" fmla="*/ 348103 w 348228"/>
                    <a:gd name="connsiteY28" fmla="*/ 205137 h 377427"/>
                    <a:gd name="connsiteX29" fmla="*/ 347335 w 348228"/>
                    <a:gd name="connsiteY29" fmla="*/ 208922 h 377427"/>
                    <a:gd name="connsiteX30" fmla="*/ 344007 w 348228"/>
                    <a:gd name="connsiteY30" fmla="*/ 222748 h 377427"/>
                    <a:gd name="connsiteX31" fmla="*/ 318696 w 348228"/>
                    <a:gd name="connsiteY31" fmla="*/ 262213 h 377427"/>
                    <a:gd name="connsiteX32" fmla="*/ 317617 w 348228"/>
                    <a:gd name="connsiteY32" fmla="*/ 265450 h 377427"/>
                    <a:gd name="connsiteX33" fmla="*/ 296275 w 348228"/>
                    <a:gd name="connsiteY33" fmla="*/ 287396 h 377427"/>
                    <a:gd name="connsiteX34" fmla="*/ 264838 w 348228"/>
                    <a:gd name="connsiteY34" fmla="*/ 323844 h 377427"/>
                    <a:gd name="connsiteX35" fmla="*/ 264143 w 348228"/>
                    <a:gd name="connsiteY35" fmla="*/ 324777 h 377427"/>
                    <a:gd name="connsiteX36" fmla="*/ 222611 w 348228"/>
                    <a:gd name="connsiteY36" fmla="*/ 354751 h 377427"/>
                    <a:gd name="connsiteX37" fmla="*/ 209279 w 348228"/>
                    <a:gd name="connsiteY37" fmla="*/ 360713 h 377427"/>
                    <a:gd name="connsiteX38" fmla="*/ 151178 w 348228"/>
                    <a:gd name="connsiteY38" fmla="*/ 377428 h 377427"/>
                    <a:gd name="connsiteX39" fmla="*/ 120418 w 348228"/>
                    <a:gd name="connsiteY39" fmla="*/ 213183 h 377427"/>
                    <a:gd name="connsiteX40" fmla="*/ 119668 w 348228"/>
                    <a:gd name="connsiteY40" fmla="*/ 216969 h 377427"/>
                    <a:gd name="connsiteX41" fmla="*/ 125483 w 348228"/>
                    <a:gd name="connsiteY41" fmla="*/ 363620 h 377427"/>
                    <a:gd name="connsiteX42" fmla="*/ 205329 w 348228"/>
                    <a:gd name="connsiteY42" fmla="*/ 352428 h 377427"/>
                    <a:gd name="connsiteX43" fmla="*/ 219520 w 348228"/>
                    <a:gd name="connsiteY43" fmla="*/ 346100 h 377427"/>
                    <a:gd name="connsiteX44" fmla="*/ 257193 w 348228"/>
                    <a:gd name="connsiteY44" fmla="*/ 318760 h 377427"/>
                    <a:gd name="connsiteX45" fmla="*/ 289929 w 348228"/>
                    <a:gd name="connsiteY45" fmla="*/ 280757 h 377427"/>
                    <a:gd name="connsiteX46" fmla="*/ 308455 w 348228"/>
                    <a:gd name="connsiteY46" fmla="*/ 261994 h 377427"/>
                    <a:gd name="connsiteX47" fmla="*/ 308382 w 348228"/>
                    <a:gd name="connsiteY47" fmla="*/ 261061 h 377427"/>
                    <a:gd name="connsiteX48" fmla="*/ 309973 w 348228"/>
                    <a:gd name="connsiteY48" fmla="*/ 257696 h 377427"/>
                    <a:gd name="connsiteX49" fmla="*/ 334881 w 348228"/>
                    <a:gd name="connsiteY49" fmla="*/ 222675 h 377427"/>
                    <a:gd name="connsiteX50" fmla="*/ 337478 w 348228"/>
                    <a:gd name="connsiteY50" fmla="*/ 207916 h 377427"/>
                    <a:gd name="connsiteX51" fmla="*/ 317763 w 348228"/>
                    <a:gd name="connsiteY51" fmla="*/ 185276 h 377427"/>
                    <a:gd name="connsiteX52" fmla="*/ 290898 w 348228"/>
                    <a:gd name="connsiteY52" fmla="*/ 226698 h 377427"/>
                    <a:gd name="connsiteX53" fmla="*/ 286180 w 348228"/>
                    <a:gd name="connsiteY53" fmla="*/ 237707 h 377427"/>
                    <a:gd name="connsiteX54" fmla="*/ 248598 w 348228"/>
                    <a:gd name="connsiteY54" fmla="*/ 262927 h 377427"/>
                    <a:gd name="connsiteX55" fmla="*/ 218094 w 348228"/>
                    <a:gd name="connsiteY55" fmla="*/ 277612 h 377427"/>
                    <a:gd name="connsiteX56" fmla="*/ 217472 w 348228"/>
                    <a:gd name="connsiteY56" fmla="*/ 280373 h 377427"/>
                    <a:gd name="connsiteX57" fmla="*/ 215442 w 348228"/>
                    <a:gd name="connsiteY57" fmla="*/ 286847 h 377427"/>
                    <a:gd name="connsiteX58" fmla="*/ 210065 w 348228"/>
                    <a:gd name="connsiteY58" fmla="*/ 289170 h 377427"/>
                    <a:gd name="connsiteX59" fmla="*/ 206828 w 348228"/>
                    <a:gd name="connsiteY59" fmla="*/ 284287 h 377427"/>
                    <a:gd name="connsiteX60" fmla="*/ 240551 w 348228"/>
                    <a:gd name="connsiteY60" fmla="*/ 191494 h 377427"/>
                    <a:gd name="connsiteX61" fmla="*/ 270452 w 348228"/>
                    <a:gd name="connsiteY61" fmla="*/ 110606 h 377427"/>
                    <a:gd name="connsiteX62" fmla="*/ 270398 w 348228"/>
                    <a:gd name="connsiteY62" fmla="*/ 109838 h 377427"/>
                    <a:gd name="connsiteX63" fmla="*/ 266392 w 348228"/>
                    <a:gd name="connsiteY63" fmla="*/ 97749 h 377427"/>
                    <a:gd name="connsiteX64" fmla="*/ 261564 w 348228"/>
                    <a:gd name="connsiteY64" fmla="*/ 81839 h 377427"/>
                    <a:gd name="connsiteX65" fmla="*/ 264216 w 348228"/>
                    <a:gd name="connsiteY65" fmla="*/ 54754 h 377427"/>
                    <a:gd name="connsiteX66" fmla="*/ 264234 w 348228"/>
                    <a:gd name="connsiteY66" fmla="*/ 54553 h 377427"/>
                    <a:gd name="connsiteX67" fmla="*/ 233437 w 348228"/>
                    <a:gd name="connsiteY67" fmla="*/ 16057 h 377427"/>
                    <a:gd name="connsiteX68" fmla="*/ 184553 w 348228"/>
                    <a:gd name="connsiteY68" fmla="*/ 12692 h 377427"/>
                    <a:gd name="connsiteX69" fmla="*/ 134426 w 348228"/>
                    <a:gd name="connsiteY69" fmla="*/ 23354 h 377427"/>
                    <a:gd name="connsiteX70" fmla="*/ 68425 w 348228"/>
                    <a:gd name="connsiteY70" fmla="*/ 40508 h 377427"/>
                    <a:gd name="connsiteX71" fmla="*/ 9208 w 348228"/>
                    <a:gd name="connsiteY71" fmla="*/ 128894 h 377427"/>
                    <a:gd name="connsiteX72" fmla="*/ 100228 w 348228"/>
                    <a:gd name="connsiteY72" fmla="*/ 183557 h 377427"/>
                    <a:gd name="connsiteX73" fmla="*/ 125666 w 348228"/>
                    <a:gd name="connsiteY73" fmla="*/ 187598 h 377427"/>
                    <a:gd name="connsiteX74" fmla="*/ 129086 w 348228"/>
                    <a:gd name="connsiteY74" fmla="*/ 190525 h 377427"/>
                    <a:gd name="connsiteX75" fmla="*/ 128336 w 348228"/>
                    <a:gd name="connsiteY75" fmla="*/ 194950 h 377427"/>
                    <a:gd name="connsiteX76" fmla="*/ 120418 w 348228"/>
                    <a:gd name="connsiteY76" fmla="*/ 213183 h 377427"/>
                    <a:gd name="connsiteX77" fmla="*/ 120418 w 348228"/>
                    <a:gd name="connsiteY77" fmla="*/ 213183 h 377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348228" h="377427">
                      <a:moveTo>
                        <a:pt x="151178" y="377428"/>
                      </a:moveTo>
                      <a:cubicBezTo>
                        <a:pt x="142015" y="377428"/>
                        <a:pt x="132341" y="375928"/>
                        <a:pt x="122301" y="372197"/>
                      </a:cubicBezTo>
                      <a:cubicBezTo>
                        <a:pt x="87627" y="359323"/>
                        <a:pt x="96862" y="279642"/>
                        <a:pt x="110725" y="215049"/>
                      </a:cubicBezTo>
                      <a:cubicBezTo>
                        <a:pt x="111072" y="213458"/>
                        <a:pt x="111310" y="212360"/>
                        <a:pt x="111401" y="211848"/>
                      </a:cubicBezTo>
                      <a:cubicBezTo>
                        <a:pt x="111420" y="211647"/>
                        <a:pt x="111456" y="211428"/>
                        <a:pt x="111493" y="211226"/>
                      </a:cubicBezTo>
                      <a:cubicBezTo>
                        <a:pt x="112517" y="206581"/>
                        <a:pt x="114053" y="200912"/>
                        <a:pt x="117126" y="195334"/>
                      </a:cubicBezTo>
                      <a:cubicBezTo>
                        <a:pt x="111383" y="194365"/>
                        <a:pt x="105293" y="193505"/>
                        <a:pt x="98948" y="192609"/>
                      </a:cubicBezTo>
                      <a:cubicBezTo>
                        <a:pt x="56995" y="186666"/>
                        <a:pt x="4801" y="179296"/>
                        <a:pt x="82" y="129534"/>
                      </a:cubicBezTo>
                      <a:cubicBezTo>
                        <a:pt x="-1636" y="90562"/>
                        <a:pt x="23637" y="52487"/>
                        <a:pt x="64438" y="32278"/>
                      </a:cubicBezTo>
                      <a:cubicBezTo>
                        <a:pt x="86658" y="21799"/>
                        <a:pt x="110194" y="17995"/>
                        <a:pt x="132963" y="14338"/>
                      </a:cubicBezTo>
                      <a:cubicBezTo>
                        <a:pt x="149075" y="11741"/>
                        <a:pt x="165735" y="9053"/>
                        <a:pt x="181701" y="4023"/>
                      </a:cubicBezTo>
                      <a:cubicBezTo>
                        <a:pt x="200665" y="-2469"/>
                        <a:pt x="220599" y="-1079"/>
                        <a:pt x="237717" y="8010"/>
                      </a:cubicBezTo>
                      <a:cubicBezTo>
                        <a:pt x="255017" y="17173"/>
                        <a:pt x="267983" y="33595"/>
                        <a:pt x="273287" y="53035"/>
                      </a:cubicBezTo>
                      <a:cubicBezTo>
                        <a:pt x="273451" y="53602"/>
                        <a:pt x="273488" y="54206"/>
                        <a:pt x="273415" y="54809"/>
                      </a:cubicBezTo>
                      <a:lnTo>
                        <a:pt x="273268" y="55925"/>
                      </a:lnTo>
                      <a:cubicBezTo>
                        <a:pt x="272190" y="64612"/>
                        <a:pt x="271074" y="73591"/>
                        <a:pt x="270672" y="82095"/>
                      </a:cubicBezTo>
                      <a:cubicBezTo>
                        <a:pt x="270672" y="85259"/>
                        <a:pt x="272702" y="89684"/>
                        <a:pt x="274677" y="93982"/>
                      </a:cubicBezTo>
                      <a:cubicBezTo>
                        <a:pt x="276981" y="99030"/>
                        <a:pt x="279377" y="104242"/>
                        <a:pt x="279505" y="109472"/>
                      </a:cubicBezTo>
                      <a:cubicBezTo>
                        <a:pt x="285229" y="144567"/>
                        <a:pt x="264033" y="176424"/>
                        <a:pt x="247556" y="197383"/>
                      </a:cubicBezTo>
                      <a:cubicBezTo>
                        <a:pt x="247446" y="197510"/>
                        <a:pt x="247336" y="197639"/>
                        <a:pt x="247226" y="197767"/>
                      </a:cubicBezTo>
                      <a:cubicBezTo>
                        <a:pt x="230091" y="215213"/>
                        <a:pt x="222538" y="240908"/>
                        <a:pt x="218423" y="266420"/>
                      </a:cubicBezTo>
                      <a:cubicBezTo>
                        <a:pt x="227000" y="261207"/>
                        <a:pt x="236327" y="257769"/>
                        <a:pt x="245398" y="254404"/>
                      </a:cubicBezTo>
                      <a:cubicBezTo>
                        <a:pt x="259991" y="249010"/>
                        <a:pt x="272592" y="244364"/>
                        <a:pt x="277914" y="233794"/>
                      </a:cubicBezTo>
                      <a:cubicBezTo>
                        <a:pt x="279340" y="230685"/>
                        <a:pt x="280840" y="227046"/>
                        <a:pt x="282412" y="223242"/>
                      </a:cubicBezTo>
                      <a:cubicBezTo>
                        <a:pt x="289929" y="205063"/>
                        <a:pt x="299292" y="182423"/>
                        <a:pt x="318404" y="174779"/>
                      </a:cubicBezTo>
                      <a:cubicBezTo>
                        <a:pt x="319555" y="174321"/>
                        <a:pt x="320854" y="174339"/>
                        <a:pt x="321988" y="174852"/>
                      </a:cubicBezTo>
                      <a:cubicBezTo>
                        <a:pt x="323122" y="175364"/>
                        <a:pt x="323999" y="176315"/>
                        <a:pt x="324420" y="177503"/>
                      </a:cubicBezTo>
                      <a:cubicBezTo>
                        <a:pt x="328334" y="188623"/>
                        <a:pt x="335686" y="197126"/>
                        <a:pt x="345689" y="202101"/>
                      </a:cubicBezTo>
                      <a:cubicBezTo>
                        <a:pt x="346896" y="202704"/>
                        <a:pt x="347792" y="203820"/>
                        <a:pt x="348103" y="205137"/>
                      </a:cubicBezTo>
                      <a:cubicBezTo>
                        <a:pt x="348414" y="206453"/>
                        <a:pt x="348140" y="207843"/>
                        <a:pt x="347335" y="208922"/>
                      </a:cubicBezTo>
                      <a:cubicBezTo>
                        <a:pt x="346091" y="210586"/>
                        <a:pt x="344007" y="214610"/>
                        <a:pt x="344007" y="222748"/>
                      </a:cubicBezTo>
                      <a:cubicBezTo>
                        <a:pt x="344007" y="237397"/>
                        <a:pt x="326011" y="255465"/>
                        <a:pt x="318696" y="262213"/>
                      </a:cubicBezTo>
                      <a:cubicBezTo>
                        <a:pt x="318769" y="263366"/>
                        <a:pt x="318404" y="264536"/>
                        <a:pt x="317617" y="265450"/>
                      </a:cubicBezTo>
                      <a:cubicBezTo>
                        <a:pt x="310960" y="273259"/>
                        <a:pt x="303499" y="280446"/>
                        <a:pt x="296275" y="287396"/>
                      </a:cubicBezTo>
                      <a:cubicBezTo>
                        <a:pt x="284077" y="299137"/>
                        <a:pt x="272574" y="310238"/>
                        <a:pt x="264838" y="323844"/>
                      </a:cubicBezTo>
                      <a:cubicBezTo>
                        <a:pt x="264655" y="324173"/>
                        <a:pt x="264417" y="324502"/>
                        <a:pt x="264143" y="324777"/>
                      </a:cubicBezTo>
                      <a:cubicBezTo>
                        <a:pt x="258894" y="330190"/>
                        <a:pt x="240387" y="348368"/>
                        <a:pt x="222611" y="354751"/>
                      </a:cubicBezTo>
                      <a:cubicBezTo>
                        <a:pt x="218880" y="356086"/>
                        <a:pt x="214436" y="358225"/>
                        <a:pt x="209279" y="360713"/>
                      </a:cubicBezTo>
                      <a:cubicBezTo>
                        <a:pt x="194593" y="367753"/>
                        <a:pt x="174513" y="377428"/>
                        <a:pt x="151178" y="377428"/>
                      </a:cubicBezTo>
                      <a:close/>
                      <a:moveTo>
                        <a:pt x="120418" y="213183"/>
                      </a:moveTo>
                      <a:cubicBezTo>
                        <a:pt x="120271" y="214116"/>
                        <a:pt x="120015" y="215323"/>
                        <a:pt x="119668" y="216969"/>
                      </a:cubicBezTo>
                      <a:cubicBezTo>
                        <a:pt x="101416" y="302026"/>
                        <a:pt x="103538" y="355464"/>
                        <a:pt x="125483" y="363620"/>
                      </a:cubicBezTo>
                      <a:cubicBezTo>
                        <a:pt x="157451" y="375489"/>
                        <a:pt x="185120" y="362157"/>
                        <a:pt x="205329" y="352428"/>
                      </a:cubicBezTo>
                      <a:cubicBezTo>
                        <a:pt x="210705" y="349850"/>
                        <a:pt x="215350" y="347600"/>
                        <a:pt x="219520" y="346100"/>
                      </a:cubicBezTo>
                      <a:cubicBezTo>
                        <a:pt x="235303" y="340413"/>
                        <a:pt x="252877" y="323167"/>
                        <a:pt x="257193" y="318760"/>
                      </a:cubicBezTo>
                      <a:cubicBezTo>
                        <a:pt x="265569" y="304239"/>
                        <a:pt x="277950" y="292297"/>
                        <a:pt x="289929" y="280757"/>
                      </a:cubicBezTo>
                      <a:cubicBezTo>
                        <a:pt x="296183" y="274722"/>
                        <a:pt x="302639" y="268523"/>
                        <a:pt x="308455" y="261994"/>
                      </a:cubicBezTo>
                      <a:cubicBezTo>
                        <a:pt x="308400" y="261683"/>
                        <a:pt x="308382" y="261372"/>
                        <a:pt x="308382" y="261061"/>
                      </a:cubicBezTo>
                      <a:cubicBezTo>
                        <a:pt x="308418" y="259763"/>
                        <a:pt x="308985" y="258537"/>
                        <a:pt x="309973" y="257696"/>
                      </a:cubicBezTo>
                      <a:cubicBezTo>
                        <a:pt x="316904" y="251734"/>
                        <a:pt x="334881" y="233849"/>
                        <a:pt x="334881" y="222675"/>
                      </a:cubicBezTo>
                      <a:cubicBezTo>
                        <a:pt x="334881" y="216109"/>
                        <a:pt x="336033" y="211318"/>
                        <a:pt x="337478" y="207916"/>
                      </a:cubicBezTo>
                      <a:cubicBezTo>
                        <a:pt x="328828" y="202576"/>
                        <a:pt x="322116" y="194859"/>
                        <a:pt x="317763" y="185276"/>
                      </a:cubicBezTo>
                      <a:cubicBezTo>
                        <a:pt x="304779" y="193195"/>
                        <a:pt x="297153" y="211629"/>
                        <a:pt x="290898" y="226698"/>
                      </a:cubicBezTo>
                      <a:cubicBezTo>
                        <a:pt x="289270" y="230612"/>
                        <a:pt x="287735" y="234343"/>
                        <a:pt x="286180" y="237707"/>
                      </a:cubicBezTo>
                      <a:cubicBezTo>
                        <a:pt x="279157" y="251625"/>
                        <a:pt x="264307" y="257111"/>
                        <a:pt x="248598" y="262927"/>
                      </a:cubicBezTo>
                      <a:cubicBezTo>
                        <a:pt x="238046" y="266822"/>
                        <a:pt x="227128" y="270864"/>
                        <a:pt x="218094" y="277612"/>
                      </a:cubicBezTo>
                      <a:cubicBezTo>
                        <a:pt x="218020" y="277959"/>
                        <a:pt x="217691" y="279404"/>
                        <a:pt x="217472" y="280373"/>
                      </a:cubicBezTo>
                      <a:cubicBezTo>
                        <a:pt x="217015" y="282422"/>
                        <a:pt x="216502" y="284726"/>
                        <a:pt x="215442" y="286847"/>
                      </a:cubicBezTo>
                      <a:cubicBezTo>
                        <a:pt x="214454" y="288823"/>
                        <a:pt x="212187" y="289810"/>
                        <a:pt x="210065" y="289170"/>
                      </a:cubicBezTo>
                      <a:cubicBezTo>
                        <a:pt x="207944" y="288530"/>
                        <a:pt x="206572" y="286482"/>
                        <a:pt x="206828" y="284287"/>
                      </a:cubicBezTo>
                      <a:cubicBezTo>
                        <a:pt x="210486" y="251734"/>
                        <a:pt x="217344" y="215286"/>
                        <a:pt x="240551" y="191494"/>
                      </a:cubicBezTo>
                      <a:cubicBezTo>
                        <a:pt x="255986" y="171834"/>
                        <a:pt x="275774" y="142153"/>
                        <a:pt x="270452" y="110606"/>
                      </a:cubicBezTo>
                      <a:cubicBezTo>
                        <a:pt x="270416" y="110350"/>
                        <a:pt x="270398" y="110094"/>
                        <a:pt x="270398" y="109838"/>
                      </a:cubicBezTo>
                      <a:cubicBezTo>
                        <a:pt x="270398" y="106473"/>
                        <a:pt x="268367" y="102029"/>
                        <a:pt x="266392" y="97749"/>
                      </a:cubicBezTo>
                      <a:cubicBezTo>
                        <a:pt x="264015" y="92574"/>
                        <a:pt x="261564" y="87216"/>
                        <a:pt x="261564" y="81839"/>
                      </a:cubicBezTo>
                      <a:cubicBezTo>
                        <a:pt x="261967" y="72768"/>
                        <a:pt x="263119" y="63606"/>
                        <a:pt x="264216" y="54754"/>
                      </a:cubicBezTo>
                      <a:lnTo>
                        <a:pt x="264234" y="54553"/>
                      </a:lnTo>
                      <a:cubicBezTo>
                        <a:pt x="259461" y="37911"/>
                        <a:pt x="248269" y="23921"/>
                        <a:pt x="233437" y="16057"/>
                      </a:cubicBezTo>
                      <a:cubicBezTo>
                        <a:pt x="218569" y="8175"/>
                        <a:pt x="201196" y="6986"/>
                        <a:pt x="184553" y="12692"/>
                      </a:cubicBezTo>
                      <a:cubicBezTo>
                        <a:pt x="167838" y="17959"/>
                        <a:pt x="150849" y="20702"/>
                        <a:pt x="134426" y="23354"/>
                      </a:cubicBezTo>
                      <a:cubicBezTo>
                        <a:pt x="111274" y="27085"/>
                        <a:pt x="89401" y="30614"/>
                        <a:pt x="68425" y="40508"/>
                      </a:cubicBezTo>
                      <a:cubicBezTo>
                        <a:pt x="30934" y="59070"/>
                        <a:pt x="7654" y="93781"/>
                        <a:pt x="9208" y="128894"/>
                      </a:cubicBezTo>
                      <a:cubicBezTo>
                        <a:pt x="13213" y="171231"/>
                        <a:pt x="59445" y="177778"/>
                        <a:pt x="100228" y="183557"/>
                      </a:cubicBezTo>
                      <a:cubicBezTo>
                        <a:pt x="109262" y="184837"/>
                        <a:pt x="117802" y="186044"/>
                        <a:pt x="125666" y="187598"/>
                      </a:cubicBezTo>
                      <a:cubicBezTo>
                        <a:pt x="127239" y="187909"/>
                        <a:pt x="128519" y="189025"/>
                        <a:pt x="129086" y="190525"/>
                      </a:cubicBezTo>
                      <a:cubicBezTo>
                        <a:pt x="129634" y="192024"/>
                        <a:pt x="129342" y="193707"/>
                        <a:pt x="128336" y="194950"/>
                      </a:cubicBezTo>
                      <a:cubicBezTo>
                        <a:pt x="123581" y="200839"/>
                        <a:pt x="121606" y="207788"/>
                        <a:pt x="120418" y="213183"/>
                      </a:cubicBezTo>
                      <a:lnTo>
                        <a:pt x="120418" y="2131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3" name="Graphic 4">
                <a:extLst>
                  <a:ext uri="{FF2B5EF4-FFF2-40B4-BE49-F238E27FC236}">
                    <a16:creationId xmlns:a16="http://schemas.microsoft.com/office/drawing/2014/main" id="{292DCCCD-F36F-F911-07F5-D6BD23F927B0}"/>
                  </a:ext>
                </a:extLst>
              </p:cNvPr>
              <p:cNvGrpSpPr/>
              <p:nvPr/>
            </p:nvGrpSpPr>
            <p:grpSpPr>
              <a:xfrm>
                <a:off x="6733471" y="1738418"/>
                <a:ext cx="348884" cy="377978"/>
                <a:chOff x="6733471" y="1738418"/>
                <a:chExt cx="348884" cy="377978"/>
              </a:xfrm>
              <a:solidFill>
                <a:srgbClr val="000000"/>
              </a:solidFill>
            </p:grpSpPr>
            <p:sp>
              <p:nvSpPr>
                <p:cNvPr id="294" name="Freeform: Shape 293">
                  <a:extLst>
                    <a:ext uri="{FF2B5EF4-FFF2-40B4-BE49-F238E27FC236}">
                      <a16:creationId xmlns:a16="http://schemas.microsoft.com/office/drawing/2014/main" id="{1700FCA8-5B66-73DD-9867-534AF736E3B0}"/>
                    </a:ext>
                  </a:extLst>
                </p:cNvPr>
                <p:cNvSpPr/>
                <p:nvPr/>
              </p:nvSpPr>
              <p:spPr>
                <a:xfrm>
                  <a:off x="6738049" y="1743001"/>
                  <a:ext cx="339869" cy="368824"/>
                </a:xfrm>
                <a:custGeom>
                  <a:avLst/>
                  <a:gdLst>
                    <a:gd name="connsiteX0" fmla="*/ 146840 w 339869"/>
                    <a:gd name="connsiteY0" fmla="*/ 368824 h 368824"/>
                    <a:gd name="connsiteX1" fmla="*/ 119517 w 339869"/>
                    <a:gd name="connsiteY1" fmla="*/ 363904 h 368824"/>
                    <a:gd name="connsiteX2" fmla="*/ 110630 w 339869"/>
                    <a:gd name="connsiteY2" fmla="*/ 211675 h 368824"/>
                    <a:gd name="connsiteX3" fmla="*/ 111361 w 339869"/>
                    <a:gd name="connsiteY3" fmla="*/ 208219 h 368824"/>
                    <a:gd name="connsiteX4" fmla="*/ 111324 w 339869"/>
                    <a:gd name="connsiteY4" fmla="*/ 208219 h 368824"/>
                    <a:gd name="connsiteX5" fmla="*/ 111398 w 339869"/>
                    <a:gd name="connsiteY5" fmla="*/ 207853 h 368824"/>
                    <a:gd name="connsiteX6" fmla="*/ 119975 w 339869"/>
                    <a:gd name="connsiteY6" fmla="*/ 187992 h 368824"/>
                    <a:gd name="connsiteX7" fmla="*/ 95286 w 339869"/>
                    <a:gd name="connsiteY7" fmla="*/ 184079 h 368824"/>
                    <a:gd name="connsiteX8" fmla="*/ 33710 w 339869"/>
                    <a:gd name="connsiteY8" fmla="*/ 169668 h 368824"/>
                    <a:gd name="connsiteX9" fmla="*/ 79 w 339869"/>
                    <a:gd name="connsiteY9" fmla="*/ 124844 h 368824"/>
                    <a:gd name="connsiteX10" fmla="*/ 17141 w 339869"/>
                    <a:gd name="connsiteY10" fmla="*/ 69760 h 368824"/>
                    <a:gd name="connsiteX11" fmla="*/ 62093 w 339869"/>
                    <a:gd name="connsiteY11" fmla="*/ 31831 h 368824"/>
                    <a:gd name="connsiteX12" fmla="*/ 129412 w 339869"/>
                    <a:gd name="connsiteY12" fmla="*/ 14275 h 368824"/>
                    <a:gd name="connsiteX13" fmla="*/ 178753 w 339869"/>
                    <a:gd name="connsiteY13" fmla="*/ 3814 h 368824"/>
                    <a:gd name="connsiteX14" fmla="*/ 231239 w 339869"/>
                    <a:gd name="connsiteY14" fmla="*/ 7362 h 368824"/>
                    <a:gd name="connsiteX15" fmla="*/ 264925 w 339869"/>
                    <a:gd name="connsiteY15" fmla="*/ 49863 h 368824"/>
                    <a:gd name="connsiteX16" fmla="*/ 264944 w 339869"/>
                    <a:gd name="connsiteY16" fmla="*/ 49918 h 368824"/>
                    <a:gd name="connsiteX17" fmla="*/ 264779 w 339869"/>
                    <a:gd name="connsiteY17" fmla="*/ 51253 h 368824"/>
                    <a:gd name="connsiteX18" fmla="*/ 262182 w 339869"/>
                    <a:gd name="connsiteY18" fmla="*/ 77588 h 368824"/>
                    <a:gd name="connsiteX19" fmla="*/ 266572 w 339869"/>
                    <a:gd name="connsiteY19" fmla="*/ 91450 h 368824"/>
                    <a:gd name="connsiteX20" fmla="*/ 271015 w 339869"/>
                    <a:gd name="connsiteY20" fmla="*/ 105568 h 368824"/>
                    <a:gd name="connsiteX21" fmla="*/ 239981 w 339869"/>
                    <a:gd name="connsiteY21" fmla="*/ 190425 h 368824"/>
                    <a:gd name="connsiteX22" fmla="*/ 207666 w 339869"/>
                    <a:gd name="connsiteY22" fmla="*/ 278280 h 368824"/>
                    <a:gd name="connsiteX23" fmla="*/ 208471 w 339869"/>
                    <a:gd name="connsiteY23" fmla="*/ 275043 h 368824"/>
                    <a:gd name="connsiteX24" fmla="*/ 210427 w 339869"/>
                    <a:gd name="connsiteY24" fmla="*/ 269813 h 368824"/>
                    <a:gd name="connsiteX25" fmla="*/ 242651 w 339869"/>
                    <a:gd name="connsiteY25" fmla="*/ 254085 h 368824"/>
                    <a:gd name="connsiteX26" fmla="*/ 277508 w 339869"/>
                    <a:gd name="connsiteY26" fmla="*/ 231390 h 368824"/>
                    <a:gd name="connsiteX27" fmla="*/ 282135 w 339869"/>
                    <a:gd name="connsiteY27" fmla="*/ 220545 h 368824"/>
                    <a:gd name="connsiteX28" fmla="*/ 315766 w 339869"/>
                    <a:gd name="connsiteY28" fmla="*/ 174404 h 368824"/>
                    <a:gd name="connsiteX29" fmla="*/ 316059 w 339869"/>
                    <a:gd name="connsiteY29" fmla="*/ 174295 h 368824"/>
                    <a:gd name="connsiteX30" fmla="*/ 316168 w 339869"/>
                    <a:gd name="connsiteY30" fmla="*/ 174587 h 368824"/>
                    <a:gd name="connsiteX31" fmla="*/ 339559 w 339869"/>
                    <a:gd name="connsiteY31" fmla="*/ 201580 h 368824"/>
                    <a:gd name="connsiteX32" fmla="*/ 339870 w 339869"/>
                    <a:gd name="connsiteY32" fmla="*/ 201745 h 368824"/>
                    <a:gd name="connsiteX33" fmla="*/ 339669 w 339869"/>
                    <a:gd name="connsiteY33" fmla="*/ 202019 h 368824"/>
                    <a:gd name="connsiteX34" fmla="*/ 335499 w 339869"/>
                    <a:gd name="connsiteY34" fmla="*/ 218387 h 368824"/>
                    <a:gd name="connsiteX35" fmla="*/ 309146 w 339869"/>
                    <a:gd name="connsiteY35" fmla="*/ 256883 h 368824"/>
                    <a:gd name="connsiteX36" fmla="*/ 310133 w 339869"/>
                    <a:gd name="connsiteY36" fmla="*/ 257944 h 368824"/>
                    <a:gd name="connsiteX37" fmla="*/ 310298 w 339869"/>
                    <a:gd name="connsiteY37" fmla="*/ 258127 h 368824"/>
                    <a:gd name="connsiteX38" fmla="*/ 310133 w 339869"/>
                    <a:gd name="connsiteY38" fmla="*/ 258328 h 368824"/>
                    <a:gd name="connsiteX39" fmla="*/ 289084 w 339869"/>
                    <a:gd name="connsiteY39" fmla="*/ 279963 h 368824"/>
                    <a:gd name="connsiteX40" fmla="*/ 256897 w 339869"/>
                    <a:gd name="connsiteY40" fmla="*/ 317380 h 368824"/>
                    <a:gd name="connsiteX41" fmla="*/ 256861 w 339869"/>
                    <a:gd name="connsiteY41" fmla="*/ 317435 h 368824"/>
                    <a:gd name="connsiteX42" fmla="*/ 216956 w 339869"/>
                    <a:gd name="connsiteY42" fmla="*/ 346366 h 368824"/>
                    <a:gd name="connsiteX43" fmla="*/ 203222 w 339869"/>
                    <a:gd name="connsiteY43" fmla="*/ 352493 h 368824"/>
                    <a:gd name="connsiteX44" fmla="*/ 146840 w 339869"/>
                    <a:gd name="connsiteY44" fmla="*/ 368824 h 368824"/>
                    <a:gd name="connsiteX45" fmla="*/ 111983 w 339869"/>
                    <a:gd name="connsiteY45" fmla="*/ 207963 h 368824"/>
                    <a:gd name="connsiteX46" fmla="*/ 111215 w 339869"/>
                    <a:gd name="connsiteY46" fmla="*/ 211803 h 368824"/>
                    <a:gd name="connsiteX47" fmla="*/ 119719 w 339869"/>
                    <a:gd name="connsiteY47" fmla="*/ 363356 h 368824"/>
                    <a:gd name="connsiteX48" fmla="*/ 202893 w 339869"/>
                    <a:gd name="connsiteY48" fmla="*/ 352017 h 368824"/>
                    <a:gd name="connsiteX49" fmla="*/ 216682 w 339869"/>
                    <a:gd name="connsiteY49" fmla="*/ 345854 h 368824"/>
                    <a:gd name="connsiteX50" fmla="*/ 256330 w 339869"/>
                    <a:gd name="connsiteY50" fmla="*/ 317087 h 368824"/>
                    <a:gd name="connsiteX51" fmla="*/ 288608 w 339869"/>
                    <a:gd name="connsiteY51" fmla="*/ 279560 h 368824"/>
                    <a:gd name="connsiteX52" fmla="*/ 309457 w 339869"/>
                    <a:gd name="connsiteY52" fmla="*/ 258163 h 368824"/>
                    <a:gd name="connsiteX53" fmla="*/ 308451 w 339869"/>
                    <a:gd name="connsiteY53" fmla="*/ 257121 h 368824"/>
                    <a:gd name="connsiteX54" fmla="*/ 308213 w 339869"/>
                    <a:gd name="connsiteY54" fmla="*/ 256902 h 368824"/>
                    <a:gd name="connsiteX55" fmla="*/ 308469 w 339869"/>
                    <a:gd name="connsiteY55" fmla="*/ 256682 h 368824"/>
                    <a:gd name="connsiteX56" fmla="*/ 334877 w 339869"/>
                    <a:gd name="connsiteY56" fmla="*/ 218424 h 368824"/>
                    <a:gd name="connsiteX57" fmla="*/ 338955 w 339869"/>
                    <a:gd name="connsiteY57" fmla="*/ 201983 h 368824"/>
                    <a:gd name="connsiteX58" fmla="*/ 315693 w 339869"/>
                    <a:gd name="connsiteY58" fmla="*/ 175099 h 368824"/>
                    <a:gd name="connsiteX59" fmla="*/ 282683 w 339869"/>
                    <a:gd name="connsiteY59" fmla="*/ 220783 h 368824"/>
                    <a:gd name="connsiteX60" fmla="*/ 278038 w 339869"/>
                    <a:gd name="connsiteY60" fmla="*/ 231646 h 368824"/>
                    <a:gd name="connsiteX61" fmla="*/ 242852 w 339869"/>
                    <a:gd name="connsiteY61" fmla="*/ 254634 h 368824"/>
                    <a:gd name="connsiteX62" fmla="*/ 210811 w 339869"/>
                    <a:gd name="connsiteY62" fmla="*/ 270252 h 368824"/>
                    <a:gd name="connsiteX63" fmla="*/ 209037 w 339869"/>
                    <a:gd name="connsiteY63" fmla="*/ 275171 h 368824"/>
                    <a:gd name="connsiteX64" fmla="*/ 207355 w 339869"/>
                    <a:gd name="connsiteY64" fmla="*/ 280658 h 368824"/>
                    <a:gd name="connsiteX65" fmla="*/ 206605 w 339869"/>
                    <a:gd name="connsiteY65" fmla="*/ 282139 h 368824"/>
                    <a:gd name="connsiteX66" fmla="*/ 206788 w 339869"/>
                    <a:gd name="connsiteY66" fmla="*/ 280493 h 368824"/>
                    <a:gd name="connsiteX67" fmla="*/ 239505 w 339869"/>
                    <a:gd name="connsiteY67" fmla="*/ 190041 h 368824"/>
                    <a:gd name="connsiteX68" fmla="*/ 270393 w 339869"/>
                    <a:gd name="connsiteY68" fmla="*/ 105623 h 368824"/>
                    <a:gd name="connsiteX69" fmla="*/ 266005 w 339869"/>
                    <a:gd name="connsiteY69" fmla="*/ 91706 h 368824"/>
                    <a:gd name="connsiteX70" fmla="*/ 261561 w 339869"/>
                    <a:gd name="connsiteY70" fmla="*/ 77588 h 368824"/>
                    <a:gd name="connsiteX71" fmla="*/ 264157 w 339869"/>
                    <a:gd name="connsiteY71" fmla="*/ 51198 h 368824"/>
                    <a:gd name="connsiteX72" fmla="*/ 264304 w 339869"/>
                    <a:gd name="connsiteY72" fmla="*/ 49973 h 368824"/>
                    <a:gd name="connsiteX73" fmla="*/ 230928 w 339869"/>
                    <a:gd name="connsiteY73" fmla="*/ 7892 h 368824"/>
                    <a:gd name="connsiteX74" fmla="*/ 178917 w 339869"/>
                    <a:gd name="connsiteY74" fmla="*/ 4381 h 368824"/>
                    <a:gd name="connsiteX75" fmla="*/ 129484 w 339869"/>
                    <a:gd name="connsiteY75" fmla="*/ 14860 h 368824"/>
                    <a:gd name="connsiteX76" fmla="*/ 62331 w 339869"/>
                    <a:gd name="connsiteY76" fmla="*/ 32361 h 368824"/>
                    <a:gd name="connsiteX77" fmla="*/ 664 w 339869"/>
                    <a:gd name="connsiteY77" fmla="*/ 124807 h 368824"/>
                    <a:gd name="connsiteX78" fmla="*/ 33948 w 339869"/>
                    <a:gd name="connsiteY78" fmla="*/ 169137 h 368824"/>
                    <a:gd name="connsiteX79" fmla="*/ 95359 w 339869"/>
                    <a:gd name="connsiteY79" fmla="*/ 183512 h 368824"/>
                    <a:gd name="connsiteX80" fmla="*/ 120560 w 339869"/>
                    <a:gd name="connsiteY80" fmla="*/ 187517 h 368824"/>
                    <a:gd name="connsiteX81" fmla="*/ 121036 w 339869"/>
                    <a:gd name="connsiteY81" fmla="*/ 187608 h 368824"/>
                    <a:gd name="connsiteX82" fmla="*/ 120725 w 339869"/>
                    <a:gd name="connsiteY82" fmla="*/ 187992 h 368824"/>
                    <a:gd name="connsiteX83" fmla="*/ 111983 w 339869"/>
                    <a:gd name="connsiteY83" fmla="*/ 207963 h 368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339869" h="368824">
                      <a:moveTo>
                        <a:pt x="146840" y="368824"/>
                      </a:moveTo>
                      <a:cubicBezTo>
                        <a:pt x="138135" y="368824"/>
                        <a:pt x="128973" y="367416"/>
                        <a:pt x="119517" y="363904"/>
                      </a:cubicBezTo>
                      <a:cubicBezTo>
                        <a:pt x="86050" y="351469"/>
                        <a:pt x="99584" y="263193"/>
                        <a:pt x="110630" y="211675"/>
                      </a:cubicBezTo>
                      <a:cubicBezTo>
                        <a:pt x="110977" y="210048"/>
                        <a:pt x="111251" y="208767"/>
                        <a:pt x="111361" y="208219"/>
                      </a:cubicBezTo>
                      <a:lnTo>
                        <a:pt x="111324" y="208219"/>
                      </a:lnTo>
                      <a:lnTo>
                        <a:pt x="111398" y="207853"/>
                      </a:lnTo>
                      <a:cubicBezTo>
                        <a:pt x="112678" y="202056"/>
                        <a:pt x="114799" y="194576"/>
                        <a:pt x="119975" y="187992"/>
                      </a:cubicBezTo>
                      <a:cubicBezTo>
                        <a:pt x="112367" y="186511"/>
                        <a:pt x="104064" y="185322"/>
                        <a:pt x="95286" y="184079"/>
                      </a:cubicBezTo>
                      <a:cubicBezTo>
                        <a:pt x="74858" y="181189"/>
                        <a:pt x="51724" y="177916"/>
                        <a:pt x="33710" y="169668"/>
                      </a:cubicBezTo>
                      <a:cubicBezTo>
                        <a:pt x="13045" y="160195"/>
                        <a:pt x="2035" y="145528"/>
                        <a:pt x="79" y="124844"/>
                      </a:cubicBezTo>
                      <a:cubicBezTo>
                        <a:pt x="-763" y="105806"/>
                        <a:pt x="5144" y="86750"/>
                        <a:pt x="17141" y="69760"/>
                      </a:cubicBezTo>
                      <a:cubicBezTo>
                        <a:pt x="28096" y="54216"/>
                        <a:pt x="44061" y="40756"/>
                        <a:pt x="62093" y="31831"/>
                      </a:cubicBezTo>
                      <a:cubicBezTo>
                        <a:pt x="83692" y="21645"/>
                        <a:pt x="106936" y="17896"/>
                        <a:pt x="129412" y="14275"/>
                      </a:cubicBezTo>
                      <a:cubicBezTo>
                        <a:pt x="145669" y="11659"/>
                        <a:pt x="162494" y="8934"/>
                        <a:pt x="178753" y="3814"/>
                      </a:cubicBezTo>
                      <a:cubicBezTo>
                        <a:pt x="196583" y="-2294"/>
                        <a:pt x="215219" y="-1032"/>
                        <a:pt x="231239" y="7362"/>
                      </a:cubicBezTo>
                      <a:cubicBezTo>
                        <a:pt x="247625" y="15957"/>
                        <a:pt x="259914" y="31447"/>
                        <a:pt x="264925" y="49863"/>
                      </a:cubicBezTo>
                      <a:lnTo>
                        <a:pt x="264944" y="49918"/>
                      </a:lnTo>
                      <a:lnTo>
                        <a:pt x="264779" y="51253"/>
                      </a:lnTo>
                      <a:cubicBezTo>
                        <a:pt x="263700" y="59958"/>
                        <a:pt x="262584" y="68974"/>
                        <a:pt x="262182" y="77588"/>
                      </a:cubicBezTo>
                      <a:cubicBezTo>
                        <a:pt x="262182" y="81885"/>
                        <a:pt x="264413" y="86750"/>
                        <a:pt x="266572" y="91450"/>
                      </a:cubicBezTo>
                      <a:cubicBezTo>
                        <a:pt x="268748" y="96205"/>
                        <a:pt x="271015" y="101124"/>
                        <a:pt x="271015" y="105568"/>
                      </a:cubicBezTo>
                      <a:cubicBezTo>
                        <a:pt x="276667" y="139072"/>
                        <a:pt x="256001" y="170052"/>
                        <a:pt x="239981" y="190425"/>
                      </a:cubicBezTo>
                      <a:cubicBezTo>
                        <a:pt x="218163" y="212626"/>
                        <a:pt x="211305" y="247063"/>
                        <a:pt x="207666" y="278280"/>
                      </a:cubicBezTo>
                      <a:cubicBezTo>
                        <a:pt x="207995" y="277238"/>
                        <a:pt x="208233" y="276140"/>
                        <a:pt x="208471" y="275043"/>
                      </a:cubicBezTo>
                      <a:cubicBezTo>
                        <a:pt x="208983" y="272775"/>
                        <a:pt x="209403" y="270819"/>
                        <a:pt x="210427" y="269813"/>
                      </a:cubicBezTo>
                      <a:cubicBezTo>
                        <a:pt x="220156" y="262406"/>
                        <a:pt x="231586" y="258182"/>
                        <a:pt x="242651" y="254085"/>
                      </a:cubicBezTo>
                      <a:cubicBezTo>
                        <a:pt x="257446" y="248617"/>
                        <a:pt x="271418" y="243460"/>
                        <a:pt x="277508" y="231390"/>
                      </a:cubicBezTo>
                      <a:cubicBezTo>
                        <a:pt x="279025" y="228080"/>
                        <a:pt x="280543" y="224422"/>
                        <a:pt x="282135" y="220545"/>
                      </a:cubicBezTo>
                      <a:cubicBezTo>
                        <a:pt x="289358" y="203098"/>
                        <a:pt x="298338" y="181409"/>
                        <a:pt x="315766" y="174404"/>
                      </a:cubicBezTo>
                      <a:lnTo>
                        <a:pt x="316059" y="174295"/>
                      </a:lnTo>
                      <a:lnTo>
                        <a:pt x="316168" y="174587"/>
                      </a:lnTo>
                      <a:cubicBezTo>
                        <a:pt x="320466" y="186785"/>
                        <a:pt x="328549" y="196112"/>
                        <a:pt x="339559" y="201580"/>
                      </a:cubicBezTo>
                      <a:lnTo>
                        <a:pt x="339870" y="201745"/>
                      </a:lnTo>
                      <a:lnTo>
                        <a:pt x="339669" y="202019"/>
                      </a:lnTo>
                      <a:cubicBezTo>
                        <a:pt x="337767" y="204579"/>
                        <a:pt x="335499" y="209499"/>
                        <a:pt x="335499" y="218387"/>
                      </a:cubicBezTo>
                      <a:cubicBezTo>
                        <a:pt x="335499" y="233456"/>
                        <a:pt x="311980" y="254414"/>
                        <a:pt x="309146" y="256883"/>
                      </a:cubicBezTo>
                      <a:cubicBezTo>
                        <a:pt x="309347" y="257084"/>
                        <a:pt x="309694" y="257450"/>
                        <a:pt x="310133" y="257944"/>
                      </a:cubicBezTo>
                      <a:lnTo>
                        <a:pt x="310298" y="258127"/>
                      </a:lnTo>
                      <a:lnTo>
                        <a:pt x="310133" y="258328"/>
                      </a:lnTo>
                      <a:cubicBezTo>
                        <a:pt x="303605" y="265972"/>
                        <a:pt x="296216" y="273086"/>
                        <a:pt x="289084" y="279963"/>
                      </a:cubicBezTo>
                      <a:cubicBezTo>
                        <a:pt x="277215" y="291411"/>
                        <a:pt x="264925" y="303225"/>
                        <a:pt x="256897" y="317380"/>
                      </a:cubicBezTo>
                      <a:lnTo>
                        <a:pt x="256861" y="317435"/>
                      </a:lnTo>
                      <a:cubicBezTo>
                        <a:pt x="253240" y="321165"/>
                        <a:pt x="234311" y="340130"/>
                        <a:pt x="216956" y="346366"/>
                      </a:cubicBezTo>
                      <a:cubicBezTo>
                        <a:pt x="213024" y="347793"/>
                        <a:pt x="208471" y="349969"/>
                        <a:pt x="203222" y="352493"/>
                      </a:cubicBezTo>
                      <a:cubicBezTo>
                        <a:pt x="188884" y="359424"/>
                        <a:pt x="169334" y="368824"/>
                        <a:pt x="146840" y="368824"/>
                      </a:cubicBezTo>
                      <a:close/>
                      <a:moveTo>
                        <a:pt x="111983" y="207963"/>
                      </a:moveTo>
                      <a:cubicBezTo>
                        <a:pt x="111965" y="208274"/>
                        <a:pt x="111782" y="209115"/>
                        <a:pt x="111215" y="211803"/>
                      </a:cubicBezTo>
                      <a:cubicBezTo>
                        <a:pt x="92214" y="300445"/>
                        <a:pt x="95231" y="354267"/>
                        <a:pt x="119719" y="363356"/>
                      </a:cubicBezTo>
                      <a:cubicBezTo>
                        <a:pt x="153369" y="375847"/>
                        <a:pt x="182008" y="362076"/>
                        <a:pt x="202893" y="352017"/>
                      </a:cubicBezTo>
                      <a:cubicBezTo>
                        <a:pt x="208159" y="349475"/>
                        <a:pt x="212713" y="347299"/>
                        <a:pt x="216682" y="345854"/>
                      </a:cubicBezTo>
                      <a:cubicBezTo>
                        <a:pt x="233872" y="339673"/>
                        <a:pt x="252673" y="320873"/>
                        <a:pt x="256330" y="317087"/>
                      </a:cubicBezTo>
                      <a:cubicBezTo>
                        <a:pt x="264395" y="302877"/>
                        <a:pt x="276703" y="291027"/>
                        <a:pt x="288608" y="279560"/>
                      </a:cubicBezTo>
                      <a:cubicBezTo>
                        <a:pt x="295686" y="272757"/>
                        <a:pt x="303001" y="265716"/>
                        <a:pt x="309457" y="258163"/>
                      </a:cubicBezTo>
                      <a:cubicBezTo>
                        <a:pt x="308835" y="257487"/>
                        <a:pt x="308451" y="257121"/>
                        <a:pt x="308451" y="257121"/>
                      </a:cubicBezTo>
                      <a:lnTo>
                        <a:pt x="308213" y="256902"/>
                      </a:lnTo>
                      <a:lnTo>
                        <a:pt x="308469" y="256682"/>
                      </a:lnTo>
                      <a:cubicBezTo>
                        <a:pt x="308725" y="256462"/>
                        <a:pt x="334877" y="233840"/>
                        <a:pt x="334877" y="218424"/>
                      </a:cubicBezTo>
                      <a:cubicBezTo>
                        <a:pt x="334877" y="209700"/>
                        <a:pt x="337053" y="204689"/>
                        <a:pt x="338955" y="201983"/>
                      </a:cubicBezTo>
                      <a:cubicBezTo>
                        <a:pt x="328056" y="196478"/>
                        <a:pt x="320027" y="187188"/>
                        <a:pt x="315693" y="175099"/>
                      </a:cubicBezTo>
                      <a:cubicBezTo>
                        <a:pt x="298685" y="182122"/>
                        <a:pt x="289816" y="203555"/>
                        <a:pt x="282683" y="220783"/>
                      </a:cubicBezTo>
                      <a:cubicBezTo>
                        <a:pt x="281074" y="224660"/>
                        <a:pt x="279556" y="228336"/>
                        <a:pt x="278038" y="231646"/>
                      </a:cubicBezTo>
                      <a:cubicBezTo>
                        <a:pt x="271838" y="243917"/>
                        <a:pt x="257757" y="249129"/>
                        <a:pt x="242852" y="254634"/>
                      </a:cubicBezTo>
                      <a:cubicBezTo>
                        <a:pt x="231824" y="258712"/>
                        <a:pt x="220431" y="262918"/>
                        <a:pt x="210811" y="270252"/>
                      </a:cubicBezTo>
                      <a:cubicBezTo>
                        <a:pt x="209952" y="271111"/>
                        <a:pt x="209513" y="273086"/>
                        <a:pt x="209037" y="275171"/>
                      </a:cubicBezTo>
                      <a:cubicBezTo>
                        <a:pt x="208617" y="277055"/>
                        <a:pt x="208178" y="279012"/>
                        <a:pt x="207355" y="280658"/>
                      </a:cubicBezTo>
                      <a:lnTo>
                        <a:pt x="206605" y="282139"/>
                      </a:lnTo>
                      <a:lnTo>
                        <a:pt x="206788" y="280493"/>
                      </a:lnTo>
                      <a:cubicBezTo>
                        <a:pt x="210373" y="248580"/>
                        <a:pt x="217048" y="212901"/>
                        <a:pt x="239505" y="190041"/>
                      </a:cubicBezTo>
                      <a:cubicBezTo>
                        <a:pt x="255434" y="169778"/>
                        <a:pt x="276008" y="138944"/>
                        <a:pt x="270393" y="105623"/>
                      </a:cubicBezTo>
                      <a:cubicBezTo>
                        <a:pt x="270393" y="101271"/>
                        <a:pt x="268162" y="96406"/>
                        <a:pt x="266005" y="91706"/>
                      </a:cubicBezTo>
                      <a:cubicBezTo>
                        <a:pt x="263828" y="86951"/>
                        <a:pt x="261561" y="82032"/>
                        <a:pt x="261561" y="77588"/>
                      </a:cubicBezTo>
                      <a:cubicBezTo>
                        <a:pt x="261963" y="68937"/>
                        <a:pt x="263078" y="59921"/>
                        <a:pt x="264157" y="51198"/>
                      </a:cubicBezTo>
                      <a:lnTo>
                        <a:pt x="264304" y="49973"/>
                      </a:lnTo>
                      <a:cubicBezTo>
                        <a:pt x="259311" y="31740"/>
                        <a:pt x="247149" y="16414"/>
                        <a:pt x="230928" y="7892"/>
                      </a:cubicBezTo>
                      <a:cubicBezTo>
                        <a:pt x="215054" y="-429"/>
                        <a:pt x="196583" y="-1673"/>
                        <a:pt x="178917" y="4381"/>
                      </a:cubicBezTo>
                      <a:cubicBezTo>
                        <a:pt x="162604" y="9520"/>
                        <a:pt x="145761" y="12226"/>
                        <a:pt x="129484" y="14860"/>
                      </a:cubicBezTo>
                      <a:cubicBezTo>
                        <a:pt x="107064" y="18481"/>
                        <a:pt x="83856" y="22212"/>
                        <a:pt x="62331" y="32361"/>
                      </a:cubicBezTo>
                      <a:cubicBezTo>
                        <a:pt x="23250" y="51710"/>
                        <a:pt x="-945" y="87994"/>
                        <a:pt x="664" y="124807"/>
                      </a:cubicBezTo>
                      <a:cubicBezTo>
                        <a:pt x="2602" y="145253"/>
                        <a:pt x="13484" y="159756"/>
                        <a:pt x="33948" y="169137"/>
                      </a:cubicBezTo>
                      <a:cubicBezTo>
                        <a:pt x="51888" y="177349"/>
                        <a:pt x="74986" y="180622"/>
                        <a:pt x="95359" y="183512"/>
                      </a:cubicBezTo>
                      <a:cubicBezTo>
                        <a:pt x="104338" y="184774"/>
                        <a:pt x="112806" y="185981"/>
                        <a:pt x="120560" y="187517"/>
                      </a:cubicBezTo>
                      <a:lnTo>
                        <a:pt x="121036" y="187608"/>
                      </a:lnTo>
                      <a:lnTo>
                        <a:pt x="120725" y="187992"/>
                      </a:lnTo>
                      <a:cubicBezTo>
                        <a:pt x="115439" y="194558"/>
                        <a:pt x="113281" y="202111"/>
                        <a:pt x="111983" y="20796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5" name="Freeform: Shape 294">
                  <a:extLst>
                    <a:ext uri="{FF2B5EF4-FFF2-40B4-BE49-F238E27FC236}">
                      <a16:creationId xmlns:a16="http://schemas.microsoft.com/office/drawing/2014/main" id="{1667992B-710B-C87C-0ED3-8369E53624F1}"/>
                    </a:ext>
                  </a:extLst>
                </p:cNvPr>
                <p:cNvSpPr/>
                <p:nvPr/>
              </p:nvSpPr>
              <p:spPr>
                <a:xfrm>
                  <a:off x="6733471" y="1738418"/>
                  <a:ext cx="348884" cy="377978"/>
                </a:xfrm>
                <a:custGeom>
                  <a:avLst/>
                  <a:gdLst>
                    <a:gd name="connsiteX0" fmla="*/ 151419 w 348884"/>
                    <a:gd name="connsiteY0" fmla="*/ 377978 h 377978"/>
                    <a:gd name="connsiteX1" fmla="*/ 151419 w 348884"/>
                    <a:gd name="connsiteY1" fmla="*/ 377978 h 377978"/>
                    <a:gd name="connsiteX2" fmla="*/ 122505 w 348884"/>
                    <a:gd name="connsiteY2" fmla="*/ 372766 h 377978"/>
                    <a:gd name="connsiteX3" fmla="*/ 110746 w 348884"/>
                    <a:gd name="connsiteY3" fmla="*/ 215288 h 377978"/>
                    <a:gd name="connsiteX4" fmla="*/ 111331 w 348884"/>
                    <a:gd name="connsiteY4" fmla="*/ 212490 h 377978"/>
                    <a:gd name="connsiteX5" fmla="*/ 111422 w 348884"/>
                    <a:gd name="connsiteY5" fmla="*/ 211814 h 377978"/>
                    <a:gd name="connsiteX6" fmla="*/ 116964 w 348884"/>
                    <a:gd name="connsiteY6" fmla="*/ 195867 h 377978"/>
                    <a:gd name="connsiteX7" fmla="*/ 99206 w 348884"/>
                    <a:gd name="connsiteY7" fmla="*/ 193215 h 377978"/>
                    <a:gd name="connsiteX8" fmla="*/ 36350 w 348884"/>
                    <a:gd name="connsiteY8" fmla="*/ 178420 h 377978"/>
                    <a:gd name="connsiteX9" fmla="*/ 85 w 348884"/>
                    <a:gd name="connsiteY9" fmla="*/ 129865 h 377978"/>
                    <a:gd name="connsiteX10" fmla="*/ 17952 w 348884"/>
                    <a:gd name="connsiteY10" fmla="*/ 71709 h 377978"/>
                    <a:gd name="connsiteX11" fmla="*/ 64605 w 348884"/>
                    <a:gd name="connsiteY11" fmla="*/ 32317 h 377978"/>
                    <a:gd name="connsiteX12" fmla="*/ 133185 w 348884"/>
                    <a:gd name="connsiteY12" fmla="*/ 14358 h 377978"/>
                    <a:gd name="connsiteX13" fmla="*/ 181923 w 348884"/>
                    <a:gd name="connsiteY13" fmla="*/ 4044 h 377978"/>
                    <a:gd name="connsiteX14" fmla="*/ 237920 w 348884"/>
                    <a:gd name="connsiteY14" fmla="*/ 7902 h 377978"/>
                    <a:gd name="connsiteX15" fmla="*/ 273893 w 348884"/>
                    <a:gd name="connsiteY15" fmla="*/ 53257 h 377978"/>
                    <a:gd name="connsiteX16" fmla="*/ 274039 w 348884"/>
                    <a:gd name="connsiteY16" fmla="*/ 55067 h 377978"/>
                    <a:gd name="connsiteX17" fmla="*/ 273875 w 348884"/>
                    <a:gd name="connsiteY17" fmla="*/ 56402 h 377978"/>
                    <a:gd name="connsiteX18" fmla="*/ 271314 w 348884"/>
                    <a:gd name="connsiteY18" fmla="*/ 82371 h 377978"/>
                    <a:gd name="connsiteX19" fmla="*/ 275283 w 348884"/>
                    <a:gd name="connsiteY19" fmla="*/ 94094 h 377978"/>
                    <a:gd name="connsiteX20" fmla="*/ 280148 w 348884"/>
                    <a:gd name="connsiteY20" fmla="*/ 109748 h 377978"/>
                    <a:gd name="connsiteX21" fmla="*/ 248144 w 348884"/>
                    <a:gd name="connsiteY21" fmla="*/ 197842 h 377978"/>
                    <a:gd name="connsiteX22" fmla="*/ 247815 w 348884"/>
                    <a:gd name="connsiteY22" fmla="*/ 198226 h 377978"/>
                    <a:gd name="connsiteX23" fmla="*/ 219157 w 348884"/>
                    <a:gd name="connsiteY23" fmla="*/ 266111 h 377978"/>
                    <a:gd name="connsiteX24" fmla="*/ 245656 w 348884"/>
                    <a:gd name="connsiteY24" fmla="*/ 254388 h 377978"/>
                    <a:gd name="connsiteX25" fmla="*/ 278008 w 348884"/>
                    <a:gd name="connsiteY25" fmla="*/ 233924 h 377978"/>
                    <a:gd name="connsiteX26" fmla="*/ 282470 w 348884"/>
                    <a:gd name="connsiteY26" fmla="*/ 223445 h 377978"/>
                    <a:gd name="connsiteX27" fmla="*/ 318644 w 348884"/>
                    <a:gd name="connsiteY27" fmla="*/ 174762 h 377978"/>
                    <a:gd name="connsiteX28" fmla="*/ 322393 w 348884"/>
                    <a:gd name="connsiteY28" fmla="*/ 174780 h 377978"/>
                    <a:gd name="connsiteX29" fmla="*/ 324953 w 348884"/>
                    <a:gd name="connsiteY29" fmla="*/ 177377 h 377978"/>
                    <a:gd name="connsiteX30" fmla="*/ 346167 w 348884"/>
                    <a:gd name="connsiteY30" fmla="*/ 202084 h 377978"/>
                    <a:gd name="connsiteX31" fmla="*/ 348728 w 348884"/>
                    <a:gd name="connsiteY31" fmla="*/ 205193 h 377978"/>
                    <a:gd name="connsiteX32" fmla="*/ 348124 w 348884"/>
                    <a:gd name="connsiteY32" fmla="*/ 209052 h 377978"/>
                    <a:gd name="connsiteX33" fmla="*/ 344649 w 348884"/>
                    <a:gd name="connsiteY33" fmla="*/ 222988 h 377978"/>
                    <a:gd name="connsiteX34" fmla="*/ 319357 w 348884"/>
                    <a:gd name="connsiteY34" fmla="*/ 262581 h 377978"/>
                    <a:gd name="connsiteX35" fmla="*/ 318351 w 348884"/>
                    <a:gd name="connsiteY35" fmla="*/ 265708 h 377978"/>
                    <a:gd name="connsiteX36" fmla="*/ 296808 w 348884"/>
                    <a:gd name="connsiteY36" fmla="*/ 287873 h 377978"/>
                    <a:gd name="connsiteX37" fmla="*/ 265426 w 348884"/>
                    <a:gd name="connsiteY37" fmla="*/ 324248 h 377978"/>
                    <a:gd name="connsiteX38" fmla="*/ 264987 w 348884"/>
                    <a:gd name="connsiteY38" fmla="*/ 324888 h 377978"/>
                    <a:gd name="connsiteX39" fmla="*/ 264676 w 348884"/>
                    <a:gd name="connsiteY39" fmla="*/ 325236 h 377978"/>
                    <a:gd name="connsiteX40" fmla="*/ 223034 w 348884"/>
                    <a:gd name="connsiteY40" fmla="*/ 355283 h 377978"/>
                    <a:gd name="connsiteX41" fmla="*/ 209812 w 348884"/>
                    <a:gd name="connsiteY41" fmla="*/ 361190 h 377978"/>
                    <a:gd name="connsiteX42" fmla="*/ 151419 w 348884"/>
                    <a:gd name="connsiteY42" fmla="*/ 377978 h 377978"/>
                    <a:gd name="connsiteX43" fmla="*/ 121097 w 348884"/>
                    <a:gd name="connsiteY43" fmla="*/ 213258 h 377978"/>
                    <a:gd name="connsiteX44" fmla="*/ 120274 w 348884"/>
                    <a:gd name="connsiteY44" fmla="*/ 217337 h 377978"/>
                    <a:gd name="connsiteX45" fmla="*/ 125906 w 348884"/>
                    <a:gd name="connsiteY45" fmla="*/ 363641 h 377978"/>
                    <a:gd name="connsiteX46" fmla="*/ 205496 w 348884"/>
                    <a:gd name="connsiteY46" fmla="*/ 352467 h 377978"/>
                    <a:gd name="connsiteX47" fmla="*/ 219724 w 348884"/>
                    <a:gd name="connsiteY47" fmla="*/ 346121 h 377978"/>
                    <a:gd name="connsiteX48" fmla="*/ 257251 w 348884"/>
                    <a:gd name="connsiteY48" fmla="*/ 318890 h 377978"/>
                    <a:gd name="connsiteX49" fmla="*/ 290023 w 348884"/>
                    <a:gd name="connsiteY49" fmla="*/ 280851 h 377978"/>
                    <a:gd name="connsiteX50" fmla="*/ 308402 w 348884"/>
                    <a:gd name="connsiteY50" fmla="*/ 262252 h 377978"/>
                    <a:gd name="connsiteX51" fmla="*/ 308348 w 348884"/>
                    <a:gd name="connsiteY51" fmla="*/ 261484 h 377978"/>
                    <a:gd name="connsiteX52" fmla="*/ 309811 w 348884"/>
                    <a:gd name="connsiteY52" fmla="*/ 258009 h 377978"/>
                    <a:gd name="connsiteX53" fmla="*/ 334883 w 348884"/>
                    <a:gd name="connsiteY53" fmla="*/ 222988 h 377978"/>
                    <a:gd name="connsiteX54" fmla="*/ 337407 w 348884"/>
                    <a:gd name="connsiteY54" fmla="*/ 208339 h 377978"/>
                    <a:gd name="connsiteX55" fmla="*/ 317930 w 348884"/>
                    <a:gd name="connsiteY55" fmla="*/ 186009 h 377978"/>
                    <a:gd name="connsiteX56" fmla="*/ 291486 w 348884"/>
                    <a:gd name="connsiteY56" fmla="*/ 227102 h 377978"/>
                    <a:gd name="connsiteX57" fmla="*/ 286768 w 348884"/>
                    <a:gd name="connsiteY57" fmla="*/ 238148 h 377978"/>
                    <a:gd name="connsiteX58" fmla="*/ 249003 w 348884"/>
                    <a:gd name="connsiteY58" fmla="*/ 263514 h 377978"/>
                    <a:gd name="connsiteX59" fmla="*/ 218773 w 348884"/>
                    <a:gd name="connsiteY59" fmla="*/ 278016 h 377978"/>
                    <a:gd name="connsiteX60" fmla="*/ 218078 w 348884"/>
                    <a:gd name="connsiteY60" fmla="*/ 280741 h 377978"/>
                    <a:gd name="connsiteX61" fmla="*/ 216011 w 348884"/>
                    <a:gd name="connsiteY61" fmla="*/ 287307 h 377978"/>
                    <a:gd name="connsiteX62" fmla="*/ 215262 w 348884"/>
                    <a:gd name="connsiteY62" fmla="*/ 288788 h 377978"/>
                    <a:gd name="connsiteX63" fmla="*/ 209885 w 348884"/>
                    <a:gd name="connsiteY63" fmla="*/ 291110 h 377978"/>
                    <a:gd name="connsiteX64" fmla="*/ 206648 w 348884"/>
                    <a:gd name="connsiteY64" fmla="*/ 286227 h 377978"/>
                    <a:gd name="connsiteX65" fmla="*/ 206831 w 348884"/>
                    <a:gd name="connsiteY65" fmla="*/ 284581 h 377978"/>
                    <a:gd name="connsiteX66" fmla="*/ 240645 w 348884"/>
                    <a:gd name="connsiteY66" fmla="*/ 191605 h 377978"/>
                    <a:gd name="connsiteX67" fmla="*/ 270473 w 348884"/>
                    <a:gd name="connsiteY67" fmla="*/ 110974 h 377978"/>
                    <a:gd name="connsiteX68" fmla="*/ 270418 w 348884"/>
                    <a:gd name="connsiteY68" fmla="*/ 110224 h 377978"/>
                    <a:gd name="connsiteX69" fmla="*/ 266450 w 348884"/>
                    <a:gd name="connsiteY69" fmla="*/ 98227 h 377978"/>
                    <a:gd name="connsiteX70" fmla="*/ 261585 w 348884"/>
                    <a:gd name="connsiteY70" fmla="*/ 82188 h 377978"/>
                    <a:gd name="connsiteX71" fmla="*/ 264219 w 348884"/>
                    <a:gd name="connsiteY71" fmla="*/ 55232 h 377978"/>
                    <a:gd name="connsiteX72" fmla="*/ 264255 w 348884"/>
                    <a:gd name="connsiteY72" fmla="*/ 54921 h 377978"/>
                    <a:gd name="connsiteX73" fmla="*/ 233403 w 348884"/>
                    <a:gd name="connsiteY73" fmla="*/ 16534 h 377978"/>
                    <a:gd name="connsiteX74" fmla="*/ 184995 w 348884"/>
                    <a:gd name="connsiteY74" fmla="*/ 13297 h 377978"/>
                    <a:gd name="connsiteX75" fmla="*/ 134831 w 348884"/>
                    <a:gd name="connsiteY75" fmla="*/ 23959 h 377978"/>
                    <a:gd name="connsiteX76" fmla="*/ 68903 w 348884"/>
                    <a:gd name="connsiteY76" fmla="*/ 41077 h 377978"/>
                    <a:gd name="connsiteX77" fmla="*/ 9851 w 348884"/>
                    <a:gd name="connsiteY77" fmla="*/ 129188 h 377978"/>
                    <a:gd name="connsiteX78" fmla="*/ 40483 w 348884"/>
                    <a:gd name="connsiteY78" fmla="*/ 169568 h 377978"/>
                    <a:gd name="connsiteX79" fmla="*/ 100614 w 348884"/>
                    <a:gd name="connsiteY79" fmla="*/ 183559 h 377978"/>
                    <a:gd name="connsiteX80" fmla="*/ 126089 w 348884"/>
                    <a:gd name="connsiteY80" fmla="*/ 187600 h 377978"/>
                    <a:gd name="connsiteX81" fmla="*/ 126547 w 348884"/>
                    <a:gd name="connsiteY81" fmla="*/ 187692 h 377978"/>
                    <a:gd name="connsiteX82" fmla="*/ 129966 w 348884"/>
                    <a:gd name="connsiteY82" fmla="*/ 190618 h 377978"/>
                    <a:gd name="connsiteX83" fmla="*/ 129235 w 348884"/>
                    <a:gd name="connsiteY83" fmla="*/ 195062 h 377978"/>
                    <a:gd name="connsiteX84" fmla="*/ 128924 w 348884"/>
                    <a:gd name="connsiteY84" fmla="*/ 195446 h 377978"/>
                    <a:gd name="connsiteX85" fmla="*/ 121097 w 348884"/>
                    <a:gd name="connsiteY85" fmla="*/ 213258 h 37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48884" h="377978">
                      <a:moveTo>
                        <a:pt x="151419" y="377978"/>
                      </a:moveTo>
                      <a:lnTo>
                        <a:pt x="151419" y="377978"/>
                      </a:lnTo>
                      <a:cubicBezTo>
                        <a:pt x="141543" y="377978"/>
                        <a:pt x="131813" y="376223"/>
                        <a:pt x="122505" y="372766"/>
                      </a:cubicBezTo>
                      <a:cubicBezTo>
                        <a:pt x="87648" y="359818"/>
                        <a:pt x="96865" y="279991"/>
                        <a:pt x="110746" y="215288"/>
                      </a:cubicBezTo>
                      <a:cubicBezTo>
                        <a:pt x="111002" y="214045"/>
                        <a:pt x="111203" y="213094"/>
                        <a:pt x="111331" y="212490"/>
                      </a:cubicBezTo>
                      <a:cubicBezTo>
                        <a:pt x="111349" y="212271"/>
                        <a:pt x="111368" y="212033"/>
                        <a:pt x="111422" y="211814"/>
                      </a:cubicBezTo>
                      <a:cubicBezTo>
                        <a:pt x="112483" y="207004"/>
                        <a:pt x="114001" y="201389"/>
                        <a:pt x="116964" y="195867"/>
                      </a:cubicBezTo>
                      <a:cubicBezTo>
                        <a:pt x="111349" y="194934"/>
                        <a:pt x="105406" y="194092"/>
                        <a:pt x="99206" y="193215"/>
                      </a:cubicBezTo>
                      <a:cubicBezTo>
                        <a:pt x="78431" y="190270"/>
                        <a:pt x="54967" y="186942"/>
                        <a:pt x="36350" y="178420"/>
                      </a:cubicBezTo>
                      <a:cubicBezTo>
                        <a:pt x="14075" y="168215"/>
                        <a:pt x="2207" y="152323"/>
                        <a:pt x="85" y="129865"/>
                      </a:cubicBezTo>
                      <a:cubicBezTo>
                        <a:pt x="-811" y="109584"/>
                        <a:pt x="5370" y="89540"/>
                        <a:pt x="17952" y="71709"/>
                      </a:cubicBezTo>
                      <a:cubicBezTo>
                        <a:pt x="29346" y="55561"/>
                        <a:pt x="45915" y="41571"/>
                        <a:pt x="64605" y="32317"/>
                      </a:cubicBezTo>
                      <a:cubicBezTo>
                        <a:pt x="86862" y="21820"/>
                        <a:pt x="110398" y="18016"/>
                        <a:pt x="133185" y="14358"/>
                      </a:cubicBezTo>
                      <a:cubicBezTo>
                        <a:pt x="149333" y="11761"/>
                        <a:pt x="165976" y="9073"/>
                        <a:pt x="181923" y="4044"/>
                      </a:cubicBezTo>
                      <a:cubicBezTo>
                        <a:pt x="200851" y="-2449"/>
                        <a:pt x="220767" y="-1095"/>
                        <a:pt x="237920" y="7902"/>
                      </a:cubicBezTo>
                      <a:cubicBezTo>
                        <a:pt x="255440" y="17083"/>
                        <a:pt x="268553" y="33615"/>
                        <a:pt x="273893" y="53257"/>
                      </a:cubicBezTo>
                      <a:cubicBezTo>
                        <a:pt x="274058" y="53824"/>
                        <a:pt x="274112" y="54482"/>
                        <a:pt x="274039" y="55067"/>
                      </a:cubicBezTo>
                      <a:lnTo>
                        <a:pt x="273875" y="56402"/>
                      </a:lnTo>
                      <a:cubicBezTo>
                        <a:pt x="272796" y="65016"/>
                        <a:pt x="271698" y="73922"/>
                        <a:pt x="271314" y="82371"/>
                      </a:cubicBezTo>
                      <a:cubicBezTo>
                        <a:pt x="271314" y="85462"/>
                        <a:pt x="273326" y="89851"/>
                        <a:pt x="275283" y="94094"/>
                      </a:cubicBezTo>
                      <a:cubicBezTo>
                        <a:pt x="277624" y="99214"/>
                        <a:pt x="280038" y="104445"/>
                        <a:pt x="280148" y="109748"/>
                      </a:cubicBezTo>
                      <a:cubicBezTo>
                        <a:pt x="285890" y="144916"/>
                        <a:pt x="264639" y="176847"/>
                        <a:pt x="248144" y="197842"/>
                      </a:cubicBezTo>
                      <a:cubicBezTo>
                        <a:pt x="248034" y="197970"/>
                        <a:pt x="247924" y="198098"/>
                        <a:pt x="247815" y="198226"/>
                      </a:cubicBezTo>
                      <a:cubicBezTo>
                        <a:pt x="230697" y="215672"/>
                        <a:pt x="223235" y="241093"/>
                        <a:pt x="219157" y="266111"/>
                      </a:cubicBezTo>
                      <a:cubicBezTo>
                        <a:pt x="227625" y="261045"/>
                        <a:pt x="236750" y="257680"/>
                        <a:pt x="245656" y="254388"/>
                      </a:cubicBezTo>
                      <a:cubicBezTo>
                        <a:pt x="259592" y="249231"/>
                        <a:pt x="272741" y="244384"/>
                        <a:pt x="278008" y="233924"/>
                      </a:cubicBezTo>
                      <a:cubicBezTo>
                        <a:pt x="279416" y="230833"/>
                        <a:pt x="280897" y="227249"/>
                        <a:pt x="282470" y="223445"/>
                      </a:cubicBezTo>
                      <a:cubicBezTo>
                        <a:pt x="290041" y="205157"/>
                        <a:pt x="299423" y="182461"/>
                        <a:pt x="318644" y="174762"/>
                      </a:cubicBezTo>
                      <a:cubicBezTo>
                        <a:pt x="319796" y="174305"/>
                        <a:pt x="321241" y="174268"/>
                        <a:pt x="322393" y="174780"/>
                      </a:cubicBezTo>
                      <a:cubicBezTo>
                        <a:pt x="323527" y="175293"/>
                        <a:pt x="324551" y="176207"/>
                        <a:pt x="324953" y="177377"/>
                      </a:cubicBezTo>
                      <a:cubicBezTo>
                        <a:pt x="328958" y="188716"/>
                        <a:pt x="336255" y="197147"/>
                        <a:pt x="346167" y="202084"/>
                      </a:cubicBezTo>
                      <a:cubicBezTo>
                        <a:pt x="347374" y="202688"/>
                        <a:pt x="348417" y="203877"/>
                        <a:pt x="348728" y="205193"/>
                      </a:cubicBezTo>
                      <a:cubicBezTo>
                        <a:pt x="349038" y="206510"/>
                        <a:pt x="348911" y="207973"/>
                        <a:pt x="348124" y="209052"/>
                      </a:cubicBezTo>
                      <a:cubicBezTo>
                        <a:pt x="346697" y="210991"/>
                        <a:pt x="344649" y="214959"/>
                        <a:pt x="344649" y="222988"/>
                      </a:cubicBezTo>
                      <a:cubicBezTo>
                        <a:pt x="344649" y="237508"/>
                        <a:pt x="327696" y="254918"/>
                        <a:pt x="319357" y="262581"/>
                      </a:cubicBezTo>
                      <a:cubicBezTo>
                        <a:pt x="319412" y="263697"/>
                        <a:pt x="319101" y="264831"/>
                        <a:pt x="318351" y="265708"/>
                      </a:cubicBezTo>
                      <a:cubicBezTo>
                        <a:pt x="311511" y="273719"/>
                        <a:pt x="304032" y="280924"/>
                        <a:pt x="296808" y="287873"/>
                      </a:cubicBezTo>
                      <a:cubicBezTo>
                        <a:pt x="285158" y="299102"/>
                        <a:pt x="273125" y="310697"/>
                        <a:pt x="265426" y="324248"/>
                      </a:cubicBezTo>
                      <a:cubicBezTo>
                        <a:pt x="265298" y="324468"/>
                        <a:pt x="265152" y="324687"/>
                        <a:pt x="264987" y="324888"/>
                      </a:cubicBezTo>
                      <a:cubicBezTo>
                        <a:pt x="264895" y="324998"/>
                        <a:pt x="264768" y="325144"/>
                        <a:pt x="264676" y="325236"/>
                      </a:cubicBezTo>
                      <a:cubicBezTo>
                        <a:pt x="260927" y="329095"/>
                        <a:pt x="241359" y="348699"/>
                        <a:pt x="223034" y="355283"/>
                      </a:cubicBezTo>
                      <a:cubicBezTo>
                        <a:pt x="219340" y="356618"/>
                        <a:pt x="214914" y="358739"/>
                        <a:pt x="209812" y="361190"/>
                      </a:cubicBezTo>
                      <a:cubicBezTo>
                        <a:pt x="195053" y="368304"/>
                        <a:pt x="174973" y="377978"/>
                        <a:pt x="151419" y="377978"/>
                      </a:cubicBezTo>
                      <a:close/>
                      <a:moveTo>
                        <a:pt x="121097" y="213258"/>
                      </a:moveTo>
                      <a:cubicBezTo>
                        <a:pt x="121024" y="213862"/>
                        <a:pt x="120822" y="214776"/>
                        <a:pt x="120274" y="217337"/>
                      </a:cubicBezTo>
                      <a:cubicBezTo>
                        <a:pt x="102077" y="302229"/>
                        <a:pt x="104126" y="355557"/>
                        <a:pt x="125906" y="363641"/>
                      </a:cubicBezTo>
                      <a:cubicBezTo>
                        <a:pt x="157728" y="375455"/>
                        <a:pt x="185342" y="362178"/>
                        <a:pt x="205496" y="352467"/>
                      </a:cubicBezTo>
                      <a:cubicBezTo>
                        <a:pt x="210891" y="349870"/>
                        <a:pt x="215536" y="347639"/>
                        <a:pt x="219724" y="346121"/>
                      </a:cubicBezTo>
                      <a:cubicBezTo>
                        <a:pt x="235415" y="340470"/>
                        <a:pt x="252953" y="323279"/>
                        <a:pt x="257251" y="318890"/>
                      </a:cubicBezTo>
                      <a:cubicBezTo>
                        <a:pt x="265645" y="304333"/>
                        <a:pt x="278045" y="292409"/>
                        <a:pt x="290023" y="280851"/>
                      </a:cubicBezTo>
                      <a:cubicBezTo>
                        <a:pt x="296223" y="274871"/>
                        <a:pt x="302605" y="268726"/>
                        <a:pt x="308402" y="262252"/>
                      </a:cubicBezTo>
                      <a:cubicBezTo>
                        <a:pt x="308366" y="261996"/>
                        <a:pt x="308348" y="261740"/>
                        <a:pt x="308348" y="261484"/>
                      </a:cubicBezTo>
                      <a:cubicBezTo>
                        <a:pt x="308366" y="260185"/>
                        <a:pt x="308823" y="258850"/>
                        <a:pt x="309811" y="258009"/>
                      </a:cubicBezTo>
                      <a:cubicBezTo>
                        <a:pt x="316504" y="252248"/>
                        <a:pt x="334883" y="233960"/>
                        <a:pt x="334883" y="222988"/>
                      </a:cubicBezTo>
                      <a:cubicBezTo>
                        <a:pt x="334883" y="216514"/>
                        <a:pt x="335999" y="211740"/>
                        <a:pt x="337407" y="208339"/>
                      </a:cubicBezTo>
                      <a:cubicBezTo>
                        <a:pt x="328903" y="203035"/>
                        <a:pt x="322283" y="195427"/>
                        <a:pt x="317930" y="186009"/>
                      </a:cubicBezTo>
                      <a:cubicBezTo>
                        <a:pt x="305202" y="193965"/>
                        <a:pt x="297668" y="212179"/>
                        <a:pt x="291486" y="227102"/>
                      </a:cubicBezTo>
                      <a:cubicBezTo>
                        <a:pt x="289859" y="231053"/>
                        <a:pt x="288322" y="234765"/>
                        <a:pt x="286768" y="238148"/>
                      </a:cubicBezTo>
                      <a:cubicBezTo>
                        <a:pt x="279690" y="252175"/>
                        <a:pt x="264091" y="257936"/>
                        <a:pt x="249003" y="263514"/>
                      </a:cubicBezTo>
                      <a:cubicBezTo>
                        <a:pt x="238542" y="267373"/>
                        <a:pt x="227734" y="271378"/>
                        <a:pt x="218773" y="278016"/>
                      </a:cubicBezTo>
                      <a:cubicBezTo>
                        <a:pt x="218554" y="278656"/>
                        <a:pt x="218279" y="279882"/>
                        <a:pt x="218078" y="280741"/>
                      </a:cubicBezTo>
                      <a:cubicBezTo>
                        <a:pt x="217621" y="282826"/>
                        <a:pt x="217091" y="285149"/>
                        <a:pt x="216011" y="287307"/>
                      </a:cubicBezTo>
                      <a:lnTo>
                        <a:pt x="215262" y="288788"/>
                      </a:lnTo>
                      <a:cubicBezTo>
                        <a:pt x="214274" y="290763"/>
                        <a:pt x="212006" y="291732"/>
                        <a:pt x="209885" y="291110"/>
                      </a:cubicBezTo>
                      <a:cubicBezTo>
                        <a:pt x="207764" y="290489"/>
                        <a:pt x="206410" y="288422"/>
                        <a:pt x="206648" y="286227"/>
                      </a:cubicBezTo>
                      <a:lnTo>
                        <a:pt x="206831" y="284581"/>
                      </a:lnTo>
                      <a:cubicBezTo>
                        <a:pt x="210488" y="251974"/>
                        <a:pt x="217365" y="215453"/>
                        <a:pt x="240645" y="191605"/>
                      </a:cubicBezTo>
                      <a:cubicBezTo>
                        <a:pt x="256044" y="172001"/>
                        <a:pt x="275759" y="142392"/>
                        <a:pt x="270473" y="110974"/>
                      </a:cubicBezTo>
                      <a:cubicBezTo>
                        <a:pt x="270437" y="110718"/>
                        <a:pt x="270418" y="110480"/>
                        <a:pt x="270418" y="110224"/>
                      </a:cubicBezTo>
                      <a:cubicBezTo>
                        <a:pt x="270418" y="106859"/>
                        <a:pt x="268407" y="102470"/>
                        <a:pt x="266450" y="98227"/>
                      </a:cubicBezTo>
                      <a:cubicBezTo>
                        <a:pt x="264054" y="92996"/>
                        <a:pt x="261585" y="87620"/>
                        <a:pt x="261585" y="82188"/>
                      </a:cubicBezTo>
                      <a:cubicBezTo>
                        <a:pt x="261988" y="73136"/>
                        <a:pt x="263121" y="64028"/>
                        <a:pt x="264219" y="55232"/>
                      </a:cubicBezTo>
                      <a:lnTo>
                        <a:pt x="264255" y="54921"/>
                      </a:lnTo>
                      <a:cubicBezTo>
                        <a:pt x="259464" y="38279"/>
                        <a:pt x="248253" y="24325"/>
                        <a:pt x="233403" y="16534"/>
                      </a:cubicBezTo>
                      <a:cubicBezTo>
                        <a:pt x="218663" y="8799"/>
                        <a:pt x="201473" y="7646"/>
                        <a:pt x="184995" y="13297"/>
                      </a:cubicBezTo>
                      <a:cubicBezTo>
                        <a:pt x="168262" y="18564"/>
                        <a:pt x="151272" y="21307"/>
                        <a:pt x="134831" y="23959"/>
                      </a:cubicBezTo>
                      <a:cubicBezTo>
                        <a:pt x="112703" y="27525"/>
                        <a:pt x="89843" y="31201"/>
                        <a:pt x="68903" y="41077"/>
                      </a:cubicBezTo>
                      <a:cubicBezTo>
                        <a:pt x="31522" y="59584"/>
                        <a:pt x="8315" y="94185"/>
                        <a:pt x="9851" y="129188"/>
                      </a:cubicBezTo>
                      <a:cubicBezTo>
                        <a:pt x="11606" y="147641"/>
                        <a:pt x="21628" y="160936"/>
                        <a:pt x="40483" y="169568"/>
                      </a:cubicBezTo>
                      <a:cubicBezTo>
                        <a:pt x="57802" y="177505"/>
                        <a:pt x="80553" y="180724"/>
                        <a:pt x="100614" y="183559"/>
                      </a:cubicBezTo>
                      <a:cubicBezTo>
                        <a:pt x="109649" y="184839"/>
                        <a:pt x="118152" y="186028"/>
                        <a:pt x="126089" y="187600"/>
                      </a:cubicBezTo>
                      <a:lnTo>
                        <a:pt x="126547" y="187692"/>
                      </a:lnTo>
                      <a:cubicBezTo>
                        <a:pt x="128119" y="188003"/>
                        <a:pt x="129418" y="189100"/>
                        <a:pt x="129966" y="190618"/>
                      </a:cubicBezTo>
                      <a:cubicBezTo>
                        <a:pt x="130515" y="192136"/>
                        <a:pt x="130241" y="193800"/>
                        <a:pt x="129235" y="195062"/>
                      </a:cubicBezTo>
                      <a:lnTo>
                        <a:pt x="128924" y="195446"/>
                      </a:lnTo>
                      <a:cubicBezTo>
                        <a:pt x="124242" y="201188"/>
                        <a:pt x="122267" y="207955"/>
                        <a:pt x="121097" y="2132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96" name="Graphic 4">
              <a:extLst>
                <a:ext uri="{FF2B5EF4-FFF2-40B4-BE49-F238E27FC236}">
                  <a16:creationId xmlns:a16="http://schemas.microsoft.com/office/drawing/2014/main" id="{2ABD054A-C9E5-7429-C02D-F21E495F3B24}"/>
                </a:ext>
              </a:extLst>
            </p:cNvPr>
            <p:cNvGrpSpPr/>
            <p:nvPr/>
          </p:nvGrpSpPr>
          <p:grpSpPr>
            <a:xfrm>
              <a:off x="7086897" y="1615756"/>
              <a:ext cx="543181" cy="486064"/>
              <a:chOff x="7086897" y="1615756"/>
              <a:chExt cx="543181" cy="486064"/>
            </a:xfrm>
            <a:solidFill>
              <a:srgbClr val="000000"/>
            </a:solidFill>
          </p:grpSpPr>
          <p:grpSp>
            <p:nvGrpSpPr>
              <p:cNvPr id="297" name="Graphic 4">
                <a:extLst>
                  <a:ext uri="{FF2B5EF4-FFF2-40B4-BE49-F238E27FC236}">
                    <a16:creationId xmlns:a16="http://schemas.microsoft.com/office/drawing/2014/main" id="{1D2C1EF7-5A13-6737-3AD2-DB971B99AA56}"/>
                  </a:ext>
                </a:extLst>
              </p:cNvPr>
              <p:cNvGrpSpPr/>
              <p:nvPr/>
            </p:nvGrpSpPr>
            <p:grpSpPr>
              <a:xfrm>
                <a:off x="7087199" y="1616071"/>
                <a:ext cx="542533" cy="485439"/>
                <a:chOff x="7087199" y="1616071"/>
                <a:chExt cx="542533" cy="485439"/>
              </a:xfrm>
              <a:solidFill>
                <a:srgbClr val="000000"/>
              </a:solidFill>
            </p:grpSpPr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6D89F182-A312-66E2-25C5-58C02B398831}"/>
                    </a:ext>
                  </a:extLst>
                </p:cNvPr>
                <p:cNvSpPr/>
                <p:nvPr/>
              </p:nvSpPr>
              <p:spPr>
                <a:xfrm>
                  <a:off x="7091763" y="1620645"/>
                  <a:ext cx="533424" cy="476298"/>
                </a:xfrm>
                <a:custGeom>
                  <a:avLst/>
                  <a:gdLst>
                    <a:gd name="connsiteX0" fmla="*/ 368393 w 533424"/>
                    <a:gd name="connsiteY0" fmla="*/ 137837 h 476298"/>
                    <a:gd name="connsiteX1" fmla="*/ 289170 w 533424"/>
                    <a:gd name="connsiteY1" fmla="*/ 101645 h 476298"/>
                    <a:gd name="connsiteX2" fmla="*/ 253033 w 533424"/>
                    <a:gd name="connsiteY2" fmla="*/ 88221 h 476298"/>
                    <a:gd name="connsiteX3" fmla="*/ 206581 w 533424"/>
                    <a:gd name="connsiteY3" fmla="*/ 65837 h 476298"/>
                    <a:gd name="connsiteX4" fmla="*/ 177302 w 533424"/>
                    <a:gd name="connsiteY4" fmla="*/ 55596 h 476298"/>
                    <a:gd name="connsiteX5" fmla="*/ 110551 w 533424"/>
                    <a:gd name="connsiteY5" fmla="*/ 12875 h 476298"/>
                    <a:gd name="connsiteX6" fmla="*/ 93836 w 533424"/>
                    <a:gd name="connsiteY6" fmla="*/ 0 h 476298"/>
                    <a:gd name="connsiteX7" fmla="*/ 90635 w 533424"/>
                    <a:gd name="connsiteY7" fmla="*/ 8028 h 476298"/>
                    <a:gd name="connsiteX8" fmla="*/ 77395 w 533424"/>
                    <a:gd name="connsiteY8" fmla="*/ 26444 h 476298"/>
                    <a:gd name="connsiteX9" fmla="*/ 0 w 533424"/>
                    <a:gd name="connsiteY9" fmla="*/ 67007 h 476298"/>
                    <a:gd name="connsiteX10" fmla="*/ 17300 w 533424"/>
                    <a:gd name="connsiteY10" fmla="*/ 170280 h 476298"/>
                    <a:gd name="connsiteX11" fmla="*/ 104242 w 533424"/>
                    <a:gd name="connsiteY11" fmla="*/ 131747 h 476298"/>
                    <a:gd name="connsiteX12" fmla="*/ 120134 w 533424"/>
                    <a:gd name="connsiteY12" fmla="*/ 149248 h 476298"/>
                    <a:gd name="connsiteX13" fmla="*/ 155466 w 533424"/>
                    <a:gd name="connsiteY13" fmla="*/ 168487 h 476298"/>
                    <a:gd name="connsiteX14" fmla="*/ 114830 w 533424"/>
                    <a:gd name="connsiteY14" fmla="*/ 306708 h 476298"/>
                    <a:gd name="connsiteX15" fmla="*/ 74195 w 533424"/>
                    <a:gd name="connsiteY15" fmla="*/ 310201 h 476298"/>
                    <a:gd name="connsiteX16" fmla="*/ 96634 w 533424"/>
                    <a:gd name="connsiteY16" fmla="*/ 325179 h 476298"/>
                    <a:gd name="connsiteX17" fmla="*/ 96286 w 533424"/>
                    <a:gd name="connsiteY17" fmla="*/ 323314 h 476298"/>
                    <a:gd name="connsiteX18" fmla="*/ 143981 w 533424"/>
                    <a:gd name="connsiteY18" fmla="*/ 361810 h 476298"/>
                    <a:gd name="connsiteX19" fmla="*/ 186793 w 533424"/>
                    <a:gd name="connsiteY19" fmla="*/ 414790 h 476298"/>
                    <a:gd name="connsiteX20" fmla="*/ 203728 w 533424"/>
                    <a:gd name="connsiteY20" fmla="*/ 432292 h 476298"/>
                    <a:gd name="connsiteX21" fmla="*/ 256581 w 533424"/>
                    <a:gd name="connsiteY21" fmla="*/ 462449 h 476298"/>
                    <a:gd name="connsiteX22" fmla="*/ 269456 w 533424"/>
                    <a:gd name="connsiteY22" fmla="*/ 466033 h 476298"/>
                    <a:gd name="connsiteX23" fmla="*/ 409194 w 533424"/>
                    <a:gd name="connsiteY23" fmla="*/ 472251 h 476298"/>
                    <a:gd name="connsiteX24" fmla="*/ 407292 w 533424"/>
                    <a:gd name="connsiteY24" fmla="*/ 370204 h 476298"/>
                    <a:gd name="connsiteX25" fmla="*/ 360420 w 533424"/>
                    <a:gd name="connsiteY25" fmla="*/ 367936 h 476298"/>
                    <a:gd name="connsiteX26" fmla="*/ 369253 w 533424"/>
                    <a:gd name="connsiteY26" fmla="*/ 332951 h 476298"/>
                    <a:gd name="connsiteX27" fmla="*/ 455773 w 533424"/>
                    <a:gd name="connsiteY27" fmla="*/ 366455 h 476298"/>
                    <a:gd name="connsiteX28" fmla="*/ 459852 w 533424"/>
                    <a:gd name="connsiteY28" fmla="*/ 367991 h 476298"/>
                    <a:gd name="connsiteX29" fmla="*/ 460839 w 533424"/>
                    <a:gd name="connsiteY29" fmla="*/ 368375 h 476298"/>
                    <a:gd name="connsiteX30" fmla="*/ 527993 w 533424"/>
                    <a:gd name="connsiteY30" fmla="*/ 283885 h 476298"/>
                    <a:gd name="connsiteX31" fmla="*/ 532711 w 533424"/>
                    <a:gd name="connsiteY31" fmla="*/ 264902 h 476298"/>
                    <a:gd name="connsiteX32" fmla="*/ 533424 w 533424"/>
                    <a:gd name="connsiteY32" fmla="*/ 258172 h 476298"/>
                    <a:gd name="connsiteX33" fmla="*/ 368393 w 533424"/>
                    <a:gd name="connsiteY33" fmla="*/ 137837 h 476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533424" h="476298">
                      <a:moveTo>
                        <a:pt x="368393" y="137837"/>
                      </a:moveTo>
                      <a:cubicBezTo>
                        <a:pt x="345241" y="119896"/>
                        <a:pt x="316803" y="110460"/>
                        <a:pt x="289170" y="101645"/>
                      </a:cubicBezTo>
                      <a:cubicBezTo>
                        <a:pt x="276588" y="97640"/>
                        <a:pt x="264500" y="94640"/>
                        <a:pt x="253033" y="88221"/>
                      </a:cubicBezTo>
                      <a:cubicBezTo>
                        <a:pt x="238036" y="79827"/>
                        <a:pt x="222766" y="71799"/>
                        <a:pt x="206581" y="65837"/>
                      </a:cubicBezTo>
                      <a:cubicBezTo>
                        <a:pt x="196870" y="62271"/>
                        <a:pt x="186885" y="59454"/>
                        <a:pt x="177302" y="55596"/>
                      </a:cubicBezTo>
                      <a:cubicBezTo>
                        <a:pt x="152668" y="45683"/>
                        <a:pt x="131418" y="29188"/>
                        <a:pt x="110551" y="12875"/>
                      </a:cubicBezTo>
                      <a:cubicBezTo>
                        <a:pt x="105046" y="8559"/>
                        <a:pt x="99487" y="4225"/>
                        <a:pt x="93836" y="0"/>
                      </a:cubicBezTo>
                      <a:cubicBezTo>
                        <a:pt x="92995" y="2762"/>
                        <a:pt x="91897" y="5432"/>
                        <a:pt x="90635" y="8028"/>
                      </a:cubicBezTo>
                      <a:cubicBezTo>
                        <a:pt x="87380" y="14740"/>
                        <a:pt x="82845" y="20867"/>
                        <a:pt x="77395" y="26444"/>
                      </a:cubicBezTo>
                      <a:cubicBezTo>
                        <a:pt x="57461" y="46836"/>
                        <a:pt x="25438" y="59802"/>
                        <a:pt x="0" y="67007"/>
                      </a:cubicBezTo>
                      <a:cubicBezTo>
                        <a:pt x="16587" y="98774"/>
                        <a:pt x="22787" y="135350"/>
                        <a:pt x="17300" y="170280"/>
                      </a:cubicBezTo>
                      <a:cubicBezTo>
                        <a:pt x="38496" y="144841"/>
                        <a:pt x="69677" y="124889"/>
                        <a:pt x="104242" y="131747"/>
                      </a:cubicBezTo>
                      <a:cubicBezTo>
                        <a:pt x="109545" y="133502"/>
                        <a:pt x="121908" y="136995"/>
                        <a:pt x="120134" y="149248"/>
                      </a:cubicBezTo>
                      <a:cubicBezTo>
                        <a:pt x="137800" y="135258"/>
                        <a:pt x="151937" y="156253"/>
                        <a:pt x="155466" y="168487"/>
                      </a:cubicBezTo>
                      <a:cubicBezTo>
                        <a:pt x="174906" y="212232"/>
                        <a:pt x="181966" y="304953"/>
                        <a:pt x="114830" y="306708"/>
                      </a:cubicBezTo>
                      <a:cubicBezTo>
                        <a:pt x="102468" y="306708"/>
                        <a:pt x="86557" y="303215"/>
                        <a:pt x="74195" y="310201"/>
                      </a:cubicBezTo>
                      <a:cubicBezTo>
                        <a:pt x="84966" y="310201"/>
                        <a:pt x="89575" y="320333"/>
                        <a:pt x="96634" y="325179"/>
                      </a:cubicBezTo>
                      <a:cubicBezTo>
                        <a:pt x="96286" y="323917"/>
                        <a:pt x="96286" y="323314"/>
                        <a:pt x="96286" y="323314"/>
                      </a:cubicBezTo>
                      <a:cubicBezTo>
                        <a:pt x="117482" y="328562"/>
                        <a:pt x="143981" y="361810"/>
                        <a:pt x="143981" y="361810"/>
                      </a:cubicBezTo>
                      <a:lnTo>
                        <a:pt x="186793" y="414790"/>
                      </a:lnTo>
                      <a:cubicBezTo>
                        <a:pt x="191896" y="421118"/>
                        <a:pt x="197529" y="427007"/>
                        <a:pt x="203728" y="432292"/>
                      </a:cubicBezTo>
                      <a:cubicBezTo>
                        <a:pt x="229185" y="453981"/>
                        <a:pt x="247747" y="460492"/>
                        <a:pt x="256581" y="462449"/>
                      </a:cubicBezTo>
                      <a:cubicBezTo>
                        <a:pt x="260933" y="463418"/>
                        <a:pt x="265249" y="464552"/>
                        <a:pt x="269456" y="466033"/>
                      </a:cubicBezTo>
                      <a:cubicBezTo>
                        <a:pt x="319162" y="483370"/>
                        <a:pt x="397160" y="473860"/>
                        <a:pt x="409194" y="472251"/>
                      </a:cubicBezTo>
                      <a:cubicBezTo>
                        <a:pt x="423331" y="441271"/>
                        <a:pt x="433810" y="394052"/>
                        <a:pt x="407292" y="370204"/>
                      </a:cubicBezTo>
                      <a:cubicBezTo>
                        <a:pt x="391802" y="370771"/>
                        <a:pt x="376385" y="369911"/>
                        <a:pt x="360420" y="367936"/>
                      </a:cubicBezTo>
                      <a:cubicBezTo>
                        <a:pt x="365723" y="357439"/>
                        <a:pt x="367479" y="345186"/>
                        <a:pt x="369253" y="332951"/>
                      </a:cubicBezTo>
                      <a:cubicBezTo>
                        <a:pt x="397691" y="345954"/>
                        <a:pt x="426823" y="355592"/>
                        <a:pt x="455773" y="366455"/>
                      </a:cubicBezTo>
                      <a:cubicBezTo>
                        <a:pt x="457200" y="366857"/>
                        <a:pt x="458553" y="367388"/>
                        <a:pt x="459852" y="367991"/>
                      </a:cubicBezTo>
                      <a:cubicBezTo>
                        <a:pt x="460181" y="368119"/>
                        <a:pt x="460510" y="368247"/>
                        <a:pt x="460839" y="368375"/>
                      </a:cubicBezTo>
                      <a:cubicBezTo>
                        <a:pt x="487192" y="344839"/>
                        <a:pt x="516087" y="317388"/>
                        <a:pt x="527993" y="283885"/>
                      </a:cubicBezTo>
                      <a:cubicBezTo>
                        <a:pt x="530169" y="277758"/>
                        <a:pt x="531779" y="271430"/>
                        <a:pt x="532711" y="264902"/>
                      </a:cubicBezTo>
                      <a:cubicBezTo>
                        <a:pt x="533022" y="262689"/>
                        <a:pt x="533278" y="260439"/>
                        <a:pt x="533424" y="258172"/>
                      </a:cubicBezTo>
                      <a:cubicBezTo>
                        <a:pt x="426074" y="163476"/>
                        <a:pt x="404018" y="165452"/>
                        <a:pt x="368393" y="1378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9" name="Freeform: Shape 298">
                  <a:extLst>
                    <a:ext uri="{FF2B5EF4-FFF2-40B4-BE49-F238E27FC236}">
                      <a16:creationId xmlns:a16="http://schemas.microsoft.com/office/drawing/2014/main" id="{4BC5797A-AEE3-7A5B-F3AC-EA00AB0FF480}"/>
                    </a:ext>
                  </a:extLst>
                </p:cNvPr>
                <p:cNvSpPr/>
                <p:nvPr/>
              </p:nvSpPr>
              <p:spPr>
                <a:xfrm>
                  <a:off x="7087199" y="1616071"/>
                  <a:ext cx="542533" cy="485439"/>
                </a:xfrm>
                <a:custGeom>
                  <a:avLst/>
                  <a:gdLst>
                    <a:gd name="connsiteX0" fmla="*/ 351414 w 542533"/>
                    <a:gd name="connsiteY0" fmla="*/ 485440 h 485439"/>
                    <a:gd name="connsiteX1" fmla="*/ 272538 w 542533"/>
                    <a:gd name="connsiteY1" fmla="*/ 474887 h 485439"/>
                    <a:gd name="connsiteX2" fmla="*/ 260175 w 542533"/>
                    <a:gd name="connsiteY2" fmla="*/ 471449 h 485439"/>
                    <a:gd name="connsiteX3" fmla="*/ 205348 w 542533"/>
                    <a:gd name="connsiteY3" fmla="*/ 440305 h 485439"/>
                    <a:gd name="connsiteX4" fmla="*/ 187828 w 542533"/>
                    <a:gd name="connsiteY4" fmla="*/ 422200 h 485439"/>
                    <a:gd name="connsiteX5" fmla="*/ 145016 w 542533"/>
                    <a:gd name="connsiteY5" fmla="*/ 369219 h 485439"/>
                    <a:gd name="connsiteX6" fmla="*/ 103666 w 542533"/>
                    <a:gd name="connsiteY6" fmla="*/ 333576 h 485439"/>
                    <a:gd name="connsiteX7" fmla="*/ 98637 w 542533"/>
                    <a:gd name="connsiteY7" fmla="*/ 333485 h 485439"/>
                    <a:gd name="connsiteX8" fmla="*/ 91597 w 542533"/>
                    <a:gd name="connsiteY8" fmla="*/ 327084 h 485439"/>
                    <a:gd name="connsiteX9" fmla="*/ 78795 w 542533"/>
                    <a:gd name="connsiteY9" fmla="*/ 319311 h 485439"/>
                    <a:gd name="connsiteX10" fmla="*/ 74369 w 542533"/>
                    <a:gd name="connsiteY10" fmla="*/ 315910 h 485439"/>
                    <a:gd name="connsiteX11" fmla="*/ 76546 w 542533"/>
                    <a:gd name="connsiteY11" fmla="*/ 310771 h 485439"/>
                    <a:gd name="connsiteX12" fmla="*/ 110232 w 542533"/>
                    <a:gd name="connsiteY12" fmla="*/ 306272 h 485439"/>
                    <a:gd name="connsiteX13" fmla="*/ 119431 w 542533"/>
                    <a:gd name="connsiteY13" fmla="*/ 306674 h 485439"/>
                    <a:gd name="connsiteX14" fmla="*/ 157891 w 542533"/>
                    <a:gd name="connsiteY14" fmla="*/ 286027 h 485439"/>
                    <a:gd name="connsiteX15" fmla="*/ 155879 w 542533"/>
                    <a:gd name="connsiteY15" fmla="*/ 174891 h 485439"/>
                    <a:gd name="connsiteX16" fmla="*/ 155660 w 542533"/>
                    <a:gd name="connsiteY16" fmla="*/ 174306 h 485439"/>
                    <a:gd name="connsiteX17" fmla="*/ 139730 w 542533"/>
                    <a:gd name="connsiteY17" fmla="*/ 154244 h 485439"/>
                    <a:gd name="connsiteX18" fmla="*/ 127551 w 542533"/>
                    <a:gd name="connsiteY18" fmla="*/ 157371 h 485439"/>
                    <a:gd name="connsiteX19" fmla="*/ 122430 w 542533"/>
                    <a:gd name="connsiteY19" fmla="*/ 157755 h 485439"/>
                    <a:gd name="connsiteX20" fmla="*/ 120181 w 542533"/>
                    <a:gd name="connsiteY20" fmla="*/ 153147 h 485439"/>
                    <a:gd name="connsiteX21" fmla="*/ 108056 w 542533"/>
                    <a:gd name="connsiteY21" fmla="*/ 140875 h 485439"/>
                    <a:gd name="connsiteX22" fmla="*/ 107654 w 542533"/>
                    <a:gd name="connsiteY22" fmla="*/ 140747 h 485439"/>
                    <a:gd name="connsiteX23" fmla="*/ 25394 w 542533"/>
                    <a:gd name="connsiteY23" fmla="*/ 177781 h 485439"/>
                    <a:gd name="connsiteX24" fmla="*/ 19999 w 542533"/>
                    <a:gd name="connsiteY24" fmla="*/ 179024 h 485439"/>
                    <a:gd name="connsiteX25" fmla="*/ 17365 w 542533"/>
                    <a:gd name="connsiteY25" fmla="*/ 174141 h 485439"/>
                    <a:gd name="connsiteX26" fmla="*/ 522 w 542533"/>
                    <a:gd name="connsiteY26" fmla="*/ 73703 h 485439"/>
                    <a:gd name="connsiteX27" fmla="*/ 376 w 542533"/>
                    <a:gd name="connsiteY27" fmla="*/ 69772 h 485439"/>
                    <a:gd name="connsiteX28" fmla="*/ 3320 w 542533"/>
                    <a:gd name="connsiteY28" fmla="*/ 67175 h 485439"/>
                    <a:gd name="connsiteX29" fmla="*/ 78685 w 542533"/>
                    <a:gd name="connsiteY29" fmla="*/ 27819 h 485439"/>
                    <a:gd name="connsiteX30" fmla="*/ 91066 w 542533"/>
                    <a:gd name="connsiteY30" fmla="*/ 10610 h 485439"/>
                    <a:gd name="connsiteX31" fmla="*/ 94010 w 542533"/>
                    <a:gd name="connsiteY31" fmla="*/ 3222 h 485439"/>
                    <a:gd name="connsiteX32" fmla="*/ 96973 w 542533"/>
                    <a:gd name="connsiteY32" fmla="*/ 222 h 485439"/>
                    <a:gd name="connsiteX33" fmla="*/ 101125 w 542533"/>
                    <a:gd name="connsiteY33" fmla="*/ 917 h 485439"/>
                    <a:gd name="connsiteX34" fmla="*/ 117913 w 542533"/>
                    <a:gd name="connsiteY34" fmla="*/ 13847 h 485439"/>
                    <a:gd name="connsiteX35" fmla="*/ 183549 w 542533"/>
                    <a:gd name="connsiteY35" fmla="*/ 55928 h 485439"/>
                    <a:gd name="connsiteX36" fmla="*/ 200264 w 542533"/>
                    <a:gd name="connsiteY36" fmla="*/ 61853 h 485439"/>
                    <a:gd name="connsiteX37" fmla="*/ 212700 w 542533"/>
                    <a:gd name="connsiteY37" fmla="*/ 66132 h 485439"/>
                    <a:gd name="connsiteX38" fmla="*/ 259791 w 542533"/>
                    <a:gd name="connsiteY38" fmla="*/ 88828 h 485439"/>
                    <a:gd name="connsiteX39" fmla="*/ 287772 w 542533"/>
                    <a:gd name="connsiteY39" fmla="*/ 99618 h 485439"/>
                    <a:gd name="connsiteX40" fmla="*/ 295087 w 542533"/>
                    <a:gd name="connsiteY40" fmla="*/ 101885 h 485439"/>
                    <a:gd name="connsiteX41" fmla="*/ 375719 w 542533"/>
                    <a:gd name="connsiteY41" fmla="*/ 138827 h 485439"/>
                    <a:gd name="connsiteX42" fmla="*/ 375719 w 542533"/>
                    <a:gd name="connsiteY42" fmla="*/ 138827 h 485439"/>
                    <a:gd name="connsiteX43" fmla="*/ 408052 w 542533"/>
                    <a:gd name="connsiteY43" fmla="*/ 159785 h 485439"/>
                    <a:gd name="connsiteX44" fmla="*/ 540988 w 542533"/>
                    <a:gd name="connsiteY44" fmla="*/ 259308 h 485439"/>
                    <a:gd name="connsiteX45" fmla="*/ 542524 w 542533"/>
                    <a:gd name="connsiteY45" fmla="*/ 263039 h 485439"/>
                    <a:gd name="connsiteX46" fmla="*/ 541774 w 542533"/>
                    <a:gd name="connsiteY46" fmla="*/ 270098 h 485439"/>
                    <a:gd name="connsiteX47" fmla="*/ 536836 w 542533"/>
                    <a:gd name="connsiteY47" fmla="*/ 289977 h 485439"/>
                    <a:gd name="connsiteX48" fmla="*/ 468421 w 542533"/>
                    <a:gd name="connsiteY48" fmla="*/ 376352 h 485439"/>
                    <a:gd name="connsiteX49" fmla="*/ 463739 w 542533"/>
                    <a:gd name="connsiteY49" fmla="*/ 377211 h 485439"/>
                    <a:gd name="connsiteX50" fmla="*/ 462788 w 542533"/>
                    <a:gd name="connsiteY50" fmla="*/ 376845 h 485439"/>
                    <a:gd name="connsiteX51" fmla="*/ 459094 w 542533"/>
                    <a:gd name="connsiteY51" fmla="*/ 375437 h 485439"/>
                    <a:gd name="connsiteX52" fmla="*/ 436069 w 542533"/>
                    <a:gd name="connsiteY52" fmla="*/ 366988 h 485439"/>
                    <a:gd name="connsiteX53" fmla="*/ 377456 w 542533"/>
                    <a:gd name="connsiteY53" fmla="*/ 344165 h 485439"/>
                    <a:gd name="connsiteX54" fmla="*/ 371659 w 542533"/>
                    <a:gd name="connsiteY54" fmla="*/ 368671 h 485439"/>
                    <a:gd name="connsiteX55" fmla="*/ 411692 w 542533"/>
                    <a:gd name="connsiteY55" fmla="*/ 370189 h 485439"/>
                    <a:gd name="connsiteX56" fmla="*/ 414928 w 542533"/>
                    <a:gd name="connsiteY56" fmla="*/ 371359 h 485439"/>
                    <a:gd name="connsiteX57" fmla="*/ 417928 w 542533"/>
                    <a:gd name="connsiteY57" fmla="*/ 478709 h 485439"/>
                    <a:gd name="connsiteX58" fmla="*/ 414380 w 542533"/>
                    <a:gd name="connsiteY58" fmla="*/ 481343 h 485439"/>
                    <a:gd name="connsiteX59" fmla="*/ 351414 w 542533"/>
                    <a:gd name="connsiteY59" fmla="*/ 485440 h 485439"/>
                    <a:gd name="connsiteX60" fmla="*/ 100868 w 542533"/>
                    <a:gd name="connsiteY60" fmla="*/ 323280 h 485439"/>
                    <a:gd name="connsiteX61" fmla="*/ 101966 w 542533"/>
                    <a:gd name="connsiteY61" fmla="*/ 323408 h 485439"/>
                    <a:gd name="connsiteX62" fmla="*/ 152148 w 542533"/>
                    <a:gd name="connsiteY62" fmla="*/ 363477 h 485439"/>
                    <a:gd name="connsiteX63" fmla="*/ 194924 w 542533"/>
                    <a:gd name="connsiteY63" fmla="*/ 416439 h 485439"/>
                    <a:gd name="connsiteX64" fmla="*/ 211255 w 542533"/>
                    <a:gd name="connsiteY64" fmla="*/ 433337 h 485439"/>
                    <a:gd name="connsiteX65" fmla="*/ 262132 w 542533"/>
                    <a:gd name="connsiteY65" fmla="*/ 462506 h 485439"/>
                    <a:gd name="connsiteX66" fmla="*/ 275537 w 542533"/>
                    <a:gd name="connsiteY66" fmla="*/ 466237 h 485439"/>
                    <a:gd name="connsiteX67" fmla="*/ 410649 w 542533"/>
                    <a:gd name="connsiteY67" fmla="*/ 472565 h 485439"/>
                    <a:gd name="connsiteX68" fmla="*/ 410137 w 542533"/>
                    <a:gd name="connsiteY68" fmla="*/ 379351 h 485439"/>
                    <a:gd name="connsiteX69" fmla="*/ 364435 w 542533"/>
                    <a:gd name="connsiteY69" fmla="*/ 376992 h 485439"/>
                    <a:gd name="connsiteX70" fmla="*/ 360961 w 542533"/>
                    <a:gd name="connsiteY70" fmla="*/ 374614 h 485439"/>
                    <a:gd name="connsiteX71" fmla="*/ 360924 w 542533"/>
                    <a:gd name="connsiteY71" fmla="*/ 370408 h 485439"/>
                    <a:gd name="connsiteX72" fmla="*/ 369300 w 542533"/>
                    <a:gd name="connsiteY72" fmla="*/ 336868 h 485439"/>
                    <a:gd name="connsiteX73" fmla="*/ 371641 w 542533"/>
                    <a:gd name="connsiteY73" fmla="*/ 333485 h 485439"/>
                    <a:gd name="connsiteX74" fmla="*/ 375737 w 542533"/>
                    <a:gd name="connsiteY74" fmla="*/ 333320 h 485439"/>
                    <a:gd name="connsiteX75" fmla="*/ 439215 w 542533"/>
                    <a:gd name="connsiteY75" fmla="*/ 358356 h 485439"/>
                    <a:gd name="connsiteX76" fmla="*/ 461947 w 542533"/>
                    <a:gd name="connsiteY76" fmla="*/ 366714 h 485439"/>
                    <a:gd name="connsiteX77" fmla="*/ 464489 w 542533"/>
                    <a:gd name="connsiteY77" fmla="*/ 367592 h 485439"/>
                    <a:gd name="connsiteX78" fmla="*/ 528241 w 542533"/>
                    <a:gd name="connsiteY78" fmla="*/ 286905 h 485439"/>
                    <a:gd name="connsiteX79" fmla="*/ 532740 w 542533"/>
                    <a:gd name="connsiteY79" fmla="*/ 268818 h 485439"/>
                    <a:gd name="connsiteX80" fmla="*/ 533252 w 542533"/>
                    <a:gd name="connsiteY80" fmla="*/ 264649 h 485439"/>
                    <a:gd name="connsiteX81" fmla="*/ 403480 w 542533"/>
                    <a:gd name="connsiteY81" fmla="*/ 167667 h 485439"/>
                    <a:gd name="connsiteX82" fmla="*/ 370141 w 542533"/>
                    <a:gd name="connsiteY82" fmla="*/ 146033 h 485439"/>
                    <a:gd name="connsiteX83" fmla="*/ 370141 w 542533"/>
                    <a:gd name="connsiteY83" fmla="*/ 146033 h 485439"/>
                    <a:gd name="connsiteX84" fmla="*/ 292344 w 542533"/>
                    <a:gd name="connsiteY84" fmla="*/ 110590 h 485439"/>
                    <a:gd name="connsiteX85" fmla="*/ 285138 w 542533"/>
                    <a:gd name="connsiteY85" fmla="*/ 108359 h 485439"/>
                    <a:gd name="connsiteX86" fmla="*/ 255365 w 542533"/>
                    <a:gd name="connsiteY86" fmla="*/ 96801 h 485439"/>
                    <a:gd name="connsiteX87" fmla="*/ 209573 w 542533"/>
                    <a:gd name="connsiteY87" fmla="*/ 74709 h 485439"/>
                    <a:gd name="connsiteX88" fmla="*/ 197411 w 542533"/>
                    <a:gd name="connsiteY88" fmla="*/ 70540 h 485439"/>
                    <a:gd name="connsiteX89" fmla="*/ 180165 w 542533"/>
                    <a:gd name="connsiteY89" fmla="*/ 64413 h 485439"/>
                    <a:gd name="connsiteX90" fmla="*/ 112317 w 542533"/>
                    <a:gd name="connsiteY90" fmla="*/ 21052 h 485439"/>
                    <a:gd name="connsiteX91" fmla="*/ 100558 w 542533"/>
                    <a:gd name="connsiteY91" fmla="*/ 11927 h 485439"/>
                    <a:gd name="connsiteX92" fmla="*/ 99332 w 542533"/>
                    <a:gd name="connsiteY92" fmla="*/ 14578 h 485439"/>
                    <a:gd name="connsiteX93" fmla="*/ 85251 w 542533"/>
                    <a:gd name="connsiteY93" fmla="*/ 34183 h 485439"/>
                    <a:gd name="connsiteX94" fmla="*/ 11129 w 542533"/>
                    <a:gd name="connsiteY94" fmla="*/ 74380 h 485439"/>
                    <a:gd name="connsiteX95" fmla="*/ 28009 w 542533"/>
                    <a:gd name="connsiteY95" fmla="*/ 161376 h 485439"/>
                    <a:gd name="connsiteX96" fmla="*/ 109720 w 542533"/>
                    <a:gd name="connsiteY96" fmla="*/ 131786 h 485439"/>
                    <a:gd name="connsiteX97" fmla="*/ 110269 w 542533"/>
                    <a:gd name="connsiteY97" fmla="*/ 131932 h 485439"/>
                    <a:gd name="connsiteX98" fmla="*/ 110927 w 542533"/>
                    <a:gd name="connsiteY98" fmla="*/ 132152 h 485439"/>
                    <a:gd name="connsiteX99" fmla="*/ 128703 w 542533"/>
                    <a:gd name="connsiteY99" fmla="*/ 146142 h 485439"/>
                    <a:gd name="connsiteX100" fmla="*/ 142528 w 542533"/>
                    <a:gd name="connsiteY100" fmla="*/ 145520 h 485439"/>
                    <a:gd name="connsiteX101" fmla="*/ 164365 w 542533"/>
                    <a:gd name="connsiteY101" fmla="*/ 171435 h 485439"/>
                    <a:gd name="connsiteX102" fmla="*/ 165608 w 542533"/>
                    <a:gd name="connsiteY102" fmla="*/ 290892 h 485439"/>
                    <a:gd name="connsiteX103" fmla="*/ 119541 w 542533"/>
                    <a:gd name="connsiteY103" fmla="*/ 315800 h 485439"/>
                    <a:gd name="connsiteX104" fmla="*/ 119504 w 542533"/>
                    <a:gd name="connsiteY104" fmla="*/ 315800 h 485439"/>
                    <a:gd name="connsiteX105" fmla="*/ 109647 w 542533"/>
                    <a:gd name="connsiteY105" fmla="*/ 315379 h 485439"/>
                    <a:gd name="connsiteX106" fmla="*/ 92438 w 542533"/>
                    <a:gd name="connsiteY106" fmla="*/ 315270 h 485439"/>
                    <a:gd name="connsiteX107" fmla="*/ 98198 w 542533"/>
                    <a:gd name="connsiteY107" fmla="*/ 320756 h 485439"/>
                    <a:gd name="connsiteX108" fmla="*/ 100686 w 542533"/>
                    <a:gd name="connsiteY108" fmla="*/ 323298 h 485439"/>
                    <a:gd name="connsiteX109" fmla="*/ 100868 w 542533"/>
                    <a:gd name="connsiteY109" fmla="*/ 323280 h 485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</a:cxnLst>
                  <a:rect l="l" t="t" r="r" b="b"/>
                  <a:pathLst>
                    <a:path w="542533" h="485439">
                      <a:moveTo>
                        <a:pt x="351414" y="485440"/>
                      </a:moveTo>
                      <a:cubicBezTo>
                        <a:pt x="325335" y="485440"/>
                        <a:pt x="296020" y="483062"/>
                        <a:pt x="272538" y="474887"/>
                      </a:cubicBezTo>
                      <a:cubicBezTo>
                        <a:pt x="268844" y="473607"/>
                        <a:pt x="264802" y="472473"/>
                        <a:pt x="260175" y="471449"/>
                      </a:cubicBezTo>
                      <a:cubicBezTo>
                        <a:pt x="250958" y="469419"/>
                        <a:pt x="231591" y="462671"/>
                        <a:pt x="205348" y="440305"/>
                      </a:cubicBezTo>
                      <a:cubicBezTo>
                        <a:pt x="199185" y="435038"/>
                        <a:pt x="193278" y="428948"/>
                        <a:pt x="187828" y="422200"/>
                      </a:cubicBezTo>
                      <a:lnTo>
                        <a:pt x="145016" y="369219"/>
                      </a:lnTo>
                      <a:cubicBezTo>
                        <a:pt x="144760" y="368908"/>
                        <a:pt x="122448" y="341147"/>
                        <a:pt x="103666" y="333576"/>
                      </a:cubicBezTo>
                      <a:cubicBezTo>
                        <a:pt x="102131" y="334545"/>
                        <a:pt x="100137" y="334527"/>
                        <a:pt x="98637" y="333485"/>
                      </a:cubicBezTo>
                      <a:cubicBezTo>
                        <a:pt x="95986" y="331656"/>
                        <a:pt x="93754" y="329333"/>
                        <a:pt x="91597" y="327084"/>
                      </a:cubicBezTo>
                      <a:cubicBezTo>
                        <a:pt x="87591" y="322914"/>
                        <a:pt x="84153" y="319311"/>
                        <a:pt x="78795" y="319311"/>
                      </a:cubicBezTo>
                      <a:cubicBezTo>
                        <a:pt x="76710" y="319311"/>
                        <a:pt x="74899" y="317903"/>
                        <a:pt x="74369" y="315910"/>
                      </a:cubicBezTo>
                      <a:cubicBezTo>
                        <a:pt x="73839" y="313898"/>
                        <a:pt x="74735" y="311795"/>
                        <a:pt x="76546" y="310771"/>
                      </a:cubicBezTo>
                      <a:cubicBezTo>
                        <a:pt x="87116" y="304791"/>
                        <a:pt x="99406" y="305577"/>
                        <a:pt x="110232" y="306272"/>
                      </a:cubicBezTo>
                      <a:cubicBezTo>
                        <a:pt x="113432" y="306473"/>
                        <a:pt x="116523" y="306674"/>
                        <a:pt x="119431" y="306674"/>
                      </a:cubicBezTo>
                      <a:cubicBezTo>
                        <a:pt x="136548" y="306235"/>
                        <a:pt x="149515" y="299286"/>
                        <a:pt x="157891" y="286027"/>
                      </a:cubicBezTo>
                      <a:cubicBezTo>
                        <a:pt x="175063" y="258833"/>
                        <a:pt x="170217" y="207169"/>
                        <a:pt x="155879" y="174891"/>
                      </a:cubicBezTo>
                      <a:cubicBezTo>
                        <a:pt x="155787" y="174708"/>
                        <a:pt x="155714" y="174507"/>
                        <a:pt x="155660" y="174306"/>
                      </a:cubicBezTo>
                      <a:cubicBezTo>
                        <a:pt x="153355" y="166314"/>
                        <a:pt x="146991" y="156566"/>
                        <a:pt x="139730" y="154244"/>
                      </a:cubicBezTo>
                      <a:cubicBezTo>
                        <a:pt x="135799" y="152982"/>
                        <a:pt x="131812" y="154006"/>
                        <a:pt x="127551" y="157371"/>
                      </a:cubicBezTo>
                      <a:cubicBezTo>
                        <a:pt x="126088" y="158542"/>
                        <a:pt x="124058" y="158688"/>
                        <a:pt x="122430" y="157755"/>
                      </a:cubicBezTo>
                      <a:cubicBezTo>
                        <a:pt x="120803" y="156822"/>
                        <a:pt x="119925" y="154994"/>
                        <a:pt x="120181" y="153147"/>
                      </a:cubicBezTo>
                      <a:cubicBezTo>
                        <a:pt x="121132" y="146490"/>
                        <a:pt x="116468" y="143619"/>
                        <a:pt x="108056" y="140875"/>
                      </a:cubicBezTo>
                      <a:lnTo>
                        <a:pt x="107654" y="140747"/>
                      </a:lnTo>
                      <a:cubicBezTo>
                        <a:pt x="67694" y="132975"/>
                        <a:pt x="36824" y="164046"/>
                        <a:pt x="25394" y="177781"/>
                      </a:cubicBezTo>
                      <a:cubicBezTo>
                        <a:pt x="24077" y="179353"/>
                        <a:pt x="21864" y="179865"/>
                        <a:pt x="19999" y="179024"/>
                      </a:cubicBezTo>
                      <a:cubicBezTo>
                        <a:pt x="18115" y="178183"/>
                        <a:pt x="17055" y="176189"/>
                        <a:pt x="17365" y="174141"/>
                      </a:cubicBezTo>
                      <a:cubicBezTo>
                        <a:pt x="22687" y="140327"/>
                        <a:pt x="16707" y="104647"/>
                        <a:pt x="522" y="73703"/>
                      </a:cubicBezTo>
                      <a:cubicBezTo>
                        <a:pt x="-118" y="72478"/>
                        <a:pt x="-173" y="71033"/>
                        <a:pt x="376" y="69772"/>
                      </a:cubicBezTo>
                      <a:cubicBezTo>
                        <a:pt x="925" y="68510"/>
                        <a:pt x="2004" y="67559"/>
                        <a:pt x="3320" y="67175"/>
                      </a:cubicBezTo>
                      <a:cubicBezTo>
                        <a:pt x="22376" y="61780"/>
                        <a:pt x="57508" y="49508"/>
                        <a:pt x="78685" y="27819"/>
                      </a:cubicBezTo>
                      <a:cubicBezTo>
                        <a:pt x="84025" y="22351"/>
                        <a:pt x="88195" y="16553"/>
                        <a:pt x="91066" y="10610"/>
                      </a:cubicBezTo>
                      <a:cubicBezTo>
                        <a:pt x="92291" y="8068"/>
                        <a:pt x="93261" y="5654"/>
                        <a:pt x="94010" y="3222"/>
                      </a:cubicBezTo>
                      <a:cubicBezTo>
                        <a:pt x="94449" y="1795"/>
                        <a:pt x="95547" y="679"/>
                        <a:pt x="96973" y="222"/>
                      </a:cubicBezTo>
                      <a:cubicBezTo>
                        <a:pt x="98381" y="-235"/>
                        <a:pt x="99936" y="21"/>
                        <a:pt x="101125" y="917"/>
                      </a:cubicBezTo>
                      <a:cubicBezTo>
                        <a:pt x="106794" y="5178"/>
                        <a:pt x="112372" y="9531"/>
                        <a:pt x="117913" y="13847"/>
                      </a:cubicBezTo>
                      <a:cubicBezTo>
                        <a:pt x="138231" y="29721"/>
                        <a:pt x="159226" y="46125"/>
                        <a:pt x="183549" y="55928"/>
                      </a:cubicBezTo>
                      <a:cubicBezTo>
                        <a:pt x="188980" y="58122"/>
                        <a:pt x="194722" y="60024"/>
                        <a:pt x="200264" y="61853"/>
                      </a:cubicBezTo>
                      <a:cubicBezTo>
                        <a:pt x="204433" y="63224"/>
                        <a:pt x="208585" y="64614"/>
                        <a:pt x="212700" y="66132"/>
                      </a:cubicBezTo>
                      <a:cubicBezTo>
                        <a:pt x="229525" y="72332"/>
                        <a:pt x="245289" y="80708"/>
                        <a:pt x="259791" y="88828"/>
                      </a:cubicBezTo>
                      <a:cubicBezTo>
                        <a:pt x="268606" y="93765"/>
                        <a:pt x="277915" y="96600"/>
                        <a:pt x="287772" y="99618"/>
                      </a:cubicBezTo>
                      <a:cubicBezTo>
                        <a:pt x="290186" y="100349"/>
                        <a:pt x="292636" y="101099"/>
                        <a:pt x="295087" y="101885"/>
                      </a:cubicBezTo>
                      <a:cubicBezTo>
                        <a:pt x="320050" y="109841"/>
                        <a:pt x="351103" y="119753"/>
                        <a:pt x="375719" y="138827"/>
                      </a:cubicBezTo>
                      <a:lnTo>
                        <a:pt x="375719" y="138827"/>
                      </a:lnTo>
                      <a:cubicBezTo>
                        <a:pt x="386746" y="147368"/>
                        <a:pt x="396622" y="153128"/>
                        <a:pt x="408052" y="159785"/>
                      </a:cubicBezTo>
                      <a:cubicBezTo>
                        <a:pt x="433015" y="174342"/>
                        <a:pt x="467214" y="194258"/>
                        <a:pt x="540988" y="259308"/>
                      </a:cubicBezTo>
                      <a:cubicBezTo>
                        <a:pt x="542048" y="260241"/>
                        <a:pt x="542615" y="261613"/>
                        <a:pt x="542524" y="263039"/>
                      </a:cubicBezTo>
                      <a:cubicBezTo>
                        <a:pt x="542359" y="265417"/>
                        <a:pt x="542103" y="267776"/>
                        <a:pt x="541774" y="270098"/>
                      </a:cubicBezTo>
                      <a:cubicBezTo>
                        <a:pt x="540841" y="276719"/>
                        <a:pt x="539177" y="283394"/>
                        <a:pt x="536836" y="289977"/>
                      </a:cubicBezTo>
                      <a:cubicBezTo>
                        <a:pt x="524693" y="324121"/>
                        <a:pt x="496383" y="351370"/>
                        <a:pt x="468421" y="376352"/>
                      </a:cubicBezTo>
                      <a:cubicBezTo>
                        <a:pt x="467140" y="377485"/>
                        <a:pt x="465348" y="377815"/>
                        <a:pt x="463739" y="377211"/>
                      </a:cubicBezTo>
                      <a:lnTo>
                        <a:pt x="462788" y="376845"/>
                      </a:lnTo>
                      <a:cubicBezTo>
                        <a:pt x="461325" y="376169"/>
                        <a:pt x="460209" y="375748"/>
                        <a:pt x="459094" y="375437"/>
                      </a:cubicBezTo>
                      <a:cubicBezTo>
                        <a:pt x="451175" y="372493"/>
                        <a:pt x="443622" y="369750"/>
                        <a:pt x="436069" y="366988"/>
                      </a:cubicBezTo>
                      <a:cubicBezTo>
                        <a:pt x="416775" y="359966"/>
                        <a:pt x="396878" y="352742"/>
                        <a:pt x="377456" y="344165"/>
                      </a:cubicBezTo>
                      <a:cubicBezTo>
                        <a:pt x="376176" y="352522"/>
                        <a:pt x="374622" y="360880"/>
                        <a:pt x="371659" y="368671"/>
                      </a:cubicBezTo>
                      <a:cubicBezTo>
                        <a:pt x="385795" y="370170"/>
                        <a:pt x="398944" y="370682"/>
                        <a:pt x="411692" y="370189"/>
                      </a:cubicBezTo>
                      <a:cubicBezTo>
                        <a:pt x="412862" y="370152"/>
                        <a:pt x="414032" y="370554"/>
                        <a:pt x="414928" y="371359"/>
                      </a:cubicBezTo>
                      <a:cubicBezTo>
                        <a:pt x="442104" y="395828"/>
                        <a:pt x="434295" y="442847"/>
                        <a:pt x="417928" y="478709"/>
                      </a:cubicBezTo>
                      <a:cubicBezTo>
                        <a:pt x="417269" y="480136"/>
                        <a:pt x="415934" y="481142"/>
                        <a:pt x="414380" y="481343"/>
                      </a:cubicBezTo>
                      <a:cubicBezTo>
                        <a:pt x="406461" y="482367"/>
                        <a:pt x="381023" y="485440"/>
                        <a:pt x="351414" y="485440"/>
                      </a:cubicBezTo>
                      <a:close/>
                      <a:moveTo>
                        <a:pt x="100868" y="323280"/>
                      </a:moveTo>
                      <a:cubicBezTo>
                        <a:pt x="101234" y="323280"/>
                        <a:pt x="101600" y="323316"/>
                        <a:pt x="101966" y="323408"/>
                      </a:cubicBezTo>
                      <a:cubicBezTo>
                        <a:pt x="124423" y="328968"/>
                        <a:pt x="151033" y="362087"/>
                        <a:pt x="152148" y="363477"/>
                      </a:cubicBezTo>
                      <a:lnTo>
                        <a:pt x="194924" y="416439"/>
                      </a:lnTo>
                      <a:cubicBezTo>
                        <a:pt x="200026" y="422748"/>
                        <a:pt x="205531" y="428436"/>
                        <a:pt x="211255" y="433337"/>
                      </a:cubicBezTo>
                      <a:cubicBezTo>
                        <a:pt x="235980" y="454405"/>
                        <a:pt x="253738" y="460659"/>
                        <a:pt x="262132" y="462506"/>
                      </a:cubicBezTo>
                      <a:cubicBezTo>
                        <a:pt x="267107" y="463604"/>
                        <a:pt x="271495" y="464829"/>
                        <a:pt x="275537" y="466237"/>
                      </a:cubicBezTo>
                      <a:cubicBezTo>
                        <a:pt x="321623" y="482312"/>
                        <a:pt x="394300" y="474595"/>
                        <a:pt x="410649" y="472565"/>
                      </a:cubicBezTo>
                      <a:cubicBezTo>
                        <a:pt x="424694" y="440634"/>
                        <a:pt x="431497" y="400382"/>
                        <a:pt x="410137" y="379351"/>
                      </a:cubicBezTo>
                      <a:cubicBezTo>
                        <a:pt x="395653" y="379771"/>
                        <a:pt x="380693" y="379003"/>
                        <a:pt x="364435" y="376992"/>
                      </a:cubicBezTo>
                      <a:cubicBezTo>
                        <a:pt x="362954" y="376809"/>
                        <a:pt x="361655" y="375913"/>
                        <a:pt x="360961" y="374614"/>
                      </a:cubicBezTo>
                      <a:cubicBezTo>
                        <a:pt x="360265" y="373298"/>
                        <a:pt x="360247" y="371725"/>
                        <a:pt x="360924" y="370408"/>
                      </a:cubicBezTo>
                      <a:cubicBezTo>
                        <a:pt x="365880" y="360587"/>
                        <a:pt x="367544" y="349066"/>
                        <a:pt x="369300" y="336868"/>
                      </a:cubicBezTo>
                      <a:cubicBezTo>
                        <a:pt x="369501" y="335441"/>
                        <a:pt x="370379" y="334180"/>
                        <a:pt x="371641" y="333485"/>
                      </a:cubicBezTo>
                      <a:cubicBezTo>
                        <a:pt x="372902" y="332790"/>
                        <a:pt x="374420" y="332716"/>
                        <a:pt x="375737" y="333320"/>
                      </a:cubicBezTo>
                      <a:cubicBezTo>
                        <a:pt x="396586" y="342848"/>
                        <a:pt x="418257" y="350730"/>
                        <a:pt x="439215" y="358356"/>
                      </a:cubicBezTo>
                      <a:cubicBezTo>
                        <a:pt x="446804" y="361118"/>
                        <a:pt x="454375" y="363861"/>
                        <a:pt x="461947" y="366714"/>
                      </a:cubicBezTo>
                      <a:cubicBezTo>
                        <a:pt x="462697" y="366915"/>
                        <a:pt x="463574" y="367208"/>
                        <a:pt x="464489" y="367592"/>
                      </a:cubicBezTo>
                      <a:cubicBezTo>
                        <a:pt x="490860" y="343927"/>
                        <a:pt x="517122" y="318159"/>
                        <a:pt x="528241" y="286905"/>
                      </a:cubicBezTo>
                      <a:cubicBezTo>
                        <a:pt x="530362" y="280907"/>
                        <a:pt x="531880" y="274817"/>
                        <a:pt x="532740" y="268818"/>
                      </a:cubicBezTo>
                      <a:cubicBezTo>
                        <a:pt x="532941" y="267447"/>
                        <a:pt x="533105" y="266057"/>
                        <a:pt x="533252" y="264649"/>
                      </a:cubicBezTo>
                      <a:cubicBezTo>
                        <a:pt x="461343" y="201390"/>
                        <a:pt x="427931" y="181932"/>
                        <a:pt x="403480" y="167667"/>
                      </a:cubicBezTo>
                      <a:cubicBezTo>
                        <a:pt x="391757" y="160846"/>
                        <a:pt x="381644" y="154939"/>
                        <a:pt x="370141" y="146033"/>
                      </a:cubicBezTo>
                      <a:lnTo>
                        <a:pt x="370141" y="146033"/>
                      </a:lnTo>
                      <a:cubicBezTo>
                        <a:pt x="346805" y="127946"/>
                        <a:pt x="316612" y="118326"/>
                        <a:pt x="292344" y="110590"/>
                      </a:cubicBezTo>
                      <a:cubicBezTo>
                        <a:pt x="289912" y="109822"/>
                        <a:pt x="287516" y="109091"/>
                        <a:pt x="285138" y="108359"/>
                      </a:cubicBezTo>
                      <a:cubicBezTo>
                        <a:pt x="274806" y="105195"/>
                        <a:pt x="265040" y="102214"/>
                        <a:pt x="255365" y="96801"/>
                      </a:cubicBezTo>
                      <a:cubicBezTo>
                        <a:pt x="241174" y="88864"/>
                        <a:pt x="225812" y="80689"/>
                        <a:pt x="209573" y="74709"/>
                      </a:cubicBezTo>
                      <a:cubicBezTo>
                        <a:pt x="205549" y="73228"/>
                        <a:pt x="201489" y="71875"/>
                        <a:pt x="197411" y="70540"/>
                      </a:cubicBezTo>
                      <a:cubicBezTo>
                        <a:pt x="191742" y="68656"/>
                        <a:pt x="185871" y="66717"/>
                        <a:pt x="180165" y="64413"/>
                      </a:cubicBezTo>
                      <a:cubicBezTo>
                        <a:pt x="154635" y="54135"/>
                        <a:pt x="133129" y="37310"/>
                        <a:pt x="112317" y="21052"/>
                      </a:cubicBezTo>
                      <a:cubicBezTo>
                        <a:pt x="108421" y="18017"/>
                        <a:pt x="104508" y="14962"/>
                        <a:pt x="100558" y="11927"/>
                      </a:cubicBezTo>
                      <a:cubicBezTo>
                        <a:pt x="100174" y="12804"/>
                        <a:pt x="99771" y="13682"/>
                        <a:pt x="99332" y="14578"/>
                      </a:cubicBezTo>
                      <a:cubicBezTo>
                        <a:pt x="96022" y="21418"/>
                        <a:pt x="91285" y="28002"/>
                        <a:pt x="85251" y="34183"/>
                      </a:cubicBezTo>
                      <a:cubicBezTo>
                        <a:pt x="64475" y="55452"/>
                        <a:pt x="31777" y="68089"/>
                        <a:pt x="11129" y="74380"/>
                      </a:cubicBezTo>
                      <a:cubicBezTo>
                        <a:pt x="24223" y="101538"/>
                        <a:pt x="30057" y="131804"/>
                        <a:pt x="28009" y="161376"/>
                      </a:cubicBezTo>
                      <a:cubicBezTo>
                        <a:pt x="52643" y="136980"/>
                        <a:pt x="81849" y="126263"/>
                        <a:pt x="109720" y="131786"/>
                      </a:cubicBezTo>
                      <a:cubicBezTo>
                        <a:pt x="109903" y="131823"/>
                        <a:pt x="110086" y="131878"/>
                        <a:pt x="110269" y="131932"/>
                      </a:cubicBezTo>
                      <a:lnTo>
                        <a:pt x="110927" y="132152"/>
                      </a:lnTo>
                      <a:cubicBezTo>
                        <a:pt x="115408" y="133615"/>
                        <a:pt x="125777" y="136998"/>
                        <a:pt x="128703" y="146142"/>
                      </a:cubicBezTo>
                      <a:cubicBezTo>
                        <a:pt x="134262" y="143893"/>
                        <a:pt x="139091" y="144423"/>
                        <a:pt x="142528" y="145520"/>
                      </a:cubicBezTo>
                      <a:cubicBezTo>
                        <a:pt x="153282" y="148959"/>
                        <a:pt x="161347" y="161303"/>
                        <a:pt x="164365" y="171435"/>
                      </a:cubicBezTo>
                      <a:cubicBezTo>
                        <a:pt x="177495" y="201226"/>
                        <a:pt x="186529" y="257772"/>
                        <a:pt x="165608" y="290892"/>
                      </a:cubicBezTo>
                      <a:cubicBezTo>
                        <a:pt x="155495" y="306894"/>
                        <a:pt x="140005" y="315270"/>
                        <a:pt x="119541" y="315800"/>
                      </a:cubicBezTo>
                      <a:cubicBezTo>
                        <a:pt x="119522" y="315800"/>
                        <a:pt x="119522" y="315800"/>
                        <a:pt x="119504" y="315800"/>
                      </a:cubicBezTo>
                      <a:cubicBezTo>
                        <a:pt x="116267" y="315800"/>
                        <a:pt x="113048" y="315599"/>
                        <a:pt x="109647" y="315379"/>
                      </a:cubicBezTo>
                      <a:cubicBezTo>
                        <a:pt x="103849" y="315014"/>
                        <a:pt x="97961" y="314630"/>
                        <a:pt x="92438" y="315270"/>
                      </a:cubicBezTo>
                      <a:cubicBezTo>
                        <a:pt x="94614" y="317007"/>
                        <a:pt x="96479" y="318964"/>
                        <a:pt x="98198" y="320756"/>
                      </a:cubicBezTo>
                      <a:cubicBezTo>
                        <a:pt x="99040" y="321634"/>
                        <a:pt x="99863" y="322493"/>
                        <a:pt x="100686" y="323298"/>
                      </a:cubicBezTo>
                      <a:cubicBezTo>
                        <a:pt x="100741" y="323280"/>
                        <a:pt x="100796" y="323280"/>
                        <a:pt x="100868" y="32328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0" name="Graphic 4">
                <a:extLst>
                  <a:ext uri="{FF2B5EF4-FFF2-40B4-BE49-F238E27FC236}">
                    <a16:creationId xmlns:a16="http://schemas.microsoft.com/office/drawing/2014/main" id="{FB86294A-3695-C86C-3F73-A1D44D8D6D85}"/>
                  </a:ext>
                </a:extLst>
              </p:cNvPr>
              <p:cNvGrpSpPr/>
              <p:nvPr/>
            </p:nvGrpSpPr>
            <p:grpSpPr>
              <a:xfrm>
                <a:off x="7086897" y="1615756"/>
                <a:ext cx="543181" cy="486064"/>
                <a:chOff x="7086897" y="1615756"/>
                <a:chExt cx="543181" cy="486064"/>
              </a:xfrm>
              <a:solidFill>
                <a:srgbClr val="000000"/>
              </a:solidFill>
            </p:grpSpPr>
            <p:sp>
              <p:nvSpPr>
                <p:cNvPr id="301" name="Freeform: Shape 300">
                  <a:extLst>
                    <a:ext uri="{FF2B5EF4-FFF2-40B4-BE49-F238E27FC236}">
                      <a16:creationId xmlns:a16="http://schemas.microsoft.com/office/drawing/2014/main" id="{2B70CCD4-37AF-D885-97C0-2CB9DC9D8598}"/>
                    </a:ext>
                  </a:extLst>
                </p:cNvPr>
                <p:cNvSpPr/>
                <p:nvPr/>
              </p:nvSpPr>
              <p:spPr>
                <a:xfrm>
                  <a:off x="7091342" y="1620170"/>
                  <a:ext cx="534174" cy="477079"/>
                </a:xfrm>
                <a:custGeom>
                  <a:avLst/>
                  <a:gdLst>
                    <a:gd name="connsiteX0" fmla="*/ 347180 w 534174"/>
                    <a:gd name="connsiteY0" fmla="*/ 477079 h 477079"/>
                    <a:gd name="connsiteX1" fmla="*/ 269785 w 534174"/>
                    <a:gd name="connsiteY1" fmla="*/ 466746 h 477079"/>
                    <a:gd name="connsiteX2" fmla="*/ 256946 w 534174"/>
                    <a:gd name="connsiteY2" fmla="*/ 463180 h 477079"/>
                    <a:gd name="connsiteX3" fmla="*/ 203966 w 534174"/>
                    <a:gd name="connsiteY3" fmla="*/ 432950 h 477079"/>
                    <a:gd name="connsiteX4" fmla="*/ 186995 w 534174"/>
                    <a:gd name="connsiteY4" fmla="*/ 415412 h 477079"/>
                    <a:gd name="connsiteX5" fmla="*/ 144183 w 534174"/>
                    <a:gd name="connsiteY5" fmla="*/ 362432 h 477079"/>
                    <a:gd name="connsiteX6" fmla="*/ 97055 w 534174"/>
                    <a:gd name="connsiteY6" fmla="*/ 324155 h 477079"/>
                    <a:gd name="connsiteX7" fmla="*/ 97347 w 534174"/>
                    <a:gd name="connsiteY7" fmla="*/ 325545 h 477079"/>
                    <a:gd name="connsiteX8" fmla="*/ 97567 w 534174"/>
                    <a:gd name="connsiteY8" fmla="*/ 326331 h 477079"/>
                    <a:gd name="connsiteX9" fmla="*/ 96890 w 534174"/>
                    <a:gd name="connsiteY9" fmla="*/ 325874 h 477079"/>
                    <a:gd name="connsiteX10" fmla="*/ 90507 w 534174"/>
                    <a:gd name="connsiteY10" fmla="*/ 320040 h 477079"/>
                    <a:gd name="connsiteX11" fmla="*/ 74615 w 534174"/>
                    <a:gd name="connsiteY11" fmla="*/ 310951 h 477079"/>
                    <a:gd name="connsiteX12" fmla="*/ 73481 w 534174"/>
                    <a:gd name="connsiteY12" fmla="*/ 310951 h 477079"/>
                    <a:gd name="connsiteX13" fmla="*/ 74469 w 534174"/>
                    <a:gd name="connsiteY13" fmla="*/ 310402 h 477079"/>
                    <a:gd name="connsiteX14" fmla="*/ 105796 w 534174"/>
                    <a:gd name="connsiteY14" fmla="*/ 306452 h 477079"/>
                    <a:gd name="connsiteX15" fmla="*/ 115269 w 534174"/>
                    <a:gd name="connsiteY15" fmla="*/ 306873 h 477079"/>
                    <a:gd name="connsiteX16" fmla="*/ 157167 w 534174"/>
                    <a:gd name="connsiteY16" fmla="*/ 284506 h 477079"/>
                    <a:gd name="connsiteX17" fmla="*/ 155631 w 534174"/>
                    <a:gd name="connsiteY17" fmla="*/ 169073 h 477079"/>
                    <a:gd name="connsiteX18" fmla="*/ 136831 w 534174"/>
                    <a:gd name="connsiteY18" fmla="*/ 146066 h 477079"/>
                    <a:gd name="connsiteX19" fmla="*/ 120756 w 534174"/>
                    <a:gd name="connsiteY19" fmla="*/ 149925 h 477079"/>
                    <a:gd name="connsiteX20" fmla="*/ 120170 w 534174"/>
                    <a:gd name="connsiteY20" fmla="*/ 150401 h 477079"/>
                    <a:gd name="connsiteX21" fmla="*/ 120280 w 534174"/>
                    <a:gd name="connsiteY21" fmla="*/ 149651 h 477079"/>
                    <a:gd name="connsiteX22" fmla="*/ 105248 w 534174"/>
                    <a:gd name="connsiteY22" fmla="*/ 132698 h 477079"/>
                    <a:gd name="connsiteX23" fmla="*/ 104589 w 534174"/>
                    <a:gd name="connsiteY23" fmla="*/ 132478 h 477079"/>
                    <a:gd name="connsiteX24" fmla="*/ 17977 w 534174"/>
                    <a:gd name="connsiteY24" fmla="*/ 170920 h 477079"/>
                    <a:gd name="connsiteX25" fmla="*/ 17282 w 534174"/>
                    <a:gd name="connsiteY25" fmla="*/ 171761 h 477079"/>
                    <a:gd name="connsiteX26" fmla="*/ 17447 w 534174"/>
                    <a:gd name="connsiteY26" fmla="*/ 170700 h 477079"/>
                    <a:gd name="connsiteX27" fmla="*/ 165 w 534174"/>
                    <a:gd name="connsiteY27" fmla="*/ 67611 h 477079"/>
                    <a:gd name="connsiteX28" fmla="*/ 0 w 534174"/>
                    <a:gd name="connsiteY28" fmla="*/ 67282 h 477079"/>
                    <a:gd name="connsiteX29" fmla="*/ 347 w 534174"/>
                    <a:gd name="connsiteY29" fmla="*/ 67190 h 477079"/>
                    <a:gd name="connsiteX30" fmla="*/ 77614 w 534174"/>
                    <a:gd name="connsiteY30" fmla="*/ 26719 h 477079"/>
                    <a:gd name="connsiteX31" fmla="*/ 90800 w 534174"/>
                    <a:gd name="connsiteY31" fmla="*/ 8394 h 477079"/>
                    <a:gd name="connsiteX32" fmla="*/ 93982 w 534174"/>
                    <a:gd name="connsiteY32" fmla="*/ 402 h 477079"/>
                    <a:gd name="connsiteX33" fmla="*/ 94110 w 534174"/>
                    <a:gd name="connsiteY33" fmla="*/ 0 h 477079"/>
                    <a:gd name="connsiteX34" fmla="*/ 94457 w 534174"/>
                    <a:gd name="connsiteY34" fmla="*/ 256 h 477079"/>
                    <a:gd name="connsiteX35" fmla="*/ 111191 w 534174"/>
                    <a:gd name="connsiteY35" fmla="*/ 13149 h 477079"/>
                    <a:gd name="connsiteX36" fmla="*/ 177869 w 534174"/>
                    <a:gd name="connsiteY36" fmla="*/ 55833 h 477079"/>
                    <a:gd name="connsiteX37" fmla="*/ 194822 w 534174"/>
                    <a:gd name="connsiteY37" fmla="*/ 61850 h 477079"/>
                    <a:gd name="connsiteX38" fmla="*/ 207130 w 534174"/>
                    <a:gd name="connsiteY38" fmla="*/ 66075 h 477079"/>
                    <a:gd name="connsiteX39" fmla="*/ 253618 w 534174"/>
                    <a:gd name="connsiteY39" fmla="*/ 88477 h 477079"/>
                    <a:gd name="connsiteX40" fmla="*/ 282421 w 534174"/>
                    <a:gd name="connsiteY40" fmla="*/ 99615 h 477079"/>
                    <a:gd name="connsiteX41" fmla="*/ 289700 w 534174"/>
                    <a:gd name="connsiteY41" fmla="*/ 101864 h 477079"/>
                    <a:gd name="connsiteX42" fmla="*/ 369015 w 534174"/>
                    <a:gd name="connsiteY42" fmla="*/ 138111 h 477079"/>
                    <a:gd name="connsiteX43" fmla="*/ 401806 w 534174"/>
                    <a:gd name="connsiteY43" fmla="*/ 159380 h 477079"/>
                    <a:gd name="connsiteX44" fmla="*/ 534065 w 534174"/>
                    <a:gd name="connsiteY44" fmla="*/ 258428 h 477079"/>
                    <a:gd name="connsiteX45" fmla="*/ 534174 w 534174"/>
                    <a:gd name="connsiteY45" fmla="*/ 258519 h 477079"/>
                    <a:gd name="connsiteX46" fmla="*/ 534174 w 534174"/>
                    <a:gd name="connsiteY46" fmla="*/ 258665 h 477079"/>
                    <a:gd name="connsiteX47" fmla="*/ 533461 w 534174"/>
                    <a:gd name="connsiteY47" fmla="*/ 265414 h 477079"/>
                    <a:gd name="connsiteX48" fmla="*/ 528742 w 534174"/>
                    <a:gd name="connsiteY48" fmla="*/ 284452 h 477079"/>
                    <a:gd name="connsiteX49" fmla="*/ 461498 w 534174"/>
                    <a:gd name="connsiteY49" fmla="*/ 369070 h 477079"/>
                    <a:gd name="connsiteX50" fmla="*/ 461370 w 534174"/>
                    <a:gd name="connsiteY50" fmla="*/ 369198 h 477079"/>
                    <a:gd name="connsiteX51" fmla="*/ 460217 w 534174"/>
                    <a:gd name="connsiteY51" fmla="*/ 368759 h 477079"/>
                    <a:gd name="connsiteX52" fmla="*/ 456176 w 534174"/>
                    <a:gd name="connsiteY52" fmla="*/ 367223 h 477079"/>
                    <a:gd name="connsiteX53" fmla="*/ 433462 w 534174"/>
                    <a:gd name="connsiteY53" fmla="*/ 358884 h 477079"/>
                    <a:gd name="connsiteX54" fmla="*/ 369985 w 534174"/>
                    <a:gd name="connsiteY54" fmla="*/ 333866 h 477079"/>
                    <a:gd name="connsiteX55" fmla="*/ 361371 w 534174"/>
                    <a:gd name="connsiteY55" fmla="*/ 368174 h 477079"/>
                    <a:gd name="connsiteX56" fmla="*/ 407786 w 534174"/>
                    <a:gd name="connsiteY56" fmla="*/ 370387 h 477079"/>
                    <a:gd name="connsiteX57" fmla="*/ 407914 w 534174"/>
                    <a:gd name="connsiteY57" fmla="*/ 370387 h 477079"/>
                    <a:gd name="connsiteX58" fmla="*/ 408005 w 534174"/>
                    <a:gd name="connsiteY58" fmla="*/ 370460 h 477079"/>
                    <a:gd name="connsiteX59" fmla="*/ 424300 w 534174"/>
                    <a:gd name="connsiteY59" fmla="*/ 419051 h 477079"/>
                    <a:gd name="connsiteX60" fmla="*/ 409980 w 534174"/>
                    <a:gd name="connsiteY60" fmla="*/ 472855 h 477079"/>
                    <a:gd name="connsiteX61" fmla="*/ 409907 w 534174"/>
                    <a:gd name="connsiteY61" fmla="*/ 473001 h 477079"/>
                    <a:gd name="connsiteX62" fmla="*/ 409743 w 534174"/>
                    <a:gd name="connsiteY62" fmla="*/ 473019 h 477079"/>
                    <a:gd name="connsiteX63" fmla="*/ 347180 w 534174"/>
                    <a:gd name="connsiteY63" fmla="*/ 477079 h 477079"/>
                    <a:gd name="connsiteX64" fmla="*/ 96414 w 534174"/>
                    <a:gd name="connsiteY64" fmla="*/ 323368 h 477079"/>
                    <a:gd name="connsiteX65" fmla="*/ 96798 w 534174"/>
                    <a:gd name="connsiteY65" fmla="*/ 323460 h 477079"/>
                    <a:gd name="connsiteX66" fmla="*/ 144658 w 534174"/>
                    <a:gd name="connsiteY66" fmla="*/ 362048 h 477079"/>
                    <a:gd name="connsiteX67" fmla="*/ 187470 w 534174"/>
                    <a:gd name="connsiteY67" fmla="*/ 415028 h 477079"/>
                    <a:gd name="connsiteX68" fmla="*/ 204368 w 534174"/>
                    <a:gd name="connsiteY68" fmla="*/ 432493 h 477079"/>
                    <a:gd name="connsiteX69" fmla="*/ 257093 w 534174"/>
                    <a:gd name="connsiteY69" fmla="*/ 462595 h 477079"/>
                    <a:gd name="connsiteX70" fmla="*/ 270004 w 534174"/>
                    <a:gd name="connsiteY70" fmla="*/ 466179 h 477079"/>
                    <a:gd name="connsiteX71" fmla="*/ 409432 w 534174"/>
                    <a:gd name="connsiteY71" fmla="*/ 472416 h 477079"/>
                    <a:gd name="connsiteX72" fmla="*/ 423623 w 534174"/>
                    <a:gd name="connsiteY72" fmla="*/ 418978 h 477079"/>
                    <a:gd name="connsiteX73" fmla="*/ 407621 w 534174"/>
                    <a:gd name="connsiteY73" fmla="*/ 370936 h 477079"/>
                    <a:gd name="connsiteX74" fmla="*/ 360822 w 534174"/>
                    <a:gd name="connsiteY74" fmla="*/ 368668 h 477079"/>
                    <a:gd name="connsiteX75" fmla="*/ 360402 w 534174"/>
                    <a:gd name="connsiteY75" fmla="*/ 368613 h 477079"/>
                    <a:gd name="connsiteX76" fmla="*/ 360584 w 534174"/>
                    <a:gd name="connsiteY76" fmla="*/ 368247 h 477079"/>
                    <a:gd name="connsiteX77" fmla="*/ 369381 w 534174"/>
                    <a:gd name="connsiteY77" fmla="*/ 333354 h 477079"/>
                    <a:gd name="connsiteX78" fmla="*/ 369436 w 534174"/>
                    <a:gd name="connsiteY78" fmla="*/ 332951 h 477079"/>
                    <a:gd name="connsiteX79" fmla="*/ 369802 w 534174"/>
                    <a:gd name="connsiteY79" fmla="*/ 333116 h 477079"/>
                    <a:gd name="connsiteX80" fmla="*/ 433609 w 534174"/>
                    <a:gd name="connsiteY80" fmla="*/ 358280 h 477079"/>
                    <a:gd name="connsiteX81" fmla="*/ 456304 w 534174"/>
                    <a:gd name="connsiteY81" fmla="*/ 366620 h 477079"/>
                    <a:gd name="connsiteX82" fmla="*/ 460400 w 534174"/>
                    <a:gd name="connsiteY82" fmla="*/ 368174 h 477079"/>
                    <a:gd name="connsiteX83" fmla="*/ 461187 w 534174"/>
                    <a:gd name="connsiteY83" fmla="*/ 368467 h 477079"/>
                    <a:gd name="connsiteX84" fmla="*/ 528121 w 534174"/>
                    <a:gd name="connsiteY84" fmla="*/ 284214 h 477079"/>
                    <a:gd name="connsiteX85" fmla="*/ 532821 w 534174"/>
                    <a:gd name="connsiteY85" fmla="*/ 265286 h 477079"/>
                    <a:gd name="connsiteX86" fmla="*/ 533534 w 534174"/>
                    <a:gd name="connsiteY86" fmla="*/ 258739 h 477079"/>
                    <a:gd name="connsiteX87" fmla="*/ 401477 w 534174"/>
                    <a:gd name="connsiteY87" fmla="*/ 159855 h 477079"/>
                    <a:gd name="connsiteX88" fmla="*/ 368613 w 534174"/>
                    <a:gd name="connsiteY88" fmla="*/ 138532 h 477079"/>
                    <a:gd name="connsiteX89" fmla="*/ 289481 w 534174"/>
                    <a:gd name="connsiteY89" fmla="*/ 102394 h 477079"/>
                    <a:gd name="connsiteX90" fmla="*/ 282221 w 534174"/>
                    <a:gd name="connsiteY90" fmla="*/ 100145 h 477079"/>
                    <a:gd name="connsiteX91" fmla="*/ 253289 w 534174"/>
                    <a:gd name="connsiteY91" fmla="*/ 88953 h 477079"/>
                    <a:gd name="connsiteX92" fmla="*/ 206892 w 534174"/>
                    <a:gd name="connsiteY92" fmla="*/ 66587 h 477079"/>
                    <a:gd name="connsiteX93" fmla="*/ 194602 w 534174"/>
                    <a:gd name="connsiteY93" fmla="*/ 62362 h 477079"/>
                    <a:gd name="connsiteX94" fmla="*/ 177613 w 534174"/>
                    <a:gd name="connsiteY94" fmla="*/ 56327 h 477079"/>
                    <a:gd name="connsiteX95" fmla="*/ 110789 w 534174"/>
                    <a:gd name="connsiteY95" fmla="*/ 13570 h 477079"/>
                    <a:gd name="connsiteX96" fmla="*/ 94421 w 534174"/>
                    <a:gd name="connsiteY96" fmla="*/ 951 h 477079"/>
                    <a:gd name="connsiteX97" fmla="*/ 91348 w 534174"/>
                    <a:gd name="connsiteY97" fmla="*/ 8614 h 477079"/>
                    <a:gd name="connsiteX98" fmla="*/ 78053 w 534174"/>
                    <a:gd name="connsiteY98" fmla="*/ 27103 h 477079"/>
                    <a:gd name="connsiteX99" fmla="*/ 878 w 534174"/>
                    <a:gd name="connsiteY99" fmla="*/ 67647 h 477079"/>
                    <a:gd name="connsiteX100" fmla="*/ 18215 w 534174"/>
                    <a:gd name="connsiteY100" fmla="*/ 169731 h 477079"/>
                    <a:gd name="connsiteX101" fmla="*/ 104754 w 534174"/>
                    <a:gd name="connsiteY101" fmla="*/ 131911 h 477079"/>
                    <a:gd name="connsiteX102" fmla="*/ 105448 w 534174"/>
                    <a:gd name="connsiteY102" fmla="*/ 132131 h 477079"/>
                    <a:gd name="connsiteX103" fmla="*/ 120975 w 534174"/>
                    <a:gd name="connsiteY103" fmla="*/ 149011 h 477079"/>
                    <a:gd name="connsiteX104" fmla="*/ 137032 w 534174"/>
                    <a:gd name="connsiteY104" fmla="*/ 145481 h 477079"/>
                    <a:gd name="connsiteX105" fmla="*/ 156216 w 534174"/>
                    <a:gd name="connsiteY105" fmla="*/ 168835 h 477079"/>
                    <a:gd name="connsiteX106" fmla="*/ 169438 w 534174"/>
                    <a:gd name="connsiteY106" fmla="*/ 226735 h 477079"/>
                    <a:gd name="connsiteX107" fmla="*/ 157697 w 534174"/>
                    <a:gd name="connsiteY107" fmla="*/ 284799 h 477079"/>
                    <a:gd name="connsiteX108" fmla="*/ 115306 w 534174"/>
                    <a:gd name="connsiteY108" fmla="*/ 307440 h 477079"/>
                    <a:gd name="connsiteX109" fmla="*/ 105796 w 534174"/>
                    <a:gd name="connsiteY109" fmla="*/ 307019 h 477079"/>
                    <a:gd name="connsiteX110" fmla="*/ 75767 w 534174"/>
                    <a:gd name="connsiteY110" fmla="*/ 310384 h 477079"/>
                    <a:gd name="connsiteX111" fmla="*/ 90983 w 534174"/>
                    <a:gd name="connsiteY111" fmla="*/ 319619 h 477079"/>
                    <a:gd name="connsiteX112" fmla="*/ 96616 w 534174"/>
                    <a:gd name="connsiteY112" fmla="*/ 324905 h 477079"/>
                    <a:gd name="connsiteX113" fmla="*/ 96451 w 534174"/>
                    <a:gd name="connsiteY113" fmla="*/ 323752 h 477079"/>
                    <a:gd name="connsiteX114" fmla="*/ 96414 w 534174"/>
                    <a:gd name="connsiteY114" fmla="*/ 323368 h 47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34174" h="477079">
                      <a:moveTo>
                        <a:pt x="347180" y="477079"/>
                      </a:moveTo>
                      <a:cubicBezTo>
                        <a:pt x="321521" y="477079"/>
                        <a:pt x="292754" y="474757"/>
                        <a:pt x="269785" y="466746"/>
                      </a:cubicBezTo>
                      <a:cubicBezTo>
                        <a:pt x="265926" y="465393"/>
                        <a:pt x="261720" y="464241"/>
                        <a:pt x="256946" y="463180"/>
                      </a:cubicBezTo>
                      <a:cubicBezTo>
                        <a:pt x="248113" y="461223"/>
                        <a:pt x="229496" y="454713"/>
                        <a:pt x="203966" y="432950"/>
                      </a:cubicBezTo>
                      <a:cubicBezTo>
                        <a:pt x="198004" y="427866"/>
                        <a:pt x="192298" y="421959"/>
                        <a:pt x="186995" y="415412"/>
                      </a:cubicBezTo>
                      <a:lnTo>
                        <a:pt x="144183" y="362432"/>
                      </a:lnTo>
                      <a:cubicBezTo>
                        <a:pt x="143926" y="362103"/>
                        <a:pt x="117848" y="329641"/>
                        <a:pt x="97055" y="324155"/>
                      </a:cubicBezTo>
                      <a:cubicBezTo>
                        <a:pt x="97091" y="324447"/>
                        <a:pt x="97182" y="324905"/>
                        <a:pt x="97347" y="325545"/>
                      </a:cubicBezTo>
                      <a:lnTo>
                        <a:pt x="97567" y="326331"/>
                      </a:lnTo>
                      <a:lnTo>
                        <a:pt x="96890" y="325874"/>
                      </a:lnTo>
                      <a:cubicBezTo>
                        <a:pt x="94604" y="324301"/>
                        <a:pt x="92610" y="322235"/>
                        <a:pt x="90507" y="320040"/>
                      </a:cubicBezTo>
                      <a:cubicBezTo>
                        <a:pt x="86228" y="315578"/>
                        <a:pt x="81802" y="310951"/>
                        <a:pt x="74615" y="310951"/>
                      </a:cubicBezTo>
                      <a:lnTo>
                        <a:pt x="73481" y="310951"/>
                      </a:lnTo>
                      <a:lnTo>
                        <a:pt x="74469" y="310402"/>
                      </a:lnTo>
                      <a:cubicBezTo>
                        <a:pt x="83923" y="305044"/>
                        <a:pt x="95536" y="305794"/>
                        <a:pt x="105796" y="306452"/>
                      </a:cubicBezTo>
                      <a:cubicBezTo>
                        <a:pt x="109124" y="306671"/>
                        <a:pt x="112288" y="306873"/>
                        <a:pt x="115269" y="306873"/>
                      </a:cubicBezTo>
                      <a:cubicBezTo>
                        <a:pt x="133886" y="306379"/>
                        <a:pt x="147986" y="298862"/>
                        <a:pt x="157167" y="284506"/>
                      </a:cubicBezTo>
                      <a:cubicBezTo>
                        <a:pt x="177430" y="252850"/>
                        <a:pt x="168469" y="197949"/>
                        <a:pt x="155631" y="169073"/>
                      </a:cubicBezTo>
                      <a:cubicBezTo>
                        <a:pt x="153436" y="161501"/>
                        <a:pt x="146651" y="149175"/>
                        <a:pt x="136831" y="146066"/>
                      </a:cubicBezTo>
                      <a:cubicBezTo>
                        <a:pt x="131527" y="144384"/>
                        <a:pt x="126114" y="145682"/>
                        <a:pt x="120756" y="149925"/>
                      </a:cubicBezTo>
                      <a:lnTo>
                        <a:pt x="120170" y="150401"/>
                      </a:lnTo>
                      <a:lnTo>
                        <a:pt x="120280" y="149651"/>
                      </a:lnTo>
                      <a:cubicBezTo>
                        <a:pt x="121944" y="138129"/>
                        <a:pt x="110661" y="134472"/>
                        <a:pt x="105248" y="132698"/>
                      </a:cubicBezTo>
                      <a:lnTo>
                        <a:pt x="104589" y="132478"/>
                      </a:lnTo>
                      <a:cubicBezTo>
                        <a:pt x="74816" y="126590"/>
                        <a:pt x="43251" y="140598"/>
                        <a:pt x="17977" y="170920"/>
                      </a:cubicBezTo>
                      <a:lnTo>
                        <a:pt x="17282" y="171761"/>
                      </a:lnTo>
                      <a:lnTo>
                        <a:pt x="17447" y="170700"/>
                      </a:lnTo>
                      <a:cubicBezTo>
                        <a:pt x="22897" y="135990"/>
                        <a:pt x="16770" y="99377"/>
                        <a:pt x="165" y="67611"/>
                      </a:cubicBezTo>
                      <a:lnTo>
                        <a:pt x="0" y="67282"/>
                      </a:lnTo>
                      <a:lnTo>
                        <a:pt x="347" y="67190"/>
                      </a:lnTo>
                      <a:cubicBezTo>
                        <a:pt x="19824" y="61686"/>
                        <a:pt x="55742" y="49103"/>
                        <a:pt x="77614" y="26719"/>
                      </a:cubicBezTo>
                      <a:cubicBezTo>
                        <a:pt x="83284" y="20921"/>
                        <a:pt x="87709" y="14740"/>
                        <a:pt x="90800" y="8394"/>
                      </a:cubicBezTo>
                      <a:cubicBezTo>
                        <a:pt x="92135" y="5651"/>
                        <a:pt x="93177" y="3036"/>
                        <a:pt x="93982" y="402"/>
                      </a:cubicBezTo>
                      <a:lnTo>
                        <a:pt x="94110" y="0"/>
                      </a:lnTo>
                      <a:lnTo>
                        <a:pt x="94457" y="256"/>
                      </a:lnTo>
                      <a:cubicBezTo>
                        <a:pt x="100273" y="4627"/>
                        <a:pt x="106070" y="9144"/>
                        <a:pt x="111191" y="13149"/>
                      </a:cubicBezTo>
                      <a:cubicBezTo>
                        <a:pt x="131747" y="29206"/>
                        <a:pt x="152979" y="45811"/>
                        <a:pt x="177869" y="55833"/>
                      </a:cubicBezTo>
                      <a:cubicBezTo>
                        <a:pt x="183429" y="58064"/>
                        <a:pt x="189226" y="59985"/>
                        <a:pt x="194822" y="61850"/>
                      </a:cubicBezTo>
                      <a:cubicBezTo>
                        <a:pt x="198882" y="63185"/>
                        <a:pt x="203070" y="64575"/>
                        <a:pt x="207130" y="66075"/>
                      </a:cubicBezTo>
                      <a:cubicBezTo>
                        <a:pt x="223681" y="72164"/>
                        <a:pt x="239262" y="80449"/>
                        <a:pt x="253618" y="88477"/>
                      </a:cubicBezTo>
                      <a:cubicBezTo>
                        <a:pt x="262835" y="93635"/>
                        <a:pt x="272363" y="96542"/>
                        <a:pt x="282421" y="99615"/>
                      </a:cubicBezTo>
                      <a:cubicBezTo>
                        <a:pt x="284799" y="100346"/>
                        <a:pt x="287250" y="101096"/>
                        <a:pt x="289700" y="101864"/>
                      </a:cubicBezTo>
                      <a:cubicBezTo>
                        <a:pt x="314334" y="109728"/>
                        <a:pt x="345003" y="119494"/>
                        <a:pt x="369015" y="138111"/>
                      </a:cubicBezTo>
                      <a:cubicBezTo>
                        <a:pt x="380262" y="146834"/>
                        <a:pt x="390247" y="152650"/>
                        <a:pt x="401806" y="159380"/>
                      </a:cubicBezTo>
                      <a:cubicBezTo>
                        <a:pt x="426623" y="173846"/>
                        <a:pt x="460620" y="193652"/>
                        <a:pt x="534065" y="258428"/>
                      </a:cubicBezTo>
                      <a:lnTo>
                        <a:pt x="534174" y="258519"/>
                      </a:lnTo>
                      <a:lnTo>
                        <a:pt x="534174" y="258665"/>
                      </a:lnTo>
                      <a:cubicBezTo>
                        <a:pt x="534046" y="260732"/>
                        <a:pt x="533808" y="262945"/>
                        <a:pt x="533461" y="265414"/>
                      </a:cubicBezTo>
                      <a:cubicBezTo>
                        <a:pt x="532565" y="271741"/>
                        <a:pt x="530974" y="278142"/>
                        <a:pt x="528742" y="284452"/>
                      </a:cubicBezTo>
                      <a:cubicBezTo>
                        <a:pt x="516947" y="317644"/>
                        <a:pt x="489058" y="344455"/>
                        <a:pt x="461498" y="369070"/>
                      </a:cubicBezTo>
                      <a:lnTo>
                        <a:pt x="461370" y="369198"/>
                      </a:lnTo>
                      <a:lnTo>
                        <a:pt x="460217" y="368759"/>
                      </a:lnTo>
                      <a:cubicBezTo>
                        <a:pt x="458864" y="368119"/>
                        <a:pt x="457511" y="367607"/>
                        <a:pt x="456176" y="367223"/>
                      </a:cubicBezTo>
                      <a:cubicBezTo>
                        <a:pt x="448586" y="364389"/>
                        <a:pt x="440906" y="361590"/>
                        <a:pt x="433462" y="358884"/>
                      </a:cubicBezTo>
                      <a:cubicBezTo>
                        <a:pt x="412541" y="351276"/>
                        <a:pt x="390906" y="343412"/>
                        <a:pt x="369985" y="333866"/>
                      </a:cubicBezTo>
                      <a:cubicBezTo>
                        <a:pt x="368284" y="345662"/>
                        <a:pt x="366491" y="357823"/>
                        <a:pt x="361371" y="368174"/>
                      </a:cubicBezTo>
                      <a:cubicBezTo>
                        <a:pt x="377921" y="370204"/>
                        <a:pt x="393100" y="370917"/>
                        <a:pt x="407786" y="370387"/>
                      </a:cubicBezTo>
                      <a:lnTo>
                        <a:pt x="407914" y="370387"/>
                      </a:lnTo>
                      <a:lnTo>
                        <a:pt x="408005" y="370460"/>
                      </a:lnTo>
                      <a:cubicBezTo>
                        <a:pt x="420039" y="381305"/>
                        <a:pt x="425525" y="397654"/>
                        <a:pt x="424300" y="419051"/>
                      </a:cubicBezTo>
                      <a:cubicBezTo>
                        <a:pt x="423020" y="441363"/>
                        <a:pt x="414772" y="462339"/>
                        <a:pt x="409980" y="472855"/>
                      </a:cubicBezTo>
                      <a:lnTo>
                        <a:pt x="409907" y="473001"/>
                      </a:lnTo>
                      <a:lnTo>
                        <a:pt x="409743" y="473019"/>
                      </a:lnTo>
                      <a:cubicBezTo>
                        <a:pt x="401824" y="474025"/>
                        <a:pt x="376531" y="477079"/>
                        <a:pt x="347180" y="477079"/>
                      </a:cubicBezTo>
                      <a:close/>
                      <a:moveTo>
                        <a:pt x="96414" y="323368"/>
                      </a:moveTo>
                      <a:lnTo>
                        <a:pt x="96798" y="323460"/>
                      </a:lnTo>
                      <a:cubicBezTo>
                        <a:pt x="117848" y="328672"/>
                        <a:pt x="144402" y="361718"/>
                        <a:pt x="144658" y="362048"/>
                      </a:cubicBezTo>
                      <a:lnTo>
                        <a:pt x="187470" y="415028"/>
                      </a:lnTo>
                      <a:cubicBezTo>
                        <a:pt x="192737" y="421557"/>
                        <a:pt x="198425" y="427427"/>
                        <a:pt x="204368" y="432493"/>
                      </a:cubicBezTo>
                      <a:cubicBezTo>
                        <a:pt x="229789" y="454164"/>
                        <a:pt x="248315" y="460657"/>
                        <a:pt x="257093" y="462595"/>
                      </a:cubicBezTo>
                      <a:cubicBezTo>
                        <a:pt x="261902" y="463656"/>
                        <a:pt x="266127" y="464826"/>
                        <a:pt x="270004" y="466179"/>
                      </a:cubicBezTo>
                      <a:cubicBezTo>
                        <a:pt x="318943" y="483242"/>
                        <a:pt x="394344" y="474427"/>
                        <a:pt x="409432" y="472416"/>
                      </a:cubicBezTo>
                      <a:cubicBezTo>
                        <a:pt x="414223" y="461900"/>
                        <a:pt x="422361" y="441088"/>
                        <a:pt x="423623" y="418978"/>
                      </a:cubicBezTo>
                      <a:cubicBezTo>
                        <a:pt x="424849" y="397819"/>
                        <a:pt x="419454" y="381652"/>
                        <a:pt x="407621" y="370936"/>
                      </a:cubicBezTo>
                      <a:cubicBezTo>
                        <a:pt x="392826" y="371484"/>
                        <a:pt x="377519" y="370734"/>
                        <a:pt x="360822" y="368668"/>
                      </a:cubicBezTo>
                      <a:lnTo>
                        <a:pt x="360402" y="368613"/>
                      </a:lnTo>
                      <a:lnTo>
                        <a:pt x="360584" y="368247"/>
                      </a:lnTo>
                      <a:cubicBezTo>
                        <a:pt x="365870" y="357787"/>
                        <a:pt x="367662" y="345369"/>
                        <a:pt x="369381" y="333354"/>
                      </a:cubicBezTo>
                      <a:lnTo>
                        <a:pt x="369436" y="332951"/>
                      </a:lnTo>
                      <a:lnTo>
                        <a:pt x="369802" y="333116"/>
                      </a:lnTo>
                      <a:cubicBezTo>
                        <a:pt x="390814" y="342717"/>
                        <a:pt x="412559" y="350618"/>
                        <a:pt x="433609" y="358280"/>
                      </a:cubicBezTo>
                      <a:cubicBezTo>
                        <a:pt x="441052" y="360987"/>
                        <a:pt x="448751" y="363785"/>
                        <a:pt x="456304" y="366620"/>
                      </a:cubicBezTo>
                      <a:cubicBezTo>
                        <a:pt x="457657" y="367004"/>
                        <a:pt x="459047" y="367534"/>
                        <a:pt x="460400" y="368174"/>
                      </a:cubicBezTo>
                      <a:lnTo>
                        <a:pt x="461187" y="368467"/>
                      </a:lnTo>
                      <a:cubicBezTo>
                        <a:pt x="488637" y="343942"/>
                        <a:pt x="516398" y="317224"/>
                        <a:pt x="528121" y="284214"/>
                      </a:cubicBezTo>
                      <a:cubicBezTo>
                        <a:pt x="530352" y="277941"/>
                        <a:pt x="531925" y="271577"/>
                        <a:pt x="532821" y="265286"/>
                      </a:cubicBezTo>
                      <a:cubicBezTo>
                        <a:pt x="533150" y="262890"/>
                        <a:pt x="533388" y="260732"/>
                        <a:pt x="533534" y="258739"/>
                      </a:cubicBezTo>
                      <a:cubicBezTo>
                        <a:pt x="460199" y="194072"/>
                        <a:pt x="426257" y="174303"/>
                        <a:pt x="401477" y="159855"/>
                      </a:cubicBezTo>
                      <a:cubicBezTo>
                        <a:pt x="389900" y="153107"/>
                        <a:pt x="379897" y="147273"/>
                        <a:pt x="368613" y="138532"/>
                      </a:cubicBezTo>
                      <a:cubicBezTo>
                        <a:pt x="344692" y="119988"/>
                        <a:pt x="314078" y="110222"/>
                        <a:pt x="289481" y="102394"/>
                      </a:cubicBezTo>
                      <a:cubicBezTo>
                        <a:pt x="287048" y="101608"/>
                        <a:pt x="284580" y="100858"/>
                        <a:pt x="282221" y="100145"/>
                      </a:cubicBezTo>
                      <a:cubicBezTo>
                        <a:pt x="272107" y="97054"/>
                        <a:pt x="262561" y="94147"/>
                        <a:pt x="253289" y="88953"/>
                      </a:cubicBezTo>
                      <a:cubicBezTo>
                        <a:pt x="238951" y="80924"/>
                        <a:pt x="223406" y="72658"/>
                        <a:pt x="206892" y="66587"/>
                      </a:cubicBezTo>
                      <a:cubicBezTo>
                        <a:pt x="202832" y="65087"/>
                        <a:pt x="198644" y="63697"/>
                        <a:pt x="194602" y="62362"/>
                      </a:cubicBezTo>
                      <a:cubicBezTo>
                        <a:pt x="188988" y="60497"/>
                        <a:pt x="183191" y="58577"/>
                        <a:pt x="177613" y="56327"/>
                      </a:cubicBezTo>
                      <a:cubicBezTo>
                        <a:pt x="152650" y="46269"/>
                        <a:pt x="131381" y="29645"/>
                        <a:pt x="110789" y="13570"/>
                      </a:cubicBezTo>
                      <a:cubicBezTo>
                        <a:pt x="105778" y="9656"/>
                        <a:pt x="100108" y="5230"/>
                        <a:pt x="94421" y="951"/>
                      </a:cubicBezTo>
                      <a:cubicBezTo>
                        <a:pt x="93616" y="3475"/>
                        <a:pt x="92610" y="5980"/>
                        <a:pt x="91348" y="8614"/>
                      </a:cubicBezTo>
                      <a:cubicBezTo>
                        <a:pt x="88240" y="15033"/>
                        <a:pt x="83777" y="21251"/>
                        <a:pt x="78053" y="27103"/>
                      </a:cubicBezTo>
                      <a:cubicBezTo>
                        <a:pt x="56217" y="49451"/>
                        <a:pt x="20482" y="62069"/>
                        <a:pt x="878" y="67647"/>
                      </a:cubicBezTo>
                      <a:cubicBezTo>
                        <a:pt x="17245" y="99139"/>
                        <a:pt x="23372" y="135313"/>
                        <a:pt x="18215" y="169731"/>
                      </a:cubicBezTo>
                      <a:cubicBezTo>
                        <a:pt x="43507" y="139793"/>
                        <a:pt x="74999" y="126023"/>
                        <a:pt x="104754" y="131911"/>
                      </a:cubicBezTo>
                      <a:lnTo>
                        <a:pt x="105448" y="132131"/>
                      </a:lnTo>
                      <a:cubicBezTo>
                        <a:pt x="110917" y="133905"/>
                        <a:pt x="122164" y="137581"/>
                        <a:pt x="120975" y="149011"/>
                      </a:cubicBezTo>
                      <a:cubicBezTo>
                        <a:pt x="126315" y="144987"/>
                        <a:pt x="131710" y="143799"/>
                        <a:pt x="137032" y="145481"/>
                      </a:cubicBezTo>
                      <a:cubicBezTo>
                        <a:pt x="147072" y="148663"/>
                        <a:pt x="154003" y="161190"/>
                        <a:pt x="156216" y="168835"/>
                      </a:cubicBezTo>
                      <a:cubicBezTo>
                        <a:pt x="163422" y="185038"/>
                        <a:pt x="168359" y="206691"/>
                        <a:pt x="169438" y="226735"/>
                      </a:cubicBezTo>
                      <a:cubicBezTo>
                        <a:pt x="170334" y="243468"/>
                        <a:pt x="169018" y="267115"/>
                        <a:pt x="157697" y="284799"/>
                      </a:cubicBezTo>
                      <a:cubicBezTo>
                        <a:pt x="148389" y="299338"/>
                        <a:pt x="134124" y="306946"/>
                        <a:pt x="115306" y="307440"/>
                      </a:cubicBezTo>
                      <a:cubicBezTo>
                        <a:pt x="112306" y="307440"/>
                        <a:pt x="109143" y="307239"/>
                        <a:pt x="105796" y="307019"/>
                      </a:cubicBezTo>
                      <a:cubicBezTo>
                        <a:pt x="95975" y="306397"/>
                        <a:pt x="84893" y="305684"/>
                        <a:pt x="75767" y="310384"/>
                      </a:cubicBezTo>
                      <a:cubicBezTo>
                        <a:pt x="82552" y="310823"/>
                        <a:pt x="86831" y="315303"/>
                        <a:pt x="90983" y="319619"/>
                      </a:cubicBezTo>
                      <a:cubicBezTo>
                        <a:pt x="92848" y="321576"/>
                        <a:pt x="94640" y="323442"/>
                        <a:pt x="96616" y="324905"/>
                      </a:cubicBezTo>
                      <a:cubicBezTo>
                        <a:pt x="96451" y="324155"/>
                        <a:pt x="96451" y="323789"/>
                        <a:pt x="96451" y="323752"/>
                      </a:cubicBezTo>
                      <a:lnTo>
                        <a:pt x="96414" y="3233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" name="Freeform: Shape 301">
                  <a:extLst>
                    <a:ext uri="{FF2B5EF4-FFF2-40B4-BE49-F238E27FC236}">
                      <a16:creationId xmlns:a16="http://schemas.microsoft.com/office/drawing/2014/main" id="{E4F400AD-7083-6DB6-15D2-64C67183D33C}"/>
                    </a:ext>
                  </a:extLst>
                </p:cNvPr>
                <p:cNvSpPr/>
                <p:nvPr/>
              </p:nvSpPr>
              <p:spPr>
                <a:xfrm>
                  <a:off x="7086897" y="1615756"/>
                  <a:ext cx="543181" cy="486064"/>
                </a:xfrm>
                <a:custGeom>
                  <a:avLst/>
                  <a:gdLst>
                    <a:gd name="connsiteX0" fmla="*/ 351625 w 543181"/>
                    <a:gd name="connsiteY0" fmla="*/ 486065 h 486064"/>
                    <a:gd name="connsiteX1" fmla="*/ 272730 w 543181"/>
                    <a:gd name="connsiteY1" fmla="*/ 475476 h 486064"/>
                    <a:gd name="connsiteX2" fmla="*/ 260404 w 543181"/>
                    <a:gd name="connsiteY2" fmla="*/ 472056 h 486064"/>
                    <a:gd name="connsiteX3" fmla="*/ 205449 w 543181"/>
                    <a:gd name="connsiteY3" fmla="*/ 440857 h 486064"/>
                    <a:gd name="connsiteX4" fmla="*/ 187893 w 543181"/>
                    <a:gd name="connsiteY4" fmla="*/ 422715 h 486064"/>
                    <a:gd name="connsiteX5" fmla="*/ 145080 w 543181"/>
                    <a:gd name="connsiteY5" fmla="*/ 369735 h 486064"/>
                    <a:gd name="connsiteX6" fmla="*/ 104609 w 543181"/>
                    <a:gd name="connsiteY6" fmla="*/ 334512 h 486064"/>
                    <a:gd name="connsiteX7" fmla="*/ 99433 w 543181"/>
                    <a:gd name="connsiteY7" fmla="*/ 334512 h 486064"/>
                    <a:gd name="connsiteX8" fmla="*/ 98757 w 543181"/>
                    <a:gd name="connsiteY8" fmla="*/ 334055 h 486064"/>
                    <a:gd name="connsiteX9" fmla="*/ 91697 w 543181"/>
                    <a:gd name="connsiteY9" fmla="*/ 327636 h 486064"/>
                    <a:gd name="connsiteX10" fmla="*/ 79097 w 543181"/>
                    <a:gd name="connsiteY10" fmla="*/ 319937 h 486064"/>
                    <a:gd name="connsiteX11" fmla="*/ 77963 w 543181"/>
                    <a:gd name="connsiteY11" fmla="*/ 319937 h 486064"/>
                    <a:gd name="connsiteX12" fmla="*/ 73538 w 543181"/>
                    <a:gd name="connsiteY12" fmla="*/ 316535 h 486064"/>
                    <a:gd name="connsiteX13" fmla="*/ 75714 w 543181"/>
                    <a:gd name="connsiteY13" fmla="*/ 311396 h 486064"/>
                    <a:gd name="connsiteX14" fmla="*/ 76701 w 543181"/>
                    <a:gd name="connsiteY14" fmla="*/ 310848 h 486064"/>
                    <a:gd name="connsiteX15" fmla="*/ 110553 w 543181"/>
                    <a:gd name="connsiteY15" fmla="*/ 306312 h 486064"/>
                    <a:gd name="connsiteX16" fmla="*/ 119733 w 543181"/>
                    <a:gd name="connsiteY16" fmla="*/ 306714 h 486064"/>
                    <a:gd name="connsiteX17" fmla="*/ 157791 w 543181"/>
                    <a:gd name="connsiteY17" fmla="*/ 286451 h 486064"/>
                    <a:gd name="connsiteX18" fmla="*/ 155925 w 543181"/>
                    <a:gd name="connsiteY18" fmla="*/ 175333 h 486064"/>
                    <a:gd name="connsiteX19" fmla="*/ 155706 w 543181"/>
                    <a:gd name="connsiteY19" fmla="*/ 174748 h 486064"/>
                    <a:gd name="connsiteX20" fmla="*/ 139905 w 543181"/>
                    <a:gd name="connsiteY20" fmla="*/ 154851 h 486064"/>
                    <a:gd name="connsiteX21" fmla="*/ 128054 w 543181"/>
                    <a:gd name="connsiteY21" fmla="*/ 157942 h 486064"/>
                    <a:gd name="connsiteX22" fmla="*/ 127469 w 543181"/>
                    <a:gd name="connsiteY22" fmla="*/ 158417 h 486064"/>
                    <a:gd name="connsiteX23" fmla="*/ 122348 w 543181"/>
                    <a:gd name="connsiteY23" fmla="*/ 158801 h 486064"/>
                    <a:gd name="connsiteX24" fmla="*/ 120099 w 543181"/>
                    <a:gd name="connsiteY24" fmla="*/ 154193 h 486064"/>
                    <a:gd name="connsiteX25" fmla="*/ 120209 w 543181"/>
                    <a:gd name="connsiteY25" fmla="*/ 153443 h 486064"/>
                    <a:gd name="connsiteX26" fmla="*/ 108285 w 543181"/>
                    <a:gd name="connsiteY26" fmla="*/ 141482 h 486064"/>
                    <a:gd name="connsiteX27" fmla="*/ 107883 w 543181"/>
                    <a:gd name="connsiteY27" fmla="*/ 141354 h 486064"/>
                    <a:gd name="connsiteX28" fmla="*/ 25952 w 543181"/>
                    <a:gd name="connsiteY28" fmla="*/ 178296 h 486064"/>
                    <a:gd name="connsiteX29" fmla="*/ 25257 w 543181"/>
                    <a:gd name="connsiteY29" fmla="*/ 179137 h 486064"/>
                    <a:gd name="connsiteX30" fmla="*/ 19862 w 543181"/>
                    <a:gd name="connsiteY30" fmla="*/ 180381 h 486064"/>
                    <a:gd name="connsiteX31" fmla="*/ 17229 w 543181"/>
                    <a:gd name="connsiteY31" fmla="*/ 175498 h 486064"/>
                    <a:gd name="connsiteX32" fmla="*/ 17394 w 543181"/>
                    <a:gd name="connsiteY32" fmla="*/ 174437 h 486064"/>
                    <a:gd name="connsiteX33" fmla="*/ 568 w 543181"/>
                    <a:gd name="connsiteY33" fmla="*/ 74183 h 486064"/>
                    <a:gd name="connsiteX34" fmla="*/ 331 w 543181"/>
                    <a:gd name="connsiteY34" fmla="*/ 70104 h 486064"/>
                    <a:gd name="connsiteX35" fmla="*/ 3184 w 543181"/>
                    <a:gd name="connsiteY35" fmla="*/ 67343 h 486064"/>
                    <a:gd name="connsiteX36" fmla="*/ 78804 w 543181"/>
                    <a:gd name="connsiteY36" fmla="*/ 27969 h 486064"/>
                    <a:gd name="connsiteX37" fmla="*/ 91130 w 543181"/>
                    <a:gd name="connsiteY37" fmla="*/ 10833 h 486064"/>
                    <a:gd name="connsiteX38" fmla="*/ 94057 w 543181"/>
                    <a:gd name="connsiteY38" fmla="*/ 3499 h 486064"/>
                    <a:gd name="connsiteX39" fmla="*/ 97092 w 543181"/>
                    <a:gd name="connsiteY39" fmla="*/ 281 h 486064"/>
                    <a:gd name="connsiteX40" fmla="*/ 101317 w 543181"/>
                    <a:gd name="connsiteY40" fmla="*/ 793 h 486064"/>
                    <a:gd name="connsiteX41" fmla="*/ 118435 w 543181"/>
                    <a:gd name="connsiteY41" fmla="*/ 13978 h 486064"/>
                    <a:gd name="connsiteX42" fmla="*/ 183997 w 543181"/>
                    <a:gd name="connsiteY42" fmla="*/ 56004 h 486064"/>
                    <a:gd name="connsiteX43" fmla="*/ 200676 w 543181"/>
                    <a:gd name="connsiteY43" fmla="*/ 61930 h 486064"/>
                    <a:gd name="connsiteX44" fmla="*/ 213130 w 543181"/>
                    <a:gd name="connsiteY44" fmla="*/ 66209 h 486064"/>
                    <a:gd name="connsiteX45" fmla="*/ 260276 w 543181"/>
                    <a:gd name="connsiteY45" fmla="*/ 88923 h 486064"/>
                    <a:gd name="connsiteX46" fmla="*/ 288165 w 543181"/>
                    <a:gd name="connsiteY46" fmla="*/ 99676 h 486064"/>
                    <a:gd name="connsiteX47" fmla="*/ 295517 w 543181"/>
                    <a:gd name="connsiteY47" fmla="*/ 101944 h 486064"/>
                    <a:gd name="connsiteX48" fmla="*/ 376241 w 543181"/>
                    <a:gd name="connsiteY48" fmla="*/ 138922 h 486064"/>
                    <a:gd name="connsiteX49" fmla="*/ 408519 w 543181"/>
                    <a:gd name="connsiteY49" fmla="*/ 159843 h 486064"/>
                    <a:gd name="connsiteX50" fmla="*/ 541527 w 543181"/>
                    <a:gd name="connsiteY50" fmla="*/ 259422 h 486064"/>
                    <a:gd name="connsiteX51" fmla="*/ 543174 w 543181"/>
                    <a:gd name="connsiteY51" fmla="*/ 263225 h 486064"/>
                    <a:gd name="connsiteX52" fmla="*/ 542405 w 543181"/>
                    <a:gd name="connsiteY52" fmla="*/ 270468 h 486064"/>
                    <a:gd name="connsiteX53" fmla="*/ 537468 w 543181"/>
                    <a:gd name="connsiteY53" fmla="*/ 290402 h 486064"/>
                    <a:gd name="connsiteX54" fmla="*/ 468961 w 543181"/>
                    <a:gd name="connsiteY54" fmla="*/ 376885 h 486064"/>
                    <a:gd name="connsiteX55" fmla="*/ 464133 w 543181"/>
                    <a:gd name="connsiteY55" fmla="*/ 377873 h 486064"/>
                    <a:gd name="connsiteX56" fmla="*/ 462981 w 543181"/>
                    <a:gd name="connsiteY56" fmla="*/ 377434 h 486064"/>
                    <a:gd name="connsiteX57" fmla="*/ 459323 w 543181"/>
                    <a:gd name="connsiteY57" fmla="*/ 376026 h 486064"/>
                    <a:gd name="connsiteX58" fmla="*/ 436536 w 543181"/>
                    <a:gd name="connsiteY58" fmla="*/ 367668 h 486064"/>
                    <a:gd name="connsiteX59" fmla="*/ 378015 w 543181"/>
                    <a:gd name="connsiteY59" fmla="*/ 344900 h 486064"/>
                    <a:gd name="connsiteX60" fmla="*/ 372382 w 543181"/>
                    <a:gd name="connsiteY60" fmla="*/ 368729 h 486064"/>
                    <a:gd name="connsiteX61" fmla="*/ 411994 w 543181"/>
                    <a:gd name="connsiteY61" fmla="*/ 370210 h 486064"/>
                    <a:gd name="connsiteX62" fmla="*/ 415395 w 543181"/>
                    <a:gd name="connsiteY62" fmla="*/ 371417 h 486064"/>
                    <a:gd name="connsiteX63" fmla="*/ 433226 w 543181"/>
                    <a:gd name="connsiteY63" fmla="*/ 423703 h 486064"/>
                    <a:gd name="connsiteX64" fmla="*/ 418504 w 543181"/>
                    <a:gd name="connsiteY64" fmla="*/ 479134 h 486064"/>
                    <a:gd name="connsiteX65" fmla="*/ 414828 w 543181"/>
                    <a:gd name="connsiteY65" fmla="*/ 481932 h 486064"/>
                    <a:gd name="connsiteX66" fmla="*/ 351625 w 543181"/>
                    <a:gd name="connsiteY66" fmla="*/ 486065 h 486064"/>
                    <a:gd name="connsiteX67" fmla="*/ 101079 w 543181"/>
                    <a:gd name="connsiteY67" fmla="*/ 323247 h 486064"/>
                    <a:gd name="connsiteX68" fmla="*/ 101976 w 543181"/>
                    <a:gd name="connsiteY68" fmla="*/ 323356 h 486064"/>
                    <a:gd name="connsiteX69" fmla="*/ 102360 w 543181"/>
                    <a:gd name="connsiteY69" fmla="*/ 323448 h 486064"/>
                    <a:gd name="connsiteX70" fmla="*/ 152706 w 543181"/>
                    <a:gd name="connsiteY70" fmla="*/ 363645 h 486064"/>
                    <a:gd name="connsiteX71" fmla="*/ 195482 w 543181"/>
                    <a:gd name="connsiteY71" fmla="*/ 416589 h 486064"/>
                    <a:gd name="connsiteX72" fmla="*/ 211776 w 543181"/>
                    <a:gd name="connsiteY72" fmla="*/ 433432 h 486064"/>
                    <a:gd name="connsiteX73" fmla="*/ 262526 w 543181"/>
                    <a:gd name="connsiteY73" fmla="*/ 462547 h 486064"/>
                    <a:gd name="connsiteX74" fmla="*/ 275949 w 543181"/>
                    <a:gd name="connsiteY74" fmla="*/ 466277 h 486064"/>
                    <a:gd name="connsiteX75" fmla="*/ 410750 w 543181"/>
                    <a:gd name="connsiteY75" fmla="*/ 472623 h 486064"/>
                    <a:gd name="connsiteX76" fmla="*/ 423515 w 543181"/>
                    <a:gd name="connsiteY76" fmla="*/ 423118 h 486064"/>
                    <a:gd name="connsiteX77" fmla="*/ 410329 w 543181"/>
                    <a:gd name="connsiteY77" fmla="*/ 379976 h 486064"/>
                    <a:gd name="connsiteX78" fmla="*/ 364719 w 543181"/>
                    <a:gd name="connsiteY78" fmla="*/ 377617 h 486064"/>
                    <a:gd name="connsiteX79" fmla="*/ 361043 w 543181"/>
                    <a:gd name="connsiteY79" fmla="*/ 375221 h 486064"/>
                    <a:gd name="connsiteX80" fmla="*/ 360769 w 543181"/>
                    <a:gd name="connsiteY80" fmla="*/ 370997 h 486064"/>
                    <a:gd name="connsiteX81" fmla="*/ 369328 w 543181"/>
                    <a:gd name="connsiteY81" fmla="*/ 337127 h 486064"/>
                    <a:gd name="connsiteX82" fmla="*/ 371687 w 543181"/>
                    <a:gd name="connsiteY82" fmla="*/ 333580 h 486064"/>
                    <a:gd name="connsiteX83" fmla="*/ 375802 w 543181"/>
                    <a:gd name="connsiteY83" fmla="*/ 333214 h 486064"/>
                    <a:gd name="connsiteX84" fmla="*/ 439645 w 543181"/>
                    <a:gd name="connsiteY84" fmla="*/ 358415 h 486064"/>
                    <a:gd name="connsiteX85" fmla="*/ 440450 w 543181"/>
                    <a:gd name="connsiteY85" fmla="*/ 358707 h 486064"/>
                    <a:gd name="connsiteX86" fmla="*/ 462395 w 543181"/>
                    <a:gd name="connsiteY86" fmla="*/ 366772 h 486064"/>
                    <a:gd name="connsiteX87" fmla="*/ 464773 w 543181"/>
                    <a:gd name="connsiteY87" fmla="*/ 367577 h 486064"/>
                    <a:gd name="connsiteX88" fmla="*/ 528305 w 543181"/>
                    <a:gd name="connsiteY88" fmla="*/ 287128 h 486064"/>
                    <a:gd name="connsiteX89" fmla="*/ 532786 w 543181"/>
                    <a:gd name="connsiteY89" fmla="*/ 269096 h 486064"/>
                    <a:gd name="connsiteX90" fmla="*/ 533280 w 543181"/>
                    <a:gd name="connsiteY90" fmla="*/ 265091 h 486064"/>
                    <a:gd name="connsiteX91" fmla="*/ 403673 w 543181"/>
                    <a:gd name="connsiteY91" fmla="*/ 168256 h 486064"/>
                    <a:gd name="connsiteX92" fmla="*/ 370315 w 543181"/>
                    <a:gd name="connsiteY92" fmla="*/ 146603 h 486064"/>
                    <a:gd name="connsiteX93" fmla="*/ 292591 w 543181"/>
                    <a:gd name="connsiteY93" fmla="*/ 111197 h 486064"/>
                    <a:gd name="connsiteX94" fmla="*/ 285550 w 543181"/>
                    <a:gd name="connsiteY94" fmla="*/ 109021 h 486064"/>
                    <a:gd name="connsiteX95" fmla="*/ 255558 w 543181"/>
                    <a:gd name="connsiteY95" fmla="*/ 97390 h 486064"/>
                    <a:gd name="connsiteX96" fmla="*/ 209802 w 543181"/>
                    <a:gd name="connsiteY96" fmla="*/ 75316 h 486064"/>
                    <a:gd name="connsiteX97" fmla="*/ 197640 w 543181"/>
                    <a:gd name="connsiteY97" fmla="*/ 71147 h 486064"/>
                    <a:gd name="connsiteX98" fmla="*/ 180376 w 543181"/>
                    <a:gd name="connsiteY98" fmla="*/ 65020 h 486064"/>
                    <a:gd name="connsiteX99" fmla="*/ 112473 w 543181"/>
                    <a:gd name="connsiteY99" fmla="*/ 21641 h 486064"/>
                    <a:gd name="connsiteX100" fmla="*/ 112784 w 543181"/>
                    <a:gd name="connsiteY100" fmla="*/ 21129 h 486064"/>
                    <a:gd name="connsiteX101" fmla="*/ 112455 w 543181"/>
                    <a:gd name="connsiteY101" fmla="*/ 20873 h 486064"/>
                    <a:gd name="connsiteX102" fmla="*/ 112089 w 543181"/>
                    <a:gd name="connsiteY102" fmla="*/ 21348 h 486064"/>
                    <a:gd name="connsiteX103" fmla="*/ 100988 w 543181"/>
                    <a:gd name="connsiteY103" fmla="*/ 12735 h 486064"/>
                    <a:gd name="connsiteX104" fmla="*/ 99909 w 543181"/>
                    <a:gd name="connsiteY104" fmla="*/ 15057 h 486064"/>
                    <a:gd name="connsiteX105" fmla="*/ 85772 w 543181"/>
                    <a:gd name="connsiteY105" fmla="*/ 34735 h 486064"/>
                    <a:gd name="connsiteX106" fmla="*/ 11852 w 543181"/>
                    <a:gd name="connsiteY106" fmla="*/ 74914 h 486064"/>
                    <a:gd name="connsiteX107" fmla="*/ 28659 w 543181"/>
                    <a:gd name="connsiteY107" fmla="*/ 160959 h 486064"/>
                    <a:gd name="connsiteX108" fmla="*/ 110077 w 543181"/>
                    <a:gd name="connsiteY108" fmla="*/ 131845 h 486064"/>
                    <a:gd name="connsiteX109" fmla="*/ 110589 w 543181"/>
                    <a:gd name="connsiteY109" fmla="*/ 131973 h 486064"/>
                    <a:gd name="connsiteX110" fmla="*/ 111284 w 543181"/>
                    <a:gd name="connsiteY110" fmla="*/ 132192 h 486064"/>
                    <a:gd name="connsiteX111" fmla="*/ 129170 w 543181"/>
                    <a:gd name="connsiteY111" fmla="*/ 146091 h 486064"/>
                    <a:gd name="connsiteX112" fmla="*/ 142831 w 543181"/>
                    <a:gd name="connsiteY112" fmla="*/ 145561 h 486064"/>
                    <a:gd name="connsiteX113" fmla="*/ 164941 w 543181"/>
                    <a:gd name="connsiteY113" fmla="*/ 171712 h 486064"/>
                    <a:gd name="connsiteX114" fmla="*/ 178419 w 543181"/>
                    <a:gd name="connsiteY114" fmla="*/ 230947 h 486064"/>
                    <a:gd name="connsiteX115" fmla="*/ 165965 w 543181"/>
                    <a:gd name="connsiteY115" fmla="*/ 291718 h 486064"/>
                    <a:gd name="connsiteX116" fmla="*/ 119843 w 543181"/>
                    <a:gd name="connsiteY116" fmla="*/ 316462 h 486064"/>
                    <a:gd name="connsiteX117" fmla="*/ 119806 w 543181"/>
                    <a:gd name="connsiteY117" fmla="*/ 316462 h 486064"/>
                    <a:gd name="connsiteX118" fmla="*/ 109912 w 543181"/>
                    <a:gd name="connsiteY118" fmla="*/ 316041 h 486064"/>
                    <a:gd name="connsiteX119" fmla="*/ 93490 w 543181"/>
                    <a:gd name="connsiteY119" fmla="*/ 315877 h 486064"/>
                    <a:gd name="connsiteX120" fmla="*/ 98702 w 543181"/>
                    <a:gd name="connsiteY120" fmla="*/ 320906 h 486064"/>
                    <a:gd name="connsiteX121" fmla="*/ 101025 w 543181"/>
                    <a:gd name="connsiteY121" fmla="*/ 323283 h 486064"/>
                    <a:gd name="connsiteX122" fmla="*/ 101079 w 543181"/>
                    <a:gd name="connsiteY122" fmla="*/ 323247 h 486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</a:cxnLst>
                  <a:rect l="l" t="t" r="r" b="b"/>
                  <a:pathLst>
                    <a:path w="543181" h="486064">
                      <a:moveTo>
                        <a:pt x="351625" y="486065"/>
                      </a:moveTo>
                      <a:cubicBezTo>
                        <a:pt x="319420" y="486065"/>
                        <a:pt x="292866" y="482499"/>
                        <a:pt x="272730" y="475476"/>
                      </a:cubicBezTo>
                      <a:cubicBezTo>
                        <a:pt x="269036" y="474178"/>
                        <a:pt x="264995" y="473062"/>
                        <a:pt x="260404" y="472056"/>
                      </a:cubicBezTo>
                      <a:cubicBezTo>
                        <a:pt x="251150" y="470008"/>
                        <a:pt x="231729" y="463242"/>
                        <a:pt x="205449" y="440857"/>
                      </a:cubicBezTo>
                      <a:cubicBezTo>
                        <a:pt x="199286" y="435590"/>
                        <a:pt x="193379" y="429500"/>
                        <a:pt x="187893" y="422715"/>
                      </a:cubicBezTo>
                      <a:lnTo>
                        <a:pt x="145080" y="369735"/>
                      </a:lnTo>
                      <a:cubicBezTo>
                        <a:pt x="138661" y="361688"/>
                        <a:pt x="119989" y="341224"/>
                        <a:pt x="104609" y="334512"/>
                      </a:cubicBezTo>
                      <a:cubicBezTo>
                        <a:pt x="103054" y="335573"/>
                        <a:pt x="101006" y="335591"/>
                        <a:pt x="99433" y="334512"/>
                      </a:cubicBezTo>
                      <a:lnTo>
                        <a:pt x="98757" y="334055"/>
                      </a:lnTo>
                      <a:cubicBezTo>
                        <a:pt x="96087" y="332226"/>
                        <a:pt x="93855" y="329885"/>
                        <a:pt x="91697" y="327636"/>
                      </a:cubicBezTo>
                      <a:cubicBezTo>
                        <a:pt x="87729" y="323485"/>
                        <a:pt x="84309" y="319937"/>
                        <a:pt x="79097" y="319937"/>
                      </a:cubicBezTo>
                      <a:lnTo>
                        <a:pt x="77963" y="319937"/>
                      </a:lnTo>
                      <a:cubicBezTo>
                        <a:pt x="75879" y="319937"/>
                        <a:pt x="74068" y="318529"/>
                        <a:pt x="73538" y="316535"/>
                      </a:cubicBezTo>
                      <a:cubicBezTo>
                        <a:pt x="73007" y="314523"/>
                        <a:pt x="73903" y="312420"/>
                        <a:pt x="75714" y="311396"/>
                      </a:cubicBezTo>
                      <a:lnTo>
                        <a:pt x="76701" y="310848"/>
                      </a:lnTo>
                      <a:cubicBezTo>
                        <a:pt x="87345" y="304831"/>
                        <a:pt x="99671" y="305617"/>
                        <a:pt x="110553" y="306312"/>
                      </a:cubicBezTo>
                      <a:cubicBezTo>
                        <a:pt x="113881" y="306532"/>
                        <a:pt x="116880" y="306714"/>
                        <a:pt x="119733" y="306714"/>
                      </a:cubicBezTo>
                      <a:cubicBezTo>
                        <a:pt x="136613" y="306276"/>
                        <a:pt x="149451" y="299454"/>
                        <a:pt x="157791" y="286451"/>
                      </a:cubicBezTo>
                      <a:cubicBezTo>
                        <a:pt x="177121" y="256240"/>
                        <a:pt x="168342" y="203277"/>
                        <a:pt x="155925" y="175333"/>
                      </a:cubicBezTo>
                      <a:cubicBezTo>
                        <a:pt x="155834" y="175132"/>
                        <a:pt x="155760" y="174949"/>
                        <a:pt x="155706" y="174748"/>
                      </a:cubicBezTo>
                      <a:cubicBezTo>
                        <a:pt x="153877" y="168402"/>
                        <a:pt x="147970" y="157393"/>
                        <a:pt x="139905" y="154851"/>
                      </a:cubicBezTo>
                      <a:cubicBezTo>
                        <a:pt x="136083" y="153644"/>
                        <a:pt x="132206" y="154650"/>
                        <a:pt x="128054" y="157942"/>
                      </a:cubicBezTo>
                      <a:lnTo>
                        <a:pt x="127469" y="158417"/>
                      </a:lnTo>
                      <a:cubicBezTo>
                        <a:pt x="126006" y="159588"/>
                        <a:pt x="123976" y="159734"/>
                        <a:pt x="122348" y="158801"/>
                      </a:cubicBezTo>
                      <a:cubicBezTo>
                        <a:pt x="120721" y="157868"/>
                        <a:pt x="119843" y="156040"/>
                        <a:pt x="120099" y="154193"/>
                      </a:cubicBezTo>
                      <a:lnTo>
                        <a:pt x="120209" y="153443"/>
                      </a:lnTo>
                      <a:cubicBezTo>
                        <a:pt x="121141" y="147024"/>
                        <a:pt x="116331" y="144116"/>
                        <a:pt x="108285" y="141482"/>
                      </a:cubicBezTo>
                      <a:lnTo>
                        <a:pt x="107883" y="141354"/>
                      </a:lnTo>
                      <a:cubicBezTo>
                        <a:pt x="79865" y="135923"/>
                        <a:pt x="50019" y="149383"/>
                        <a:pt x="25952" y="178296"/>
                      </a:cubicBezTo>
                      <a:lnTo>
                        <a:pt x="25257" y="179137"/>
                      </a:lnTo>
                      <a:cubicBezTo>
                        <a:pt x="23940" y="180728"/>
                        <a:pt x="21728" y="181222"/>
                        <a:pt x="19862" y="180381"/>
                      </a:cubicBezTo>
                      <a:cubicBezTo>
                        <a:pt x="17978" y="179540"/>
                        <a:pt x="16918" y="177528"/>
                        <a:pt x="17229" y="175498"/>
                      </a:cubicBezTo>
                      <a:lnTo>
                        <a:pt x="17394" y="174437"/>
                      </a:lnTo>
                      <a:cubicBezTo>
                        <a:pt x="22697" y="140696"/>
                        <a:pt x="16717" y="105089"/>
                        <a:pt x="568" y="74183"/>
                      </a:cubicBezTo>
                      <a:cubicBezTo>
                        <a:pt x="-72" y="72957"/>
                        <a:pt x="-200" y="71366"/>
                        <a:pt x="331" y="70104"/>
                      </a:cubicBezTo>
                      <a:cubicBezTo>
                        <a:pt x="879" y="68842"/>
                        <a:pt x="1867" y="67727"/>
                        <a:pt x="3184" y="67343"/>
                      </a:cubicBezTo>
                      <a:cubicBezTo>
                        <a:pt x="22587" y="61856"/>
                        <a:pt x="57664" y="49603"/>
                        <a:pt x="78804" y="27969"/>
                      </a:cubicBezTo>
                      <a:cubicBezTo>
                        <a:pt x="84126" y="22519"/>
                        <a:pt x="88278" y="16740"/>
                        <a:pt x="91130" y="10833"/>
                      </a:cubicBezTo>
                      <a:cubicBezTo>
                        <a:pt x="92356" y="8291"/>
                        <a:pt x="93325" y="5895"/>
                        <a:pt x="94057" y="3499"/>
                      </a:cubicBezTo>
                      <a:cubicBezTo>
                        <a:pt x="94496" y="2073"/>
                        <a:pt x="95666" y="738"/>
                        <a:pt x="97092" y="281"/>
                      </a:cubicBezTo>
                      <a:cubicBezTo>
                        <a:pt x="98519" y="-177"/>
                        <a:pt x="100147" y="-122"/>
                        <a:pt x="101317" y="793"/>
                      </a:cubicBezTo>
                      <a:cubicBezTo>
                        <a:pt x="107480" y="5420"/>
                        <a:pt x="113296" y="9955"/>
                        <a:pt x="118435" y="13978"/>
                      </a:cubicBezTo>
                      <a:cubicBezTo>
                        <a:pt x="138734" y="29834"/>
                        <a:pt x="159710" y="46238"/>
                        <a:pt x="183997" y="56004"/>
                      </a:cubicBezTo>
                      <a:cubicBezTo>
                        <a:pt x="189428" y="58199"/>
                        <a:pt x="195153" y="60082"/>
                        <a:pt x="200676" y="61930"/>
                      </a:cubicBezTo>
                      <a:cubicBezTo>
                        <a:pt x="204772" y="63283"/>
                        <a:pt x="209015" y="64691"/>
                        <a:pt x="213130" y="66209"/>
                      </a:cubicBezTo>
                      <a:cubicBezTo>
                        <a:pt x="229973" y="72409"/>
                        <a:pt x="245737" y="80784"/>
                        <a:pt x="260276" y="88923"/>
                      </a:cubicBezTo>
                      <a:cubicBezTo>
                        <a:pt x="269054" y="93842"/>
                        <a:pt x="278345" y="96677"/>
                        <a:pt x="288165" y="99676"/>
                      </a:cubicBezTo>
                      <a:cubicBezTo>
                        <a:pt x="290580" y="100407"/>
                        <a:pt x="293049" y="101176"/>
                        <a:pt x="295517" y="101944"/>
                      </a:cubicBezTo>
                      <a:cubicBezTo>
                        <a:pt x="320499" y="109917"/>
                        <a:pt x="351588" y="119829"/>
                        <a:pt x="376241" y="138922"/>
                      </a:cubicBezTo>
                      <a:cubicBezTo>
                        <a:pt x="387250" y="147444"/>
                        <a:pt x="397107" y="153187"/>
                        <a:pt x="408519" y="159843"/>
                      </a:cubicBezTo>
                      <a:cubicBezTo>
                        <a:pt x="433518" y="174419"/>
                        <a:pt x="467736" y="194353"/>
                        <a:pt x="541527" y="259422"/>
                      </a:cubicBezTo>
                      <a:cubicBezTo>
                        <a:pt x="542588" y="260354"/>
                        <a:pt x="543265" y="261817"/>
                        <a:pt x="543174" y="263225"/>
                      </a:cubicBezTo>
                      <a:cubicBezTo>
                        <a:pt x="543027" y="265548"/>
                        <a:pt x="542771" y="267871"/>
                        <a:pt x="542405" y="270468"/>
                      </a:cubicBezTo>
                      <a:cubicBezTo>
                        <a:pt x="541472" y="277106"/>
                        <a:pt x="539808" y="283818"/>
                        <a:pt x="537468" y="290402"/>
                      </a:cubicBezTo>
                      <a:cubicBezTo>
                        <a:pt x="525306" y="324618"/>
                        <a:pt x="496960" y="351886"/>
                        <a:pt x="468961" y="376885"/>
                      </a:cubicBezTo>
                      <a:cubicBezTo>
                        <a:pt x="467681" y="378019"/>
                        <a:pt x="465724" y="378495"/>
                        <a:pt x="464133" y="377873"/>
                      </a:cubicBezTo>
                      <a:lnTo>
                        <a:pt x="462981" y="377434"/>
                      </a:lnTo>
                      <a:cubicBezTo>
                        <a:pt x="461536" y="376758"/>
                        <a:pt x="460420" y="376337"/>
                        <a:pt x="459323" y="376026"/>
                      </a:cubicBezTo>
                      <a:cubicBezTo>
                        <a:pt x="451477" y="373100"/>
                        <a:pt x="443888" y="370338"/>
                        <a:pt x="436536" y="367668"/>
                      </a:cubicBezTo>
                      <a:cubicBezTo>
                        <a:pt x="417096" y="360609"/>
                        <a:pt x="397327" y="353404"/>
                        <a:pt x="378015" y="344900"/>
                      </a:cubicBezTo>
                      <a:cubicBezTo>
                        <a:pt x="376808" y="352764"/>
                        <a:pt x="375253" y="361048"/>
                        <a:pt x="372382" y="368729"/>
                      </a:cubicBezTo>
                      <a:cubicBezTo>
                        <a:pt x="386354" y="370192"/>
                        <a:pt x="399356" y="370686"/>
                        <a:pt x="411994" y="370210"/>
                      </a:cubicBezTo>
                      <a:cubicBezTo>
                        <a:pt x="413201" y="370137"/>
                        <a:pt x="414499" y="370594"/>
                        <a:pt x="415395" y="371417"/>
                      </a:cubicBezTo>
                      <a:cubicBezTo>
                        <a:pt x="428562" y="383268"/>
                        <a:pt x="434543" y="400843"/>
                        <a:pt x="433226" y="423703"/>
                      </a:cubicBezTo>
                      <a:cubicBezTo>
                        <a:pt x="431891" y="446782"/>
                        <a:pt x="423424" y="468344"/>
                        <a:pt x="418504" y="479134"/>
                      </a:cubicBezTo>
                      <a:cubicBezTo>
                        <a:pt x="417846" y="480579"/>
                        <a:pt x="416401" y="481731"/>
                        <a:pt x="414828" y="481932"/>
                      </a:cubicBezTo>
                      <a:cubicBezTo>
                        <a:pt x="407476" y="482901"/>
                        <a:pt x="381507" y="486065"/>
                        <a:pt x="351625" y="486065"/>
                      </a:cubicBezTo>
                      <a:close/>
                      <a:moveTo>
                        <a:pt x="101079" y="323247"/>
                      </a:moveTo>
                      <a:cubicBezTo>
                        <a:pt x="101372" y="323247"/>
                        <a:pt x="101683" y="323283"/>
                        <a:pt x="101976" y="323356"/>
                      </a:cubicBezTo>
                      <a:lnTo>
                        <a:pt x="102360" y="323448"/>
                      </a:lnTo>
                      <a:cubicBezTo>
                        <a:pt x="125128" y="329081"/>
                        <a:pt x="152432" y="363298"/>
                        <a:pt x="152706" y="363645"/>
                      </a:cubicBezTo>
                      <a:lnTo>
                        <a:pt x="195482" y="416589"/>
                      </a:lnTo>
                      <a:cubicBezTo>
                        <a:pt x="200566" y="422898"/>
                        <a:pt x="206052" y="428567"/>
                        <a:pt x="211776" y="433432"/>
                      </a:cubicBezTo>
                      <a:cubicBezTo>
                        <a:pt x="236447" y="454463"/>
                        <a:pt x="254150" y="460700"/>
                        <a:pt x="262526" y="462547"/>
                      </a:cubicBezTo>
                      <a:cubicBezTo>
                        <a:pt x="267500" y="463644"/>
                        <a:pt x="271908" y="464869"/>
                        <a:pt x="275949" y="466277"/>
                      </a:cubicBezTo>
                      <a:cubicBezTo>
                        <a:pt x="321651" y="482206"/>
                        <a:pt x="391584" y="475019"/>
                        <a:pt x="410750" y="472623"/>
                      </a:cubicBezTo>
                      <a:cubicBezTo>
                        <a:pt x="415432" y="461906"/>
                        <a:pt x="422363" y="443015"/>
                        <a:pt x="423515" y="423118"/>
                      </a:cubicBezTo>
                      <a:cubicBezTo>
                        <a:pt x="424594" y="404226"/>
                        <a:pt x="420168" y="389724"/>
                        <a:pt x="410329" y="379976"/>
                      </a:cubicBezTo>
                      <a:cubicBezTo>
                        <a:pt x="395900" y="380397"/>
                        <a:pt x="380959" y="379610"/>
                        <a:pt x="364719" y="377617"/>
                      </a:cubicBezTo>
                      <a:cubicBezTo>
                        <a:pt x="363238" y="377434"/>
                        <a:pt x="361738" y="376520"/>
                        <a:pt x="361043" y="375221"/>
                      </a:cubicBezTo>
                      <a:cubicBezTo>
                        <a:pt x="360348" y="373905"/>
                        <a:pt x="360111" y="372313"/>
                        <a:pt x="360769" y="370997"/>
                      </a:cubicBezTo>
                      <a:cubicBezTo>
                        <a:pt x="365908" y="360829"/>
                        <a:pt x="367645" y="348777"/>
                        <a:pt x="369328" y="337127"/>
                      </a:cubicBezTo>
                      <a:cubicBezTo>
                        <a:pt x="369529" y="335701"/>
                        <a:pt x="370425" y="334256"/>
                        <a:pt x="371687" y="333580"/>
                      </a:cubicBezTo>
                      <a:cubicBezTo>
                        <a:pt x="372930" y="332885"/>
                        <a:pt x="374467" y="332629"/>
                        <a:pt x="375802" y="333214"/>
                      </a:cubicBezTo>
                      <a:cubicBezTo>
                        <a:pt x="397034" y="342906"/>
                        <a:pt x="418687" y="350788"/>
                        <a:pt x="439645" y="358415"/>
                      </a:cubicBezTo>
                      <a:lnTo>
                        <a:pt x="440450" y="358707"/>
                      </a:lnTo>
                      <a:cubicBezTo>
                        <a:pt x="447655" y="361322"/>
                        <a:pt x="455080" y="364029"/>
                        <a:pt x="462395" y="366772"/>
                      </a:cubicBezTo>
                      <a:cubicBezTo>
                        <a:pt x="463090" y="366955"/>
                        <a:pt x="463913" y="367230"/>
                        <a:pt x="464773" y="367577"/>
                      </a:cubicBezTo>
                      <a:cubicBezTo>
                        <a:pt x="491053" y="343985"/>
                        <a:pt x="517204" y="318309"/>
                        <a:pt x="528305" y="287128"/>
                      </a:cubicBezTo>
                      <a:cubicBezTo>
                        <a:pt x="530427" y="281148"/>
                        <a:pt x="531945" y="275076"/>
                        <a:pt x="532786" y="269096"/>
                      </a:cubicBezTo>
                      <a:cubicBezTo>
                        <a:pt x="532987" y="267670"/>
                        <a:pt x="533152" y="266353"/>
                        <a:pt x="533280" y="265091"/>
                      </a:cubicBezTo>
                      <a:cubicBezTo>
                        <a:pt x="461462" y="201942"/>
                        <a:pt x="428087" y="182484"/>
                        <a:pt x="403673" y="168256"/>
                      </a:cubicBezTo>
                      <a:cubicBezTo>
                        <a:pt x="391913" y="161398"/>
                        <a:pt x="381800" y="155509"/>
                        <a:pt x="370315" y="146603"/>
                      </a:cubicBezTo>
                      <a:cubicBezTo>
                        <a:pt x="347035" y="128553"/>
                        <a:pt x="316841" y="118933"/>
                        <a:pt x="292591" y="111197"/>
                      </a:cubicBezTo>
                      <a:cubicBezTo>
                        <a:pt x="290232" y="110448"/>
                        <a:pt x="287855" y="109716"/>
                        <a:pt x="285550" y="109021"/>
                      </a:cubicBezTo>
                      <a:cubicBezTo>
                        <a:pt x="275035" y="105802"/>
                        <a:pt x="265251" y="102822"/>
                        <a:pt x="255558" y="97390"/>
                      </a:cubicBezTo>
                      <a:cubicBezTo>
                        <a:pt x="241367" y="89453"/>
                        <a:pt x="226023" y="81297"/>
                        <a:pt x="209802" y="75316"/>
                      </a:cubicBezTo>
                      <a:cubicBezTo>
                        <a:pt x="205778" y="73835"/>
                        <a:pt x="201645" y="72463"/>
                        <a:pt x="197640" y="71147"/>
                      </a:cubicBezTo>
                      <a:cubicBezTo>
                        <a:pt x="191934" y="69245"/>
                        <a:pt x="186064" y="67306"/>
                        <a:pt x="180376" y="65020"/>
                      </a:cubicBezTo>
                      <a:cubicBezTo>
                        <a:pt x="154828" y="54724"/>
                        <a:pt x="133303" y="37917"/>
                        <a:pt x="112473" y="21641"/>
                      </a:cubicBezTo>
                      <a:lnTo>
                        <a:pt x="112784" y="21129"/>
                      </a:lnTo>
                      <a:cubicBezTo>
                        <a:pt x="112674" y="21038"/>
                        <a:pt x="112564" y="20964"/>
                        <a:pt x="112455" y="20873"/>
                      </a:cubicBezTo>
                      <a:lnTo>
                        <a:pt x="112089" y="21348"/>
                      </a:lnTo>
                      <a:cubicBezTo>
                        <a:pt x="108632" y="18642"/>
                        <a:pt x="104846" y="15698"/>
                        <a:pt x="100988" y="12735"/>
                      </a:cubicBezTo>
                      <a:cubicBezTo>
                        <a:pt x="100641" y="13503"/>
                        <a:pt x="100293" y="14271"/>
                        <a:pt x="99909" y="15057"/>
                      </a:cubicBezTo>
                      <a:cubicBezTo>
                        <a:pt x="96580" y="21934"/>
                        <a:pt x="91826" y="28554"/>
                        <a:pt x="85772" y="34735"/>
                      </a:cubicBezTo>
                      <a:cubicBezTo>
                        <a:pt x="65033" y="55968"/>
                        <a:pt x="32445" y="68605"/>
                        <a:pt x="11852" y="74914"/>
                      </a:cubicBezTo>
                      <a:cubicBezTo>
                        <a:pt x="24727" y="101779"/>
                        <a:pt x="30543" y="131717"/>
                        <a:pt x="28659" y="160959"/>
                      </a:cubicBezTo>
                      <a:cubicBezTo>
                        <a:pt x="53256" y="136892"/>
                        <a:pt x="82353" y="126358"/>
                        <a:pt x="110077" y="131845"/>
                      </a:cubicBezTo>
                      <a:cubicBezTo>
                        <a:pt x="110260" y="131881"/>
                        <a:pt x="110424" y="131918"/>
                        <a:pt x="110589" y="131973"/>
                      </a:cubicBezTo>
                      <a:lnTo>
                        <a:pt x="111284" y="132192"/>
                      </a:lnTo>
                      <a:cubicBezTo>
                        <a:pt x="115728" y="133637"/>
                        <a:pt x="126061" y="137020"/>
                        <a:pt x="129170" y="146091"/>
                      </a:cubicBezTo>
                      <a:cubicBezTo>
                        <a:pt x="133687" y="144317"/>
                        <a:pt x="138332" y="144134"/>
                        <a:pt x="142831" y="145561"/>
                      </a:cubicBezTo>
                      <a:cubicBezTo>
                        <a:pt x="155340" y="149511"/>
                        <a:pt x="162692" y="164214"/>
                        <a:pt x="164941" y="171712"/>
                      </a:cubicBezTo>
                      <a:cubicBezTo>
                        <a:pt x="172311" y="188391"/>
                        <a:pt x="177340" y="210501"/>
                        <a:pt x="178419" y="230947"/>
                      </a:cubicBezTo>
                      <a:cubicBezTo>
                        <a:pt x="179352" y="248339"/>
                        <a:pt x="177944" y="273010"/>
                        <a:pt x="165965" y="291718"/>
                      </a:cubicBezTo>
                      <a:cubicBezTo>
                        <a:pt x="155797" y="307611"/>
                        <a:pt x="140289" y="315932"/>
                        <a:pt x="119843" y="316462"/>
                      </a:cubicBezTo>
                      <a:cubicBezTo>
                        <a:pt x="119825" y="316462"/>
                        <a:pt x="119825" y="316462"/>
                        <a:pt x="119806" y="316462"/>
                      </a:cubicBezTo>
                      <a:cubicBezTo>
                        <a:pt x="116533" y="316462"/>
                        <a:pt x="113314" y="316261"/>
                        <a:pt x="109912" y="316041"/>
                      </a:cubicBezTo>
                      <a:cubicBezTo>
                        <a:pt x="104609" y="315712"/>
                        <a:pt x="98903" y="315346"/>
                        <a:pt x="93490" y="315877"/>
                      </a:cubicBezTo>
                      <a:cubicBezTo>
                        <a:pt x="95428" y="317504"/>
                        <a:pt x="97129" y="319278"/>
                        <a:pt x="98702" y="320906"/>
                      </a:cubicBezTo>
                      <a:cubicBezTo>
                        <a:pt x="99488" y="321729"/>
                        <a:pt x="100274" y="322534"/>
                        <a:pt x="101025" y="323283"/>
                      </a:cubicBezTo>
                      <a:cubicBezTo>
                        <a:pt x="101043" y="323247"/>
                        <a:pt x="101061" y="323247"/>
                        <a:pt x="101079" y="3232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03" name="Graphic 4">
              <a:extLst>
                <a:ext uri="{FF2B5EF4-FFF2-40B4-BE49-F238E27FC236}">
                  <a16:creationId xmlns:a16="http://schemas.microsoft.com/office/drawing/2014/main" id="{2F7FA343-95E1-22B2-3562-0E0EE17B055A}"/>
                </a:ext>
              </a:extLst>
            </p:cNvPr>
            <p:cNvGrpSpPr/>
            <p:nvPr/>
          </p:nvGrpSpPr>
          <p:grpSpPr>
            <a:xfrm>
              <a:off x="7547496" y="1873570"/>
              <a:ext cx="279752" cy="151276"/>
              <a:chOff x="7547496" y="1873570"/>
              <a:chExt cx="279752" cy="151276"/>
            </a:xfrm>
          </p:grpSpPr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C3C8F788-2ECF-B859-AC06-E172EF9B1C6F}"/>
                  </a:ext>
                </a:extLst>
              </p:cNvPr>
              <p:cNvSpPr/>
              <p:nvPr/>
            </p:nvSpPr>
            <p:spPr>
              <a:xfrm>
                <a:off x="7552035" y="1878177"/>
                <a:ext cx="270615" cy="142115"/>
              </a:xfrm>
              <a:custGeom>
                <a:avLst/>
                <a:gdLst>
                  <a:gd name="connsiteX0" fmla="*/ 270242 w 270615"/>
                  <a:gd name="connsiteY0" fmla="*/ 86685 h 142115"/>
                  <a:gd name="connsiteX1" fmla="*/ 237707 w 270615"/>
                  <a:gd name="connsiteY1" fmla="*/ 56638 h 142115"/>
                  <a:gd name="connsiteX2" fmla="*/ 237561 w 270615"/>
                  <a:gd name="connsiteY2" fmla="*/ 56583 h 142115"/>
                  <a:gd name="connsiteX3" fmla="*/ 237433 w 270615"/>
                  <a:gd name="connsiteY3" fmla="*/ 56674 h 142115"/>
                  <a:gd name="connsiteX4" fmla="*/ 234800 w 270615"/>
                  <a:gd name="connsiteY4" fmla="*/ 58522 h 142115"/>
                  <a:gd name="connsiteX5" fmla="*/ 229661 w 270615"/>
                  <a:gd name="connsiteY5" fmla="*/ 60113 h 142115"/>
                  <a:gd name="connsiteX6" fmla="*/ 223900 w 270615"/>
                  <a:gd name="connsiteY6" fmla="*/ 59509 h 142115"/>
                  <a:gd name="connsiteX7" fmla="*/ 208301 w 270615"/>
                  <a:gd name="connsiteY7" fmla="*/ 50822 h 142115"/>
                  <a:gd name="connsiteX8" fmla="*/ 146981 w 270615"/>
                  <a:gd name="connsiteY8" fmla="*/ 45720 h 142115"/>
                  <a:gd name="connsiteX9" fmla="*/ 139483 w 270615"/>
                  <a:gd name="connsiteY9" fmla="*/ 47988 h 142115"/>
                  <a:gd name="connsiteX10" fmla="*/ 123938 w 270615"/>
                  <a:gd name="connsiteY10" fmla="*/ 46433 h 142115"/>
                  <a:gd name="connsiteX11" fmla="*/ 123920 w 270615"/>
                  <a:gd name="connsiteY11" fmla="*/ 46360 h 142115"/>
                  <a:gd name="connsiteX12" fmla="*/ 123865 w 270615"/>
                  <a:gd name="connsiteY12" fmla="*/ 46305 h 142115"/>
                  <a:gd name="connsiteX13" fmla="*/ 73353 w 270615"/>
                  <a:gd name="connsiteY13" fmla="*/ 402 h 142115"/>
                  <a:gd name="connsiteX14" fmla="*/ 72896 w 270615"/>
                  <a:gd name="connsiteY14" fmla="*/ 0 h 142115"/>
                  <a:gd name="connsiteX15" fmla="*/ 72860 w 270615"/>
                  <a:gd name="connsiteY15" fmla="*/ 603 h 142115"/>
                  <a:gd name="connsiteX16" fmla="*/ 366 w 270615"/>
                  <a:gd name="connsiteY16" fmla="*/ 110606 h 142115"/>
                  <a:gd name="connsiteX17" fmla="*/ 0 w 270615"/>
                  <a:gd name="connsiteY17" fmla="*/ 110935 h 142115"/>
                  <a:gd name="connsiteX18" fmla="*/ 457 w 270615"/>
                  <a:gd name="connsiteY18" fmla="*/ 111100 h 142115"/>
                  <a:gd name="connsiteX19" fmla="*/ 48427 w 270615"/>
                  <a:gd name="connsiteY19" fmla="*/ 131637 h 142115"/>
                  <a:gd name="connsiteX20" fmla="*/ 104626 w 270615"/>
                  <a:gd name="connsiteY20" fmla="*/ 142116 h 142115"/>
                  <a:gd name="connsiteX21" fmla="*/ 136849 w 270615"/>
                  <a:gd name="connsiteY21" fmla="*/ 140891 h 142115"/>
                  <a:gd name="connsiteX22" fmla="*/ 145756 w 270615"/>
                  <a:gd name="connsiteY22" fmla="*/ 140397 h 142115"/>
                  <a:gd name="connsiteX23" fmla="*/ 184270 w 270615"/>
                  <a:gd name="connsiteY23" fmla="*/ 132606 h 142115"/>
                  <a:gd name="connsiteX24" fmla="*/ 234068 w 270615"/>
                  <a:gd name="connsiteY24" fmla="*/ 124651 h 142115"/>
                  <a:gd name="connsiteX25" fmla="*/ 234105 w 270615"/>
                  <a:gd name="connsiteY25" fmla="*/ 124651 h 142115"/>
                  <a:gd name="connsiteX26" fmla="*/ 234141 w 270615"/>
                  <a:gd name="connsiteY26" fmla="*/ 124651 h 142115"/>
                  <a:gd name="connsiteX27" fmla="*/ 234141 w 270615"/>
                  <a:gd name="connsiteY27" fmla="*/ 124651 h 142115"/>
                  <a:gd name="connsiteX28" fmla="*/ 262561 w 270615"/>
                  <a:gd name="connsiteY28" fmla="*/ 107076 h 142115"/>
                  <a:gd name="connsiteX29" fmla="*/ 270242 w 270615"/>
                  <a:gd name="connsiteY29" fmla="*/ 86685 h 14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0615" h="142115">
                    <a:moveTo>
                      <a:pt x="270242" y="86685"/>
                    </a:moveTo>
                    <a:cubicBezTo>
                      <a:pt x="267590" y="73353"/>
                      <a:pt x="251698" y="62417"/>
                      <a:pt x="237707" y="56638"/>
                    </a:cubicBezTo>
                    <a:lnTo>
                      <a:pt x="237561" y="56583"/>
                    </a:lnTo>
                    <a:lnTo>
                      <a:pt x="237433" y="56674"/>
                    </a:lnTo>
                    <a:cubicBezTo>
                      <a:pt x="236427" y="57315"/>
                      <a:pt x="235495" y="57991"/>
                      <a:pt x="234800" y="58522"/>
                    </a:cubicBezTo>
                    <a:cubicBezTo>
                      <a:pt x="233502" y="59491"/>
                      <a:pt x="231782" y="60021"/>
                      <a:pt x="229661" y="60113"/>
                    </a:cubicBezTo>
                    <a:cubicBezTo>
                      <a:pt x="227960" y="60186"/>
                      <a:pt x="226022" y="59985"/>
                      <a:pt x="223900" y="59509"/>
                    </a:cubicBezTo>
                    <a:cubicBezTo>
                      <a:pt x="218322" y="58247"/>
                      <a:pt x="212928" y="55248"/>
                      <a:pt x="208301" y="50822"/>
                    </a:cubicBezTo>
                    <a:cubicBezTo>
                      <a:pt x="188842" y="32223"/>
                      <a:pt x="162636" y="40672"/>
                      <a:pt x="146981" y="45720"/>
                    </a:cubicBezTo>
                    <a:cubicBezTo>
                      <a:pt x="144073" y="46653"/>
                      <a:pt x="141549" y="47476"/>
                      <a:pt x="139483" y="47988"/>
                    </a:cubicBezTo>
                    <a:cubicBezTo>
                      <a:pt x="125858" y="51353"/>
                      <a:pt x="123956" y="46488"/>
                      <a:pt x="123938" y="46433"/>
                    </a:cubicBezTo>
                    <a:lnTo>
                      <a:pt x="123920" y="46360"/>
                    </a:lnTo>
                    <a:lnTo>
                      <a:pt x="123865" y="46305"/>
                    </a:lnTo>
                    <a:cubicBezTo>
                      <a:pt x="105979" y="29626"/>
                      <a:pt x="88990" y="14173"/>
                      <a:pt x="73353" y="402"/>
                    </a:cubicBezTo>
                    <a:lnTo>
                      <a:pt x="72896" y="0"/>
                    </a:lnTo>
                    <a:lnTo>
                      <a:pt x="72860" y="603"/>
                    </a:lnTo>
                    <a:cubicBezTo>
                      <a:pt x="69915" y="44970"/>
                      <a:pt x="35442" y="79278"/>
                      <a:pt x="366" y="110606"/>
                    </a:cubicBezTo>
                    <a:lnTo>
                      <a:pt x="0" y="110935"/>
                    </a:lnTo>
                    <a:lnTo>
                      <a:pt x="457" y="111100"/>
                    </a:lnTo>
                    <a:cubicBezTo>
                      <a:pt x="19843" y="118488"/>
                      <a:pt x="34638" y="124816"/>
                      <a:pt x="48427" y="131637"/>
                    </a:cubicBezTo>
                    <a:cubicBezTo>
                      <a:pt x="65270" y="139976"/>
                      <a:pt x="84655" y="142116"/>
                      <a:pt x="104626" y="142116"/>
                    </a:cubicBezTo>
                    <a:cubicBezTo>
                      <a:pt x="115306" y="142116"/>
                      <a:pt x="126132" y="141513"/>
                      <a:pt x="136849" y="140891"/>
                    </a:cubicBezTo>
                    <a:cubicBezTo>
                      <a:pt x="139830" y="140726"/>
                      <a:pt x="142793" y="140562"/>
                      <a:pt x="145756" y="140397"/>
                    </a:cubicBezTo>
                    <a:cubicBezTo>
                      <a:pt x="159032" y="139629"/>
                      <a:pt x="171871" y="136063"/>
                      <a:pt x="184270" y="132606"/>
                    </a:cubicBezTo>
                    <a:cubicBezTo>
                      <a:pt x="200034" y="128217"/>
                      <a:pt x="216329" y="123682"/>
                      <a:pt x="234068" y="124651"/>
                    </a:cubicBezTo>
                    <a:lnTo>
                      <a:pt x="234105" y="124651"/>
                    </a:lnTo>
                    <a:lnTo>
                      <a:pt x="234141" y="124651"/>
                    </a:lnTo>
                    <a:cubicBezTo>
                      <a:pt x="234141" y="124651"/>
                      <a:pt x="234141" y="124651"/>
                      <a:pt x="234141" y="124651"/>
                    </a:cubicBezTo>
                    <a:cubicBezTo>
                      <a:pt x="245096" y="123097"/>
                      <a:pt x="254148" y="117500"/>
                      <a:pt x="262561" y="107076"/>
                    </a:cubicBezTo>
                    <a:cubicBezTo>
                      <a:pt x="269072" y="100639"/>
                      <a:pt x="271650" y="93781"/>
                      <a:pt x="270242" y="866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9C048D79-A4B7-B794-79DA-2679E65E4872}"/>
                  </a:ext>
                </a:extLst>
              </p:cNvPr>
              <p:cNvSpPr/>
              <p:nvPr/>
            </p:nvSpPr>
            <p:spPr>
              <a:xfrm>
                <a:off x="7547496" y="1873570"/>
                <a:ext cx="279752" cy="151276"/>
              </a:xfrm>
              <a:custGeom>
                <a:avLst/>
                <a:gdLst>
                  <a:gd name="connsiteX0" fmla="*/ 109183 w 279752"/>
                  <a:gd name="connsiteY0" fmla="*/ 151276 h 151276"/>
                  <a:gd name="connsiteX1" fmla="*/ 50955 w 279752"/>
                  <a:gd name="connsiteY1" fmla="*/ 140322 h 151276"/>
                  <a:gd name="connsiteX2" fmla="*/ 3388 w 279752"/>
                  <a:gd name="connsiteY2" fmla="*/ 119949 h 151276"/>
                  <a:gd name="connsiteX3" fmla="*/ 2930 w 279752"/>
                  <a:gd name="connsiteY3" fmla="*/ 119766 h 151276"/>
                  <a:gd name="connsiteX4" fmla="*/ 77 w 279752"/>
                  <a:gd name="connsiteY4" fmla="*/ 116328 h 151276"/>
                  <a:gd name="connsiteX5" fmla="*/ 1522 w 279752"/>
                  <a:gd name="connsiteY5" fmla="*/ 112085 h 151276"/>
                  <a:gd name="connsiteX6" fmla="*/ 1888 w 279752"/>
                  <a:gd name="connsiteY6" fmla="*/ 111756 h 151276"/>
                  <a:gd name="connsiteX7" fmla="*/ 72864 w 279752"/>
                  <a:gd name="connsiteY7" fmla="*/ 4863 h 151276"/>
                  <a:gd name="connsiteX8" fmla="*/ 72900 w 279752"/>
                  <a:gd name="connsiteY8" fmla="*/ 4259 h 151276"/>
                  <a:gd name="connsiteX9" fmla="*/ 75717 w 279752"/>
                  <a:gd name="connsiteY9" fmla="*/ 346 h 151276"/>
                  <a:gd name="connsiteX10" fmla="*/ 80471 w 279752"/>
                  <a:gd name="connsiteY10" fmla="*/ 1132 h 151276"/>
                  <a:gd name="connsiteX11" fmla="*/ 80929 w 279752"/>
                  <a:gd name="connsiteY11" fmla="*/ 1534 h 151276"/>
                  <a:gd name="connsiteX12" fmla="*/ 131550 w 279752"/>
                  <a:gd name="connsiteY12" fmla="*/ 47547 h 151276"/>
                  <a:gd name="connsiteX13" fmla="*/ 132428 w 279752"/>
                  <a:gd name="connsiteY13" fmla="*/ 48626 h 151276"/>
                  <a:gd name="connsiteX14" fmla="*/ 142962 w 279752"/>
                  <a:gd name="connsiteY14" fmla="*/ 48132 h 151276"/>
                  <a:gd name="connsiteX15" fmla="*/ 150112 w 279752"/>
                  <a:gd name="connsiteY15" fmla="*/ 45974 h 151276"/>
                  <a:gd name="connsiteX16" fmla="*/ 216041 w 279752"/>
                  <a:gd name="connsiteY16" fmla="*/ 52119 h 151276"/>
                  <a:gd name="connsiteX17" fmla="*/ 229482 w 279752"/>
                  <a:gd name="connsiteY17" fmla="*/ 59654 h 151276"/>
                  <a:gd name="connsiteX18" fmla="*/ 234036 w 279752"/>
                  <a:gd name="connsiteY18" fmla="*/ 60147 h 151276"/>
                  <a:gd name="connsiteX19" fmla="*/ 236651 w 279752"/>
                  <a:gd name="connsiteY19" fmla="*/ 59452 h 151276"/>
                  <a:gd name="connsiteX20" fmla="*/ 239540 w 279752"/>
                  <a:gd name="connsiteY20" fmla="*/ 57423 h 151276"/>
                  <a:gd name="connsiteX21" fmla="*/ 243911 w 279752"/>
                  <a:gd name="connsiteY21" fmla="*/ 56984 h 151276"/>
                  <a:gd name="connsiteX22" fmla="*/ 279298 w 279752"/>
                  <a:gd name="connsiteY22" fmla="*/ 90414 h 151276"/>
                  <a:gd name="connsiteX23" fmla="*/ 279298 w 279752"/>
                  <a:gd name="connsiteY23" fmla="*/ 90414 h 151276"/>
                  <a:gd name="connsiteX24" fmla="*/ 270539 w 279752"/>
                  <a:gd name="connsiteY24" fmla="*/ 114755 h 151276"/>
                  <a:gd name="connsiteX25" fmla="*/ 239358 w 279752"/>
                  <a:gd name="connsiteY25" fmla="*/ 133793 h 151276"/>
                  <a:gd name="connsiteX26" fmla="*/ 238352 w 279752"/>
                  <a:gd name="connsiteY26" fmla="*/ 133830 h 151276"/>
                  <a:gd name="connsiteX27" fmla="*/ 190089 w 279752"/>
                  <a:gd name="connsiteY27" fmla="*/ 141621 h 151276"/>
                  <a:gd name="connsiteX28" fmla="*/ 150588 w 279752"/>
                  <a:gd name="connsiteY28" fmla="*/ 149576 h 151276"/>
                  <a:gd name="connsiteX29" fmla="*/ 141864 w 279752"/>
                  <a:gd name="connsiteY29" fmla="*/ 150051 h 151276"/>
                  <a:gd name="connsiteX30" fmla="*/ 109183 w 279752"/>
                  <a:gd name="connsiteY30" fmla="*/ 151276 h 151276"/>
                  <a:gd name="connsiteX31" fmla="*/ 13153 w 279752"/>
                  <a:gd name="connsiteY31" fmla="*/ 113914 h 151276"/>
                  <a:gd name="connsiteX32" fmla="*/ 54996 w 279752"/>
                  <a:gd name="connsiteY32" fmla="*/ 132129 h 151276"/>
                  <a:gd name="connsiteX33" fmla="*/ 109165 w 279752"/>
                  <a:gd name="connsiteY33" fmla="*/ 142132 h 151276"/>
                  <a:gd name="connsiteX34" fmla="*/ 141133 w 279752"/>
                  <a:gd name="connsiteY34" fmla="*/ 140926 h 151276"/>
                  <a:gd name="connsiteX35" fmla="*/ 150057 w 279752"/>
                  <a:gd name="connsiteY35" fmla="*/ 140432 h 151276"/>
                  <a:gd name="connsiteX36" fmla="*/ 187584 w 279752"/>
                  <a:gd name="connsiteY36" fmla="*/ 132787 h 151276"/>
                  <a:gd name="connsiteX37" fmla="*/ 238443 w 279752"/>
                  <a:gd name="connsiteY37" fmla="*/ 124649 h 151276"/>
                  <a:gd name="connsiteX38" fmla="*/ 263534 w 279752"/>
                  <a:gd name="connsiteY38" fmla="*/ 108775 h 151276"/>
                  <a:gd name="connsiteX39" fmla="*/ 263882 w 279752"/>
                  <a:gd name="connsiteY39" fmla="*/ 108409 h 151276"/>
                  <a:gd name="connsiteX40" fmla="*/ 270283 w 279752"/>
                  <a:gd name="connsiteY40" fmla="*/ 92170 h 151276"/>
                  <a:gd name="connsiteX41" fmla="*/ 242595 w 279752"/>
                  <a:gd name="connsiteY41" fmla="*/ 66365 h 151276"/>
                  <a:gd name="connsiteX42" fmla="*/ 242046 w 279752"/>
                  <a:gd name="connsiteY42" fmla="*/ 66768 h 151276"/>
                  <a:gd name="connsiteX43" fmla="*/ 234402 w 279752"/>
                  <a:gd name="connsiteY43" fmla="*/ 69255 h 151276"/>
                  <a:gd name="connsiteX44" fmla="*/ 227416 w 279752"/>
                  <a:gd name="connsiteY44" fmla="*/ 68542 h 151276"/>
                  <a:gd name="connsiteX45" fmla="*/ 209676 w 279752"/>
                  <a:gd name="connsiteY45" fmla="*/ 58703 h 151276"/>
                  <a:gd name="connsiteX46" fmla="*/ 152910 w 279752"/>
                  <a:gd name="connsiteY46" fmla="*/ 54643 h 151276"/>
                  <a:gd name="connsiteX47" fmla="*/ 145120 w 279752"/>
                  <a:gd name="connsiteY47" fmla="*/ 56984 h 151276"/>
                  <a:gd name="connsiteX48" fmla="*/ 124820 w 279752"/>
                  <a:gd name="connsiteY48" fmla="*/ 53783 h 151276"/>
                  <a:gd name="connsiteX49" fmla="*/ 81038 w 279752"/>
                  <a:gd name="connsiteY49" fmla="*/ 13861 h 151276"/>
                  <a:gd name="connsiteX50" fmla="*/ 13153 w 279752"/>
                  <a:gd name="connsiteY50" fmla="*/ 113914 h 151276"/>
                  <a:gd name="connsiteX51" fmla="*/ 132574 w 279752"/>
                  <a:gd name="connsiteY51" fmla="*/ 48937 h 151276"/>
                  <a:gd name="connsiteX52" fmla="*/ 132757 w 279752"/>
                  <a:gd name="connsiteY52" fmla="*/ 49339 h 151276"/>
                  <a:gd name="connsiteX53" fmla="*/ 132574 w 279752"/>
                  <a:gd name="connsiteY53" fmla="*/ 48937 h 15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79752" h="151276">
                    <a:moveTo>
                      <a:pt x="109183" y="151276"/>
                    </a:moveTo>
                    <a:cubicBezTo>
                      <a:pt x="84220" y="151276"/>
                      <a:pt x="66262" y="147893"/>
                      <a:pt x="50955" y="140322"/>
                    </a:cubicBezTo>
                    <a:cubicBezTo>
                      <a:pt x="37294" y="133555"/>
                      <a:pt x="22608" y="127283"/>
                      <a:pt x="3388" y="119949"/>
                    </a:cubicBezTo>
                    <a:lnTo>
                      <a:pt x="2930" y="119766"/>
                    </a:lnTo>
                    <a:cubicBezTo>
                      <a:pt x="1449" y="119199"/>
                      <a:pt x="351" y="117901"/>
                      <a:pt x="77" y="116328"/>
                    </a:cubicBezTo>
                    <a:cubicBezTo>
                      <a:pt x="-215" y="114755"/>
                      <a:pt x="334" y="113146"/>
                      <a:pt x="1522" y="112085"/>
                    </a:cubicBezTo>
                    <a:lnTo>
                      <a:pt x="1888" y="111756"/>
                    </a:lnTo>
                    <a:cubicBezTo>
                      <a:pt x="36251" y="81069"/>
                      <a:pt x="70047" y="47529"/>
                      <a:pt x="72864" y="4863"/>
                    </a:cubicBezTo>
                    <a:lnTo>
                      <a:pt x="72900" y="4259"/>
                    </a:lnTo>
                    <a:cubicBezTo>
                      <a:pt x="73010" y="2522"/>
                      <a:pt x="74107" y="1004"/>
                      <a:pt x="75717" y="346"/>
                    </a:cubicBezTo>
                    <a:cubicBezTo>
                      <a:pt x="77308" y="-313"/>
                      <a:pt x="79155" y="-20"/>
                      <a:pt x="80471" y="1132"/>
                    </a:cubicBezTo>
                    <a:lnTo>
                      <a:pt x="80929" y="1534"/>
                    </a:lnTo>
                    <a:cubicBezTo>
                      <a:pt x="96601" y="15360"/>
                      <a:pt x="113628" y="30832"/>
                      <a:pt x="131550" y="47547"/>
                    </a:cubicBezTo>
                    <a:cubicBezTo>
                      <a:pt x="131879" y="47858"/>
                      <a:pt x="132190" y="48224"/>
                      <a:pt x="132428" y="48626"/>
                    </a:cubicBezTo>
                    <a:cubicBezTo>
                      <a:pt x="132994" y="48919"/>
                      <a:pt x="135665" y="49943"/>
                      <a:pt x="142962" y="48132"/>
                    </a:cubicBezTo>
                    <a:cubicBezTo>
                      <a:pt x="144937" y="47639"/>
                      <a:pt x="147332" y="46870"/>
                      <a:pt x="150112" y="45974"/>
                    </a:cubicBezTo>
                    <a:cubicBezTo>
                      <a:pt x="165675" y="40945"/>
                      <a:pt x="194607" y="31637"/>
                      <a:pt x="216041" y="52119"/>
                    </a:cubicBezTo>
                    <a:cubicBezTo>
                      <a:pt x="220064" y="55959"/>
                      <a:pt x="224709" y="58575"/>
                      <a:pt x="229482" y="59654"/>
                    </a:cubicBezTo>
                    <a:cubicBezTo>
                      <a:pt x="231220" y="60038"/>
                      <a:pt x="232756" y="60221"/>
                      <a:pt x="234036" y="60147"/>
                    </a:cubicBezTo>
                    <a:cubicBezTo>
                      <a:pt x="235188" y="60093"/>
                      <a:pt x="236102" y="59855"/>
                      <a:pt x="236651" y="59452"/>
                    </a:cubicBezTo>
                    <a:cubicBezTo>
                      <a:pt x="237419" y="58886"/>
                      <a:pt x="238443" y="58136"/>
                      <a:pt x="239540" y="57423"/>
                    </a:cubicBezTo>
                    <a:cubicBezTo>
                      <a:pt x="240803" y="56618"/>
                      <a:pt x="242540" y="56398"/>
                      <a:pt x="243911" y="56984"/>
                    </a:cubicBezTo>
                    <a:cubicBezTo>
                      <a:pt x="251336" y="60056"/>
                      <a:pt x="275513" y="71413"/>
                      <a:pt x="279298" y="90414"/>
                    </a:cubicBezTo>
                    <a:lnTo>
                      <a:pt x="279298" y="90414"/>
                    </a:lnTo>
                    <a:cubicBezTo>
                      <a:pt x="280487" y="96339"/>
                      <a:pt x="279902" y="105374"/>
                      <a:pt x="270539" y="114755"/>
                    </a:cubicBezTo>
                    <a:cubicBezTo>
                      <a:pt x="261377" y="126021"/>
                      <a:pt x="251464" y="132074"/>
                      <a:pt x="239358" y="133793"/>
                    </a:cubicBezTo>
                    <a:cubicBezTo>
                      <a:pt x="239028" y="133848"/>
                      <a:pt x="238663" y="133848"/>
                      <a:pt x="238352" y="133830"/>
                    </a:cubicBezTo>
                    <a:cubicBezTo>
                      <a:pt x="221417" y="132879"/>
                      <a:pt x="205507" y="137341"/>
                      <a:pt x="190089" y="141621"/>
                    </a:cubicBezTo>
                    <a:cubicBezTo>
                      <a:pt x="177453" y="145150"/>
                      <a:pt x="164377" y="148771"/>
                      <a:pt x="150588" y="149576"/>
                    </a:cubicBezTo>
                    <a:lnTo>
                      <a:pt x="141864" y="150051"/>
                    </a:lnTo>
                    <a:cubicBezTo>
                      <a:pt x="131020" y="150655"/>
                      <a:pt x="119992" y="151276"/>
                      <a:pt x="109183" y="151276"/>
                    </a:cubicBezTo>
                    <a:close/>
                    <a:moveTo>
                      <a:pt x="13153" y="113914"/>
                    </a:moveTo>
                    <a:cubicBezTo>
                      <a:pt x="29558" y="120297"/>
                      <a:pt x="42670" y="126003"/>
                      <a:pt x="54996" y="132129"/>
                    </a:cubicBezTo>
                    <a:cubicBezTo>
                      <a:pt x="68986" y="139042"/>
                      <a:pt x="85684" y="142132"/>
                      <a:pt x="109165" y="142132"/>
                    </a:cubicBezTo>
                    <a:cubicBezTo>
                      <a:pt x="119717" y="142132"/>
                      <a:pt x="130617" y="141511"/>
                      <a:pt x="141133" y="140926"/>
                    </a:cubicBezTo>
                    <a:lnTo>
                      <a:pt x="150057" y="140432"/>
                    </a:lnTo>
                    <a:cubicBezTo>
                      <a:pt x="162841" y="139682"/>
                      <a:pt x="175423" y="136189"/>
                      <a:pt x="187584" y="132787"/>
                    </a:cubicBezTo>
                    <a:cubicBezTo>
                      <a:pt x="203586" y="128325"/>
                      <a:pt x="220155" y="123717"/>
                      <a:pt x="238443" y="124649"/>
                    </a:cubicBezTo>
                    <a:cubicBezTo>
                      <a:pt x="248191" y="123058"/>
                      <a:pt x="256073" y="118011"/>
                      <a:pt x="263534" y="108775"/>
                    </a:cubicBezTo>
                    <a:cubicBezTo>
                      <a:pt x="263644" y="108647"/>
                      <a:pt x="263754" y="108519"/>
                      <a:pt x="263882" y="108409"/>
                    </a:cubicBezTo>
                    <a:cubicBezTo>
                      <a:pt x="269295" y="103051"/>
                      <a:pt x="271398" y="97729"/>
                      <a:pt x="270283" y="92170"/>
                    </a:cubicBezTo>
                    <a:cubicBezTo>
                      <a:pt x="268106" y="81252"/>
                      <a:pt x="254464" y="71687"/>
                      <a:pt x="242595" y="66365"/>
                    </a:cubicBezTo>
                    <a:cubicBezTo>
                      <a:pt x="242393" y="66512"/>
                      <a:pt x="242210" y="66640"/>
                      <a:pt x="242046" y="66768"/>
                    </a:cubicBezTo>
                    <a:cubicBezTo>
                      <a:pt x="239998" y="68286"/>
                      <a:pt x="237419" y="69127"/>
                      <a:pt x="234402" y="69255"/>
                    </a:cubicBezTo>
                    <a:cubicBezTo>
                      <a:pt x="232280" y="69346"/>
                      <a:pt x="229939" y="69109"/>
                      <a:pt x="227416" y="68542"/>
                    </a:cubicBezTo>
                    <a:cubicBezTo>
                      <a:pt x="221033" y="67097"/>
                      <a:pt x="214888" y="63695"/>
                      <a:pt x="209676" y="58703"/>
                    </a:cubicBezTo>
                    <a:cubicBezTo>
                      <a:pt x="192193" y="41987"/>
                      <a:pt x="168565" y="49595"/>
                      <a:pt x="152910" y="54643"/>
                    </a:cubicBezTo>
                    <a:cubicBezTo>
                      <a:pt x="149856" y="55630"/>
                      <a:pt x="147259" y="56453"/>
                      <a:pt x="145120" y="56984"/>
                    </a:cubicBezTo>
                    <a:cubicBezTo>
                      <a:pt x="131312" y="60403"/>
                      <a:pt x="126429" y="56270"/>
                      <a:pt x="124820" y="53783"/>
                    </a:cubicBezTo>
                    <a:cubicBezTo>
                      <a:pt x="109458" y="39464"/>
                      <a:pt x="94754" y="26059"/>
                      <a:pt x="81038" y="13861"/>
                    </a:cubicBezTo>
                    <a:cubicBezTo>
                      <a:pt x="74912" y="53710"/>
                      <a:pt x="44883" y="85202"/>
                      <a:pt x="13153" y="113914"/>
                    </a:cubicBezTo>
                    <a:close/>
                    <a:moveTo>
                      <a:pt x="132574" y="48937"/>
                    </a:moveTo>
                    <a:cubicBezTo>
                      <a:pt x="132647" y="49065"/>
                      <a:pt x="132702" y="49211"/>
                      <a:pt x="132757" y="49339"/>
                    </a:cubicBezTo>
                    <a:cubicBezTo>
                      <a:pt x="132720" y="49230"/>
                      <a:pt x="132647" y="49065"/>
                      <a:pt x="132574" y="489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6" name="Graphic 4">
              <a:extLst>
                <a:ext uri="{FF2B5EF4-FFF2-40B4-BE49-F238E27FC236}">
                  <a16:creationId xmlns:a16="http://schemas.microsoft.com/office/drawing/2014/main" id="{2432B9D2-070A-4E22-4955-B02B04998663}"/>
                </a:ext>
              </a:extLst>
            </p:cNvPr>
            <p:cNvGrpSpPr/>
            <p:nvPr/>
          </p:nvGrpSpPr>
          <p:grpSpPr>
            <a:xfrm>
              <a:off x="7072835" y="1745250"/>
              <a:ext cx="193556" cy="187809"/>
              <a:chOff x="7072835" y="1745250"/>
              <a:chExt cx="193556" cy="187809"/>
            </a:xfrm>
          </p:grpSpPr>
          <p:grpSp>
            <p:nvGrpSpPr>
              <p:cNvPr id="307" name="Graphic 4">
                <a:extLst>
                  <a:ext uri="{FF2B5EF4-FFF2-40B4-BE49-F238E27FC236}">
                    <a16:creationId xmlns:a16="http://schemas.microsoft.com/office/drawing/2014/main" id="{EC5F890F-DBBB-430F-1143-D59DE2E61185}"/>
                  </a:ext>
                </a:extLst>
              </p:cNvPr>
              <p:cNvGrpSpPr/>
              <p:nvPr/>
            </p:nvGrpSpPr>
            <p:grpSpPr>
              <a:xfrm>
                <a:off x="7077396" y="1746420"/>
                <a:ext cx="187809" cy="185396"/>
                <a:chOff x="7077396" y="1746420"/>
                <a:chExt cx="187809" cy="185396"/>
              </a:xfrm>
              <a:solidFill>
                <a:srgbClr val="000000"/>
              </a:solidFill>
            </p:grpSpPr>
            <p:sp>
              <p:nvSpPr>
                <p:cNvPr id="308" name="Freeform: Shape 307">
                  <a:extLst>
                    <a:ext uri="{FF2B5EF4-FFF2-40B4-BE49-F238E27FC236}">
                      <a16:creationId xmlns:a16="http://schemas.microsoft.com/office/drawing/2014/main" id="{29D33EA8-C25F-0DEA-5260-C63808E0D963}"/>
                    </a:ext>
                  </a:extLst>
                </p:cNvPr>
                <p:cNvSpPr/>
                <p:nvPr/>
              </p:nvSpPr>
              <p:spPr>
                <a:xfrm>
                  <a:off x="7081960" y="1750997"/>
                  <a:ext cx="178717" cy="176264"/>
                </a:xfrm>
                <a:custGeom>
                  <a:avLst/>
                  <a:gdLst>
                    <a:gd name="connsiteX0" fmla="*/ 165287 w 178717"/>
                    <a:gd name="connsiteY0" fmla="*/ 38099 h 176264"/>
                    <a:gd name="connsiteX1" fmla="*/ 129955 w 178717"/>
                    <a:gd name="connsiteY1" fmla="*/ 18860 h 176264"/>
                    <a:gd name="connsiteX2" fmla="*/ 114062 w 178717"/>
                    <a:gd name="connsiteY2" fmla="*/ 1359 h 176264"/>
                    <a:gd name="connsiteX3" fmla="*/ 27121 w 178717"/>
                    <a:gd name="connsiteY3" fmla="*/ 39891 h 176264"/>
                    <a:gd name="connsiteX4" fmla="*/ 4518 w 178717"/>
                    <a:gd name="connsiteY4" fmla="*/ 99327 h 176264"/>
                    <a:gd name="connsiteX5" fmla="*/ 0 w 178717"/>
                    <a:gd name="connsiteY5" fmla="*/ 106039 h 176264"/>
                    <a:gd name="connsiteX6" fmla="*/ 34546 w 178717"/>
                    <a:gd name="connsiteY6" fmla="*/ 76595 h 176264"/>
                    <a:gd name="connsiteX7" fmla="*/ 53986 w 178717"/>
                    <a:gd name="connsiteY7" fmla="*/ 94097 h 176264"/>
                    <a:gd name="connsiteX8" fmla="*/ 43380 w 178717"/>
                    <a:gd name="connsiteY8" fmla="*/ 120340 h 176264"/>
                    <a:gd name="connsiteX9" fmla="*/ 125803 w 178717"/>
                    <a:gd name="connsiteY9" fmla="*/ 176265 h 176264"/>
                    <a:gd name="connsiteX10" fmla="*/ 165287 w 178717"/>
                    <a:gd name="connsiteY10" fmla="*/ 38099 h 176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717" h="176264">
                      <a:moveTo>
                        <a:pt x="165287" y="38099"/>
                      </a:moveTo>
                      <a:cubicBezTo>
                        <a:pt x="161758" y="25846"/>
                        <a:pt x="147621" y="4852"/>
                        <a:pt x="129955" y="18860"/>
                      </a:cubicBezTo>
                      <a:cubicBezTo>
                        <a:pt x="131729" y="6607"/>
                        <a:pt x="119348" y="3114"/>
                        <a:pt x="114062" y="1359"/>
                      </a:cubicBezTo>
                      <a:cubicBezTo>
                        <a:pt x="79498" y="-5481"/>
                        <a:pt x="48317" y="14453"/>
                        <a:pt x="27121" y="39891"/>
                      </a:cubicBezTo>
                      <a:cubicBezTo>
                        <a:pt x="23848" y="60740"/>
                        <a:pt x="16405" y="81021"/>
                        <a:pt x="4518" y="99327"/>
                      </a:cubicBezTo>
                      <a:cubicBezTo>
                        <a:pt x="3036" y="101577"/>
                        <a:pt x="1518" y="103808"/>
                        <a:pt x="0" y="106039"/>
                      </a:cubicBezTo>
                      <a:cubicBezTo>
                        <a:pt x="11942" y="97992"/>
                        <a:pt x="18325" y="82429"/>
                        <a:pt x="34546" y="76595"/>
                      </a:cubicBezTo>
                      <a:cubicBezTo>
                        <a:pt x="46909" y="73102"/>
                        <a:pt x="59290" y="83600"/>
                        <a:pt x="53986" y="94097"/>
                      </a:cubicBezTo>
                      <a:cubicBezTo>
                        <a:pt x="46927" y="104594"/>
                        <a:pt x="36320" y="120340"/>
                        <a:pt x="43380" y="120340"/>
                      </a:cubicBezTo>
                      <a:cubicBezTo>
                        <a:pt x="81894" y="130289"/>
                        <a:pt x="120372" y="135556"/>
                        <a:pt x="125803" y="176265"/>
                      </a:cubicBezTo>
                      <a:cubicBezTo>
                        <a:pt x="191695" y="173467"/>
                        <a:pt x="184618" y="81570"/>
                        <a:pt x="165287" y="3809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0F80263C-49B6-B213-0ADE-8231BC98D6C9}"/>
                    </a:ext>
                  </a:extLst>
                </p:cNvPr>
                <p:cNvSpPr/>
                <p:nvPr/>
              </p:nvSpPr>
              <p:spPr>
                <a:xfrm>
                  <a:off x="7077396" y="1746420"/>
                  <a:ext cx="187809" cy="185396"/>
                </a:xfrm>
                <a:custGeom>
                  <a:avLst/>
                  <a:gdLst>
                    <a:gd name="connsiteX0" fmla="*/ 130367 w 187809"/>
                    <a:gd name="connsiteY0" fmla="*/ 185396 h 185396"/>
                    <a:gd name="connsiteX1" fmla="*/ 125832 w 187809"/>
                    <a:gd name="connsiteY1" fmla="*/ 181428 h 185396"/>
                    <a:gd name="connsiteX2" fmla="*/ 58020 w 187809"/>
                    <a:gd name="connsiteY2" fmla="*/ 132123 h 185396"/>
                    <a:gd name="connsiteX3" fmla="*/ 47267 w 187809"/>
                    <a:gd name="connsiteY3" fmla="*/ 129435 h 185396"/>
                    <a:gd name="connsiteX4" fmla="*/ 41854 w 187809"/>
                    <a:gd name="connsiteY4" fmla="*/ 126052 h 185396"/>
                    <a:gd name="connsiteX5" fmla="*/ 54582 w 187809"/>
                    <a:gd name="connsiteY5" fmla="*/ 96352 h 185396"/>
                    <a:gd name="connsiteX6" fmla="*/ 53540 w 187809"/>
                    <a:gd name="connsiteY6" fmla="*/ 89201 h 185396"/>
                    <a:gd name="connsiteX7" fmla="*/ 40372 w 187809"/>
                    <a:gd name="connsiteY7" fmla="*/ 85544 h 185396"/>
                    <a:gd name="connsiteX8" fmla="*/ 20585 w 187809"/>
                    <a:gd name="connsiteY8" fmla="*/ 101527 h 185396"/>
                    <a:gd name="connsiteX9" fmla="*/ 7125 w 187809"/>
                    <a:gd name="connsiteY9" fmla="*/ 114384 h 185396"/>
                    <a:gd name="connsiteX10" fmla="*/ 1328 w 187809"/>
                    <a:gd name="connsiteY10" fmla="*/ 113817 h 185396"/>
                    <a:gd name="connsiteX11" fmla="*/ 797 w 187809"/>
                    <a:gd name="connsiteY11" fmla="*/ 108001 h 185396"/>
                    <a:gd name="connsiteX12" fmla="*/ 5259 w 187809"/>
                    <a:gd name="connsiteY12" fmla="*/ 101363 h 185396"/>
                    <a:gd name="connsiteX13" fmla="*/ 27168 w 187809"/>
                    <a:gd name="connsiteY13" fmla="*/ 43737 h 185396"/>
                    <a:gd name="connsiteX14" fmla="*/ 28174 w 187809"/>
                    <a:gd name="connsiteY14" fmla="*/ 41524 h 185396"/>
                    <a:gd name="connsiteX15" fmla="*/ 119504 w 187809"/>
                    <a:gd name="connsiteY15" fmla="*/ 1419 h 185396"/>
                    <a:gd name="connsiteX16" fmla="*/ 120053 w 187809"/>
                    <a:gd name="connsiteY16" fmla="*/ 1565 h 185396"/>
                    <a:gd name="connsiteX17" fmla="*/ 120711 w 187809"/>
                    <a:gd name="connsiteY17" fmla="*/ 1785 h 185396"/>
                    <a:gd name="connsiteX18" fmla="*/ 138488 w 187809"/>
                    <a:gd name="connsiteY18" fmla="*/ 15775 h 185396"/>
                    <a:gd name="connsiteX19" fmla="*/ 152313 w 187809"/>
                    <a:gd name="connsiteY19" fmla="*/ 15153 h 185396"/>
                    <a:gd name="connsiteX20" fmla="*/ 174149 w 187809"/>
                    <a:gd name="connsiteY20" fmla="*/ 41067 h 185396"/>
                    <a:gd name="connsiteX21" fmla="*/ 175649 w 187809"/>
                    <a:gd name="connsiteY21" fmla="*/ 160086 h 185396"/>
                    <a:gd name="connsiteX22" fmla="*/ 130532 w 187809"/>
                    <a:gd name="connsiteY22" fmla="*/ 185378 h 185396"/>
                    <a:gd name="connsiteX23" fmla="*/ 130367 w 187809"/>
                    <a:gd name="connsiteY23" fmla="*/ 185396 h 185396"/>
                    <a:gd name="connsiteX24" fmla="*/ 50595 w 187809"/>
                    <a:gd name="connsiteY24" fmla="*/ 120858 h 185396"/>
                    <a:gd name="connsiteX25" fmla="*/ 60215 w 187809"/>
                    <a:gd name="connsiteY25" fmla="*/ 123253 h 185396"/>
                    <a:gd name="connsiteX26" fmla="*/ 134208 w 187809"/>
                    <a:gd name="connsiteY26" fmla="*/ 175960 h 185396"/>
                    <a:gd name="connsiteX27" fmla="*/ 167913 w 187809"/>
                    <a:gd name="connsiteY27" fmla="*/ 155276 h 185396"/>
                    <a:gd name="connsiteX28" fmla="*/ 165682 w 187809"/>
                    <a:gd name="connsiteY28" fmla="*/ 44524 h 185396"/>
                    <a:gd name="connsiteX29" fmla="*/ 165462 w 187809"/>
                    <a:gd name="connsiteY29" fmla="*/ 43938 h 185396"/>
                    <a:gd name="connsiteX30" fmla="*/ 149533 w 187809"/>
                    <a:gd name="connsiteY30" fmla="*/ 23877 h 185396"/>
                    <a:gd name="connsiteX31" fmla="*/ 137354 w 187809"/>
                    <a:gd name="connsiteY31" fmla="*/ 27004 h 185396"/>
                    <a:gd name="connsiteX32" fmla="*/ 132233 w 187809"/>
                    <a:gd name="connsiteY32" fmla="*/ 27388 h 185396"/>
                    <a:gd name="connsiteX33" fmla="*/ 129983 w 187809"/>
                    <a:gd name="connsiteY33" fmla="*/ 22779 h 185396"/>
                    <a:gd name="connsiteX34" fmla="*/ 117859 w 187809"/>
                    <a:gd name="connsiteY34" fmla="*/ 10508 h 185396"/>
                    <a:gd name="connsiteX35" fmla="*/ 117456 w 187809"/>
                    <a:gd name="connsiteY35" fmla="*/ 10380 h 185396"/>
                    <a:gd name="connsiteX36" fmla="*/ 35983 w 187809"/>
                    <a:gd name="connsiteY36" fmla="*/ 46462 h 185396"/>
                    <a:gd name="connsiteX37" fmla="*/ 24864 w 187809"/>
                    <a:gd name="connsiteY37" fmla="*/ 84209 h 185396"/>
                    <a:gd name="connsiteX38" fmla="*/ 37556 w 187809"/>
                    <a:gd name="connsiteY38" fmla="*/ 76875 h 185396"/>
                    <a:gd name="connsiteX39" fmla="*/ 60581 w 187809"/>
                    <a:gd name="connsiteY39" fmla="*/ 83422 h 185396"/>
                    <a:gd name="connsiteX40" fmla="*/ 62629 w 187809"/>
                    <a:gd name="connsiteY40" fmla="*/ 100741 h 185396"/>
                    <a:gd name="connsiteX41" fmla="*/ 62336 w 187809"/>
                    <a:gd name="connsiteY41" fmla="*/ 101235 h 185396"/>
                    <a:gd name="connsiteX42" fmla="*/ 50595 w 187809"/>
                    <a:gd name="connsiteY42" fmla="*/ 120858 h 185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87809" h="185396">
                      <a:moveTo>
                        <a:pt x="130367" y="185396"/>
                      </a:moveTo>
                      <a:cubicBezTo>
                        <a:pt x="128081" y="185396"/>
                        <a:pt x="126143" y="183714"/>
                        <a:pt x="125832" y="181428"/>
                      </a:cubicBezTo>
                      <a:cubicBezTo>
                        <a:pt x="121333" y="147741"/>
                        <a:pt x="91999" y="140499"/>
                        <a:pt x="58020" y="132123"/>
                      </a:cubicBezTo>
                      <a:cubicBezTo>
                        <a:pt x="54454" y="131245"/>
                        <a:pt x="50851" y="130349"/>
                        <a:pt x="47267" y="129435"/>
                      </a:cubicBezTo>
                      <a:cubicBezTo>
                        <a:pt x="44853" y="129252"/>
                        <a:pt x="42915" y="128027"/>
                        <a:pt x="41854" y="126052"/>
                      </a:cubicBezTo>
                      <a:cubicBezTo>
                        <a:pt x="39111" y="120894"/>
                        <a:pt x="43353" y="113049"/>
                        <a:pt x="54582" y="96352"/>
                      </a:cubicBezTo>
                      <a:cubicBezTo>
                        <a:pt x="56027" y="93261"/>
                        <a:pt x="54820" y="90774"/>
                        <a:pt x="53540" y="89201"/>
                      </a:cubicBezTo>
                      <a:cubicBezTo>
                        <a:pt x="51162" y="86312"/>
                        <a:pt x="46005" y="83953"/>
                        <a:pt x="40372" y="85544"/>
                      </a:cubicBezTo>
                      <a:cubicBezTo>
                        <a:pt x="32015" y="88561"/>
                        <a:pt x="26474" y="94852"/>
                        <a:pt x="20585" y="101527"/>
                      </a:cubicBezTo>
                      <a:cubicBezTo>
                        <a:pt x="16543" y="106118"/>
                        <a:pt x="12355" y="110854"/>
                        <a:pt x="7125" y="114384"/>
                      </a:cubicBezTo>
                      <a:cubicBezTo>
                        <a:pt x="5296" y="115609"/>
                        <a:pt x="2864" y="115371"/>
                        <a:pt x="1328" y="113817"/>
                      </a:cubicBezTo>
                      <a:cubicBezTo>
                        <a:pt x="-209" y="112262"/>
                        <a:pt x="-447" y="109812"/>
                        <a:pt x="797" y="108001"/>
                      </a:cubicBezTo>
                      <a:cubicBezTo>
                        <a:pt x="2315" y="105807"/>
                        <a:pt x="3796" y="103594"/>
                        <a:pt x="5259" y="101363"/>
                      </a:cubicBezTo>
                      <a:cubicBezTo>
                        <a:pt x="16506" y="84044"/>
                        <a:pt x="23876" y="64640"/>
                        <a:pt x="27168" y="43737"/>
                      </a:cubicBezTo>
                      <a:cubicBezTo>
                        <a:pt x="27297" y="42914"/>
                        <a:pt x="27644" y="42146"/>
                        <a:pt x="28174" y="41524"/>
                      </a:cubicBezTo>
                      <a:cubicBezTo>
                        <a:pt x="54619" y="9776"/>
                        <a:pt x="87921" y="-4836"/>
                        <a:pt x="119504" y="1419"/>
                      </a:cubicBezTo>
                      <a:cubicBezTo>
                        <a:pt x="119688" y="1455"/>
                        <a:pt x="119870" y="1510"/>
                        <a:pt x="120053" y="1565"/>
                      </a:cubicBezTo>
                      <a:lnTo>
                        <a:pt x="120711" y="1785"/>
                      </a:lnTo>
                      <a:cubicBezTo>
                        <a:pt x="125192" y="3248"/>
                        <a:pt x="135561" y="6631"/>
                        <a:pt x="138488" y="15775"/>
                      </a:cubicBezTo>
                      <a:cubicBezTo>
                        <a:pt x="144047" y="13525"/>
                        <a:pt x="148875" y="14056"/>
                        <a:pt x="152313" y="15153"/>
                      </a:cubicBezTo>
                      <a:cubicBezTo>
                        <a:pt x="163067" y="18591"/>
                        <a:pt x="171131" y="30936"/>
                        <a:pt x="174149" y="41067"/>
                      </a:cubicBezTo>
                      <a:cubicBezTo>
                        <a:pt x="187188" y="70639"/>
                        <a:pt x="196241" y="126893"/>
                        <a:pt x="175649" y="160086"/>
                      </a:cubicBezTo>
                      <a:cubicBezTo>
                        <a:pt x="165755" y="176014"/>
                        <a:pt x="150594" y="184537"/>
                        <a:pt x="130532" y="185378"/>
                      </a:cubicBezTo>
                      <a:cubicBezTo>
                        <a:pt x="130496" y="185396"/>
                        <a:pt x="130441" y="185396"/>
                        <a:pt x="130367" y="185396"/>
                      </a:cubicBezTo>
                      <a:close/>
                      <a:moveTo>
                        <a:pt x="50595" y="120858"/>
                      </a:moveTo>
                      <a:cubicBezTo>
                        <a:pt x="53814" y="121681"/>
                        <a:pt x="57015" y="122467"/>
                        <a:pt x="60215" y="123253"/>
                      </a:cubicBezTo>
                      <a:cubicBezTo>
                        <a:pt x="93078" y="131355"/>
                        <a:pt x="127003" y="139713"/>
                        <a:pt x="134208" y="175960"/>
                      </a:cubicBezTo>
                      <a:cubicBezTo>
                        <a:pt x="149058" y="174350"/>
                        <a:pt x="160378" y="167419"/>
                        <a:pt x="167913" y="155276"/>
                      </a:cubicBezTo>
                      <a:cubicBezTo>
                        <a:pt x="184829" y="128008"/>
                        <a:pt x="179928" y="76564"/>
                        <a:pt x="165682" y="44524"/>
                      </a:cubicBezTo>
                      <a:cubicBezTo>
                        <a:pt x="165590" y="44341"/>
                        <a:pt x="165517" y="44140"/>
                        <a:pt x="165462" y="43938"/>
                      </a:cubicBezTo>
                      <a:cubicBezTo>
                        <a:pt x="163158" y="35947"/>
                        <a:pt x="156794" y="26199"/>
                        <a:pt x="149533" y="23877"/>
                      </a:cubicBezTo>
                      <a:cubicBezTo>
                        <a:pt x="145602" y="22615"/>
                        <a:pt x="141615" y="23639"/>
                        <a:pt x="137354" y="27004"/>
                      </a:cubicBezTo>
                      <a:cubicBezTo>
                        <a:pt x="135890" y="28174"/>
                        <a:pt x="133861" y="28321"/>
                        <a:pt x="132233" y="27388"/>
                      </a:cubicBezTo>
                      <a:cubicBezTo>
                        <a:pt x="130605" y="26455"/>
                        <a:pt x="129728" y="24626"/>
                        <a:pt x="129983" y="22779"/>
                      </a:cubicBezTo>
                      <a:cubicBezTo>
                        <a:pt x="130934" y="16122"/>
                        <a:pt x="126271" y="13251"/>
                        <a:pt x="117859" y="10508"/>
                      </a:cubicBezTo>
                      <a:lnTo>
                        <a:pt x="117456" y="10380"/>
                      </a:lnTo>
                      <a:cubicBezTo>
                        <a:pt x="78393" y="2790"/>
                        <a:pt x="48017" y="32307"/>
                        <a:pt x="35983" y="46462"/>
                      </a:cubicBezTo>
                      <a:cubicBezTo>
                        <a:pt x="33807" y="59648"/>
                        <a:pt x="30076" y="72267"/>
                        <a:pt x="24864" y="84209"/>
                      </a:cubicBezTo>
                      <a:cubicBezTo>
                        <a:pt x="28467" y="81264"/>
                        <a:pt x="32600" y="78667"/>
                        <a:pt x="37556" y="76875"/>
                      </a:cubicBezTo>
                      <a:cubicBezTo>
                        <a:pt x="46224" y="74406"/>
                        <a:pt x="55350" y="77076"/>
                        <a:pt x="60581" y="83422"/>
                      </a:cubicBezTo>
                      <a:cubicBezTo>
                        <a:pt x="64769" y="88506"/>
                        <a:pt x="65537" y="94980"/>
                        <a:pt x="62629" y="100741"/>
                      </a:cubicBezTo>
                      <a:cubicBezTo>
                        <a:pt x="62538" y="100906"/>
                        <a:pt x="62446" y="101070"/>
                        <a:pt x="62336" y="101235"/>
                      </a:cubicBezTo>
                      <a:cubicBezTo>
                        <a:pt x="59191" y="105898"/>
                        <a:pt x="52333" y="116066"/>
                        <a:pt x="50595" y="1208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0" name="Graphic 4">
                <a:extLst>
                  <a:ext uri="{FF2B5EF4-FFF2-40B4-BE49-F238E27FC236}">
                    <a16:creationId xmlns:a16="http://schemas.microsoft.com/office/drawing/2014/main" id="{A9D9D53B-934A-9AD3-47B7-3F500089910D}"/>
                  </a:ext>
                </a:extLst>
              </p:cNvPr>
              <p:cNvGrpSpPr/>
              <p:nvPr/>
            </p:nvGrpSpPr>
            <p:grpSpPr>
              <a:xfrm>
                <a:off x="7072835" y="1745250"/>
                <a:ext cx="193556" cy="187809"/>
                <a:chOff x="7072835" y="1745250"/>
                <a:chExt cx="193556" cy="187809"/>
              </a:xfrm>
            </p:grpSpPr>
            <p:sp>
              <p:nvSpPr>
                <p:cNvPr id="311" name="Freeform: Shape 310">
                  <a:extLst>
                    <a:ext uri="{FF2B5EF4-FFF2-40B4-BE49-F238E27FC236}">
                      <a16:creationId xmlns:a16="http://schemas.microsoft.com/office/drawing/2014/main" id="{88B6065C-6E4D-7C04-6F20-854794FA10F2}"/>
                    </a:ext>
                  </a:extLst>
                </p:cNvPr>
                <p:cNvSpPr/>
                <p:nvPr/>
              </p:nvSpPr>
              <p:spPr>
                <a:xfrm>
                  <a:off x="7077407" y="1749782"/>
                  <a:ext cx="184487" cy="178705"/>
                </a:xfrm>
                <a:custGeom>
                  <a:avLst/>
                  <a:gdLst>
                    <a:gd name="connsiteX0" fmla="*/ 129315 w 184487"/>
                    <a:gd name="connsiteY0" fmla="*/ 178706 h 178705"/>
                    <a:gd name="connsiteX1" fmla="*/ 129168 w 184487"/>
                    <a:gd name="connsiteY1" fmla="*/ 177627 h 178705"/>
                    <a:gd name="connsiteX2" fmla="*/ 105211 w 184487"/>
                    <a:gd name="connsiteY2" fmla="*/ 141325 h 178705"/>
                    <a:gd name="connsiteX3" fmla="*/ 58814 w 184487"/>
                    <a:gd name="connsiteY3" fmla="*/ 125488 h 178705"/>
                    <a:gd name="connsiteX4" fmla="*/ 47768 w 184487"/>
                    <a:gd name="connsiteY4" fmla="*/ 122726 h 178705"/>
                    <a:gd name="connsiteX5" fmla="*/ 44824 w 184487"/>
                    <a:gd name="connsiteY5" fmla="*/ 121117 h 178705"/>
                    <a:gd name="connsiteX6" fmla="*/ 57498 w 184487"/>
                    <a:gd name="connsiteY6" fmla="*/ 94691 h 178705"/>
                    <a:gd name="connsiteX7" fmla="*/ 56053 w 184487"/>
                    <a:gd name="connsiteY7" fmla="*/ 83608 h 178705"/>
                    <a:gd name="connsiteX8" fmla="*/ 39466 w 184487"/>
                    <a:gd name="connsiteY8" fmla="*/ 78908 h 178705"/>
                    <a:gd name="connsiteX9" fmla="*/ 18032 w 184487"/>
                    <a:gd name="connsiteY9" fmla="*/ 95916 h 178705"/>
                    <a:gd name="connsiteX10" fmla="*/ 5212 w 184487"/>
                    <a:gd name="connsiteY10" fmla="*/ 108206 h 178705"/>
                    <a:gd name="connsiteX11" fmla="*/ 0 w 184487"/>
                    <a:gd name="connsiteY11" fmla="*/ 111717 h 178705"/>
                    <a:gd name="connsiteX12" fmla="*/ 3548 w 184487"/>
                    <a:gd name="connsiteY12" fmla="*/ 106560 h 178705"/>
                    <a:gd name="connsiteX13" fmla="*/ 8047 w 184487"/>
                    <a:gd name="connsiteY13" fmla="*/ 99866 h 178705"/>
                    <a:gd name="connsiteX14" fmla="*/ 30468 w 184487"/>
                    <a:gd name="connsiteY14" fmla="*/ 40887 h 178705"/>
                    <a:gd name="connsiteX15" fmla="*/ 30523 w 184487"/>
                    <a:gd name="connsiteY15" fmla="*/ 40558 h 178705"/>
                    <a:gd name="connsiteX16" fmla="*/ 30724 w 184487"/>
                    <a:gd name="connsiteY16" fmla="*/ 40302 h 178705"/>
                    <a:gd name="connsiteX17" fmla="*/ 118818 w 184487"/>
                    <a:gd name="connsiteY17" fmla="*/ 1349 h 178705"/>
                    <a:gd name="connsiteX18" fmla="*/ 118964 w 184487"/>
                    <a:gd name="connsiteY18" fmla="*/ 1385 h 178705"/>
                    <a:gd name="connsiteX19" fmla="*/ 119622 w 184487"/>
                    <a:gd name="connsiteY19" fmla="*/ 1605 h 178705"/>
                    <a:gd name="connsiteX20" fmla="*/ 135862 w 184487"/>
                    <a:gd name="connsiteY20" fmla="*/ 17552 h 178705"/>
                    <a:gd name="connsiteX21" fmla="*/ 151206 w 184487"/>
                    <a:gd name="connsiteY21" fmla="*/ 14973 h 178705"/>
                    <a:gd name="connsiteX22" fmla="*/ 170957 w 184487"/>
                    <a:gd name="connsiteY22" fmla="*/ 38857 h 178705"/>
                    <a:gd name="connsiteX23" fmla="*/ 172602 w 184487"/>
                    <a:gd name="connsiteY23" fmla="*/ 155187 h 178705"/>
                    <a:gd name="connsiteX24" fmla="*/ 130394 w 184487"/>
                    <a:gd name="connsiteY24" fmla="*/ 178596 h 178705"/>
                    <a:gd name="connsiteX25" fmla="*/ 129315 w 184487"/>
                    <a:gd name="connsiteY25" fmla="*/ 178706 h 178705"/>
                    <a:gd name="connsiteX26" fmla="*/ 44038 w 184487"/>
                    <a:gd name="connsiteY26" fmla="*/ 75927 h 178705"/>
                    <a:gd name="connsiteX27" fmla="*/ 57900 w 184487"/>
                    <a:gd name="connsiteY27" fmla="*/ 82109 h 178705"/>
                    <a:gd name="connsiteX28" fmla="*/ 59601 w 184487"/>
                    <a:gd name="connsiteY28" fmla="*/ 95825 h 178705"/>
                    <a:gd name="connsiteX29" fmla="*/ 59528 w 184487"/>
                    <a:gd name="connsiteY29" fmla="*/ 95953 h 178705"/>
                    <a:gd name="connsiteX30" fmla="*/ 46927 w 184487"/>
                    <a:gd name="connsiteY30" fmla="*/ 120001 h 178705"/>
                    <a:gd name="connsiteX31" fmla="*/ 47915 w 184487"/>
                    <a:gd name="connsiteY31" fmla="*/ 120349 h 178705"/>
                    <a:gd name="connsiteX32" fmla="*/ 48061 w 184487"/>
                    <a:gd name="connsiteY32" fmla="*/ 120349 h 178705"/>
                    <a:gd name="connsiteX33" fmla="*/ 48207 w 184487"/>
                    <a:gd name="connsiteY33" fmla="*/ 120385 h 178705"/>
                    <a:gd name="connsiteX34" fmla="*/ 59363 w 184487"/>
                    <a:gd name="connsiteY34" fmla="*/ 123183 h 178705"/>
                    <a:gd name="connsiteX35" fmla="*/ 131363 w 184487"/>
                    <a:gd name="connsiteY35" fmla="*/ 176219 h 178705"/>
                    <a:gd name="connsiteX36" fmla="*/ 170554 w 184487"/>
                    <a:gd name="connsiteY36" fmla="*/ 153980 h 178705"/>
                    <a:gd name="connsiteX37" fmla="*/ 168725 w 184487"/>
                    <a:gd name="connsiteY37" fmla="*/ 39772 h 178705"/>
                    <a:gd name="connsiteX38" fmla="*/ 168671 w 184487"/>
                    <a:gd name="connsiteY38" fmla="*/ 39626 h 178705"/>
                    <a:gd name="connsiteX39" fmla="*/ 150474 w 184487"/>
                    <a:gd name="connsiteY39" fmla="*/ 17278 h 178705"/>
                    <a:gd name="connsiteX40" fmla="*/ 135240 w 184487"/>
                    <a:gd name="connsiteY40" fmla="*/ 20990 h 178705"/>
                    <a:gd name="connsiteX41" fmla="*/ 132881 w 184487"/>
                    <a:gd name="connsiteY41" fmla="*/ 22855 h 178705"/>
                    <a:gd name="connsiteX42" fmla="*/ 133301 w 184487"/>
                    <a:gd name="connsiteY42" fmla="*/ 19893 h 178705"/>
                    <a:gd name="connsiteX43" fmla="*/ 118872 w 184487"/>
                    <a:gd name="connsiteY43" fmla="*/ 3909 h 178705"/>
                    <a:gd name="connsiteX44" fmla="*/ 118269 w 184487"/>
                    <a:gd name="connsiteY44" fmla="*/ 3708 h 178705"/>
                    <a:gd name="connsiteX45" fmla="*/ 32772 w 184487"/>
                    <a:gd name="connsiteY45" fmla="*/ 41601 h 178705"/>
                    <a:gd name="connsiteX46" fmla="*/ 10260 w 184487"/>
                    <a:gd name="connsiteY46" fmla="*/ 100835 h 178705"/>
                    <a:gd name="connsiteX47" fmla="*/ 16203 w 184487"/>
                    <a:gd name="connsiteY47" fmla="*/ 94361 h 178705"/>
                    <a:gd name="connsiteX48" fmla="*/ 38661 w 184487"/>
                    <a:gd name="connsiteY48" fmla="*/ 76677 h 178705"/>
                    <a:gd name="connsiteX49" fmla="*/ 38734 w 184487"/>
                    <a:gd name="connsiteY49" fmla="*/ 76659 h 178705"/>
                    <a:gd name="connsiteX50" fmla="*/ 44038 w 184487"/>
                    <a:gd name="connsiteY50" fmla="*/ 75927 h 178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84487" h="178705">
                      <a:moveTo>
                        <a:pt x="129315" y="178706"/>
                      </a:moveTo>
                      <a:lnTo>
                        <a:pt x="129168" y="177627"/>
                      </a:lnTo>
                      <a:cubicBezTo>
                        <a:pt x="126974" y="161241"/>
                        <a:pt x="119366" y="149701"/>
                        <a:pt x="105211" y="141325"/>
                      </a:cubicBezTo>
                      <a:cubicBezTo>
                        <a:pt x="92483" y="133790"/>
                        <a:pt x="76115" y="129767"/>
                        <a:pt x="58814" y="125488"/>
                      </a:cubicBezTo>
                      <a:cubicBezTo>
                        <a:pt x="55194" y="124592"/>
                        <a:pt x="51463" y="123677"/>
                        <a:pt x="47768" y="122726"/>
                      </a:cubicBezTo>
                      <a:cubicBezTo>
                        <a:pt x="46031" y="122671"/>
                        <a:pt x="45208" y="121830"/>
                        <a:pt x="44824" y="121117"/>
                      </a:cubicBezTo>
                      <a:cubicBezTo>
                        <a:pt x="42721" y="117221"/>
                        <a:pt x="49012" y="107273"/>
                        <a:pt x="57498" y="94691"/>
                      </a:cubicBezTo>
                      <a:cubicBezTo>
                        <a:pt x="59345" y="90960"/>
                        <a:pt x="58833" y="86918"/>
                        <a:pt x="56053" y="83608"/>
                      </a:cubicBezTo>
                      <a:cubicBezTo>
                        <a:pt x="52889" y="79841"/>
                        <a:pt x="46543" y="76933"/>
                        <a:pt x="39466" y="78908"/>
                      </a:cubicBezTo>
                      <a:cubicBezTo>
                        <a:pt x="30011" y="82328"/>
                        <a:pt x="23921" y="89241"/>
                        <a:pt x="18032" y="95916"/>
                      </a:cubicBezTo>
                      <a:cubicBezTo>
                        <a:pt x="13954" y="100543"/>
                        <a:pt x="10095" y="104914"/>
                        <a:pt x="5212" y="108206"/>
                      </a:cubicBezTo>
                      <a:lnTo>
                        <a:pt x="0" y="111717"/>
                      </a:lnTo>
                      <a:lnTo>
                        <a:pt x="3548" y="106560"/>
                      </a:lnTo>
                      <a:cubicBezTo>
                        <a:pt x="5176" y="104182"/>
                        <a:pt x="6657" y="101988"/>
                        <a:pt x="8047" y="99866"/>
                      </a:cubicBezTo>
                      <a:cubicBezTo>
                        <a:pt x="19569" y="82127"/>
                        <a:pt x="27121" y="62284"/>
                        <a:pt x="30468" y="40887"/>
                      </a:cubicBezTo>
                      <a:lnTo>
                        <a:pt x="30523" y="40558"/>
                      </a:lnTo>
                      <a:lnTo>
                        <a:pt x="30724" y="40302"/>
                      </a:lnTo>
                      <a:cubicBezTo>
                        <a:pt x="56345" y="9542"/>
                        <a:pt x="88459" y="-4650"/>
                        <a:pt x="118818" y="1349"/>
                      </a:cubicBezTo>
                      <a:lnTo>
                        <a:pt x="118964" y="1385"/>
                      </a:lnTo>
                      <a:lnTo>
                        <a:pt x="119622" y="1605"/>
                      </a:lnTo>
                      <a:cubicBezTo>
                        <a:pt x="125017" y="3360"/>
                        <a:pt x="135788" y="6872"/>
                        <a:pt x="135862" y="17552"/>
                      </a:cubicBezTo>
                      <a:cubicBezTo>
                        <a:pt x="140946" y="14223"/>
                        <a:pt x="146103" y="13364"/>
                        <a:pt x="151206" y="14973"/>
                      </a:cubicBezTo>
                      <a:cubicBezTo>
                        <a:pt x="161556" y="18247"/>
                        <a:pt x="168671" y="31012"/>
                        <a:pt x="170957" y="38857"/>
                      </a:cubicBezTo>
                      <a:cubicBezTo>
                        <a:pt x="183813" y="67844"/>
                        <a:pt x="192811" y="123037"/>
                        <a:pt x="172602" y="155187"/>
                      </a:cubicBezTo>
                      <a:cubicBezTo>
                        <a:pt x="163330" y="169927"/>
                        <a:pt x="149139" y="177810"/>
                        <a:pt x="130394" y="178596"/>
                      </a:cubicBezTo>
                      <a:lnTo>
                        <a:pt x="129315" y="178706"/>
                      </a:lnTo>
                      <a:close/>
                      <a:moveTo>
                        <a:pt x="44038" y="75927"/>
                      </a:moveTo>
                      <a:cubicBezTo>
                        <a:pt x="49414" y="75927"/>
                        <a:pt x="54590" y="78140"/>
                        <a:pt x="57900" y="82109"/>
                      </a:cubicBezTo>
                      <a:cubicBezTo>
                        <a:pt x="61320" y="86187"/>
                        <a:pt x="61942" y="91198"/>
                        <a:pt x="59601" y="95825"/>
                      </a:cubicBezTo>
                      <a:lnTo>
                        <a:pt x="59528" y="95953"/>
                      </a:lnTo>
                      <a:cubicBezTo>
                        <a:pt x="54919" y="102792"/>
                        <a:pt x="45336" y="117039"/>
                        <a:pt x="46927" y="120001"/>
                      </a:cubicBezTo>
                      <a:cubicBezTo>
                        <a:pt x="46982" y="120093"/>
                        <a:pt x="47110" y="120349"/>
                        <a:pt x="47915" y="120349"/>
                      </a:cubicBezTo>
                      <a:lnTo>
                        <a:pt x="48061" y="120349"/>
                      </a:lnTo>
                      <a:lnTo>
                        <a:pt x="48207" y="120385"/>
                      </a:lnTo>
                      <a:cubicBezTo>
                        <a:pt x="51938" y="121355"/>
                        <a:pt x="55706" y="122287"/>
                        <a:pt x="59363" y="123183"/>
                      </a:cubicBezTo>
                      <a:cubicBezTo>
                        <a:pt x="93562" y="131614"/>
                        <a:pt x="125876" y="139588"/>
                        <a:pt x="131363" y="176219"/>
                      </a:cubicBezTo>
                      <a:cubicBezTo>
                        <a:pt x="148718" y="175213"/>
                        <a:pt x="161904" y="167733"/>
                        <a:pt x="170554" y="153980"/>
                      </a:cubicBezTo>
                      <a:cubicBezTo>
                        <a:pt x="190323" y="122525"/>
                        <a:pt x="181381" y="68264"/>
                        <a:pt x="168725" y="39772"/>
                      </a:cubicBezTo>
                      <a:lnTo>
                        <a:pt x="168671" y="39626"/>
                      </a:lnTo>
                      <a:cubicBezTo>
                        <a:pt x="166549" y="32274"/>
                        <a:pt x="159947" y="20277"/>
                        <a:pt x="150474" y="17278"/>
                      </a:cubicBezTo>
                      <a:cubicBezTo>
                        <a:pt x="145463" y="15705"/>
                        <a:pt x="140342" y="16948"/>
                        <a:pt x="135240" y="20990"/>
                      </a:cubicBezTo>
                      <a:lnTo>
                        <a:pt x="132881" y="22855"/>
                      </a:lnTo>
                      <a:lnTo>
                        <a:pt x="133301" y="19893"/>
                      </a:lnTo>
                      <a:cubicBezTo>
                        <a:pt x="134856" y="9121"/>
                        <a:pt x="124468" y="5738"/>
                        <a:pt x="118872" y="3909"/>
                      </a:cubicBezTo>
                      <a:lnTo>
                        <a:pt x="118269" y="3708"/>
                      </a:lnTo>
                      <a:cubicBezTo>
                        <a:pt x="88916" y="-2071"/>
                        <a:pt x="57772" y="11736"/>
                        <a:pt x="32772" y="41601"/>
                      </a:cubicBezTo>
                      <a:cubicBezTo>
                        <a:pt x="29352" y="63052"/>
                        <a:pt x="21781" y="82986"/>
                        <a:pt x="10260" y="100835"/>
                      </a:cubicBezTo>
                      <a:cubicBezTo>
                        <a:pt x="12272" y="98805"/>
                        <a:pt x="14210" y="96611"/>
                        <a:pt x="16203" y="94361"/>
                      </a:cubicBezTo>
                      <a:cubicBezTo>
                        <a:pt x="22293" y="87449"/>
                        <a:pt x="28603" y="80298"/>
                        <a:pt x="38661" y="76677"/>
                      </a:cubicBezTo>
                      <a:lnTo>
                        <a:pt x="38734" y="76659"/>
                      </a:lnTo>
                      <a:cubicBezTo>
                        <a:pt x="40508" y="76165"/>
                        <a:pt x="42282" y="75927"/>
                        <a:pt x="44038" y="759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" name="Freeform: Shape 311">
                  <a:extLst>
                    <a:ext uri="{FF2B5EF4-FFF2-40B4-BE49-F238E27FC236}">
                      <a16:creationId xmlns:a16="http://schemas.microsoft.com/office/drawing/2014/main" id="{3F2A43A7-A2AB-E329-D4C8-D10245F5F4A9}"/>
                    </a:ext>
                  </a:extLst>
                </p:cNvPr>
                <p:cNvSpPr/>
                <p:nvPr/>
              </p:nvSpPr>
              <p:spPr>
                <a:xfrm>
                  <a:off x="7072835" y="1745250"/>
                  <a:ext cx="193556" cy="187809"/>
                </a:xfrm>
                <a:custGeom>
                  <a:avLst/>
                  <a:gdLst>
                    <a:gd name="connsiteX0" fmla="*/ 133886 w 193556"/>
                    <a:gd name="connsiteY0" fmla="*/ 187809 h 187809"/>
                    <a:gd name="connsiteX1" fmla="*/ 129351 w 193556"/>
                    <a:gd name="connsiteY1" fmla="*/ 183841 h 187809"/>
                    <a:gd name="connsiteX2" fmla="*/ 129205 w 193556"/>
                    <a:gd name="connsiteY2" fmla="*/ 182762 h 187809"/>
                    <a:gd name="connsiteX3" fmla="*/ 107460 w 193556"/>
                    <a:gd name="connsiteY3" fmla="*/ 149788 h 187809"/>
                    <a:gd name="connsiteX4" fmla="*/ 62289 w 193556"/>
                    <a:gd name="connsiteY4" fmla="*/ 134463 h 187809"/>
                    <a:gd name="connsiteX5" fmla="*/ 51609 w 193556"/>
                    <a:gd name="connsiteY5" fmla="*/ 131793 h 187809"/>
                    <a:gd name="connsiteX6" fmla="*/ 45354 w 193556"/>
                    <a:gd name="connsiteY6" fmla="*/ 127806 h 187809"/>
                    <a:gd name="connsiteX7" fmla="*/ 58064 w 193556"/>
                    <a:gd name="connsiteY7" fmla="*/ 96954 h 187809"/>
                    <a:gd name="connsiteX8" fmla="*/ 57095 w 193556"/>
                    <a:gd name="connsiteY8" fmla="*/ 91084 h 187809"/>
                    <a:gd name="connsiteX9" fmla="*/ 45262 w 193556"/>
                    <a:gd name="connsiteY9" fmla="*/ 87865 h 187809"/>
                    <a:gd name="connsiteX10" fmla="*/ 26024 w 193556"/>
                    <a:gd name="connsiteY10" fmla="*/ 103483 h 187809"/>
                    <a:gd name="connsiteX11" fmla="*/ 12326 w 193556"/>
                    <a:gd name="connsiteY11" fmla="*/ 116559 h 187809"/>
                    <a:gd name="connsiteX12" fmla="*/ 7114 w 193556"/>
                    <a:gd name="connsiteY12" fmla="*/ 120070 h 187809"/>
                    <a:gd name="connsiteX13" fmla="*/ 1317 w 193556"/>
                    <a:gd name="connsiteY13" fmla="*/ 119504 h 187809"/>
                    <a:gd name="connsiteX14" fmla="*/ 805 w 193556"/>
                    <a:gd name="connsiteY14" fmla="*/ 113688 h 187809"/>
                    <a:gd name="connsiteX15" fmla="*/ 4352 w 193556"/>
                    <a:gd name="connsiteY15" fmla="*/ 108531 h 187809"/>
                    <a:gd name="connsiteX16" fmla="*/ 8814 w 193556"/>
                    <a:gd name="connsiteY16" fmla="*/ 101910 h 187809"/>
                    <a:gd name="connsiteX17" fmla="*/ 30541 w 193556"/>
                    <a:gd name="connsiteY17" fmla="*/ 44742 h 187809"/>
                    <a:gd name="connsiteX18" fmla="*/ 31601 w 193556"/>
                    <a:gd name="connsiteY18" fmla="*/ 42200 h 187809"/>
                    <a:gd name="connsiteX19" fmla="*/ 124303 w 193556"/>
                    <a:gd name="connsiteY19" fmla="*/ 1436 h 187809"/>
                    <a:gd name="connsiteX20" fmla="*/ 124980 w 193556"/>
                    <a:gd name="connsiteY20" fmla="*/ 1619 h 187809"/>
                    <a:gd name="connsiteX21" fmla="*/ 125638 w 193556"/>
                    <a:gd name="connsiteY21" fmla="*/ 1839 h 187809"/>
                    <a:gd name="connsiteX22" fmla="*/ 143780 w 193556"/>
                    <a:gd name="connsiteY22" fmla="*/ 15408 h 187809"/>
                    <a:gd name="connsiteX23" fmla="*/ 157167 w 193556"/>
                    <a:gd name="connsiteY23" fmla="*/ 15189 h 187809"/>
                    <a:gd name="connsiteX24" fmla="*/ 179844 w 193556"/>
                    <a:gd name="connsiteY24" fmla="*/ 41853 h 187809"/>
                    <a:gd name="connsiteX25" fmla="*/ 181051 w 193556"/>
                    <a:gd name="connsiteY25" fmla="*/ 162206 h 187809"/>
                    <a:gd name="connsiteX26" fmla="*/ 135166 w 193556"/>
                    <a:gd name="connsiteY26" fmla="*/ 187754 h 187809"/>
                    <a:gd name="connsiteX27" fmla="*/ 134069 w 193556"/>
                    <a:gd name="connsiteY27" fmla="*/ 187809 h 187809"/>
                    <a:gd name="connsiteX28" fmla="*/ 133886 w 193556"/>
                    <a:gd name="connsiteY28" fmla="*/ 187809 h 187809"/>
                    <a:gd name="connsiteX29" fmla="*/ 56766 w 193556"/>
                    <a:gd name="connsiteY29" fmla="*/ 121204 h 187809"/>
                    <a:gd name="connsiteX30" fmla="*/ 64611 w 193556"/>
                    <a:gd name="connsiteY30" fmla="*/ 123161 h 187809"/>
                    <a:gd name="connsiteX31" fmla="*/ 65050 w 193556"/>
                    <a:gd name="connsiteY31" fmla="*/ 123271 h 187809"/>
                    <a:gd name="connsiteX32" fmla="*/ 139702 w 193556"/>
                    <a:gd name="connsiteY32" fmla="*/ 175812 h 187809"/>
                    <a:gd name="connsiteX33" fmla="*/ 171267 w 193556"/>
                    <a:gd name="connsiteY33" fmla="*/ 156080 h 187809"/>
                    <a:gd name="connsiteX34" fmla="*/ 169127 w 193556"/>
                    <a:gd name="connsiteY34" fmla="*/ 46169 h 187809"/>
                    <a:gd name="connsiteX35" fmla="*/ 168944 w 193556"/>
                    <a:gd name="connsiteY35" fmla="*/ 45675 h 187809"/>
                    <a:gd name="connsiteX36" fmla="*/ 153674 w 193556"/>
                    <a:gd name="connsiteY36" fmla="*/ 26162 h 187809"/>
                    <a:gd name="connsiteX37" fmla="*/ 142664 w 193556"/>
                    <a:gd name="connsiteY37" fmla="*/ 29106 h 187809"/>
                    <a:gd name="connsiteX38" fmla="*/ 140305 w 193556"/>
                    <a:gd name="connsiteY38" fmla="*/ 30971 h 187809"/>
                    <a:gd name="connsiteX39" fmla="*/ 135185 w 193556"/>
                    <a:gd name="connsiteY39" fmla="*/ 31355 h 187809"/>
                    <a:gd name="connsiteX40" fmla="*/ 132935 w 193556"/>
                    <a:gd name="connsiteY40" fmla="*/ 26747 h 187809"/>
                    <a:gd name="connsiteX41" fmla="*/ 133356 w 193556"/>
                    <a:gd name="connsiteY41" fmla="*/ 23784 h 187809"/>
                    <a:gd name="connsiteX42" fmla="*/ 122036 w 193556"/>
                    <a:gd name="connsiteY42" fmla="*/ 12811 h 187809"/>
                    <a:gd name="connsiteX43" fmla="*/ 121706 w 193556"/>
                    <a:gd name="connsiteY43" fmla="*/ 12702 h 187809"/>
                    <a:gd name="connsiteX44" fmla="*/ 41678 w 193556"/>
                    <a:gd name="connsiteY44" fmla="*/ 48144 h 187809"/>
                    <a:gd name="connsiteX45" fmla="*/ 32242 w 193556"/>
                    <a:gd name="connsiteY45" fmla="*/ 81775 h 187809"/>
                    <a:gd name="connsiteX46" fmla="*/ 41715 w 193556"/>
                    <a:gd name="connsiteY46" fmla="*/ 76929 h 187809"/>
                    <a:gd name="connsiteX47" fmla="*/ 48609 w 193556"/>
                    <a:gd name="connsiteY47" fmla="*/ 75905 h 187809"/>
                    <a:gd name="connsiteX48" fmla="*/ 65983 w 193556"/>
                    <a:gd name="connsiteY48" fmla="*/ 83714 h 187809"/>
                    <a:gd name="connsiteX49" fmla="*/ 68269 w 193556"/>
                    <a:gd name="connsiteY49" fmla="*/ 102423 h 187809"/>
                    <a:gd name="connsiteX50" fmla="*/ 68031 w 193556"/>
                    <a:gd name="connsiteY50" fmla="*/ 102825 h 187809"/>
                    <a:gd name="connsiteX51" fmla="*/ 56766 w 193556"/>
                    <a:gd name="connsiteY51" fmla="*/ 121204 h 187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193556" h="187809">
                      <a:moveTo>
                        <a:pt x="133886" y="187809"/>
                      </a:moveTo>
                      <a:cubicBezTo>
                        <a:pt x="131600" y="187809"/>
                        <a:pt x="129662" y="186127"/>
                        <a:pt x="129351" y="183841"/>
                      </a:cubicBezTo>
                      <a:lnTo>
                        <a:pt x="129205" y="182762"/>
                      </a:lnTo>
                      <a:cubicBezTo>
                        <a:pt x="127193" y="167674"/>
                        <a:pt x="120481" y="157506"/>
                        <a:pt x="107460" y="149788"/>
                      </a:cubicBezTo>
                      <a:cubicBezTo>
                        <a:pt x="95299" y="142601"/>
                        <a:pt x="79260" y="138651"/>
                        <a:pt x="62289" y="134463"/>
                      </a:cubicBezTo>
                      <a:cubicBezTo>
                        <a:pt x="58521" y="133530"/>
                        <a:pt x="55047" y="132671"/>
                        <a:pt x="51609" y="131793"/>
                      </a:cubicBezTo>
                      <a:cubicBezTo>
                        <a:pt x="48847" y="131537"/>
                        <a:pt x="46598" y="130111"/>
                        <a:pt x="45354" y="127806"/>
                      </a:cubicBezTo>
                      <a:cubicBezTo>
                        <a:pt x="42135" y="121863"/>
                        <a:pt x="47000" y="113432"/>
                        <a:pt x="58064" y="96954"/>
                      </a:cubicBezTo>
                      <a:cubicBezTo>
                        <a:pt x="59198" y="94431"/>
                        <a:pt x="58174" y="92382"/>
                        <a:pt x="57095" y="91084"/>
                      </a:cubicBezTo>
                      <a:cubicBezTo>
                        <a:pt x="54882" y="88451"/>
                        <a:pt x="50346" y="86421"/>
                        <a:pt x="45262" y="87865"/>
                      </a:cubicBezTo>
                      <a:cubicBezTo>
                        <a:pt x="37234" y="90773"/>
                        <a:pt x="31784" y="96954"/>
                        <a:pt x="26024" y="103483"/>
                      </a:cubicBezTo>
                      <a:cubicBezTo>
                        <a:pt x="21726" y="108348"/>
                        <a:pt x="17684" y="112938"/>
                        <a:pt x="12326" y="116559"/>
                      </a:cubicBezTo>
                      <a:lnTo>
                        <a:pt x="7114" y="120070"/>
                      </a:lnTo>
                      <a:cubicBezTo>
                        <a:pt x="5303" y="121296"/>
                        <a:pt x="2871" y="121058"/>
                        <a:pt x="1317" y="119504"/>
                      </a:cubicBezTo>
                      <a:cubicBezTo>
                        <a:pt x="-220" y="117949"/>
                        <a:pt x="-439" y="115498"/>
                        <a:pt x="805" y="113688"/>
                      </a:cubicBezTo>
                      <a:lnTo>
                        <a:pt x="4352" y="108531"/>
                      </a:lnTo>
                      <a:cubicBezTo>
                        <a:pt x="5961" y="106172"/>
                        <a:pt x="7425" y="104014"/>
                        <a:pt x="8814" y="101910"/>
                      </a:cubicBezTo>
                      <a:cubicBezTo>
                        <a:pt x="19970" y="84738"/>
                        <a:pt x="27286" y="65499"/>
                        <a:pt x="30541" y="44742"/>
                      </a:cubicBezTo>
                      <a:cubicBezTo>
                        <a:pt x="30669" y="43919"/>
                        <a:pt x="31071" y="42840"/>
                        <a:pt x="31601" y="42200"/>
                      </a:cubicBezTo>
                      <a:cubicBezTo>
                        <a:pt x="58539" y="9867"/>
                        <a:pt x="92281" y="-4891"/>
                        <a:pt x="124303" y="1436"/>
                      </a:cubicBezTo>
                      <a:cubicBezTo>
                        <a:pt x="124486" y="1473"/>
                        <a:pt x="124815" y="1564"/>
                        <a:pt x="124980" y="1619"/>
                      </a:cubicBezTo>
                      <a:lnTo>
                        <a:pt x="125638" y="1839"/>
                      </a:lnTo>
                      <a:cubicBezTo>
                        <a:pt x="130356" y="3375"/>
                        <a:pt x="140287" y="6612"/>
                        <a:pt x="143780" y="15408"/>
                      </a:cubicBezTo>
                      <a:cubicBezTo>
                        <a:pt x="148206" y="13872"/>
                        <a:pt x="152741" y="13799"/>
                        <a:pt x="157167" y="15189"/>
                      </a:cubicBezTo>
                      <a:cubicBezTo>
                        <a:pt x="169987" y="19249"/>
                        <a:pt x="177540" y="34227"/>
                        <a:pt x="179844" y="41853"/>
                      </a:cubicBezTo>
                      <a:cubicBezTo>
                        <a:pt x="193029" y="71808"/>
                        <a:pt x="202082" y="128739"/>
                        <a:pt x="181051" y="162206"/>
                      </a:cubicBezTo>
                      <a:cubicBezTo>
                        <a:pt x="170938" y="178300"/>
                        <a:pt x="155502" y="186895"/>
                        <a:pt x="135166" y="187754"/>
                      </a:cubicBezTo>
                      <a:lnTo>
                        <a:pt x="134069" y="187809"/>
                      </a:lnTo>
                      <a:cubicBezTo>
                        <a:pt x="134014" y="187809"/>
                        <a:pt x="133959" y="187809"/>
                        <a:pt x="133886" y="187809"/>
                      </a:cubicBezTo>
                      <a:close/>
                      <a:moveTo>
                        <a:pt x="56766" y="121204"/>
                      </a:moveTo>
                      <a:cubicBezTo>
                        <a:pt x="59436" y="121881"/>
                        <a:pt x="62051" y="122521"/>
                        <a:pt x="64611" y="123161"/>
                      </a:cubicBezTo>
                      <a:lnTo>
                        <a:pt x="65050" y="123271"/>
                      </a:lnTo>
                      <a:cubicBezTo>
                        <a:pt x="97950" y="131373"/>
                        <a:pt x="131929" y="139767"/>
                        <a:pt x="139702" y="175812"/>
                      </a:cubicBezTo>
                      <a:cubicBezTo>
                        <a:pt x="153528" y="174057"/>
                        <a:pt x="164134" y="167418"/>
                        <a:pt x="171267" y="156080"/>
                      </a:cubicBezTo>
                      <a:cubicBezTo>
                        <a:pt x="190140" y="126051"/>
                        <a:pt x="181362" y="73729"/>
                        <a:pt x="169127" y="46169"/>
                      </a:cubicBezTo>
                      <a:cubicBezTo>
                        <a:pt x="169072" y="46059"/>
                        <a:pt x="168981" y="45785"/>
                        <a:pt x="168944" y="45675"/>
                      </a:cubicBezTo>
                      <a:cubicBezTo>
                        <a:pt x="167079" y="39274"/>
                        <a:pt x="161391" y="28594"/>
                        <a:pt x="153674" y="26162"/>
                      </a:cubicBezTo>
                      <a:cubicBezTo>
                        <a:pt x="150163" y="25046"/>
                        <a:pt x="146560" y="26015"/>
                        <a:pt x="142664" y="29106"/>
                      </a:cubicBezTo>
                      <a:lnTo>
                        <a:pt x="140305" y="30971"/>
                      </a:lnTo>
                      <a:cubicBezTo>
                        <a:pt x="138842" y="32142"/>
                        <a:pt x="136812" y="32288"/>
                        <a:pt x="135185" y="31355"/>
                      </a:cubicBezTo>
                      <a:cubicBezTo>
                        <a:pt x="133557" y="30423"/>
                        <a:pt x="132679" y="28594"/>
                        <a:pt x="132935" y="26747"/>
                      </a:cubicBezTo>
                      <a:lnTo>
                        <a:pt x="133356" y="23784"/>
                      </a:lnTo>
                      <a:cubicBezTo>
                        <a:pt x="134197" y="17932"/>
                        <a:pt x="130027" y="15408"/>
                        <a:pt x="122036" y="12811"/>
                      </a:cubicBezTo>
                      <a:lnTo>
                        <a:pt x="121706" y="12702"/>
                      </a:lnTo>
                      <a:cubicBezTo>
                        <a:pt x="94421" y="7435"/>
                        <a:pt x="65325" y="20346"/>
                        <a:pt x="41678" y="48144"/>
                      </a:cubicBezTo>
                      <a:cubicBezTo>
                        <a:pt x="39721" y="59830"/>
                        <a:pt x="36576" y="71077"/>
                        <a:pt x="32242" y="81775"/>
                      </a:cubicBezTo>
                      <a:cubicBezTo>
                        <a:pt x="35058" y="79873"/>
                        <a:pt x="38167" y="78191"/>
                        <a:pt x="41715" y="76929"/>
                      </a:cubicBezTo>
                      <a:cubicBezTo>
                        <a:pt x="44202" y="76216"/>
                        <a:pt x="46396" y="75905"/>
                        <a:pt x="48609" y="75905"/>
                      </a:cubicBezTo>
                      <a:cubicBezTo>
                        <a:pt x="55394" y="75905"/>
                        <a:pt x="61886" y="78831"/>
                        <a:pt x="65983" y="83714"/>
                      </a:cubicBezTo>
                      <a:cubicBezTo>
                        <a:pt x="70555" y="89182"/>
                        <a:pt x="71414" y="96186"/>
                        <a:pt x="68269" y="102423"/>
                      </a:cubicBezTo>
                      <a:cubicBezTo>
                        <a:pt x="68214" y="102514"/>
                        <a:pt x="68086" y="102733"/>
                        <a:pt x="68031" y="102825"/>
                      </a:cubicBezTo>
                      <a:cubicBezTo>
                        <a:pt x="62106" y="111640"/>
                        <a:pt x="58357" y="117748"/>
                        <a:pt x="56766" y="1212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313" name="Graphic 4">
            <a:extLst>
              <a:ext uri="{FF2B5EF4-FFF2-40B4-BE49-F238E27FC236}">
                <a16:creationId xmlns:a16="http://schemas.microsoft.com/office/drawing/2014/main" id="{DDBCBF0D-C4CC-1E39-8223-96A88915D6AF}"/>
              </a:ext>
            </a:extLst>
          </p:cNvPr>
          <p:cNvGrpSpPr/>
          <p:nvPr/>
        </p:nvGrpSpPr>
        <p:grpSpPr>
          <a:xfrm>
            <a:off x="5546196" y="3737535"/>
            <a:ext cx="2082117" cy="584718"/>
            <a:chOff x="5690800" y="3767636"/>
            <a:chExt cx="2285251" cy="641764"/>
          </a:xfrm>
        </p:grpSpPr>
        <p:grpSp>
          <p:nvGrpSpPr>
            <p:cNvPr id="314" name="Graphic 4">
              <a:extLst>
                <a:ext uri="{FF2B5EF4-FFF2-40B4-BE49-F238E27FC236}">
                  <a16:creationId xmlns:a16="http://schemas.microsoft.com/office/drawing/2014/main" id="{DFDBD316-396C-E85A-2E17-1E11455E8780}"/>
                </a:ext>
              </a:extLst>
            </p:cNvPr>
            <p:cNvGrpSpPr/>
            <p:nvPr/>
          </p:nvGrpSpPr>
          <p:grpSpPr>
            <a:xfrm>
              <a:off x="5690800" y="4156986"/>
              <a:ext cx="175227" cy="252415"/>
              <a:chOff x="5690800" y="4156986"/>
              <a:chExt cx="175227" cy="252415"/>
            </a:xfrm>
          </p:grpSpPr>
          <p:grpSp>
            <p:nvGrpSpPr>
              <p:cNvPr id="315" name="Graphic 4">
                <a:extLst>
                  <a:ext uri="{FF2B5EF4-FFF2-40B4-BE49-F238E27FC236}">
                    <a16:creationId xmlns:a16="http://schemas.microsoft.com/office/drawing/2014/main" id="{DE7812EC-E4DF-F15F-1067-F85136B8EF30}"/>
                  </a:ext>
                </a:extLst>
              </p:cNvPr>
              <p:cNvGrpSpPr/>
              <p:nvPr/>
            </p:nvGrpSpPr>
            <p:grpSpPr>
              <a:xfrm>
                <a:off x="5691103" y="4157310"/>
                <a:ext cx="174567" cy="251780"/>
                <a:chOff x="5691103" y="4157310"/>
                <a:chExt cx="174567" cy="251780"/>
              </a:xfrm>
            </p:grpSpPr>
            <p:sp>
              <p:nvSpPr>
                <p:cNvPr id="316" name="Freeform: Shape 315">
                  <a:extLst>
                    <a:ext uri="{FF2B5EF4-FFF2-40B4-BE49-F238E27FC236}">
                      <a16:creationId xmlns:a16="http://schemas.microsoft.com/office/drawing/2014/main" id="{5237B3B0-0EBA-2E9E-3472-8E5706AEABDF}"/>
                    </a:ext>
                  </a:extLst>
                </p:cNvPr>
                <p:cNvSpPr/>
                <p:nvPr/>
              </p:nvSpPr>
              <p:spPr>
                <a:xfrm>
                  <a:off x="5695609" y="4161845"/>
                  <a:ext cx="165499" cy="242684"/>
                </a:xfrm>
                <a:custGeom>
                  <a:avLst/>
                  <a:gdLst>
                    <a:gd name="connsiteX0" fmla="*/ 160909 w 165499"/>
                    <a:gd name="connsiteY0" fmla="*/ 107233 h 242684"/>
                    <a:gd name="connsiteX1" fmla="*/ 165499 w 165499"/>
                    <a:gd name="connsiteY1" fmla="*/ 38598 h 242684"/>
                    <a:gd name="connsiteX2" fmla="*/ 128046 w 165499"/>
                    <a:gd name="connsiteY2" fmla="*/ 26418 h 242684"/>
                    <a:gd name="connsiteX3" fmla="*/ 108240 w 165499"/>
                    <a:gd name="connsiteY3" fmla="*/ 13689 h 242684"/>
                    <a:gd name="connsiteX4" fmla="*/ 83569 w 165499"/>
                    <a:gd name="connsiteY4" fmla="*/ 632 h 242684"/>
                    <a:gd name="connsiteX5" fmla="*/ 67256 w 165499"/>
                    <a:gd name="connsiteY5" fmla="*/ 3978 h 242684"/>
                    <a:gd name="connsiteX6" fmla="*/ 51016 w 165499"/>
                    <a:gd name="connsiteY6" fmla="*/ 28246 h 242684"/>
                    <a:gd name="connsiteX7" fmla="*/ 43482 w 165499"/>
                    <a:gd name="connsiteY7" fmla="*/ 51399 h 242684"/>
                    <a:gd name="connsiteX8" fmla="*/ 6485 w 165499"/>
                    <a:gd name="connsiteY8" fmla="*/ 147942 h 242684"/>
                    <a:gd name="connsiteX9" fmla="*/ 16763 w 165499"/>
                    <a:gd name="connsiteY9" fmla="*/ 236327 h 242684"/>
                    <a:gd name="connsiteX10" fmla="*/ 24901 w 165499"/>
                    <a:gd name="connsiteY10" fmla="*/ 241905 h 242684"/>
                    <a:gd name="connsiteX11" fmla="*/ 45475 w 165499"/>
                    <a:gd name="connsiteY11" fmla="*/ 226269 h 242684"/>
                    <a:gd name="connsiteX12" fmla="*/ 57838 w 165499"/>
                    <a:gd name="connsiteY12" fmla="*/ 193021 h 242684"/>
                    <a:gd name="connsiteX13" fmla="*/ 129655 w 165499"/>
                    <a:gd name="connsiteY13" fmla="*/ 123764 h 242684"/>
                    <a:gd name="connsiteX14" fmla="*/ 160909 w 165499"/>
                    <a:gd name="connsiteY14" fmla="*/ 107233 h 242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5499" h="242684">
                      <a:moveTo>
                        <a:pt x="160909" y="107233"/>
                      </a:moveTo>
                      <a:cubicBezTo>
                        <a:pt x="153905" y="84189"/>
                        <a:pt x="156429" y="60013"/>
                        <a:pt x="165499" y="38598"/>
                      </a:cubicBezTo>
                      <a:cubicBezTo>
                        <a:pt x="150704" y="36494"/>
                        <a:pt x="137574" y="31227"/>
                        <a:pt x="128046" y="26418"/>
                      </a:cubicBezTo>
                      <a:cubicBezTo>
                        <a:pt x="121005" y="22870"/>
                        <a:pt x="114421" y="18536"/>
                        <a:pt x="108240" y="13689"/>
                      </a:cubicBezTo>
                      <a:cubicBezTo>
                        <a:pt x="102918" y="9538"/>
                        <a:pt x="93097" y="2735"/>
                        <a:pt x="83569" y="632"/>
                      </a:cubicBezTo>
                      <a:cubicBezTo>
                        <a:pt x="77625" y="-667"/>
                        <a:pt x="71810" y="-155"/>
                        <a:pt x="67256" y="3978"/>
                      </a:cubicBezTo>
                      <a:cubicBezTo>
                        <a:pt x="60197" y="10397"/>
                        <a:pt x="54784" y="19889"/>
                        <a:pt x="51016" y="28246"/>
                      </a:cubicBezTo>
                      <a:cubicBezTo>
                        <a:pt x="47669" y="35671"/>
                        <a:pt x="45311" y="43462"/>
                        <a:pt x="43482" y="51399"/>
                      </a:cubicBezTo>
                      <a:cubicBezTo>
                        <a:pt x="38087" y="74735"/>
                        <a:pt x="16397" y="120052"/>
                        <a:pt x="6485" y="147942"/>
                      </a:cubicBezTo>
                      <a:cubicBezTo>
                        <a:pt x="-4232" y="178080"/>
                        <a:pt x="-2238" y="217527"/>
                        <a:pt x="16763" y="236327"/>
                      </a:cubicBezTo>
                      <a:cubicBezTo>
                        <a:pt x="19707" y="239235"/>
                        <a:pt x="22414" y="240991"/>
                        <a:pt x="24901" y="241905"/>
                      </a:cubicBezTo>
                      <a:cubicBezTo>
                        <a:pt x="38525" y="246898"/>
                        <a:pt x="45475" y="226269"/>
                        <a:pt x="45475" y="226269"/>
                      </a:cubicBezTo>
                      <a:cubicBezTo>
                        <a:pt x="45475" y="226269"/>
                        <a:pt x="54308" y="201781"/>
                        <a:pt x="57838" y="193021"/>
                      </a:cubicBezTo>
                      <a:cubicBezTo>
                        <a:pt x="61368" y="184280"/>
                        <a:pt x="91415" y="130038"/>
                        <a:pt x="129655" y="123764"/>
                      </a:cubicBezTo>
                      <a:cubicBezTo>
                        <a:pt x="167859" y="117510"/>
                        <a:pt x="160708" y="107251"/>
                        <a:pt x="160909" y="1072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" name="Freeform: Shape 316">
                  <a:extLst>
                    <a:ext uri="{FF2B5EF4-FFF2-40B4-BE49-F238E27FC236}">
                      <a16:creationId xmlns:a16="http://schemas.microsoft.com/office/drawing/2014/main" id="{D7DA6BAD-FBBE-B12F-0517-6CA12ADDDA35}"/>
                    </a:ext>
                  </a:extLst>
                </p:cNvPr>
                <p:cNvSpPr/>
                <p:nvPr/>
              </p:nvSpPr>
              <p:spPr>
                <a:xfrm>
                  <a:off x="5691103" y="4157310"/>
                  <a:ext cx="174567" cy="251780"/>
                </a:xfrm>
                <a:custGeom>
                  <a:avLst/>
                  <a:gdLst>
                    <a:gd name="connsiteX0" fmla="*/ 33559 w 174567"/>
                    <a:gd name="connsiteY0" fmla="*/ 251780 h 251780"/>
                    <a:gd name="connsiteX1" fmla="*/ 27816 w 174567"/>
                    <a:gd name="connsiteY1" fmla="*/ 250738 h 251780"/>
                    <a:gd name="connsiteX2" fmla="*/ 18032 w 174567"/>
                    <a:gd name="connsiteY2" fmla="*/ 244118 h 251780"/>
                    <a:gd name="connsiteX3" fmla="*/ 6657 w 174567"/>
                    <a:gd name="connsiteY3" fmla="*/ 150959 h 251780"/>
                    <a:gd name="connsiteX4" fmla="*/ 21928 w 174567"/>
                    <a:gd name="connsiteY4" fmla="*/ 112791 h 251780"/>
                    <a:gd name="connsiteX5" fmla="*/ 43507 w 174567"/>
                    <a:gd name="connsiteY5" fmla="*/ 54928 h 251780"/>
                    <a:gd name="connsiteX6" fmla="*/ 51335 w 174567"/>
                    <a:gd name="connsiteY6" fmla="*/ 30934 h 251780"/>
                    <a:gd name="connsiteX7" fmla="*/ 68672 w 174567"/>
                    <a:gd name="connsiteY7" fmla="*/ 5167 h 251780"/>
                    <a:gd name="connsiteX8" fmla="*/ 89045 w 174567"/>
                    <a:gd name="connsiteY8" fmla="*/ 741 h 251780"/>
                    <a:gd name="connsiteX9" fmla="*/ 115544 w 174567"/>
                    <a:gd name="connsiteY9" fmla="*/ 14658 h 251780"/>
                    <a:gd name="connsiteX10" fmla="*/ 134600 w 174567"/>
                    <a:gd name="connsiteY10" fmla="*/ 26911 h 251780"/>
                    <a:gd name="connsiteX11" fmla="*/ 170645 w 174567"/>
                    <a:gd name="connsiteY11" fmla="*/ 38634 h 251780"/>
                    <a:gd name="connsiteX12" fmla="*/ 173974 w 174567"/>
                    <a:gd name="connsiteY12" fmla="*/ 40920 h 251780"/>
                    <a:gd name="connsiteX13" fmla="*/ 174212 w 174567"/>
                    <a:gd name="connsiteY13" fmla="*/ 44943 h 251780"/>
                    <a:gd name="connsiteX14" fmla="*/ 169768 w 174567"/>
                    <a:gd name="connsiteY14" fmla="*/ 110414 h 251780"/>
                    <a:gd name="connsiteX15" fmla="*/ 169091 w 174567"/>
                    <a:gd name="connsiteY15" fmla="*/ 118461 h 251780"/>
                    <a:gd name="connsiteX16" fmla="*/ 134856 w 174567"/>
                    <a:gd name="connsiteY16" fmla="*/ 132835 h 251780"/>
                    <a:gd name="connsiteX17" fmla="*/ 66550 w 174567"/>
                    <a:gd name="connsiteY17" fmla="*/ 199294 h 251780"/>
                    <a:gd name="connsiteX18" fmla="*/ 54242 w 174567"/>
                    <a:gd name="connsiteY18" fmla="*/ 232377 h 251780"/>
                    <a:gd name="connsiteX19" fmla="*/ 40325 w 174567"/>
                    <a:gd name="connsiteY19" fmla="*/ 250244 h 251780"/>
                    <a:gd name="connsiteX20" fmla="*/ 33559 w 174567"/>
                    <a:gd name="connsiteY20" fmla="*/ 251780 h 251780"/>
                    <a:gd name="connsiteX21" fmla="*/ 82607 w 174567"/>
                    <a:gd name="connsiteY21" fmla="*/ 9117 h 251780"/>
                    <a:gd name="connsiteX22" fmla="*/ 74835 w 174567"/>
                    <a:gd name="connsiteY22" fmla="*/ 11915 h 251780"/>
                    <a:gd name="connsiteX23" fmla="*/ 59692 w 174567"/>
                    <a:gd name="connsiteY23" fmla="*/ 34683 h 251780"/>
                    <a:gd name="connsiteX24" fmla="*/ 52432 w 174567"/>
                    <a:gd name="connsiteY24" fmla="*/ 56976 h 251780"/>
                    <a:gd name="connsiteX25" fmla="*/ 30377 w 174567"/>
                    <a:gd name="connsiteY25" fmla="*/ 116303 h 251780"/>
                    <a:gd name="connsiteX26" fmla="*/ 15289 w 174567"/>
                    <a:gd name="connsiteY26" fmla="*/ 154013 h 251780"/>
                    <a:gd name="connsiteX27" fmla="*/ 24470 w 174567"/>
                    <a:gd name="connsiteY27" fmla="*/ 237625 h 251780"/>
                    <a:gd name="connsiteX28" fmla="*/ 30962 w 174567"/>
                    <a:gd name="connsiteY28" fmla="*/ 242161 h 251780"/>
                    <a:gd name="connsiteX29" fmla="*/ 36375 w 174567"/>
                    <a:gd name="connsiteY29" fmla="*/ 241996 h 251780"/>
                    <a:gd name="connsiteX30" fmla="*/ 45629 w 174567"/>
                    <a:gd name="connsiteY30" fmla="*/ 229359 h 251780"/>
                    <a:gd name="connsiteX31" fmla="*/ 58083 w 174567"/>
                    <a:gd name="connsiteY31" fmla="*/ 195874 h 251780"/>
                    <a:gd name="connsiteX32" fmla="*/ 133393 w 174567"/>
                    <a:gd name="connsiteY32" fmla="*/ 123819 h 251780"/>
                    <a:gd name="connsiteX33" fmla="*/ 161246 w 174567"/>
                    <a:gd name="connsiteY33" fmla="*/ 113687 h 251780"/>
                    <a:gd name="connsiteX34" fmla="*/ 161044 w 174567"/>
                    <a:gd name="connsiteY34" fmla="*/ 113121 h 251780"/>
                    <a:gd name="connsiteX35" fmla="*/ 161044 w 174567"/>
                    <a:gd name="connsiteY35" fmla="*/ 113121 h 251780"/>
                    <a:gd name="connsiteX36" fmla="*/ 163696 w 174567"/>
                    <a:gd name="connsiteY36" fmla="*/ 46717 h 251780"/>
                    <a:gd name="connsiteX37" fmla="*/ 130503 w 174567"/>
                    <a:gd name="connsiteY37" fmla="*/ 35067 h 251780"/>
                    <a:gd name="connsiteX38" fmla="*/ 109929 w 174567"/>
                    <a:gd name="connsiteY38" fmla="*/ 21863 h 251780"/>
                    <a:gd name="connsiteX39" fmla="*/ 87088 w 174567"/>
                    <a:gd name="connsiteY39" fmla="*/ 9666 h 251780"/>
                    <a:gd name="connsiteX40" fmla="*/ 82607 w 174567"/>
                    <a:gd name="connsiteY40" fmla="*/ 9117 h 25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74567" h="251780">
                      <a:moveTo>
                        <a:pt x="33559" y="251780"/>
                      </a:moveTo>
                      <a:cubicBezTo>
                        <a:pt x="31657" y="251780"/>
                        <a:pt x="29737" y="251433"/>
                        <a:pt x="27816" y="250738"/>
                      </a:cubicBezTo>
                      <a:cubicBezTo>
                        <a:pt x="24561" y="249549"/>
                        <a:pt x="21269" y="247318"/>
                        <a:pt x="18032" y="244118"/>
                      </a:cubicBezTo>
                      <a:cubicBezTo>
                        <a:pt x="-3346" y="222958"/>
                        <a:pt x="-3767" y="180329"/>
                        <a:pt x="6657" y="150959"/>
                      </a:cubicBezTo>
                      <a:cubicBezTo>
                        <a:pt x="10534" y="140041"/>
                        <a:pt x="16075" y="126800"/>
                        <a:pt x="21928" y="112791"/>
                      </a:cubicBezTo>
                      <a:cubicBezTo>
                        <a:pt x="30962" y="91194"/>
                        <a:pt x="40288" y="68864"/>
                        <a:pt x="43507" y="54928"/>
                      </a:cubicBezTo>
                      <a:cubicBezTo>
                        <a:pt x="45629" y="45766"/>
                        <a:pt x="48189" y="37902"/>
                        <a:pt x="51335" y="30934"/>
                      </a:cubicBezTo>
                      <a:cubicBezTo>
                        <a:pt x="56419" y="19669"/>
                        <a:pt x="62252" y="11001"/>
                        <a:pt x="68672" y="5167"/>
                      </a:cubicBezTo>
                      <a:cubicBezTo>
                        <a:pt x="72275" y="1893"/>
                        <a:pt x="78730" y="-1545"/>
                        <a:pt x="89045" y="741"/>
                      </a:cubicBezTo>
                      <a:cubicBezTo>
                        <a:pt x="99011" y="2936"/>
                        <a:pt x="108960" y="9519"/>
                        <a:pt x="115544" y="14658"/>
                      </a:cubicBezTo>
                      <a:cubicBezTo>
                        <a:pt x="121871" y="19596"/>
                        <a:pt x="128272" y="23711"/>
                        <a:pt x="134600" y="26911"/>
                      </a:cubicBezTo>
                      <a:cubicBezTo>
                        <a:pt x="142921" y="31099"/>
                        <a:pt x="155924" y="36530"/>
                        <a:pt x="170645" y="38634"/>
                      </a:cubicBezTo>
                      <a:cubicBezTo>
                        <a:pt x="172054" y="38835"/>
                        <a:pt x="173279" y="39676"/>
                        <a:pt x="173974" y="40920"/>
                      </a:cubicBezTo>
                      <a:cubicBezTo>
                        <a:pt x="174669" y="42145"/>
                        <a:pt x="174760" y="43645"/>
                        <a:pt x="174212" y="44943"/>
                      </a:cubicBezTo>
                      <a:cubicBezTo>
                        <a:pt x="165068" y="66486"/>
                        <a:pt x="163495" y="89730"/>
                        <a:pt x="169768" y="110414"/>
                      </a:cubicBezTo>
                      <a:cubicBezTo>
                        <a:pt x="171103" y="113944"/>
                        <a:pt x="169932" y="116961"/>
                        <a:pt x="169091" y="118461"/>
                      </a:cubicBezTo>
                      <a:cubicBezTo>
                        <a:pt x="165470" y="124953"/>
                        <a:pt x="154278" y="129653"/>
                        <a:pt x="134856" y="132835"/>
                      </a:cubicBezTo>
                      <a:cubicBezTo>
                        <a:pt x="98737" y="138761"/>
                        <a:pt x="69677" y="191521"/>
                        <a:pt x="66550" y="199294"/>
                      </a:cubicBezTo>
                      <a:cubicBezTo>
                        <a:pt x="63094" y="207852"/>
                        <a:pt x="54334" y="232121"/>
                        <a:pt x="54242" y="232377"/>
                      </a:cubicBezTo>
                      <a:cubicBezTo>
                        <a:pt x="53822" y="233657"/>
                        <a:pt x="49487" y="245837"/>
                        <a:pt x="40325" y="250244"/>
                      </a:cubicBezTo>
                      <a:cubicBezTo>
                        <a:pt x="38167" y="251268"/>
                        <a:pt x="35881" y="251780"/>
                        <a:pt x="33559" y="251780"/>
                      </a:cubicBezTo>
                      <a:close/>
                      <a:moveTo>
                        <a:pt x="82607" y="9117"/>
                      </a:moveTo>
                      <a:cubicBezTo>
                        <a:pt x="79462" y="9117"/>
                        <a:pt x="76901" y="10050"/>
                        <a:pt x="74835" y="11915"/>
                      </a:cubicBezTo>
                      <a:cubicBezTo>
                        <a:pt x="69422" y="16834"/>
                        <a:pt x="64191" y="24698"/>
                        <a:pt x="59692" y="34683"/>
                      </a:cubicBezTo>
                      <a:cubicBezTo>
                        <a:pt x="56784" y="41102"/>
                        <a:pt x="54426" y="48399"/>
                        <a:pt x="52432" y="56976"/>
                      </a:cubicBezTo>
                      <a:cubicBezTo>
                        <a:pt x="49049" y="71662"/>
                        <a:pt x="39557" y="94357"/>
                        <a:pt x="30377" y="116303"/>
                      </a:cubicBezTo>
                      <a:cubicBezTo>
                        <a:pt x="24561" y="130202"/>
                        <a:pt x="19075" y="143333"/>
                        <a:pt x="15289" y="154013"/>
                      </a:cubicBezTo>
                      <a:cubicBezTo>
                        <a:pt x="5651" y="181097"/>
                        <a:pt x="6456" y="219776"/>
                        <a:pt x="24470" y="237625"/>
                      </a:cubicBezTo>
                      <a:cubicBezTo>
                        <a:pt x="26774" y="239911"/>
                        <a:pt x="28950" y="241429"/>
                        <a:pt x="30962" y="242161"/>
                      </a:cubicBezTo>
                      <a:cubicBezTo>
                        <a:pt x="32937" y="242892"/>
                        <a:pt x="34638" y="242819"/>
                        <a:pt x="36375" y="241996"/>
                      </a:cubicBezTo>
                      <a:cubicBezTo>
                        <a:pt x="41239" y="239655"/>
                        <a:pt x="44769" y="231901"/>
                        <a:pt x="45629" y="229359"/>
                      </a:cubicBezTo>
                      <a:cubicBezTo>
                        <a:pt x="46031" y="228262"/>
                        <a:pt x="54572" y="204597"/>
                        <a:pt x="58083" y="195874"/>
                      </a:cubicBezTo>
                      <a:cubicBezTo>
                        <a:pt x="62106" y="185943"/>
                        <a:pt x="93031" y="130440"/>
                        <a:pt x="133393" y="123819"/>
                      </a:cubicBezTo>
                      <a:cubicBezTo>
                        <a:pt x="159709" y="119503"/>
                        <a:pt x="161246" y="113742"/>
                        <a:pt x="161246" y="113687"/>
                      </a:cubicBezTo>
                      <a:cubicBezTo>
                        <a:pt x="161154" y="113487"/>
                        <a:pt x="161099" y="113303"/>
                        <a:pt x="161044" y="113121"/>
                      </a:cubicBezTo>
                      <a:lnTo>
                        <a:pt x="161044" y="113121"/>
                      </a:lnTo>
                      <a:cubicBezTo>
                        <a:pt x="154662" y="92090"/>
                        <a:pt x="155613" y="68718"/>
                        <a:pt x="163696" y="46717"/>
                      </a:cubicBezTo>
                      <a:cubicBezTo>
                        <a:pt x="150108" y="44029"/>
                        <a:pt x="138349" y="39018"/>
                        <a:pt x="130503" y="35067"/>
                      </a:cubicBezTo>
                      <a:cubicBezTo>
                        <a:pt x="123645" y="31611"/>
                        <a:pt x="116732" y="27167"/>
                        <a:pt x="109929" y="21863"/>
                      </a:cubicBezTo>
                      <a:cubicBezTo>
                        <a:pt x="105156" y="18133"/>
                        <a:pt x="95829" y="11586"/>
                        <a:pt x="87088" y="9666"/>
                      </a:cubicBezTo>
                      <a:cubicBezTo>
                        <a:pt x="85479" y="9300"/>
                        <a:pt x="83979" y="9117"/>
                        <a:pt x="82607" y="91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8" name="Graphic 4">
                <a:extLst>
                  <a:ext uri="{FF2B5EF4-FFF2-40B4-BE49-F238E27FC236}">
                    <a16:creationId xmlns:a16="http://schemas.microsoft.com/office/drawing/2014/main" id="{EDA4B10D-F687-B53E-4E52-DDE6B00E7F8F}"/>
                  </a:ext>
                </a:extLst>
              </p:cNvPr>
              <p:cNvGrpSpPr/>
              <p:nvPr/>
            </p:nvGrpSpPr>
            <p:grpSpPr>
              <a:xfrm>
                <a:off x="5690800" y="4156986"/>
                <a:ext cx="175227" cy="252415"/>
                <a:chOff x="5690800" y="4156986"/>
                <a:chExt cx="175227" cy="252415"/>
              </a:xfrm>
            </p:grpSpPr>
            <p:sp>
              <p:nvSpPr>
                <p:cNvPr id="319" name="Freeform: Shape 318">
                  <a:extLst>
                    <a:ext uri="{FF2B5EF4-FFF2-40B4-BE49-F238E27FC236}">
                      <a16:creationId xmlns:a16="http://schemas.microsoft.com/office/drawing/2014/main" id="{BCFBDD38-CC6B-615D-30E3-6A049AB2AD5D}"/>
                    </a:ext>
                  </a:extLst>
                </p:cNvPr>
                <p:cNvSpPr/>
                <p:nvPr/>
              </p:nvSpPr>
              <p:spPr>
                <a:xfrm>
                  <a:off x="5695316" y="4161565"/>
                  <a:ext cx="166195" cy="243263"/>
                </a:xfrm>
                <a:custGeom>
                  <a:avLst/>
                  <a:gdLst>
                    <a:gd name="connsiteX0" fmla="*/ 29346 w 166195"/>
                    <a:gd name="connsiteY0" fmla="*/ 243264 h 243263"/>
                    <a:gd name="connsiteX1" fmla="*/ 25067 w 166195"/>
                    <a:gd name="connsiteY1" fmla="*/ 242477 h 243263"/>
                    <a:gd name="connsiteX2" fmla="*/ 16819 w 166195"/>
                    <a:gd name="connsiteY2" fmla="*/ 236827 h 243263"/>
                    <a:gd name="connsiteX3" fmla="*/ 6467 w 166195"/>
                    <a:gd name="connsiteY3" fmla="*/ 148130 h 243263"/>
                    <a:gd name="connsiteX4" fmla="*/ 21665 w 166195"/>
                    <a:gd name="connsiteY4" fmla="*/ 110164 h 243263"/>
                    <a:gd name="connsiteX5" fmla="*/ 43464 w 166195"/>
                    <a:gd name="connsiteY5" fmla="*/ 51624 h 243263"/>
                    <a:gd name="connsiteX6" fmla="*/ 51017 w 166195"/>
                    <a:gd name="connsiteY6" fmla="*/ 28417 h 243263"/>
                    <a:gd name="connsiteX7" fmla="*/ 67330 w 166195"/>
                    <a:gd name="connsiteY7" fmla="*/ 4057 h 243263"/>
                    <a:gd name="connsiteX8" fmla="*/ 83899 w 166195"/>
                    <a:gd name="connsiteY8" fmla="*/ 637 h 243263"/>
                    <a:gd name="connsiteX9" fmla="*/ 108679 w 166195"/>
                    <a:gd name="connsiteY9" fmla="*/ 13750 h 243263"/>
                    <a:gd name="connsiteX10" fmla="*/ 128448 w 166195"/>
                    <a:gd name="connsiteY10" fmla="*/ 26441 h 243263"/>
                    <a:gd name="connsiteX11" fmla="*/ 165811 w 166195"/>
                    <a:gd name="connsiteY11" fmla="*/ 38584 h 243263"/>
                    <a:gd name="connsiteX12" fmla="*/ 166195 w 166195"/>
                    <a:gd name="connsiteY12" fmla="*/ 38639 h 243263"/>
                    <a:gd name="connsiteX13" fmla="*/ 166049 w 166195"/>
                    <a:gd name="connsiteY13" fmla="*/ 38987 h 243263"/>
                    <a:gd name="connsiteX14" fmla="*/ 161458 w 166195"/>
                    <a:gd name="connsiteY14" fmla="*/ 107421 h 243263"/>
                    <a:gd name="connsiteX15" fmla="*/ 161495 w 166195"/>
                    <a:gd name="connsiteY15" fmla="*/ 107548 h 243263"/>
                    <a:gd name="connsiteX16" fmla="*/ 161111 w 166195"/>
                    <a:gd name="connsiteY16" fmla="*/ 112139 h 243263"/>
                    <a:gd name="connsiteX17" fmla="*/ 129930 w 166195"/>
                    <a:gd name="connsiteY17" fmla="*/ 124355 h 243263"/>
                    <a:gd name="connsiteX18" fmla="*/ 81192 w 166195"/>
                    <a:gd name="connsiteY18" fmla="*/ 157950 h 243263"/>
                    <a:gd name="connsiteX19" fmla="*/ 58351 w 166195"/>
                    <a:gd name="connsiteY19" fmla="*/ 193429 h 243263"/>
                    <a:gd name="connsiteX20" fmla="*/ 45988 w 166195"/>
                    <a:gd name="connsiteY20" fmla="*/ 226658 h 243263"/>
                    <a:gd name="connsiteX21" fmla="*/ 34192 w 166195"/>
                    <a:gd name="connsiteY21" fmla="*/ 242148 h 243263"/>
                    <a:gd name="connsiteX22" fmla="*/ 29346 w 166195"/>
                    <a:gd name="connsiteY22" fmla="*/ 243264 h 243263"/>
                    <a:gd name="connsiteX23" fmla="*/ 78413 w 166195"/>
                    <a:gd name="connsiteY23" fmla="*/ 582 h 243263"/>
                    <a:gd name="connsiteX24" fmla="*/ 67751 w 166195"/>
                    <a:gd name="connsiteY24" fmla="*/ 4477 h 243263"/>
                    <a:gd name="connsiteX25" fmla="*/ 51584 w 166195"/>
                    <a:gd name="connsiteY25" fmla="*/ 28654 h 243263"/>
                    <a:gd name="connsiteX26" fmla="*/ 44068 w 166195"/>
                    <a:gd name="connsiteY26" fmla="*/ 51752 h 243263"/>
                    <a:gd name="connsiteX27" fmla="*/ 22232 w 166195"/>
                    <a:gd name="connsiteY27" fmla="*/ 110383 h 243263"/>
                    <a:gd name="connsiteX28" fmla="*/ 7053 w 166195"/>
                    <a:gd name="connsiteY28" fmla="*/ 148312 h 243263"/>
                    <a:gd name="connsiteX29" fmla="*/ 17258 w 166195"/>
                    <a:gd name="connsiteY29" fmla="*/ 236388 h 243263"/>
                    <a:gd name="connsiteX30" fmla="*/ 25286 w 166195"/>
                    <a:gd name="connsiteY30" fmla="*/ 241892 h 243263"/>
                    <a:gd name="connsiteX31" fmla="*/ 33973 w 166195"/>
                    <a:gd name="connsiteY31" fmla="*/ 241581 h 243263"/>
                    <a:gd name="connsiteX32" fmla="*/ 45476 w 166195"/>
                    <a:gd name="connsiteY32" fmla="*/ 226439 h 243263"/>
                    <a:gd name="connsiteX33" fmla="*/ 57857 w 166195"/>
                    <a:gd name="connsiteY33" fmla="*/ 193173 h 243263"/>
                    <a:gd name="connsiteX34" fmla="*/ 80790 w 166195"/>
                    <a:gd name="connsiteY34" fmla="*/ 157548 h 243263"/>
                    <a:gd name="connsiteX35" fmla="*/ 129893 w 166195"/>
                    <a:gd name="connsiteY35" fmla="*/ 123752 h 243263"/>
                    <a:gd name="connsiteX36" fmla="*/ 160635 w 166195"/>
                    <a:gd name="connsiteY36" fmla="*/ 111828 h 243263"/>
                    <a:gd name="connsiteX37" fmla="*/ 160983 w 166195"/>
                    <a:gd name="connsiteY37" fmla="*/ 107750 h 243263"/>
                    <a:gd name="connsiteX38" fmla="*/ 160910 w 166195"/>
                    <a:gd name="connsiteY38" fmla="*/ 107530 h 243263"/>
                    <a:gd name="connsiteX39" fmla="*/ 165372 w 166195"/>
                    <a:gd name="connsiteY39" fmla="*/ 39096 h 243263"/>
                    <a:gd name="connsiteX40" fmla="*/ 128211 w 166195"/>
                    <a:gd name="connsiteY40" fmla="*/ 26953 h 243263"/>
                    <a:gd name="connsiteX41" fmla="*/ 108350 w 166195"/>
                    <a:gd name="connsiteY41" fmla="*/ 14188 h 243263"/>
                    <a:gd name="connsiteX42" fmla="*/ 83807 w 166195"/>
                    <a:gd name="connsiteY42" fmla="*/ 1185 h 243263"/>
                    <a:gd name="connsiteX43" fmla="*/ 78413 w 166195"/>
                    <a:gd name="connsiteY43" fmla="*/ 582 h 24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66195" h="243263">
                      <a:moveTo>
                        <a:pt x="29346" y="243264"/>
                      </a:moveTo>
                      <a:cubicBezTo>
                        <a:pt x="27938" y="243264"/>
                        <a:pt x="26511" y="243008"/>
                        <a:pt x="25067" y="242477"/>
                      </a:cubicBezTo>
                      <a:cubicBezTo>
                        <a:pt x="22396" y="241490"/>
                        <a:pt x="19616" y="239606"/>
                        <a:pt x="16819" y="236827"/>
                      </a:cubicBezTo>
                      <a:cubicBezTo>
                        <a:pt x="-3298" y="216911"/>
                        <a:pt x="-3518" y="176256"/>
                        <a:pt x="6467" y="148130"/>
                      </a:cubicBezTo>
                      <a:cubicBezTo>
                        <a:pt x="10308" y="137321"/>
                        <a:pt x="15831" y="124136"/>
                        <a:pt x="21665" y="110164"/>
                      </a:cubicBezTo>
                      <a:cubicBezTo>
                        <a:pt x="30754" y="88401"/>
                        <a:pt x="40173" y="65907"/>
                        <a:pt x="43464" y="51624"/>
                      </a:cubicBezTo>
                      <a:cubicBezTo>
                        <a:pt x="45513" y="42736"/>
                        <a:pt x="47999" y="35146"/>
                        <a:pt x="51017" y="28417"/>
                      </a:cubicBezTo>
                      <a:cubicBezTo>
                        <a:pt x="55863" y="17681"/>
                        <a:pt x="61350" y="9488"/>
                        <a:pt x="67330" y="4057"/>
                      </a:cubicBezTo>
                      <a:cubicBezTo>
                        <a:pt x="71481" y="289"/>
                        <a:pt x="77059" y="-863"/>
                        <a:pt x="83899" y="637"/>
                      </a:cubicBezTo>
                      <a:cubicBezTo>
                        <a:pt x="93592" y="2777"/>
                        <a:pt x="103595" y="9762"/>
                        <a:pt x="108679" y="13750"/>
                      </a:cubicBezTo>
                      <a:cubicBezTo>
                        <a:pt x="115318" y="18943"/>
                        <a:pt x="121792" y="23094"/>
                        <a:pt x="128448" y="26441"/>
                      </a:cubicBezTo>
                      <a:cubicBezTo>
                        <a:pt x="137062" y="30775"/>
                        <a:pt x="150522" y="36408"/>
                        <a:pt x="165811" y="38584"/>
                      </a:cubicBezTo>
                      <a:lnTo>
                        <a:pt x="166195" y="38639"/>
                      </a:lnTo>
                      <a:lnTo>
                        <a:pt x="166049" y="38987"/>
                      </a:lnTo>
                      <a:cubicBezTo>
                        <a:pt x="156521" y="61463"/>
                        <a:pt x="154893" y="85767"/>
                        <a:pt x="161458" y="107421"/>
                      </a:cubicBezTo>
                      <a:lnTo>
                        <a:pt x="161495" y="107548"/>
                      </a:lnTo>
                      <a:cubicBezTo>
                        <a:pt x="162117" y="109048"/>
                        <a:pt x="161989" y="110603"/>
                        <a:pt x="161111" y="112139"/>
                      </a:cubicBezTo>
                      <a:cubicBezTo>
                        <a:pt x="159099" y="115705"/>
                        <a:pt x="152058" y="120716"/>
                        <a:pt x="129930" y="124355"/>
                      </a:cubicBezTo>
                      <a:cubicBezTo>
                        <a:pt x="109831" y="127647"/>
                        <a:pt x="92330" y="144435"/>
                        <a:pt x="81192" y="157950"/>
                      </a:cubicBezTo>
                      <a:cubicBezTo>
                        <a:pt x="68702" y="173093"/>
                        <a:pt x="60271" y="188656"/>
                        <a:pt x="58351" y="193429"/>
                      </a:cubicBezTo>
                      <a:cubicBezTo>
                        <a:pt x="54857" y="202079"/>
                        <a:pt x="46080" y="226420"/>
                        <a:pt x="45988" y="226658"/>
                      </a:cubicBezTo>
                      <a:cubicBezTo>
                        <a:pt x="45823" y="227134"/>
                        <a:pt x="41946" y="238454"/>
                        <a:pt x="34192" y="242148"/>
                      </a:cubicBezTo>
                      <a:cubicBezTo>
                        <a:pt x="32638" y="242879"/>
                        <a:pt x="31010" y="243264"/>
                        <a:pt x="29346" y="243264"/>
                      </a:cubicBezTo>
                      <a:close/>
                      <a:moveTo>
                        <a:pt x="78413" y="582"/>
                      </a:moveTo>
                      <a:cubicBezTo>
                        <a:pt x="74188" y="582"/>
                        <a:pt x="70622" y="1881"/>
                        <a:pt x="67751" y="4477"/>
                      </a:cubicBezTo>
                      <a:cubicBezTo>
                        <a:pt x="61825" y="9854"/>
                        <a:pt x="56394" y="17992"/>
                        <a:pt x="51584" y="28654"/>
                      </a:cubicBezTo>
                      <a:cubicBezTo>
                        <a:pt x="48566" y="35347"/>
                        <a:pt x="46098" y="42900"/>
                        <a:pt x="44068" y="51752"/>
                      </a:cubicBezTo>
                      <a:cubicBezTo>
                        <a:pt x="40757" y="66090"/>
                        <a:pt x="31339" y="88602"/>
                        <a:pt x="22232" y="110383"/>
                      </a:cubicBezTo>
                      <a:cubicBezTo>
                        <a:pt x="16398" y="124337"/>
                        <a:pt x="10893" y="137523"/>
                        <a:pt x="7053" y="148312"/>
                      </a:cubicBezTo>
                      <a:cubicBezTo>
                        <a:pt x="-2877" y="176275"/>
                        <a:pt x="-2695" y="216636"/>
                        <a:pt x="17258" y="236388"/>
                      </a:cubicBezTo>
                      <a:cubicBezTo>
                        <a:pt x="20001" y="239094"/>
                        <a:pt x="22689" y="240960"/>
                        <a:pt x="25286" y="241892"/>
                      </a:cubicBezTo>
                      <a:cubicBezTo>
                        <a:pt x="28303" y="242989"/>
                        <a:pt x="31211" y="242898"/>
                        <a:pt x="33973" y="241581"/>
                      </a:cubicBezTo>
                      <a:cubicBezTo>
                        <a:pt x="41489" y="237997"/>
                        <a:pt x="45439" y="226548"/>
                        <a:pt x="45476" y="226439"/>
                      </a:cubicBezTo>
                      <a:cubicBezTo>
                        <a:pt x="45567" y="226183"/>
                        <a:pt x="54346" y="201841"/>
                        <a:pt x="57857" y="193173"/>
                      </a:cubicBezTo>
                      <a:cubicBezTo>
                        <a:pt x="59796" y="188363"/>
                        <a:pt x="68263" y="172727"/>
                        <a:pt x="80790" y="157548"/>
                      </a:cubicBezTo>
                      <a:cubicBezTo>
                        <a:pt x="92000" y="143960"/>
                        <a:pt x="109612" y="127080"/>
                        <a:pt x="129893" y="123752"/>
                      </a:cubicBezTo>
                      <a:cubicBezTo>
                        <a:pt x="151766" y="120167"/>
                        <a:pt x="158697" y="115285"/>
                        <a:pt x="160635" y="111828"/>
                      </a:cubicBezTo>
                      <a:cubicBezTo>
                        <a:pt x="161422" y="110456"/>
                        <a:pt x="161532" y="109085"/>
                        <a:pt x="160983" y="107750"/>
                      </a:cubicBezTo>
                      <a:cubicBezTo>
                        <a:pt x="160946" y="107676"/>
                        <a:pt x="160928" y="107603"/>
                        <a:pt x="160910" y="107530"/>
                      </a:cubicBezTo>
                      <a:cubicBezTo>
                        <a:pt x="154344" y="85877"/>
                        <a:pt x="155935" y="61591"/>
                        <a:pt x="165372" y="39096"/>
                      </a:cubicBezTo>
                      <a:cubicBezTo>
                        <a:pt x="150156" y="36865"/>
                        <a:pt x="136769" y="31269"/>
                        <a:pt x="128211" y="26953"/>
                      </a:cubicBezTo>
                      <a:cubicBezTo>
                        <a:pt x="121518" y="23588"/>
                        <a:pt x="115025" y="19400"/>
                        <a:pt x="108350" y="14188"/>
                      </a:cubicBezTo>
                      <a:cubicBezTo>
                        <a:pt x="103284" y="10238"/>
                        <a:pt x="93372" y="3289"/>
                        <a:pt x="83807" y="1185"/>
                      </a:cubicBezTo>
                      <a:cubicBezTo>
                        <a:pt x="81887" y="801"/>
                        <a:pt x="80095" y="582"/>
                        <a:pt x="78413" y="5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0" name="Freeform: Shape 319">
                  <a:extLst>
                    <a:ext uri="{FF2B5EF4-FFF2-40B4-BE49-F238E27FC236}">
                      <a16:creationId xmlns:a16="http://schemas.microsoft.com/office/drawing/2014/main" id="{431D7BF6-8EC0-8E82-F1C0-D01CB5CFDB86}"/>
                    </a:ext>
                  </a:extLst>
                </p:cNvPr>
                <p:cNvSpPr/>
                <p:nvPr/>
              </p:nvSpPr>
              <p:spPr>
                <a:xfrm>
                  <a:off x="5690800" y="4156986"/>
                  <a:ext cx="175227" cy="252415"/>
                </a:xfrm>
                <a:custGeom>
                  <a:avLst/>
                  <a:gdLst>
                    <a:gd name="connsiteX0" fmla="*/ 33862 w 175227"/>
                    <a:gd name="connsiteY0" fmla="*/ 252415 h 252415"/>
                    <a:gd name="connsiteX1" fmla="*/ 28010 w 175227"/>
                    <a:gd name="connsiteY1" fmla="*/ 251336 h 252415"/>
                    <a:gd name="connsiteX2" fmla="*/ 18116 w 175227"/>
                    <a:gd name="connsiteY2" fmla="*/ 244643 h 252415"/>
                    <a:gd name="connsiteX3" fmla="*/ 6668 w 175227"/>
                    <a:gd name="connsiteY3" fmla="*/ 151173 h 252415"/>
                    <a:gd name="connsiteX4" fmla="*/ 21920 w 175227"/>
                    <a:gd name="connsiteY4" fmla="*/ 113060 h 252415"/>
                    <a:gd name="connsiteX5" fmla="*/ 43518 w 175227"/>
                    <a:gd name="connsiteY5" fmla="*/ 55161 h 252415"/>
                    <a:gd name="connsiteX6" fmla="*/ 51364 w 175227"/>
                    <a:gd name="connsiteY6" fmla="*/ 31112 h 252415"/>
                    <a:gd name="connsiteX7" fmla="*/ 68774 w 175227"/>
                    <a:gd name="connsiteY7" fmla="*/ 5234 h 252415"/>
                    <a:gd name="connsiteX8" fmla="*/ 89403 w 175227"/>
                    <a:gd name="connsiteY8" fmla="*/ 736 h 252415"/>
                    <a:gd name="connsiteX9" fmla="*/ 116030 w 175227"/>
                    <a:gd name="connsiteY9" fmla="*/ 14708 h 252415"/>
                    <a:gd name="connsiteX10" fmla="*/ 135031 w 175227"/>
                    <a:gd name="connsiteY10" fmla="*/ 26924 h 252415"/>
                    <a:gd name="connsiteX11" fmla="*/ 170985 w 175227"/>
                    <a:gd name="connsiteY11" fmla="*/ 38628 h 252415"/>
                    <a:gd name="connsiteX12" fmla="*/ 174515 w 175227"/>
                    <a:gd name="connsiteY12" fmla="*/ 40933 h 252415"/>
                    <a:gd name="connsiteX13" fmla="*/ 174936 w 175227"/>
                    <a:gd name="connsiteY13" fmla="*/ 44992 h 252415"/>
                    <a:gd name="connsiteX14" fmla="*/ 170364 w 175227"/>
                    <a:gd name="connsiteY14" fmla="*/ 110665 h 252415"/>
                    <a:gd name="connsiteX15" fmla="*/ 169632 w 175227"/>
                    <a:gd name="connsiteY15" fmla="*/ 118968 h 252415"/>
                    <a:gd name="connsiteX16" fmla="*/ 135214 w 175227"/>
                    <a:gd name="connsiteY16" fmla="*/ 133452 h 252415"/>
                    <a:gd name="connsiteX17" fmla="*/ 89275 w 175227"/>
                    <a:gd name="connsiteY17" fmla="*/ 165437 h 252415"/>
                    <a:gd name="connsiteX18" fmla="*/ 67146 w 175227"/>
                    <a:gd name="connsiteY18" fmla="*/ 199727 h 252415"/>
                    <a:gd name="connsiteX19" fmla="*/ 54857 w 175227"/>
                    <a:gd name="connsiteY19" fmla="*/ 232774 h 252415"/>
                    <a:gd name="connsiteX20" fmla="*/ 40720 w 175227"/>
                    <a:gd name="connsiteY20" fmla="*/ 250861 h 252415"/>
                    <a:gd name="connsiteX21" fmla="*/ 33862 w 175227"/>
                    <a:gd name="connsiteY21" fmla="*/ 252415 h 252415"/>
                    <a:gd name="connsiteX22" fmla="*/ 82929 w 175227"/>
                    <a:gd name="connsiteY22" fmla="*/ 9733 h 252415"/>
                    <a:gd name="connsiteX23" fmla="*/ 75339 w 175227"/>
                    <a:gd name="connsiteY23" fmla="*/ 12440 h 252415"/>
                    <a:gd name="connsiteX24" fmla="*/ 60270 w 175227"/>
                    <a:gd name="connsiteY24" fmla="*/ 35117 h 252415"/>
                    <a:gd name="connsiteX25" fmla="*/ 53028 w 175227"/>
                    <a:gd name="connsiteY25" fmla="*/ 57355 h 252415"/>
                    <a:gd name="connsiteX26" fmla="*/ 30954 w 175227"/>
                    <a:gd name="connsiteY26" fmla="*/ 116718 h 252415"/>
                    <a:gd name="connsiteX27" fmla="*/ 15867 w 175227"/>
                    <a:gd name="connsiteY27" fmla="*/ 154428 h 252415"/>
                    <a:gd name="connsiteX28" fmla="*/ 24974 w 175227"/>
                    <a:gd name="connsiteY28" fmla="*/ 237730 h 252415"/>
                    <a:gd name="connsiteX29" fmla="*/ 31375 w 175227"/>
                    <a:gd name="connsiteY29" fmla="*/ 242210 h 252415"/>
                    <a:gd name="connsiteX30" fmla="*/ 36514 w 175227"/>
                    <a:gd name="connsiteY30" fmla="*/ 242064 h 252415"/>
                    <a:gd name="connsiteX31" fmla="*/ 45639 w 175227"/>
                    <a:gd name="connsiteY31" fmla="*/ 229574 h 252415"/>
                    <a:gd name="connsiteX32" fmla="*/ 58112 w 175227"/>
                    <a:gd name="connsiteY32" fmla="*/ 196070 h 252415"/>
                    <a:gd name="connsiteX33" fmla="*/ 81758 w 175227"/>
                    <a:gd name="connsiteY33" fmla="*/ 159238 h 252415"/>
                    <a:gd name="connsiteX34" fmla="*/ 133641 w 175227"/>
                    <a:gd name="connsiteY34" fmla="*/ 123832 h 252415"/>
                    <a:gd name="connsiteX35" fmla="*/ 161147 w 175227"/>
                    <a:gd name="connsiteY35" fmla="*/ 114176 h 252415"/>
                    <a:gd name="connsiteX36" fmla="*/ 160964 w 175227"/>
                    <a:gd name="connsiteY36" fmla="*/ 113207 h 252415"/>
                    <a:gd name="connsiteX37" fmla="*/ 163579 w 175227"/>
                    <a:gd name="connsiteY37" fmla="*/ 47224 h 252415"/>
                    <a:gd name="connsiteX38" fmla="*/ 130642 w 175227"/>
                    <a:gd name="connsiteY38" fmla="*/ 35611 h 252415"/>
                    <a:gd name="connsiteX39" fmla="*/ 110032 w 175227"/>
                    <a:gd name="connsiteY39" fmla="*/ 22370 h 252415"/>
                    <a:gd name="connsiteX40" fmla="*/ 87318 w 175227"/>
                    <a:gd name="connsiteY40" fmla="*/ 10227 h 252415"/>
                    <a:gd name="connsiteX41" fmla="*/ 82929 w 175227"/>
                    <a:gd name="connsiteY41" fmla="*/ 9733 h 25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175227" h="252415">
                      <a:moveTo>
                        <a:pt x="33862" y="252415"/>
                      </a:moveTo>
                      <a:cubicBezTo>
                        <a:pt x="31923" y="252415"/>
                        <a:pt x="29949" y="252049"/>
                        <a:pt x="28010" y="251336"/>
                      </a:cubicBezTo>
                      <a:cubicBezTo>
                        <a:pt x="24718" y="250129"/>
                        <a:pt x="21389" y="247880"/>
                        <a:pt x="18116" y="244643"/>
                      </a:cubicBezTo>
                      <a:cubicBezTo>
                        <a:pt x="-3336" y="223392"/>
                        <a:pt x="-3793" y="180635"/>
                        <a:pt x="6668" y="151173"/>
                      </a:cubicBezTo>
                      <a:cubicBezTo>
                        <a:pt x="10545" y="140273"/>
                        <a:pt x="16068" y="127051"/>
                        <a:pt x="21920" y="113060"/>
                      </a:cubicBezTo>
                      <a:cubicBezTo>
                        <a:pt x="30973" y="91389"/>
                        <a:pt x="40299" y="69078"/>
                        <a:pt x="43518" y="55161"/>
                      </a:cubicBezTo>
                      <a:cubicBezTo>
                        <a:pt x="45639" y="45980"/>
                        <a:pt x="48200" y="38116"/>
                        <a:pt x="51364" y="31112"/>
                      </a:cubicBezTo>
                      <a:cubicBezTo>
                        <a:pt x="56466" y="19810"/>
                        <a:pt x="62318" y="11105"/>
                        <a:pt x="68774" y="5234"/>
                      </a:cubicBezTo>
                      <a:cubicBezTo>
                        <a:pt x="72432" y="1925"/>
                        <a:pt x="78961" y="-1550"/>
                        <a:pt x="89403" y="736"/>
                      </a:cubicBezTo>
                      <a:cubicBezTo>
                        <a:pt x="99973" y="3058"/>
                        <a:pt x="110617" y="10483"/>
                        <a:pt x="116030" y="14708"/>
                      </a:cubicBezTo>
                      <a:cubicBezTo>
                        <a:pt x="122413" y="19700"/>
                        <a:pt x="128631" y="23687"/>
                        <a:pt x="135031" y="26924"/>
                      </a:cubicBezTo>
                      <a:cubicBezTo>
                        <a:pt x="143334" y="31112"/>
                        <a:pt x="156300" y="36525"/>
                        <a:pt x="170985" y="38628"/>
                      </a:cubicBezTo>
                      <a:cubicBezTo>
                        <a:pt x="172394" y="38830"/>
                        <a:pt x="173820" y="39707"/>
                        <a:pt x="174515" y="40933"/>
                      </a:cubicBezTo>
                      <a:cubicBezTo>
                        <a:pt x="175210" y="42158"/>
                        <a:pt x="175484" y="43676"/>
                        <a:pt x="174936" y="44992"/>
                      </a:cubicBezTo>
                      <a:cubicBezTo>
                        <a:pt x="165664" y="66847"/>
                        <a:pt x="164109" y="90036"/>
                        <a:pt x="170364" y="110665"/>
                      </a:cubicBezTo>
                      <a:cubicBezTo>
                        <a:pt x="171406" y="113170"/>
                        <a:pt x="171168" y="116225"/>
                        <a:pt x="169632" y="118968"/>
                      </a:cubicBezTo>
                      <a:cubicBezTo>
                        <a:pt x="165938" y="125515"/>
                        <a:pt x="154673" y="130251"/>
                        <a:pt x="135214" y="133452"/>
                      </a:cubicBezTo>
                      <a:cubicBezTo>
                        <a:pt x="116524" y="136506"/>
                        <a:pt x="99918" y="152526"/>
                        <a:pt x="89275" y="165437"/>
                      </a:cubicBezTo>
                      <a:cubicBezTo>
                        <a:pt x="76894" y="180452"/>
                        <a:pt x="68719" y="195832"/>
                        <a:pt x="67146" y="199727"/>
                      </a:cubicBezTo>
                      <a:cubicBezTo>
                        <a:pt x="63690" y="208268"/>
                        <a:pt x="54930" y="232554"/>
                        <a:pt x="54857" y="232774"/>
                      </a:cubicBezTo>
                      <a:cubicBezTo>
                        <a:pt x="54418" y="234091"/>
                        <a:pt x="50047" y="246417"/>
                        <a:pt x="40720" y="250861"/>
                      </a:cubicBezTo>
                      <a:cubicBezTo>
                        <a:pt x="38507" y="251885"/>
                        <a:pt x="36203" y="252415"/>
                        <a:pt x="33862" y="252415"/>
                      </a:cubicBezTo>
                      <a:close/>
                      <a:moveTo>
                        <a:pt x="82929" y="9733"/>
                      </a:moveTo>
                      <a:cubicBezTo>
                        <a:pt x="79838" y="9733"/>
                        <a:pt x="77351" y="10629"/>
                        <a:pt x="75339" y="12440"/>
                      </a:cubicBezTo>
                      <a:cubicBezTo>
                        <a:pt x="69889" y="17396"/>
                        <a:pt x="64806" y="25022"/>
                        <a:pt x="60270" y="35117"/>
                      </a:cubicBezTo>
                      <a:cubicBezTo>
                        <a:pt x="57381" y="41518"/>
                        <a:pt x="55021" y="48797"/>
                        <a:pt x="53028" y="57355"/>
                      </a:cubicBezTo>
                      <a:cubicBezTo>
                        <a:pt x="49626" y="72059"/>
                        <a:pt x="40135" y="94772"/>
                        <a:pt x="30954" y="116718"/>
                      </a:cubicBezTo>
                      <a:cubicBezTo>
                        <a:pt x="25139" y="130617"/>
                        <a:pt x="19670" y="143729"/>
                        <a:pt x="15867" y="154428"/>
                      </a:cubicBezTo>
                      <a:cubicBezTo>
                        <a:pt x="6393" y="181055"/>
                        <a:pt x="6375" y="219314"/>
                        <a:pt x="24974" y="237730"/>
                      </a:cubicBezTo>
                      <a:cubicBezTo>
                        <a:pt x="27205" y="239943"/>
                        <a:pt x="29418" y="241479"/>
                        <a:pt x="31375" y="242210"/>
                      </a:cubicBezTo>
                      <a:cubicBezTo>
                        <a:pt x="33240" y="242887"/>
                        <a:pt x="34886" y="242851"/>
                        <a:pt x="36514" y="242064"/>
                      </a:cubicBezTo>
                      <a:cubicBezTo>
                        <a:pt x="41250" y="239815"/>
                        <a:pt x="44707" y="232298"/>
                        <a:pt x="45639" y="229574"/>
                      </a:cubicBezTo>
                      <a:cubicBezTo>
                        <a:pt x="47871" y="223410"/>
                        <a:pt x="55003" y="203751"/>
                        <a:pt x="58112" y="196070"/>
                      </a:cubicBezTo>
                      <a:cubicBezTo>
                        <a:pt x="60124" y="191059"/>
                        <a:pt x="68902" y="174837"/>
                        <a:pt x="81758" y="159238"/>
                      </a:cubicBezTo>
                      <a:cubicBezTo>
                        <a:pt x="93463" y="145046"/>
                        <a:pt x="111952" y="127398"/>
                        <a:pt x="133641" y="123832"/>
                      </a:cubicBezTo>
                      <a:cubicBezTo>
                        <a:pt x="156776" y="120028"/>
                        <a:pt x="160616" y="115127"/>
                        <a:pt x="161147" y="114176"/>
                      </a:cubicBezTo>
                      <a:cubicBezTo>
                        <a:pt x="161165" y="113975"/>
                        <a:pt x="161055" y="113646"/>
                        <a:pt x="160964" y="113207"/>
                      </a:cubicBezTo>
                      <a:cubicBezTo>
                        <a:pt x="154691" y="92304"/>
                        <a:pt x="155642" y="69096"/>
                        <a:pt x="163579" y="47224"/>
                      </a:cubicBezTo>
                      <a:cubicBezTo>
                        <a:pt x="150101" y="44499"/>
                        <a:pt x="138433" y="39543"/>
                        <a:pt x="130642" y="35611"/>
                      </a:cubicBezTo>
                      <a:cubicBezTo>
                        <a:pt x="123693" y="32118"/>
                        <a:pt x="116944" y="27784"/>
                        <a:pt x="110032" y="22370"/>
                      </a:cubicBezTo>
                      <a:cubicBezTo>
                        <a:pt x="105277" y="18658"/>
                        <a:pt x="96023" y="12147"/>
                        <a:pt x="87318" y="10227"/>
                      </a:cubicBezTo>
                      <a:cubicBezTo>
                        <a:pt x="85764" y="9916"/>
                        <a:pt x="84282" y="9733"/>
                        <a:pt x="82929" y="97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21" name="Graphic 4">
              <a:extLst>
                <a:ext uri="{FF2B5EF4-FFF2-40B4-BE49-F238E27FC236}">
                  <a16:creationId xmlns:a16="http://schemas.microsoft.com/office/drawing/2014/main" id="{4BF56112-D84D-5ADB-FE16-B300AC8105AE}"/>
                </a:ext>
              </a:extLst>
            </p:cNvPr>
            <p:cNvGrpSpPr/>
            <p:nvPr/>
          </p:nvGrpSpPr>
          <p:grpSpPr>
            <a:xfrm>
              <a:off x="5847674" y="4158537"/>
              <a:ext cx="513498" cy="158308"/>
              <a:chOff x="5847674" y="4158537"/>
              <a:chExt cx="513498" cy="158308"/>
            </a:xfrm>
          </p:grpSpPr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6CC871B4-5CED-681C-CDA7-B7B555B1289C}"/>
                  </a:ext>
                </a:extLst>
              </p:cNvPr>
              <p:cNvSpPr/>
              <p:nvPr/>
            </p:nvSpPr>
            <p:spPr>
              <a:xfrm>
                <a:off x="5852209" y="4163061"/>
                <a:ext cx="504357" cy="149211"/>
              </a:xfrm>
              <a:custGeom>
                <a:avLst/>
                <a:gdLst>
                  <a:gd name="connsiteX0" fmla="*/ 503535 w 504357"/>
                  <a:gd name="connsiteY0" fmla="*/ 140397 h 149211"/>
                  <a:gd name="connsiteX1" fmla="*/ 469427 w 504357"/>
                  <a:gd name="connsiteY1" fmla="*/ 122475 h 149211"/>
                  <a:gd name="connsiteX2" fmla="*/ 469410 w 504357"/>
                  <a:gd name="connsiteY2" fmla="*/ 122457 h 149211"/>
                  <a:gd name="connsiteX3" fmla="*/ 418313 w 504357"/>
                  <a:gd name="connsiteY3" fmla="*/ 15984 h 149211"/>
                  <a:gd name="connsiteX4" fmla="*/ 425097 w 504357"/>
                  <a:gd name="connsiteY4" fmla="*/ 1061 h 149211"/>
                  <a:gd name="connsiteX5" fmla="*/ 426067 w 504357"/>
                  <a:gd name="connsiteY5" fmla="*/ 0 h 149211"/>
                  <a:gd name="connsiteX6" fmla="*/ 424750 w 504357"/>
                  <a:gd name="connsiteY6" fmla="*/ 585 h 149211"/>
                  <a:gd name="connsiteX7" fmla="*/ 369904 w 504357"/>
                  <a:gd name="connsiteY7" fmla="*/ 25201 h 149211"/>
                  <a:gd name="connsiteX8" fmla="*/ 313285 w 504357"/>
                  <a:gd name="connsiteY8" fmla="*/ 33376 h 149211"/>
                  <a:gd name="connsiteX9" fmla="*/ 278903 w 504357"/>
                  <a:gd name="connsiteY9" fmla="*/ 28621 h 149211"/>
                  <a:gd name="connsiteX10" fmla="*/ 225704 w 504357"/>
                  <a:gd name="connsiteY10" fmla="*/ 28255 h 149211"/>
                  <a:gd name="connsiteX11" fmla="*/ 214182 w 504357"/>
                  <a:gd name="connsiteY11" fmla="*/ 29005 h 149211"/>
                  <a:gd name="connsiteX12" fmla="*/ 158788 w 504357"/>
                  <a:gd name="connsiteY12" fmla="*/ 29791 h 149211"/>
                  <a:gd name="connsiteX13" fmla="*/ 32217 w 504357"/>
                  <a:gd name="connsiteY13" fmla="*/ 37436 h 149211"/>
                  <a:gd name="connsiteX14" fmla="*/ 32217 w 504357"/>
                  <a:gd name="connsiteY14" fmla="*/ 37436 h 149211"/>
                  <a:gd name="connsiteX15" fmla="*/ 31905 w 504357"/>
                  <a:gd name="connsiteY15" fmla="*/ 37472 h 149211"/>
                  <a:gd name="connsiteX16" fmla="*/ 31576 w 504357"/>
                  <a:gd name="connsiteY16" fmla="*/ 37509 h 149211"/>
                  <a:gd name="connsiteX17" fmla="*/ 31430 w 504357"/>
                  <a:gd name="connsiteY17" fmla="*/ 37527 h 149211"/>
                  <a:gd name="connsiteX18" fmla="*/ 31430 w 504357"/>
                  <a:gd name="connsiteY18" fmla="*/ 37527 h 149211"/>
                  <a:gd name="connsiteX19" fmla="*/ 29656 w 504357"/>
                  <a:gd name="connsiteY19" fmla="*/ 37692 h 149211"/>
                  <a:gd name="connsiteX20" fmla="*/ 8936 w 504357"/>
                  <a:gd name="connsiteY20" fmla="*/ 37088 h 149211"/>
                  <a:gd name="connsiteX21" fmla="*/ 8698 w 504357"/>
                  <a:gd name="connsiteY21" fmla="*/ 37052 h 149211"/>
                  <a:gd name="connsiteX22" fmla="*/ 8606 w 504357"/>
                  <a:gd name="connsiteY22" fmla="*/ 37271 h 149211"/>
                  <a:gd name="connsiteX23" fmla="*/ 3998 w 504357"/>
                  <a:gd name="connsiteY23" fmla="*/ 106107 h 149211"/>
                  <a:gd name="connsiteX24" fmla="*/ 4071 w 504357"/>
                  <a:gd name="connsiteY24" fmla="*/ 106345 h 149211"/>
                  <a:gd name="connsiteX25" fmla="*/ 4327 w 504357"/>
                  <a:gd name="connsiteY25" fmla="*/ 106308 h 149211"/>
                  <a:gd name="connsiteX26" fmla="*/ 23621 w 504357"/>
                  <a:gd name="connsiteY26" fmla="*/ 106985 h 149211"/>
                  <a:gd name="connsiteX27" fmla="*/ 54290 w 504357"/>
                  <a:gd name="connsiteY27" fmla="*/ 113843 h 149211"/>
                  <a:gd name="connsiteX28" fmla="*/ 105624 w 504357"/>
                  <a:gd name="connsiteY28" fmla="*/ 124596 h 149211"/>
                  <a:gd name="connsiteX29" fmla="*/ 173235 w 504357"/>
                  <a:gd name="connsiteY29" fmla="*/ 134362 h 149211"/>
                  <a:gd name="connsiteX30" fmla="*/ 283585 w 504357"/>
                  <a:gd name="connsiteY30" fmla="*/ 141366 h 149211"/>
                  <a:gd name="connsiteX31" fmla="*/ 295161 w 504357"/>
                  <a:gd name="connsiteY31" fmla="*/ 141805 h 149211"/>
                  <a:gd name="connsiteX32" fmla="*/ 350757 w 504357"/>
                  <a:gd name="connsiteY32" fmla="*/ 144439 h 149211"/>
                  <a:gd name="connsiteX33" fmla="*/ 367783 w 504357"/>
                  <a:gd name="connsiteY33" fmla="*/ 145756 h 149211"/>
                  <a:gd name="connsiteX34" fmla="*/ 428901 w 504357"/>
                  <a:gd name="connsiteY34" fmla="*/ 149194 h 149211"/>
                  <a:gd name="connsiteX35" fmla="*/ 432449 w 504357"/>
                  <a:gd name="connsiteY35" fmla="*/ 149212 h 149211"/>
                  <a:gd name="connsiteX36" fmla="*/ 503462 w 504357"/>
                  <a:gd name="connsiteY36" fmla="*/ 140946 h 149211"/>
                  <a:gd name="connsiteX37" fmla="*/ 504358 w 504357"/>
                  <a:gd name="connsiteY37" fmla="*/ 140745 h 149211"/>
                  <a:gd name="connsiteX38" fmla="*/ 503535 w 504357"/>
                  <a:gd name="connsiteY38" fmla="*/ 140397 h 1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04357" h="149211">
                    <a:moveTo>
                      <a:pt x="503535" y="140397"/>
                    </a:moveTo>
                    <a:cubicBezTo>
                      <a:pt x="492489" y="135807"/>
                      <a:pt x="479980" y="130613"/>
                      <a:pt x="469427" y="122475"/>
                    </a:cubicBezTo>
                    <a:lnTo>
                      <a:pt x="469410" y="122457"/>
                    </a:lnTo>
                    <a:cubicBezTo>
                      <a:pt x="429688" y="96232"/>
                      <a:pt x="421221" y="49122"/>
                      <a:pt x="418313" y="15984"/>
                    </a:cubicBezTo>
                    <a:cubicBezTo>
                      <a:pt x="418313" y="11229"/>
                      <a:pt x="420855" y="5651"/>
                      <a:pt x="425097" y="1061"/>
                    </a:cubicBezTo>
                    <a:lnTo>
                      <a:pt x="426067" y="0"/>
                    </a:lnTo>
                    <a:lnTo>
                      <a:pt x="424750" y="585"/>
                    </a:lnTo>
                    <a:cubicBezTo>
                      <a:pt x="403316" y="10077"/>
                      <a:pt x="383090" y="19221"/>
                      <a:pt x="369904" y="25201"/>
                    </a:cubicBezTo>
                    <a:cubicBezTo>
                      <a:pt x="352165" y="33248"/>
                      <a:pt x="332579" y="36083"/>
                      <a:pt x="313285" y="33376"/>
                    </a:cubicBezTo>
                    <a:cubicBezTo>
                      <a:pt x="296149" y="30980"/>
                      <a:pt x="284573" y="29371"/>
                      <a:pt x="278903" y="28621"/>
                    </a:cubicBezTo>
                    <a:cubicBezTo>
                      <a:pt x="267620" y="27140"/>
                      <a:pt x="237938" y="27871"/>
                      <a:pt x="225704" y="28255"/>
                    </a:cubicBezTo>
                    <a:cubicBezTo>
                      <a:pt x="221863" y="28383"/>
                      <a:pt x="217986" y="28621"/>
                      <a:pt x="214182" y="29005"/>
                    </a:cubicBezTo>
                    <a:cubicBezTo>
                      <a:pt x="202020" y="30212"/>
                      <a:pt x="171004" y="31456"/>
                      <a:pt x="158788" y="29791"/>
                    </a:cubicBezTo>
                    <a:cubicBezTo>
                      <a:pt x="146919" y="28164"/>
                      <a:pt x="69652" y="34034"/>
                      <a:pt x="32217" y="37436"/>
                    </a:cubicBezTo>
                    <a:lnTo>
                      <a:pt x="32217" y="37436"/>
                    </a:lnTo>
                    <a:lnTo>
                      <a:pt x="31905" y="37472"/>
                    </a:lnTo>
                    <a:cubicBezTo>
                      <a:pt x="31796" y="37490"/>
                      <a:pt x="31686" y="37490"/>
                      <a:pt x="31576" y="37509"/>
                    </a:cubicBezTo>
                    <a:lnTo>
                      <a:pt x="31430" y="37527"/>
                    </a:lnTo>
                    <a:lnTo>
                      <a:pt x="31430" y="37527"/>
                    </a:lnTo>
                    <a:lnTo>
                      <a:pt x="29656" y="37692"/>
                    </a:lnTo>
                    <a:cubicBezTo>
                      <a:pt x="22999" y="38314"/>
                      <a:pt x="16031" y="38094"/>
                      <a:pt x="8936" y="37088"/>
                    </a:cubicBezTo>
                    <a:lnTo>
                      <a:pt x="8698" y="37052"/>
                    </a:lnTo>
                    <a:lnTo>
                      <a:pt x="8606" y="37271"/>
                    </a:lnTo>
                    <a:cubicBezTo>
                      <a:pt x="-976" y="59875"/>
                      <a:pt x="-2622" y="84326"/>
                      <a:pt x="3998" y="106107"/>
                    </a:cubicBezTo>
                    <a:lnTo>
                      <a:pt x="4071" y="106345"/>
                    </a:lnTo>
                    <a:lnTo>
                      <a:pt x="4327" y="106308"/>
                    </a:lnTo>
                    <a:cubicBezTo>
                      <a:pt x="9265" y="105650"/>
                      <a:pt x="15757" y="105869"/>
                      <a:pt x="23621" y="106985"/>
                    </a:cubicBezTo>
                    <a:cubicBezTo>
                      <a:pt x="32417" y="108229"/>
                      <a:pt x="42732" y="110551"/>
                      <a:pt x="54290" y="113843"/>
                    </a:cubicBezTo>
                    <a:cubicBezTo>
                      <a:pt x="70695" y="118543"/>
                      <a:pt x="87958" y="122164"/>
                      <a:pt x="105624" y="124596"/>
                    </a:cubicBezTo>
                    <a:cubicBezTo>
                      <a:pt x="126198" y="127449"/>
                      <a:pt x="154618" y="131454"/>
                      <a:pt x="173235" y="134362"/>
                    </a:cubicBezTo>
                    <a:cubicBezTo>
                      <a:pt x="200082" y="138568"/>
                      <a:pt x="258604" y="140525"/>
                      <a:pt x="283585" y="141366"/>
                    </a:cubicBezTo>
                    <a:cubicBezTo>
                      <a:pt x="289913" y="141586"/>
                      <a:pt x="294101" y="141714"/>
                      <a:pt x="295161" y="141805"/>
                    </a:cubicBezTo>
                    <a:cubicBezTo>
                      <a:pt x="299038" y="142135"/>
                      <a:pt x="331664" y="143597"/>
                      <a:pt x="350757" y="144439"/>
                    </a:cubicBezTo>
                    <a:cubicBezTo>
                      <a:pt x="356609" y="144695"/>
                      <a:pt x="362333" y="145134"/>
                      <a:pt x="367783" y="145756"/>
                    </a:cubicBezTo>
                    <a:cubicBezTo>
                      <a:pt x="385632" y="147767"/>
                      <a:pt x="406188" y="148920"/>
                      <a:pt x="428901" y="149194"/>
                    </a:cubicBezTo>
                    <a:cubicBezTo>
                      <a:pt x="430090" y="149212"/>
                      <a:pt x="431261" y="149212"/>
                      <a:pt x="432449" y="149212"/>
                    </a:cubicBezTo>
                    <a:cubicBezTo>
                      <a:pt x="456315" y="149212"/>
                      <a:pt x="480181" y="146432"/>
                      <a:pt x="503462" y="140946"/>
                    </a:cubicBezTo>
                    <a:lnTo>
                      <a:pt x="504358" y="140745"/>
                    </a:lnTo>
                    <a:lnTo>
                      <a:pt x="503535" y="140397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62B16B50-12B3-F2A7-3A04-1C785D3D6351}"/>
                  </a:ext>
                </a:extLst>
              </p:cNvPr>
              <p:cNvSpPr/>
              <p:nvPr/>
            </p:nvSpPr>
            <p:spPr>
              <a:xfrm>
                <a:off x="5847674" y="4158537"/>
                <a:ext cx="513498" cy="158308"/>
              </a:xfrm>
              <a:custGeom>
                <a:avLst/>
                <a:gdLst>
                  <a:gd name="connsiteX0" fmla="*/ 437021 w 513498"/>
                  <a:gd name="connsiteY0" fmla="*/ 158308 h 158308"/>
                  <a:gd name="connsiteX1" fmla="*/ 433418 w 513498"/>
                  <a:gd name="connsiteY1" fmla="*/ 158290 h 158308"/>
                  <a:gd name="connsiteX2" fmla="*/ 371842 w 513498"/>
                  <a:gd name="connsiteY2" fmla="*/ 154834 h 158308"/>
                  <a:gd name="connsiteX3" fmla="*/ 355127 w 513498"/>
                  <a:gd name="connsiteY3" fmla="*/ 153535 h 158308"/>
                  <a:gd name="connsiteX4" fmla="*/ 299348 w 513498"/>
                  <a:gd name="connsiteY4" fmla="*/ 150901 h 158308"/>
                  <a:gd name="connsiteX5" fmla="*/ 288979 w 513498"/>
                  <a:gd name="connsiteY5" fmla="*/ 150499 h 158308"/>
                  <a:gd name="connsiteX6" fmla="*/ 287992 w 513498"/>
                  <a:gd name="connsiteY6" fmla="*/ 150462 h 158308"/>
                  <a:gd name="connsiteX7" fmla="*/ 177093 w 513498"/>
                  <a:gd name="connsiteY7" fmla="*/ 143422 h 158308"/>
                  <a:gd name="connsiteX8" fmla="*/ 109574 w 513498"/>
                  <a:gd name="connsiteY8" fmla="*/ 133674 h 158308"/>
                  <a:gd name="connsiteX9" fmla="*/ 57618 w 513498"/>
                  <a:gd name="connsiteY9" fmla="*/ 122793 h 158308"/>
                  <a:gd name="connsiteX10" fmla="*/ 27552 w 513498"/>
                  <a:gd name="connsiteY10" fmla="*/ 116063 h 158308"/>
                  <a:gd name="connsiteX11" fmla="*/ 9502 w 513498"/>
                  <a:gd name="connsiteY11" fmla="*/ 115386 h 158308"/>
                  <a:gd name="connsiteX12" fmla="*/ 4254 w 513498"/>
                  <a:gd name="connsiteY12" fmla="*/ 112204 h 158308"/>
                  <a:gd name="connsiteX13" fmla="*/ 8954 w 513498"/>
                  <a:gd name="connsiteY13" fmla="*/ 40021 h 158308"/>
                  <a:gd name="connsiteX14" fmla="*/ 13873 w 513498"/>
                  <a:gd name="connsiteY14" fmla="*/ 37077 h 158308"/>
                  <a:gd name="connsiteX15" fmla="*/ 33770 w 513498"/>
                  <a:gd name="connsiteY15" fmla="*/ 37680 h 158308"/>
                  <a:gd name="connsiteX16" fmla="*/ 35544 w 513498"/>
                  <a:gd name="connsiteY16" fmla="*/ 37516 h 158308"/>
                  <a:gd name="connsiteX17" fmla="*/ 36001 w 513498"/>
                  <a:gd name="connsiteY17" fmla="*/ 37479 h 158308"/>
                  <a:gd name="connsiteX18" fmla="*/ 163926 w 513498"/>
                  <a:gd name="connsiteY18" fmla="*/ 29835 h 158308"/>
                  <a:gd name="connsiteX19" fmla="*/ 218241 w 513498"/>
                  <a:gd name="connsiteY19" fmla="*/ 29030 h 158308"/>
                  <a:gd name="connsiteX20" fmla="*/ 230074 w 513498"/>
                  <a:gd name="connsiteY20" fmla="*/ 28262 h 158308"/>
                  <a:gd name="connsiteX21" fmla="*/ 284023 w 513498"/>
                  <a:gd name="connsiteY21" fmla="*/ 28665 h 158308"/>
                  <a:gd name="connsiteX22" fmla="*/ 318442 w 513498"/>
                  <a:gd name="connsiteY22" fmla="*/ 33419 h 158308"/>
                  <a:gd name="connsiteX23" fmla="*/ 372537 w 513498"/>
                  <a:gd name="connsiteY23" fmla="*/ 25610 h 158308"/>
                  <a:gd name="connsiteX24" fmla="*/ 427419 w 513498"/>
                  <a:gd name="connsiteY24" fmla="*/ 976 h 158308"/>
                  <a:gd name="connsiteX25" fmla="*/ 428754 w 513498"/>
                  <a:gd name="connsiteY25" fmla="*/ 391 h 158308"/>
                  <a:gd name="connsiteX26" fmla="*/ 434332 w 513498"/>
                  <a:gd name="connsiteY26" fmla="*/ 1909 h 158308"/>
                  <a:gd name="connsiteX27" fmla="*/ 433967 w 513498"/>
                  <a:gd name="connsiteY27" fmla="*/ 7670 h 158308"/>
                  <a:gd name="connsiteX28" fmla="*/ 432997 w 513498"/>
                  <a:gd name="connsiteY28" fmla="*/ 8730 h 158308"/>
                  <a:gd name="connsiteX29" fmla="*/ 427419 w 513498"/>
                  <a:gd name="connsiteY29" fmla="*/ 20544 h 158308"/>
                  <a:gd name="connsiteX30" fmla="*/ 476395 w 513498"/>
                  <a:gd name="connsiteY30" fmla="*/ 123159 h 158308"/>
                  <a:gd name="connsiteX31" fmla="*/ 476760 w 513498"/>
                  <a:gd name="connsiteY31" fmla="*/ 123414 h 158308"/>
                  <a:gd name="connsiteX32" fmla="*/ 509844 w 513498"/>
                  <a:gd name="connsiteY32" fmla="*/ 140734 h 158308"/>
                  <a:gd name="connsiteX33" fmla="*/ 509844 w 513498"/>
                  <a:gd name="connsiteY33" fmla="*/ 140734 h 158308"/>
                  <a:gd name="connsiteX34" fmla="*/ 510685 w 513498"/>
                  <a:gd name="connsiteY34" fmla="*/ 141081 h 158308"/>
                  <a:gd name="connsiteX35" fmla="*/ 513483 w 513498"/>
                  <a:gd name="connsiteY35" fmla="*/ 145671 h 158308"/>
                  <a:gd name="connsiteX36" fmla="*/ 509972 w 513498"/>
                  <a:gd name="connsiteY36" fmla="*/ 149749 h 158308"/>
                  <a:gd name="connsiteX37" fmla="*/ 509076 w 513498"/>
                  <a:gd name="connsiteY37" fmla="*/ 149950 h 158308"/>
                  <a:gd name="connsiteX38" fmla="*/ 437021 w 513498"/>
                  <a:gd name="connsiteY38" fmla="*/ 158308 h 158308"/>
                  <a:gd name="connsiteX39" fmla="*/ 15117 w 513498"/>
                  <a:gd name="connsiteY39" fmla="*/ 105895 h 158308"/>
                  <a:gd name="connsiteX40" fmla="*/ 28833 w 513498"/>
                  <a:gd name="connsiteY40" fmla="*/ 106974 h 158308"/>
                  <a:gd name="connsiteX41" fmla="*/ 60123 w 513498"/>
                  <a:gd name="connsiteY41" fmla="*/ 113978 h 158308"/>
                  <a:gd name="connsiteX42" fmla="*/ 110818 w 513498"/>
                  <a:gd name="connsiteY42" fmla="*/ 124603 h 158308"/>
                  <a:gd name="connsiteX43" fmla="*/ 178502 w 513498"/>
                  <a:gd name="connsiteY43" fmla="*/ 134369 h 158308"/>
                  <a:gd name="connsiteX44" fmla="*/ 288303 w 513498"/>
                  <a:gd name="connsiteY44" fmla="*/ 141318 h 158308"/>
                  <a:gd name="connsiteX45" fmla="*/ 289290 w 513498"/>
                  <a:gd name="connsiteY45" fmla="*/ 141355 h 158308"/>
                  <a:gd name="connsiteX46" fmla="*/ 300117 w 513498"/>
                  <a:gd name="connsiteY46" fmla="*/ 141776 h 158308"/>
                  <a:gd name="connsiteX47" fmla="*/ 355547 w 513498"/>
                  <a:gd name="connsiteY47" fmla="*/ 144391 h 158308"/>
                  <a:gd name="connsiteX48" fmla="*/ 372885 w 513498"/>
                  <a:gd name="connsiteY48" fmla="*/ 145726 h 158308"/>
                  <a:gd name="connsiteX49" fmla="*/ 433546 w 513498"/>
                  <a:gd name="connsiteY49" fmla="*/ 149127 h 158308"/>
                  <a:gd name="connsiteX50" fmla="*/ 437039 w 513498"/>
                  <a:gd name="connsiteY50" fmla="*/ 149146 h 158308"/>
                  <a:gd name="connsiteX51" fmla="*/ 493933 w 513498"/>
                  <a:gd name="connsiteY51" fmla="*/ 143788 h 158308"/>
                  <a:gd name="connsiteX52" fmla="*/ 471366 w 513498"/>
                  <a:gd name="connsiteY52" fmla="*/ 130730 h 158308"/>
                  <a:gd name="connsiteX53" fmla="*/ 418312 w 513498"/>
                  <a:gd name="connsiteY53" fmla="*/ 20892 h 158308"/>
                  <a:gd name="connsiteX54" fmla="*/ 419226 w 513498"/>
                  <a:gd name="connsiteY54" fmla="*/ 14583 h 158308"/>
                  <a:gd name="connsiteX55" fmla="*/ 376359 w 513498"/>
                  <a:gd name="connsiteY55" fmla="*/ 33876 h 158308"/>
                  <a:gd name="connsiteX56" fmla="*/ 317216 w 513498"/>
                  <a:gd name="connsiteY56" fmla="*/ 42417 h 158308"/>
                  <a:gd name="connsiteX57" fmla="*/ 282871 w 513498"/>
                  <a:gd name="connsiteY57" fmla="*/ 37680 h 158308"/>
                  <a:gd name="connsiteX58" fmla="*/ 230421 w 513498"/>
                  <a:gd name="connsiteY58" fmla="*/ 37351 h 158308"/>
                  <a:gd name="connsiteX59" fmla="*/ 219192 w 513498"/>
                  <a:gd name="connsiteY59" fmla="*/ 38083 h 158308"/>
                  <a:gd name="connsiteX60" fmla="*/ 162737 w 513498"/>
                  <a:gd name="connsiteY60" fmla="*/ 38851 h 158308"/>
                  <a:gd name="connsiteX61" fmla="*/ 37190 w 513498"/>
                  <a:gd name="connsiteY61" fmla="*/ 46514 h 158308"/>
                  <a:gd name="connsiteX62" fmla="*/ 36221 w 513498"/>
                  <a:gd name="connsiteY62" fmla="*/ 42015 h 158308"/>
                  <a:gd name="connsiteX63" fmla="*/ 36696 w 513498"/>
                  <a:gd name="connsiteY63" fmla="*/ 46568 h 158308"/>
                  <a:gd name="connsiteX64" fmla="*/ 34648 w 513498"/>
                  <a:gd name="connsiteY64" fmla="*/ 46751 h 158308"/>
                  <a:gd name="connsiteX65" fmla="*/ 16196 w 513498"/>
                  <a:gd name="connsiteY65" fmla="*/ 46550 h 158308"/>
                  <a:gd name="connsiteX66" fmla="*/ 12026 w 513498"/>
                  <a:gd name="connsiteY66" fmla="*/ 105968 h 158308"/>
                  <a:gd name="connsiteX67" fmla="*/ 15117 w 513498"/>
                  <a:gd name="connsiteY67" fmla="*/ 105895 h 15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513498" h="158308">
                    <a:moveTo>
                      <a:pt x="437021" y="158308"/>
                    </a:moveTo>
                    <a:lnTo>
                      <a:pt x="433418" y="158290"/>
                    </a:lnTo>
                    <a:cubicBezTo>
                      <a:pt x="410576" y="158034"/>
                      <a:pt x="389874" y="156863"/>
                      <a:pt x="371842" y="154834"/>
                    </a:cubicBezTo>
                    <a:cubicBezTo>
                      <a:pt x="366502" y="154230"/>
                      <a:pt x="360870" y="153791"/>
                      <a:pt x="355127" y="153535"/>
                    </a:cubicBezTo>
                    <a:cubicBezTo>
                      <a:pt x="335998" y="152694"/>
                      <a:pt x="303317" y="151231"/>
                      <a:pt x="299348" y="150901"/>
                    </a:cubicBezTo>
                    <a:cubicBezTo>
                      <a:pt x="298361" y="150810"/>
                      <a:pt x="294630" y="150700"/>
                      <a:pt x="288979" y="150499"/>
                    </a:cubicBezTo>
                    <a:lnTo>
                      <a:pt x="287992" y="150462"/>
                    </a:lnTo>
                    <a:cubicBezTo>
                      <a:pt x="262937" y="149621"/>
                      <a:pt x="204269" y="147664"/>
                      <a:pt x="177093" y="143422"/>
                    </a:cubicBezTo>
                    <a:cubicBezTo>
                      <a:pt x="158348" y="140496"/>
                      <a:pt x="130020" y="136509"/>
                      <a:pt x="109574" y="133674"/>
                    </a:cubicBezTo>
                    <a:cubicBezTo>
                      <a:pt x="91725" y="131205"/>
                      <a:pt x="74242" y="127548"/>
                      <a:pt x="57618" y="122793"/>
                    </a:cubicBezTo>
                    <a:cubicBezTo>
                      <a:pt x="46279" y="119538"/>
                      <a:pt x="36148" y="117270"/>
                      <a:pt x="27552" y="116063"/>
                    </a:cubicBezTo>
                    <a:cubicBezTo>
                      <a:pt x="20109" y="115002"/>
                      <a:pt x="14019" y="114783"/>
                      <a:pt x="9502" y="115386"/>
                    </a:cubicBezTo>
                    <a:cubicBezTo>
                      <a:pt x="7253" y="115660"/>
                      <a:pt x="4912" y="114362"/>
                      <a:pt x="4254" y="112204"/>
                    </a:cubicBezTo>
                    <a:cubicBezTo>
                      <a:pt x="-2751" y="89179"/>
                      <a:pt x="-1050" y="63631"/>
                      <a:pt x="8954" y="40021"/>
                    </a:cubicBezTo>
                    <a:cubicBezTo>
                      <a:pt x="9758" y="38119"/>
                      <a:pt x="11825" y="36766"/>
                      <a:pt x="13873" y="37077"/>
                    </a:cubicBezTo>
                    <a:cubicBezTo>
                      <a:pt x="20859" y="38064"/>
                      <a:pt x="27461" y="38266"/>
                      <a:pt x="33770" y="37680"/>
                    </a:cubicBezTo>
                    <a:lnTo>
                      <a:pt x="35544" y="37516"/>
                    </a:lnTo>
                    <a:cubicBezTo>
                      <a:pt x="35562" y="37516"/>
                      <a:pt x="36001" y="37479"/>
                      <a:pt x="36001" y="37479"/>
                    </a:cubicBezTo>
                    <a:cubicBezTo>
                      <a:pt x="65738" y="34791"/>
                      <a:pt x="150612" y="28006"/>
                      <a:pt x="163926" y="29835"/>
                    </a:cubicBezTo>
                    <a:cubicBezTo>
                      <a:pt x="175356" y="31390"/>
                      <a:pt x="205989" y="30255"/>
                      <a:pt x="218241" y="29030"/>
                    </a:cubicBezTo>
                    <a:cubicBezTo>
                      <a:pt x="222118" y="28646"/>
                      <a:pt x="226087" y="28390"/>
                      <a:pt x="230074" y="28262"/>
                    </a:cubicBezTo>
                    <a:cubicBezTo>
                      <a:pt x="242400" y="27860"/>
                      <a:pt x="272355" y="27110"/>
                      <a:pt x="284023" y="28665"/>
                    </a:cubicBezTo>
                    <a:cubicBezTo>
                      <a:pt x="289711" y="29414"/>
                      <a:pt x="301287" y="31006"/>
                      <a:pt x="318442" y="33419"/>
                    </a:cubicBezTo>
                    <a:cubicBezTo>
                      <a:pt x="336876" y="35998"/>
                      <a:pt x="355584" y="33292"/>
                      <a:pt x="372537" y="25610"/>
                    </a:cubicBezTo>
                    <a:cubicBezTo>
                      <a:pt x="385741" y="19612"/>
                      <a:pt x="405986" y="10468"/>
                      <a:pt x="427419" y="976"/>
                    </a:cubicBezTo>
                    <a:lnTo>
                      <a:pt x="428754" y="391"/>
                    </a:lnTo>
                    <a:cubicBezTo>
                      <a:pt x="430711" y="-487"/>
                      <a:pt x="433052" y="153"/>
                      <a:pt x="434332" y="1909"/>
                    </a:cubicBezTo>
                    <a:cubicBezTo>
                      <a:pt x="435594" y="3683"/>
                      <a:pt x="435430" y="6079"/>
                      <a:pt x="433967" y="7670"/>
                    </a:cubicBezTo>
                    <a:lnTo>
                      <a:pt x="432997" y="8730"/>
                    </a:lnTo>
                    <a:cubicBezTo>
                      <a:pt x="429559" y="12443"/>
                      <a:pt x="427419" y="16978"/>
                      <a:pt x="427419" y="20544"/>
                    </a:cubicBezTo>
                    <a:cubicBezTo>
                      <a:pt x="430236" y="52329"/>
                      <a:pt x="438392" y="98013"/>
                      <a:pt x="476395" y="123159"/>
                    </a:cubicBezTo>
                    <a:cubicBezTo>
                      <a:pt x="476523" y="123232"/>
                      <a:pt x="476651" y="123323"/>
                      <a:pt x="476760" y="123414"/>
                    </a:cubicBezTo>
                    <a:cubicBezTo>
                      <a:pt x="486837" y="131187"/>
                      <a:pt x="499054" y="136253"/>
                      <a:pt x="509844" y="140734"/>
                    </a:cubicBezTo>
                    <a:lnTo>
                      <a:pt x="509844" y="140734"/>
                    </a:lnTo>
                    <a:lnTo>
                      <a:pt x="510685" y="141081"/>
                    </a:lnTo>
                    <a:cubicBezTo>
                      <a:pt x="512514" y="141849"/>
                      <a:pt x="513648" y="143696"/>
                      <a:pt x="513483" y="145671"/>
                    </a:cubicBezTo>
                    <a:cubicBezTo>
                      <a:pt x="513318" y="147646"/>
                      <a:pt x="511910" y="149292"/>
                      <a:pt x="509972" y="149749"/>
                    </a:cubicBezTo>
                    <a:lnTo>
                      <a:pt x="509076" y="149950"/>
                    </a:lnTo>
                    <a:cubicBezTo>
                      <a:pt x="485466" y="155492"/>
                      <a:pt x="461234" y="158308"/>
                      <a:pt x="437021" y="158308"/>
                    </a:cubicBezTo>
                    <a:close/>
                    <a:moveTo>
                      <a:pt x="15117" y="105895"/>
                    </a:moveTo>
                    <a:cubicBezTo>
                      <a:pt x="19195" y="105895"/>
                      <a:pt x="23748" y="106261"/>
                      <a:pt x="28833" y="106974"/>
                    </a:cubicBezTo>
                    <a:cubicBezTo>
                      <a:pt x="37848" y="108254"/>
                      <a:pt x="48382" y="110613"/>
                      <a:pt x="60123" y="113978"/>
                    </a:cubicBezTo>
                    <a:cubicBezTo>
                      <a:pt x="76345" y="118605"/>
                      <a:pt x="93389" y="122189"/>
                      <a:pt x="110818" y="124603"/>
                    </a:cubicBezTo>
                    <a:cubicBezTo>
                      <a:pt x="131319" y="127438"/>
                      <a:pt x="159683" y="131425"/>
                      <a:pt x="178502" y="134369"/>
                    </a:cubicBezTo>
                    <a:cubicBezTo>
                      <a:pt x="205129" y="138539"/>
                      <a:pt x="263413" y="140477"/>
                      <a:pt x="288303" y="141318"/>
                    </a:cubicBezTo>
                    <a:lnTo>
                      <a:pt x="289290" y="141355"/>
                    </a:lnTo>
                    <a:cubicBezTo>
                      <a:pt x="295197" y="141556"/>
                      <a:pt x="299093" y="141684"/>
                      <a:pt x="300117" y="141776"/>
                    </a:cubicBezTo>
                    <a:cubicBezTo>
                      <a:pt x="302915" y="141995"/>
                      <a:pt x="323105" y="142965"/>
                      <a:pt x="355547" y="144391"/>
                    </a:cubicBezTo>
                    <a:cubicBezTo>
                      <a:pt x="361509" y="144647"/>
                      <a:pt x="367344" y="145104"/>
                      <a:pt x="372885" y="145726"/>
                    </a:cubicBezTo>
                    <a:cubicBezTo>
                      <a:pt x="390606" y="147719"/>
                      <a:pt x="411015" y="148872"/>
                      <a:pt x="433546" y="149127"/>
                    </a:cubicBezTo>
                    <a:lnTo>
                      <a:pt x="437039" y="149146"/>
                    </a:lnTo>
                    <a:cubicBezTo>
                      <a:pt x="456095" y="149146"/>
                      <a:pt x="475170" y="147354"/>
                      <a:pt x="493933" y="143788"/>
                    </a:cubicBezTo>
                    <a:cubicBezTo>
                      <a:pt x="486271" y="140294"/>
                      <a:pt x="478443" y="136162"/>
                      <a:pt x="471366" y="130730"/>
                    </a:cubicBezTo>
                    <a:cubicBezTo>
                      <a:pt x="430071" y="103407"/>
                      <a:pt x="421312" y="54963"/>
                      <a:pt x="418312" y="20892"/>
                    </a:cubicBezTo>
                    <a:cubicBezTo>
                      <a:pt x="418312" y="18789"/>
                      <a:pt x="418623" y="16686"/>
                      <a:pt x="419226" y="14583"/>
                    </a:cubicBezTo>
                    <a:cubicBezTo>
                      <a:pt x="402383" y="22099"/>
                      <a:pt x="387058" y="29012"/>
                      <a:pt x="376359" y="33876"/>
                    </a:cubicBezTo>
                    <a:cubicBezTo>
                      <a:pt x="357833" y="42289"/>
                      <a:pt x="337388" y="45252"/>
                      <a:pt x="317216" y="42417"/>
                    </a:cubicBezTo>
                    <a:cubicBezTo>
                      <a:pt x="300099" y="40021"/>
                      <a:pt x="288522" y="38430"/>
                      <a:pt x="282871" y="37680"/>
                    </a:cubicBezTo>
                    <a:cubicBezTo>
                      <a:pt x="271587" y="36181"/>
                      <a:pt x="239858" y="37059"/>
                      <a:pt x="230421" y="37351"/>
                    </a:cubicBezTo>
                    <a:cubicBezTo>
                      <a:pt x="226635" y="37479"/>
                      <a:pt x="222868" y="37717"/>
                      <a:pt x="219192" y="38083"/>
                    </a:cubicBezTo>
                    <a:cubicBezTo>
                      <a:pt x="206519" y="39345"/>
                      <a:pt x="175466" y="40588"/>
                      <a:pt x="162737" y="38851"/>
                    </a:cubicBezTo>
                    <a:cubicBezTo>
                      <a:pt x="151801" y="37370"/>
                      <a:pt x="76345" y="42966"/>
                      <a:pt x="37190" y="46514"/>
                    </a:cubicBezTo>
                    <a:lnTo>
                      <a:pt x="36221" y="42015"/>
                    </a:lnTo>
                    <a:lnTo>
                      <a:pt x="36696" y="46568"/>
                    </a:lnTo>
                    <a:lnTo>
                      <a:pt x="34648" y="46751"/>
                    </a:lnTo>
                    <a:cubicBezTo>
                      <a:pt x="28686" y="47300"/>
                      <a:pt x="22487" y="47227"/>
                      <a:pt x="16196" y="46550"/>
                    </a:cubicBezTo>
                    <a:cubicBezTo>
                      <a:pt x="8551" y="66264"/>
                      <a:pt x="7107" y="87076"/>
                      <a:pt x="12026" y="105968"/>
                    </a:cubicBezTo>
                    <a:cubicBezTo>
                      <a:pt x="12995" y="105931"/>
                      <a:pt x="14037" y="105895"/>
                      <a:pt x="15117" y="1058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24" name="Graphic 4">
              <a:extLst>
                <a:ext uri="{FF2B5EF4-FFF2-40B4-BE49-F238E27FC236}">
                  <a16:creationId xmlns:a16="http://schemas.microsoft.com/office/drawing/2014/main" id="{888DF70C-9424-181D-1EFE-51C056D796FA}"/>
                </a:ext>
              </a:extLst>
            </p:cNvPr>
            <p:cNvGrpSpPr/>
            <p:nvPr/>
          </p:nvGrpSpPr>
          <p:grpSpPr>
            <a:xfrm>
              <a:off x="7781252" y="4143519"/>
              <a:ext cx="194799" cy="109117"/>
              <a:chOff x="7781252" y="4143519"/>
              <a:chExt cx="194799" cy="109117"/>
            </a:xfrm>
          </p:grpSpPr>
          <p:grpSp>
            <p:nvGrpSpPr>
              <p:cNvPr id="325" name="Graphic 4">
                <a:extLst>
                  <a:ext uri="{FF2B5EF4-FFF2-40B4-BE49-F238E27FC236}">
                    <a16:creationId xmlns:a16="http://schemas.microsoft.com/office/drawing/2014/main" id="{B191B9B2-C0FE-14BE-4084-3D82A222C1BD}"/>
                  </a:ext>
                </a:extLst>
              </p:cNvPr>
              <p:cNvGrpSpPr/>
              <p:nvPr/>
            </p:nvGrpSpPr>
            <p:grpSpPr>
              <a:xfrm>
                <a:off x="7781547" y="4143793"/>
                <a:ext cx="194185" cy="108550"/>
                <a:chOff x="7781547" y="4143793"/>
                <a:chExt cx="194185" cy="108550"/>
              </a:xfrm>
            </p:grpSpPr>
            <p:sp>
              <p:nvSpPr>
                <p:cNvPr id="326" name="Freeform: Shape 325">
                  <a:extLst>
                    <a:ext uri="{FF2B5EF4-FFF2-40B4-BE49-F238E27FC236}">
                      <a16:creationId xmlns:a16="http://schemas.microsoft.com/office/drawing/2014/main" id="{EAE2DC26-E692-5C57-4F0A-DC1F26679A62}"/>
                    </a:ext>
                  </a:extLst>
                </p:cNvPr>
                <p:cNvSpPr/>
                <p:nvPr/>
              </p:nvSpPr>
              <p:spPr>
                <a:xfrm>
                  <a:off x="7786103" y="4148412"/>
                  <a:ext cx="185083" cy="99357"/>
                </a:xfrm>
                <a:custGeom>
                  <a:avLst/>
                  <a:gdLst>
                    <a:gd name="connsiteX0" fmla="*/ 184654 w 185083"/>
                    <a:gd name="connsiteY0" fmla="*/ 66496 h 99357"/>
                    <a:gd name="connsiteX1" fmla="*/ 159453 w 185083"/>
                    <a:gd name="connsiteY1" fmla="*/ 44221 h 99357"/>
                    <a:gd name="connsiteX2" fmla="*/ 144512 w 185083"/>
                    <a:gd name="connsiteY2" fmla="*/ 37857 h 99357"/>
                    <a:gd name="connsiteX3" fmla="*/ 112928 w 185083"/>
                    <a:gd name="connsiteY3" fmla="*/ 29920 h 99357"/>
                    <a:gd name="connsiteX4" fmla="*/ 96854 w 185083"/>
                    <a:gd name="connsiteY4" fmla="*/ 27963 h 99357"/>
                    <a:gd name="connsiteX5" fmla="*/ 45062 w 185083"/>
                    <a:gd name="connsiteY5" fmla="*/ 10498 h 99357"/>
                    <a:gd name="connsiteX6" fmla="*/ 3512 w 185083"/>
                    <a:gd name="connsiteY6" fmla="*/ 3420 h 99357"/>
                    <a:gd name="connsiteX7" fmla="*/ 28274 w 185083"/>
                    <a:gd name="connsiteY7" fmla="*/ 53365 h 99357"/>
                    <a:gd name="connsiteX8" fmla="*/ 0 w 185083"/>
                    <a:gd name="connsiteY8" fmla="*/ 70866 h 99357"/>
                    <a:gd name="connsiteX9" fmla="*/ 21196 w 185083"/>
                    <a:gd name="connsiteY9" fmla="*/ 77871 h 99357"/>
                    <a:gd name="connsiteX10" fmla="*/ 113075 w 185083"/>
                    <a:gd name="connsiteY10" fmla="*/ 93617 h 99357"/>
                    <a:gd name="connsiteX11" fmla="*/ 129059 w 185083"/>
                    <a:gd name="connsiteY11" fmla="*/ 95683 h 99357"/>
                    <a:gd name="connsiteX12" fmla="*/ 136484 w 185083"/>
                    <a:gd name="connsiteY12" fmla="*/ 97256 h 99357"/>
                    <a:gd name="connsiteX13" fmla="*/ 163769 w 185083"/>
                    <a:gd name="connsiteY13" fmla="*/ 97841 h 99357"/>
                    <a:gd name="connsiteX14" fmla="*/ 172986 w 185083"/>
                    <a:gd name="connsiteY14" fmla="*/ 93342 h 99357"/>
                    <a:gd name="connsiteX15" fmla="*/ 184654 w 185083"/>
                    <a:gd name="connsiteY15" fmla="*/ 66496 h 9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5083" h="99357">
                      <a:moveTo>
                        <a:pt x="184654" y="66496"/>
                      </a:moveTo>
                      <a:cubicBezTo>
                        <a:pt x="182332" y="53877"/>
                        <a:pt x="168616" y="47275"/>
                        <a:pt x="159453" y="44221"/>
                      </a:cubicBezTo>
                      <a:cubicBezTo>
                        <a:pt x="154314" y="42502"/>
                        <a:pt x="149322" y="40344"/>
                        <a:pt x="144512" y="37857"/>
                      </a:cubicBezTo>
                      <a:cubicBezTo>
                        <a:pt x="133247" y="32023"/>
                        <a:pt x="119677" y="30395"/>
                        <a:pt x="112928" y="29920"/>
                      </a:cubicBezTo>
                      <a:cubicBezTo>
                        <a:pt x="107534" y="29554"/>
                        <a:pt x="102175" y="28932"/>
                        <a:pt x="96854" y="27963"/>
                      </a:cubicBezTo>
                      <a:cubicBezTo>
                        <a:pt x="84088" y="25622"/>
                        <a:pt x="63130" y="20556"/>
                        <a:pt x="45062" y="10498"/>
                      </a:cubicBezTo>
                      <a:cubicBezTo>
                        <a:pt x="20153" y="-3383"/>
                        <a:pt x="10333" y="-950"/>
                        <a:pt x="3512" y="3420"/>
                      </a:cubicBezTo>
                      <a:cubicBezTo>
                        <a:pt x="25219" y="12400"/>
                        <a:pt x="48957" y="32882"/>
                        <a:pt x="28274" y="53365"/>
                      </a:cubicBezTo>
                      <a:cubicBezTo>
                        <a:pt x="21214" y="62107"/>
                        <a:pt x="12363" y="69111"/>
                        <a:pt x="0" y="70866"/>
                      </a:cubicBezTo>
                      <a:cubicBezTo>
                        <a:pt x="1774" y="79608"/>
                        <a:pt x="14137" y="81364"/>
                        <a:pt x="21196" y="77871"/>
                      </a:cubicBezTo>
                      <a:cubicBezTo>
                        <a:pt x="51225" y="63881"/>
                        <a:pt x="95409" y="60369"/>
                        <a:pt x="113075" y="93617"/>
                      </a:cubicBezTo>
                      <a:lnTo>
                        <a:pt x="129059" y="95683"/>
                      </a:lnTo>
                      <a:cubicBezTo>
                        <a:pt x="131564" y="96012"/>
                        <a:pt x="134051" y="96543"/>
                        <a:pt x="136484" y="97256"/>
                      </a:cubicBezTo>
                      <a:cubicBezTo>
                        <a:pt x="148060" y="100639"/>
                        <a:pt x="158082" y="99249"/>
                        <a:pt x="163769" y="97841"/>
                      </a:cubicBezTo>
                      <a:cubicBezTo>
                        <a:pt x="167134" y="97000"/>
                        <a:pt x="170280" y="95501"/>
                        <a:pt x="172986" y="93342"/>
                      </a:cubicBezTo>
                      <a:cubicBezTo>
                        <a:pt x="178509" y="88990"/>
                        <a:pt x="187105" y="79846"/>
                        <a:pt x="184654" y="664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" name="Freeform: Shape 326">
                  <a:extLst>
                    <a:ext uri="{FF2B5EF4-FFF2-40B4-BE49-F238E27FC236}">
                      <a16:creationId xmlns:a16="http://schemas.microsoft.com/office/drawing/2014/main" id="{FF9D46A4-034B-1E70-28AE-E2415F5494FD}"/>
                    </a:ext>
                  </a:extLst>
                </p:cNvPr>
                <p:cNvSpPr/>
                <p:nvPr/>
              </p:nvSpPr>
              <p:spPr>
                <a:xfrm>
                  <a:off x="7781547" y="4143793"/>
                  <a:ext cx="194185" cy="108550"/>
                </a:xfrm>
                <a:custGeom>
                  <a:avLst/>
                  <a:gdLst>
                    <a:gd name="connsiteX0" fmla="*/ 155780 w 194185"/>
                    <a:gd name="connsiteY0" fmla="*/ 108551 h 108550"/>
                    <a:gd name="connsiteX1" fmla="*/ 139778 w 194185"/>
                    <a:gd name="connsiteY1" fmla="*/ 106246 h 108550"/>
                    <a:gd name="connsiteX2" fmla="*/ 133047 w 194185"/>
                    <a:gd name="connsiteY2" fmla="*/ 104820 h 108550"/>
                    <a:gd name="connsiteX3" fmla="*/ 117064 w 194185"/>
                    <a:gd name="connsiteY3" fmla="*/ 102754 h 108550"/>
                    <a:gd name="connsiteX4" fmla="*/ 113607 w 194185"/>
                    <a:gd name="connsiteY4" fmla="*/ 100358 h 108550"/>
                    <a:gd name="connsiteX5" fmla="*/ 27709 w 194185"/>
                    <a:gd name="connsiteY5" fmla="*/ 86605 h 108550"/>
                    <a:gd name="connsiteX6" fmla="*/ 8287 w 194185"/>
                    <a:gd name="connsiteY6" fmla="*/ 86605 h 108550"/>
                    <a:gd name="connsiteX7" fmla="*/ 94 w 194185"/>
                    <a:gd name="connsiteY7" fmla="*/ 76382 h 108550"/>
                    <a:gd name="connsiteX8" fmla="*/ 843 w 194185"/>
                    <a:gd name="connsiteY8" fmla="*/ 72834 h 108550"/>
                    <a:gd name="connsiteX9" fmla="*/ 3934 w 194185"/>
                    <a:gd name="connsiteY9" fmla="*/ 70950 h 108550"/>
                    <a:gd name="connsiteX10" fmla="*/ 29281 w 194185"/>
                    <a:gd name="connsiteY10" fmla="*/ 55113 h 108550"/>
                    <a:gd name="connsiteX11" fmla="*/ 29611 w 194185"/>
                    <a:gd name="connsiteY11" fmla="*/ 54729 h 108550"/>
                    <a:gd name="connsiteX12" fmla="*/ 35938 w 194185"/>
                    <a:gd name="connsiteY12" fmla="*/ 38800 h 108550"/>
                    <a:gd name="connsiteX13" fmla="*/ 6312 w 194185"/>
                    <a:gd name="connsiteY13" fmla="*/ 12265 h 108550"/>
                    <a:gd name="connsiteX14" fmla="*/ 3495 w 194185"/>
                    <a:gd name="connsiteY14" fmla="*/ 8442 h 108550"/>
                    <a:gd name="connsiteX15" fmla="*/ 5580 w 194185"/>
                    <a:gd name="connsiteY15" fmla="*/ 4181 h 108550"/>
                    <a:gd name="connsiteX16" fmla="*/ 51812 w 194185"/>
                    <a:gd name="connsiteY16" fmla="*/ 11112 h 108550"/>
                    <a:gd name="connsiteX17" fmla="*/ 102196 w 194185"/>
                    <a:gd name="connsiteY17" fmla="*/ 28083 h 108550"/>
                    <a:gd name="connsiteX18" fmla="*/ 117759 w 194185"/>
                    <a:gd name="connsiteY18" fmla="*/ 29985 h 108550"/>
                    <a:gd name="connsiteX19" fmla="*/ 151134 w 194185"/>
                    <a:gd name="connsiteY19" fmla="*/ 38416 h 108550"/>
                    <a:gd name="connsiteX20" fmla="*/ 165417 w 194185"/>
                    <a:gd name="connsiteY20" fmla="*/ 44506 h 108550"/>
                    <a:gd name="connsiteX21" fmla="*/ 193672 w 194185"/>
                    <a:gd name="connsiteY21" fmla="*/ 70292 h 108550"/>
                    <a:gd name="connsiteX22" fmla="*/ 193672 w 194185"/>
                    <a:gd name="connsiteY22" fmla="*/ 70292 h 108550"/>
                    <a:gd name="connsiteX23" fmla="*/ 180359 w 194185"/>
                    <a:gd name="connsiteY23" fmla="*/ 101528 h 108550"/>
                    <a:gd name="connsiteX24" fmla="*/ 169404 w 194185"/>
                    <a:gd name="connsiteY24" fmla="*/ 106868 h 108550"/>
                    <a:gd name="connsiteX25" fmla="*/ 155780 w 194185"/>
                    <a:gd name="connsiteY25" fmla="*/ 108551 h 108550"/>
                    <a:gd name="connsiteX26" fmla="*/ 120520 w 194185"/>
                    <a:gd name="connsiteY26" fmla="*/ 93993 h 108550"/>
                    <a:gd name="connsiteX27" fmla="*/ 134218 w 194185"/>
                    <a:gd name="connsiteY27" fmla="*/ 95767 h 108550"/>
                    <a:gd name="connsiteX28" fmla="*/ 142338 w 194185"/>
                    <a:gd name="connsiteY28" fmla="*/ 97486 h 108550"/>
                    <a:gd name="connsiteX29" fmla="*/ 167228 w 194185"/>
                    <a:gd name="connsiteY29" fmla="*/ 98017 h 108550"/>
                    <a:gd name="connsiteX30" fmla="*/ 174726 w 194185"/>
                    <a:gd name="connsiteY30" fmla="*/ 94377 h 108550"/>
                    <a:gd name="connsiteX31" fmla="*/ 184711 w 194185"/>
                    <a:gd name="connsiteY31" fmla="*/ 71956 h 108550"/>
                    <a:gd name="connsiteX32" fmla="*/ 184711 w 194185"/>
                    <a:gd name="connsiteY32" fmla="*/ 71956 h 108550"/>
                    <a:gd name="connsiteX33" fmla="*/ 162564 w 194185"/>
                    <a:gd name="connsiteY33" fmla="*/ 53193 h 108550"/>
                    <a:gd name="connsiteX34" fmla="*/ 146983 w 194185"/>
                    <a:gd name="connsiteY34" fmla="*/ 46555 h 108550"/>
                    <a:gd name="connsiteX35" fmla="*/ 117173 w 194185"/>
                    <a:gd name="connsiteY35" fmla="*/ 39129 h 108550"/>
                    <a:gd name="connsiteX36" fmla="*/ 100586 w 194185"/>
                    <a:gd name="connsiteY36" fmla="*/ 37099 h 108550"/>
                    <a:gd name="connsiteX37" fmla="*/ 47405 w 194185"/>
                    <a:gd name="connsiteY37" fmla="*/ 19141 h 108550"/>
                    <a:gd name="connsiteX38" fmla="*/ 20668 w 194185"/>
                    <a:gd name="connsiteY38" fmla="*/ 9210 h 108550"/>
                    <a:gd name="connsiteX39" fmla="*/ 44918 w 194185"/>
                    <a:gd name="connsiteY39" fmla="*/ 37063 h 108550"/>
                    <a:gd name="connsiteX40" fmla="*/ 36231 w 194185"/>
                    <a:gd name="connsiteY40" fmla="*/ 61075 h 108550"/>
                    <a:gd name="connsiteX41" fmla="*/ 12292 w 194185"/>
                    <a:gd name="connsiteY41" fmla="*/ 78430 h 108550"/>
                    <a:gd name="connsiteX42" fmla="*/ 12292 w 194185"/>
                    <a:gd name="connsiteY42" fmla="*/ 78430 h 108550"/>
                    <a:gd name="connsiteX43" fmla="*/ 23722 w 194185"/>
                    <a:gd name="connsiteY43" fmla="*/ 78412 h 108550"/>
                    <a:gd name="connsiteX44" fmla="*/ 120520 w 194185"/>
                    <a:gd name="connsiteY44" fmla="*/ 93993 h 108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194185" h="108550">
                      <a:moveTo>
                        <a:pt x="155780" y="108551"/>
                      </a:moveTo>
                      <a:cubicBezTo>
                        <a:pt x="150970" y="108551"/>
                        <a:pt x="145557" y="107947"/>
                        <a:pt x="139778" y="106246"/>
                      </a:cubicBezTo>
                      <a:cubicBezTo>
                        <a:pt x="137528" y="105588"/>
                        <a:pt x="135278" y="105113"/>
                        <a:pt x="133047" y="104820"/>
                      </a:cubicBezTo>
                      <a:lnTo>
                        <a:pt x="117064" y="102754"/>
                      </a:lnTo>
                      <a:cubicBezTo>
                        <a:pt x="115601" y="102570"/>
                        <a:pt x="114302" y="101674"/>
                        <a:pt x="113607" y="100358"/>
                      </a:cubicBezTo>
                      <a:cubicBezTo>
                        <a:pt x="97861" y="70731"/>
                        <a:pt x="58048" y="72468"/>
                        <a:pt x="27709" y="86605"/>
                      </a:cubicBezTo>
                      <a:cubicBezTo>
                        <a:pt x="21966" y="89458"/>
                        <a:pt x="14120" y="89458"/>
                        <a:pt x="8287" y="86605"/>
                      </a:cubicBezTo>
                      <a:cubicBezTo>
                        <a:pt x="3898" y="84466"/>
                        <a:pt x="990" y="80826"/>
                        <a:pt x="94" y="76382"/>
                      </a:cubicBezTo>
                      <a:cubicBezTo>
                        <a:pt x="-162" y="75138"/>
                        <a:pt x="112" y="73858"/>
                        <a:pt x="843" y="72834"/>
                      </a:cubicBezTo>
                      <a:cubicBezTo>
                        <a:pt x="1575" y="71810"/>
                        <a:pt x="2690" y="71115"/>
                        <a:pt x="3934" y="70950"/>
                      </a:cubicBezTo>
                      <a:cubicBezTo>
                        <a:pt x="13609" y="69579"/>
                        <a:pt x="21655" y="64550"/>
                        <a:pt x="29281" y="55113"/>
                      </a:cubicBezTo>
                      <a:cubicBezTo>
                        <a:pt x="29391" y="54985"/>
                        <a:pt x="29501" y="54857"/>
                        <a:pt x="29611" y="54729"/>
                      </a:cubicBezTo>
                      <a:cubicBezTo>
                        <a:pt x="34951" y="49462"/>
                        <a:pt x="37017" y="44250"/>
                        <a:pt x="35938" y="38800"/>
                      </a:cubicBezTo>
                      <a:cubicBezTo>
                        <a:pt x="33671" y="27334"/>
                        <a:pt x="18565" y="17330"/>
                        <a:pt x="6312" y="12265"/>
                      </a:cubicBezTo>
                      <a:cubicBezTo>
                        <a:pt x="4739" y="11606"/>
                        <a:pt x="3660" y="10143"/>
                        <a:pt x="3495" y="8442"/>
                      </a:cubicBezTo>
                      <a:cubicBezTo>
                        <a:pt x="3331" y="6742"/>
                        <a:pt x="4154" y="5114"/>
                        <a:pt x="5580" y="4181"/>
                      </a:cubicBezTo>
                      <a:cubicBezTo>
                        <a:pt x="13755" y="-1049"/>
                        <a:pt x="25002" y="-3829"/>
                        <a:pt x="51812" y="11112"/>
                      </a:cubicBezTo>
                      <a:cubicBezTo>
                        <a:pt x="68875" y="20622"/>
                        <a:pt x="88644" y="25597"/>
                        <a:pt x="102196" y="28083"/>
                      </a:cubicBezTo>
                      <a:cubicBezTo>
                        <a:pt x="107060" y="28980"/>
                        <a:pt x="112144" y="29602"/>
                        <a:pt x="117759" y="29985"/>
                      </a:cubicBezTo>
                      <a:cubicBezTo>
                        <a:pt x="125111" y="30498"/>
                        <a:pt x="139211" y="32253"/>
                        <a:pt x="151134" y="38416"/>
                      </a:cubicBezTo>
                      <a:cubicBezTo>
                        <a:pt x="155926" y="40903"/>
                        <a:pt x="160736" y="42952"/>
                        <a:pt x="165417" y="44506"/>
                      </a:cubicBezTo>
                      <a:cubicBezTo>
                        <a:pt x="181565" y="49883"/>
                        <a:pt x="191606" y="59045"/>
                        <a:pt x="193672" y="70292"/>
                      </a:cubicBezTo>
                      <a:lnTo>
                        <a:pt x="193672" y="70292"/>
                      </a:lnTo>
                      <a:cubicBezTo>
                        <a:pt x="196562" y="86038"/>
                        <a:pt x="186576" y="96627"/>
                        <a:pt x="180359" y="101528"/>
                      </a:cubicBezTo>
                      <a:cubicBezTo>
                        <a:pt x="177158" y="104052"/>
                        <a:pt x="173482" y="105862"/>
                        <a:pt x="169404" y="106868"/>
                      </a:cubicBezTo>
                      <a:cubicBezTo>
                        <a:pt x="165875" y="107783"/>
                        <a:pt x="161193" y="108551"/>
                        <a:pt x="155780" y="108551"/>
                      </a:cubicBezTo>
                      <a:close/>
                      <a:moveTo>
                        <a:pt x="120520" y="93993"/>
                      </a:moveTo>
                      <a:lnTo>
                        <a:pt x="134218" y="95767"/>
                      </a:lnTo>
                      <a:cubicBezTo>
                        <a:pt x="136906" y="96115"/>
                        <a:pt x="139650" y="96700"/>
                        <a:pt x="142338" y="97486"/>
                      </a:cubicBezTo>
                      <a:cubicBezTo>
                        <a:pt x="153182" y="100650"/>
                        <a:pt x="162583" y="99169"/>
                        <a:pt x="167228" y="98017"/>
                      </a:cubicBezTo>
                      <a:cubicBezTo>
                        <a:pt x="170026" y="97304"/>
                        <a:pt x="172550" y="96096"/>
                        <a:pt x="174726" y="94377"/>
                      </a:cubicBezTo>
                      <a:cubicBezTo>
                        <a:pt x="180340" y="89934"/>
                        <a:pt x="186631" y="82435"/>
                        <a:pt x="184711" y="71956"/>
                      </a:cubicBezTo>
                      <a:lnTo>
                        <a:pt x="184711" y="71956"/>
                      </a:lnTo>
                      <a:cubicBezTo>
                        <a:pt x="182773" y="61404"/>
                        <a:pt x="170007" y="55680"/>
                        <a:pt x="162564" y="53193"/>
                      </a:cubicBezTo>
                      <a:cubicBezTo>
                        <a:pt x="157444" y="51492"/>
                        <a:pt x="152195" y="49261"/>
                        <a:pt x="146983" y="46555"/>
                      </a:cubicBezTo>
                      <a:cubicBezTo>
                        <a:pt x="136522" y="41160"/>
                        <a:pt x="123812" y="39587"/>
                        <a:pt x="117173" y="39129"/>
                      </a:cubicBezTo>
                      <a:cubicBezTo>
                        <a:pt x="111212" y="38727"/>
                        <a:pt x="105798" y="38050"/>
                        <a:pt x="100586" y="37099"/>
                      </a:cubicBezTo>
                      <a:cubicBezTo>
                        <a:pt x="86340" y="34484"/>
                        <a:pt x="65547" y="29254"/>
                        <a:pt x="47405" y="19141"/>
                      </a:cubicBezTo>
                      <a:cubicBezTo>
                        <a:pt x="34457" y="11917"/>
                        <a:pt x="26191" y="9503"/>
                        <a:pt x="20668" y="9210"/>
                      </a:cubicBezTo>
                      <a:cubicBezTo>
                        <a:pt x="32189" y="15922"/>
                        <a:pt x="42668" y="25615"/>
                        <a:pt x="44918" y="37063"/>
                      </a:cubicBezTo>
                      <a:cubicBezTo>
                        <a:pt x="46070" y="42915"/>
                        <a:pt x="45485" y="51803"/>
                        <a:pt x="36231" y="61075"/>
                      </a:cubicBezTo>
                      <a:cubicBezTo>
                        <a:pt x="29062" y="69872"/>
                        <a:pt x="21180" y="75596"/>
                        <a:pt x="12292" y="78430"/>
                      </a:cubicBezTo>
                      <a:cubicBezTo>
                        <a:pt x="12292" y="78430"/>
                        <a:pt x="12292" y="78430"/>
                        <a:pt x="12292" y="78430"/>
                      </a:cubicBezTo>
                      <a:cubicBezTo>
                        <a:pt x="15547" y="80022"/>
                        <a:pt x="20467" y="80022"/>
                        <a:pt x="23722" y="78412"/>
                      </a:cubicBezTo>
                      <a:cubicBezTo>
                        <a:pt x="57299" y="62776"/>
                        <a:pt x="101318" y="61276"/>
                        <a:pt x="120520" y="939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8" name="Graphic 4">
                <a:extLst>
                  <a:ext uri="{FF2B5EF4-FFF2-40B4-BE49-F238E27FC236}">
                    <a16:creationId xmlns:a16="http://schemas.microsoft.com/office/drawing/2014/main" id="{AD6851D6-8B46-2D78-3126-C05BD6207D99}"/>
                  </a:ext>
                </a:extLst>
              </p:cNvPr>
              <p:cNvGrpSpPr/>
              <p:nvPr/>
            </p:nvGrpSpPr>
            <p:grpSpPr>
              <a:xfrm>
                <a:off x="7781252" y="4143519"/>
                <a:ext cx="194799" cy="109117"/>
                <a:chOff x="7781252" y="4143519"/>
                <a:chExt cx="194799" cy="109117"/>
              </a:xfrm>
            </p:grpSpPr>
            <p:sp>
              <p:nvSpPr>
                <p:cNvPr id="329" name="Freeform: Shape 328">
                  <a:extLst>
                    <a:ext uri="{FF2B5EF4-FFF2-40B4-BE49-F238E27FC236}">
                      <a16:creationId xmlns:a16="http://schemas.microsoft.com/office/drawing/2014/main" id="{95043AB0-AD3A-BABB-18BB-1AD2CA338973}"/>
                    </a:ext>
                  </a:extLst>
                </p:cNvPr>
                <p:cNvSpPr/>
                <p:nvPr/>
              </p:nvSpPr>
              <p:spPr>
                <a:xfrm>
                  <a:off x="7785792" y="4148119"/>
                  <a:ext cx="185727" cy="99945"/>
                </a:xfrm>
                <a:custGeom>
                  <a:avLst/>
                  <a:gdLst>
                    <a:gd name="connsiteX0" fmla="*/ 151535 w 185727"/>
                    <a:gd name="connsiteY0" fmla="*/ 99945 h 99945"/>
                    <a:gd name="connsiteX1" fmla="*/ 136721 w 185727"/>
                    <a:gd name="connsiteY1" fmla="*/ 97824 h 99945"/>
                    <a:gd name="connsiteX2" fmla="*/ 129351 w 185727"/>
                    <a:gd name="connsiteY2" fmla="*/ 96269 h 99945"/>
                    <a:gd name="connsiteX3" fmla="*/ 113221 w 185727"/>
                    <a:gd name="connsiteY3" fmla="*/ 94184 h 99945"/>
                    <a:gd name="connsiteX4" fmla="*/ 113148 w 185727"/>
                    <a:gd name="connsiteY4" fmla="*/ 94056 h 99945"/>
                    <a:gd name="connsiteX5" fmla="*/ 72091 w 185727"/>
                    <a:gd name="connsiteY5" fmla="*/ 68618 h 99945"/>
                    <a:gd name="connsiteX6" fmla="*/ 21671 w 185727"/>
                    <a:gd name="connsiteY6" fmla="*/ 78439 h 99945"/>
                    <a:gd name="connsiteX7" fmla="*/ 5999 w 185727"/>
                    <a:gd name="connsiteY7" fmla="*/ 78493 h 99945"/>
                    <a:gd name="connsiteX8" fmla="*/ 55 w 185727"/>
                    <a:gd name="connsiteY8" fmla="*/ 71233 h 99945"/>
                    <a:gd name="connsiteX9" fmla="*/ 0 w 185727"/>
                    <a:gd name="connsiteY9" fmla="*/ 70922 h 99945"/>
                    <a:gd name="connsiteX10" fmla="*/ 311 w 185727"/>
                    <a:gd name="connsiteY10" fmla="*/ 70885 h 99945"/>
                    <a:gd name="connsiteX11" fmla="*/ 28383 w 185727"/>
                    <a:gd name="connsiteY11" fmla="*/ 53493 h 99945"/>
                    <a:gd name="connsiteX12" fmla="*/ 35917 w 185727"/>
                    <a:gd name="connsiteY12" fmla="*/ 33633 h 99945"/>
                    <a:gd name="connsiteX13" fmla="*/ 3749 w 185727"/>
                    <a:gd name="connsiteY13" fmla="*/ 4006 h 99945"/>
                    <a:gd name="connsiteX14" fmla="*/ 3219 w 185727"/>
                    <a:gd name="connsiteY14" fmla="*/ 3787 h 99945"/>
                    <a:gd name="connsiteX15" fmla="*/ 3694 w 185727"/>
                    <a:gd name="connsiteY15" fmla="*/ 3476 h 99945"/>
                    <a:gd name="connsiteX16" fmla="*/ 45555 w 185727"/>
                    <a:gd name="connsiteY16" fmla="*/ 10553 h 99945"/>
                    <a:gd name="connsiteX17" fmla="*/ 97255 w 185727"/>
                    <a:gd name="connsiteY17" fmla="*/ 27982 h 99945"/>
                    <a:gd name="connsiteX18" fmla="*/ 113294 w 185727"/>
                    <a:gd name="connsiteY18" fmla="*/ 29939 h 99945"/>
                    <a:gd name="connsiteX19" fmla="*/ 145006 w 185727"/>
                    <a:gd name="connsiteY19" fmla="*/ 37894 h 99945"/>
                    <a:gd name="connsiteX20" fmla="*/ 159892 w 185727"/>
                    <a:gd name="connsiteY20" fmla="*/ 44240 h 99945"/>
                    <a:gd name="connsiteX21" fmla="*/ 185294 w 185727"/>
                    <a:gd name="connsiteY21" fmla="*/ 66734 h 99945"/>
                    <a:gd name="connsiteX22" fmla="*/ 173535 w 185727"/>
                    <a:gd name="connsiteY22" fmla="*/ 93855 h 99945"/>
                    <a:gd name="connsiteX23" fmla="*/ 164190 w 185727"/>
                    <a:gd name="connsiteY23" fmla="*/ 98409 h 99945"/>
                    <a:gd name="connsiteX24" fmla="*/ 151535 w 185727"/>
                    <a:gd name="connsiteY24" fmla="*/ 99945 h 99945"/>
                    <a:gd name="connsiteX25" fmla="*/ 113605 w 185727"/>
                    <a:gd name="connsiteY25" fmla="*/ 93636 h 99945"/>
                    <a:gd name="connsiteX26" fmla="*/ 129443 w 185727"/>
                    <a:gd name="connsiteY26" fmla="*/ 95684 h 99945"/>
                    <a:gd name="connsiteX27" fmla="*/ 136904 w 185727"/>
                    <a:gd name="connsiteY27" fmla="*/ 97257 h 99945"/>
                    <a:gd name="connsiteX28" fmla="*/ 164025 w 185727"/>
                    <a:gd name="connsiteY28" fmla="*/ 97842 h 99945"/>
                    <a:gd name="connsiteX29" fmla="*/ 173132 w 185727"/>
                    <a:gd name="connsiteY29" fmla="*/ 93398 h 99945"/>
                    <a:gd name="connsiteX30" fmla="*/ 184672 w 185727"/>
                    <a:gd name="connsiteY30" fmla="*/ 66844 h 99945"/>
                    <a:gd name="connsiteX31" fmla="*/ 159673 w 185727"/>
                    <a:gd name="connsiteY31" fmla="*/ 44807 h 99945"/>
                    <a:gd name="connsiteX32" fmla="*/ 144695 w 185727"/>
                    <a:gd name="connsiteY32" fmla="*/ 38424 h 99945"/>
                    <a:gd name="connsiteX33" fmla="*/ 113221 w 185727"/>
                    <a:gd name="connsiteY33" fmla="*/ 30524 h 99945"/>
                    <a:gd name="connsiteX34" fmla="*/ 97109 w 185727"/>
                    <a:gd name="connsiteY34" fmla="*/ 28567 h 99945"/>
                    <a:gd name="connsiteX35" fmla="*/ 45226 w 185727"/>
                    <a:gd name="connsiteY35" fmla="*/ 11065 h 99945"/>
                    <a:gd name="connsiteX36" fmla="*/ 4480 w 185727"/>
                    <a:gd name="connsiteY36" fmla="*/ 3677 h 99945"/>
                    <a:gd name="connsiteX37" fmla="*/ 36484 w 185727"/>
                    <a:gd name="connsiteY37" fmla="*/ 33505 h 99945"/>
                    <a:gd name="connsiteX38" fmla="*/ 28822 w 185727"/>
                    <a:gd name="connsiteY38" fmla="*/ 53877 h 99945"/>
                    <a:gd name="connsiteX39" fmla="*/ 695 w 185727"/>
                    <a:gd name="connsiteY39" fmla="*/ 71416 h 99945"/>
                    <a:gd name="connsiteX40" fmla="*/ 6254 w 185727"/>
                    <a:gd name="connsiteY40" fmla="*/ 77963 h 99945"/>
                    <a:gd name="connsiteX41" fmla="*/ 21415 w 185727"/>
                    <a:gd name="connsiteY41" fmla="*/ 77908 h 99945"/>
                    <a:gd name="connsiteX42" fmla="*/ 72146 w 185727"/>
                    <a:gd name="connsiteY42" fmla="*/ 68032 h 99945"/>
                    <a:gd name="connsiteX43" fmla="*/ 113605 w 185727"/>
                    <a:gd name="connsiteY43" fmla="*/ 93636 h 99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85727" h="99945">
                      <a:moveTo>
                        <a:pt x="151535" y="99945"/>
                      </a:moveTo>
                      <a:cubicBezTo>
                        <a:pt x="147072" y="99945"/>
                        <a:pt x="142061" y="99378"/>
                        <a:pt x="136721" y="97824"/>
                      </a:cubicBezTo>
                      <a:cubicBezTo>
                        <a:pt x="134270" y="97111"/>
                        <a:pt x="131783" y="96580"/>
                        <a:pt x="129351" y="96269"/>
                      </a:cubicBezTo>
                      <a:lnTo>
                        <a:pt x="113221" y="94184"/>
                      </a:lnTo>
                      <a:lnTo>
                        <a:pt x="113148" y="94056"/>
                      </a:lnTo>
                      <a:cubicBezTo>
                        <a:pt x="105211" y="79115"/>
                        <a:pt x="91019" y="70337"/>
                        <a:pt x="72091" y="68618"/>
                      </a:cubicBezTo>
                      <a:cubicBezTo>
                        <a:pt x="56455" y="67209"/>
                        <a:pt x="38076" y="70794"/>
                        <a:pt x="21671" y="78439"/>
                      </a:cubicBezTo>
                      <a:cubicBezTo>
                        <a:pt x="17081" y="80725"/>
                        <a:pt x="10625" y="80743"/>
                        <a:pt x="5999" y="78493"/>
                      </a:cubicBezTo>
                      <a:cubicBezTo>
                        <a:pt x="2762" y="76921"/>
                        <a:pt x="695" y="74415"/>
                        <a:pt x="55" y="71233"/>
                      </a:cubicBezTo>
                      <a:lnTo>
                        <a:pt x="0" y="70922"/>
                      </a:lnTo>
                      <a:lnTo>
                        <a:pt x="311" y="70885"/>
                      </a:lnTo>
                      <a:cubicBezTo>
                        <a:pt x="11119" y="69349"/>
                        <a:pt x="20044" y="63826"/>
                        <a:pt x="28383" y="53493"/>
                      </a:cubicBezTo>
                      <a:cubicBezTo>
                        <a:pt x="34747" y="47184"/>
                        <a:pt x="37289" y="40509"/>
                        <a:pt x="35917" y="33633"/>
                      </a:cubicBezTo>
                      <a:cubicBezTo>
                        <a:pt x="33302" y="20520"/>
                        <a:pt x="16953" y="9474"/>
                        <a:pt x="3749" y="4006"/>
                      </a:cubicBezTo>
                      <a:lnTo>
                        <a:pt x="3219" y="3787"/>
                      </a:lnTo>
                      <a:lnTo>
                        <a:pt x="3694" y="3476"/>
                      </a:lnTo>
                      <a:cubicBezTo>
                        <a:pt x="10735" y="-1041"/>
                        <a:pt x="20684" y="-3309"/>
                        <a:pt x="45555" y="10553"/>
                      </a:cubicBezTo>
                      <a:cubicBezTo>
                        <a:pt x="63149" y="20356"/>
                        <a:pt x="83375" y="25440"/>
                        <a:pt x="97255" y="27982"/>
                      </a:cubicBezTo>
                      <a:cubicBezTo>
                        <a:pt x="102266" y="28896"/>
                        <a:pt x="107515" y="29536"/>
                        <a:pt x="113294" y="29939"/>
                      </a:cubicBezTo>
                      <a:cubicBezTo>
                        <a:pt x="120317" y="30414"/>
                        <a:pt x="133758" y="32097"/>
                        <a:pt x="145006" y="37894"/>
                      </a:cubicBezTo>
                      <a:cubicBezTo>
                        <a:pt x="149998" y="40473"/>
                        <a:pt x="155009" y="42612"/>
                        <a:pt x="159892" y="44240"/>
                      </a:cubicBezTo>
                      <a:cubicBezTo>
                        <a:pt x="168359" y="47056"/>
                        <a:pt x="182898" y="53713"/>
                        <a:pt x="185294" y="66734"/>
                      </a:cubicBezTo>
                      <a:cubicBezTo>
                        <a:pt x="187781" y="80286"/>
                        <a:pt x="179003" y="89539"/>
                        <a:pt x="173535" y="93855"/>
                      </a:cubicBezTo>
                      <a:cubicBezTo>
                        <a:pt x="170810" y="96013"/>
                        <a:pt x="167664" y="97531"/>
                        <a:pt x="164190" y="98409"/>
                      </a:cubicBezTo>
                      <a:cubicBezTo>
                        <a:pt x="160861" y="99232"/>
                        <a:pt x="156545" y="99945"/>
                        <a:pt x="151535" y="99945"/>
                      </a:cubicBezTo>
                      <a:close/>
                      <a:moveTo>
                        <a:pt x="113605" y="93636"/>
                      </a:moveTo>
                      <a:lnTo>
                        <a:pt x="129443" y="95684"/>
                      </a:lnTo>
                      <a:cubicBezTo>
                        <a:pt x="131912" y="95995"/>
                        <a:pt x="134435" y="96525"/>
                        <a:pt x="136904" y="97257"/>
                      </a:cubicBezTo>
                      <a:cubicBezTo>
                        <a:pt x="148115" y="100530"/>
                        <a:pt x="157844" y="99378"/>
                        <a:pt x="164025" y="97842"/>
                      </a:cubicBezTo>
                      <a:cubicBezTo>
                        <a:pt x="167408" y="97001"/>
                        <a:pt x="170481" y="95501"/>
                        <a:pt x="173132" y="93398"/>
                      </a:cubicBezTo>
                      <a:cubicBezTo>
                        <a:pt x="178491" y="89173"/>
                        <a:pt x="187105" y="80084"/>
                        <a:pt x="184672" y="66844"/>
                      </a:cubicBezTo>
                      <a:cubicBezTo>
                        <a:pt x="182331" y="54115"/>
                        <a:pt x="168012" y="47568"/>
                        <a:pt x="159673" y="44807"/>
                      </a:cubicBezTo>
                      <a:cubicBezTo>
                        <a:pt x="154753" y="43179"/>
                        <a:pt x="149724" y="41021"/>
                        <a:pt x="144695" y="38424"/>
                      </a:cubicBezTo>
                      <a:cubicBezTo>
                        <a:pt x="133557" y="32664"/>
                        <a:pt x="120189" y="30999"/>
                        <a:pt x="113221" y="30524"/>
                      </a:cubicBezTo>
                      <a:cubicBezTo>
                        <a:pt x="107424" y="30121"/>
                        <a:pt x="102157" y="29482"/>
                        <a:pt x="97109" y="28567"/>
                      </a:cubicBezTo>
                      <a:cubicBezTo>
                        <a:pt x="83192" y="26007"/>
                        <a:pt x="62892" y="20904"/>
                        <a:pt x="45226" y="11065"/>
                      </a:cubicBezTo>
                      <a:cubicBezTo>
                        <a:pt x="21214" y="-2322"/>
                        <a:pt x="11338" y="-529"/>
                        <a:pt x="4480" y="3677"/>
                      </a:cubicBezTo>
                      <a:cubicBezTo>
                        <a:pt x="18325" y="9511"/>
                        <a:pt x="33851" y="20338"/>
                        <a:pt x="36484" y="33505"/>
                      </a:cubicBezTo>
                      <a:cubicBezTo>
                        <a:pt x="37893" y="40582"/>
                        <a:pt x="35314" y="47440"/>
                        <a:pt x="28822" y="53877"/>
                      </a:cubicBezTo>
                      <a:cubicBezTo>
                        <a:pt x="20482" y="64210"/>
                        <a:pt x="11522" y="69788"/>
                        <a:pt x="695" y="71416"/>
                      </a:cubicBezTo>
                      <a:cubicBezTo>
                        <a:pt x="1536" y="75000"/>
                        <a:pt x="4170" y="76957"/>
                        <a:pt x="6254" y="77963"/>
                      </a:cubicBezTo>
                      <a:cubicBezTo>
                        <a:pt x="10735" y="80139"/>
                        <a:pt x="16953" y="80103"/>
                        <a:pt x="21415" y="77908"/>
                      </a:cubicBezTo>
                      <a:cubicBezTo>
                        <a:pt x="37929" y="70209"/>
                        <a:pt x="56419" y="66624"/>
                        <a:pt x="72146" y="68032"/>
                      </a:cubicBezTo>
                      <a:cubicBezTo>
                        <a:pt x="91221" y="69752"/>
                        <a:pt x="105558" y="78603"/>
                        <a:pt x="113605" y="936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" name="Freeform: Shape 329">
                  <a:extLst>
                    <a:ext uri="{FF2B5EF4-FFF2-40B4-BE49-F238E27FC236}">
                      <a16:creationId xmlns:a16="http://schemas.microsoft.com/office/drawing/2014/main" id="{C3FCABD2-977F-B9E3-B32D-DE38D7C9A731}"/>
                    </a:ext>
                  </a:extLst>
                </p:cNvPr>
                <p:cNvSpPr/>
                <p:nvPr/>
              </p:nvSpPr>
              <p:spPr>
                <a:xfrm>
                  <a:off x="7781252" y="4143519"/>
                  <a:ext cx="194799" cy="109117"/>
                </a:xfrm>
                <a:custGeom>
                  <a:avLst/>
                  <a:gdLst>
                    <a:gd name="connsiteX0" fmla="*/ 156075 w 194799"/>
                    <a:gd name="connsiteY0" fmla="*/ 109117 h 109117"/>
                    <a:gd name="connsiteX1" fmla="*/ 139982 w 194799"/>
                    <a:gd name="connsiteY1" fmla="*/ 106813 h 109117"/>
                    <a:gd name="connsiteX2" fmla="*/ 133307 w 194799"/>
                    <a:gd name="connsiteY2" fmla="*/ 105405 h 109117"/>
                    <a:gd name="connsiteX3" fmla="*/ 117177 w 194799"/>
                    <a:gd name="connsiteY3" fmla="*/ 103320 h 109117"/>
                    <a:gd name="connsiteX4" fmla="*/ 113775 w 194799"/>
                    <a:gd name="connsiteY4" fmla="*/ 101034 h 109117"/>
                    <a:gd name="connsiteX5" fmla="*/ 76211 w 194799"/>
                    <a:gd name="connsiteY5" fmla="*/ 77772 h 109117"/>
                    <a:gd name="connsiteX6" fmla="*/ 28132 w 194799"/>
                    <a:gd name="connsiteY6" fmla="*/ 87172 h 109117"/>
                    <a:gd name="connsiteX7" fmla="*/ 8528 w 194799"/>
                    <a:gd name="connsiteY7" fmla="*/ 87208 h 109117"/>
                    <a:gd name="connsiteX8" fmla="*/ 97 w 194799"/>
                    <a:gd name="connsiteY8" fmla="*/ 76729 h 109117"/>
                    <a:gd name="connsiteX9" fmla="*/ 810 w 194799"/>
                    <a:gd name="connsiteY9" fmla="*/ 73035 h 109117"/>
                    <a:gd name="connsiteX10" fmla="*/ 3864 w 194799"/>
                    <a:gd name="connsiteY10" fmla="*/ 70987 h 109117"/>
                    <a:gd name="connsiteX11" fmla="*/ 29339 w 194799"/>
                    <a:gd name="connsiteY11" fmla="*/ 55204 h 109117"/>
                    <a:gd name="connsiteX12" fmla="*/ 29669 w 194799"/>
                    <a:gd name="connsiteY12" fmla="*/ 54838 h 109117"/>
                    <a:gd name="connsiteX13" fmla="*/ 35941 w 194799"/>
                    <a:gd name="connsiteY13" fmla="*/ 39111 h 109117"/>
                    <a:gd name="connsiteX14" fmla="*/ 6498 w 194799"/>
                    <a:gd name="connsiteY14" fmla="*/ 12813 h 109117"/>
                    <a:gd name="connsiteX15" fmla="*/ 6004 w 194799"/>
                    <a:gd name="connsiteY15" fmla="*/ 12612 h 109117"/>
                    <a:gd name="connsiteX16" fmla="*/ 3169 w 194799"/>
                    <a:gd name="connsiteY16" fmla="*/ 8808 h 109117"/>
                    <a:gd name="connsiteX17" fmla="*/ 5254 w 194799"/>
                    <a:gd name="connsiteY17" fmla="*/ 4546 h 109117"/>
                    <a:gd name="connsiteX18" fmla="*/ 5729 w 194799"/>
                    <a:gd name="connsiteY18" fmla="*/ 4236 h 109117"/>
                    <a:gd name="connsiteX19" fmla="*/ 52291 w 194799"/>
                    <a:gd name="connsiteY19" fmla="*/ 11149 h 109117"/>
                    <a:gd name="connsiteX20" fmla="*/ 102583 w 194799"/>
                    <a:gd name="connsiteY20" fmla="*/ 28083 h 109117"/>
                    <a:gd name="connsiteX21" fmla="*/ 118110 w 194799"/>
                    <a:gd name="connsiteY21" fmla="*/ 29985 h 109117"/>
                    <a:gd name="connsiteX22" fmla="*/ 151595 w 194799"/>
                    <a:gd name="connsiteY22" fmla="*/ 38452 h 109117"/>
                    <a:gd name="connsiteX23" fmla="*/ 165823 w 194799"/>
                    <a:gd name="connsiteY23" fmla="*/ 44524 h 109117"/>
                    <a:gd name="connsiteX24" fmla="*/ 194279 w 194799"/>
                    <a:gd name="connsiteY24" fmla="*/ 70530 h 109117"/>
                    <a:gd name="connsiteX25" fmla="*/ 180874 w 194799"/>
                    <a:gd name="connsiteY25" fmla="*/ 102058 h 109117"/>
                    <a:gd name="connsiteX26" fmla="*/ 169810 w 194799"/>
                    <a:gd name="connsiteY26" fmla="*/ 107453 h 109117"/>
                    <a:gd name="connsiteX27" fmla="*/ 156075 w 194799"/>
                    <a:gd name="connsiteY27" fmla="*/ 109117 h 109117"/>
                    <a:gd name="connsiteX28" fmla="*/ 120999 w 194799"/>
                    <a:gd name="connsiteY28" fmla="*/ 93993 h 109117"/>
                    <a:gd name="connsiteX29" fmla="*/ 134550 w 194799"/>
                    <a:gd name="connsiteY29" fmla="*/ 95749 h 109117"/>
                    <a:gd name="connsiteX30" fmla="*/ 142725 w 194799"/>
                    <a:gd name="connsiteY30" fmla="*/ 97468 h 109117"/>
                    <a:gd name="connsiteX31" fmla="*/ 167451 w 194799"/>
                    <a:gd name="connsiteY31" fmla="*/ 97998 h 109117"/>
                    <a:gd name="connsiteX32" fmla="*/ 174839 w 194799"/>
                    <a:gd name="connsiteY32" fmla="*/ 94414 h 109117"/>
                    <a:gd name="connsiteX33" fmla="*/ 184714 w 194799"/>
                    <a:gd name="connsiteY33" fmla="*/ 72285 h 109117"/>
                    <a:gd name="connsiteX34" fmla="*/ 162769 w 194799"/>
                    <a:gd name="connsiteY34" fmla="*/ 53760 h 109117"/>
                    <a:gd name="connsiteX35" fmla="*/ 147132 w 194799"/>
                    <a:gd name="connsiteY35" fmla="*/ 47103 h 109117"/>
                    <a:gd name="connsiteX36" fmla="*/ 117451 w 194799"/>
                    <a:gd name="connsiteY36" fmla="*/ 39696 h 109117"/>
                    <a:gd name="connsiteX37" fmla="*/ 100845 w 194799"/>
                    <a:gd name="connsiteY37" fmla="*/ 37666 h 109117"/>
                    <a:gd name="connsiteX38" fmla="*/ 47573 w 194799"/>
                    <a:gd name="connsiteY38" fmla="*/ 19671 h 109117"/>
                    <a:gd name="connsiteX39" fmla="*/ 22298 w 194799"/>
                    <a:gd name="connsiteY39" fmla="*/ 9923 h 109117"/>
                    <a:gd name="connsiteX40" fmla="*/ 45524 w 194799"/>
                    <a:gd name="connsiteY40" fmla="*/ 37227 h 109117"/>
                    <a:gd name="connsiteX41" fmla="*/ 36765 w 194799"/>
                    <a:gd name="connsiteY41" fmla="*/ 61569 h 109117"/>
                    <a:gd name="connsiteX42" fmla="*/ 13483 w 194799"/>
                    <a:gd name="connsiteY42" fmla="*/ 78759 h 109117"/>
                    <a:gd name="connsiteX43" fmla="*/ 23926 w 194799"/>
                    <a:gd name="connsiteY43" fmla="*/ 78412 h 109117"/>
                    <a:gd name="connsiteX44" fmla="*/ 77089 w 194799"/>
                    <a:gd name="connsiteY44" fmla="*/ 68079 h 109117"/>
                    <a:gd name="connsiteX45" fmla="*/ 120999 w 194799"/>
                    <a:gd name="connsiteY45" fmla="*/ 93993 h 109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94799" h="109117">
                      <a:moveTo>
                        <a:pt x="156075" y="109117"/>
                      </a:moveTo>
                      <a:cubicBezTo>
                        <a:pt x="150643" y="109117"/>
                        <a:pt x="145230" y="108349"/>
                        <a:pt x="139982" y="106813"/>
                      </a:cubicBezTo>
                      <a:cubicBezTo>
                        <a:pt x="137769" y="106173"/>
                        <a:pt x="135520" y="105697"/>
                        <a:pt x="133307" y="105405"/>
                      </a:cubicBezTo>
                      <a:lnTo>
                        <a:pt x="117177" y="103320"/>
                      </a:lnTo>
                      <a:cubicBezTo>
                        <a:pt x="115750" y="103137"/>
                        <a:pt x="114489" y="102296"/>
                        <a:pt x="113775" y="101034"/>
                      </a:cubicBezTo>
                      <a:cubicBezTo>
                        <a:pt x="106460" y="87281"/>
                        <a:pt x="93530" y="79326"/>
                        <a:pt x="76211" y="77772"/>
                      </a:cubicBezTo>
                      <a:cubicBezTo>
                        <a:pt x="61362" y="76418"/>
                        <a:pt x="43842" y="79857"/>
                        <a:pt x="28132" y="87172"/>
                      </a:cubicBezTo>
                      <a:cubicBezTo>
                        <a:pt x="22372" y="90024"/>
                        <a:pt x="14435" y="90061"/>
                        <a:pt x="8528" y="87208"/>
                      </a:cubicBezTo>
                      <a:cubicBezTo>
                        <a:pt x="4010" y="85014"/>
                        <a:pt x="1011" y="81283"/>
                        <a:pt x="97" y="76729"/>
                      </a:cubicBezTo>
                      <a:cubicBezTo>
                        <a:pt x="-159" y="75504"/>
                        <a:pt x="97" y="74059"/>
                        <a:pt x="810" y="73035"/>
                      </a:cubicBezTo>
                      <a:cubicBezTo>
                        <a:pt x="1542" y="72011"/>
                        <a:pt x="2621" y="71170"/>
                        <a:pt x="3864" y="70987"/>
                      </a:cubicBezTo>
                      <a:cubicBezTo>
                        <a:pt x="13776" y="69597"/>
                        <a:pt x="21768" y="64586"/>
                        <a:pt x="29339" y="55204"/>
                      </a:cubicBezTo>
                      <a:cubicBezTo>
                        <a:pt x="29449" y="55076"/>
                        <a:pt x="29559" y="54948"/>
                        <a:pt x="29669" y="54838"/>
                      </a:cubicBezTo>
                      <a:cubicBezTo>
                        <a:pt x="34954" y="49608"/>
                        <a:pt x="37002" y="44469"/>
                        <a:pt x="35941" y="39111"/>
                      </a:cubicBezTo>
                      <a:cubicBezTo>
                        <a:pt x="33820" y="28486"/>
                        <a:pt x="19628" y="18262"/>
                        <a:pt x="6498" y="12813"/>
                      </a:cubicBezTo>
                      <a:lnTo>
                        <a:pt x="6004" y="12612"/>
                      </a:lnTo>
                      <a:cubicBezTo>
                        <a:pt x="4431" y="11971"/>
                        <a:pt x="3334" y="10508"/>
                        <a:pt x="3169" y="8808"/>
                      </a:cubicBezTo>
                      <a:cubicBezTo>
                        <a:pt x="3005" y="7107"/>
                        <a:pt x="3810" y="5461"/>
                        <a:pt x="5254" y="4546"/>
                      </a:cubicBezTo>
                      <a:lnTo>
                        <a:pt x="5729" y="4236"/>
                      </a:lnTo>
                      <a:cubicBezTo>
                        <a:pt x="13977" y="-1050"/>
                        <a:pt x="25316" y="-3866"/>
                        <a:pt x="52291" y="11149"/>
                      </a:cubicBezTo>
                      <a:cubicBezTo>
                        <a:pt x="69353" y="20658"/>
                        <a:pt x="89050" y="25596"/>
                        <a:pt x="102583" y="28083"/>
                      </a:cubicBezTo>
                      <a:cubicBezTo>
                        <a:pt x="107411" y="28979"/>
                        <a:pt x="112495" y="29601"/>
                        <a:pt x="118110" y="29985"/>
                      </a:cubicBezTo>
                      <a:cubicBezTo>
                        <a:pt x="125480" y="30497"/>
                        <a:pt x="139635" y="32271"/>
                        <a:pt x="151595" y="38452"/>
                      </a:cubicBezTo>
                      <a:cubicBezTo>
                        <a:pt x="156386" y="40921"/>
                        <a:pt x="161177" y="42969"/>
                        <a:pt x="165823" y="44524"/>
                      </a:cubicBezTo>
                      <a:cubicBezTo>
                        <a:pt x="175241" y="47651"/>
                        <a:pt x="191462" y="55204"/>
                        <a:pt x="194279" y="70530"/>
                      </a:cubicBezTo>
                      <a:cubicBezTo>
                        <a:pt x="197205" y="86440"/>
                        <a:pt x="187128" y="97102"/>
                        <a:pt x="180874" y="102058"/>
                      </a:cubicBezTo>
                      <a:cubicBezTo>
                        <a:pt x="177637" y="104618"/>
                        <a:pt x="173925" y="106429"/>
                        <a:pt x="169810" y="107453"/>
                      </a:cubicBezTo>
                      <a:cubicBezTo>
                        <a:pt x="165365" y="108550"/>
                        <a:pt x="160739" y="109117"/>
                        <a:pt x="156075" y="109117"/>
                      </a:cubicBezTo>
                      <a:close/>
                      <a:moveTo>
                        <a:pt x="120999" y="93993"/>
                      </a:moveTo>
                      <a:lnTo>
                        <a:pt x="134550" y="95749"/>
                      </a:lnTo>
                      <a:cubicBezTo>
                        <a:pt x="137275" y="96114"/>
                        <a:pt x="140019" y="96682"/>
                        <a:pt x="142725" y="97468"/>
                      </a:cubicBezTo>
                      <a:cubicBezTo>
                        <a:pt x="152966" y="100467"/>
                        <a:pt x="161836" y="99406"/>
                        <a:pt x="167451" y="97998"/>
                      </a:cubicBezTo>
                      <a:cubicBezTo>
                        <a:pt x="170212" y="97303"/>
                        <a:pt x="172699" y="96096"/>
                        <a:pt x="174839" y="94414"/>
                      </a:cubicBezTo>
                      <a:cubicBezTo>
                        <a:pt x="179393" y="90811"/>
                        <a:pt x="186708" y="83166"/>
                        <a:pt x="184714" y="72285"/>
                      </a:cubicBezTo>
                      <a:cubicBezTo>
                        <a:pt x="182794" y="61879"/>
                        <a:pt x="170139" y="56210"/>
                        <a:pt x="162769" y="53760"/>
                      </a:cubicBezTo>
                      <a:cubicBezTo>
                        <a:pt x="157611" y="52040"/>
                        <a:pt x="152363" y="49809"/>
                        <a:pt x="147132" y="47103"/>
                      </a:cubicBezTo>
                      <a:cubicBezTo>
                        <a:pt x="136708" y="41726"/>
                        <a:pt x="124053" y="40153"/>
                        <a:pt x="117451" y="39696"/>
                      </a:cubicBezTo>
                      <a:cubicBezTo>
                        <a:pt x="111489" y="39294"/>
                        <a:pt x="106039" y="38617"/>
                        <a:pt x="100845" y="37666"/>
                      </a:cubicBezTo>
                      <a:cubicBezTo>
                        <a:pt x="86581" y="35051"/>
                        <a:pt x="65769" y="29802"/>
                        <a:pt x="47573" y="19671"/>
                      </a:cubicBezTo>
                      <a:cubicBezTo>
                        <a:pt x="35649" y="13032"/>
                        <a:pt x="27730" y="10508"/>
                        <a:pt x="22298" y="9923"/>
                      </a:cubicBezTo>
                      <a:cubicBezTo>
                        <a:pt x="31735" y="15592"/>
                        <a:pt x="43037" y="24773"/>
                        <a:pt x="45524" y="37227"/>
                      </a:cubicBezTo>
                      <a:cubicBezTo>
                        <a:pt x="46713" y="43153"/>
                        <a:pt x="46128" y="52187"/>
                        <a:pt x="36765" y="61569"/>
                      </a:cubicBezTo>
                      <a:cubicBezTo>
                        <a:pt x="29669" y="70292"/>
                        <a:pt x="22134" y="75888"/>
                        <a:pt x="13483" y="78759"/>
                      </a:cubicBezTo>
                      <a:cubicBezTo>
                        <a:pt x="16648" y="79984"/>
                        <a:pt x="20982" y="79875"/>
                        <a:pt x="23926" y="78412"/>
                      </a:cubicBezTo>
                      <a:cubicBezTo>
                        <a:pt x="41227" y="70347"/>
                        <a:pt x="60575" y="66598"/>
                        <a:pt x="77089" y="68079"/>
                      </a:cubicBezTo>
                      <a:cubicBezTo>
                        <a:pt x="96877" y="69853"/>
                        <a:pt x="112019" y="78796"/>
                        <a:pt x="120999" y="939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31" name="Graphic 4">
              <a:extLst>
                <a:ext uri="{FF2B5EF4-FFF2-40B4-BE49-F238E27FC236}">
                  <a16:creationId xmlns:a16="http://schemas.microsoft.com/office/drawing/2014/main" id="{3CC5A6AB-8A5E-8F79-301A-65554E52E726}"/>
                </a:ext>
              </a:extLst>
            </p:cNvPr>
            <p:cNvGrpSpPr/>
            <p:nvPr/>
          </p:nvGrpSpPr>
          <p:grpSpPr>
            <a:xfrm>
              <a:off x="7542889" y="4198938"/>
              <a:ext cx="13442" cy="11270"/>
              <a:chOff x="7542889" y="4198938"/>
              <a:chExt cx="13442" cy="11270"/>
            </a:xfrm>
          </p:grpSpPr>
          <p:grpSp>
            <p:nvGrpSpPr>
              <p:cNvPr id="332" name="Graphic 4">
                <a:extLst>
                  <a:ext uri="{FF2B5EF4-FFF2-40B4-BE49-F238E27FC236}">
                    <a16:creationId xmlns:a16="http://schemas.microsoft.com/office/drawing/2014/main" id="{7203168B-FA5D-E568-0666-191C007CB384}"/>
                  </a:ext>
                </a:extLst>
              </p:cNvPr>
              <p:cNvGrpSpPr/>
              <p:nvPr/>
            </p:nvGrpSpPr>
            <p:grpSpPr>
              <a:xfrm>
                <a:off x="7542991" y="4199224"/>
                <a:ext cx="13219" cy="10691"/>
                <a:chOff x="7542991" y="4199224"/>
                <a:chExt cx="13219" cy="10691"/>
              </a:xfrm>
            </p:grpSpPr>
            <p:sp>
              <p:nvSpPr>
                <p:cNvPr id="333" name="Freeform: Shape 332">
                  <a:extLst>
                    <a:ext uri="{FF2B5EF4-FFF2-40B4-BE49-F238E27FC236}">
                      <a16:creationId xmlns:a16="http://schemas.microsoft.com/office/drawing/2014/main" id="{D816B263-4C90-D97B-0052-2281A3E047D7}"/>
                    </a:ext>
                  </a:extLst>
                </p:cNvPr>
                <p:cNvSpPr/>
                <p:nvPr/>
              </p:nvSpPr>
              <p:spPr>
                <a:xfrm>
                  <a:off x="7547555" y="4203807"/>
                  <a:ext cx="4078" cy="1536"/>
                </a:xfrm>
                <a:custGeom>
                  <a:avLst/>
                  <a:gdLst>
                    <a:gd name="connsiteX0" fmla="*/ 4078 w 4078"/>
                    <a:gd name="connsiteY0" fmla="*/ 1536 h 1536"/>
                    <a:gd name="connsiteX1" fmla="*/ 0 w 4078"/>
                    <a:gd name="connsiteY1" fmla="*/ 0 h 1536"/>
                    <a:gd name="connsiteX2" fmla="*/ 4078 w 4078"/>
                    <a:gd name="connsiteY2" fmla="*/ 1536 h 1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8" h="1536">
                      <a:moveTo>
                        <a:pt x="4078" y="1536"/>
                      </a:moveTo>
                      <a:cubicBezTo>
                        <a:pt x="2780" y="914"/>
                        <a:pt x="1427" y="384"/>
                        <a:pt x="0" y="0"/>
                      </a:cubicBezTo>
                      <a:cubicBezTo>
                        <a:pt x="1353" y="512"/>
                        <a:pt x="2725" y="1024"/>
                        <a:pt x="4078" y="15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" name="Freeform: Shape 333">
                  <a:extLst>
                    <a:ext uri="{FF2B5EF4-FFF2-40B4-BE49-F238E27FC236}">
                      <a16:creationId xmlns:a16="http://schemas.microsoft.com/office/drawing/2014/main" id="{4F054CD5-D6CB-E144-D105-D30CD414C41C}"/>
                    </a:ext>
                  </a:extLst>
                </p:cNvPr>
                <p:cNvSpPr/>
                <p:nvPr/>
              </p:nvSpPr>
              <p:spPr>
                <a:xfrm>
                  <a:off x="7542991" y="4199224"/>
                  <a:ext cx="13219" cy="10691"/>
                </a:xfrm>
                <a:custGeom>
                  <a:avLst/>
                  <a:gdLst>
                    <a:gd name="connsiteX0" fmla="*/ 8641 w 13219"/>
                    <a:gd name="connsiteY0" fmla="*/ 10692 h 10691"/>
                    <a:gd name="connsiteX1" fmla="*/ 7014 w 13219"/>
                    <a:gd name="connsiteY1" fmla="*/ 10399 h 10691"/>
                    <a:gd name="connsiteX2" fmla="*/ 2972 w 13219"/>
                    <a:gd name="connsiteY2" fmla="*/ 8863 h 10691"/>
                    <a:gd name="connsiteX3" fmla="*/ 229 w 13219"/>
                    <a:gd name="connsiteY3" fmla="*/ 3157 h 10691"/>
                    <a:gd name="connsiteX4" fmla="*/ 5807 w 13219"/>
                    <a:gd name="connsiteY4" fmla="*/ 176 h 10691"/>
                    <a:gd name="connsiteX5" fmla="*/ 10617 w 13219"/>
                    <a:gd name="connsiteY5" fmla="*/ 2005 h 10691"/>
                    <a:gd name="connsiteX6" fmla="*/ 12848 w 13219"/>
                    <a:gd name="connsiteY6" fmla="*/ 7930 h 10691"/>
                    <a:gd name="connsiteX7" fmla="*/ 8641 w 13219"/>
                    <a:gd name="connsiteY7" fmla="*/ 10692 h 10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19" h="10691">
                      <a:moveTo>
                        <a:pt x="8641" y="10692"/>
                      </a:moveTo>
                      <a:cubicBezTo>
                        <a:pt x="8093" y="10692"/>
                        <a:pt x="7544" y="10600"/>
                        <a:pt x="7014" y="10399"/>
                      </a:cubicBezTo>
                      <a:lnTo>
                        <a:pt x="2972" y="8863"/>
                      </a:lnTo>
                      <a:cubicBezTo>
                        <a:pt x="686" y="8003"/>
                        <a:pt x="-539" y="5498"/>
                        <a:pt x="229" y="3157"/>
                      </a:cubicBezTo>
                      <a:cubicBezTo>
                        <a:pt x="997" y="835"/>
                        <a:pt x="3430" y="-501"/>
                        <a:pt x="5807" y="176"/>
                      </a:cubicBezTo>
                      <a:cubicBezTo>
                        <a:pt x="7416" y="633"/>
                        <a:pt x="9044" y="1237"/>
                        <a:pt x="10617" y="2005"/>
                      </a:cubicBezTo>
                      <a:cubicBezTo>
                        <a:pt x="12829" y="3066"/>
                        <a:pt x="13817" y="5681"/>
                        <a:pt x="12848" y="7930"/>
                      </a:cubicBezTo>
                      <a:cubicBezTo>
                        <a:pt x="12098" y="9667"/>
                        <a:pt x="10415" y="10692"/>
                        <a:pt x="8641" y="106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35" name="Graphic 4">
                <a:extLst>
                  <a:ext uri="{FF2B5EF4-FFF2-40B4-BE49-F238E27FC236}">
                    <a16:creationId xmlns:a16="http://schemas.microsoft.com/office/drawing/2014/main" id="{46840DA6-2714-BE41-5EA8-E411DA5F90C8}"/>
                  </a:ext>
                </a:extLst>
              </p:cNvPr>
              <p:cNvGrpSpPr/>
              <p:nvPr/>
            </p:nvGrpSpPr>
            <p:grpSpPr>
              <a:xfrm>
                <a:off x="7542889" y="4198938"/>
                <a:ext cx="13442" cy="11270"/>
                <a:chOff x="7542889" y="4198938"/>
                <a:chExt cx="13442" cy="11270"/>
              </a:xfrm>
            </p:grpSpPr>
            <p:sp>
              <p:nvSpPr>
                <p:cNvPr id="336" name="Freeform: Shape 335">
                  <a:extLst>
                    <a:ext uri="{FF2B5EF4-FFF2-40B4-BE49-F238E27FC236}">
                      <a16:creationId xmlns:a16="http://schemas.microsoft.com/office/drawing/2014/main" id="{0B464ED8-2112-2F26-1B60-2C32B4FD7044}"/>
                    </a:ext>
                  </a:extLst>
                </p:cNvPr>
                <p:cNvSpPr/>
                <p:nvPr/>
              </p:nvSpPr>
              <p:spPr>
                <a:xfrm>
                  <a:off x="7547445" y="4203515"/>
                  <a:ext cx="4297" cy="2102"/>
                </a:xfrm>
                <a:custGeom>
                  <a:avLst/>
                  <a:gdLst>
                    <a:gd name="connsiteX0" fmla="*/ 4078 w 4297"/>
                    <a:gd name="connsiteY0" fmla="*/ 2103 h 2102"/>
                    <a:gd name="connsiteX1" fmla="*/ 2762 w 4297"/>
                    <a:gd name="connsiteY1" fmla="*/ 1609 h 2102"/>
                    <a:gd name="connsiteX2" fmla="*/ 0 w 4297"/>
                    <a:gd name="connsiteY2" fmla="*/ 567 h 2102"/>
                    <a:gd name="connsiteX3" fmla="*/ 183 w 4297"/>
                    <a:gd name="connsiteY3" fmla="*/ 0 h 2102"/>
                    <a:gd name="connsiteX4" fmla="*/ 4298 w 4297"/>
                    <a:gd name="connsiteY4" fmla="*/ 1555 h 2102"/>
                    <a:gd name="connsiteX5" fmla="*/ 4078 w 4297"/>
                    <a:gd name="connsiteY5" fmla="*/ 2103 h 2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97" h="2102">
                      <a:moveTo>
                        <a:pt x="4078" y="2103"/>
                      </a:moveTo>
                      <a:lnTo>
                        <a:pt x="2762" y="1609"/>
                      </a:lnTo>
                      <a:cubicBezTo>
                        <a:pt x="1847" y="1262"/>
                        <a:pt x="914" y="914"/>
                        <a:pt x="0" y="567"/>
                      </a:cubicBezTo>
                      <a:lnTo>
                        <a:pt x="183" y="0"/>
                      </a:lnTo>
                      <a:cubicBezTo>
                        <a:pt x="1555" y="384"/>
                        <a:pt x="2945" y="914"/>
                        <a:pt x="4298" y="1555"/>
                      </a:cubicBezTo>
                      <a:lnTo>
                        <a:pt x="4078" y="21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" name="Freeform: Shape 336">
                  <a:extLst>
                    <a:ext uri="{FF2B5EF4-FFF2-40B4-BE49-F238E27FC236}">
                      <a16:creationId xmlns:a16="http://schemas.microsoft.com/office/drawing/2014/main" id="{13C1E82B-0784-D736-31C0-331066F7C01A}"/>
                    </a:ext>
                  </a:extLst>
                </p:cNvPr>
                <p:cNvSpPr/>
                <p:nvPr/>
              </p:nvSpPr>
              <p:spPr>
                <a:xfrm>
                  <a:off x="7542889" y="4198938"/>
                  <a:ext cx="13442" cy="11270"/>
                </a:xfrm>
                <a:custGeom>
                  <a:avLst/>
                  <a:gdLst>
                    <a:gd name="connsiteX0" fmla="*/ 8634 w 13442"/>
                    <a:gd name="connsiteY0" fmla="*/ 11270 h 11270"/>
                    <a:gd name="connsiteX1" fmla="*/ 7006 w 13442"/>
                    <a:gd name="connsiteY1" fmla="*/ 10959 h 11270"/>
                    <a:gd name="connsiteX2" fmla="*/ 2965 w 13442"/>
                    <a:gd name="connsiteY2" fmla="*/ 9423 h 11270"/>
                    <a:gd name="connsiteX3" fmla="*/ 240 w 13442"/>
                    <a:gd name="connsiteY3" fmla="*/ 3699 h 11270"/>
                    <a:gd name="connsiteX4" fmla="*/ 423 w 13442"/>
                    <a:gd name="connsiteY4" fmla="*/ 3132 h 11270"/>
                    <a:gd name="connsiteX5" fmla="*/ 6001 w 13442"/>
                    <a:gd name="connsiteY5" fmla="*/ 170 h 11270"/>
                    <a:gd name="connsiteX6" fmla="*/ 10847 w 13442"/>
                    <a:gd name="connsiteY6" fmla="*/ 2017 h 11270"/>
                    <a:gd name="connsiteX7" fmla="*/ 13060 w 13442"/>
                    <a:gd name="connsiteY7" fmla="*/ 7960 h 11270"/>
                    <a:gd name="connsiteX8" fmla="*/ 12822 w 13442"/>
                    <a:gd name="connsiteY8" fmla="*/ 8509 h 11270"/>
                    <a:gd name="connsiteX9" fmla="*/ 8634 w 13442"/>
                    <a:gd name="connsiteY9" fmla="*/ 11270 h 1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42" h="11270">
                      <a:moveTo>
                        <a:pt x="8634" y="11270"/>
                      </a:moveTo>
                      <a:cubicBezTo>
                        <a:pt x="8086" y="11270"/>
                        <a:pt x="7537" y="11179"/>
                        <a:pt x="7006" y="10959"/>
                      </a:cubicBezTo>
                      <a:lnTo>
                        <a:pt x="2965" y="9423"/>
                      </a:lnTo>
                      <a:cubicBezTo>
                        <a:pt x="661" y="8563"/>
                        <a:pt x="-546" y="6022"/>
                        <a:pt x="240" y="3699"/>
                      </a:cubicBezTo>
                      <a:lnTo>
                        <a:pt x="423" y="3132"/>
                      </a:lnTo>
                      <a:cubicBezTo>
                        <a:pt x="1191" y="828"/>
                        <a:pt x="3641" y="-489"/>
                        <a:pt x="6001" y="170"/>
                      </a:cubicBezTo>
                      <a:cubicBezTo>
                        <a:pt x="7628" y="627"/>
                        <a:pt x="9256" y="1248"/>
                        <a:pt x="10847" y="2017"/>
                      </a:cubicBezTo>
                      <a:cubicBezTo>
                        <a:pt x="13060" y="3077"/>
                        <a:pt x="14048" y="5710"/>
                        <a:pt x="13060" y="7960"/>
                      </a:cubicBezTo>
                      <a:lnTo>
                        <a:pt x="12822" y="8509"/>
                      </a:lnTo>
                      <a:cubicBezTo>
                        <a:pt x="12072" y="10228"/>
                        <a:pt x="10408" y="11270"/>
                        <a:pt x="8634" y="112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38" name="Graphic 4">
              <a:extLst>
                <a:ext uri="{FF2B5EF4-FFF2-40B4-BE49-F238E27FC236}">
                  <a16:creationId xmlns:a16="http://schemas.microsoft.com/office/drawing/2014/main" id="{036C8E6E-E5B4-8D43-5C00-9E635C6FF1F8}"/>
                </a:ext>
              </a:extLst>
            </p:cNvPr>
            <p:cNvGrpSpPr/>
            <p:nvPr/>
          </p:nvGrpSpPr>
          <p:grpSpPr>
            <a:xfrm>
              <a:off x="7547003" y="4200501"/>
              <a:ext cx="10758" cy="10237"/>
              <a:chOff x="7547003" y="4200501"/>
              <a:chExt cx="10758" cy="10237"/>
            </a:xfrm>
          </p:grpSpPr>
          <p:grpSp>
            <p:nvGrpSpPr>
              <p:cNvPr id="339" name="Graphic 4">
                <a:extLst>
                  <a:ext uri="{FF2B5EF4-FFF2-40B4-BE49-F238E27FC236}">
                    <a16:creationId xmlns:a16="http://schemas.microsoft.com/office/drawing/2014/main" id="{90C90BC8-00B5-FC05-0AB0-C07062883624}"/>
                  </a:ext>
                </a:extLst>
              </p:cNvPr>
              <p:cNvGrpSpPr/>
              <p:nvPr/>
            </p:nvGrpSpPr>
            <p:grpSpPr>
              <a:xfrm>
                <a:off x="7547068" y="4200773"/>
                <a:ext cx="9982" cy="9599"/>
                <a:chOff x="7547068" y="4200773"/>
                <a:chExt cx="9982" cy="9599"/>
              </a:xfrm>
            </p:grpSpPr>
            <p:sp>
              <p:nvSpPr>
                <p:cNvPr id="340" name="Freeform: Shape 339">
                  <a:extLst>
                    <a:ext uri="{FF2B5EF4-FFF2-40B4-BE49-F238E27FC236}">
                      <a16:creationId xmlns:a16="http://schemas.microsoft.com/office/drawing/2014/main" id="{4FE63665-0605-62AF-B065-7EB00B1F0C76}"/>
                    </a:ext>
                  </a:extLst>
                </p:cNvPr>
                <p:cNvSpPr/>
                <p:nvPr/>
              </p:nvSpPr>
              <p:spPr>
                <a:xfrm>
                  <a:off x="7551633" y="4205343"/>
                  <a:ext cx="987" cy="457"/>
                </a:xfrm>
                <a:custGeom>
                  <a:avLst/>
                  <a:gdLst>
                    <a:gd name="connsiteX0" fmla="*/ 896 w 987"/>
                    <a:gd name="connsiteY0" fmla="*/ 457 h 457"/>
                    <a:gd name="connsiteX1" fmla="*/ 988 w 987"/>
                    <a:gd name="connsiteY1" fmla="*/ 384 h 457"/>
                    <a:gd name="connsiteX2" fmla="*/ 0 w 987"/>
                    <a:gd name="connsiteY2" fmla="*/ 0 h 457"/>
                    <a:gd name="connsiteX3" fmla="*/ 896 w 987"/>
                    <a:gd name="connsiteY3" fmla="*/ 457 h 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7" h="457">
                      <a:moveTo>
                        <a:pt x="896" y="457"/>
                      </a:moveTo>
                      <a:cubicBezTo>
                        <a:pt x="933" y="439"/>
                        <a:pt x="951" y="402"/>
                        <a:pt x="988" y="384"/>
                      </a:cubicBezTo>
                      <a:cubicBezTo>
                        <a:pt x="659" y="256"/>
                        <a:pt x="329" y="128"/>
                        <a:pt x="0" y="0"/>
                      </a:cubicBezTo>
                      <a:cubicBezTo>
                        <a:pt x="293" y="146"/>
                        <a:pt x="585" y="311"/>
                        <a:pt x="896" y="45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1" name="Freeform: Shape 340">
                  <a:extLst>
                    <a:ext uri="{FF2B5EF4-FFF2-40B4-BE49-F238E27FC236}">
                      <a16:creationId xmlns:a16="http://schemas.microsoft.com/office/drawing/2014/main" id="{52B69309-B2FF-8071-2202-4CE3AC8BA657}"/>
                    </a:ext>
                  </a:extLst>
                </p:cNvPr>
                <p:cNvSpPr/>
                <p:nvPr/>
              </p:nvSpPr>
              <p:spPr>
                <a:xfrm>
                  <a:off x="7547068" y="4200773"/>
                  <a:ext cx="9982" cy="9599"/>
                </a:xfrm>
                <a:custGeom>
                  <a:avLst/>
                  <a:gdLst>
                    <a:gd name="connsiteX0" fmla="*/ 5461 w 9982"/>
                    <a:gd name="connsiteY0" fmla="*/ 9599 h 9599"/>
                    <a:gd name="connsiteX1" fmla="*/ 3321 w 9982"/>
                    <a:gd name="connsiteY1" fmla="*/ 9069 h 9599"/>
                    <a:gd name="connsiteX2" fmla="*/ 2626 w 9982"/>
                    <a:gd name="connsiteY2" fmla="*/ 8703 h 9599"/>
                    <a:gd name="connsiteX3" fmla="*/ 358 w 9982"/>
                    <a:gd name="connsiteY3" fmla="*/ 2815 h 9599"/>
                    <a:gd name="connsiteX4" fmla="*/ 6138 w 9982"/>
                    <a:gd name="connsiteY4" fmla="*/ 272 h 9599"/>
                    <a:gd name="connsiteX5" fmla="*/ 6905 w 9982"/>
                    <a:gd name="connsiteY5" fmla="*/ 565 h 9599"/>
                    <a:gd name="connsiteX6" fmla="*/ 9868 w 9982"/>
                    <a:gd name="connsiteY6" fmla="*/ 3948 h 9599"/>
                    <a:gd name="connsiteX7" fmla="*/ 8771 w 9982"/>
                    <a:gd name="connsiteY7" fmla="*/ 8173 h 9599"/>
                    <a:gd name="connsiteX8" fmla="*/ 8424 w 9982"/>
                    <a:gd name="connsiteY8" fmla="*/ 8484 h 9599"/>
                    <a:gd name="connsiteX9" fmla="*/ 5461 w 9982"/>
                    <a:gd name="connsiteY9" fmla="*/ 9599 h 9599"/>
                    <a:gd name="connsiteX10" fmla="*/ 2480 w 9982"/>
                    <a:gd name="connsiteY10" fmla="*/ 1571 h 9599"/>
                    <a:gd name="connsiteX11" fmla="*/ 4748 w 9982"/>
                    <a:gd name="connsiteY11" fmla="*/ 4205 h 9599"/>
                    <a:gd name="connsiteX12" fmla="*/ 2480 w 9982"/>
                    <a:gd name="connsiteY12" fmla="*/ 1571 h 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982" h="9599">
                      <a:moveTo>
                        <a:pt x="5461" y="9599"/>
                      </a:moveTo>
                      <a:cubicBezTo>
                        <a:pt x="4729" y="9599"/>
                        <a:pt x="3998" y="9416"/>
                        <a:pt x="3321" y="9069"/>
                      </a:cubicBezTo>
                      <a:lnTo>
                        <a:pt x="2626" y="8703"/>
                      </a:lnTo>
                      <a:cubicBezTo>
                        <a:pt x="413" y="7661"/>
                        <a:pt x="-593" y="5064"/>
                        <a:pt x="358" y="2815"/>
                      </a:cubicBezTo>
                      <a:cubicBezTo>
                        <a:pt x="1291" y="547"/>
                        <a:pt x="3852" y="-551"/>
                        <a:pt x="6138" y="272"/>
                      </a:cubicBezTo>
                      <a:lnTo>
                        <a:pt x="6905" y="565"/>
                      </a:lnTo>
                      <a:cubicBezTo>
                        <a:pt x="8350" y="1114"/>
                        <a:pt x="9557" y="2431"/>
                        <a:pt x="9868" y="3948"/>
                      </a:cubicBezTo>
                      <a:cubicBezTo>
                        <a:pt x="10179" y="5466"/>
                        <a:pt x="9868" y="7094"/>
                        <a:pt x="8771" y="8173"/>
                      </a:cubicBezTo>
                      <a:cubicBezTo>
                        <a:pt x="8698" y="8264"/>
                        <a:pt x="8515" y="8411"/>
                        <a:pt x="8424" y="8484"/>
                      </a:cubicBezTo>
                      <a:cubicBezTo>
                        <a:pt x="7582" y="9234"/>
                        <a:pt x="6521" y="9599"/>
                        <a:pt x="5461" y="9599"/>
                      </a:cubicBezTo>
                      <a:close/>
                      <a:moveTo>
                        <a:pt x="2480" y="1571"/>
                      </a:moveTo>
                      <a:lnTo>
                        <a:pt x="4748" y="4205"/>
                      </a:lnTo>
                      <a:lnTo>
                        <a:pt x="2480" y="15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2" name="Graphic 4">
                <a:extLst>
                  <a:ext uri="{FF2B5EF4-FFF2-40B4-BE49-F238E27FC236}">
                    <a16:creationId xmlns:a16="http://schemas.microsoft.com/office/drawing/2014/main" id="{45747243-EDFC-7ED1-62C6-79DFC44A0039}"/>
                  </a:ext>
                </a:extLst>
              </p:cNvPr>
              <p:cNvGrpSpPr/>
              <p:nvPr/>
            </p:nvGrpSpPr>
            <p:grpSpPr>
              <a:xfrm>
                <a:off x="7547003" y="4200501"/>
                <a:ext cx="10758" cy="10237"/>
                <a:chOff x="7547003" y="4200501"/>
                <a:chExt cx="10758" cy="10237"/>
              </a:xfrm>
            </p:grpSpPr>
            <p:sp>
              <p:nvSpPr>
                <p:cNvPr id="343" name="Freeform: Shape 342">
                  <a:extLst>
                    <a:ext uri="{FF2B5EF4-FFF2-40B4-BE49-F238E27FC236}">
                      <a16:creationId xmlns:a16="http://schemas.microsoft.com/office/drawing/2014/main" id="{123BF5A7-EE2E-AD60-59DF-5A7F31788F65}"/>
                    </a:ext>
                  </a:extLst>
                </p:cNvPr>
                <p:cNvSpPr/>
                <p:nvPr/>
              </p:nvSpPr>
              <p:spPr>
                <a:xfrm>
                  <a:off x="7551505" y="4205088"/>
                  <a:ext cx="1682" cy="1078"/>
                </a:xfrm>
                <a:custGeom>
                  <a:avLst/>
                  <a:gdLst>
                    <a:gd name="connsiteX0" fmla="*/ 1061 w 1682"/>
                    <a:gd name="connsiteY0" fmla="*/ 1079 h 1078"/>
                    <a:gd name="connsiteX1" fmla="*/ 622 w 1682"/>
                    <a:gd name="connsiteY1" fmla="*/ 859 h 1078"/>
                    <a:gd name="connsiteX2" fmla="*/ 0 w 1682"/>
                    <a:gd name="connsiteY2" fmla="*/ 548 h 1078"/>
                    <a:gd name="connsiteX3" fmla="*/ 238 w 1682"/>
                    <a:gd name="connsiteY3" fmla="*/ 0 h 1078"/>
                    <a:gd name="connsiteX4" fmla="*/ 1683 w 1682"/>
                    <a:gd name="connsiteY4" fmla="*/ 548 h 1078"/>
                    <a:gd name="connsiteX5" fmla="*/ 1061 w 1682"/>
                    <a:gd name="connsiteY5" fmla="*/ 1079 h 1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2" h="1078">
                      <a:moveTo>
                        <a:pt x="1061" y="1079"/>
                      </a:moveTo>
                      <a:lnTo>
                        <a:pt x="622" y="859"/>
                      </a:lnTo>
                      <a:cubicBezTo>
                        <a:pt x="421" y="750"/>
                        <a:pt x="201" y="640"/>
                        <a:pt x="0" y="548"/>
                      </a:cubicBezTo>
                      <a:lnTo>
                        <a:pt x="238" y="0"/>
                      </a:lnTo>
                      <a:lnTo>
                        <a:pt x="1683" y="548"/>
                      </a:lnTo>
                      <a:lnTo>
                        <a:pt x="1061" y="107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4" name="Freeform: Shape 343">
                  <a:extLst>
                    <a:ext uri="{FF2B5EF4-FFF2-40B4-BE49-F238E27FC236}">
                      <a16:creationId xmlns:a16="http://schemas.microsoft.com/office/drawing/2014/main" id="{5B0FF920-8318-ACAF-65C7-4B5D37AB6F55}"/>
                    </a:ext>
                  </a:extLst>
                </p:cNvPr>
                <p:cNvSpPr/>
                <p:nvPr/>
              </p:nvSpPr>
              <p:spPr>
                <a:xfrm>
                  <a:off x="7547003" y="4200501"/>
                  <a:ext cx="10758" cy="10237"/>
                </a:xfrm>
                <a:custGeom>
                  <a:avLst/>
                  <a:gdLst>
                    <a:gd name="connsiteX0" fmla="*/ 5562 w 10758"/>
                    <a:gd name="connsiteY0" fmla="*/ 10238 h 10237"/>
                    <a:gd name="connsiteX1" fmla="*/ 3459 w 10758"/>
                    <a:gd name="connsiteY1" fmla="*/ 9726 h 10237"/>
                    <a:gd name="connsiteX2" fmla="*/ 3021 w 10758"/>
                    <a:gd name="connsiteY2" fmla="*/ 9506 h 10237"/>
                    <a:gd name="connsiteX3" fmla="*/ 314 w 10758"/>
                    <a:gd name="connsiteY3" fmla="*/ 3288 h 10237"/>
                    <a:gd name="connsiteX4" fmla="*/ 551 w 10758"/>
                    <a:gd name="connsiteY4" fmla="*/ 2740 h 10237"/>
                    <a:gd name="connsiteX5" fmla="*/ 6367 w 10758"/>
                    <a:gd name="connsiteY5" fmla="*/ 307 h 10237"/>
                    <a:gd name="connsiteX6" fmla="*/ 7812 w 10758"/>
                    <a:gd name="connsiteY6" fmla="*/ 856 h 10237"/>
                    <a:gd name="connsiteX7" fmla="*/ 10683 w 10758"/>
                    <a:gd name="connsiteY7" fmla="*/ 4312 h 10237"/>
                    <a:gd name="connsiteX8" fmla="*/ 9220 w 10758"/>
                    <a:gd name="connsiteY8" fmla="*/ 8555 h 10237"/>
                    <a:gd name="connsiteX9" fmla="*/ 8616 w 10758"/>
                    <a:gd name="connsiteY9" fmla="*/ 9104 h 10237"/>
                    <a:gd name="connsiteX10" fmla="*/ 5562 w 10758"/>
                    <a:gd name="connsiteY10" fmla="*/ 10238 h 10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758" h="10237">
                      <a:moveTo>
                        <a:pt x="5562" y="10238"/>
                      </a:moveTo>
                      <a:cubicBezTo>
                        <a:pt x="4849" y="10238"/>
                        <a:pt x="4118" y="10073"/>
                        <a:pt x="3459" y="9726"/>
                      </a:cubicBezTo>
                      <a:lnTo>
                        <a:pt x="3021" y="9506"/>
                      </a:lnTo>
                      <a:cubicBezTo>
                        <a:pt x="789" y="8446"/>
                        <a:pt x="-674" y="5556"/>
                        <a:pt x="314" y="3288"/>
                      </a:cubicBezTo>
                      <a:lnTo>
                        <a:pt x="551" y="2740"/>
                      </a:lnTo>
                      <a:cubicBezTo>
                        <a:pt x="1539" y="490"/>
                        <a:pt x="4099" y="-570"/>
                        <a:pt x="6367" y="307"/>
                      </a:cubicBezTo>
                      <a:lnTo>
                        <a:pt x="7812" y="856"/>
                      </a:lnTo>
                      <a:cubicBezTo>
                        <a:pt x="9311" y="1423"/>
                        <a:pt x="10391" y="2740"/>
                        <a:pt x="10683" y="4312"/>
                      </a:cubicBezTo>
                      <a:cubicBezTo>
                        <a:pt x="10976" y="5885"/>
                        <a:pt x="10409" y="7495"/>
                        <a:pt x="9220" y="8555"/>
                      </a:cubicBezTo>
                      <a:lnTo>
                        <a:pt x="8616" y="9104"/>
                      </a:lnTo>
                      <a:cubicBezTo>
                        <a:pt x="7739" y="9854"/>
                        <a:pt x="6660" y="10238"/>
                        <a:pt x="5562" y="102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45" name="Graphic 4">
              <a:extLst>
                <a:ext uri="{FF2B5EF4-FFF2-40B4-BE49-F238E27FC236}">
                  <a16:creationId xmlns:a16="http://schemas.microsoft.com/office/drawing/2014/main" id="{07C09C28-557C-A5FD-8FCA-18ECDCA4530A}"/>
                </a:ext>
              </a:extLst>
            </p:cNvPr>
            <p:cNvGrpSpPr/>
            <p:nvPr/>
          </p:nvGrpSpPr>
          <p:grpSpPr>
            <a:xfrm>
              <a:off x="7493749" y="4197970"/>
              <a:ext cx="204885" cy="117175"/>
              <a:chOff x="7493749" y="4197970"/>
              <a:chExt cx="204885" cy="117175"/>
            </a:xfrm>
          </p:grpSpPr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AE8E181A-1109-26D7-1F14-ACDCE540D0BE}"/>
                  </a:ext>
                </a:extLst>
              </p:cNvPr>
              <p:cNvSpPr/>
              <p:nvPr/>
            </p:nvSpPr>
            <p:spPr>
              <a:xfrm>
                <a:off x="7498305" y="4202526"/>
                <a:ext cx="195738" cy="107991"/>
              </a:xfrm>
              <a:custGeom>
                <a:avLst/>
                <a:gdLst>
                  <a:gd name="connsiteX0" fmla="*/ 187141 w 195738"/>
                  <a:gd name="connsiteY0" fmla="*/ 33029 h 107991"/>
                  <a:gd name="connsiteX1" fmla="*/ 187050 w 195738"/>
                  <a:gd name="connsiteY1" fmla="*/ 32883 h 107991"/>
                  <a:gd name="connsiteX2" fmla="*/ 186885 w 195738"/>
                  <a:gd name="connsiteY2" fmla="*/ 32901 h 107991"/>
                  <a:gd name="connsiteX3" fmla="*/ 151498 w 195738"/>
                  <a:gd name="connsiteY3" fmla="*/ 33816 h 107991"/>
                  <a:gd name="connsiteX4" fmla="*/ 102431 w 195738"/>
                  <a:gd name="connsiteY4" fmla="*/ 23483 h 107991"/>
                  <a:gd name="connsiteX5" fmla="*/ 54407 w 195738"/>
                  <a:gd name="connsiteY5" fmla="*/ 2909 h 107991"/>
                  <a:gd name="connsiteX6" fmla="*/ 54242 w 195738"/>
                  <a:gd name="connsiteY6" fmla="*/ 2836 h 107991"/>
                  <a:gd name="connsiteX7" fmla="*/ 54169 w 195738"/>
                  <a:gd name="connsiteY7" fmla="*/ 2891 h 107991"/>
                  <a:gd name="connsiteX8" fmla="*/ 54096 w 195738"/>
                  <a:gd name="connsiteY8" fmla="*/ 2854 h 107991"/>
                  <a:gd name="connsiteX9" fmla="*/ 53419 w 195738"/>
                  <a:gd name="connsiteY9" fmla="*/ 2507 h 107991"/>
                  <a:gd name="connsiteX10" fmla="*/ 52102 w 195738"/>
                  <a:gd name="connsiteY10" fmla="*/ 2013 h 107991"/>
                  <a:gd name="connsiteX11" fmla="*/ 49304 w 195738"/>
                  <a:gd name="connsiteY11" fmla="*/ 952 h 107991"/>
                  <a:gd name="connsiteX12" fmla="*/ 36850 w 195738"/>
                  <a:gd name="connsiteY12" fmla="*/ 678 h 107991"/>
                  <a:gd name="connsiteX13" fmla="*/ 731 w 195738"/>
                  <a:gd name="connsiteY13" fmla="*/ 4683 h 107991"/>
                  <a:gd name="connsiteX14" fmla="*/ 0 w 195738"/>
                  <a:gd name="connsiteY14" fmla="*/ 4701 h 107991"/>
                  <a:gd name="connsiteX15" fmla="*/ 549 w 195738"/>
                  <a:gd name="connsiteY15" fmla="*/ 5195 h 107991"/>
                  <a:gd name="connsiteX16" fmla="*/ 16642 w 195738"/>
                  <a:gd name="connsiteY16" fmla="*/ 53311 h 107991"/>
                  <a:gd name="connsiteX17" fmla="*/ 2378 w 195738"/>
                  <a:gd name="connsiteY17" fmla="*/ 106894 h 107991"/>
                  <a:gd name="connsiteX18" fmla="*/ 2158 w 195738"/>
                  <a:gd name="connsiteY18" fmla="*/ 107388 h 107991"/>
                  <a:gd name="connsiteX19" fmla="*/ 2688 w 195738"/>
                  <a:gd name="connsiteY19" fmla="*/ 107315 h 107991"/>
                  <a:gd name="connsiteX20" fmla="*/ 4225 w 195738"/>
                  <a:gd name="connsiteY20" fmla="*/ 107096 h 107991"/>
                  <a:gd name="connsiteX21" fmla="*/ 19202 w 195738"/>
                  <a:gd name="connsiteY21" fmla="*/ 107992 h 107991"/>
                  <a:gd name="connsiteX22" fmla="*/ 162470 w 195738"/>
                  <a:gd name="connsiteY22" fmla="*/ 95940 h 107991"/>
                  <a:gd name="connsiteX23" fmla="*/ 162470 w 195738"/>
                  <a:gd name="connsiteY23" fmla="*/ 95940 h 107991"/>
                  <a:gd name="connsiteX24" fmla="*/ 162855 w 195738"/>
                  <a:gd name="connsiteY24" fmla="*/ 95903 h 107991"/>
                  <a:gd name="connsiteX25" fmla="*/ 186154 w 195738"/>
                  <a:gd name="connsiteY25" fmla="*/ 93123 h 107991"/>
                  <a:gd name="connsiteX26" fmla="*/ 191219 w 195738"/>
                  <a:gd name="connsiteY26" fmla="*/ 96470 h 107991"/>
                  <a:gd name="connsiteX27" fmla="*/ 191384 w 195738"/>
                  <a:gd name="connsiteY27" fmla="*/ 96269 h 107991"/>
                  <a:gd name="connsiteX28" fmla="*/ 192700 w 195738"/>
                  <a:gd name="connsiteY28" fmla="*/ 93745 h 107991"/>
                  <a:gd name="connsiteX29" fmla="*/ 187141 w 195738"/>
                  <a:gd name="connsiteY29" fmla="*/ 33029 h 10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5738" h="107991">
                    <a:moveTo>
                      <a:pt x="187141" y="33029"/>
                    </a:moveTo>
                    <a:lnTo>
                      <a:pt x="187050" y="32883"/>
                    </a:lnTo>
                    <a:lnTo>
                      <a:pt x="186885" y="32901"/>
                    </a:lnTo>
                    <a:cubicBezTo>
                      <a:pt x="174888" y="33560"/>
                      <a:pt x="163147" y="34145"/>
                      <a:pt x="151498" y="33816"/>
                    </a:cubicBezTo>
                    <a:cubicBezTo>
                      <a:pt x="131125" y="33249"/>
                      <a:pt x="115543" y="29975"/>
                      <a:pt x="102431" y="23483"/>
                    </a:cubicBezTo>
                    <a:cubicBezTo>
                      <a:pt x="88624" y="16643"/>
                      <a:pt x="73810" y="10297"/>
                      <a:pt x="54407" y="2909"/>
                    </a:cubicBezTo>
                    <a:lnTo>
                      <a:pt x="54242" y="2836"/>
                    </a:lnTo>
                    <a:lnTo>
                      <a:pt x="54169" y="2891"/>
                    </a:lnTo>
                    <a:lnTo>
                      <a:pt x="54096" y="2854"/>
                    </a:lnTo>
                    <a:cubicBezTo>
                      <a:pt x="53876" y="2744"/>
                      <a:pt x="53675" y="2634"/>
                      <a:pt x="53419" y="2507"/>
                    </a:cubicBezTo>
                    <a:lnTo>
                      <a:pt x="52102" y="2013"/>
                    </a:lnTo>
                    <a:cubicBezTo>
                      <a:pt x="51188" y="1665"/>
                      <a:pt x="50255" y="1318"/>
                      <a:pt x="49304" y="952"/>
                    </a:cubicBezTo>
                    <a:cubicBezTo>
                      <a:pt x="45153" y="-218"/>
                      <a:pt x="40855" y="-310"/>
                      <a:pt x="36850" y="678"/>
                    </a:cubicBezTo>
                    <a:cubicBezTo>
                      <a:pt x="24762" y="2927"/>
                      <a:pt x="12948" y="4226"/>
                      <a:pt x="731" y="4683"/>
                    </a:cubicBezTo>
                    <a:lnTo>
                      <a:pt x="0" y="4701"/>
                    </a:lnTo>
                    <a:lnTo>
                      <a:pt x="549" y="5195"/>
                    </a:lnTo>
                    <a:cubicBezTo>
                      <a:pt x="12436" y="15912"/>
                      <a:pt x="17867" y="32097"/>
                      <a:pt x="16642" y="53311"/>
                    </a:cubicBezTo>
                    <a:cubicBezTo>
                      <a:pt x="15362" y="75531"/>
                      <a:pt x="7150" y="96434"/>
                      <a:pt x="2378" y="106894"/>
                    </a:cubicBezTo>
                    <a:lnTo>
                      <a:pt x="2158" y="107388"/>
                    </a:lnTo>
                    <a:lnTo>
                      <a:pt x="2688" y="107315"/>
                    </a:lnTo>
                    <a:cubicBezTo>
                      <a:pt x="3548" y="107206"/>
                      <a:pt x="4078" y="107132"/>
                      <a:pt x="4225" y="107096"/>
                    </a:cubicBezTo>
                    <a:cubicBezTo>
                      <a:pt x="7589" y="107718"/>
                      <a:pt x="12747" y="107992"/>
                      <a:pt x="19202" y="107992"/>
                    </a:cubicBezTo>
                    <a:cubicBezTo>
                      <a:pt x="54370" y="107992"/>
                      <a:pt x="128108" y="99927"/>
                      <a:pt x="162470" y="95940"/>
                    </a:cubicBezTo>
                    <a:lnTo>
                      <a:pt x="162470" y="95940"/>
                    </a:lnTo>
                    <a:lnTo>
                      <a:pt x="162855" y="95903"/>
                    </a:lnTo>
                    <a:cubicBezTo>
                      <a:pt x="176095" y="94367"/>
                      <a:pt x="185056" y="93252"/>
                      <a:pt x="186154" y="93123"/>
                    </a:cubicBezTo>
                    <a:lnTo>
                      <a:pt x="191219" y="96470"/>
                    </a:lnTo>
                    <a:lnTo>
                      <a:pt x="191384" y="96269"/>
                    </a:lnTo>
                    <a:cubicBezTo>
                      <a:pt x="192042" y="95483"/>
                      <a:pt x="192463" y="94678"/>
                      <a:pt x="192700" y="93745"/>
                    </a:cubicBezTo>
                    <a:cubicBezTo>
                      <a:pt x="196321" y="72312"/>
                      <a:pt x="198882" y="49927"/>
                      <a:pt x="187141" y="330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14559FFA-2DC2-05F1-4245-C94434D27513}"/>
                  </a:ext>
                </a:extLst>
              </p:cNvPr>
              <p:cNvSpPr/>
              <p:nvPr/>
            </p:nvSpPr>
            <p:spPr>
              <a:xfrm>
                <a:off x="7493749" y="4197970"/>
                <a:ext cx="204885" cy="117175"/>
              </a:xfrm>
              <a:custGeom>
                <a:avLst/>
                <a:gdLst>
                  <a:gd name="connsiteX0" fmla="*/ 23777 w 204885"/>
                  <a:gd name="connsiteY0" fmla="*/ 117175 h 117175"/>
                  <a:gd name="connsiteX1" fmla="*/ 8726 w 204885"/>
                  <a:gd name="connsiteY1" fmla="*/ 116334 h 117175"/>
                  <a:gd name="connsiteX2" fmla="*/ 7318 w 204885"/>
                  <a:gd name="connsiteY2" fmla="*/ 116517 h 117175"/>
                  <a:gd name="connsiteX3" fmla="*/ 3038 w 204885"/>
                  <a:gd name="connsiteY3" fmla="*/ 114706 h 117175"/>
                  <a:gd name="connsiteX4" fmla="*/ 2563 w 204885"/>
                  <a:gd name="connsiteY4" fmla="*/ 110079 h 117175"/>
                  <a:gd name="connsiteX5" fmla="*/ 2783 w 204885"/>
                  <a:gd name="connsiteY5" fmla="*/ 109585 h 117175"/>
                  <a:gd name="connsiteX6" fmla="*/ 16645 w 204885"/>
                  <a:gd name="connsiteY6" fmla="*/ 57629 h 117175"/>
                  <a:gd name="connsiteX7" fmla="*/ 2051 w 204885"/>
                  <a:gd name="connsiteY7" fmla="*/ 13171 h 117175"/>
                  <a:gd name="connsiteX8" fmla="*/ 1502 w 204885"/>
                  <a:gd name="connsiteY8" fmla="*/ 12677 h 117175"/>
                  <a:gd name="connsiteX9" fmla="*/ 277 w 204885"/>
                  <a:gd name="connsiteY9" fmla="*/ 7721 h 117175"/>
                  <a:gd name="connsiteX10" fmla="*/ 4410 w 204885"/>
                  <a:gd name="connsiteY10" fmla="*/ 4722 h 117175"/>
                  <a:gd name="connsiteX11" fmla="*/ 5142 w 204885"/>
                  <a:gd name="connsiteY11" fmla="*/ 4704 h 117175"/>
                  <a:gd name="connsiteX12" fmla="*/ 40584 w 204885"/>
                  <a:gd name="connsiteY12" fmla="*/ 772 h 117175"/>
                  <a:gd name="connsiteX13" fmla="*/ 55104 w 204885"/>
                  <a:gd name="connsiteY13" fmla="*/ 1138 h 117175"/>
                  <a:gd name="connsiteX14" fmla="*/ 59603 w 204885"/>
                  <a:gd name="connsiteY14" fmla="*/ 2820 h 117175"/>
                  <a:gd name="connsiteX15" fmla="*/ 59969 w 204885"/>
                  <a:gd name="connsiteY15" fmla="*/ 2985 h 117175"/>
                  <a:gd name="connsiteX16" fmla="*/ 60463 w 204885"/>
                  <a:gd name="connsiteY16" fmla="*/ 3149 h 117175"/>
                  <a:gd name="connsiteX17" fmla="*/ 109017 w 204885"/>
                  <a:gd name="connsiteY17" fmla="*/ 23943 h 117175"/>
                  <a:gd name="connsiteX18" fmla="*/ 156182 w 204885"/>
                  <a:gd name="connsiteY18" fmla="*/ 33800 h 117175"/>
                  <a:gd name="connsiteX19" fmla="*/ 191186 w 204885"/>
                  <a:gd name="connsiteY19" fmla="*/ 32886 h 117175"/>
                  <a:gd name="connsiteX20" fmla="*/ 195355 w 204885"/>
                  <a:gd name="connsiteY20" fmla="*/ 34824 h 117175"/>
                  <a:gd name="connsiteX21" fmla="*/ 195465 w 204885"/>
                  <a:gd name="connsiteY21" fmla="*/ 34971 h 117175"/>
                  <a:gd name="connsiteX22" fmla="*/ 201774 w 204885"/>
                  <a:gd name="connsiteY22" fmla="*/ 99088 h 117175"/>
                  <a:gd name="connsiteX23" fmla="*/ 199433 w 204885"/>
                  <a:gd name="connsiteY23" fmla="*/ 103806 h 117175"/>
                  <a:gd name="connsiteX24" fmla="*/ 193252 w 204885"/>
                  <a:gd name="connsiteY24" fmla="*/ 104886 h 117175"/>
                  <a:gd name="connsiteX25" fmla="*/ 189594 w 204885"/>
                  <a:gd name="connsiteY25" fmla="*/ 102471 h 117175"/>
                  <a:gd name="connsiteX26" fmla="*/ 167941 w 204885"/>
                  <a:gd name="connsiteY26" fmla="*/ 105050 h 117175"/>
                  <a:gd name="connsiteX27" fmla="*/ 23777 w 204885"/>
                  <a:gd name="connsiteY27" fmla="*/ 117175 h 117175"/>
                  <a:gd name="connsiteX28" fmla="*/ 13591 w 204885"/>
                  <a:gd name="connsiteY28" fmla="*/ 107702 h 117175"/>
                  <a:gd name="connsiteX29" fmla="*/ 23777 w 204885"/>
                  <a:gd name="connsiteY29" fmla="*/ 108031 h 117175"/>
                  <a:gd name="connsiteX30" fmla="*/ 166515 w 204885"/>
                  <a:gd name="connsiteY30" fmla="*/ 96016 h 117175"/>
                  <a:gd name="connsiteX31" fmla="*/ 189851 w 204885"/>
                  <a:gd name="connsiteY31" fmla="*/ 93218 h 117175"/>
                  <a:gd name="connsiteX32" fmla="*/ 193234 w 204885"/>
                  <a:gd name="connsiteY32" fmla="*/ 93894 h 117175"/>
                  <a:gd name="connsiteX33" fmla="*/ 193362 w 204885"/>
                  <a:gd name="connsiteY33" fmla="*/ 93986 h 117175"/>
                  <a:gd name="connsiteX34" fmla="*/ 189229 w 204885"/>
                  <a:gd name="connsiteY34" fmla="*/ 42158 h 117175"/>
                  <a:gd name="connsiteX35" fmla="*/ 155945 w 204885"/>
                  <a:gd name="connsiteY35" fmla="*/ 42944 h 117175"/>
                  <a:gd name="connsiteX36" fmla="*/ 104976 w 204885"/>
                  <a:gd name="connsiteY36" fmla="*/ 32136 h 117175"/>
                  <a:gd name="connsiteX37" fmla="*/ 57902 w 204885"/>
                  <a:gd name="connsiteY37" fmla="*/ 11946 h 117175"/>
                  <a:gd name="connsiteX38" fmla="*/ 56805 w 204885"/>
                  <a:gd name="connsiteY38" fmla="*/ 11598 h 117175"/>
                  <a:gd name="connsiteX39" fmla="*/ 57994 w 204885"/>
                  <a:gd name="connsiteY39" fmla="*/ 7081 h 117175"/>
                  <a:gd name="connsiteX40" fmla="*/ 56348 w 204885"/>
                  <a:gd name="connsiteY40" fmla="*/ 11342 h 117175"/>
                  <a:gd name="connsiteX41" fmla="*/ 52288 w 204885"/>
                  <a:gd name="connsiteY41" fmla="*/ 9806 h 117175"/>
                  <a:gd name="connsiteX42" fmla="*/ 42541 w 204885"/>
                  <a:gd name="connsiteY42" fmla="*/ 9678 h 117175"/>
                  <a:gd name="connsiteX43" fmla="*/ 14578 w 204885"/>
                  <a:gd name="connsiteY43" fmla="*/ 13317 h 117175"/>
                  <a:gd name="connsiteX44" fmla="*/ 25789 w 204885"/>
                  <a:gd name="connsiteY44" fmla="*/ 58141 h 117175"/>
                  <a:gd name="connsiteX45" fmla="*/ 13591 w 204885"/>
                  <a:gd name="connsiteY45" fmla="*/ 107702 h 11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04885" h="117175">
                    <a:moveTo>
                      <a:pt x="23777" y="117175"/>
                    </a:moveTo>
                    <a:cubicBezTo>
                      <a:pt x="17157" y="117175"/>
                      <a:pt x="12219" y="116900"/>
                      <a:pt x="8726" y="116334"/>
                    </a:cubicBezTo>
                    <a:lnTo>
                      <a:pt x="7318" y="116517"/>
                    </a:lnTo>
                    <a:cubicBezTo>
                      <a:pt x="5690" y="116736"/>
                      <a:pt x="4026" y="116041"/>
                      <a:pt x="3038" y="114706"/>
                    </a:cubicBezTo>
                    <a:cubicBezTo>
                      <a:pt x="2051" y="113371"/>
                      <a:pt x="1868" y="111597"/>
                      <a:pt x="2563" y="110079"/>
                    </a:cubicBezTo>
                    <a:lnTo>
                      <a:pt x="2783" y="109585"/>
                    </a:lnTo>
                    <a:cubicBezTo>
                      <a:pt x="7428" y="99399"/>
                      <a:pt x="15401" y="79118"/>
                      <a:pt x="16645" y="57629"/>
                    </a:cubicBezTo>
                    <a:cubicBezTo>
                      <a:pt x="17779" y="37860"/>
                      <a:pt x="12878" y="22900"/>
                      <a:pt x="2051" y="13171"/>
                    </a:cubicBezTo>
                    <a:lnTo>
                      <a:pt x="1502" y="12677"/>
                    </a:lnTo>
                    <a:cubicBezTo>
                      <a:pt x="131" y="11434"/>
                      <a:pt x="-363" y="9458"/>
                      <a:pt x="277" y="7721"/>
                    </a:cubicBezTo>
                    <a:cubicBezTo>
                      <a:pt x="917" y="5966"/>
                      <a:pt x="2545" y="4777"/>
                      <a:pt x="4410" y="4722"/>
                    </a:cubicBezTo>
                    <a:lnTo>
                      <a:pt x="5142" y="4704"/>
                    </a:lnTo>
                    <a:cubicBezTo>
                      <a:pt x="17120" y="4265"/>
                      <a:pt x="28715" y="2985"/>
                      <a:pt x="40584" y="772"/>
                    </a:cubicBezTo>
                    <a:cubicBezTo>
                      <a:pt x="45101" y="-362"/>
                      <a:pt x="50203" y="-252"/>
                      <a:pt x="55104" y="1138"/>
                    </a:cubicBezTo>
                    <a:lnTo>
                      <a:pt x="59603" y="2820"/>
                    </a:lnTo>
                    <a:cubicBezTo>
                      <a:pt x="59749" y="2875"/>
                      <a:pt x="59859" y="2930"/>
                      <a:pt x="59969" y="2985"/>
                    </a:cubicBezTo>
                    <a:cubicBezTo>
                      <a:pt x="60133" y="3021"/>
                      <a:pt x="60298" y="3076"/>
                      <a:pt x="60463" y="3149"/>
                    </a:cubicBezTo>
                    <a:cubicBezTo>
                      <a:pt x="80177" y="10647"/>
                      <a:pt x="95119" y="17048"/>
                      <a:pt x="109017" y="23943"/>
                    </a:cubicBezTo>
                    <a:cubicBezTo>
                      <a:pt x="121508" y="30124"/>
                      <a:pt x="136486" y="33269"/>
                      <a:pt x="156182" y="33800"/>
                    </a:cubicBezTo>
                    <a:cubicBezTo>
                      <a:pt x="167630" y="34111"/>
                      <a:pt x="179280" y="33544"/>
                      <a:pt x="191186" y="32886"/>
                    </a:cubicBezTo>
                    <a:cubicBezTo>
                      <a:pt x="192776" y="32831"/>
                      <a:pt x="194441" y="33526"/>
                      <a:pt x="195355" y="34824"/>
                    </a:cubicBezTo>
                    <a:cubicBezTo>
                      <a:pt x="195355" y="34824"/>
                      <a:pt x="195446" y="34971"/>
                      <a:pt x="195465" y="34971"/>
                    </a:cubicBezTo>
                    <a:cubicBezTo>
                      <a:pt x="208175" y="53277"/>
                      <a:pt x="205560" y="76685"/>
                      <a:pt x="201774" y="99088"/>
                    </a:cubicBezTo>
                    <a:cubicBezTo>
                      <a:pt x="201299" y="101027"/>
                      <a:pt x="200549" y="102490"/>
                      <a:pt x="199433" y="103806"/>
                    </a:cubicBezTo>
                    <a:cubicBezTo>
                      <a:pt x="197934" y="105580"/>
                      <a:pt x="195191" y="106147"/>
                      <a:pt x="193252" y="104886"/>
                    </a:cubicBezTo>
                    <a:lnTo>
                      <a:pt x="189594" y="102471"/>
                    </a:lnTo>
                    <a:cubicBezTo>
                      <a:pt x="185992" y="102910"/>
                      <a:pt x="178274" y="103861"/>
                      <a:pt x="167941" y="105050"/>
                    </a:cubicBezTo>
                    <a:cubicBezTo>
                      <a:pt x="128713" y="109622"/>
                      <a:pt x="58378" y="117175"/>
                      <a:pt x="23777" y="117175"/>
                    </a:cubicBezTo>
                    <a:close/>
                    <a:moveTo>
                      <a:pt x="13591" y="107702"/>
                    </a:moveTo>
                    <a:cubicBezTo>
                      <a:pt x="16279" y="107921"/>
                      <a:pt x="19699" y="108031"/>
                      <a:pt x="23777" y="108031"/>
                    </a:cubicBezTo>
                    <a:cubicBezTo>
                      <a:pt x="59237" y="108031"/>
                      <a:pt x="135407" y="99618"/>
                      <a:pt x="166515" y="96016"/>
                    </a:cubicBezTo>
                    <a:cubicBezTo>
                      <a:pt x="179280" y="94534"/>
                      <a:pt x="187930" y="93456"/>
                      <a:pt x="189851" y="93218"/>
                    </a:cubicBezTo>
                    <a:cubicBezTo>
                      <a:pt x="190929" y="93072"/>
                      <a:pt x="192319" y="93309"/>
                      <a:pt x="193234" y="93894"/>
                    </a:cubicBezTo>
                    <a:lnTo>
                      <a:pt x="193362" y="93986"/>
                    </a:lnTo>
                    <a:cubicBezTo>
                      <a:pt x="196306" y="75606"/>
                      <a:pt x="197970" y="56587"/>
                      <a:pt x="189229" y="42158"/>
                    </a:cubicBezTo>
                    <a:cubicBezTo>
                      <a:pt x="177890" y="42761"/>
                      <a:pt x="166881" y="43237"/>
                      <a:pt x="155945" y="42944"/>
                    </a:cubicBezTo>
                    <a:cubicBezTo>
                      <a:pt x="134895" y="42359"/>
                      <a:pt x="118692" y="38939"/>
                      <a:pt x="104976" y="32136"/>
                    </a:cubicBezTo>
                    <a:cubicBezTo>
                      <a:pt x="91479" y="25442"/>
                      <a:pt x="76940" y="19206"/>
                      <a:pt x="57902" y="11946"/>
                    </a:cubicBezTo>
                    <a:cubicBezTo>
                      <a:pt x="57518" y="11873"/>
                      <a:pt x="57153" y="11763"/>
                      <a:pt x="56805" y="11598"/>
                    </a:cubicBezTo>
                    <a:lnTo>
                      <a:pt x="57994" y="7081"/>
                    </a:lnTo>
                    <a:lnTo>
                      <a:pt x="56348" y="11342"/>
                    </a:lnTo>
                    <a:lnTo>
                      <a:pt x="52288" y="9806"/>
                    </a:lnTo>
                    <a:cubicBezTo>
                      <a:pt x="49252" y="8965"/>
                      <a:pt x="45759" y="8892"/>
                      <a:pt x="42541" y="9678"/>
                    </a:cubicBezTo>
                    <a:cubicBezTo>
                      <a:pt x="33031" y="11452"/>
                      <a:pt x="23850" y="12641"/>
                      <a:pt x="14578" y="13317"/>
                    </a:cubicBezTo>
                    <a:cubicBezTo>
                      <a:pt x="23082" y="24564"/>
                      <a:pt x="26849" y="39597"/>
                      <a:pt x="25789" y="58141"/>
                    </a:cubicBezTo>
                    <a:cubicBezTo>
                      <a:pt x="24673" y="77618"/>
                      <a:pt x="18455" y="95979"/>
                      <a:pt x="13591" y="1077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8" name="Graphic 4">
              <a:extLst>
                <a:ext uri="{FF2B5EF4-FFF2-40B4-BE49-F238E27FC236}">
                  <a16:creationId xmlns:a16="http://schemas.microsoft.com/office/drawing/2014/main" id="{4C492B51-E04D-2919-1502-9A0A0C2BF368}"/>
                </a:ext>
              </a:extLst>
            </p:cNvPr>
            <p:cNvGrpSpPr/>
            <p:nvPr/>
          </p:nvGrpSpPr>
          <p:grpSpPr>
            <a:xfrm>
              <a:off x="7680075" y="4211281"/>
              <a:ext cx="226660" cy="96091"/>
              <a:chOff x="7680075" y="4211281"/>
              <a:chExt cx="226660" cy="96091"/>
            </a:xfrm>
          </p:grpSpPr>
          <p:grpSp>
            <p:nvGrpSpPr>
              <p:cNvPr id="349" name="Graphic 4">
                <a:extLst>
                  <a:ext uri="{FF2B5EF4-FFF2-40B4-BE49-F238E27FC236}">
                    <a16:creationId xmlns:a16="http://schemas.microsoft.com/office/drawing/2014/main" id="{9271EDD0-AEA3-8AD5-F03E-D0E8D36341F2}"/>
                  </a:ext>
                </a:extLst>
              </p:cNvPr>
              <p:cNvGrpSpPr/>
              <p:nvPr/>
            </p:nvGrpSpPr>
            <p:grpSpPr>
              <a:xfrm>
                <a:off x="7680660" y="4211468"/>
                <a:ext cx="225827" cy="95592"/>
                <a:chOff x="7680660" y="4211468"/>
                <a:chExt cx="225827" cy="95592"/>
              </a:xfrm>
            </p:grpSpPr>
            <p:sp>
              <p:nvSpPr>
                <p:cNvPr id="350" name="Freeform: Shape 349">
                  <a:extLst>
                    <a:ext uri="{FF2B5EF4-FFF2-40B4-BE49-F238E27FC236}">
                      <a16:creationId xmlns:a16="http://schemas.microsoft.com/office/drawing/2014/main" id="{4269F66C-0CA1-CC97-F594-D1A30932D74E}"/>
                    </a:ext>
                  </a:extLst>
                </p:cNvPr>
                <p:cNvSpPr/>
                <p:nvPr/>
              </p:nvSpPr>
              <p:spPr>
                <a:xfrm>
                  <a:off x="7685190" y="4216137"/>
                  <a:ext cx="216712" cy="86335"/>
                </a:xfrm>
                <a:custGeom>
                  <a:avLst/>
                  <a:gdLst>
                    <a:gd name="connsiteX0" fmla="*/ 215158 w 216712"/>
                    <a:gd name="connsiteY0" fmla="*/ 25892 h 86335"/>
                    <a:gd name="connsiteX1" fmla="*/ 214006 w 216712"/>
                    <a:gd name="connsiteY1" fmla="*/ 25892 h 86335"/>
                    <a:gd name="connsiteX2" fmla="*/ 122127 w 216712"/>
                    <a:gd name="connsiteY2" fmla="*/ 10146 h 86335"/>
                    <a:gd name="connsiteX3" fmla="*/ 100931 w 216712"/>
                    <a:gd name="connsiteY3" fmla="*/ 3141 h 86335"/>
                    <a:gd name="connsiteX4" fmla="*/ 12582 w 216712"/>
                    <a:gd name="connsiteY4" fmla="*/ 18888 h 86335"/>
                    <a:gd name="connsiteX5" fmla="*/ 0 w 216712"/>
                    <a:gd name="connsiteY5" fmla="*/ 19583 h 86335"/>
                    <a:gd name="connsiteX6" fmla="*/ 5505 w 216712"/>
                    <a:gd name="connsiteY6" fmla="*/ 80116 h 86335"/>
                    <a:gd name="connsiteX7" fmla="*/ 4243 w 216712"/>
                    <a:gd name="connsiteY7" fmla="*/ 82493 h 86335"/>
                    <a:gd name="connsiteX8" fmla="*/ 4609 w 216712"/>
                    <a:gd name="connsiteY8" fmla="*/ 82731 h 86335"/>
                    <a:gd name="connsiteX9" fmla="*/ 75273 w 216712"/>
                    <a:gd name="connsiteY9" fmla="*/ 82731 h 86335"/>
                    <a:gd name="connsiteX10" fmla="*/ 151242 w 216712"/>
                    <a:gd name="connsiteY10" fmla="*/ 86224 h 86335"/>
                    <a:gd name="connsiteX11" fmla="*/ 190067 w 216712"/>
                    <a:gd name="connsiteY11" fmla="*/ 72490 h 86335"/>
                    <a:gd name="connsiteX12" fmla="*/ 200400 w 216712"/>
                    <a:gd name="connsiteY12" fmla="*/ 66308 h 86335"/>
                    <a:gd name="connsiteX13" fmla="*/ 215158 w 216712"/>
                    <a:gd name="connsiteY13" fmla="*/ 25892 h 86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6712" h="86335">
                      <a:moveTo>
                        <a:pt x="215158" y="25892"/>
                      </a:moveTo>
                      <a:lnTo>
                        <a:pt x="214006" y="25892"/>
                      </a:lnTo>
                      <a:cubicBezTo>
                        <a:pt x="196340" y="-7356"/>
                        <a:pt x="152174" y="-3844"/>
                        <a:pt x="122127" y="10146"/>
                      </a:cubicBezTo>
                      <a:cubicBezTo>
                        <a:pt x="115068" y="13639"/>
                        <a:pt x="102687" y="11901"/>
                        <a:pt x="100931" y="3141"/>
                      </a:cubicBezTo>
                      <a:cubicBezTo>
                        <a:pt x="69129" y="1386"/>
                        <a:pt x="42629" y="17132"/>
                        <a:pt x="12582" y="18888"/>
                      </a:cubicBezTo>
                      <a:cubicBezTo>
                        <a:pt x="8413" y="19107"/>
                        <a:pt x="4206" y="19345"/>
                        <a:pt x="0" y="19583"/>
                      </a:cubicBezTo>
                      <a:cubicBezTo>
                        <a:pt x="12015" y="36901"/>
                        <a:pt x="8778" y="60749"/>
                        <a:pt x="5505" y="80116"/>
                      </a:cubicBezTo>
                      <a:cubicBezTo>
                        <a:pt x="5285" y="81012"/>
                        <a:pt x="4846" y="81798"/>
                        <a:pt x="4243" y="82493"/>
                      </a:cubicBezTo>
                      <a:lnTo>
                        <a:pt x="4609" y="82731"/>
                      </a:lnTo>
                      <a:cubicBezTo>
                        <a:pt x="8138" y="87980"/>
                        <a:pt x="64685" y="84487"/>
                        <a:pt x="75273" y="82731"/>
                      </a:cubicBezTo>
                      <a:cubicBezTo>
                        <a:pt x="85880" y="80975"/>
                        <a:pt x="131820" y="84487"/>
                        <a:pt x="151242" y="86224"/>
                      </a:cubicBezTo>
                      <a:cubicBezTo>
                        <a:pt x="165141" y="87468"/>
                        <a:pt x="181728" y="77994"/>
                        <a:pt x="190067" y="72490"/>
                      </a:cubicBezTo>
                      <a:cubicBezTo>
                        <a:pt x="193414" y="70277"/>
                        <a:pt x="196907" y="68302"/>
                        <a:pt x="200400" y="66308"/>
                      </a:cubicBezTo>
                      <a:cubicBezTo>
                        <a:pt x="221779" y="54238"/>
                        <a:pt x="216494" y="30683"/>
                        <a:pt x="215158" y="2589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" name="Freeform: Shape 350">
                  <a:extLst>
                    <a:ext uri="{FF2B5EF4-FFF2-40B4-BE49-F238E27FC236}">
                      <a16:creationId xmlns:a16="http://schemas.microsoft.com/office/drawing/2014/main" id="{94B76195-C273-9D54-4531-B7CA6C53ECEC}"/>
                    </a:ext>
                  </a:extLst>
                </p:cNvPr>
                <p:cNvSpPr/>
                <p:nvPr/>
              </p:nvSpPr>
              <p:spPr>
                <a:xfrm>
                  <a:off x="7680660" y="4211468"/>
                  <a:ext cx="225827" cy="95592"/>
                </a:xfrm>
                <a:custGeom>
                  <a:avLst/>
                  <a:gdLst>
                    <a:gd name="connsiteX0" fmla="*/ 158350 w 225827"/>
                    <a:gd name="connsiteY0" fmla="*/ 95593 h 95592"/>
                    <a:gd name="connsiteX1" fmla="*/ 155406 w 225827"/>
                    <a:gd name="connsiteY1" fmla="*/ 95465 h 95592"/>
                    <a:gd name="connsiteX2" fmla="*/ 80590 w 225827"/>
                    <a:gd name="connsiteY2" fmla="*/ 91917 h 95592"/>
                    <a:gd name="connsiteX3" fmla="*/ 6669 w 225827"/>
                    <a:gd name="connsiteY3" fmla="*/ 91185 h 95592"/>
                    <a:gd name="connsiteX4" fmla="*/ 6651 w 225827"/>
                    <a:gd name="connsiteY4" fmla="*/ 91222 h 95592"/>
                    <a:gd name="connsiteX5" fmla="*/ 4475 w 225827"/>
                    <a:gd name="connsiteY5" fmla="*/ 87948 h 95592"/>
                    <a:gd name="connsiteX6" fmla="*/ 5316 w 225827"/>
                    <a:gd name="connsiteY6" fmla="*/ 84236 h 95592"/>
                    <a:gd name="connsiteX7" fmla="*/ 5645 w 225827"/>
                    <a:gd name="connsiteY7" fmla="*/ 83669 h 95592"/>
                    <a:gd name="connsiteX8" fmla="*/ 817 w 225827"/>
                    <a:gd name="connsiteY8" fmla="*/ 26867 h 95592"/>
                    <a:gd name="connsiteX9" fmla="*/ 470 w 225827"/>
                    <a:gd name="connsiteY9" fmla="*/ 22258 h 95592"/>
                    <a:gd name="connsiteX10" fmla="*/ 4329 w 225827"/>
                    <a:gd name="connsiteY10" fmla="*/ 19697 h 95592"/>
                    <a:gd name="connsiteX11" fmla="*/ 16911 w 225827"/>
                    <a:gd name="connsiteY11" fmla="*/ 19003 h 95592"/>
                    <a:gd name="connsiteX12" fmla="*/ 54383 w 225827"/>
                    <a:gd name="connsiteY12" fmla="*/ 11377 h 95592"/>
                    <a:gd name="connsiteX13" fmla="*/ 105754 w 225827"/>
                    <a:gd name="connsiteY13" fmla="*/ 3257 h 95592"/>
                    <a:gd name="connsiteX14" fmla="*/ 109978 w 225827"/>
                    <a:gd name="connsiteY14" fmla="*/ 6914 h 95592"/>
                    <a:gd name="connsiteX15" fmla="*/ 113233 w 225827"/>
                    <a:gd name="connsiteY15" fmla="*/ 10736 h 95592"/>
                    <a:gd name="connsiteX16" fmla="*/ 124663 w 225827"/>
                    <a:gd name="connsiteY16" fmla="*/ 10718 h 95592"/>
                    <a:gd name="connsiteX17" fmla="*/ 221444 w 225827"/>
                    <a:gd name="connsiteY17" fmla="*/ 26336 h 95592"/>
                    <a:gd name="connsiteX18" fmla="*/ 224114 w 225827"/>
                    <a:gd name="connsiteY18" fmla="*/ 29335 h 95592"/>
                    <a:gd name="connsiteX19" fmla="*/ 207271 w 225827"/>
                    <a:gd name="connsiteY19" fmla="*/ 75001 h 95592"/>
                    <a:gd name="connsiteX20" fmla="*/ 197194 w 225827"/>
                    <a:gd name="connsiteY20" fmla="*/ 81017 h 95592"/>
                    <a:gd name="connsiteX21" fmla="*/ 158350 w 225827"/>
                    <a:gd name="connsiteY21" fmla="*/ 95593 h 95592"/>
                    <a:gd name="connsiteX22" fmla="*/ 89496 w 225827"/>
                    <a:gd name="connsiteY22" fmla="*/ 82370 h 95592"/>
                    <a:gd name="connsiteX23" fmla="*/ 156229 w 225827"/>
                    <a:gd name="connsiteY23" fmla="*/ 86358 h 95592"/>
                    <a:gd name="connsiteX24" fmla="*/ 192128 w 225827"/>
                    <a:gd name="connsiteY24" fmla="*/ 73373 h 95592"/>
                    <a:gd name="connsiteX25" fmla="*/ 202717 w 225827"/>
                    <a:gd name="connsiteY25" fmla="*/ 67045 h 95592"/>
                    <a:gd name="connsiteX26" fmla="*/ 215884 w 225827"/>
                    <a:gd name="connsiteY26" fmla="*/ 34292 h 95592"/>
                    <a:gd name="connsiteX27" fmla="*/ 214513 w 225827"/>
                    <a:gd name="connsiteY27" fmla="*/ 32719 h 95592"/>
                    <a:gd name="connsiteX28" fmla="*/ 128614 w 225827"/>
                    <a:gd name="connsiteY28" fmla="*/ 18966 h 95592"/>
                    <a:gd name="connsiteX29" fmla="*/ 109192 w 225827"/>
                    <a:gd name="connsiteY29" fmla="*/ 18966 h 95592"/>
                    <a:gd name="connsiteX30" fmla="*/ 102224 w 225827"/>
                    <a:gd name="connsiteY30" fmla="*/ 12291 h 95592"/>
                    <a:gd name="connsiteX31" fmla="*/ 56815 w 225827"/>
                    <a:gd name="connsiteY31" fmla="*/ 20191 h 95592"/>
                    <a:gd name="connsiteX32" fmla="*/ 17404 w 225827"/>
                    <a:gd name="connsiteY32" fmla="*/ 28128 h 95592"/>
                    <a:gd name="connsiteX33" fmla="*/ 12192 w 225827"/>
                    <a:gd name="connsiteY33" fmla="*/ 28421 h 95592"/>
                    <a:gd name="connsiteX34" fmla="*/ 14716 w 225827"/>
                    <a:gd name="connsiteY34" fmla="*/ 84803 h 95592"/>
                    <a:gd name="connsiteX35" fmla="*/ 79126 w 225827"/>
                    <a:gd name="connsiteY35" fmla="*/ 82919 h 95592"/>
                    <a:gd name="connsiteX36" fmla="*/ 89496 w 225827"/>
                    <a:gd name="connsiteY36" fmla="*/ 82370 h 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25827" h="95592">
                      <a:moveTo>
                        <a:pt x="158350" y="95593"/>
                      </a:moveTo>
                      <a:cubicBezTo>
                        <a:pt x="157363" y="95593"/>
                        <a:pt x="156375" y="95556"/>
                        <a:pt x="155406" y="95465"/>
                      </a:cubicBezTo>
                      <a:cubicBezTo>
                        <a:pt x="130351" y="93216"/>
                        <a:pt x="89734" y="90417"/>
                        <a:pt x="80590" y="91917"/>
                      </a:cubicBezTo>
                      <a:cubicBezTo>
                        <a:pt x="79949" y="92027"/>
                        <a:pt x="18008" y="98811"/>
                        <a:pt x="6669" y="91185"/>
                      </a:cubicBezTo>
                      <a:lnTo>
                        <a:pt x="6651" y="91222"/>
                      </a:lnTo>
                      <a:cubicBezTo>
                        <a:pt x="5572" y="90491"/>
                        <a:pt x="4658" y="89228"/>
                        <a:pt x="4475" y="87948"/>
                      </a:cubicBezTo>
                      <a:cubicBezTo>
                        <a:pt x="4292" y="86650"/>
                        <a:pt x="4475" y="85223"/>
                        <a:pt x="5316" y="84236"/>
                      </a:cubicBezTo>
                      <a:cubicBezTo>
                        <a:pt x="5554" y="83962"/>
                        <a:pt x="5609" y="83779"/>
                        <a:pt x="5645" y="83669"/>
                      </a:cubicBezTo>
                      <a:cubicBezTo>
                        <a:pt x="9010" y="63534"/>
                        <a:pt x="11497" y="42247"/>
                        <a:pt x="817" y="26867"/>
                      </a:cubicBezTo>
                      <a:cubicBezTo>
                        <a:pt x="-134" y="25513"/>
                        <a:pt x="-262" y="23739"/>
                        <a:pt x="470" y="22258"/>
                      </a:cubicBezTo>
                      <a:cubicBezTo>
                        <a:pt x="1201" y="20758"/>
                        <a:pt x="2664" y="19789"/>
                        <a:pt x="4329" y="19697"/>
                      </a:cubicBezTo>
                      <a:lnTo>
                        <a:pt x="16911" y="19003"/>
                      </a:lnTo>
                      <a:cubicBezTo>
                        <a:pt x="29657" y="18253"/>
                        <a:pt x="41673" y="14925"/>
                        <a:pt x="54383" y="11377"/>
                      </a:cubicBezTo>
                      <a:cubicBezTo>
                        <a:pt x="70531" y="6878"/>
                        <a:pt x="87283" y="2214"/>
                        <a:pt x="105754" y="3257"/>
                      </a:cubicBezTo>
                      <a:cubicBezTo>
                        <a:pt x="107839" y="3366"/>
                        <a:pt x="109576" y="4866"/>
                        <a:pt x="109978" y="6914"/>
                      </a:cubicBezTo>
                      <a:cubicBezTo>
                        <a:pt x="110308" y="8579"/>
                        <a:pt x="111386" y="9840"/>
                        <a:pt x="113233" y="10736"/>
                      </a:cubicBezTo>
                      <a:cubicBezTo>
                        <a:pt x="116489" y="12328"/>
                        <a:pt x="121408" y="12328"/>
                        <a:pt x="124663" y="10718"/>
                      </a:cubicBezTo>
                      <a:cubicBezTo>
                        <a:pt x="158204" y="-4900"/>
                        <a:pt x="202223" y="-6399"/>
                        <a:pt x="221444" y="26336"/>
                      </a:cubicBezTo>
                      <a:cubicBezTo>
                        <a:pt x="222724" y="26867"/>
                        <a:pt x="223730" y="27945"/>
                        <a:pt x="224114" y="29335"/>
                      </a:cubicBezTo>
                      <a:cubicBezTo>
                        <a:pt x="225559" y="34529"/>
                        <a:pt x="231575" y="61193"/>
                        <a:pt x="207271" y="75001"/>
                      </a:cubicBezTo>
                      <a:cubicBezTo>
                        <a:pt x="203741" y="76994"/>
                        <a:pt x="200431" y="78896"/>
                        <a:pt x="197194" y="81017"/>
                      </a:cubicBezTo>
                      <a:cubicBezTo>
                        <a:pt x="188671" y="86613"/>
                        <a:pt x="172798" y="95593"/>
                        <a:pt x="158350" y="95593"/>
                      </a:cubicBezTo>
                      <a:close/>
                      <a:moveTo>
                        <a:pt x="89496" y="82370"/>
                      </a:moveTo>
                      <a:cubicBezTo>
                        <a:pt x="111551" y="82370"/>
                        <a:pt x="154071" y="86175"/>
                        <a:pt x="156229" y="86358"/>
                      </a:cubicBezTo>
                      <a:cubicBezTo>
                        <a:pt x="169103" y="87528"/>
                        <a:pt x="185617" y="77652"/>
                        <a:pt x="192128" y="73373"/>
                      </a:cubicBezTo>
                      <a:cubicBezTo>
                        <a:pt x="195603" y="71069"/>
                        <a:pt x="199224" y="69021"/>
                        <a:pt x="202717" y="67045"/>
                      </a:cubicBezTo>
                      <a:cubicBezTo>
                        <a:pt x="218572" y="58048"/>
                        <a:pt x="217457" y="41844"/>
                        <a:pt x="215884" y="34292"/>
                      </a:cubicBezTo>
                      <a:cubicBezTo>
                        <a:pt x="215317" y="33889"/>
                        <a:pt x="214842" y="33359"/>
                        <a:pt x="214513" y="32719"/>
                      </a:cubicBezTo>
                      <a:cubicBezTo>
                        <a:pt x="198766" y="3092"/>
                        <a:pt x="158953" y="4830"/>
                        <a:pt x="128614" y="18966"/>
                      </a:cubicBezTo>
                      <a:cubicBezTo>
                        <a:pt x="122871" y="21819"/>
                        <a:pt x="115026" y="21819"/>
                        <a:pt x="109192" y="18966"/>
                      </a:cubicBezTo>
                      <a:cubicBezTo>
                        <a:pt x="106046" y="17430"/>
                        <a:pt x="103651" y="15108"/>
                        <a:pt x="102224" y="12291"/>
                      </a:cubicBezTo>
                      <a:cubicBezTo>
                        <a:pt x="86222" y="11889"/>
                        <a:pt x="71336" y="16150"/>
                        <a:pt x="56815" y="20191"/>
                      </a:cubicBezTo>
                      <a:cubicBezTo>
                        <a:pt x="44196" y="23703"/>
                        <a:pt x="31139" y="27342"/>
                        <a:pt x="17404" y="28128"/>
                      </a:cubicBezTo>
                      <a:lnTo>
                        <a:pt x="12192" y="28421"/>
                      </a:lnTo>
                      <a:cubicBezTo>
                        <a:pt x="20861" y="47002"/>
                        <a:pt x="17185" y="70044"/>
                        <a:pt x="14716" y="84803"/>
                      </a:cubicBezTo>
                      <a:cubicBezTo>
                        <a:pt x="26603" y="86906"/>
                        <a:pt x="68318" y="84693"/>
                        <a:pt x="79126" y="82919"/>
                      </a:cubicBezTo>
                      <a:cubicBezTo>
                        <a:pt x="81376" y="82535"/>
                        <a:pt x="85015" y="82370"/>
                        <a:pt x="89496" y="823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52" name="Graphic 4">
                <a:extLst>
                  <a:ext uri="{FF2B5EF4-FFF2-40B4-BE49-F238E27FC236}">
                    <a16:creationId xmlns:a16="http://schemas.microsoft.com/office/drawing/2014/main" id="{4C0AC5BD-1426-2FA8-7B8B-B15531311B9B}"/>
                  </a:ext>
                </a:extLst>
              </p:cNvPr>
              <p:cNvGrpSpPr/>
              <p:nvPr/>
            </p:nvGrpSpPr>
            <p:grpSpPr>
              <a:xfrm>
                <a:off x="7680075" y="4211281"/>
                <a:ext cx="226660" cy="96091"/>
                <a:chOff x="7680075" y="4211281"/>
                <a:chExt cx="226660" cy="96091"/>
              </a:xfrm>
            </p:grpSpPr>
            <p:sp>
              <p:nvSpPr>
                <p:cNvPr id="353" name="Freeform: Shape 352">
                  <a:extLst>
                    <a:ext uri="{FF2B5EF4-FFF2-40B4-BE49-F238E27FC236}">
                      <a16:creationId xmlns:a16="http://schemas.microsoft.com/office/drawing/2014/main" id="{7FBE6422-09FB-8AF4-CD55-E961EFFB6C61}"/>
                    </a:ext>
                  </a:extLst>
                </p:cNvPr>
                <p:cNvSpPr/>
                <p:nvPr/>
              </p:nvSpPr>
              <p:spPr>
                <a:xfrm>
                  <a:off x="7684641" y="4215851"/>
                  <a:ext cx="217515" cy="86949"/>
                </a:xfrm>
                <a:custGeom>
                  <a:avLst/>
                  <a:gdLst>
                    <a:gd name="connsiteX0" fmla="*/ 154406 w 217515"/>
                    <a:gd name="connsiteY0" fmla="*/ 86949 h 86949"/>
                    <a:gd name="connsiteX1" fmla="*/ 151809 w 217515"/>
                    <a:gd name="connsiteY1" fmla="*/ 86839 h 86949"/>
                    <a:gd name="connsiteX2" fmla="*/ 75914 w 217515"/>
                    <a:gd name="connsiteY2" fmla="*/ 83346 h 86949"/>
                    <a:gd name="connsiteX3" fmla="*/ 4974 w 217515"/>
                    <a:gd name="connsiteY3" fmla="*/ 83273 h 86949"/>
                    <a:gd name="connsiteX4" fmla="*/ 4371 w 217515"/>
                    <a:gd name="connsiteY4" fmla="*/ 82871 h 86949"/>
                    <a:gd name="connsiteX5" fmla="*/ 4590 w 217515"/>
                    <a:gd name="connsiteY5" fmla="*/ 82615 h 86949"/>
                    <a:gd name="connsiteX6" fmla="*/ 5779 w 217515"/>
                    <a:gd name="connsiteY6" fmla="*/ 80347 h 86949"/>
                    <a:gd name="connsiteX7" fmla="*/ 311 w 217515"/>
                    <a:gd name="connsiteY7" fmla="*/ 20052 h 86949"/>
                    <a:gd name="connsiteX8" fmla="*/ 0 w 217515"/>
                    <a:gd name="connsiteY8" fmla="*/ 19613 h 86949"/>
                    <a:gd name="connsiteX9" fmla="*/ 4170 w 217515"/>
                    <a:gd name="connsiteY9" fmla="*/ 19375 h 86949"/>
                    <a:gd name="connsiteX10" fmla="*/ 13113 w 217515"/>
                    <a:gd name="connsiteY10" fmla="*/ 18881 h 86949"/>
                    <a:gd name="connsiteX11" fmla="*/ 51499 w 217515"/>
                    <a:gd name="connsiteY11" fmla="*/ 11109 h 86949"/>
                    <a:gd name="connsiteX12" fmla="*/ 101480 w 217515"/>
                    <a:gd name="connsiteY12" fmla="*/ 3135 h 86949"/>
                    <a:gd name="connsiteX13" fmla="*/ 101718 w 217515"/>
                    <a:gd name="connsiteY13" fmla="*/ 3153 h 86949"/>
                    <a:gd name="connsiteX14" fmla="*/ 101755 w 217515"/>
                    <a:gd name="connsiteY14" fmla="*/ 3373 h 86949"/>
                    <a:gd name="connsiteX15" fmla="*/ 107369 w 217515"/>
                    <a:gd name="connsiteY15" fmla="*/ 10231 h 86949"/>
                    <a:gd name="connsiteX16" fmla="*/ 122530 w 217515"/>
                    <a:gd name="connsiteY16" fmla="*/ 10176 h 86949"/>
                    <a:gd name="connsiteX17" fmla="*/ 173261 w 217515"/>
                    <a:gd name="connsiteY17" fmla="*/ 300 h 86949"/>
                    <a:gd name="connsiteX18" fmla="*/ 214720 w 217515"/>
                    <a:gd name="connsiteY18" fmla="*/ 25885 h 86949"/>
                    <a:gd name="connsiteX19" fmla="*/ 215908 w 217515"/>
                    <a:gd name="connsiteY19" fmla="*/ 25885 h 86949"/>
                    <a:gd name="connsiteX20" fmla="*/ 215963 w 217515"/>
                    <a:gd name="connsiteY20" fmla="*/ 26105 h 86949"/>
                    <a:gd name="connsiteX21" fmla="*/ 201113 w 217515"/>
                    <a:gd name="connsiteY21" fmla="*/ 66887 h 86949"/>
                    <a:gd name="connsiteX22" fmla="*/ 201022 w 217515"/>
                    <a:gd name="connsiteY22" fmla="*/ 66942 h 86949"/>
                    <a:gd name="connsiteX23" fmla="*/ 190799 w 217515"/>
                    <a:gd name="connsiteY23" fmla="*/ 73050 h 86949"/>
                    <a:gd name="connsiteX24" fmla="*/ 154406 w 217515"/>
                    <a:gd name="connsiteY24" fmla="*/ 86949 h 86949"/>
                    <a:gd name="connsiteX25" fmla="*/ 85441 w 217515"/>
                    <a:gd name="connsiteY25" fmla="*/ 82267 h 86949"/>
                    <a:gd name="connsiteX26" fmla="*/ 151864 w 217515"/>
                    <a:gd name="connsiteY26" fmla="*/ 86254 h 86949"/>
                    <a:gd name="connsiteX27" fmla="*/ 190506 w 217515"/>
                    <a:gd name="connsiteY27" fmla="*/ 72575 h 86949"/>
                    <a:gd name="connsiteX28" fmla="*/ 200766 w 217515"/>
                    <a:gd name="connsiteY28" fmla="*/ 66448 h 86949"/>
                    <a:gd name="connsiteX29" fmla="*/ 200857 w 217515"/>
                    <a:gd name="connsiteY29" fmla="*/ 66393 h 86949"/>
                    <a:gd name="connsiteX30" fmla="*/ 215488 w 217515"/>
                    <a:gd name="connsiteY30" fmla="*/ 26489 h 86949"/>
                    <a:gd name="connsiteX31" fmla="*/ 214390 w 217515"/>
                    <a:gd name="connsiteY31" fmla="*/ 26489 h 86949"/>
                    <a:gd name="connsiteX32" fmla="*/ 214299 w 217515"/>
                    <a:gd name="connsiteY32" fmla="*/ 26324 h 86949"/>
                    <a:gd name="connsiteX33" fmla="*/ 173242 w 217515"/>
                    <a:gd name="connsiteY33" fmla="*/ 886 h 86949"/>
                    <a:gd name="connsiteX34" fmla="*/ 122822 w 217515"/>
                    <a:gd name="connsiteY34" fmla="*/ 10707 h 86949"/>
                    <a:gd name="connsiteX35" fmla="*/ 107150 w 217515"/>
                    <a:gd name="connsiteY35" fmla="*/ 10761 h 86949"/>
                    <a:gd name="connsiteX36" fmla="*/ 101261 w 217515"/>
                    <a:gd name="connsiteY36" fmla="*/ 3720 h 86949"/>
                    <a:gd name="connsiteX37" fmla="*/ 51700 w 217515"/>
                    <a:gd name="connsiteY37" fmla="*/ 11675 h 86949"/>
                    <a:gd name="connsiteX38" fmla="*/ 13186 w 217515"/>
                    <a:gd name="connsiteY38" fmla="*/ 19466 h 86949"/>
                    <a:gd name="connsiteX39" fmla="*/ 4243 w 217515"/>
                    <a:gd name="connsiteY39" fmla="*/ 19960 h 86949"/>
                    <a:gd name="connsiteX40" fmla="*/ 1134 w 217515"/>
                    <a:gd name="connsiteY40" fmla="*/ 20143 h 86949"/>
                    <a:gd name="connsiteX41" fmla="*/ 6401 w 217515"/>
                    <a:gd name="connsiteY41" fmla="*/ 80457 h 86949"/>
                    <a:gd name="connsiteX42" fmla="*/ 5285 w 217515"/>
                    <a:gd name="connsiteY42" fmla="*/ 82725 h 86949"/>
                    <a:gd name="connsiteX43" fmla="*/ 5468 w 217515"/>
                    <a:gd name="connsiteY43" fmla="*/ 82871 h 86949"/>
                    <a:gd name="connsiteX44" fmla="*/ 75840 w 217515"/>
                    <a:gd name="connsiteY44" fmla="*/ 82743 h 86949"/>
                    <a:gd name="connsiteX45" fmla="*/ 85441 w 217515"/>
                    <a:gd name="connsiteY45" fmla="*/ 82267 h 86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17515" h="86949">
                      <a:moveTo>
                        <a:pt x="154406" y="86949"/>
                      </a:moveTo>
                      <a:cubicBezTo>
                        <a:pt x="153528" y="86949"/>
                        <a:pt x="152668" y="86913"/>
                        <a:pt x="151809" y="86839"/>
                      </a:cubicBezTo>
                      <a:cubicBezTo>
                        <a:pt x="130083" y="84882"/>
                        <a:pt x="86246" y="81627"/>
                        <a:pt x="75914" y="83346"/>
                      </a:cubicBezTo>
                      <a:cubicBezTo>
                        <a:pt x="66916" y="84827"/>
                        <a:pt x="9052" y="88741"/>
                        <a:pt x="4974" y="83273"/>
                      </a:cubicBezTo>
                      <a:lnTo>
                        <a:pt x="4371" y="82871"/>
                      </a:lnTo>
                      <a:lnTo>
                        <a:pt x="4590" y="82615"/>
                      </a:lnTo>
                      <a:cubicBezTo>
                        <a:pt x="5194" y="81902"/>
                        <a:pt x="5578" y="81170"/>
                        <a:pt x="5779" y="80347"/>
                      </a:cubicBezTo>
                      <a:cubicBezTo>
                        <a:pt x="9364" y="59005"/>
                        <a:pt x="11906" y="36749"/>
                        <a:pt x="311" y="20052"/>
                      </a:cubicBezTo>
                      <a:lnTo>
                        <a:pt x="0" y="19613"/>
                      </a:lnTo>
                      <a:lnTo>
                        <a:pt x="4170" y="19375"/>
                      </a:lnTo>
                      <a:cubicBezTo>
                        <a:pt x="7169" y="19210"/>
                        <a:pt x="10150" y="19046"/>
                        <a:pt x="13113" y="18881"/>
                      </a:cubicBezTo>
                      <a:cubicBezTo>
                        <a:pt x="26335" y="18113"/>
                        <a:pt x="39118" y="14547"/>
                        <a:pt x="51499" y="11109"/>
                      </a:cubicBezTo>
                      <a:cubicBezTo>
                        <a:pt x="67318" y="6701"/>
                        <a:pt x="83668" y="2147"/>
                        <a:pt x="101480" y="3135"/>
                      </a:cubicBezTo>
                      <a:lnTo>
                        <a:pt x="101718" y="3153"/>
                      </a:lnTo>
                      <a:lnTo>
                        <a:pt x="101755" y="3373"/>
                      </a:lnTo>
                      <a:cubicBezTo>
                        <a:pt x="102523" y="7158"/>
                        <a:pt x="105229" y="9189"/>
                        <a:pt x="107369" y="10231"/>
                      </a:cubicBezTo>
                      <a:cubicBezTo>
                        <a:pt x="111850" y="12407"/>
                        <a:pt x="118067" y="12371"/>
                        <a:pt x="122530" y="10176"/>
                      </a:cubicBezTo>
                      <a:cubicBezTo>
                        <a:pt x="139044" y="2477"/>
                        <a:pt x="157533" y="-1108"/>
                        <a:pt x="173261" y="300"/>
                      </a:cubicBezTo>
                      <a:cubicBezTo>
                        <a:pt x="192335" y="2020"/>
                        <a:pt x="206654" y="10871"/>
                        <a:pt x="214720" y="25885"/>
                      </a:cubicBezTo>
                      <a:lnTo>
                        <a:pt x="215908" y="25885"/>
                      </a:lnTo>
                      <a:lnTo>
                        <a:pt x="215963" y="26105"/>
                      </a:lnTo>
                      <a:cubicBezTo>
                        <a:pt x="217262" y="30768"/>
                        <a:pt x="222656" y="54671"/>
                        <a:pt x="201113" y="66887"/>
                      </a:cubicBezTo>
                      <a:lnTo>
                        <a:pt x="201022" y="66942"/>
                      </a:lnTo>
                      <a:cubicBezTo>
                        <a:pt x="197620" y="68862"/>
                        <a:pt x="194109" y="70856"/>
                        <a:pt x="190799" y="73050"/>
                      </a:cubicBezTo>
                      <a:cubicBezTo>
                        <a:pt x="182752" y="78391"/>
                        <a:pt x="167719" y="86949"/>
                        <a:pt x="154406" y="86949"/>
                      </a:cubicBezTo>
                      <a:close/>
                      <a:moveTo>
                        <a:pt x="85441" y="82267"/>
                      </a:moveTo>
                      <a:cubicBezTo>
                        <a:pt x="102651" y="82267"/>
                        <a:pt x="134399" y="84681"/>
                        <a:pt x="151864" y="86254"/>
                      </a:cubicBezTo>
                      <a:cubicBezTo>
                        <a:pt x="165580" y="87480"/>
                        <a:pt x="181966" y="78207"/>
                        <a:pt x="190506" y="72575"/>
                      </a:cubicBezTo>
                      <a:cubicBezTo>
                        <a:pt x="193835" y="70380"/>
                        <a:pt x="197364" y="68387"/>
                        <a:pt x="200766" y="66448"/>
                      </a:cubicBezTo>
                      <a:lnTo>
                        <a:pt x="200857" y="66393"/>
                      </a:lnTo>
                      <a:cubicBezTo>
                        <a:pt x="221705" y="54561"/>
                        <a:pt x="216859" y="31573"/>
                        <a:pt x="215488" y="26489"/>
                      </a:cubicBezTo>
                      <a:lnTo>
                        <a:pt x="214390" y="26489"/>
                      </a:lnTo>
                      <a:lnTo>
                        <a:pt x="214299" y="26324"/>
                      </a:lnTo>
                      <a:cubicBezTo>
                        <a:pt x="206362" y="11383"/>
                        <a:pt x="192170" y="2605"/>
                        <a:pt x="173242" y="886"/>
                      </a:cubicBezTo>
                      <a:cubicBezTo>
                        <a:pt x="157606" y="-522"/>
                        <a:pt x="139227" y="3062"/>
                        <a:pt x="122822" y="10707"/>
                      </a:cubicBezTo>
                      <a:cubicBezTo>
                        <a:pt x="118232" y="12993"/>
                        <a:pt x="111776" y="13011"/>
                        <a:pt x="107150" y="10761"/>
                      </a:cubicBezTo>
                      <a:cubicBezTo>
                        <a:pt x="103986" y="9225"/>
                        <a:pt x="101956" y="6793"/>
                        <a:pt x="101261" y="3720"/>
                      </a:cubicBezTo>
                      <a:cubicBezTo>
                        <a:pt x="83631" y="2806"/>
                        <a:pt x="67391" y="7323"/>
                        <a:pt x="51700" y="11675"/>
                      </a:cubicBezTo>
                      <a:cubicBezTo>
                        <a:pt x="39301" y="15132"/>
                        <a:pt x="26463" y="18698"/>
                        <a:pt x="13186" y="19466"/>
                      </a:cubicBezTo>
                      <a:cubicBezTo>
                        <a:pt x="10223" y="19613"/>
                        <a:pt x="7224" y="19796"/>
                        <a:pt x="4243" y="19960"/>
                      </a:cubicBezTo>
                      <a:lnTo>
                        <a:pt x="1134" y="20143"/>
                      </a:lnTo>
                      <a:cubicBezTo>
                        <a:pt x="12527" y="36986"/>
                        <a:pt x="9985" y="59170"/>
                        <a:pt x="6401" y="80457"/>
                      </a:cubicBezTo>
                      <a:cubicBezTo>
                        <a:pt x="6200" y="81280"/>
                        <a:pt x="5834" y="82011"/>
                        <a:pt x="5285" y="82725"/>
                      </a:cubicBezTo>
                      <a:lnTo>
                        <a:pt x="5468" y="82871"/>
                      </a:lnTo>
                      <a:cubicBezTo>
                        <a:pt x="8852" y="87918"/>
                        <a:pt x="65105" y="84517"/>
                        <a:pt x="75840" y="82743"/>
                      </a:cubicBezTo>
                      <a:cubicBezTo>
                        <a:pt x="77870" y="82414"/>
                        <a:pt x="81217" y="82267"/>
                        <a:pt x="85441" y="8226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" name="Freeform: Shape 353">
                  <a:extLst>
                    <a:ext uri="{FF2B5EF4-FFF2-40B4-BE49-F238E27FC236}">
                      <a16:creationId xmlns:a16="http://schemas.microsoft.com/office/drawing/2014/main" id="{3475B2E0-DEFC-82A5-A53E-F28D6EC5A650}"/>
                    </a:ext>
                  </a:extLst>
                </p:cNvPr>
                <p:cNvSpPr/>
                <p:nvPr/>
              </p:nvSpPr>
              <p:spPr>
                <a:xfrm>
                  <a:off x="7680075" y="4211281"/>
                  <a:ext cx="226660" cy="96091"/>
                </a:xfrm>
                <a:custGeom>
                  <a:avLst/>
                  <a:gdLst>
                    <a:gd name="connsiteX0" fmla="*/ 158972 w 226660"/>
                    <a:gd name="connsiteY0" fmla="*/ 96092 h 96091"/>
                    <a:gd name="connsiteX1" fmla="*/ 155973 w 226660"/>
                    <a:gd name="connsiteY1" fmla="*/ 95964 h 96091"/>
                    <a:gd name="connsiteX2" fmla="*/ 81230 w 226660"/>
                    <a:gd name="connsiteY2" fmla="*/ 92416 h 96091"/>
                    <a:gd name="connsiteX3" fmla="*/ 7035 w 226660"/>
                    <a:gd name="connsiteY3" fmla="*/ 91630 h 96091"/>
                    <a:gd name="connsiteX4" fmla="*/ 7017 w 226660"/>
                    <a:gd name="connsiteY4" fmla="*/ 91648 h 96091"/>
                    <a:gd name="connsiteX5" fmla="*/ 6413 w 226660"/>
                    <a:gd name="connsiteY5" fmla="*/ 91245 h 96091"/>
                    <a:gd name="connsiteX6" fmla="*/ 4420 w 226660"/>
                    <a:gd name="connsiteY6" fmla="*/ 88081 h 96091"/>
                    <a:gd name="connsiteX7" fmla="*/ 5444 w 226660"/>
                    <a:gd name="connsiteY7" fmla="*/ 84497 h 96091"/>
                    <a:gd name="connsiteX8" fmla="*/ 5901 w 226660"/>
                    <a:gd name="connsiteY8" fmla="*/ 83820 h 96091"/>
                    <a:gd name="connsiteX9" fmla="*/ 1128 w 226660"/>
                    <a:gd name="connsiteY9" fmla="*/ 27237 h 96091"/>
                    <a:gd name="connsiteX10" fmla="*/ 817 w 226660"/>
                    <a:gd name="connsiteY10" fmla="*/ 26798 h 96091"/>
                    <a:gd name="connsiteX11" fmla="*/ 470 w 226660"/>
                    <a:gd name="connsiteY11" fmla="*/ 22190 h 96091"/>
                    <a:gd name="connsiteX12" fmla="*/ 4329 w 226660"/>
                    <a:gd name="connsiteY12" fmla="*/ 19629 h 96091"/>
                    <a:gd name="connsiteX13" fmla="*/ 17459 w 226660"/>
                    <a:gd name="connsiteY13" fmla="*/ 18898 h 96091"/>
                    <a:gd name="connsiteX14" fmla="*/ 54822 w 226660"/>
                    <a:gd name="connsiteY14" fmla="*/ 11290 h 96091"/>
                    <a:gd name="connsiteX15" fmla="*/ 106321 w 226660"/>
                    <a:gd name="connsiteY15" fmla="*/ 3152 h 96091"/>
                    <a:gd name="connsiteX16" fmla="*/ 110783 w 226660"/>
                    <a:gd name="connsiteY16" fmla="*/ 6846 h 96091"/>
                    <a:gd name="connsiteX17" fmla="*/ 113947 w 226660"/>
                    <a:gd name="connsiteY17" fmla="*/ 10687 h 96091"/>
                    <a:gd name="connsiteX18" fmla="*/ 125084 w 226660"/>
                    <a:gd name="connsiteY18" fmla="*/ 10650 h 96091"/>
                    <a:gd name="connsiteX19" fmla="*/ 178247 w 226660"/>
                    <a:gd name="connsiteY19" fmla="*/ 317 h 96091"/>
                    <a:gd name="connsiteX20" fmla="*/ 222138 w 226660"/>
                    <a:gd name="connsiteY20" fmla="*/ 26195 h 96091"/>
                    <a:gd name="connsiteX21" fmla="*/ 224882 w 226660"/>
                    <a:gd name="connsiteY21" fmla="*/ 29212 h 96091"/>
                    <a:gd name="connsiteX22" fmla="*/ 207947 w 226660"/>
                    <a:gd name="connsiteY22" fmla="*/ 75463 h 96091"/>
                    <a:gd name="connsiteX23" fmla="*/ 197889 w 226660"/>
                    <a:gd name="connsiteY23" fmla="*/ 81461 h 96091"/>
                    <a:gd name="connsiteX24" fmla="*/ 158972 w 226660"/>
                    <a:gd name="connsiteY24" fmla="*/ 96092 h 96091"/>
                    <a:gd name="connsiteX25" fmla="*/ 90008 w 226660"/>
                    <a:gd name="connsiteY25" fmla="*/ 82266 h 96091"/>
                    <a:gd name="connsiteX26" fmla="*/ 156850 w 226660"/>
                    <a:gd name="connsiteY26" fmla="*/ 86271 h 96091"/>
                    <a:gd name="connsiteX27" fmla="*/ 192549 w 226660"/>
                    <a:gd name="connsiteY27" fmla="*/ 73323 h 96091"/>
                    <a:gd name="connsiteX28" fmla="*/ 203064 w 226660"/>
                    <a:gd name="connsiteY28" fmla="*/ 67032 h 96091"/>
                    <a:gd name="connsiteX29" fmla="*/ 216213 w 226660"/>
                    <a:gd name="connsiteY29" fmla="*/ 34717 h 96091"/>
                    <a:gd name="connsiteX30" fmla="*/ 214933 w 226660"/>
                    <a:gd name="connsiteY30" fmla="*/ 33236 h 96091"/>
                    <a:gd name="connsiteX31" fmla="*/ 177406 w 226660"/>
                    <a:gd name="connsiteY31" fmla="*/ 10010 h 96091"/>
                    <a:gd name="connsiteX32" fmla="*/ 129327 w 226660"/>
                    <a:gd name="connsiteY32" fmla="*/ 19410 h 96091"/>
                    <a:gd name="connsiteX33" fmla="*/ 109722 w 226660"/>
                    <a:gd name="connsiteY33" fmla="*/ 19428 h 96091"/>
                    <a:gd name="connsiteX34" fmla="*/ 102627 w 226660"/>
                    <a:gd name="connsiteY34" fmla="*/ 12735 h 96091"/>
                    <a:gd name="connsiteX35" fmla="*/ 57492 w 226660"/>
                    <a:gd name="connsiteY35" fmla="*/ 20635 h 96091"/>
                    <a:gd name="connsiteX36" fmla="*/ 18008 w 226660"/>
                    <a:gd name="connsiteY36" fmla="*/ 28590 h 96091"/>
                    <a:gd name="connsiteX37" fmla="*/ 13271 w 226660"/>
                    <a:gd name="connsiteY37" fmla="*/ 28847 h 96091"/>
                    <a:gd name="connsiteX38" fmla="*/ 15630 w 226660"/>
                    <a:gd name="connsiteY38" fmla="*/ 84735 h 96091"/>
                    <a:gd name="connsiteX39" fmla="*/ 79638 w 226660"/>
                    <a:gd name="connsiteY39" fmla="*/ 82796 h 96091"/>
                    <a:gd name="connsiteX40" fmla="*/ 90008 w 226660"/>
                    <a:gd name="connsiteY40" fmla="*/ 82266 h 9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226660" h="96091">
                      <a:moveTo>
                        <a:pt x="158972" y="96092"/>
                      </a:moveTo>
                      <a:cubicBezTo>
                        <a:pt x="157966" y="96092"/>
                        <a:pt x="156960" y="96055"/>
                        <a:pt x="155973" y="95964"/>
                      </a:cubicBezTo>
                      <a:cubicBezTo>
                        <a:pt x="130936" y="93696"/>
                        <a:pt x="90392" y="90898"/>
                        <a:pt x="81230" y="92416"/>
                      </a:cubicBezTo>
                      <a:cubicBezTo>
                        <a:pt x="80589" y="92526"/>
                        <a:pt x="18264" y="99347"/>
                        <a:pt x="7035" y="91630"/>
                      </a:cubicBezTo>
                      <a:lnTo>
                        <a:pt x="7017" y="91648"/>
                      </a:lnTo>
                      <a:lnTo>
                        <a:pt x="6413" y="91245"/>
                      </a:lnTo>
                      <a:cubicBezTo>
                        <a:pt x="5335" y="90532"/>
                        <a:pt x="4603" y="89380"/>
                        <a:pt x="4420" y="88081"/>
                      </a:cubicBezTo>
                      <a:cubicBezTo>
                        <a:pt x="4237" y="86801"/>
                        <a:pt x="4603" y="85485"/>
                        <a:pt x="5444" y="84497"/>
                      </a:cubicBezTo>
                      <a:cubicBezTo>
                        <a:pt x="5864" y="83985"/>
                        <a:pt x="5901" y="83857"/>
                        <a:pt x="5901" y="83820"/>
                      </a:cubicBezTo>
                      <a:cubicBezTo>
                        <a:pt x="9266" y="63740"/>
                        <a:pt x="11735" y="42526"/>
                        <a:pt x="1128" y="27237"/>
                      </a:cubicBezTo>
                      <a:lnTo>
                        <a:pt x="817" y="26798"/>
                      </a:lnTo>
                      <a:cubicBezTo>
                        <a:pt x="-134" y="25445"/>
                        <a:pt x="-262" y="23671"/>
                        <a:pt x="470" y="22190"/>
                      </a:cubicBezTo>
                      <a:cubicBezTo>
                        <a:pt x="1201" y="20690"/>
                        <a:pt x="2664" y="19721"/>
                        <a:pt x="4329" y="19629"/>
                      </a:cubicBezTo>
                      <a:lnTo>
                        <a:pt x="17459" y="18898"/>
                      </a:lnTo>
                      <a:cubicBezTo>
                        <a:pt x="30151" y="18166"/>
                        <a:pt x="42678" y="14673"/>
                        <a:pt x="54822" y="11290"/>
                      </a:cubicBezTo>
                      <a:cubicBezTo>
                        <a:pt x="71025" y="6773"/>
                        <a:pt x="87777" y="2109"/>
                        <a:pt x="106321" y="3152"/>
                      </a:cubicBezTo>
                      <a:cubicBezTo>
                        <a:pt x="108405" y="3262"/>
                        <a:pt x="110381" y="4798"/>
                        <a:pt x="110783" y="6846"/>
                      </a:cubicBezTo>
                      <a:cubicBezTo>
                        <a:pt x="110948" y="7632"/>
                        <a:pt x="111295" y="9406"/>
                        <a:pt x="113947" y="10687"/>
                      </a:cubicBezTo>
                      <a:cubicBezTo>
                        <a:pt x="117129" y="12241"/>
                        <a:pt x="121921" y="12204"/>
                        <a:pt x="125084" y="10650"/>
                      </a:cubicBezTo>
                      <a:cubicBezTo>
                        <a:pt x="142385" y="2585"/>
                        <a:pt x="161734" y="-1164"/>
                        <a:pt x="178247" y="317"/>
                      </a:cubicBezTo>
                      <a:cubicBezTo>
                        <a:pt x="198017" y="2091"/>
                        <a:pt x="213141" y="11034"/>
                        <a:pt x="222138" y="26195"/>
                      </a:cubicBezTo>
                      <a:cubicBezTo>
                        <a:pt x="223456" y="26707"/>
                        <a:pt x="224479" y="27786"/>
                        <a:pt x="224882" y="29212"/>
                      </a:cubicBezTo>
                      <a:cubicBezTo>
                        <a:pt x="226418" y="34699"/>
                        <a:pt x="232453" y="61545"/>
                        <a:pt x="207947" y="75463"/>
                      </a:cubicBezTo>
                      <a:cubicBezTo>
                        <a:pt x="204527" y="77401"/>
                        <a:pt x="201089" y="79358"/>
                        <a:pt x="197889" y="81461"/>
                      </a:cubicBezTo>
                      <a:cubicBezTo>
                        <a:pt x="189641" y="86911"/>
                        <a:pt x="173566" y="96092"/>
                        <a:pt x="158972" y="96092"/>
                      </a:cubicBezTo>
                      <a:close/>
                      <a:moveTo>
                        <a:pt x="90008" y="82266"/>
                      </a:moveTo>
                      <a:cubicBezTo>
                        <a:pt x="107692" y="82266"/>
                        <a:pt x="140336" y="84772"/>
                        <a:pt x="156850" y="86271"/>
                      </a:cubicBezTo>
                      <a:cubicBezTo>
                        <a:pt x="169670" y="87387"/>
                        <a:pt x="186075" y="77602"/>
                        <a:pt x="192549" y="73323"/>
                      </a:cubicBezTo>
                      <a:cubicBezTo>
                        <a:pt x="196005" y="71037"/>
                        <a:pt x="199590" y="69007"/>
                        <a:pt x="203064" y="67032"/>
                      </a:cubicBezTo>
                      <a:cubicBezTo>
                        <a:pt x="218682" y="58162"/>
                        <a:pt x="217695" y="42197"/>
                        <a:pt x="216213" y="34717"/>
                      </a:cubicBezTo>
                      <a:cubicBezTo>
                        <a:pt x="215683" y="34333"/>
                        <a:pt x="215262" y="33821"/>
                        <a:pt x="214933" y="33236"/>
                      </a:cubicBezTo>
                      <a:cubicBezTo>
                        <a:pt x="207654" y="19538"/>
                        <a:pt x="194706" y="11583"/>
                        <a:pt x="177406" y="10010"/>
                      </a:cubicBezTo>
                      <a:cubicBezTo>
                        <a:pt x="162556" y="8657"/>
                        <a:pt x="145036" y="12095"/>
                        <a:pt x="129327" y="19410"/>
                      </a:cubicBezTo>
                      <a:cubicBezTo>
                        <a:pt x="123548" y="22263"/>
                        <a:pt x="115629" y="22299"/>
                        <a:pt x="109722" y="19428"/>
                      </a:cubicBezTo>
                      <a:cubicBezTo>
                        <a:pt x="106540" y="17892"/>
                        <a:pt x="104108" y="15570"/>
                        <a:pt x="102627" y="12735"/>
                      </a:cubicBezTo>
                      <a:cubicBezTo>
                        <a:pt x="86935" y="12461"/>
                        <a:pt x="71939" y="16612"/>
                        <a:pt x="57492" y="20635"/>
                      </a:cubicBezTo>
                      <a:cubicBezTo>
                        <a:pt x="44855" y="24147"/>
                        <a:pt x="31797" y="27786"/>
                        <a:pt x="18008" y="28590"/>
                      </a:cubicBezTo>
                      <a:cubicBezTo>
                        <a:pt x="16417" y="28664"/>
                        <a:pt x="14844" y="28755"/>
                        <a:pt x="13271" y="28847"/>
                      </a:cubicBezTo>
                      <a:cubicBezTo>
                        <a:pt x="21044" y="45580"/>
                        <a:pt x="18831" y="65496"/>
                        <a:pt x="15630" y="84735"/>
                      </a:cubicBezTo>
                      <a:cubicBezTo>
                        <a:pt x="27499" y="86619"/>
                        <a:pt x="68318" y="84662"/>
                        <a:pt x="79638" y="82796"/>
                      </a:cubicBezTo>
                      <a:cubicBezTo>
                        <a:pt x="81870" y="82431"/>
                        <a:pt x="85271" y="82266"/>
                        <a:pt x="90008" y="822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55" name="Graphic 4">
              <a:extLst>
                <a:ext uri="{FF2B5EF4-FFF2-40B4-BE49-F238E27FC236}">
                  <a16:creationId xmlns:a16="http://schemas.microsoft.com/office/drawing/2014/main" id="{08F80149-D0D1-E822-DF76-EFDB11C8215A}"/>
                </a:ext>
              </a:extLst>
            </p:cNvPr>
            <p:cNvGrpSpPr/>
            <p:nvPr/>
          </p:nvGrpSpPr>
          <p:grpSpPr>
            <a:xfrm>
              <a:off x="6920538" y="3767636"/>
              <a:ext cx="269931" cy="388384"/>
              <a:chOff x="6920538" y="3767636"/>
              <a:chExt cx="269931" cy="388384"/>
            </a:xfrm>
          </p:grpSpPr>
          <p:grpSp>
            <p:nvGrpSpPr>
              <p:cNvPr id="356" name="Graphic 4">
                <a:extLst>
                  <a:ext uri="{FF2B5EF4-FFF2-40B4-BE49-F238E27FC236}">
                    <a16:creationId xmlns:a16="http://schemas.microsoft.com/office/drawing/2014/main" id="{A82AA804-7519-51CB-9260-37F9D768DBD9}"/>
                  </a:ext>
                </a:extLst>
              </p:cNvPr>
              <p:cNvGrpSpPr/>
              <p:nvPr/>
            </p:nvGrpSpPr>
            <p:grpSpPr>
              <a:xfrm>
                <a:off x="6920812" y="3767833"/>
                <a:ext cx="269358" cy="387785"/>
                <a:chOff x="6920812" y="3767833"/>
                <a:chExt cx="269358" cy="387785"/>
              </a:xfrm>
            </p:grpSpPr>
            <p:sp>
              <p:nvSpPr>
                <p:cNvPr id="357" name="Freeform: Shape 356">
                  <a:extLst>
                    <a:ext uri="{FF2B5EF4-FFF2-40B4-BE49-F238E27FC236}">
                      <a16:creationId xmlns:a16="http://schemas.microsoft.com/office/drawing/2014/main" id="{B926C350-D700-D4E5-13C6-E76FC22FFD8F}"/>
                    </a:ext>
                  </a:extLst>
                </p:cNvPr>
                <p:cNvSpPr/>
                <p:nvPr/>
              </p:nvSpPr>
              <p:spPr>
                <a:xfrm>
                  <a:off x="6925399" y="3772493"/>
                  <a:ext cx="260199" cy="378553"/>
                </a:xfrm>
                <a:custGeom>
                  <a:avLst/>
                  <a:gdLst>
                    <a:gd name="connsiteX0" fmla="*/ 2064 w 260199"/>
                    <a:gd name="connsiteY0" fmla="*/ 89877 h 378553"/>
                    <a:gd name="connsiteX1" fmla="*/ 58611 w 260199"/>
                    <a:gd name="connsiteY1" fmla="*/ 161603 h 378553"/>
                    <a:gd name="connsiteX2" fmla="*/ 74503 w 260199"/>
                    <a:gd name="connsiteY2" fmla="*/ 264820 h 378553"/>
                    <a:gd name="connsiteX3" fmla="*/ 83337 w 260199"/>
                    <a:gd name="connsiteY3" fmla="*/ 292819 h 378553"/>
                    <a:gd name="connsiteX4" fmla="*/ 51534 w 260199"/>
                    <a:gd name="connsiteY4" fmla="*/ 378554 h 378553"/>
                    <a:gd name="connsiteX5" fmla="*/ 161079 w 260199"/>
                    <a:gd name="connsiteY5" fmla="*/ 294575 h 378553"/>
                    <a:gd name="connsiteX6" fmla="*/ 166382 w 260199"/>
                    <a:gd name="connsiteY6" fmla="*/ 131867 h 378553"/>
                    <a:gd name="connsiteX7" fmla="*/ 260200 w 260199"/>
                    <a:gd name="connsiteY7" fmla="*/ 64878 h 378553"/>
                    <a:gd name="connsiteX8" fmla="*/ 204933 w 260199"/>
                    <a:gd name="connsiteY8" fmla="*/ 32819 h 378553"/>
                    <a:gd name="connsiteX9" fmla="*/ 121339 w 260199"/>
                    <a:gd name="connsiteY9" fmla="*/ 8532 h 378553"/>
                    <a:gd name="connsiteX10" fmla="*/ 18871 w 260199"/>
                    <a:gd name="connsiteY10" fmla="*/ 17274 h 378553"/>
                    <a:gd name="connsiteX11" fmla="*/ 11977 w 260199"/>
                    <a:gd name="connsiteY11" fmla="*/ 24918 h 378553"/>
                    <a:gd name="connsiteX12" fmla="*/ 2064 w 260199"/>
                    <a:gd name="connsiteY12" fmla="*/ 89877 h 37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0199" h="378553">
                      <a:moveTo>
                        <a:pt x="2064" y="89877"/>
                      </a:moveTo>
                      <a:cubicBezTo>
                        <a:pt x="9124" y="119614"/>
                        <a:pt x="33867" y="144119"/>
                        <a:pt x="58611" y="161603"/>
                      </a:cubicBezTo>
                      <a:cubicBezTo>
                        <a:pt x="92188" y="182597"/>
                        <a:pt x="76277" y="226343"/>
                        <a:pt x="74503" y="264820"/>
                      </a:cubicBezTo>
                      <a:cubicBezTo>
                        <a:pt x="74503" y="273562"/>
                        <a:pt x="83337" y="284059"/>
                        <a:pt x="83337" y="292819"/>
                      </a:cubicBezTo>
                      <a:cubicBezTo>
                        <a:pt x="88640" y="324311"/>
                        <a:pt x="70974" y="354047"/>
                        <a:pt x="51534" y="378554"/>
                      </a:cubicBezTo>
                      <a:cubicBezTo>
                        <a:pt x="101003" y="371549"/>
                        <a:pt x="134580" y="334808"/>
                        <a:pt x="161079" y="294575"/>
                      </a:cubicBezTo>
                      <a:cubicBezTo>
                        <a:pt x="192882" y="245582"/>
                        <a:pt x="192882" y="182597"/>
                        <a:pt x="166382" y="131867"/>
                      </a:cubicBezTo>
                      <a:cubicBezTo>
                        <a:pt x="201440" y="121955"/>
                        <a:pt x="249099" y="101088"/>
                        <a:pt x="260200" y="64878"/>
                      </a:cubicBezTo>
                      <a:cubicBezTo>
                        <a:pt x="243082" y="52040"/>
                        <a:pt x="225105" y="40134"/>
                        <a:pt x="204933" y="32819"/>
                      </a:cubicBezTo>
                      <a:cubicBezTo>
                        <a:pt x="177904" y="23016"/>
                        <a:pt x="148881" y="17109"/>
                        <a:pt x="121339" y="8532"/>
                      </a:cubicBezTo>
                      <a:cubicBezTo>
                        <a:pt x="91091" y="-886"/>
                        <a:pt x="44090" y="-7689"/>
                        <a:pt x="18871" y="17274"/>
                      </a:cubicBezTo>
                      <a:cubicBezTo>
                        <a:pt x="16988" y="19140"/>
                        <a:pt x="14226" y="23419"/>
                        <a:pt x="11977" y="24918"/>
                      </a:cubicBezTo>
                      <a:cubicBezTo>
                        <a:pt x="-898" y="42073"/>
                        <a:pt x="-1922" y="67475"/>
                        <a:pt x="2064" y="8987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" name="Freeform: Shape 357">
                  <a:extLst>
                    <a:ext uri="{FF2B5EF4-FFF2-40B4-BE49-F238E27FC236}">
                      <a16:creationId xmlns:a16="http://schemas.microsoft.com/office/drawing/2014/main" id="{EA175DCC-68D8-BA0B-32A1-2467643DB63A}"/>
                    </a:ext>
                  </a:extLst>
                </p:cNvPr>
                <p:cNvSpPr/>
                <p:nvPr/>
              </p:nvSpPr>
              <p:spPr>
                <a:xfrm>
                  <a:off x="6920812" y="3767833"/>
                  <a:ext cx="269358" cy="387785"/>
                </a:xfrm>
                <a:custGeom>
                  <a:avLst/>
                  <a:gdLst>
                    <a:gd name="connsiteX0" fmla="*/ 56120 w 269358"/>
                    <a:gd name="connsiteY0" fmla="*/ 387786 h 387785"/>
                    <a:gd name="connsiteX1" fmla="*/ 52152 w 269358"/>
                    <a:gd name="connsiteY1" fmla="*/ 385481 h 387785"/>
                    <a:gd name="connsiteX2" fmla="*/ 52536 w 269358"/>
                    <a:gd name="connsiteY2" fmla="*/ 380361 h 387785"/>
                    <a:gd name="connsiteX3" fmla="*/ 83406 w 269358"/>
                    <a:gd name="connsiteY3" fmla="*/ 298229 h 387785"/>
                    <a:gd name="connsiteX4" fmla="*/ 83351 w 269358"/>
                    <a:gd name="connsiteY4" fmla="*/ 297461 h 387785"/>
                    <a:gd name="connsiteX5" fmla="*/ 79346 w 269358"/>
                    <a:gd name="connsiteY5" fmla="*/ 285373 h 387785"/>
                    <a:gd name="connsiteX6" fmla="*/ 74518 w 269358"/>
                    <a:gd name="connsiteY6" fmla="*/ 269462 h 387785"/>
                    <a:gd name="connsiteX7" fmla="*/ 77152 w 269358"/>
                    <a:gd name="connsiteY7" fmla="*/ 242542 h 387785"/>
                    <a:gd name="connsiteX8" fmla="*/ 60747 w 269358"/>
                    <a:gd name="connsiteY8" fmla="*/ 170122 h 387785"/>
                    <a:gd name="connsiteX9" fmla="*/ 2189 w 269358"/>
                    <a:gd name="connsiteY9" fmla="*/ 95580 h 387785"/>
                    <a:gd name="connsiteX10" fmla="*/ 2134 w 269358"/>
                    <a:gd name="connsiteY10" fmla="*/ 95324 h 387785"/>
                    <a:gd name="connsiteX11" fmla="*/ 12869 w 269358"/>
                    <a:gd name="connsiteY11" fmla="*/ 26817 h 387785"/>
                    <a:gd name="connsiteX12" fmla="*/ 14003 w 269358"/>
                    <a:gd name="connsiteY12" fmla="*/ 25757 h 387785"/>
                    <a:gd name="connsiteX13" fmla="*/ 17405 w 269358"/>
                    <a:gd name="connsiteY13" fmla="*/ 21953 h 387785"/>
                    <a:gd name="connsiteX14" fmla="*/ 20203 w 269358"/>
                    <a:gd name="connsiteY14" fmla="*/ 18661 h 387785"/>
                    <a:gd name="connsiteX15" fmla="*/ 127261 w 269358"/>
                    <a:gd name="connsiteY15" fmla="*/ 8804 h 387785"/>
                    <a:gd name="connsiteX16" fmla="*/ 161350 w 269358"/>
                    <a:gd name="connsiteY16" fmla="*/ 18368 h 387785"/>
                    <a:gd name="connsiteX17" fmla="*/ 211075 w 269358"/>
                    <a:gd name="connsiteY17" fmla="*/ 33145 h 387785"/>
                    <a:gd name="connsiteX18" fmla="*/ 267530 w 269358"/>
                    <a:gd name="connsiteY18" fmla="*/ 65844 h 387785"/>
                    <a:gd name="connsiteX19" fmla="*/ 269157 w 269358"/>
                    <a:gd name="connsiteY19" fmla="*/ 70836 h 387785"/>
                    <a:gd name="connsiteX20" fmla="*/ 177516 w 269358"/>
                    <a:gd name="connsiteY20" fmla="*/ 139325 h 387785"/>
                    <a:gd name="connsiteX21" fmla="*/ 169506 w 269358"/>
                    <a:gd name="connsiteY21" fmla="*/ 301686 h 387785"/>
                    <a:gd name="connsiteX22" fmla="*/ 56761 w 269358"/>
                    <a:gd name="connsiteY22" fmla="*/ 387694 h 387785"/>
                    <a:gd name="connsiteX23" fmla="*/ 56120 w 269358"/>
                    <a:gd name="connsiteY23" fmla="*/ 387786 h 387785"/>
                    <a:gd name="connsiteX24" fmla="*/ 92495 w 269358"/>
                    <a:gd name="connsiteY24" fmla="*/ 297077 h 387785"/>
                    <a:gd name="connsiteX25" fmla="*/ 67038 w 269358"/>
                    <a:gd name="connsiteY25" fmla="*/ 376429 h 387785"/>
                    <a:gd name="connsiteX26" fmla="*/ 161843 w 269358"/>
                    <a:gd name="connsiteY26" fmla="*/ 296730 h 387785"/>
                    <a:gd name="connsiteX27" fmla="*/ 166909 w 269358"/>
                    <a:gd name="connsiteY27" fmla="*/ 138648 h 387785"/>
                    <a:gd name="connsiteX28" fmla="*/ 166763 w 269358"/>
                    <a:gd name="connsiteY28" fmla="*/ 134716 h 387785"/>
                    <a:gd name="connsiteX29" fmla="*/ 169707 w 269358"/>
                    <a:gd name="connsiteY29" fmla="*/ 132119 h 387785"/>
                    <a:gd name="connsiteX30" fmla="*/ 259373 w 269358"/>
                    <a:gd name="connsiteY30" fmla="*/ 71202 h 387785"/>
                    <a:gd name="connsiteX31" fmla="*/ 207947 w 269358"/>
                    <a:gd name="connsiteY31" fmla="*/ 41759 h 387785"/>
                    <a:gd name="connsiteX32" fmla="*/ 158990 w 269358"/>
                    <a:gd name="connsiteY32" fmla="*/ 27219 h 387785"/>
                    <a:gd name="connsiteX33" fmla="*/ 124536 w 269358"/>
                    <a:gd name="connsiteY33" fmla="*/ 17545 h 387785"/>
                    <a:gd name="connsiteX34" fmla="*/ 26640 w 269358"/>
                    <a:gd name="connsiteY34" fmla="*/ 25171 h 387785"/>
                    <a:gd name="connsiteX35" fmla="*/ 24555 w 269358"/>
                    <a:gd name="connsiteY35" fmla="*/ 27658 h 387785"/>
                    <a:gd name="connsiteX36" fmla="*/ 19801 w 269358"/>
                    <a:gd name="connsiteY36" fmla="*/ 32834 h 387785"/>
                    <a:gd name="connsiteX37" fmla="*/ 11114 w 269358"/>
                    <a:gd name="connsiteY37" fmla="*/ 93586 h 387785"/>
                    <a:gd name="connsiteX38" fmla="*/ 65813 w 269358"/>
                    <a:gd name="connsiteY38" fmla="*/ 162514 h 387785"/>
                    <a:gd name="connsiteX39" fmla="*/ 86222 w 269358"/>
                    <a:gd name="connsiteY39" fmla="*/ 243676 h 387785"/>
                    <a:gd name="connsiteX40" fmla="*/ 83644 w 269358"/>
                    <a:gd name="connsiteY40" fmla="*/ 269682 h 387785"/>
                    <a:gd name="connsiteX41" fmla="*/ 87649 w 269358"/>
                    <a:gd name="connsiteY41" fmla="*/ 281551 h 387785"/>
                    <a:gd name="connsiteX42" fmla="*/ 92495 w 269358"/>
                    <a:gd name="connsiteY42" fmla="*/ 297077 h 387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69358" h="387785">
                      <a:moveTo>
                        <a:pt x="56120" y="387786"/>
                      </a:moveTo>
                      <a:cubicBezTo>
                        <a:pt x="54493" y="387786"/>
                        <a:pt x="52975" y="386926"/>
                        <a:pt x="52152" y="385481"/>
                      </a:cubicBezTo>
                      <a:cubicBezTo>
                        <a:pt x="51219" y="383854"/>
                        <a:pt x="51366" y="381842"/>
                        <a:pt x="52536" y="380361"/>
                      </a:cubicBezTo>
                      <a:cubicBezTo>
                        <a:pt x="68355" y="360409"/>
                        <a:pt x="88783" y="330179"/>
                        <a:pt x="83406" y="298229"/>
                      </a:cubicBezTo>
                      <a:cubicBezTo>
                        <a:pt x="83370" y="297973"/>
                        <a:pt x="83351" y="297717"/>
                        <a:pt x="83351" y="297461"/>
                      </a:cubicBezTo>
                      <a:cubicBezTo>
                        <a:pt x="83351" y="294078"/>
                        <a:pt x="81321" y="289652"/>
                        <a:pt x="79346" y="285373"/>
                      </a:cubicBezTo>
                      <a:cubicBezTo>
                        <a:pt x="76969" y="280197"/>
                        <a:pt x="74518" y="274839"/>
                        <a:pt x="74518" y="269462"/>
                      </a:cubicBezTo>
                      <a:cubicBezTo>
                        <a:pt x="74921" y="260446"/>
                        <a:pt x="76055" y="251339"/>
                        <a:pt x="77152" y="242542"/>
                      </a:cubicBezTo>
                      <a:cubicBezTo>
                        <a:pt x="80846" y="212879"/>
                        <a:pt x="84321" y="184862"/>
                        <a:pt x="60747" y="170122"/>
                      </a:cubicBezTo>
                      <a:cubicBezTo>
                        <a:pt x="38235" y="154211"/>
                        <a:pt x="10016" y="128498"/>
                        <a:pt x="2189" y="95580"/>
                      </a:cubicBezTo>
                      <a:cubicBezTo>
                        <a:pt x="2171" y="95489"/>
                        <a:pt x="2152" y="95415"/>
                        <a:pt x="2134" y="95324"/>
                      </a:cubicBezTo>
                      <a:cubicBezTo>
                        <a:pt x="-773" y="78974"/>
                        <a:pt x="-3261" y="48324"/>
                        <a:pt x="12869" y="26817"/>
                      </a:cubicBezTo>
                      <a:cubicBezTo>
                        <a:pt x="13180" y="26396"/>
                        <a:pt x="13564" y="26049"/>
                        <a:pt x="14003" y="25757"/>
                      </a:cubicBezTo>
                      <a:cubicBezTo>
                        <a:pt x="14808" y="25226"/>
                        <a:pt x="16362" y="23269"/>
                        <a:pt x="17405" y="21953"/>
                      </a:cubicBezTo>
                      <a:cubicBezTo>
                        <a:pt x="18429" y="20672"/>
                        <a:pt x="19398" y="19483"/>
                        <a:pt x="20203" y="18661"/>
                      </a:cubicBezTo>
                      <a:cubicBezTo>
                        <a:pt x="50140" y="-10984"/>
                        <a:pt x="105041" y="1891"/>
                        <a:pt x="127261" y="8804"/>
                      </a:cubicBezTo>
                      <a:cubicBezTo>
                        <a:pt x="138435" y="12278"/>
                        <a:pt x="150084" y="15387"/>
                        <a:pt x="161350" y="18368"/>
                      </a:cubicBezTo>
                      <a:cubicBezTo>
                        <a:pt x="177845" y="22757"/>
                        <a:pt x="194890" y="27292"/>
                        <a:pt x="211075" y="33145"/>
                      </a:cubicBezTo>
                      <a:cubicBezTo>
                        <a:pt x="232984" y="41100"/>
                        <a:pt x="251912" y="54139"/>
                        <a:pt x="267530" y="65844"/>
                      </a:cubicBezTo>
                      <a:cubicBezTo>
                        <a:pt x="269066" y="66996"/>
                        <a:pt x="269724" y="69008"/>
                        <a:pt x="269157" y="70836"/>
                      </a:cubicBezTo>
                      <a:cubicBezTo>
                        <a:pt x="257380" y="109205"/>
                        <a:pt x="208862" y="129815"/>
                        <a:pt x="177516" y="139325"/>
                      </a:cubicBezTo>
                      <a:cubicBezTo>
                        <a:pt x="203229" y="192525"/>
                        <a:pt x="200303" y="254247"/>
                        <a:pt x="169506" y="301686"/>
                      </a:cubicBezTo>
                      <a:cubicBezTo>
                        <a:pt x="145805" y="337676"/>
                        <a:pt x="111588" y="379940"/>
                        <a:pt x="56761" y="387694"/>
                      </a:cubicBezTo>
                      <a:cubicBezTo>
                        <a:pt x="56541" y="387786"/>
                        <a:pt x="56340" y="387786"/>
                        <a:pt x="56120" y="387786"/>
                      </a:cubicBezTo>
                      <a:close/>
                      <a:moveTo>
                        <a:pt x="92495" y="297077"/>
                      </a:moveTo>
                      <a:cubicBezTo>
                        <a:pt x="97451" y="327490"/>
                        <a:pt x="82144" y="355635"/>
                        <a:pt x="67038" y="376429"/>
                      </a:cubicBezTo>
                      <a:cubicBezTo>
                        <a:pt x="111643" y="365237"/>
                        <a:pt x="140977" y="328423"/>
                        <a:pt x="161843" y="296730"/>
                      </a:cubicBezTo>
                      <a:cubicBezTo>
                        <a:pt x="191781" y="250607"/>
                        <a:pt x="193738" y="190019"/>
                        <a:pt x="166909" y="138648"/>
                      </a:cubicBezTo>
                      <a:cubicBezTo>
                        <a:pt x="166269" y="137423"/>
                        <a:pt x="166214" y="135978"/>
                        <a:pt x="166763" y="134716"/>
                      </a:cubicBezTo>
                      <a:cubicBezTo>
                        <a:pt x="167312" y="133454"/>
                        <a:pt x="168391" y="132503"/>
                        <a:pt x="169707" y="132119"/>
                      </a:cubicBezTo>
                      <a:cubicBezTo>
                        <a:pt x="192476" y="125682"/>
                        <a:pt x="245822" y="107065"/>
                        <a:pt x="259373" y="71202"/>
                      </a:cubicBezTo>
                      <a:cubicBezTo>
                        <a:pt x="244834" y="60431"/>
                        <a:pt x="227534" y="48872"/>
                        <a:pt x="207947" y="41759"/>
                      </a:cubicBezTo>
                      <a:cubicBezTo>
                        <a:pt x="192147" y="36034"/>
                        <a:pt x="175304" y="31554"/>
                        <a:pt x="158990" y="27219"/>
                      </a:cubicBezTo>
                      <a:cubicBezTo>
                        <a:pt x="147634" y="24202"/>
                        <a:pt x="135893" y="21075"/>
                        <a:pt x="124536" y="17545"/>
                      </a:cubicBezTo>
                      <a:cubicBezTo>
                        <a:pt x="108443" y="12534"/>
                        <a:pt x="53798" y="-1730"/>
                        <a:pt x="26640" y="25171"/>
                      </a:cubicBezTo>
                      <a:cubicBezTo>
                        <a:pt x="26018" y="25775"/>
                        <a:pt x="25305" y="26689"/>
                        <a:pt x="24555" y="27658"/>
                      </a:cubicBezTo>
                      <a:cubicBezTo>
                        <a:pt x="23056" y="29542"/>
                        <a:pt x="21501" y="31499"/>
                        <a:pt x="19801" y="32834"/>
                      </a:cubicBezTo>
                      <a:cubicBezTo>
                        <a:pt x="6212" y="51524"/>
                        <a:pt x="8498" y="78810"/>
                        <a:pt x="11114" y="93586"/>
                      </a:cubicBezTo>
                      <a:cubicBezTo>
                        <a:pt x="18319" y="123670"/>
                        <a:pt x="44819" y="147683"/>
                        <a:pt x="65813" y="162514"/>
                      </a:cubicBezTo>
                      <a:cubicBezTo>
                        <a:pt x="94123" y="180199"/>
                        <a:pt x="90100" y="212458"/>
                        <a:pt x="86222" y="243676"/>
                      </a:cubicBezTo>
                      <a:cubicBezTo>
                        <a:pt x="85144" y="252308"/>
                        <a:pt x="84046" y="261233"/>
                        <a:pt x="83644" y="269682"/>
                      </a:cubicBezTo>
                      <a:cubicBezTo>
                        <a:pt x="83644" y="272846"/>
                        <a:pt x="85674" y="277271"/>
                        <a:pt x="87649" y="281551"/>
                      </a:cubicBezTo>
                      <a:cubicBezTo>
                        <a:pt x="89972" y="286635"/>
                        <a:pt x="92367" y="291847"/>
                        <a:pt x="92495" y="2970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59" name="Graphic 4">
                <a:extLst>
                  <a:ext uri="{FF2B5EF4-FFF2-40B4-BE49-F238E27FC236}">
                    <a16:creationId xmlns:a16="http://schemas.microsoft.com/office/drawing/2014/main" id="{45EA3DFE-5869-0C93-3D1D-78F8E32C9326}"/>
                  </a:ext>
                </a:extLst>
              </p:cNvPr>
              <p:cNvGrpSpPr/>
              <p:nvPr/>
            </p:nvGrpSpPr>
            <p:grpSpPr>
              <a:xfrm>
                <a:off x="6920538" y="3767636"/>
                <a:ext cx="269931" cy="388384"/>
                <a:chOff x="6920538" y="3767636"/>
                <a:chExt cx="269931" cy="388384"/>
              </a:xfrm>
            </p:grpSpPr>
            <p:sp>
              <p:nvSpPr>
                <p:cNvPr id="360" name="Freeform: Shape 359">
                  <a:extLst>
                    <a:ext uri="{FF2B5EF4-FFF2-40B4-BE49-F238E27FC236}">
                      <a16:creationId xmlns:a16="http://schemas.microsoft.com/office/drawing/2014/main" id="{0EF2D522-8DD0-664B-C060-385A5DFF43CC}"/>
                    </a:ext>
                  </a:extLst>
                </p:cNvPr>
                <p:cNvSpPr/>
                <p:nvPr/>
              </p:nvSpPr>
              <p:spPr>
                <a:xfrm>
                  <a:off x="6925091" y="3772182"/>
                  <a:ext cx="260855" cy="379266"/>
                </a:xfrm>
                <a:custGeom>
                  <a:avLst/>
                  <a:gdLst>
                    <a:gd name="connsiteX0" fmla="*/ 51147 w 260855"/>
                    <a:gd name="connsiteY0" fmla="*/ 379267 h 379266"/>
                    <a:gd name="connsiteX1" fmla="*/ 51604 w 260855"/>
                    <a:gd name="connsiteY1" fmla="*/ 378681 h 379266"/>
                    <a:gd name="connsiteX2" fmla="*/ 83352 w 260855"/>
                    <a:gd name="connsiteY2" fmla="*/ 293185 h 379266"/>
                    <a:gd name="connsiteX3" fmla="*/ 78963 w 260855"/>
                    <a:gd name="connsiteY3" fmla="*/ 279268 h 379266"/>
                    <a:gd name="connsiteX4" fmla="*/ 74519 w 260855"/>
                    <a:gd name="connsiteY4" fmla="*/ 265149 h 379266"/>
                    <a:gd name="connsiteX5" fmla="*/ 77116 w 260855"/>
                    <a:gd name="connsiteY5" fmla="*/ 238741 h 379266"/>
                    <a:gd name="connsiteX6" fmla="*/ 58755 w 260855"/>
                    <a:gd name="connsiteY6" fmla="*/ 162170 h 379266"/>
                    <a:gd name="connsiteX7" fmla="*/ 2080 w 260855"/>
                    <a:gd name="connsiteY7" fmla="*/ 90261 h 379266"/>
                    <a:gd name="connsiteX8" fmla="*/ 2080 w 260855"/>
                    <a:gd name="connsiteY8" fmla="*/ 90243 h 379266"/>
                    <a:gd name="connsiteX9" fmla="*/ 12029 w 260855"/>
                    <a:gd name="connsiteY9" fmla="*/ 25046 h 379266"/>
                    <a:gd name="connsiteX10" fmla="*/ 12102 w 260855"/>
                    <a:gd name="connsiteY10" fmla="*/ 24973 h 379266"/>
                    <a:gd name="connsiteX11" fmla="*/ 16473 w 260855"/>
                    <a:gd name="connsiteY11" fmla="*/ 20273 h 379266"/>
                    <a:gd name="connsiteX12" fmla="*/ 18942 w 260855"/>
                    <a:gd name="connsiteY12" fmla="*/ 17365 h 379266"/>
                    <a:gd name="connsiteX13" fmla="*/ 68502 w 260855"/>
                    <a:gd name="connsiteY13" fmla="*/ 10 h 379266"/>
                    <a:gd name="connsiteX14" fmla="*/ 121720 w 260855"/>
                    <a:gd name="connsiteY14" fmla="*/ 8551 h 379266"/>
                    <a:gd name="connsiteX15" fmla="*/ 155992 w 260855"/>
                    <a:gd name="connsiteY15" fmla="*/ 18170 h 379266"/>
                    <a:gd name="connsiteX16" fmla="*/ 205333 w 260855"/>
                    <a:gd name="connsiteY16" fmla="*/ 32837 h 379266"/>
                    <a:gd name="connsiteX17" fmla="*/ 260691 w 260855"/>
                    <a:gd name="connsiteY17" fmla="*/ 64932 h 379266"/>
                    <a:gd name="connsiteX18" fmla="*/ 260855 w 260855"/>
                    <a:gd name="connsiteY18" fmla="*/ 65060 h 379266"/>
                    <a:gd name="connsiteX19" fmla="*/ 260801 w 260855"/>
                    <a:gd name="connsiteY19" fmla="*/ 65262 h 379266"/>
                    <a:gd name="connsiteX20" fmla="*/ 222743 w 260855"/>
                    <a:gd name="connsiteY20" fmla="*/ 108787 h 379266"/>
                    <a:gd name="connsiteX21" fmla="*/ 167129 w 260855"/>
                    <a:gd name="connsiteY21" fmla="*/ 132360 h 379266"/>
                    <a:gd name="connsiteX22" fmla="*/ 186204 w 260855"/>
                    <a:gd name="connsiteY22" fmla="*/ 214199 h 379266"/>
                    <a:gd name="connsiteX23" fmla="*/ 161643 w 260855"/>
                    <a:gd name="connsiteY23" fmla="*/ 295050 h 379266"/>
                    <a:gd name="connsiteX24" fmla="*/ 115429 w 260855"/>
                    <a:gd name="connsiteY24" fmla="*/ 349567 h 379266"/>
                    <a:gd name="connsiteX25" fmla="*/ 51897 w 260855"/>
                    <a:gd name="connsiteY25" fmla="*/ 379157 h 379266"/>
                    <a:gd name="connsiteX26" fmla="*/ 51147 w 260855"/>
                    <a:gd name="connsiteY26" fmla="*/ 379267 h 379266"/>
                    <a:gd name="connsiteX27" fmla="*/ 2666 w 260855"/>
                    <a:gd name="connsiteY27" fmla="*/ 90133 h 379266"/>
                    <a:gd name="connsiteX28" fmla="*/ 59084 w 260855"/>
                    <a:gd name="connsiteY28" fmla="*/ 161676 h 379266"/>
                    <a:gd name="connsiteX29" fmla="*/ 79658 w 260855"/>
                    <a:gd name="connsiteY29" fmla="*/ 194942 h 379266"/>
                    <a:gd name="connsiteX30" fmla="*/ 77720 w 260855"/>
                    <a:gd name="connsiteY30" fmla="*/ 238815 h 379266"/>
                    <a:gd name="connsiteX31" fmla="*/ 75122 w 260855"/>
                    <a:gd name="connsiteY31" fmla="*/ 265168 h 379266"/>
                    <a:gd name="connsiteX32" fmla="*/ 79512 w 260855"/>
                    <a:gd name="connsiteY32" fmla="*/ 279030 h 379266"/>
                    <a:gd name="connsiteX33" fmla="*/ 83956 w 260855"/>
                    <a:gd name="connsiteY33" fmla="*/ 293148 h 379266"/>
                    <a:gd name="connsiteX34" fmla="*/ 52555 w 260855"/>
                    <a:gd name="connsiteY34" fmla="*/ 378480 h 379266"/>
                    <a:gd name="connsiteX35" fmla="*/ 161149 w 260855"/>
                    <a:gd name="connsiteY35" fmla="*/ 294740 h 379266"/>
                    <a:gd name="connsiteX36" fmla="*/ 166435 w 260855"/>
                    <a:gd name="connsiteY36" fmla="*/ 132324 h 379266"/>
                    <a:gd name="connsiteX37" fmla="*/ 166270 w 260855"/>
                    <a:gd name="connsiteY37" fmla="*/ 131995 h 379266"/>
                    <a:gd name="connsiteX38" fmla="*/ 166617 w 260855"/>
                    <a:gd name="connsiteY38" fmla="*/ 131903 h 379266"/>
                    <a:gd name="connsiteX39" fmla="*/ 222432 w 260855"/>
                    <a:gd name="connsiteY39" fmla="*/ 108293 h 379266"/>
                    <a:gd name="connsiteX40" fmla="*/ 260179 w 260855"/>
                    <a:gd name="connsiteY40" fmla="*/ 65298 h 379266"/>
                    <a:gd name="connsiteX41" fmla="*/ 205150 w 260855"/>
                    <a:gd name="connsiteY41" fmla="*/ 33404 h 379266"/>
                    <a:gd name="connsiteX42" fmla="*/ 155864 w 260855"/>
                    <a:gd name="connsiteY42" fmla="*/ 18755 h 379266"/>
                    <a:gd name="connsiteX43" fmla="*/ 121556 w 260855"/>
                    <a:gd name="connsiteY43" fmla="*/ 9117 h 379266"/>
                    <a:gd name="connsiteX44" fmla="*/ 68521 w 260855"/>
                    <a:gd name="connsiteY44" fmla="*/ 614 h 379266"/>
                    <a:gd name="connsiteX45" fmla="*/ 19381 w 260855"/>
                    <a:gd name="connsiteY45" fmla="*/ 17804 h 379266"/>
                    <a:gd name="connsiteX46" fmla="*/ 16949 w 260855"/>
                    <a:gd name="connsiteY46" fmla="*/ 20657 h 379266"/>
                    <a:gd name="connsiteX47" fmla="*/ 12486 w 260855"/>
                    <a:gd name="connsiteY47" fmla="*/ 25449 h 379266"/>
                    <a:gd name="connsiteX48" fmla="*/ 2666 w 260855"/>
                    <a:gd name="connsiteY48" fmla="*/ 90133 h 379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60855" h="379266">
                      <a:moveTo>
                        <a:pt x="51147" y="379267"/>
                      </a:moveTo>
                      <a:lnTo>
                        <a:pt x="51604" y="378681"/>
                      </a:lnTo>
                      <a:cubicBezTo>
                        <a:pt x="67935" y="358089"/>
                        <a:pt x="89003" y="326835"/>
                        <a:pt x="83352" y="293185"/>
                      </a:cubicBezTo>
                      <a:cubicBezTo>
                        <a:pt x="83352" y="288833"/>
                        <a:pt x="81121" y="283968"/>
                        <a:pt x="78963" y="279268"/>
                      </a:cubicBezTo>
                      <a:cubicBezTo>
                        <a:pt x="76787" y="274513"/>
                        <a:pt x="74519" y="269594"/>
                        <a:pt x="74519" y="265149"/>
                      </a:cubicBezTo>
                      <a:cubicBezTo>
                        <a:pt x="74922" y="256499"/>
                        <a:pt x="76037" y="247465"/>
                        <a:pt x="77116" y="238741"/>
                      </a:cubicBezTo>
                      <a:cubicBezTo>
                        <a:pt x="80975" y="207689"/>
                        <a:pt x="84632" y="178354"/>
                        <a:pt x="58755" y="162170"/>
                      </a:cubicBezTo>
                      <a:cubicBezTo>
                        <a:pt x="37047" y="146808"/>
                        <a:pt x="9597" y="121881"/>
                        <a:pt x="2080" y="90261"/>
                      </a:cubicBezTo>
                      <a:lnTo>
                        <a:pt x="2080" y="90243"/>
                      </a:lnTo>
                      <a:cubicBezTo>
                        <a:pt x="-718" y="74570"/>
                        <a:pt x="-3132" y="45273"/>
                        <a:pt x="12029" y="25046"/>
                      </a:cubicBezTo>
                      <a:lnTo>
                        <a:pt x="12102" y="24973"/>
                      </a:lnTo>
                      <a:cubicBezTo>
                        <a:pt x="13455" y="24077"/>
                        <a:pt x="15065" y="22047"/>
                        <a:pt x="16473" y="20273"/>
                      </a:cubicBezTo>
                      <a:cubicBezTo>
                        <a:pt x="17369" y="19139"/>
                        <a:pt x="18210" y="18079"/>
                        <a:pt x="18942" y="17365"/>
                      </a:cubicBezTo>
                      <a:cubicBezTo>
                        <a:pt x="30299" y="6137"/>
                        <a:pt x="46959" y="284"/>
                        <a:pt x="68502" y="10"/>
                      </a:cubicBezTo>
                      <a:cubicBezTo>
                        <a:pt x="90064" y="-264"/>
                        <a:pt x="111095" y="5240"/>
                        <a:pt x="121720" y="8551"/>
                      </a:cubicBezTo>
                      <a:cubicBezTo>
                        <a:pt x="132986" y="12062"/>
                        <a:pt x="144672" y="15171"/>
                        <a:pt x="155992" y="18170"/>
                      </a:cubicBezTo>
                      <a:cubicBezTo>
                        <a:pt x="172378" y="22541"/>
                        <a:pt x="189331" y="27040"/>
                        <a:pt x="205333" y="32837"/>
                      </a:cubicBezTo>
                      <a:cubicBezTo>
                        <a:pt x="226730" y="40591"/>
                        <a:pt x="245311" y="53411"/>
                        <a:pt x="260691" y="64932"/>
                      </a:cubicBezTo>
                      <a:lnTo>
                        <a:pt x="260855" y="65060"/>
                      </a:lnTo>
                      <a:lnTo>
                        <a:pt x="260801" y="65262"/>
                      </a:lnTo>
                      <a:cubicBezTo>
                        <a:pt x="255790" y="81556"/>
                        <a:pt x="242988" y="96205"/>
                        <a:pt x="222743" y="108787"/>
                      </a:cubicBezTo>
                      <a:cubicBezTo>
                        <a:pt x="203742" y="120583"/>
                        <a:pt x="182071" y="128099"/>
                        <a:pt x="167129" y="132360"/>
                      </a:cubicBezTo>
                      <a:cubicBezTo>
                        <a:pt x="180278" y="157653"/>
                        <a:pt x="186881" y="185944"/>
                        <a:pt x="186204" y="214199"/>
                      </a:cubicBezTo>
                      <a:cubicBezTo>
                        <a:pt x="185509" y="243405"/>
                        <a:pt x="177023" y="271349"/>
                        <a:pt x="161643" y="295050"/>
                      </a:cubicBezTo>
                      <a:cubicBezTo>
                        <a:pt x="145934" y="318898"/>
                        <a:pt x="131249" y="336217"/>
                        <a:pt x="115429" y="349567"/>
                      </a:cubicBezTo>
                      <a:cubicBezTo>
                        <a:pt x="95678" y="366227"/>
                        <a:pt x="74903" y="375902"/>
                        <a:pt x="51897" y="379157"/>
                      </a:cubicBezTo>
                      <a:lnTo>
                        <a:pt x="51147" y="379267"/>
                      </a:lnTo>
                      <a:close/>
                      <a:moveTo>
                        <a:pt x="2666" y="90133"/>
                      </a:moveTo>
                      <a:cubicBezTo>
                        <a:pt x="10145" y="121570"/>
                        <a:pt x="37468" y="146387"/>
                        <a:pt x="59084" y="161676"/>
                      </a:cubicBezTo>
                      <a:cubicBezTo>
                        <a:pt x="70843" y="169028"/>
                        <a:pt x="77573" y="179909"/>
                        <a:pt x="79658" y="194942"/>
                      </a:cubicBezTo>
                      <a:cubicBezTo>
                        <a:pt x="81505" y="208329"/>
                        <a:pt x="79585" y="223819"/>
                        <a:pt x="77720" y="238815"/>
                      </a:cubicBezTo>
                      <a:cubicBezTo>
                        <a:pt x="76640" y="247538"/>
                        <a:pt x="75506" y="256536"/>
                        <a:pt x="75122" y="265168"/>
                      </a:cubicBezTo>
                      <a:cubicBezTo>
                        <a:pt x="75122" y="269465"/>
                        <a:pt x="77354" y="274330"/>
                        <a:pt x="79512" y="279030"/>
                      </a:cubicBezTo>
                      <a:cubicBezTo>
                        <a:pt x="81688" y="283785"/>
                        <a:pt x="83956" y="288704"/>
                        <a:pt x="83956" y="293148"/>
                      </a:cubicBezTo>
                      <a:cubicBezTo>
                        <a:pt x="89607" y="326652"/>
                        <a:pt x="68886" y="357797"/>
                        <a:pt x="52555" y="378480"/>
                      </a:cubicBezTo>
                      <a:cubicBezTo>
                        <a:pt x="105005" y="370726"/>
                        <a:pt x="138143" y="329688"/>
                        <a:pt x="161149" y="294740"/>
                      </a:cubicBezTo>
                      <a:cubicBezTo>
                        <a:pt x="191946" y="247300"/>
                        <a:pt x="193976" y="185066"/>
                        <a:pt x="166435" y="132324"/>
                      </a:cubicBezTo>
                      <a:lnTo>
                        <a:pt x="166270" y="131995"/>
                      </a:lnTo>
                      <a:lnTo>
                        <a:pt x="166617" y="131903"/>
                      </a:lnTo>
                      <a:cubicBezTo>
                        <a:pt x="181541" y="127679"/>
                        <a:pt x="203340" y="120162"/>
                        <a:pt x="222432" y="108293"/>
                      </a:cubicBezTo>
                      <a:cubicBezTo>
                        <a:pt x="242476" y="95839"/>
                        <a:pt x="255168" y="81373"/>
                        <a:pt x="260179" y="65298"/>
                      </a:cubicBezTo>
                      <a:cubicBezTo>
                        <a:pt x="244872" y="53832"/>
                        <a:pt x="226382" y="41103"/>
                        <a:pt x="205150" y="33404"/>
                      </a:cubicBezTo>
                      <a:cubicBezTo>
                        <a:pt x="189185" y="27625"/>
                        <a:pt x="172250" y="23108"/>
                        <a:pt x="155864" y="18755"/>
                      </a:cubicBezTo>
                      <a:cubicBezTo>
                        <a:pt x="144544" y="15738"/>
                        <a:pt x="132839" y="12629"/>
                        <a:pt x="121556" y="9117"/>
                      </a:cubicBezTo>
                      <a:cubicBezTo>
                        <a:pt x="110967" y="5826"/>
                        <a:pt x="89991" y="321"/>
                        <a:pt x="68521" y="614"/>
                      </a:cubicBezTo>
                      <a:cubicBezTo>
                        <a:pt x="47142" y="888"/>
                        <a:pt x="30610" y="6667"/>
                        <a:pt x="19381" y="17804"/>
                      </a:cubicBezTo>
                      <a:cubicBezTo>
                        <a:pt x="18686" y="18499"/>
                        <a:pt x="17845" y="19542"/>
                        <a:pt x="16949" y="20657"/>
                      </a:cubicBezTo>
                      <a:cubicBezTo>
                        <a:pt x="15522" y="22449"/>
                        <a:pt x="13894" y="24479"/>
                        <a:pt x="12486" y="25449"/>
                      </a:cubicBezTo>
                      <a:cubicBezTo>
                        <a:pt x="-2510" y="45474"/>
                        <a:pt x="-114" y="74570"/>
                        <a:pt x="2666" y="901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" name="Freeform: Shape 360">
                  <a:extLst>
                    <a:ext uri="{FF2B5EF4-FFF2-40B4-BE49-F238E27FC236}">
                      <a16:creationId xmlns:a16="http://schemas.microsoft.com/office/drawing/2014/main" id="{A38D5B10-AA02-7454-84D8-4DC7EB9503F7}"/>
                    </a:ext>
                  </a:extLst>
                </p:cNvPr>
                <p:cNvSpPr/>
                <p:nvPr/>
              </p:nvSpPr>
              <p:spPr>
                <a:xfrm>
                  <a:off x="6920538" y="3767636"/>
                  <a:ext cx="269931" cy="388384"/>
                </a:xfrm>
                <a:custGeom>
                  <a:avLst/>
                  <a:gdLst>
                    <a:gd name="connsiteX0" fmla="*/ 55700 w 269931"/>
                    <a:gd name="connsiteY0" fmla="*/ 388385 h 388384"/>
                    <a:gd name="connsiteX1" fmla="*/ 51731 w 269931"/>
                    <a:gd name="connsiteY1" fmla="*/ 386080 h 388384"/>
                    <a:gd name="connsiteX2" fmla="*/ 52134 w 269931"/>
                    <a:gd name="connsiteY2" fmla="*/ 380941 h 388384"/>
                    <a:gd name="connsiteX3" fmla="*/ 52591 w 269931"/>
                    <a:gd name="connsiteY3" fmla="*/ 380356 h 388384"/>
                    <a:gd name="connsiteX4" fmla="*/ 83388 w 269931"/>
                    <a:gd name="connsiteY4" fmla="*/ 298481 h 388384"/>
                    <a:gd name="connsiteX5" fmla="*/ 83333 w 269931"/>
                    <a:gd name="connsiteY5" fmla="*/ 297731 h 388384"/>
                    <a:gd name="connsiteX6" fmla="*/ 79364 w 269931"/>
                    <a:gd name="connsiteY6" fmla="*/ 285734 h 388384"/>
                    <a:gd name="connsiteX7" fmla="*/ 74500 w 269931"/>
                    <a:gd name="connsiteY7" fmla="*/ 269695 h 388384"/>
                    <a:gd name="connsiteX8" fmla="*/ 77133 w 269931"/>
                    <a:gd name="connsiteY8" fmla="*/ 242720 h 388384"/>
                    <a:gd name="connsiteX9" fmla="*/ 60875 w 269931"/>
                    <a:gd name="connsiteY9" fmla="*/ 170593 h 388384"/>
                    <a:gd name="connsiteX10" fmla="*/ 2189 w 269931"/>
                    <a:gd name="connsiteY10" fmla="*/ 95868 h 388384"/>
                    <a:gd name="connsiteX11" fmla="*/ 2116 w 269931"/>
                    <a:gd name="connsiteY11" fmla="*/ 95448 h 388384"/>
                    <a:gd name="connsiteX12" fmla="*/ 12924 w 269931"/>
                    <a:gd name="connsiteY12" fmla="*/ 26868 h 388384"/>
                    <a:gd name="connsiteX13" fmla="*/ 13546 w 269931"/>
                    <a:gd name="connsiteY13" fmla="*/ 26172 h 388384"/>
                    <a:gd name="connsiteX14" fmla="*/ 14113 w 269931"/>
                    <a:gd name="connsiteY14" fmla="*/ 25734 h 388384"/>
                    <a:gd name="connsiteX15" fmla="*/ 17404 w 269931"/>
                    <a:gd name="connsiteY15" fmla="*/ 22039 h 388384"/>
                    <a:gd name="connsiteX16" fmla="*/ 20258 w 269931"/>
                    <a:gd name="connsiteY16" fmla="*/ 18692 h 388384"/>
                    <a:gd name="connsiteX17" fmla="*/ 72982 w 269931"/>
                    <a:gd name="connsiteY17" fmla="*/ 2 h 388384"/>
                    <a:gd name="connsiteX18" fmla="*/ 127608 w 269931"/>
                    <a:gd name="connsiteY18" fmla="*/ 8744 h 388384"/>
                    <a:gd name="connsiteX19" fmla="*/ 161276 w 269931"/>
                    <a:gd name="connsiteY19" fmla="*/ 18217 h 388384"/>
                    <a:gd name="connsiteX20" fmla="*/ 161185 w 269931"/>
                    <a:gd name="connsiteY20" fmla="*/ 18802 h 388384"/>
                    <a:gd name="connsiteX21" fmla="*/ 161203 w 269931"/>
                    <a:gd name="connsiteY21" fmla="*/ 18802 h 388384"/>
                    <a:gd name="connsiteX22" fmla="*/ 161569 w 269931"/>
                    <a:gd name="connsiteY22" fmla="*/ 18912 h 388384"/>
                    <a:gd name="connsiteX23" fmla="*/ 161734 w 269931"/>
                    <a:gd name="connsiteY23" fmla="*/ 18345 h 388384"/>
                    <a:gd name="connsiteX24" fmla="*/ 211422 w 269931"/>
                    <a:gd name="connsiteY24" fmla="*/ 33122 h 388384"/>
                    <a:gd name="connsiteX25" fmla="*/ 267950 w 269931"/>
                    <a:gd name="connsiteY25" fmla="*/ 65876 h 388384"/>
                    <a:gd name="connsiteX26" fmla="*/ 269743 w 269931"/>
                    <a:gd name="connsiteY26" fmla="*/ 71033 h 388384"/>
                    <a:gd name="connsiteX27" fmla="*/ 229673 w 269931"/>
                    <a:gd name="connsiteY27" fmla="*/ 117247 h 388384"/>
                    <a:gd name="connsiteX28" fmla="*/ 178175 w 269931"/>
                    <a:gd name="connsiteY28" fmla="*/ 139778 h 388384"/>
                    <a:gd name="connsiteX29" fmla="*/ 195292 w 269931"/>
                    <a:gd name="connsiteY29" fmla="*/ 218873 h 388384"/>
                    <a:gd name="connsiteX30" fmla="*/ 170000 w 269931"/>
                    <a:gd name="connsiteY30" fmla="*/ 302102 h 388384"/>
                    <a:gd name="connsiteX31" fmla="*/ 122890 w 269931"/>
                    <a:gd name="connsiteY31" fmla="*/ 357624 h 388384"/>
                    <a:gd name="connsiteX32" fmla="*/ 57053 w 269931"/>
                    <a:gd name="connsiteY32" fmla="*/ 388238 h 388384"/>
                    <a:gd name="connsiteX33" fmla="*/ 56321 w 269931"/>
                    <a:gd name="connsiteY33" fmla="*/ 388348 h 388384"/>
                    <a:gd name="connsiteX34" fmla="*/ 55700 w 269931"/>
                    <a:gd name="connsiteY34" fmla="*/ 388385 h 388384"/>
                    <a:gd name="connsiteX35" fmla="*/ 93062 w 269931"/>
                    <a:gd name="connsiteY35" fmla="*/ 297292 h 388384"/>
                    <a:gd name="connsiteX36" fmla="*/ 68044 w 269931"/>
                    <a:gd name="connsiteY36" fmla="*/ 376150 h 388384"/>
                    <a:gd name="connsiteX37" fmla="*/ 161880 w 269931"/>
                    <a:gd name="connsiteY37" fmla="*/ 296780 h 388384"/>
                    <a:gd name="connsiteX38" fmla="*/ 166927 w 269931"/>
                    <a:gd name="connsiteY38" fmla="*/ 139009 h 388384"/>
                    <a:gd name="connsiteX39" fmla="*/ 166690 w 269931"/>
                    <a:gd name="connsiteY39" fmla="*/ 134949 h 388384"/>
                    <a:gd name="connsiteX40" fmla="*/ 169524 w 269931"/>
                    <a:gd name="connsiteY40" fmla="*/ 132188 h 388384"/>
                    <a:gd name="connsiteX41" fmla="*/ 224571 w 269931"/>
                    <a:gd name="connsiteY41" fmla="*/ 108981 h 388384"/>
                    <a:gd name="connsiteX42" fmla="*/ 259318 w 269931"/>
                    <a:gd name="connsiteY42" fmla="*/ 71545 h 388384"/>
                    <a:gd name="connsiteX43" fmla="*/ 208148 w 269931"/>
                    <a:gd name="connsiteY43" fmla="*/ 42284 h 388384"/>
                    <a:gd name="connsiteX44" fmla="*/ 159246 w 269931"/>
                    <a:gd name="connsiteY44" fmla="*/ 27764 h 388384"/>
                    <a:gd name="connsiteX45" fmla="*/ 124755 w 269931"/>
                    <a:gd name="connsiteY45" fmla="*/ 18071 h 388384"/>
                    <a:gd name="connsiteX46" fmla="*/ 73147 w 269931"/>
                    <a:gd name="connsiteY46" fmla="*/ 9768 h 388384"/>
                    <a:gd name="connsiteX47" fmla="*/ 27152 w 269931"/>
                    <a:gd name="connsiteY47" fmla="*/ 25624 h 388384"/>
                    <a:gd name="connsiteX48" fmla="*/ 25141 w 269931"/>
                    <a:gd name="connsiteY48" fmla="*/ 28001 h 388384"/>
                    <a:gd name="connsiteX49" fmla="*/ 20312 w 269931"/>
                    <a:gd name="connsiteY49" fmla="*/ 33287 h 388384"/>
                    <a:gd name="connsiteX50" fmla="*/ 11699 w 269931"/>
                    <a:gd name="connsiteY50" fmla="*/ 93783 h 388384"/>
                    <a:gd name="connsiteX51" fmla="*/ 66270 w 269931"/>
                    <a:gd name="connsiteY51" fmla="*/ 162546 h 388384"/>
                    <a:gd name="connsiteX52" fmla="*/ 88728 w 269931"/>
                    <a:gd name="connsiteY52" fmla="*/ 198921 h 388384"/>
                    <a:gd name="connsiteX53" fmla="*/ 86789 w 269931"/>
                    <a:gd name="connsiteY53" fmla="*/ 243983 h 388384"/>
                    <a:gd name="connsiteX54" fmla="*/ 84229 w 269931"/>
                    <a:gd name="connsiteY54" fmla="*/ 269970 h 388384"/>
                    <a:gd name="connsiteX55" fmla="*/ 88198 w 269931"/>
                    <a:gd name="connsiteY55" fmla="*/ 281692 h 388384"/>
                    <a:gd name="connsiteX56" fmla="*/ 93062 w 269931"/>
                    <a:gd name="connsiteY56" fmla="*/ 297292 h 388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269931" h="388384">
                      <a:moveTo>
                        <a:pt x="55700" y="388385"/>
                      </a:moveTo>
                      <a:cubicBezTo>
                        <a:pt x="54072" y="388385"/>
                        <a:pt x="52554" y="387525"/>
                        <a:pt x="51731" y="386080"/>
                      </a:cubicBezTo>
                      <a:cubicBezTo>
                        <a:pt x="50798" y="384452"/>
                        <a:pt x="50963" y="382423"/>
                        <a:pt x="52134" y="380941"/>
                      </a:cubicBezTo>
                      <a:lnTo>
                        <a:pt x="52591" y="380356"/>
                      </a:lnTo>
                      <a:cubicBezTo>
                        <a:pt x="68373" y="360459"/>
                        <a:pt x="88746" y="330320"/>
                        <a:pt x="83388" y="298481"/>
                      </a:cubicBezTo>
                      <a:cubicBezTo>
                        <a:pt x="83351" y="298225"/>
                        <a:pt x="83333" y="297987"/>
                        <a:pt x="83333" y="297731"/>
                      </a:cubicBezTo>
                      <a:cubicBezTo>
                        <a:pt x="83333" y="294366"/>
                        <a:pt x="81321" y="289977"/>
                        <a:pt x="79364" y="285734"/>
                      </a:cubicBezTo>
                      <a:cubicBezTo>
                        <a:pt x="76969" y="280504"/>
                        <a:pt x="74500" y="275127"/>
                        <a:pt x="74500" y="269695"/>
                      </a:cubicBezTo>
                      <a:cubicBezTo>
                        <a:pt x="74902" y="260625"/>
                        <a:pt x="76036" y="251535"/>
                        <a:pt x="77133" y="242720"/>
                      </a:cubicBezTo>
                      <a:cubicBezTo>
                        <a:pt x="80974" y="211869"/>
                        <a:pt x="84284" y="185223"/>
                        <a:pt x="60875" y="170593"/>
                      </a:cubicBezTo>
                      <a:cubicBezTo>
                        <a:pt x="38308" y="154646"/>
                        <a:pt x="10016" y="128859"/>
                        <a:pt x="2189" y="95868"/>
                      </a:cubicBezTo>
                      <a:cubicBezTo>
                        <a:pt x="2153" y="95722"/>
                        <a:pt x="2134" y="95594"/>
                        <a:pt x="2116" y="95448"/>
                      </a:cubicBezTo>
                      <a:cubicBezTo>
                        <a:pt x="-792" y="79007"/>
                        <a:pt x="-3224" y="48392"/>
                        <a:pt x="12924" y="26868"/>
                      </a:cubicBezTo>
                      <a:cubicBezTo>
                        <a:pt x="13107" y="26611"/>
                        <a:pt x="13326" y="26392"/>
                        <a:pt x="13546" y="26172"/>
                      </a:cubicBezTo>
                      <a:cubicBezTo>
                        <a:pt x="13711" y="26026"/>
                        <a:pt x="13948" y="25843"/>
                        <a:pt x="14113" y="25734"/>
                      </a:cubicBezTo>
                      <a:cubicBezTo>
                        <a:pt x="14863" y="25240"/>
                        <a:pt x="16454" y="23228"/>
                        <a:pt x="17404" y="22039"/>
                      </a:cubicBezTo>
                      <a:cubicBezTo>
                        <a:pt x="18484" y="20686"/>
                        <a:pt x="19453" y="19497"/>
                        <a:pt x="20258" y="18692"/>
                      </a:cubicBezTo>
                      <a:cubicBezTo>
                        <a:pt x="32492" y="6586"/>
                        <a:pt x="50213" y="295"/>
                        <a:pt x="72982" y="2"/>
                      </a:cubicBezTo>
                      <a:cubicBezTo>
                        <a:pt x="95165" y="-126"/>
                        <a:pt x="116727" y="5361"/>
                        <a:pt x="127608" y="8744"/>
                      </a:cubicBezTo>
                      <a:cubicBezTo>
                        <a:pt x="138636" y="12182"/>
                        <a:pt x="150157" y="15236"/>
                        <a:pt x="161276" y="18217"/>
                      </a:cubicBezTo>
                      <a:lnTo>
                        <a:pt x="161185" y="18802"/>
                      </a:lnTo>
                      <a:cubicBezTo>
                        <a:pt x="161185" y="18802"/>
                        <a:pt x="161203" y="18802"/>
                        <a:pt x="161203" y="18802"/>
                      </a:cubicBezTo>
                      <a:cubicBezTo>
                        <a:pt x="161331" y="18839"/>
                        <a:pt x="161459" y="18876"/>
                        <a:pt x="161569" y="18912"/>
                      </a:cubicBezTo>
                      <a:lnTo>
                        <a:pt x="161734" y="18345"/>
                      </a:lnTo>
                      <a:cubicBezTo>
                        <a:pt x="178211" y="22734"/>
                        <a:pt x="195255" y="27270"/>
                        <a:pt x="211422" y="33122"/>
                      </a:cubicBezTo>
                      <a:cubicBezTo>
                        <a:pt x="233386" y="41095"/>
                        <a:pt x="252333" y="54135"/>
                        <a:pt x="267950" y="65876"/>
                      </a:cubicBezTo>
                      <a:cubicBezTo>
                        <a:pt x="269505" y="67046"/>
                        <a:pt x="270328" y="69186"/>
                        <a:pt x="269743" y="71033"/>
                      </a:cubicBezTo>
                      <a:cubicBezTo>
                        <a:pt x="264347" y="88571"/>
                        <a:pt x="250888" y="104079"/>
                        <a:pt x="229673" y="117247"/>
                      </a:cubicBezTo>
                      <a:cubicBezTo>
                        <a:pt x="212336" y="128018"/>
                        <a:pt x="192915" y="135278"/>
                        <a:pt x="178175" y="139778"/>
                      </a:cubicBezTo>
                      <a:cubicBezTo>
                        <a:pt x="190025" y="164467"/>
                        <a:pt x="195932" y="191697"/>
                        <a:pt x="195292" y="218873"/>
                      </a:cubicBezTo>
                      <a:cubicBezTo>
                        <a:pt x="194579" y="248920"/>
                        <a:pt x="185837" y="277706"/>
                        <a:pt x="170000" y="302102"/>
                      </a:cubicBezTo>
                      <a:cubicBezTo>
                        <a:pt x="154035" y="326352"/>
                        <a:pt x="139075" y="343981"/>
                        <a:pt x="122890" y="357624"/>
                      </a:cubicBezTo>
                      <a:cubicBezTo>
                        <a:pt x="102480" y="374851"/>
                        <a:pt x="80937" y="384855"/>
                        <a:pt x="57053" y="388238"/>
                      </a:cubicBezTo>
                      <a:lnTo>
                        <a:pt x="56321" y="388348"/>
                      </a:lnTo>
                      <a:cubicBezTo>
                        <a:pt x="56139" y="388366"/>
                        <a:pt x="55919" y="388385"/>
                        <a:pt x="55700" y="388385"/>
                      </a:cubicBezTo>
                      <a:close/>
                      <a:moveTo>
                        <a:pt x="93062" y="297292"/>
                      </a:moveTo>
                      <a:cubicBezTo>
                        <a:pt x="98000" y="327559"/>
                        <a:pt x="82949" y="355485"/>
                        <a:pt x="68044" y="376150"/>
                      </a:cubicBezTo>
                      <a:cubicBezTo>
                        <a:pt x="112136" y="364738"/>
                        <a:pt x="141178" y="328199"/>
                        <a:pt x="161880" y="296780"/>
                      </a:cubicBezTo>
                      <a:cubicBezTo>
                        <a:pt x="191762" y="250731"/>
                        <a:pt x="193701" y="190271"/>
                        <a:pt x="166927" y="139009"/>
                      </a:cubicBezTo>
                      <a:cubicBezTo>
                        <a:pt x="166306" y="137802"/>
                        <a:pt x="166159" y="136211"/>
                        <a:pt x="166690" y="134949"/>
                      </a:cubicBezTo>
                      <a:cubicBezTo>
                        <a:pt x="167220" y="133688"/>
                        <a:pt x="168208" y="132572"/>
                        <a:pt x="169524" y="132188"/>
                      </a:cubicBezTo>
                      <a:cubicBezTo>
                        <a:pt x="184557" y="127927"/>
                        <a:pt x="205917" y="120575"/>
                        <a:pt x="224571" y="108981"/>
                      </a:cubicBezTo>
                      <a:cubicBezTo>
                        <a:pt x="242365" y="97935"/>
                        <a:pt x="254033" y="85353"/>
                        <a:pt x="259318" y="71545"/>
                      </a:cubicBezTo>
                      <a:cubicBezTo>
                        <a:pt x="244853" y="60846"/>
                        <a:pt x="227644" y="49343"/>
                        <a:pt x="208148" y="42284"/>
                      </a:cubicBezTo>
                      <a:cubicBezTo>
                        <a:pt x="192329" y="36560"/>
                        <a:pt x="175523" y="32079"/>
                        <a:pt x="159246" y="27764"/>
                      </a:cubicBezTo>
                      <a:cubicBezTo>
                        <a:pt x="147652" y="24673"/>
                        <a:pt x="136002" y="21582"/>
                        <a:pt x="124755" y="18071"/>
                      </a:cubicBezTo>
                      <a:cubicBezTo>
                        <a:pt x="114422" y="14852"/>
                        <a:pt x="93903" y="9476"/>
                        <a:pt x="73147" y="9768"/>
                      </a:cubicBezTo>
                      <a:cubicBezTo>
                        <a:pt x="52993" y="10024"/>
                        <a:pt x="37521" y="15364"/>
                        <a:pt x="27152" y="25624"/>
                      </a:cubicBezTo>
                      <a:cubicBezTo>
                        <a:pt x="26567" y="26191"/>
                        <a:pt x="25890" y="27087"/>
                        <a:pt x="25141" y="28001"/>
                      </a:cubicBezTo>
                      <a:cubicBezTo>
                        <a:pt x="23659" y="29867"/>
                        <a:pt x="22050" y="31897"/>
                        <a:pt x="20312" y="33287"/>
                      </a:cubicBezTo>
                      <a:cubicBezTo>
                        <a:pt x="6816" y="51867"/>
                        <a:pt x="9084" y="79061"/>
                        <a:pt x="11699" y="93783"/>
                      </a:cubicBezTo>
                      <a:cubicBezTo>
                        <a:pt x="18886" y="123776"/>
                        <a:pt x="45330" y="147714"/>
                        <a:pt x="66270" y="162546"/>
                      </a:cubicBezTo>
                      <a:cubicBezTo>
                        <a:pt x="79035" y="170519"/>
                        <a:pt x="86460" y="182462"/>
                        <a:pt x="88728" y="198921"/>
                      </a:cubicBezTo>
                      <a:cubicBezTo>
                        <a:pt x="90666" y="212911"/>
                        <a:pt x="88692" y="228694"/>
                        <a:pt x="86789" y="243983"/>
                      </a:cubicBezTo>
                      <a:cubicBezTo>
                        <a:pt x="85692" y="252815"/>
                        <a:pt x="84595" y="261630"/>
                        <a:pt x="84229" y="269970"/>
                      </a:cubicBezTo>
                      <a:cubicBezTo>
                        <a:pt x="84229" y="273042"/>
                        <a:pt x="86259" y="277449"/>
                        <a:pt x="88198" y="281692"/>
                      </a:cubicBezTo>
                      <a:cubicBezTo>
                        <a:pt x="90539" y="286758"/>
                        <a:pt x="92952" y="291989"/>
                        <a:pt x="93062" y="2972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62" name="Graphic 4">
              <a:extLst>
                <a:ext uri="{FF2B5EF4-FFF2-40B4-BE49-F238E27FC236}">
                  <a16:creationId xmlns:a16="http://schemas.microsoft.com/office/drawing/2014/main" id="{8E31E978-D1F0-4E6C-FFFD-8AD0F7600CC3}"/>
                </a:ext>
              </a:extLst>
            </p:cNvPr>
            <p:cNvGrpSpPr/>
            <p:nvPr/>
          </p:nvGrpSpPr>
          <p:grpSpPr>
            <a:xfrm>
              <a:off x="6723940" y="3784599"/>
              <a:ext cx="130387" cy="131428"/>
              <a:chOff x="6723940" y="3784599"/>
              <a:chExt cx="130387" cy="131428"/>
            </a:xfrm>
          </p:grpSpPr>
          <p:grpSp>
            <p:nvGrpSpPr>
              <p:cNvPr id="363" name="Graphic 4">
                <a:extLst>
                  <a:ext uri="{FF2B5EF4-FFF2-40B4-BE49-F238E27FC236}">
                    <a16:creationId xmlns:a16="http://schemas.microsoft.com/office/drawing/2014/main" id="{2BF1FE92-7FC4-730C-1F5F-2035168A3B3D}"/>
                  </a:ext>
                </a:extLst>
              </p:cNvPr>
              <p:cNvGrpSpPr/>
              <p:nvPr/>
            </p:nvGrpSpPr>
            <p:grpSpPr>
              <a:xfrm>
                <a:off x="6724179" y="3784901"/>
                <a:ext cx="129865" cy="129791"/>
                <a:chOff x="6724179" y="3784901"/>
                <a:chExt cx="129865" cy="129791"/>
              </a:xfrm>
            </p:grpSpPr>
            <p:sp>
              <p:nvSpPr>
                <p:cNvPr id="364" name="Freeform: Shape 363">
                  <a:extLst>
                    <a:ext uri="{FF2B5EF4-FFF2-40B4-BE49-F238E27FC236}">
                      <a16:creationId xmlns:a16="http://schemas.microsoft.com/office/drawing/2014/main" id="{E887DBD0-43C2-442E-B63B-1DA1DFD7AA0D}"/>
                    </a:ext>
                  </a:extLst>
                </p:cNvPr>
                <p:cNvSpPr/>
                <p:nvPr/>
              </p:nvSpPr>
              <p:spPr>
                <a:xfrm>
                  <a:off x="6728820" y="3789499"/>
                  <a:ext cx="120667" cy="120639"/>
                </a:xfrm>
                <a:custGeom>
                  <a:avLst/>
                  <a:gdLst>
                    <a:gd name="connsiteX0" fmla="*/ 18434 w 120667"/>
                    <a:gd name="connsiteY0" fmla="*/ 97377 h 120639"/>
                    <a:gd name="connsiteX1" fmla="*/ 59069 w 120667"/>
                    <a:gd name="connsiteY1" fmla="*/ 36149 h 120639"/>
                    <a:gd name="connsiteX2" fmla="*/ 108703 w 120667"/>
                    <a:gd name="connsiteY2" fmla="*/ 37923 h 120639"/>
                    <a:gd name="connsiteX3" fmla="*/ 120608 w 120667"/>
                    <a:gd name="connsiteY3" fmla="*/ 28870 h 120639"/>
                    <a:gd name="connsiteX4" fmla="*/ 118432 w 120667"/>
                    <a:gd name="connsiteY4" fmla="*/ 13618 h 120639"/>
                    <a:gd name="connsiteX5" fmla="*/ 118267 w 120667"/>
                    <a:gd name="connsiteY5" fmla="*/ 14276 h 120639"/>
                    <a:gd name="connsiteX6" fmla="*/ 79405 w 120667"/>
                    <a:gd name="connsiteY6" fmla="*/ 286 h 120639"/>
                    <a:gd name="connsiteX7" fmla="*/ 5193 w 120667"/>
                    <a:gd name="connsiteY7" fmla="*/ 98255 h 120639"/>
                    <a:gd name="connsiteX8" fmla="*/ 18287 w 120667"/>
                    <a:gd name="connsiteY8" fmla="*/ 120640 h 120639"/>
                    <a:gd name="connsiteX9" fmla="*/ 18434 w 120667"/>
                    <a:gd name="connsiteY9" fmla="*/ 97377 h 120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667" h="120639">
                      <a:moveTo>
                        <a:pt x="18434" y="97377"/>
                      </a:moveTo>
                      <a:cubicBezTo>
                        <a:pt x="41403" y="79876"/>
                        <a:pt x="43177" y="53632"/>
                        <a:pt x="59069" y="36149"/>
                      </a:cubicBezTo>
                      <a:cubicBezTo>
                        <a:pt x="71615" y="23732"/>
                        <a:pt x="90762" y="30900"/>
                        <a:pt x="108703" y="37923"/>
                      </a:cubicBezTo>
                      <a:cubicBezTo>
                        <a:pt x="114848" y="40337"/>
                        <a:pt x="121358" y="35363"/>
                        <a:pt x="120608" y="28870"/>
                      </a:cubicBezTo>
                      <a:cubicBezTo>
                        <a:pt x="120023" y="23768"/>
                        <a:pt x="119438" y="18647"/>
                        <a:pt x="118432" y="13618"/>
                      </a:cubicBezTo>
                      <a:cubicBezTo>
                        <a:pt x="118304" y="14021"/>
                        <a:pt x="118267" y="14276"/>
                        <a:pt x="118267" y="14276"/>
                      </a:cubicBezTo>
                      <a:cubicBezTo>
                        <a:pt x="107660" y="2024"/>
                        <a:pt x="79405" y="286"/>
                        <a:pt x="79405" y="286"/>
                      </a:cubicBezTo>
                      <a:cubicBezTo>
                        <a:pt x="8741" y="-4963"/>
                        <a:pt x="-10700" y="63270"/>
                        <a:pt x="5193" y="98255"/>
                      </a:cubicBezTo>
                      <a:cubicBezTo>
                        <a:pt x="9673" y="108131"/>
                        <a:pt x="14172" y="115354"/>
                        <a:pt x="18287" y="120640"/>
                      </a:cubicBezTo>
                      <a:cubicBezTo>
                        <a:pt x="15855" y="111422"/>
                        <a:pt x="13057" y="101364"/>
                        <a:pt x="18434" y="9737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5" name="Freeform: Shape 364">
                  <a:extLst>
                    <a:ext uri="{FF2B5EF4-FFF2-40B4-BE49-F238E27FC236}">
                      <a16:creationId xmlns:a16="http://schemas.microsoft.com/office/drawing/2014/main" id="{BAA45C43-6CD0-FC2B-E402-900447AB3004}"/>
                    </a:ext>
                  </a:extLst>
                </p:cNvPr>
                <p:cNvSpPr/>
                <p:nvPr/>
              </p:nvSpPr>
              <p:spPr>
                <a:xfrm>
                  <a:off x="6724179" y="3784901"/>
                  <a:ext cx="129865" cy="129791"/>
                </a:xfrm>
                <a:custGeom>
                  <a:avLst/>
                  <a:gdLst>
                    <a:gd name="connsiteX0" fmla="*/ 22929 w 129865"/>
                    <a:gd name="connsiteY0" fmla="*/ 129791 h 129791"/>
                    <a:gd name="connsiteX1" fmla="*/ 19326 w 129865"/>
                    <a:gd name="connsiteY1" fmla="*/ 128036 h 129791"/>
                    <a:gd name="connsiteX2" fmla="*/ 5665 w 129865"/>
                    <a:gd name="connsiteY2" fmla="*/ 104737 h 129791"/>
                    <a:gd name="connsiteX3" fmla="*/ 14297 w 129865"/>
                    <a:gd name="connsiteY3" fmla="*/ 30433 h 129791"/>
                    <a:gd name="connsiteX4" fmla="*/ 84376 w 129865"/>
                    <a:gd name="connsiteY4" fmla="*/ 294 h 129791"/>
                    <a:gd name="connsiteX5" fmla="*/ 124372 w 129865"/>
                    <a:gd name="connsiteY5" fmla="*/ 13809 h 129791"/>
                    <a:gd name="connsiteX6" fmla="*/ 127554 w 129865"/>
                    <a:gd name="connsiteY6" fmla="*/ 17302 h 129791"/>
                    <a:gd name="connsiteX7" fmla="*/ 129767 w 129865"/>
                    <a:gd name="connsiteY7" fmla="*/ 32664 h 129791"/>
                    <a:gd name="connsiteX8" fmla="*/ 124720 w 129865"/>
                    <a:gd name="connsiteY8" fmla="*/ 44917 h 129791"/>
                    <a:gd name="connsiteX9" fmla="*/ 111680 w 129865"/>
                    <a:gd name="connsiteY9" fmla="*/ 46782 h 129791"/>
                    <a:gd name="connsiteX10" fmla="*/ 66930 w 129865"/>
                    <a:gd name="connsiteY10" fmla="*/ 43984 h 129791"/>
                    <a:gd name="connsiteX11" fmla="*/ 52702 w 129865"/>
                    <a:gd name="connsiteY11" fmla="*/ 67996 h 129791"/>
                    <a:gd name="connsiteX12" fmla="*/ 25837 w 129865"/>
                    <a:gd name="connsiteY12" fmla="*/ 105615 h 129791"/>
                    <a:gd name="connsiteX13" fmla="*/ 25782 w 129865"/>
                    <a:gd name="connsiteY13" fmla="*/ 105651 h 129791"/>
                    <a:gd name="connsiteX14" fmla="*/ 27153 w 129865"/>
                    <a:gd name="connsiteY14" fmla="*/ 123446 h 129791"/>
                    <a:gd name="connsiteX15" fmla="*/ 27318 w 129865"/>
                    <a:gd name="connsiteY15" fmla="*/ 124067 h 129791"/>
                    <a:gd name="connsiteX16" fmla="*/ 24922 w 129865"/>
                    <a:gd name="connsiteY16" fmla="*/ 129334 h 129791"/>
                    <a:gd name="connsiteX17" fmla="*/ 22929 w 129865"/>
                    <a:gd name="connsiteY17" fmla="*/ 129791 h 129791"/>
                    <a:gd name="connsiteX18" fmla="*/ 76384 w 129865"/>
                    <a:gd name="connsiteY18" fmla="*/ 9164 h 129791"/>
                    <a:gd name="connsiteX19" fmla="*/ 21795 w 129865"/>
                    <a:gd name="connsiteY19" fmla="*/ 35681 h 129791"/>
                    <a:gd name="connsiteX20" fmla="*/ 13986 w 129865"/>
                    <a:gd name="connsiteY20" fmla="*/ 100951 h 129791"/>
                    <a:gd name="connsiteX21" fmla="*/ 15943 w 129865"/>
                    <a:gd name="connsiteY21" fmla="*/ 105066 h 129791"/>
                    <a:gd name="connsiteX22" fmla="*/ 20332 w 129865"/>
                    <a:gd name="connsiteY22" fmla="*/ 98318 h 129791"/>
                    <a:gd name="connsiteX23" fmla="*/ 44454 w 129865"/>
                    <a:gd name="connsiteY23" fmla="*/ 64082 h 129791"/>
                    <a:gd name="connsiteX24" fmla="*/ 60346 w 129865"/>
                    <a:gd name="connsiteY24" fmla="*/ 37656 h 129791"/>
                    <a:gd name="connsiteX25" fmla="*/ 115027 w 129865"/>
                    <a:gd name="connsiteY25" fmla="*/ 38260 h 129791"/>
                    <a:gd name="connsiteX26" fmla="*/ 119160 w 129865"/>
                    <a:gd name="connsiteY26" fmla="*/ 37675 h 129791"/>
                    <a:gd name="connsiteX27" fmla="*/ 120733 w 129865"/>
                    <a:gd name="connsiteY27" fmla="*/ 33980 h 129791"/>
                    <a:gd name="connsiteX28" fmla="*/ 119032 w 129865"/>
                    <a:gd name="connsiteY28" fmla="*/ 21380 h 129791"/>
                    <a:gd name="connsiteX29" fmla="*/ 83773 w 129865"/>
                    <a:gd name="connsiteY29" fmla="*/ 9438 h 129791"/>
                    <a:gd name="connsiteX30" fmla="*/ 76384 w 129865"/>
                    <a:gd name="connsiteY30" fmla="*/ 9164 h 129791"/>
                    <a:gd name="connsiteX31" fmla="*/ 23075 w 129865"/>
                    <a:gd name="connsiteY31" fmla="*/ 101975 h 129791"/>
                    <a:gd name="connsiteX32" fmla="*/ 23111 w 129865"/>
                    <a:gd name="connsiteY32" fmla="*/ 101975 h 129791"/>
                    <a:gd name="connsiteX33" fmla="*/ 23075 w 129865"/>
                    <a:gd name="connsiteY33" fmla="*/ 101975 h 129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9865" h="129791">
                      <a:moveTo>
                        <a:pt x="22929" y="129791"/>
                      </a:moveTo>
                      <a:cubicBezTo>
                        <a:pt x="21557" y="129791"/>
                        <a:pt x="20222" y="129169"/>
                        <a:pt x="19326" y="128036"/>
                      </a:cubicBezTo>
                      <a:cubicBezTo>
                        <a:pt x="14461" y="121799"/>
                        <a:pt x="9852" y="113972"/>
                        <a:pt x="5665" y="104737"/>
                      </a:cubicBezTo>
                      <a:cubicBezTo>
                        <a:pt x="-4375" y="82663"/>
                        <a:pt x="-809" y="52104"/>
                        <a:pt x="14297" y="30433"/>
                      </a:cubicBezTo>
                      <a:cubicBezTo>
                        <a:pt x="29403" y="8761"/>
                        <a:pt x="54274" y="-1955"/>
                        <a:pt x="84376" y="294"/>
                      </a:cubicBezTo>
                      <a:cubicBezTo>
                        <a:pt x="85492" y="367"/>
                        <a:pt x="111644" y="2123"/>
                        <a:pt x="124372" y="13809"/>
                      </a:cubicBezTo>
                      <a:cubicBezTo>
                        <a:pt x="125963" y="14284"/>
                        <a:pt x="127225" y="15601"/>
                        <a:pt x="127554" y="17302"/>
                      </a:cubicBezTo>
                      <a:cubicBezTo>
                        <a:pt x="128578" y="22441"/>
                        <a:pt x="129182" y="27634"/>
                        <a:pt x="129767" y="32664"/>
                      </a:cubicBezTo>
                      <a:cubicBezTo>
                        <a:pt x="130334" y="37565"/>
                        <a:pt x="128432" y="42046"/>
                        <a:pt x="124720" y="44917"/>
                      </a:cubicBezTo>
                      <a:cubicBezTo>
                        <a:pt x="120970" y="47806"/>
                        <a:pt x="116088" y="48501"/>
                        <a:pt x="111680" y="46782"/>
                      </a:cubicBezTo>
                      <a:cubicBezTo>
                        <a:pt x="92350" y="39211"/>
                        <a:pt x="76805" y="34218"/>
                        <a:pt x="66930" y="43984"/>
                      </a:cubicBezTo>
                      <a:cubicBezTo>
                        <a:pt x="60895" y="50641"/>
                        <a:pt x="56908" y="59053"/>
                        <a:pt x="52702" y="67996"/>
                      </a:cubicBezTo>
                      <a:cubicBezTo>
                        <a:pt x="46502" y="81163"/>
                        <a:pt x="40083" y="94770"/>
                        <a:pt x="25837" y="105615"/>
                      </a:cubicBezTo>
                      <a:cubicBezTo>
                        <a:pt x="25818" y="105615"/>
                        <a:pt x="25800" y="105633"/>
                        <a:pt x="25782" y="105651"/>
                      </a:cubicBezTo>
                      <a:cubicBezTo>
                        <a:pt x="23020" y="107718"/>
                        <a:pt x="25507" y="117172"/>
                        <a:pt x="27153" y="123446"/>
                      </a:cubicBezTo>
                      <a:lnTo>
                        <a:pt x="27318" y="124067"/>
                      </a:lnTo>
                      <a:cubicBezTo>
                        <a:pt x="27866" y="126170"/>
                        <a:pt x="26879" y="128365"/>
                        <a:pt x="24922" y="129334"/>
                      </a:cubicBezTo>
                      <a:cubicBezTo>
                        <a:pt x="24300" y="129645"/>
                        <a:pt x="23605" y="129791"/>
                        <a:pt x="22929" y="129791"/>
                      </a:cubicBezTo>
                      <a:close/>
                      <a:moveTo>
                        <a:pt x="76384" y="9164"/>
                      </a:moveTo>
                      <a:cubicBezTo>
                        <a:pt x="46776" y="9164"/>
                        <a:pt x="30426" y="23300"/>
                        <a:pt x="21795" y="35681"/>
                      </a:cubicBezTo>
                      <a:cubicBezTo>
                        <a:pt x="6890" y="57023"/>
                        <a:pt x="6579" y="84675"/>
                        <a:pt x="13986" y="100951"/>
                      </a:cubicBezTo>
                      <a:cubicBezTo>
                        <a:pt x="14626" y="102359"/>
                        <a:pt x="15284" y="103731"/>
                        <a:pt x="15943" y="105066"/>
                      </a:cubicBezTo>
                      <a:cubicBezTo>
                        <a:pt x="16601" y="102396"/>
                        <a:pt x="17954" y="100092"/>
                        <a:pt x="20332" y="98318"/>
                      </a:cubicBezTo>
                      <a:cubicBezTo>
                        <a:pt x="32786" y="88826"/>
                        <a:pt x="38711" y="76244"/>
                        <a:pt x="44454" y="64082"/>
                      </a:cubicBezTo>
                      <a:cubicBezTo>
                        <a:pt x="48769" y="54938"/>
                        <a:pt x="53214" y="45484"/>
                        <a:pt x="60346" y="37656"/>
                      </a:cubicBezTo>
                      <a:cubicBezTo>
                        <a:pt x="75415" y="22733"/>
                        <a:pt x="97379" y="31347"/>
                        <a:pt x="115027" y="38260"/>
                      </a:cubicBezTo>
                      <a:cubicBezTo>
                        <a:pt x="117039" y="39064"/>
                        <a:pt x="118575" y="38113"/>
                        <a:pt x="119160" y="37675"/>
                      </a:cubicBezTo>
                      <a:cubicBezTo>
                        <a:pt x="119709" y="37254"/>
                        <a:pt x="120970" y="36029"/>
                        <a:pt x="120733" y="33980"/>
                      </a:cubicBezTo>
                      <a:cubicBezTo>
                        <a:pt x="120239" y="29683"/>
                        <a:pt x="119745" y="25440"/>
                        <a:pt x="119032" y="21380"/>
                      </a:cubicBezTo>
                      <a:cubicBezTo>
                        <a:pt x="111058" y="12931"/>
                        <a:pt x="90978" y="9895"/>
                        <a:pt x="83773" y="9438"/>
                      </a:cubicBezTo>
                      <a:cubicBezTo>
                        <a:pt x="81212" y="9255"/>
                        <a:pt x="78762" y="9164"/>
                        <a:pt x="76384" y="9164"/>
                      </a:cubicBezTo>
                      <a:close/>
                      <a:moveTo>
                        <a:pt x="23075" y="101975"/>
                      </a:moveTo>
                      <a:lnTo>
                        <a:pt x="23111" y="101975"/>
                      </a:lnTo>
                      <a:lnTo>
                        <a:pt x="23075" y="1019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6" name="Graphic 4">
                <a:extLst>
                  <a:ext uri="{FF2B5EF4-FFF2-40B4-BE49-F238E27FC236}">
                    <a16:creationId xmlns:a16="http://schemas.microsoft.com/office/drawing/2014/main" id="{0FC8823D-D5B0-0A9E-1298-A5D245649427}"/>
                  </a:ext>
                </a:extLst>
              </p:cNvPr>
              <p:cNvGrpSpPr/>
              <p:nvPr/>
            </p:nvGrpSpPr>
            <p:grpSpPr>
              <a:xfrm>
                <a:off x="6723940" y="3784599"/>
                <a:ext cx="130387" cy="131428"/>
                <a:chOff x="6723940" y="3784599"/>
                <a:chExt cx="130387" cy="131428"/>
              </a:xfrm>
            </p:grpSpPr>
            <p:sp>
              <p:nvSpPr>
                <p:cNvPr id="367" name="Freeform: Shape 366">
                  <a:extLst>
                    <a:ext uri="{FF2B5EF4-FFF2-40B4-BE49-F238E27FC236}">
                      <a16:creationId xmlns:a16="http://schemas.microsoft.com/office/drawing/2014/main" id="{CAEC8E3F-76FC-D663-C107-7CE98EF0FC1D}"/>
                    </a:ext>
                  </a:extLst>
                </p:cNvPr>
                <p:cNvSpPr/>
                <p:nvPr/>
              </p:nvSpPr>
              <p:spPr>
                <a:xfrm>
                  <a:off x="6728513" y="3789207"/>
                  <a:ext cx="121323" cy="122248"/>
                </a:xfrm>
                <a:custGeom>
                  <a:avLst/>
                  <a:gdLst>
                    <a:gd name="connsiteX0" fmla="*/ 19252 w 121323"/>
                    <a:gd name="connsiteY0" fmla="*/ 122248 h 122248"/>
                    <a:gd name="connsiteX1" fmla="*/ 18356 w 121323"/>
                    <a:gd name="connsiteY1" fmla="*/ 121096 h 122248"/>
                    <a:gd name="connsiteX2" fmla="*/ 5226 w 121323"/>
                    <a:gd name="connsiteY2" fmla="*/ 98656 h 122248"/>
                    <a:gd name="connsiteX3" fmla="*/ 434 w 121323"/>
                    <a:gd name="connsiteY3" fmla="*/ 64311 h 122248"/>
                    <a:gd name="connsiteX4" fmla="*/ 13748 w 121323"/>
                    <a:gd name="connsiteY4" fmla="*/ 28211 h 122248"/>
                    <a:gd name="connsiteX5" fmla="*/ 39497 w 121323"/>
                    <a:gd name="connsiteY5" fmla="*/ 6704 h 122248"/>
                    <a:gd name="connsiteX6" fmla="*/ 79749 w 121323"/>
                    <a:gd name="connsiteY6" fmla="*/ 285 h 122248"/>
                    <a:gd name="connsiteX7" fmla="*/ 118446 w 121323"/>
                    <a:gd name="connsiteY7" fmla="*/ 13947 h 122248"/>
                    <a:gd name="connsiteX8" fmla="*/ 118483 w 121323"/>
                    <a:gd name="connsiteY8" fmla="*/ 13818 h 122248"/>
                    <a:gd name="connsiteX9" fmla="*/ 118831 w 121323"/>
                    <a:gd name="connsiteY9" fmla="*/ 12648 h 122248"/>
                    <a:gd name="connsiteX10" fmla="*/ 119068 w 121323"/>
                    <a:gd name="connsiteY10" fmla="*/ 13837 h 122248"/>
                    <a:gd name="connsiteX11" fmla="*/ 121208 w 121323"/>
                    <a:gd name="connsiteY11" fmla="*/ 28705 h 122248"/>
                    <a:gd name="connsiteX12" fmla="*/ 121263 w 121323"/>
                    <a:gd name="connsiteY12" fmla="*/ 29107 h 122248"/>
                    <a:gd name="connsiteX13" fmla="*/ 117770 w 121323"/>
                    <a:gd name="connsiteY13" fmla="*/ 37245 h 122248"/>
                    <a:gd name="connsiteX14" fmla="*/ 108937 w 121323"/>
                    <a:gd name="connsiteY14" fmla="*/ 38471 h 122248"/>
                    <a:gd name="connsiteX15" fmla="*/ 59632 w 121323"/>
                    <a:gd name="connsiteY15" fmla="*/ 36624 h 122248"/>
                    <a:gd name="connsiteX16" fmla="*/ 44545 w 121323"/>
                    <a:gd name="connsiteY16" fmla="*/ 61843 h 122248"/>
                    <a:gd name="connsiteX17" fmla="*/ 18960 w 121323"/>
                    <a:gd name="connsiteY17" fmla="*/ 97888 h 122248"/>
                    <a:gd name="connsiteX18" fmla="*/ 18960 w 121323"/>
                    <a:gd name="connsiteY18" fmla="*/ 97888 h 122248"/>
                    <a:gd name="connsiteX19" fmla="*/ 18759 w 121323"/>
                    <a:gd name="connsiteY19" fmla="*/ 120236 h 122248"/>
                    <a:gd name="connsiteX20" fmla="*/ 19252 w 121323"/>
                    <a:gd name="connsiteY20" fmla="*/ 122248 h 122248"/>
                    <a:gd name="connsiteX21" fmla="*/ 71977 w 121323"/>
                    <a:gd name="connsiteY21" fmla="*/ 578 h 122248"/>
                    <a:gd name="connsiteX22" fmla="*/ 14205 w 121323"/>
                    <a:gd name="connsiteY22" fmla="*/ 28559 h 122248"/>
                    <a:gd name="connsiteX23" fmla="*/ 5756 w 121323"/>
                    <a:gd name="connsiteY23" fmla="*/ 98419 h 122248"/>
                    <a:gd name="connsiteX24" fmla="*/ 17917 w 121323"/>
                    <a:gd name="connsiteY24" fmla="*/ 119560 h 122248"/>
                    <a:gd name="connsiteX25" fmla="*/ 18558 w 121323"/>
                    <a:gd name="connsiteY25" fmla="*/ 97431 h 122248"/>
                    <a:gd name="connsiteX26" fmla="*/ 43959 w 121323"/>
                    <a:gd name="connsiteY26" fmla="*/ 61623 h 122248"/>
                    <a:gd name="connsiteX27" fmla="*/ 59157 w 121323"/>
                    <a:gd name="connsiteY27" fmla="*/ 36240 h 122248"/>
                    <a:gd name="connsiteX28" fmla="*/ 109120 w 121323"/>
                    <a:gd name="connsiteY28" fmla="*/ 37940 h 122248"/>
                    <a:gd name="connsiteX29" fmla="*/ 117368 w 121323"/>
                    <a:gd name="connsiteY29" fmla="*/ 36788 h 122248"/>
                    <a:gd name="connsiteX30" fmla="*/ 120623 w 121323"/>
                    <a:gd name="connsiteY30" fmla="*/ 29180 h 122248"/>
                    <a:gd name="connsiteX31" fmla="*/ 120568 w 121323"/>
                    <a:gd name="connsiteY31" fmla="*/ 28778 h 122248"/>
                    <a:gd name="connsiteX32" fmla="*/ 118666 w 121323"/>
                    <a:gd name="connsiteY32" fmla="*/ 15135 h 122248"/>
                    <a:gd name="connsiteX33" fmla="*/ 118337 w 121323"/>
                    <a:gd name="connsiteY33" fmla="*/ 14769 h 122248"/>
                    <a:gd name="connsiteX34" fmla="*/ 79676 w 121323"/>
                    <a:gd name="connsiteY34" fmla="*/ 870 h 122248"/>
                    <a:gd name="connsiteX35" fmla="*/ 71977 w 121323"/>
                    <a:gd name="connsiteY35" fmla="*/ 578 h 12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1323" h="122248">
                      <a:moveTo>
                        <a:pt x="19252" y="122248"/>
                      </a:moveTo>
                      <a:lnTo>
                        <a:pt x="18356" y="121096"/>
                      </a:lnTo>
                      <a:cubicBezTo>
                        <a:pt x="13693" y="115115"/>
                        <a:pt x="9267" y="107563"/>
                        <a:pt x="5226" y="98656"/>
                      </a:cubicBezTo>
                      <a:cubicBezTo>
                        <a:pt x="818" y="88982"/>
                        <a:pt x="-883" y="76784"/>
                        <a:pt x="434" y="64311"/>
                      </a:cubicBezTo>
                      <a:cubicBezTo>
                        <a:pt x="1824" y="51035"/>
                        <a:pt x="6432" y="38544"/>
                        <a:pt x="13748" y="28211"/>
                      </a:cubicBezTo>
                      <a:cubicBezTo>
                        <a:pt x="20460" y="18738"/>
                        <a:pt x="29110" y="11496"/>
                        <a:pt x="39497" y="6704"/>
                      </a:cubicBezTo>
                      <a:cubicBezTo>
                        <a:pt x="51129" y="1328"/>
                        <a:pt x="64662" y="-830"/>
                        <a:pt x="79749" y="285"/>
                      </a:cubicBezTo>
                      <a:cubicBezTo>
                        <a:pt x="80024" y="303"/>
                        <a:pt x="107583" y="2132"/>
                        <a:pt x="118446" y="13947"/>
                      </a:cubicBezTo>
                      <a:cubicBezTo>
                        <a:pt x="118465" y="13910"/>
                        <a:pt x="118465" y="13873"/>
                        <a:pt x="118483" y="13818"/>
                      </a:cubicBezTo>
                      <a:lnTo>
                        <a:pt x="118831" y="12648"/>
                      </a:lnTo>
                      <a:lnTo>
                        <a:pt x="119068" y="13837"/>
                      </a:lnTo>
                      <a:cubicBezTo>
                        <a:pt x="120056" y="18756"/>
                        <a:pt x="120641" y="23804"/>
                        <a:pt x="121208" y="28705"/>
                      </a:cubicBezTo>
                      <a:lnTo>
                        <a:pt x="121263" y="29107"/>
                      </a:lnTo>
                      <a:cubicBezTo>
                        <a:pt x="121629" y="32271"/>
                        <a:pt x="120330" y="35307"/>
                        <a:pt x="117770" y="37245"/>
                      </a:cubicBezTo>
                      <a:cubicBezTo>
                        <a:pt x="115228" y="39184"/>
                        <a:pt x="111918" y="39641"/>
                        <a:pt x="108937" y="38471"/>
                      </a:cubicBezTo>
                      <a:cubicBezTo>
                        <a:pt x="91746" y="31741"/>
                        <a:pt x="72269" y="24114"/>
                        <a:pt x="59632" y="36624"/>
                      </a:cubicBezTo>
                      <a:cubicBezTo>
                        <a:pt x="53012" y="43902"/>
                        <a:pt x="48898" y="52626"/>
                        <a:pt x="44545" y="61843"/>
                      </a:cubicBezTo>
                      <a:cubicBezTo>
                        <a:pt x="38565" y="74535"/>
                        <a:pt x="32365" y="87665"/>
                        <a:pt x="18960" y="97888"/>
                      </a:cubicBezTo>
                      <a:lnTo>
                        <a:pt x="18960" y="97888"/>
                      </a:lnTo>
                      <a:cubicBezTo>
                        <a:pt x="13857" y="101674"/>
                        <a:pt x="16345" y="111111"/>
                        <a:pt x="18759" y="120236"/>
                      </a:cubicBezTo>
                      <a:lnTo>
                        <a:pt x="19252" y="122248"/>
                      </a:lnTo>
                      <a:close/>
                      <a:moveTo>
                        <a:pt x="71977" y="578"/>
                      </a:moveTo>
                      <a:cubicBezTo>
                        <a:pt x="40832" y="578"/>
                        <a:pt x="23459" y="15482"/>
                        <a:pt x="14205" y="28559"/>
                      </a:cubicBezTo>
                      <a:cubicBezTo>
                        <a:pt x="14" y="48602"/>
                        <a:pt x="-3534" y="77991"/>
                        <a:pt x="5756" y="98419"/>
                      </a:cubicBezTo>
                      <a:cubicBezTo>
                        <a:pt x="9523" y="106703"/>
                        <a:pt x="13602" y="113817"/>
                        <a:pt x="17917" y="119560"/>
                      </a:cubicBezTo>
                      <a:cubicBezTo>
                        <a:pt x="15540" y="110507"/>
                        <a:pt x="13309" y="101345"/>
                        <a:pt x="18558" y="97431"/>
                      </a:cubicBezTo>
                      <a:cubicBezTo>
                        <a:pt x="31853" y="87318"/>
                        <a:pt x="37998" y="74242"/>
                        <a:pt x="43959" y="61623"/>
                      </a:cubicBezTo>
                      <a:cubicBezTo>
                        <a:pt x="48331" y="52351"/>
                        <a:pt x="52464" y="43610"/>
                        <a:pt x="59157" y="36240"/>
                      </a:cubicBezTo>
                      <a:cubicBezTo>
                        <a:pt x="72087" y="23438"/>
                        <a:pt x="91765" y="31137"/>
                        <a:pt x="109120" y="37940"/>
                      </a:cubicBezTo>
                      <a:cubicBezTo>
                        <a:pt x="111900" y="39038"/>
                        <a:pt x="114990" y="38599"/>
                        <a:pt x="117368" y="36788"/>
                      </a:cubicBezTo>
                      <a:cubicBezTo>
                        <a:pt x="119745" y="34978"/>
                        <a:pt x="120970" y="32143"/>
                        <a:pt x="120623" y="29180"/>
                      </a:cubicBezTo>
                      <a:lnTo>
                        <a:pt x="120568" y="28778"/>
                      </a:lnTo>
                      <a:cubicBezTo>
                        <a:pt x="120038" y="24279"/>
                        <a:pt x="119507" y="19652"/>
                        <a:pt x="118666" y="15135"/>
                      </a:cubicBezTo>
                      <a:lnTo>
                        <a:pt x="118337" y="14769"/>
                      </a:lnTo>
                      <a:cubicBezTo>
                        <a:pt x="107949" y="2754"/>
                        <a:pt x="79951" y="889"/>
                        <a:pt x="79676" y="870"/>
                      </a:cubicBezTo>
                      <a:cubicBezTo>
                        <a:pt x="77024" y="669"/>
                        <a:pt x="74464" y="578"/>
                        <a:pt x="71977" y="57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A88395D5-EF8C-5C50-FCD7-236EAFCC94D9}"/>
                    </a:ext>
                  </a:extLst>
                </p:cNvPr>
                <p:cNvSpPr/>
                <p:nvPr/>
              </p:nvSpPr>
              <p:spPr>
                <a:xfrm>
                  <a:off x="6723940" y="3784599"/>
                  <a:ext cx="130387" cy="131428"/>
                </a:xfrm>
                <a:custGeom>
                  <a:avLst/>
                  <a:gdLst>
                    <a:gd name="connsiteX0" fmla="*/ 23825 w 130387"/>
                    <a:gd name="connsiteY0" fmla="*/ 131429 h 131428"/>
                    <a:gd name="connsiteX1" fmla="*/ 20222 w 130387"/>
                    <a:gd name="connsiteY1" fmla="*/ 129673 h 131428"/>
                    <a:gd name="connsiteX2" fmla="*/ 19326 w 130387"/>
                    <a:gd name="connsiteY2" fmla="*/ 128521 h 131428"/>
                    <a:gd name="connsiteX3" fmla="*/ 5629 w 130387"/>
                    <a:gd name="connsiteY3" fmla="*/ 105149 h 131428"/>
                    <a:gd name="connsiteX4" fmla="*/ 453 w 130387"/>
                    <a:gd name="connsiteY4" fmla="*/ 68427 h 131428"/>
                    <a:gd name="connsiteX5" fmla="*/ 14572 w 130387"/>
                    <a:gd name="connsiteY5" fmla="*/ 30168 h 131428"/>
                    <a:gd name="connsiteX6" fmla="*/ 42131 w 130387"/>
                    <a:gd name="connsiteY6" fmla="*/ 7144 h 131428"/>
                    <a:gd name="connsiteX7" fmla="*/ 84633 w 130387"/>
                    <a:gd name="connsiteY7" fmla="*/ 304 h 131428"/>
                    <a:gd name="connsiteX8" fmla="*/ 123385 w 130387"/>
                    <a:gd name="connsiteY8" fmla="*/ 12684 h 131428"/>
                    <a:gd name="connsiteX9" fmla="*/ 123568 w 130387"/>
                    <a:gd name="connsiteY9" fmla="*/ 12684 h 131428"/>
                    <a:gd name="connsiteX10" fmla="*/ 127847 w 130387"/>
                    <a:gd name="connsiteY10" fmla="*/ 16360 h 131428"/>
                    <a:gd name="connsiteX11" fmla="*/ 128085 w 130387"/>
                    <a:gd name="connsiteY11" fmla="*/ 17549 h 131428"/>
                    <a:gd name="connsiteX12" fmla="*/ 130280 w 130387"/>
                    <a:gd name="connsiteY12" fmla="*/ 32783 h 131428"/>
                    <a:gd name="connsiteX13" fmla="*/ 125068 w 130387"/>
                    <a:gd name="connsiteY13" fmla="*/ 45512 h 131428"/>
                    <a:gd name="connsiteX14" fmla="*/ 111809 w 130387"/>
                    <a:gd name="connsiteY14" fmla="*/ 47359 h 131428"/>
                    <a:gd name="connsiteX15" fmla="*/ 67387 w 130387"/>
                    <a:gd name="connsiteY15" fmla="*/ 44506 h 131428"/>
                    <a:gd name="connsiteX16" fmla="*/ 53214 w 130387"/>
                    <a:gd name="connsiteY16" fmla="*/ 68427 h 131428"/>
                    <a:gd name="connsiteX17" fmla="*/ 26257 w 130387"/>
                    <a:gd name="connsiteY17" fmla="*/ 106155 h 131428"/>
                    <a:gd name="connsiteX18" fmla="*/ 27702 w 130387"/>
                    <a:gd name="connsiteY18" fmla="*/ 123693 h 131428"/>
                    <a:gd name="connsiteX19" fmla="*/ 28233 w 130387"/>
                    <a:gd name="connsiteY19" fmla="*/ 125686 h 131428"/>
                    <a:gd name="connsiteX20" fmla="*/ 25855 w 130387"/>
                    <a:gd name="connsiteY20" fmla="*/ 130953 h 131428"/>
                    <a:gd name="connsiteX21" fmla="*/ 23825 w 130387"/>
                    <a:gd name="connsiteY21" fmla="*/ 131429 h 131428"/>
                    <a:gd name="connsiteX22" fmla="*/ 76549 w 130387"/>
                    <a:gd name="connsiteY22" fmla="*/ 9759 h 131428"/>
                    <a:gd name="connsiteX23" fmla="*/ 22527 w 130387"/>
                    <a:gd name="connsiteY23" fmla="*/ 35801 h 131428"/>
                    <a:gd name="connsiteX24" fmla="*/ 14498 w 130387"/>
                    <a:gd name="connsiteY24" fmla="*/ 101144 h 131428"/>
                    <a:gd name="connsiteX25" fmla="*/ 16089 w 130387"/>
                    <a:gd name="connsiteY25" fmla="*/ 104545 h 131428"/>
                    <a:gd name="connsiteX26" fmla="*/ 20405 w 130387"/>
                    <a:gd name="connsiteY26" fmla="*/ 98382 h 131428"/>
                    <a:gd name="connsiteX27" fmla="*/ 44399 w 130387"/>
                    <a:gd name="connsiteY27" fmla="*/ 64275 h 131428"/>
                    <a:gd name="connsiteX28" fmla="*/ 60347 w 130387"/>
                    <a:gd name="connsiteY28" fmla="*/ 37776 h 131428"/>
                    <a:gd name="connsiteX29" fmla="*/ 115357 w 130387"/>
                    <a:gd name="connsiteY29" fmla="*/ 38288 h 131428"/>
                    <a:gd name="connsiteX30" fmla="*/ 119179 w 130387"/>
                    <a:gd name="connsiteY30" fmla="*/ 37758 h 131428"/>
                    <a:gd name="connsiteX31" fmla="*/ 120660 w 130387"/>
                    <a:gd name="connsiteY31" fmla="*/ 34319 h 131428"/>
                    <a:gd name="connsiteX32" fmla="*/ 118978 w 130387"/>
                    <a:gd name="connsiteY32" fmla="*/ 21811 h 131428"/>
                    <a:gd name="connsiteX33" fmla="*/ 83974 w 130387"/>
                    <a:gd name="connsiteY33" fmla="*/ 10033 h 131428"/>
                    <a:gd name="connsiteX34" fmla="*/ 76549 w 130387"/>
                    <a:gd name="connsiteY34" fmla="*/ 9759 h 131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30387" h="131428">
                      <a:moveTo>
                        <a:pt x="23825" y="131429"/>
                      </a:moveTo>
                      <a:cubicBezTo>
                        <a:pt x="22453" y="131429"/>
                        <a:pt x="21118" y="130807"/>
                        <a:pt x="20222" y="129673"/>
                      </a:cubicBezTo>
                      <a:lnTo>
                        <a:pt x="19326" y="128521"/>
                      </a:lnTo>
                      <a:cubicBezTo>
                        <a:pt x="14443" y="122248"/>
                        <a:pt x="9835" y="114403"/>
                        <a:pt x="5629" y="105149"/>
                      </a:cubicBezTo>
                      <a:cubicBezTo>
                        <a:pt x="892" y="94743"/>
                        <a:pt x="-937" y="81704"/>
                        <a:pt x="453" y="68427"/>
                      </a:cubicBezTo>
                      <a:cubicBezTo>
                        <a:pt x="1934" y="54363"/>
                        <a:pt x="6818" y="41141"/>
                        <a:pt x="14572" y="30168"/>
                      </a:cubicBezTo>
                      <a:cubicBezTo>
                        <a:pt x="21740" y="20036"/>
                        <a:pt x="31013" y="12282"/>
                        <a:pt x="42131" y="7144"/>
                      </a:cubicBezTo>
                      <a:cubicBezTo>
                        <a:pt x="54476" y="1419"/>
                        <a:pt x="68759" y="-885"/>
                        <a:pt x="84633" y="304"/>
                      </a:cubicBezTo>
                      <a:cubicBezTo>
                        <a:pt x="85712" y="377"/>
                        <a:pt x="110217" y="2078"/>
                        <a:pt x="123385" y="12684"/>
                      </a:cubicBezTo>
                      <a:cubicBezTo>
                        <a:pt x="123440" y="12684"/>
                        <a:pt x="123513" y="12684"/>
                        <a:pt x="123568" y="12684"/>
                      </a:cubicBezTo>
                      <a:cubicBezTo>
                        <a:pt x="125671" y="12776"/>
                        <a:pt x="127427" y="14294"/>
                        <a:pt x="127847" y="16360"/>
                      </a:cubicBezTo>
                      <a:lnTo>
                        <a:pt x="128085" y="17549"/>
                      </a:lnTo>
                      <a:cubicBezTo>
                        <a:pt x="129109" y="22670"/>
                        <a:pt x="129713" y="27809"/>
                        <a:pt x="130280" y="32783"/>
                      </a:cubicBezTo>
                      <a:cubicBezTo>
                        <a:pt x="130883" y="37977"/>
                        <a:pt x="128927" y="42586"/>
                        <a:pt x="125068" y="45512"/>
                      </a:cubicBezTo>
                      <a:cubicBezTo>
                        <a:pt x="121245" y="48419"/>
                        <a:pt x="116271" y="49114"/>
                        <a:pt x="111809" y="47359"/>
                      </a:cubicBezTo>
                      <a:cubicBezTo>
                        <a:pt x="95148" y="40848"/>
                        <a:pt x="77903" y="34100"/>
                        <a:pt x="67387" y="44506"/>
                      </a:cubicBezTo>
                      <a:cubicBezTo>
                        <a:pt x="61370" y="51126"/>
                        <a:pt x="57420" y="59539"/>
                        <a:pt x="53214" y="68427"/>
                      </a:cubicBezTo>
                      <a:cubicBezTo>
                        <a:pt x="46996" y="81612"/>
                        <a:pt x="40559" y="95273"/>
                        <a:pt x="26257" y="106155"/>
                      </a:cubicBezTo>
                      <a:cubicBezTo>
                        <a:pt x="23606" y="108130"/>
                        <a:pt x="26075" y="117493"/>
                        <a:pt x="27702" y="123693"/>
                      </a:cubicBezTo>
                      <a:lnTo>
                        <a:pt x="28233" y="125686"/>
                      </a:lnTo>
                      <a:cubicBezTo>
                        <a:pt x="28781" y="127789"/>
                        <a:pt x="27794" y="129984"/>
                        <a:pt x="25855" y="130953"/>
                      </a:cubicBezTo>
                      <a:cubicBezTo>
                        <a:pt x="25197" y="131282"/>
                        <a:pt x="24520" y="131429"/>
                        <a:pt x="23825" y="131429"/>
                      </a:cubicBezTo>
                      <a:close/>
                      <a:moveTo>
                        <a:pt x="76549" y="9759"/>
                      </a:moveTo>
                      <a:cubicBezTo>
                        <a:pt x="47124" y="9759"/>
                        <a:pt x="30921" y="23932"/>
                        <a:pt x="22527" y="35801"/>
                      </a:cubicBezTo>
                      <a:cubicBezTo>
                        <a:pt x="9213" y="54619"/>
                        <a:pt x="5830" y="82088"/>
                        <a:pt x="14498" y="101144"/>
                      </a:cubicBezTo>
                      <a:cubicBezTo>
                        <a:pt x="15029" y="102296"/>
                        <a:pt x="15559" y="103430"/>
                        <a:pt x="16089" y="104545"/>
                      </a:cubicBezTo>
                      <a:cubicBezTo>
                        <a:pt x="16839" y="102150"/>
                        <a:pt x="18193" y="100028"/>
                        <a:pt x="20405" y="98382"/>
                      </a:cubicBezTo>
                      <a:cubicBezTo>
                        <a:pt x="32768" y="88964"/>
                        <a:pt x="38675" y="76418"/>
                        <a:pt x="44399" y="64275"/>
                      </a:cubicBezTo>
                      <a:cubicBezTo>
                        <a:pt x="48917" y="54692"/>
                        <a:pt x="53196" y="45639"/>
                        <a:pt x="60347" y="37776"/>
                      </a:cubicBezTo>
                      <a:cubicBezTo>
                        <a:pt x="75562" y="22707"/>
                        <a:pt x="97617" y="31339"/>
                        <a:pt x="115357" y="38288"/>
                      </a:cubicBezTo>
                      <a:cubicBezTo>
                        <a:pt x="116673" y="38800"/>
                        <a:pt x="118063" y="38617"/>
                        <a:pt x="119179" y="37758"/>
                      </a:cubicBezTo>
                      <a:cubicBezTo>
                        <a:pt x="120276" y="36934"/>
                        <a:pt x="120806" y="35673"/>
                        <a:pt x="120660" y="34319"/>
                      </a:cubicBezTo>
                      <a:cubicBezTo>
                        <a:pt x="120148" y="29949"/>
                        <a:pt x="119673" y="25816"/>
                        <a:pt x="118978" y="21811"/>
                      </a:cubicBezTo>
                      <a:cubicBezTo>
                        <a:pt x="111096" y="13526"/>
                        <a:pt x="91143" y="10508"/>
                        <a:pt x="83974" y="10033"/>
                      </a:cubicBezTo>
                      <a:cubicBezTo>
                        <a:pt x="81378" y="9832"/>
                        <a:pt x="78927" y="9759"/>
                        <a:pt x="76549" y="97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69" name="Graphic 4">
              <a:extLst>
                <a:ext uri="{FF2B5EF4-FFF2-40B4-BE49-F238E27FC236}">
                  <a16:creationId xmlns:a16="http://schemas.microsoft.com/office/drawing/2014/main" id="{5D3324F4-DD13-C82C-938E-7C07C355B6E0}"/>
                </a:ext>
              </a:extLst>
            </p:cNvPr>
            <p:cNvGrpSpPr/>
            <p:nvPr/>
          </p:nvGrpSpPr>
          <p:grpSpPr>
            <a:xfrm>
              <a:off x="6739292" y="3792979"/>
              <a:ext cx="185500" cy="168018"/>
              <a:chOff x="6739292" y="3792979"/>
              <a:chExt cx="185500" cy="168018"/>
            </a:xfrm>
          </p:grpSpPr>
          <p:grpSp>
            <p:nvGrpSpPr>
              <p:cNvPr id="370" name="Graphic 4">
                <a:extLst>
                  <a:ext uri="{FF2B5EF4-FFF2-40B4-BE49-F238E27FC236}">
                    <a16:creationId xmlns:a16="http://schemas.microsoft.com/office/drawing/2014/main" id="{43FEAA35-AEEA-FEE8-681C-B2EDB7C45672}"/>
                  </a:ext>
                </a:extLst>
              </p:cNvPr>
              <p:cNvGrpSpPr/>
              <p:nvPr/>
            </p:nvGrpSpPr>
            <p:grpSpPr>
              <a:xfrm>
                <a:off x="6739586" y="3793278"/>
                <a:ext cx="184885" cy="167408"/>
                <a:chOff x="6739586" y="3793278"/>
                <a:chExt cx="184885" cy="167408"/>
              </a:xfrm>
            </p:grpSpPr>
            <p:sp>
              <p:nvSpPr>
                <p:cNvPr id="371" name="Freeform: Shape 370">
                  <a:extLst>
                    <a:ext uri="{FF2B5EF4-FFF2-40B4-BE49-F238E27FC236}">
                      <a16:creationId xmlns:a16="http://schemas.microsoft.com/office/drawing/2014/main" id="{8BDDD82E-AA47-29C7-2D2D-34F2C4F4E572}"/>
                    </a:ext>
                  </a:extLst>
                </p:cNvPr>
                <p:cNvSpPr/>
                <p:nvPr/>
              </p:nvSpPr>
              <p:spPr>
                <a:xfrm>
                  <a:off x="6744172" y="3797856"/>
                  <a:ext cx="175703" cy="158254"/>
                </a:xfrm>
                <a:custGeom>
                  <a:avLst/>
                  <a:gdLst>
                    <a:gd name="connsiteX0" fmla="*/ 156792 w 175703"/>
                    <a:gd name="connsiteY0" fmla="*/ 50524 h 158254"/>
                    <a:gd name="connsiteX1" fmla="*/ 157597 w 175703"/>
                    <a:gd name="connsiteY1" fmla="*/ 33881 h 158254"/>
                    <a:gd name="connsiteX2" fmla="*/ 152385 w 175703"/>
                    <a:gd name="connsiteY2" fmla="*/ 32162 h 158254"/>
                    <a:gd name="connsiteX3" fmla="*/ 148855 w 175703"/>
                    <a:gd name="connsiteY3" fmla="*/ 25158 h 158254"/>
                    <a:gd name="connsiteX4" fmla="*/ 117052 w 175703"/>
                    <a:gd name="connsiteY4" fmla="*/ 2408 h 158254"/>
                    <a:gd name="connsiteX5" fmla="*/ 103080 w 175703"/>
                    <a:gd name="connsiteY5" fmla="*/ 5242 h 158254"/>
                    <a:gd name="connsiteX6" fmla="*/ 105256 w 175703"/>
                    <a:gd name="connsiteY6" fmla="*/ 20494 h 158254"/>
                    <a:gd name="connsiteX7" fmla="*/ 93351 w 175703"/>
                    <a:gd name="connsiteY7" fmla="*/ 29547 h 158254"/>
                    <a:gd name="connsiteX8" fmla="*/ 43717 w 175703"/>
                    <a:gd name="connsiteY8" fmla="*/ 27773 h 158254"/>
                    <a:gd name="connsiteX9" fmla="*/ 3082 w 175703"/>
                    <a:gd name="connsiteY9" fmla="*/ 89002 h 158254"/>
                    <a:gd name="connsiteX10" fmla="*/ 2935 w 175703"/>
                    <a:gd name="connsiteY10" fmla="*/ 112264 h 158254"/>
                    <a:gd name="connsiteX11" fmla="*/ 20071 w 175703"/>
                    <a:gd name="connsiteY11" fmla="*/ 126236 h 158254"/>
                    <a:gd name="connsiteX12" fmla="*/ 24478 w 175703"/>
                    <a:gd name="connsiteY12" fmla="*/ 127955 h 158254"/>
                    <a:gd name="connsiteX13" fmla="*/ 48143 w 175703"/>
                    <a:gd name="connsiteY13" fmla="*/ 142366 h 158254"/>
                    <a:gd name="connsiteX14" fmla="*/ 81025 w 175703"/>
                    <a:gd name="connsiteY14" fmla="*/ 157874 h 158254"/>
                    <a:gd name="connsiteX15" fmla="*/ 135870 w 175703"/>
                    <a:gd name="connsiteY15" fmla="*/ 154802 h 158254"/>
                    <a:gd name="connsiteX16" fmla="*/ 170928 w 175703"/>
                    <a:gd name="connsiteY16" fmla="*/ 130991 h 158254"/>
                    <a:gd name="connsiteX17" fmla="*/ 156792 w 175703"/>
                    <a:gd name="connsiteY17" fmla="*/ 50524 h 15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5703" h="158254">
                      <a:moveTo>
                        <a:pt x="156792" y="50524"/>
                      </a:moveTo>
                      <a:cubicBezTo>
                        <a:pt x="155585" y="44525"/>
                        <a:pt x="156061" y="39349"/>
                        <a:pt x="157597" y="33881"/>
                      </a:cubicBezTo>
                      <a:lnTo>
                        <a:pt x="152385" y="32162"/>
                      </a:lnTo>
                      <a:cubicBezTo>
                        <a:pt x="152385" y="32162"/>
                        <a:pt x="154158" y="26913"/>
                        <a:pt x="148855" y="25158"/>
                      </a:cubicBezTo>
                      <a:cubicBezTo>
                        <a:pt x="143551" y="23402"/>
                        <a:pt x="129415" y="9412"/>
                        <a:pt x="117052" y="2408"/>
                      </a:cubicBezTo>
                      <a:cubicBezTo>
                        <a:pt x="106610" y="-3499"/>
                        <a:pt x="103720" y="3048"/>
                        <a:pt x="103080" y="5242"/>
                      </a:cubicBezTo>
                      <a:cubicBezTo>
                        <a:pt x="104086" y="10272"/>
                        <a:pt x="104671" y="15392"/>
                        <a:pt x="105256" y="20494"/>
                      </a:cubicBezTo>
                      <a:cubicBezTo>
                        <a:pt x="106006" y="27005"/>
                        <a:pt x="99496" y="31961"/>
                        <a:pt x="93351" y="29547"/>
                      </a:cubicBezTo>
                      <a:cubicBezTo>
                        <a:pt x="75410" y="22525"/>
                        <a:pt x="56263" y="15337"/>
                        <a:pt x="43717" y="27773"/>
                      </a:cubicBezTo>
                      <a:cubicBezTo>
                        <a:pt x="27825" y="45275"/>
                        <a:pt x="26051" y="71518"/>
                        <a:pt x="3082" y="89002"/>
                      </a:cubicBezTo>
                      <a:cubicBezTo>
                        <a:pt x="-2295" y="92988"/>
                        <a:pt x="503" y="103047"/>
                        <a:pt x="2935" y="112264"/>
                      </a:cubicBezTo>
                      <a:cubicBezTo>
                        <a:pt x="10689" y="122212"/>
                        <a:pt x="17200" y="125303"/>
                        <a:pt x="20071" y="126236"/>
                      </a:cubicBezTo>
                      <a:cubicBezTo>
                        <a:pt x="21570" y="126730"/>
                        <a:pt x="23052" y="127278"/>
                        <a:pt x="24478" y="127955"/>
                      </a:cubicBezTo>
                      <a:cubicBezTo>
                        <a:pt x="30147" y="130661"/>
                        <a:pt x="42748" y="137026"/>
                        <a:pt x="48143" y="142366"/>
                      </a:cubicBezTo>
                      <a:cubicBezTo>
                        <a:pt x="54544" y="148693"/>
                        <a:pt x="76837" y="156466"/>
                        <a:pt x="81025" y="157874"/>
                      </a:cubicBezTo>
                      <a:cubicBezTo>
                        <a:pt x="99221" y="159099"/>
                        <a:pt x="117546" y="157179"/>
                        <a:pt x="135870" y="154802"/>
                      </a:cubicBezTo>
                      <a:cubicBezTo>
                        <a:pt x="151525" y="151254"/>
                        <a:pt x="165662" y="144048"/>
                        <a:pt x="170928" y="130991"/>
                      </a:cubicBezTo>
                      <a:cubicBezTo>
                        <a:pt x="183291" y="106503"/>
                        <a:pt x="169155" y="76767"/>
                        <a:pt x="156792" y="505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2" name="Freeform: Shape 371">
                  <a:extLst>
                    <a:ext uri="{FF2B5EF4-FFF2-40B4-BE49-F238E27FC236}">
                      <a16:creationId xmlns:a16="http://schemas.microsoft.com/office/drawing/2014/main" id="{6919B4AB-E8DF-4C38-E12D-9D39B7BC9F0C}"/>
                    </a:ext>
                  </a:extLst>
                </p:cNvPr>
                <p:cNvSpPr/>
                <p:nvPr/>
              </p:nvSpPr>
              <p:spPr>
                <a:xfrm>
                  <a:off x="6739586" y="3793278"/>
                  <a:ext cx="184885" cy="167408"/>
                </a:xfrm>
                <a:custGeom>
                  <a:avLst/>
                  <a:gdLst>
                    <a:gd name="connsiteX0" fmla="*/ 97206 w 184885"/>
                    <a:gd name="connsiteY0" fmla="*/ 167409 h 167408"/>
                    <a:gd name="connsiteX1" fmla="*/ 85282 w 184885"/>
                    <a:gd name="connsiteY1" fmla="*/ 167025 h 167408"/>
                    <a:gd name="connsiteX2" fmla="*/ 84129 w 184885"/>
                    <a:gd name="connsiteY2" fmla="*/ 166787 h 167408"/>
                    <a:gd name="connsiteX3" fmla="*/ 49492 w 184885"/>
                    <a:gd name="connsiteY3" fmla="*/ 150182 h 167408"/>
                    <a:gd name="connsiteX4" fmla="*/ 27071 w 184885"/>
                    <a:gd name="connsiteY4" fmla="*/ 136648 h 167408"/>
                    <a:gd name="connsiteX5" fmla="*/ 23212 w 184885"/>
                    <a:gd name="connsiteY5" fmla="*/ 135149 h 167408"/>
                    <a:gd name="connsiteX6" fmla="*/ 3900 w 184885"/>
                    <a:gd name="connsiteY6" fmla="*/ 119641 h 167408"/>
                    <a:gd name="connsiteX7" fmla="*/ 3077 w 184885"/>
                    <a:gd name="connsiteY7" fmla="*/ 117995 h 167408"/>
                    <a:gd name="connsiteX8" fmla="*/ 2913 w 184885"/>
                    <a:gd name="connsiteY8" fmla="*/ 117373 h 167408"/>
                    <a:gd name="connsiteX9" fmla="*/ 4924 w 184885"/>
                    <a:gd name="connsiteY9" fmla="*/ 89904 h 167408"/>
                    <a:gd name="connsiteX10" fmla="*/ 29010 w 184885"/>
                    <a:gd name="connsiteY10" fmla="*/ 55687 h 167408"/>
                    <a:gd name="connsiteX11" fmla="*/ 44902 w 184885"/>
                    <a:gd name="connsiteY11" fmla="*/ 29261 h 167408"/>
                    <a:gd name="connsiteX12" fmla="*/ 99583 w 184885"/>
                    <a:gd name="connsiteY12" fmla="*/ 29865 h 167408"/>
                    <a:gd name="connsiteX13" fmla="*/ 103716 w 184885"/>
                    <a:gd name="connsiteY13" fmla="*/ 29280 h 167408"/>
                    <a:gd name="connsiteX14" fmla="*/ 105289 w 184885"/>
                    <a:gd name="connsiteY14" fmla="*/ 25585 h 167408"/>
                    <a:gd name="connsiteX15" fmla="*/ 103167 w 184885"/>
                    <a:gd name="connsiteY15" fmla="*/ 10717 h 167408"/>
                    <a:gd name="connsiteX16" fmla="*/ 103259 w 184885"/>
                    <a:gd name="connsiteY16" fmla="*/ 8523 h 167408"/>
                    <a:gd name="connsiteX17" fmla="*/ 109916 w 184885"/>
                    <a:gd name="connsiteY17" fmla="*/ 805 h 167408"/>
                    <a:gd name="connsiteX18" fmla="*/ 123869 w 184885"/>
                    <a:gd name="connsiteY18" fmla="*/ 3000 h 167408"/>
                    <a:gd name="connsiteX19" fmla="*/ 143675 w 184885"/>
                    <a:gd name="connsiteY19" fmla="*/ 17264 h 167408"/>
                    <a:gd name="connsiteX20" fmla="*/ 154868 w 184885"/>
                    <a:gd name="connsiteY20" fmla="*/ 25384 h 167408"/>
                    <a:gd name="connsiteX21" fmla="*/ 160793 w 184885"/>
                    <a:gd name="connsiteY21" fmla="*/ 30285 h 167408"/>
                    <a:gd name="connsiteX22" fmla="*/ 161744 w 184885"/>
                    <a:gd name="connsiteY22" fmla="*/ 33486 h 167408"/>
                    <a:gd name="connsiteX23" fmla="*/ 163609 w 184885"/>
                    <a:gd name="connsiteY23" fmla="*/ 34108 h 167408"/>
                    <a:gd name="connsiteX24" fmla="*/ 166572 w 184885"/>
                    <a:gd name="connsiteY24" fmla="*/ 39685 h 167408"/>
                    <a:gd name="connsiteX25" fmla="*/ 165749 w 184885"/>
                    <a:gd name="connsiteY25" fmla="*/ 53658 h 167408"/>
                    <a:gd name="connsiteX26" fmla="*/ 179593 w 184885"/>
                    <a:gd name="connsiteY26" fmla="*/ 137636 h 167408"/>
                    <a:gd name="connsiteX27" fmla="*/ 141462 w 184885"/>
                    <a:gd name="connsiteY27" fmla="*/ 163843 h 167408"/>
                    <a:gd name="connsiteX28" fmla="*/ 97206 w 184885"/>
                    <a:gd name="connsiteY28" fmla="*/ 167409 h 167408"/>
                    <a:gd name="connsiteX29" fmla="*/ 86507 w 184885"/>
                    <a:gd name="connsiteY29" fmla="*/ 157954 h 167408"/>
                    <a:gd name="connsiteX30" fmla="*/ 139853 w 184885"/>
                    <a:gd name="connsiteY30" fmla="*/ 154864 h 167408"/>
                    <a:gd name="connsiteX31" fmla="*/ 171272 w 184885"/>
                    <a:gd name="connsiteY31" fmla="*/ 133868 h 167408"/>
                    <a:gd name="connsiteX32" fmla="*/ 157428 w 184885"/>
                    <a:gd name="connsiteY32" fmla="*/ 57443 h 167408"/>
                    <a:gd name="connsiteX33" fmla="*/ 156897 w 184885"/>
                    <a:gd name="connsiteY33" fmla="*/ 55998 h 167408"/>
                    <a:gd name="connsiteX34" fmla="*/ 156769 w 184885"/>
                    <a:gd name="connsiteY34" fmla="*/ 41478 h 167408"/>
                    <a:gd name="connsiteX35" fmla="*/ 155526 w 184885"/>
                    <a:gd name="connsiteY35" fmla="*/ 41057 h 167408"/>
                    <a:gd name="connsiteX36" fmla="*/ 152874 w 184885"/>
                    <a:gd name="connsiteY36" fmla="*/ 38771 h 167408"/>
                    <a:gd name="connsiteX37" fmla="*/ 152636 w 184885"/>
                    <a:gd name="connsiteY37" fmla="*/ 35278 h 167408"/>
                    <a:gd name="connsiteX38" fmla="*/ 152636 w 184885"/>
                    <a:gd name="connsiteY38" fmla="*/ 34382 h 167408"/>
                    <a:gd name="connsiteX39" fmla="*/ 152015 w 184885"/>
                    <a:gd name="connsiteY39" fmla="*/ 34071 h 167408"/>
                    <a:gd name="connsiteX40" fmla="*/ 137988 w 184885"/>
                    <a:gd name="connsiteY40" fmla="*/ 24415 h 167408"/>
                    <a:gd name="connsiteX41" fmla="*/ 119407 w 184885"/>
                    <a:gd name="connsiteY41" fmla="*/ 10973 h 167408"/>
                    <a:gd name="connsiteX42" fmla="*/ 113372 w 184885"/>
                    <a:gd name="connsiteY42" fmla="*/ 9309 h 167408"/>
                    <a:gd name="connsiteX43" fmla="*/ 112421 w 184885"/>
                    <a:gd name="connsiteY43" fmla="*/ 10278 h 167408"/>
                    <a:gd name="connsiteX44" fmla="*/ 114378 w 184885"/>
                    <a:gd name="connsiteY44" fmla="*/ 24305 h 167408"/>
                    <a:gd name="connsiteX45" fmla="*/ 109330 w 184885"/>
                    <a:gd name="connsiteY45" fmla="*/ 36558 h 167408"/>
                    <a:gd name="connsiteX46" fmla="*/ 96291 w 184885"/>
                    <a:gd name="connsiteY46" fmla="*/ 38424 h 167408"/>
                    <a:gd name="connsiteX47" fmla="*/ 51540 w 184885"/>
                    <a:gd name="connsiteY47" fmla="*/ 35625 h 167408"/>
                    <a:gd name="connsiteX48" fmla="*/ 37312 w 184885"/>
                    <a:gd name="connsiteY48" fmla="*/ 59638 h 167408"/>
                    <a:gd name="connsiteX49" fmla="*/ 10447 w 184885"/>
                    <a:gd name="connsiteY49" fmla="*/ 97256 h 167408"/>
                    <a:gd name="connsiteX50" fmla="*/ 11709 w 184885"/>
                    <a:gd name="connsiteY50" fmla="*/ 114776 h 167408"/>
                    <a:gd name="connsiteX51" fmla="*/ 26083 w 184885"/>
                    <a:gd name="connsiteY51" fmla="*/ 126499 h 167408"/>
                    <a:gd name="connsiteX52" fmla="*/ 31058 w 184885"/>
                    <a:gd name="connsiteY52" fmla="*/ 128437 h 167408"/>
                    <a:gd name="connsiteX53" fmla="*/ 55966 w 184885"/>
                    <a:gd name="connsiteY53" fmla="*/ 143726 h 167408"/>
                    <a:gd name="connsiteX54" fmla="*/ 86507 w 184885"/>
                    <a:gd name="connsiteY54" fmla="*/ 157954 h 167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84885" h="167408">
                      <a:moveTo>
                        <a:pt x="97206" y="167409"/>
                      </a:moveTo>
                      <a:cubicBezTo>
                        <a:pt x="93237" y="167409"/>
                        <a:pt x="89250" y="167299"/>
                        <a:pt x="85282" y="167025"/>
                      </a:cubicBezTo>
                      <a:cubicBezTo>
                        <a:pt x="84879" y="167007"/>
                        <a:pt x="84496" y="166915"/>
                        <a:pt x="84129" y="166787"/>
                      </a:cubicBezTo>
                      <a:cubicBezTo>
                        <a:pt x="75955" y="164008"/>
                        <a:pt x="56222" y="156838"/>
                        <a:pt x="49492" y="150182"/>
                      </a:cubicBezTo>
                      <a:cubicBezTo>
                        <a:pt x="46054" y="146798"/>
                        <a:pt x="37678" y="141732"/>
                        <a:pt x="27071" y="136648"/>
                      </a:cubicBezTo>
                      <a:cubicBezTo>
                        <a:pt x="26010" y="136136"/>
                        <a:pt x="24785" y="135661"/>
                        <a:pt x="23212" y="135149"/>
                      </a:cubicBezTo>
                      <a:cubicBezTo>
                        <a:pt x="19591" y="133978"/>
                        <a:pt x="12276" y="130376"/>
                        <a:pt x="3900" y="119641"/>
                      </a:cubicBezTo>
                      <a:cubicBezTo>
                        <a:pt x="3516" y="119147"/>
                        <a:pt x="3242" y="118598"/>
                        <a:pt x="3077" y="117995"/>
                      </a:cubicBezTo>
                      <a:lnTo>
                        <a:pt x="2913" y="117373"/>
                      </a:lnTo>
                      <a:cubicBezTo>
                        <a:pt x="224" y="107187"/>
                        <a:pt x="-2812" y="95647"/>
                        <a:pt x="4924" y="89904"/>
                      </a:cubicBezTo>
                      <a:cubicBezTo>
                        <a:pt x="17323" y="80449"/>
                        <a:pt x="23267" y="67867"/>
                        <a:pt x="29010" y="55687"/>
                      </a:cubicBezTo>
                      <a:cubicBezTo>
                        <a:pt x="33325" y="46543"/>
                        <a:pt x="37770" y="37089"/>
                        <a:pt x="44902" y="29261"/>
                      </a:cubicBezTo>
                      <a:cubicBezTo>
                        <a:pt x="59971" y="14338"/>
                        <a:pt x="81935" y="22952"/>
                        <a:pt x="99583" y="29865"/>
                      </a:cubicBezTo>
                      <a:cubicBezTo>
                        <a:pt x="101595" y="30633"/>
                        <a:pt x="103131" y="29718"/>
                        <a:pt x="103716" y="29280"/>
                      </a:cubicBezTo>
                      <a:cubicBezTo>
                        <a:pt x="104264" y="28859"/>
                        <a:pt x="105527" y="27634"/>
                        <a:pt x="105289" y="25585"/>
                      </a:cubicBezTo>
                      <a:cubicBezTo>
                        <a:pt x="104703" y="20483"/>
                        <a:pt x="104118" y="15472"/>
                        <a:pt x="103167" y="10717"/>
                      </a:cubicBezTo>
                      <a:cubicBezTo>
                        <a:pt x="103021" y="9986"/>
                        <a:pt x="103058" y="9236"/>
                        <a:pt x="103259" y="8523"/>
                      </a:cubicBezTo>
                      <a:cubicBezTo>
                        <a:pt x="104338" y="4902"/>
                        <a:pt x="106752" y="2085"/>
                        <a:pt x="109916" y="805"/>
                      </a:cubicBezTo>
                      <a:cubicBezTo>
                        <a:pt x="113811" y="-768"/>
                        <a:pt x="118511" y="-36"/>
                        <a:pt x="123869" y="3000"/>
                      </a:cubicBezTo>
                      <a:cubicBezTo>
                        <a:pt x="130599" y="6803"/>
                        <a:pt x="137549" y="12363"/>
                        <a:pt x="143675" y="17264"/>
                      </a:cubicBezTo>
                      <a:cubicBezTo>
                        <a:pt x="147863" y="20611"/>
                        <a:pt x="153093" y="24799"/>
                        <a:pt x="154868" y="25384"/>
                      </a:cubicBezTo>
                      <a:cubicBezTo>
                        <a:pt x="158306" y="26518"/>
                        <a:pt x="160006" y="28676"/>
                        <a:pt x="160793" y="30285"/>
                      </a:cubicBezTo>
                      <a:cubicBezTo>
                        <a:pt x="161341" y="31383"/>
                        <a:pt x="161616" y="32480"/>
                        <a:pt x="161744" y="33486"/>
                      </a:cubicBezTo>
                      <a:lnTo>
                        <a:pt x="163609" y="34108"/>
                      </a:lnTo>
                      <a:cubicBezTo>
                        <a:pt x="165932" y="34876"/>
                        <a:pt x="167230" y="37326"/>
                        <a:pt x="166572" y="39685"/>
                      </a:cubicBezTo>
                      <a:cubicBezTo>
                        <a:pt x="165127" y="44788"/>
                        <a:pt x="164871" y="49012"/>
                        <a:pt x="165749" y="53658"/>
                      </a:cubicBezTo>
                      <a:cubicBezTo>
                        <a:pt x="178496" y="80687"/>
                        <a:pt x="192870" y="111301"/>
                        <a:pt x="179593" y="137636"/>
                      </a:cubicBezTo>
                      <a:cubicBezTo>
                        <a:pt x="174546" y="150163"/>
                        <a:pt x="161305" y="159344"/>
                        <a:pt x="141462" y="163843"/>
                      </a:cubicBezTo>
                      <a:cubicBezTo>
                        <a:pt x="127728" y="165653"/>
                        <a:pt x="112549" y="167409"/>
                        <a:pt x="97206" y="167409"/>
                      </a:cubicBezTo>
                      <a:close/>
                      <a:moveTo>
                        <a:pt x="86507" y="157954"/>
                      </a:moveTo>
                      <a:cubicBezTo>
                        <a:pt x="104795" y="159124"/>
                        <a:pt x="123613" y="156966"/>
                        <a:pt x="139853" y="154864"/>
                      </a:cubicBezTo>
                      <a:cubicBezTo>
                        <a:pt x="151137" y="152285"/>
                        <a:pt x="166170" y="146487"/>
                        <a:pt x="171272" y="133868"/>
                      </a:cubicBezTo>
                      <a:cubicBezTo>
                        <a:pt x="182720" y="111137"/>
                        <a:pt x="169278" y="82608"/>
                        <a:pt x="157428" y="57443"/>
                      </a:cubicBezTo>
                      <a:cubicBezTo>
                        <a:pt x="157263" y="57114"/>
                        <a:pt x="156971" y="56364"/>
                        <a:pt x="156897" y="55998"/>
                      </a:cubicBezTo>
                      <a:cubicBezTo>
                        <a:pt x="155910" y="51079"/>
                        <a:pt x="155855" y="46452"/>
                        <a:pt x="156769" y="41478"/>
                      </a:cubicBezTo>
                      <a:lnTo>
                        <a:pt x="155526" y="41057"/>
                      </a:lnTo>
                      <a:cubicBezTo>
                        <a:pt x="154374" y="40673"/>
                        <a:pt x="153423" y="39850"/>
                        <a:pt x="152874" y="38771"/>
                      </a:cubicBezTo>
                      <a:cubicBezTo>
                        <a:pt x="152325" y="37692"/>
                        <a:pt x="152252" y="36430"/>
                        <a:pt x="152636" y="35278"/>
                      </a:cubicBezTo>
                      <a:cubicBezTo>
                        <a:pt x="152709" y="35022"/>
                        <a:pt x="152709" y="34510"/>
                        <a:pt x="152636" y="34382"/>
                      </a:cubicBezTo>
                      <a:cubicBezTo>
                        <a:pt x="152618" y="34345"/>
                        <a:pt x="152435" y="34199"/>
                        <a:pt x="152015" y="34071"/>
                      </a:cubicBezTo>
                      <a:cubicBezTo>
                        <a:pt x="148833" y="33029"/>
                        <a:pt x="144809" y="29883"/>
                        <a:pt x="137988" y="24415"/>
                      </a:cubicBezTo>
                      <a:cubicBezTo>
                        <a:pt x="132135" y="19733"/>
                        <a:pt x="125497" y="14412"/>
                        <a:pt x="119407" y="10973"/>
                      </a:cubicBezTo>
                      <a:cubicBezTo>
                        <a:pt x="115475" y="8760"/>
                        <a:pt x="113792" y="9126"/>
                        <a:pt x="113372" y="9309"/>
                      </a:cubicBezTo>
                      <a:cubicBezTo>
                        <a:pt x="112951" y="9474"/>
                        <a:pt x="112641" y="9876"/>
                        <a:pt x="112421" y="10278"/>
                      </a:cubicBezTo>
                      <a:cubicBezTo>
                        <a:pt x="113299" y="14978"/>
                        <a:pt x="113847" y="19715"/>
                        <a:pt x="114378" y="24305"/>
                      </a:cubicBezTo>
                      <a:cubicBezTo>
                        <a:pt x="114945" y="29206"/>
                        <a:pt x="113043" y="33687"/>
                        <a:pt x="109330" y="36558"/>
                      </a:cubicBezTo>
                      <a:cubicBezTo>
                        <a:pt x="105581" y="39448"/>
                        <a:pt x="100698" y="40142"/>
                        <a:pt x="96291" y="38424"/>
                      </a:cubicBezTo>
                      <a:cubicBezTo>
                        <a:pt x="76961" y="30852"/>
                        <a:pt x="61416" y="25860"/>
                        <a:pt x="51540" y="35625"/>
                      </a:cubicBezTo>
                      <a:cubicBezTo>
                        <a:pt x="45505" y="42282"/>
                        <a:pt x="41519" y="50695"/>
                        <a:pt x="37312" y="59638"/>
                      </a:cubicBezTo>
                      <a:cubicBezTo>
                        <a:pt x="31112" y="72805"/>
                        <a:pt x="24693" y="86411"/>
                        <a:pt x="10447" y="97256"/>
                      </a:cubicBezTo>
                      <a:cubicBezTo>
                        <a:pt x="7668" y="99304"/>
                        <a:pt x="10045" y="108522"/>
                        <a:pt x="11709" y="114776"/>
                      </a:cubicBezTo>
                      <a:cubicBezTo>
                        <a:pt x="18585" y="123353"/>
                        <a:pt x="24035" y="125822"/>
                        <a:pt x="26083" y="126499"/>
                      </a:cubicBezTo>
                      <a:cubicBezTo>
                        <a:pt x="28040" y="127139"/>
                        <a:pt x="29613" y="127761"/>
                        <a:pt x="31058" y="128437"/>
                      </a:cubicBezTo>
                      <a:cubicBezTo>
                        <a:pt x="37916" y="131729"/>
                        <a:pt x="50242" y="138075"/>
                        <a:pt x="55966" y="143726"/>
                      </a:cubicBezTo>
                      <a:cubicBezTo>
                        <a:pt x="59971" y="147713"/>
                        <a:pt x="74089" y="153693"/>
                        <a:pt x="86507" y="1579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73" name="Graphic 4">
                <a:extLst>
                  <a:ext uri="{FF2B5EF4-FFF2-40B4-BE49-F238E27FC236}">
                    <a16:creationId xmlns:a16="http://schemas.microsoft.com/office/drawing/2014/main" id="{5ED0BD15-913C-E58E-43A9-5DB7D490D5AF}"/>
                  </a:ext>
                </a:extLst>
              </p:cNvPr>
              <p:cNvGrpSpPr/>
              <p:nvPr/>
            </p:nvGrpSpPr>
            <p:grpSpPr>
              <a:xfrm>
                <a:off x="6739292" y="3792979"/>
                <a:ext cx="185500" cy="168018"/>
                <a:chOff x="6739292" y="3792979"/>
                <a:chExt cx="185500" cy="168018"/>
              </a:xfrm>
            </p:grpSpPr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E4453AD6-34DC-062E-E937-B2B48A3A4A13}"/>
                    </a:ext>
                  </a:extLst>
                </p:cNvPr>
                <p:cNvSpPr/>
                <p:nvPr/>
              </p:nvSpPr>
              <p:spPr>
                <a:xfrm>
                  <a:off x="6743897" y="3797572"/>
                  <a:ext cx="176284" cy="158853"/>
                </a:xfrm>
                <a:custGeom>
                  <a:avLst/>
                  <a:gdLst>
                    <a:gd name="connsiteX0" fmla="*/ 92932 w 176284"/>
                    <a:gd name="connsiteY0" fmla="*/ 158854 h 158853"/>
                    <a:gd name="connsiteX1" fmla="*/ 81282 w 176284"/>
                    <a:gd name="connsiteY1" fmla="*/ 158470 h 158853"/>
                    <a:gd name="connsiteX2" fmla="*/ 81209 w 176284"/>
                    <a:gd name="connsiteY2" fmla="*/ 158451 h 158853"/>
                    <a:gd name="connsiteX3" fmla="*/ 48217 w 176284"/>
                    <a:gd name="connsiteY3" fmla="*/ 142870 h 158853"/>
                    <a:gd name="connsiteX4" fmla="*/ 24644 w 176284"/>
                    <a:gd name="connsiteY4" fmla="*/ 128514 h 158853"/>
                    <a:gd name="connsiteX5" fmla="*/ 20274 w 176284"/>
                    <a:gd name="connsiteY5" fmla="*/ 126813 h 158853"/>
                    <a:gd name="connsiteX6" fmla="*/ 3009 w 176284"/>
                    <a:gd name="connsiteY6" fmla="*/ 112750 h 158853"/>
                    <a:gd name="connsiteX7" fmla="*/ 2954 w 176284"/>
                    <a:gd name="connsiteY7" fmla="*/ 112640 h 158853"/>
                    <a:gd name="connsiteX8" fmla="*/ 2790 w 176284"/>
                    <a:gd name="connsiteY8" fmla="*/ 112037 h 158853"/>
                    <a:gd name="connsiteX9" fmla="*/ 3211 w 176284"/>
                    <a:gd name="connsiteY9" fmla="*/ 89067 h 158853"/>
                    <a:gd name="connsiteX10" fmla="*/ 28613 w 176284"/>
                    <a:gd name="connsiteY10" fmla="*/ 53259 h 158853"/>
                    <a:gd name="connsiteX11" fmla="*/ 43810 w 176284"/>
                    <a:gd name="connsiteY11" fmla="*/ 27875 h 158853"/>
                    <a:gd name="connsiteX12" fmla="*/ 93773 w 176284"/>
                    <a:gd name="connsiteY12" fmla="*/ 29576 h 158853"/>
                    <a:gd name="connsiteX13" fmla="*/ 102021 w 176284"/>
                    <a:gd name="connsiteY13" fmla="*/ 28424 h 158853"/>
                    <a:gd name="connsiteX14" fmla="*/ 105276 w 176284"/>
                    <a:gd name="connsiteY14" fmla="*/ 20816 h 158853"/>
                    <a:gd name="connsiteX15" fmla="*/ 105221 w 176284"/>
                    <a:gd name="connsiteY15" fmla="*/ 20413 h 158853"/>
                    <a:gd name="connsiteX16" fmla="*/ 103081 w 176284"/>
                    <a:gd name="connsiteY16" fmla="*/ 5600 h 158853"/>
                    <a:gd name="connsiteX17" fmla="*/ 103063 w 176284"/>
                    <a:gd name="connsiteY17" fmla="*/ 5527 h 158853"/>
                    <a:gd name="connsiteX18" fmla="*/ 103081 w 176284"/>
                    <a:gd name="connsiteY18" fmla="*/ 5454 h 158853"/>
                    <a:gd name="connsiteX19" fmla="*/ 107251 w 176284"/>
                    <a:gd name="connsiteY19" fmla="*/ 480 h 158853"/>
                    <a:gd name="connsiteX20" fmla="*/ 117474 w 176284"/>
                    <a:gd name="connsiteY20" fmla="*/ 2437 h 158853"/>
                    <a:gd name="connsiteX21" fmla="*/ 136713 w 176284"/>
                    <a:gd name="connsiteY21" fmla="*/ 16317 h 158853"/>
                    <a:gd name="connsiteX22" fmla="*/ 149222 w 176284"/>
                    <a:gd name="connsiteY22" fmla="*/ 25150 h 158853"/>
                    <a:gd name="connsiteX23" fmla="*/ 153172 w 176284"/>
                    <a:gd name="connsiteY23" fmla="*/ 29539 h 158853"/>
                    <a:gd name="connsiteX24" fmla="*/ 153026 w 176284"/>
                    <a:gd name="connsiteY24" fmla="*/ 32227 h 158853"/>
                    <a:gd name="connsiteX25" fmla="*/ 158238 w 176284"/>
                    <a:gd name="connsiteY25" fmla="*/ 33947 h 158853"/>
                    <a:gd name="connsiteX26" fmla="*/ 158165 w 176284"/>
                    <a:gd name="connsiteY26" fmla="*/ 34221 h 158853"/>
                    <a:gd name="connsiteX27" fmla="*/ 157360 w 176284"/>
                    <a:gd name="connsiteY27" fmla="*/ 50699 h 158853"/>
                    <a:gd name="connsiteX28" fmla="*/ 157525 w 176284"/>
                    <a:gd name="connsiteY28" fmla="*/ 51046 h 158853"/>
                    <a:gd name="connsiteX29" fmla="*/ 171479 w 176284"/>
                    <a:gd name="connsiteY29" fmla="*/ 131403 h 158853"/>
                    <a:gd name="connsiteX30" fmla="*/ 136219 w 176284"/>
                    <a:gd name="connsiteY30" fmla="*/ 155379 h 158853"/>
                    <a:gd name="connsiteX31" fmla="*/ 92932 w 176284"/>
                    <a:gd name="connsiteY31" fmla="*/ 158854 h 158853"/>
                    <a:gd name="connsiteX32" fmla="*/ 81355 w 176284"/>
                    <a:gd name="connsiteY32" fmla="*/ 157885 h 158853"/>
                    <a:gd name="connsiteX33" fmla="*/ 136109 w 176284"/>
                    <a:gd name="connsiteY33" fmla="*/ 154812 h 158853"/>
                    <a:gd name="connsiteX34" fmla="*/ 170930 w 176284"/>
                    <a:gd name="connsiteY34" fmla="*/ 131184 h 158853"/>
                    <a:gd name="connsiteX35" fmla="*/ 156976 w 176284"/>
                    <a:gd name="connsiteY35" fmla="*/ 51320 h 158853"/>
                    <a:gd name="connsiteX36" fmla="*/ 156775 w 176284"/>
                    <a:gd name="connsiteY36" fmla="*/ 50863 h 158853"/>
                    <a:gd name="connsiteX37" fmla="*/ 157506 w 176284"/>
                    <a:gd name="connsiteY37" fmla="*/ 34349 h 158853"/>
                    <a:gd name="connsiteX38" fmla="*/ 152276 w 176284"/>
                    <a:gd name="connsiteY38" fmla="*/ 32630 h 158853"/>
                    <a:gd name="connsiteX39" fmla="*/ 152368 w 176284"/>
                    <a:gd name="connsiteY39" fmla="*/ 32356 h 158853"/>
                    <a:gd name="connsiteX40" fmla="*/ 149021 w 176284"/>
                    <a:gd name="connsiteY40" fmla="*/ 25736 h 158853"/>
                    <a:gd name="connsiteX41" fmla="*/ 136329 w 176284"/>
                    <a:gd name="connsiteY41" fmla="*/ 16792 h 158853"/>
                    <a:gd name="connsiteX42" fmla="*/ 117182 w 176284"/>
                    <a:gd name="connsiteY42" fmla="*/ 2967 h 158853"/>
                    <a:gd name="connsiteX43" fmla="*/ 107471 w 176284"/>
                    <a:gd name="connsiteY43" fmla="*/ 1047 h 158853"/>
                    <a:gd name="connsiteX44" fmla="*/ 103667 w 176284"/>
                    <a:gd name="connsiteY44" fmla="*/ 5564 h 158853"/>
                    <a:gd name="connsiteX45" fmla="*/ 105788 w 176284"/>
                    <a:gd name="connsiteY45" fmla="*/ 20359 h 158853"/>
                    <a:gd name="connsiteX46" fmla="*/ 105843 w 176284"/>
                    <a:gd name="connsiteY46" fmla="*/ 20761 h 158853"/>
                    <a:gd name="connsiteX47" fmla="*/ 102350 w 176284"/>
                    <a:gd name="connsiteY47" fmla="*/ 28899 h 158853"/>
                    <a:gd name="connsiteX48" fmla="*/ 93517 w 176284"/>
                    <a:gd name="connsiteY48" fmla="*/ 30125 h 158853"/>
                    <a:gd name="connsiteX49" fmla="*/ 44212 w 176284"/>
                    <a:gd name="connsiteY49" fmla="*/ 28277 h 158853"/>
                    <a:gd name="connsiteX50" fmla="*/ 29125 w 176284"/>
                    <a:gd name="connsiteY50" fmla="*/ 53497 h 158853"/>
                    <a:gd name="connsiteX51" fmla="*/ 3540 w 176284"/>
                    <a:gd name="connsiteY51" fmla="*/ 89542 h 158853"/>
                    <a:gd name="connsiteX52" fmla="*/ 3339 w 176284"/>
                    <a:gd name="connsiteY52" fmla="*/ 111890 h 158853"/>
                    <a:gd name="connsiteX53" fmla="*/ 3485 w 176284"/>
                    <a:gd name="connsiteY53" fmla="*/ 112439 h 158853"/>
                    <a:gd name="connsiteX54" fmla="*/ 20438 w 176284"/>
                    <a:gd name="connsiteY54" fmla="*/ 126265 h 158853"/>
                    <a:gd name="connsiteX55" fmla="*/ 24882 w 176284"/>
                    <a:gd name="connsiteY55" fmla="*/ 128002 h 158853"/>
                    <a:gd name="connsiteX56" fmla="*/ 48620 w 176284"/>
                    <a:gd name="connsiteY56" fmla="*/ 142468 h 158853"/>
                    <a:gd name="connsiteX57" fmla="*/ 81355 w 176284"/>
                    <a:gd name="connsiteY57" fmla="*/ 157885 h 15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76284" h="158853">
                      <a:moveTo>
                        <a:pt x="92932" y="158854"/>
                      </a:moveTo>
                      <a:cubicBezTo>
                        <a:pt x="89036" y="158854"/>
                        <a:pt x="85159" y="158744"/>
                        <a:pt x="81282" y="158470"/>
                      </a:cubicBezTo>
                      <a:lnTo>
                        <a:pt x="81209" y="158451"/>
                      </a:lnTo>
                      <a:cubicBezTo>
                        <a:pt x="76820" y="156970"/>
                        <a:pt x="54636" y="149216"/>
                        <a:pt x="48217" y="142870"/>
                      </a:cubicBezTo>
                      <a:cubicBezTo>
                        <a:pt x="42804" y="137512"/>
                        <a:pt x="29929" y="131038"/>
                        <a:pt x="24644" y="128514"/>
                      </a:cubicBezTo>
                      <a:cubicBezTo>
                        <a:pt x="23401" y="127910"/>
                        <a:pt x="22011" y="127380"/>
                        <a:pt x="20274" y="126813"/>
                      </a:cubicBezTo>
                      <a:cubicBezTo>
                        <a:pt x="17128" y="125789"/>
                        <a:pt x="10691" y="122589"/>
                        <a:pt x="3009" y="112750"/>
                      </a:cubicBezTo>
                      <a:lnTo>
                        <a:pt x="2954" y="112640"/>
                      </a:lnTo>
                      <a:lnTo>
                        <a:pt x="2790" y="112037"/>
                      </a:lnTo>
                      <a:cubicBezTo>
                        <a:pt x="339" y="102728"/>
                        <a:pt x="-2203" y="93090"/>
                        <a:pt x="3211" y="89067"/>
                      </a:cubicBezTo>
                      <a:cubicBezTo>
                        <a:pt x="16488" y="78953"/>
                        <a:pt x="22651" y="65878"/>
                        <a:pt x="28613" y="53259"/>
                      </a:cubicBezTo>
                      <a:cubicBezTo>
                        <a:pt x="32984" y="43987"/>
                        <a:pt x="37117" y="35245"/>
                        <a:pt x="43810" y="27875"/>
                      </a:cubicBezTo>
                      <a:cubicBezTo>
                        <a:pt x="56740" y="15074"/>
                        <a:pt x="76418" y="22773"/>
                        <a:pt x="93773" y="29576"/>
                      </a:cubicBezTo>
                      <a:cubicBezTo>
                        <a:pt x="96553" y="30673"/>
                        <a:pt x="99643" y="30234"/>
                        <a:pt x="102021" y="28424"/>
                      </a:cubicBezTo>
                      <a:cubicBezTo>
                        <a:pt x="104398" y="26613"/>
                        <a:pt x="105623" y="23779"/>
                        <a:pt x="105276" y="20816"/>
                      </a:cubicBezTo>
                      <a:lnTo>
                        <a:pt x="105221" y="20413"/>
                      </a:lnTo>
                      <a:cubicBezTo>
                        <a:pt x="104654" y="15531"/>
                        <a:pt x="104069" y="10483"/>
                        <a:pt x="103081" y="5600"/>
                      </a:cubicBezTo>
                      <a:lnTo>
                        <a:pt x="103063" y="5527"/>
                      </a:lnTo>
                      <a:lnTo>
                        <a:pt x="103081" y="5454"/>
                      </a:lnTo>
                      <a:cubicBezTo>
                        <a:pt x="103411" y="4320"/>
                        <a:pt x="104489" y="1595"/>
                        <a:pt x="107251" y="480"/>
                      </a:cubicBezTo>
                      <a:cubicBezTo>
                        <a:pt x="109885" y="-563"/>
                        <a:pt x="113323" y="96"/>
                        <a:pt x="117474" y="2437"/>
                      </a:cubicBezTo>
                      <a:cubicBezTo>
                        <a:pt x="123911" y="6076"/>
                        <a:pt x="130715" y="11526"/>
                        <a:pt x="136713" y="16317"/>
                      </a:cubicBezTo>
                      <a:cubicBezTo>
                        <a:pt x="142090" y="20615"/>
                        <a:pt x="146735" y="24327"/>
                        <a:pt x="149222" y="25150"/>
                      </a:cubicBezTo>
                      <a:cubicBezTo>
                        <a:pt x="152111" y="26101"/>
                        <a:pt x="152971" y="28058"/>
                        <a:pt x="153172" y="29539"/>
                      </a:cubicBezTo>
                      <a:cubicBezTo>
                        <a:pt x="153337" y="30710"/>
                        <a:pt x="153136" y="31752"/>
                        <a:pt x="153026" y="32227"/>
                      </a:cubicBezTo>
                      <a:lnTo>
                        <a:pt x="158238" y="33947"/>
                      </a:lnTo>
                      <a:lnTo>
                        <a:pt x="158165" y="34221"/>
                      </a:lnTo>
                      <a:cubicBezTo>
                        <a:pt x="156501" y="40128"/>
                        <a:pt x="156263" y="45212"/>
                        <a:pt x="157360" y="50699"/>
                      </a:cubicBezTo>
                      <a:lnTo>
                        <a:pt x="157525" y="51046"/>
                      </a:lnTo>
                      <a:cubicBezTo>
                        <a:pt x="169869" y="77216"/>
                        <a:pt x="183841" y="106898"/>
                        <a:pt x="171479" y="131403"/>
                      </a:cubicBezTo>
                      <a:cubicBezTo>
                        <a:pt x="165608" y="145943"/>
                        <a:pt x="149057" y="152453"/>
                        <a:pt x="136219" y="155379"/>
                      </a:cubicBezTo>
                      <a:cubicBezTo>
                        <a:pt x="122942" y="157116"/>
                        <a:pt x="108001" y="158854"/>
                        <a:pt x="92932" y="158854"/>
                      </a:cubicBezTo>
                      <a:close/>
                      <a:moveTo>
                        <a:pt x="81355" y="157885"/>
                      </a:moveTo>
                      <a:cubicBezTo>
                        <a:pt x="100210" y="159146"/>
                        <a:pt x="119504" y="156952"/>
                        <a:pt x="136109" y="154812"/>
                      </a:cubicBezTo>
                      <a:cubicBezTo>
                        <a:pt x="148783" y="151941"/>
                        <a:pt x="165151" y="145504"/>
                        <a:pt x="170930" y="131184"/>
                      </a:cubicBezTo>
                      <a:cubicBezTo>
                        <a:pt x="183183" y="106916"/>
                        <a:pt x="169266" y="77381"/>
                        <a:pt x="156976" y="51320"/>
                      </a:cubicBezTo>
                      <a:lnTo>
                        <a:pt x="156775" y="50863"/>
                      </a:lnTo>
                      <a:cubicBezTo>
                        <a:pt x="155659" y="45359"/>
                        <a:pt x="155879" y="40256"/>
                        <a:pt x="157506" y="34349"/>
                      </a:cubicBezTo>
                      <a:lnTo>
                        <a:pt x="152276" y="32630"/>
                      </a:lnTo>
                      <a:lnTo>
                        <a:pt x="152368" y="32356"/>
                      </a:lnTo>
                      <a:cubicBezTo>
                        <a:pt x="152440" y="32155"/>
                        <a:pt x="153977" y="27363"/>
                        <a:pt x="149021" y="25736"/>
                      </a:cubicBezTo>
                      <a:cubicBezTo>
                        <a:pt x="146424" y="24876"/>
                        <a:pt x="141742" y="21127"/>
                        <a:pt x="136329" y="16792"/>
                      </a:cubicBezTo>
                      <a:cubicBezTo>
                        <a:pt x="130349" y="12001"/>
                        <a:pt x="123564" y="6588"/>
                        <a:pt x="117182" y="2967"/>
                      </a:cubicBezTo>
                      <a:cubicBezTo>
                        <a:pt x="113195" y="717"/>
                        <a:pt x="109921" y="59"/>
                        <a:pt x="107471" y="1047"/>
                      </a:cubicBezTo>
                      <a:cubicBezTo>
                        <a:pt x="105002" y="2034"/>
                        <a:pt x="103996" y="4485"/>
                        <a:pt x="103667" y="5564"/>
                      </a:cubicBezTo>
                      <a:cubicBezTo>
                        <a:pt x="104636" y="10447"/>
                        <a:pt x="105221" y="15494"/>
                        <a:pt x="105788" y="20359"/>
                      </a:cubicBezTo>
                      <a:lnTo>
                        <a:pt x="105843" y="20761"/>
                      </a:lnTo>
                      <a:cubicBezTo>
                        <a:pt x="106209" y="23925"/>
                        <a:pt x="104910" y="26961"/>
                        <a:pt x="102350" y="28899"/>
                      </a:cubicBezTo>
                      <a:cubicBezTo>
                        <a:pt x="99808" y="30838"/>
                        <a:pt x="96498" y="31295"/>
                        <a:pt x="93517" y="30125"/>
                      </a:cubicBezTo>
                      <a:cubicBezTo>
                        <a:pt x="76326" y="23395"/>
                        <a:pt x="56850" y="15768"/>
                        <a:pt x="44212" y="28277"/>
                      </a:cubicBezTo>
                      <a:cubicBezTo>
                        <a:pt x="37592" y="35556"/>
                        <a:pt x="33477" y="44279"/>
                        <a:pt x="29125" y="53497"/>
                      </a:cubicBezTo>
                      <a:cubicBezTo>
                        <a:pt x="23144" y="66188"/>
                        <a:pt x="16945" y="79319"/>
                        <a:pt x="3540" y="89542"/>
                      </a:cubicBezTo>
                      <a:cubicBezTo>
                        <a:pt x="-1563" y="93328"/>
                        <a:pt x="925" y="102764"/>
                        <a:pt x="3339" y="111890"/>
                      </a:cubicBezTo>
                      <a:lnTo>
                        <a:pt x="3485" y="112439"/>
                      </a:lnTo>
                      <a:cubicBezTo>
                        <a:pt x="11056" y="122113"/>
                        <a:pt x="17347" y="125259"/>
                        <a:pt x="20438" y="126265"/>
                      </a:cubicBezTo>
                      <a:cubicBezTo>
                        <a:pt x="22212" y="126850"/>
                        <a:pt x="23620" y="127398"/>
                        <a:pt x="24882" y="128002"/>
                      </a:cubicBezTo>
                      <a:cubicBezTo>
                        <a:pt x="30204" y="130544"/>
                        <a:pt x="43152" y="137054"/>
                        <a:pt x="48620" y="142468"/>
                      </a:cubicBezTo>
                      <a:cubicBezTo>
                        <a:pt x="54929" y="148704"/>
                        <a:pt x="76893" y="156367"/>
                        <a:pt x="81355" y="15788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5" name="Freeform: Shape 374">
                  <a:extLst>
                    <a:ext uri="{FF2B5EF4-FFF2-40B4-BE49-F238E27FC236}">
                      <a16:creationId xmlns:a16="http://schemas.microsoft.com/office/drawing/2014/main" id="{957E4921-FB9E-56F0-B113-ECC6F0B616E7}"/>
                    </a:ext>
                  </a:extLst>
                </p:cNvPr>
                <p:cNvSpPr/>
                <p:nvPr/>
              </p:nvSpPr>
              <p:spPr>
                <a:xfrm>
                  <a:off x="6739292" y="3792979"/>
                  <a:ext cx="185500" cy="168018"/>
                </a:xfrm>
                <a:custGeom>
                  <a:avLst/>
                  <a:gdLst>
                    <a:gd name="connsiteX0" fmla="*/ 97536 w 185500"/>
                    <a:gd name="connsiteY0" fmla="*/ 168019 h 168018"/>
                    <a:gd name="connsiteX1" fmla="*/ 85576 w 185500"/>
                    <a:gd name="connsiteY1" fmla="*/ 167635 h 168018"/>
                    <a:gd name="connsiteX2" fmla="*/ 85045 w 185500"/>
                    <a:gd name="connsiteY2" fmla="*/ 167562 h 168018"/>
                    <a:gd name="connsiteX3" fmla="*/ 84332 w 185500"/>
                    <a:gd name="connsiteY3" fmla="*/ 167379 h 168018"/>
                    <a:gd name="connsiteX4" fmla="*/ 49585 w 185500"/>
                    <a:gd name="connsiteY4" fmla="*/ 150718 h 168018"/>
                    <a:gd name="connsiteX5" fmla="*/ 27255 w 185500"/>
                    <a:gd name="connsiteY5" fmla="*/ 137222 h 168018"/>
                    <a:gd name="connsiteX6" fmla="*/ 23433 w 185500"/>
                    <a:gd name="connsiteY6" fmla="*/ 135741 h 168018"/>
                    <a:gd name="connsiteX7" fmla="*/ 3974 w 185500"/>
                    <a:gd name="connsiteY7" fmla="*/ 120141 h 168018"/>
                    <a:gd name="connsiteX8" fmla="*/ 3481 w 185500"/>
                    <a:gd name="connsiteY8" fmla="*/ 119373 h 168018"/>
                    <a:gd name="connsiteX9" fmla="*/ 3097 w 185500"/>
                    <a:gd name="connsiteY9" fmla="*/ 118367 h 168018"/>
                    <a:gd name="connsiteX10" fmla="*/ 2932 w 185500"/>
                    <a:gd name="connsiteY10" fmla="*/ 117763 h 168018"/>
                    <a:gd name="connsiteX11" fmla="*/ 5053 w 185500"/>
                    <a:gd name="connsiteY11" fmla="*/ 89984 h 168018"/>
                    <a:gd name="connsiteX12" fmla="*/ 29047 w 185500"/>
                    <a:gd name="connsiteY12" fmla="*/ 55877 h 168018"/>
                    <a:gd name="connsiteX13" fmla="*/ 44995 w 185500"/>
                    <a:gd name="connsiteY13" fmla="*/ 29378 h 168018"/>
                    <a:gd name="connsiteX14" fmla="*/ 100005 w 185500"/>
                    <a:gd name="connsiteY14" fmla="*/ 29890 h 168018"/>
                    <a:gd name="connsiteX15" fmla="*/ 103827 w 185500"/>
                    <a:gd name="connsiteY15" fmla="*/ 29359 h 168018"/>
                    <a:gd name="connsiteX16" fmla="*/ 105308 w 185500"/>
                    <a:gd name="connsiteY16" fmla="*/ 25921 h 168018"/>
                    <a:gd name="connsiteX17" fmla="*/ 103187 w 185500"/>
                    <a:gd name="connsiteY17" fmla="*/ 11071 h 168018"/>
                    <a:gd name="connsiteX18" fmla="*/ 103297 w 185500"/>
                    <a:gd name="connsiteY18" fmla="*/ 8749 h 168018"/>
                    <a:gd name="connsiteX19" fmla="*/ 110155 w 185500"/>
                    <a:gd name="connsiteY19" fmla="*/ 812 h 168018"/>
                    <a:gd name="connsiteX20" fmla="*/ 124328 w 185500"/>
                    <a:gd name="connsiteY20" fmla="*/ 3043 h 168018"/>
                    <a:gd name="connsiteX21" fmla="*/ 144134 w 185500"/>
                    <a:gd name="connsiteY21" fmla="*/ 17289 h 168018"/>
                    <a:gd name="connsiteX22" fmla="*/ 155271 w 185500"/>
                    <a:gd name="connsiteY22" fmla="*/ 25391 h 168018"/>
                    <a:gd name="connsiteX23" fmla="*/ 162312 w 185500"/>
                    <a:gd name="connsiteY23" fmla="*/ 33474 h 168018"/>
                    <a:gd name="connsiteX24" fmla="*/ 162312 w 185500"/>
                    <a:gd name="connsiteY24" fmla="*/ 33547 h 168018"/>
                    <a:gd name="connsiteX25" fmla="*/ 164269 w 185500"/>
                    <a:gd name="connsiteY25" fmla="*/ 34187 h 168018"/>
                    <a:gd name="connsiteX26" fmla="*/ 167250 w 185500"/>
                    <a:gd name="connsiteY26" fmla="*/ 39765 h 168018"/>
                    <a:gd name="connsiteX27" fmla="*/ 166354 w 185500"/>
                    <a:gd name="connsiteY27" fmla="*/ 53865 h 168018"/>
                    <a:gd name="connsiteX28" fmla="*/ 180179 w 185500"/>
                    <a:gd name="connsiteY28" fmla="*/ 138063 h 168018"/>
                    <a:gd name="connsiteX29" fmla="*/ 141848 w 185500"/>
                    <a:gd name="connsiteY29" fmla="*/ 164434 h 168018"/>
                    <a:gd name="connsiteX30" fmla="*/ 97536 w 185500"/>
                    <a:gd name="connsiteY30" fmla="*/ 168019 h 168018"/>
                    <a:gd name="connsiteX31" fmla="*/ 86856 w 185500"/>
                    <a:gd name="connsiteY31" fmla="*/ 157960 h 168018"/>
                    <a:gd name="connsiteX32" fmla="*/ 140111 w 185500"/>
                    <a:gd name="connsiteY32" fmla="*/ 154870 h 168018"/>
                    <a:gd name="connsiteX33" fmla="*/ 171273 w 185500"/>
                    <a:gd name="connsiteY33" fmla="*/ 134077 h 168018"/>
                    <a:gd name="connsiteX34" fmla="*/ 157448 w 185500"/>
                    <a:gd name="connsiteY34" fmla="*/ 57888 h 168018"/>
                    <a:gd name="connsiteX35" fmla="*/ 157210 w 185500"/>
                    <a:gd name="connsiteY35" fmla="*/ 57358 h 168018"/>
                    <a:gd name="connsiteX36" fmla="*/ 156881 w 185500"/>
                    <a:gd name="connsiteY36" fmla="*/ 56371 h 168018"/>
                    <a:gd name="connsiteX37" fmla="*/ 156716 w 185500"/>
                    <a:gd name="connsiteY37" fmla="*/ 41996 h 168018"/>
                    <a:gd name="connsiteX38" fmla="*/ 155436 w 185500"/>
                    <a:gd name="connsiteY38" fmla="*/ 41576 h 168018"/>
                    <a:gd name="connsiteX39" fmla="*/ 152784 w 185500"/>
                    <a:gd name="connsiteY39" fmla="*/ 39290 h 168018"/>
                    <a:gd name="connsiteX40" fmla="*/ 152528 w 185500"/>
                    <a:gd name="connsiteY40" fmla="*/ 35797 h 168018"/>
                    <a:gd name="connsiteX41" fmla="*/ 152638 w 185500"/>
                    <a:gd name="connsiteY41" fmla="*/ 34864 h 168018"/>
                    <a:gd name="connsiteX42" fmla="*/ 152638 w 185500"/>
                    <a:gd name="connsiteY42" fmla="*/ 34864 h 168018"/>
                    <a:gd name="connsiteX43" fmla="*/ 152180 w 185500"/>
                    <a:gd name="connsiteY43" fmla="*/ 34681 h 168018"/>
                    <a:gd name="connsiteX44" fmla="*/ 138062 w 185500"/>
                    <a:gd name="connsiteY44" fmla="*/ 24970 h 168018"/>
                    <a:gd name="connsiteX45" fmla="*/ 119500 w 185500"/>
                    <a:gd name="connsiteY45" fmla="*/ 11547 h 168018"/>
                    <a:gd name="connsiteX46" fmla="*/ 113739 w 185500"/>
                    <a:gd name="connsiteY46" fmla="*/ 9882 h 168018"/>
                    <a:gd name="connsiteX47" fmla="*/ 112989 w 185500"/>
                    <a:gd name="connsiteY47" fmla="*/ 10633 h 168018"/>
                    <a:gd name="connsiteX48" fmla="*/ 114891 w 185500"/>
                    <a:gd name="connsiteY48" fmla="*/ 24220 h 168018"/>
                    <a:gd name="connsiteX49" fmla="*/ 114965 w 185500"/>
                    <a:gd name="connsiteY49" fmla="*/ 24824 h 168018"/>
                    <a:gd name="connsiteX50" fmla="*/ 109697 w 185500"/>
                    <a:gd name="connsiteY50" fmla="*/ 37132 h 168018"/>
                    <a:gd name="connsiteX51" fmla="*/ 96439 w 185500"/>
                    <a:gd name="connsiteY51" fmla="*/ 38979 h 168018"/>
                    <a:gd name="connsiteX52" fmla="*/ 52017 w 185500"/>
                    <a:gd name="connsiteY52" fmla="*/ 36126 h 168018"/>
                    <a:gd name="connsiteX53" fmla="*/ 37844 w 185500"/>
                    <a:gd name="connsiteY53" fmla="*/ 60047 h 168018"/>
                    <a:gd name="connsiteX54" fmla="*/ 10887 w 185500"/>
                    <a:gd name="connsiteY54" fmla="*/ 97775 h 168018"/>
                    <a:gd name="connsiteX55" fmla="*/ 12222 w 185500"/>
                    <a:gd name="connsiteY55" fmla="*/ 114929 h 168018"/>
                    <a:gd name="connsiteX56" fmla="*/ 26414 w 185500"/>
                    <a:gd name="connsiteY56" fmla="*/ 126505 h 168018"/>
                    <a:gd name="connsiteX57" fmla="*/ 31425 w 185500"/>
                    <a:gd name="connsiteY57" fmla="*/ 128480 h 168018"/>
                    <a:gd name="connsiteX58" fmla="*/ 56406 w 185500"/>
                    <a:gd name="connsiteY58" fmla="*/ 143824 h 168018"/>
                    <a:gd name="connsiteX59" fmla="*/ 86856 w 185500"/>
                    <a:gd name="connsiteY59" fmla="*/ 157960 h 168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185500" h="168018">
                      <a:moveTo>
                        <a:pt x="97536" y="168019"/>
                      </a:moveTo>
                      <a:cubicBezTo>
                        <a:pt x="93403" y="168019"/>
                        <a:pt x="89379" y="167891"/>
                        <a:pt x="85576" y="167635"/>
                      </a:cubicBezTo>
                      <a:cubicBezTo>
                        <a:pt x="85429" y="167616"/>
                        <a:pt x="85192" y="167598"/>
                        <a:pt x="85045" y="167562"/>
                      </a:cubicBezTo>
                      <a:cubicBezTo>
                        <a:pt x="84807" y="167525"/>
                        <a:pt x="84551" y="167452"/>
                        <a:pt x="84332" y="167379"/>
                      </a:cubicBezTo>
                      <a:cubicBezTo>
                        <a:pt x="76139" y="164599"/>
                        <a:pt x="56351" y="157412"/>
                        <a:pt x="49585" y="150718"/>
                      </a:cubicBezTo>
                      <a:cubicBezTo>
                        <a:pt x="46183" y="147335"/>
                        <a:pt x="37825" y="142306"/>
                        <a:pt x="27255" y="137222"/>
                      </a:cubicBezTo>
                      <a:cubicBezTo>
                        <a:pt x="26213" y="136728"/>
                        <a:pt x="24987" y="136253"/>
                        <a:pt x="23433" y="135741"/>
                      </a:cubicBezTo>
                      <a:cubicBezTo>
                        <a:pt x="18970" y="134277"/>
                        <a:pt x="11985" y="130401"/>
                        <a:pt x="3974" y="120141"/>
                      </a:cubicBezTo>
                      <a:cubicBezTo>
                        <a:pt x="3792" y="119903"/>
                        <a:pt x="3627" y="119647"/>
                        <a:pt x="3481" y="119373"/>
                      </a:cubicBezTo>
                      <a:cubicBezTo>
                        <a:pt x="3335" y="119080"/>
                        <a:pt x="3170" y="118678"/>
                        <a:pt x="3097" y="118367"/>
                      </a:cubicBezTo>
                      <a:lnTo>
                        <a:pt x="2932" y="117763"/>
                      </a:lnTo>
                      <a:cubicBezTo>
                        <a:pt x="225" y="107504"/>
                        <a:pt x="-2865" y="95854"/>
                        <a:pt x="5053" y="89984"/>
                      </a:cubicBezTo>
                      <a:cubicBezTo>
                        <a:pt x="17398" y="80566"/>
                        <a:pt x="23323" y="68020"/>
                        <a:pt x="29047" y="55877"/>
                      </a:cubicBezTo>
                      <a:cubicBezTo>
                        <a:pt x="33565" y="46294"/>
                        <a:pt x="37844" y="37241"/>
                        <a:pt x="44995" y="29378"/>
                      </a:cubicBezTo>
                      <a:cubicBezTo>
                        <a:pt x="60210" y="14308"/>
                        <a:pt x="82265" y="22940"/>
                        <a:pt x="100005" y="29890"/>
                      </a:cubicBezTo>
                      <a:cubicBezTo>
                        <a:pt x="101321" y="30402"/>
                        <a:pt x="102711" y="30219"/>
                        <a:pt x="103827" y="29359"/>
                      </a:cubicBezTo>
                      <a:cubicBezTo>
                        <a:pt x="104924" y="28536"/>
                        <a:pt x="105454" y="27274"/>
                        <a:pt x="105308" y="25921"/>
                      </a:cubicBezTo>
                      <a:cubicBezTo>
                        <a:pt x="104705" y="20746"/>
                        <a:pt x="104138" y="15808"/>
                        <a:pt x="103187" y="11071"/>
                      </a:cubicBezTo>
                      <a:cubicBezTo>
                        <a:pt x="103041" y="10321"/>
                        <a:pt x="103059" y="9462"/>
                        <a:pt x="103297" y="8749"/>
                      </a:cubicBezTo>
                      <a:cubicBezTo>
                        <a:pt x="103809" y="6993"/>
                        <a:pt x="105528" y="2677"/>
                        <a:pt x="110155" y="812"/>
                      </a:cubicBezTo>
                      <a:cubicBezTo>
                        <a:pt x="114160" y="-779"/>
                        <a:pt x="118915" y="-30"/>
                        <a:pt x="124328" y="3043"/>
                      </a:cubicBezTo>
                      <a:cubicBezTo>
                        <a:pt x="131058" y="6847"/>
                        <a:pt x="138007" y="12406"/>
                        <a:pt x="144134" y="17289"/>
                      </a:cubicBezTo>
                      <a:cubicBezTo>
                        <a:pt x="148139" y="20490"/>
                        <a:pt x="153534" y="24824"/>
                        <a:pt x="155271" y="25391"/>
                      </a:cubicBezTo>
                      <a:cubicBezTo>
                        <a:pt x="159203" y="26689"/>
                        <a:pt x="161763" y="29634"/>
                        <a:pt x="162312" y="33474"/>
                      </a:cubicBezTo>
                      <a:cubicBezTo>
                        <a:pt x="162312" y="33493"/>
                        <a:pt x="162312" y="33529"/>
                        <a:pt x="162312" y="33547"/>
                      </a:cubicBezTo>
                      <a:lnTo>
                        <a:pt x="164269" y="34187"/>
                      </a:lnTo>
                      <a:cubicBezTo>
                        <a:pt x="166592" y="34955"/>
                        <a:pt x="167890" y="37406"/>
                        <a:pt x="167250" y="39765"/>
                      </a:cubicBezTo>
                      <a:cubicBezTo>
                        <a:pt x="165750" y="45087"/>
                        <a:pt x="165512" y="49275"/>
                        <a:pt x="166354" y="53865"/>
                      </a:cubicBezTo>
                      <a:cubicBezTo>
                        <a:pt x="179247" y="81206"/>
                        <a:pt x="193457" y="111729"/>
                        <a:pt x="180179" y="138063"/>
                      </a:cubicBezTo>
                      <a:cubicBezTo>
                        <a:pt x="173724" y="154084"/>
                        <a:pt x="155746" y="161271"/>
                        <a:pt x="141848" y="164434"/>
                      </a:cubicBezTo>
                      <a:cubicBezTo>
                        <a:pt x="128351" y="166208"/>
                        <a:pt x="113117" y="168019"/>
                        <a:pt x="97536" y="168019"/>
                      </a:cubicBezTo>
                      <a:close/>
                      <a:moveTo>
                        <a:pt x="86856" y="157960"/>
                      </a:moveTo>
                      <a:cubicBezTo>
                        <a:pt x="105089" y="159113"/>
                        <a:pt x="123907" y="156973"/>
                        <a:pt x="140111" y="154870"/>
                      </a:cubicBezTo>
                      <a:cubicBezTo>
                        <a:pt x="151321" y="152310"/>
                        <a:pt x="166244" y="146549"/>
                        <a:pt x="171273" y="134077"/>
                      </a:cubicBezTo>
                      <a:cubicBezTo>
                        <a:pt x="182685" y="111454"/>
                        <a:pt x="169280" y="82998"/>
                        <a:pt x="157448" y="57888"/>
                      </a:cubicBezTo>
                      <a:lnTo>
                        <a:pt x="157210" y="57358"/>
                      </a:lnTo>
                      <a:cubicBezTo>
                        <a:pt x="157063" y="57047"/>
                        <a:pt x="156954" y="56718"/>
                        <a:pt x="156881" y="56371"/>
                      </a:cubicBezTo>
                      <a:cubicBezTo>
                        <a:pt x="155893" y="51488"/>
                        <a:pt x="155838" y="46916"/>
                        <a:pt x="156716" y="41996"/>
                      </a:cubicBezTo>
                      <a:lnTo>
                        <a:pt x="155436" y="41576"/>
                      </a:lnTo>
                      <a:cubicBezTo>
                        <a:pt x="154284" y="41192"/>
                        <a:pt x="153333" y="40369"/>
                        <a:pt x="152784" y="39290"/>
                      </a:cubicBezTo>
                      <a:cubicBezTo>
                        <a:pt x="152235" y="38211"/>
                        <a:pt x="152144" y="36949"/>
                        <a:pt x="152528" y="35797"/>
                      </a:cubicBezTo>
                      <a:cubicBezTo>
                        <a:pt x="152656" y="35376"/>
                        <a:pt x="152674" y="35010"/>
                        <a:pt x="152638" y="34864"/>
                      </a:cubicBezTo>
                      <a:lnTo>
                        <a:pt x="152638" y="34864"/>
                      </a:lnTo>
                      <a:cubicBezTo>
                        <a:pt x="152619" y="34864"/>
                        <a:pt x="152473" y="34773"/>
                        <a:pt x="152180" y="34681"/>
                      </a:cubicBezTo>
                      <a:cubicBezTo>
                        <a:pt x="148962" y="33620"/>
                        <a:pt x="144920" y="30456"/>
                        <a:pt x="138062" y="24970"/>
                      </a:cubicBezTo>
                      <a:cubicBezTo>
                        <a:pt x="132210" y="20289"/>
                        <a:pt x="125590" y="14985"/>
                        <a:pt x="119500" y="11547"/>
                      </a:cubicBezTo>
                      <a:cubicBezTo>
                        <a:pt x="116464" y="9828"/>
                        <a:pt x="114525" y="9553"/>
                        <a:pt x="113739" y="9882"/>
                      </a:cubicBezTo>
                      <a:cubicBezTo>
                        <a:pt x="113447" y="10011"/>
                        <a:pt x="113172" y="10303"/>
                        <a:pt x="112989" y="10633"/>
                      </a:cubicBezTo>
                      <a:cubicBezTo>
                        <a:pt x="113830" y="15186"/>
                        <a:pt x="114361" y="19777"/>
                        <a:pt x="114891" y="24220"/>
                      </a:cubicBezTo>
                      <a:lnTo>
                        <a:pt x="114965" y="24824"/>
                      </a:lnTo>
                      <a:cubicBezTo>
                        <a:pt x="115513" y="29597"/>
                        <a:pt x="113556" y="34206"/>
                        <a:pt x="109697" y="37132"/>
                      </a:cubicBezTo>
                      <a:cubicBezTo>
                        <a:pt x="105875" y="40039"/>
                        <a:pt x="100901" y="40735"/>
                        <a:pt x="96439" y="38979"/>
                      </a:cubicBezTo>
                      <a:cubicBezTo>
                        <a:pt x="79778" y="32468"/>
                        <a:pt x="62533" y="25720"/>
                        <a:pt x="52017" y="36126"/>
                      </a:cubicBezTo>
                      <a:cubicBezTo>
                        <a:pt x="46000" y="42746"/>
                        <a:pt x="42050" y="51159"/>
                        <a:pt x="37844" y="60047"/>
                      </a:cubicBezTo>
                      <a:cubicBezTo>
                        <a:pt x="31626" y="73232"/>
                        <a:pt x="25189" y="86893"/>
                        <a:pt x="10887" y="97775"/>
                      </a:cubicBezTo>
                      <a:cubicBezTo>
                        <a:pt x="8291" y="99713"/>
                        <a:pt x="10595" y="108729"/>
                        <a:pt x="12222" y="114929"/>
                      </a:cubicBezTo>
                      <a:cubicBezTo>
                        <a:pt x="19025" y="123396"/>
                        <a:pt x="24402" y="125847"/>
                        <a:pt x="26414" y="126505"/>
                      </a:cubicBezTo>
                      <a:cubicBezTo>
                        <a:pt x="28407" y="127164"/>
                        <a:pt x="29998" y="127785"/>
                        <a:pt x="31425" y="128480"/>
                      </a:cubicBezTo>
                      <a:cubicBezTo>
                        <a:pt x="38264" y="131754"/>
                        <a:pt x="50627" y="138100"/>
                        <a:pt x="56406" y="143824"/>
                      </a:cubicBezTo>
                      <a:cubicBezTo>
                        <a:pt x="60466" y="147774"/>
                        <a:pt x="74511" y="153736"/>
                        <a:pt x="86856" y="157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76" name="Graphic 4">
              <a:extLst>
                <a:ext uri="{FF2B5EF4-FFF2-40B4-BE49-F238E27FC236}">
                  <a16:creationId xmlns:a16="http://schemas.microsoft.com/office/drawing/2014/main" id="{75E1007E-10CE-0BDB-A346-00C7AE49BD70}"/>
                </a:ext>
              </a:extLst>
            </p:cNvPr>
            <p:cNvGrpSpPr/>
            <p:nvPr/>
          </p:nvGrpSpPr>
          <p:grpSpPr>
            <a:xfrm>
              <a:off x="6895387" y="3791679"/>
              <a:ext cx="113683" cy="178608"/>
              <a:chOff x="6895387" y="3791679"/>
              <a:chExt cx="113683" cy="178608"/>
            </a:xfrm>
          </p:grpSpPr>
          <p:grpSp>
            <p:nvGrpSpPr>
              <p:cNvPr id="377" name="Graphic 4">
                <a:extLst>
                  <a:ext uri="{FF2B5EF4-FFF2-40B4-BE49-F238E27FC236}">
                    <a16:creationId xmlns:a16="http://schemas.microsoft.com/office/drawing/2014/main" id="{8E131A67-240B-9D2C-07E0-F9CE46284E09}"/>
                  </a:ext>
                </a:extLst>
              </p:cNvPr>
              <p:cNvGrpSpPr/>
              <p:nvPr/>
            </p:nvGrpSpPr>
            <p:grpSpPr>
              <a:xfrm>
                <a:off x="6895660" y="3792864"/>
                <a:ext cx="113063" cy="177331"/>
                <a:chOff x="6895660" y="3792864"/>
                <a:chExt cx="113063" cy="177331"/>
              </a:xfrm>
            </p:grpSpPr>
            <p:sp>
              <p:nvSpPr>
                <p:cNvPr id="378" name="Freeform: Shape 377">
                  <a:extLst>
                    <a:ext uri="{FF2B5EF4-FFF2-40B4-BE49-F238E27FC236}">
                      <a16:creationId xmlns:a16="http://schemas.microsoft.com/office/drawing/2014/main" id="{1D3FB70F-DFD8-8E4F-1065-0893E9043A8B}"/>
                    </a:ext>
                  </a:extLst>
                </p:cNvPr>
                <p:cNvSpPr/>
                <p:nvPr/>
              </p:nvSpPr>
              <p:spPr>
                <a:xfrm>
                  <a:off x="6900264" y="3797429"/>
                  <a:ext cx="103917" cy="168194"/>
                </a:xfrm>
                <a:custGeom>
                  <a:avLst/>
                  <a:gdLst>
                    <a:gd name="connsiteX0" fmla="*/ 83727 w 103917"/>
                    <a:gd name="connsiteY0" fmla="*/ 136685 h 168194"/>
                    <a:gd name="connsiteX1" fmla="*/ 27181 w 103917"/>
                    <a:gd name="connsiteY1" fmla="*/ 64959 h 168194"/>
                    <a:gd name="connsiteX2" fmla="*/ 37075 w 103917"/>
                    <a:gd name="connsiteY2" fmla="*/ 0 h 168194"/>
                    <a:gd name="connsiteX3" fmla="*/ 1559 w 103917"/>
                    <a:gd name="connsiteY3" fmla="*/ 34345 h 168194"/>
                    <a:gd name="connsiteX4" fmla="*/ 1486 w 103917"/>
                    <a:gd name="connsiteY4" fmla="*/ 34327 h 168194"/>
                    <a:gd name="connsiteX5" fmla="*/ 681 w 103917"/>
                    <a:gd name="connsiteY5" fmla="*/ 50969 h 168194"/>
                    <a:gd name="connsiteX6" fmla="*/ 9478 w 103917"/>
                    <a:gd name="connsiteY6" fmla="*/ 70299 h 168194"/>
                    <a:gd name="connsiteX7" fmla="*/ 9515 w 103917"/>
                    <a:gd name="connsiteY7" fmla="*/ 70208 h 168194"/>
                    <a:gd name="connsiteX8" fmla="*/ 9478 w 103917"/>
                    <a:gd name="connsiteY8" fmla="*/ 70299 h 168194"/>
                    <a:gd name="connsiteX9" fmla="*/ 15074 w 103917"/>
                    <a:gd name="connsiteY9" fmla="*/ 85186 h 168194"/>
                    <a:gd name="connsiteX10" fmla="*/ 35392 w 103917"/>
                    <a:gd name="connsiteY10" fmla="*/ 149449 h 168194"/>
                    <a:gd name="connsiteX11" fmla="*/ 97846 w 103917"/>
                    <a:gd name="connsiteY11" fmla="*/ 161191 h 168194"/>
                    <a:gd name="connsiteX12" fmla="*/ 103917 w 103917"/>
                    <a:gd name="connsiteY12" fmla="*/ 168195 h 168194"/>
                    <a:gd name="connsiteX13" fmla="*/ 83727 w 103917"/>
                    <a:gd name="connsiteY13" fmla="*/ 136685 h 16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3917" h="168194">
                      <a:moveTo>
                        <a:pt x="83727" y="136685"/>
                      </a:moveTo>
                      <a:cubicBezTo>
                        <a:pt x="58984" y="119183"/>
                        <a:pt x="34258" y="94695"/>
                        <a:pt x="27181" y="64959"/>
                      </a:cubicBezTo>
                      <a:cubicBezTo>
                        <a:pt x="23194" y="42538"/>
                        <a:pt x="24218" y="17136"/>
                        <a:pt x="37075" y="0"/>
                      </a:cubicBezTo>
                      <a:cubicBezTo>
                        <a:pt x="17250" y="13186"/>
                        <a:pt x="1559" y="34345"/>
                        <a:pt x="1559" y="34345"/>
                      </a:cubicBezTo>
                      <a:lnTo>
                        <a:pt x="1486" y="34327"/>
                      </a:lnTo>
                      <a:cubicBezTo>
                        <a:pt x="-50" y="39795"/>
                        <a:pt x="-526" y="44989"/>
                        <a:pt x="681" y="50969"/>
                      </a:cubicBezTo>
                      <a:cubicBezTo>
                        <a:pt x="3644" y="57260"/>
                        <a:pt x="6698" y="63734"/>
                        <a:pt x="9478" y="70299"/>
                      </a:cubicBezTo>
                      <a:cubicBezTo>
                        <a:pt x="9496" y="70262"/>
                        <a:pt x="9496" y="70244"/>
                        <a:pt x="9515" y="70208"/>
                      </a:cubicBezTo>
                      <a:cubicBezTo>
                        <a:pt x="9496" y="70244"/>
                        <a:pt x="9496" y="70262"/>
                        <a:pt x="9478" y="70299"/>
                      </a:cubicBezTo>
                      <a:cubicBezTo>
                        <a:pt x="11563" y="75237"/>
                        <a:pt x="13483" y="80211"/>
                        <a:pt x="15074" y="85186"/>
                      </a:cubicBezTo>
                      <a:cubicBezTo>
                        <a:pt x="31076" y="103766"/>
                        <a:pt x="54503" y="128656"/>
                        <a:pt x="35392" y="149449"/>
                      </a:cubicBezTo>
                      <a:cubicBezTo>
                        <a:pt x="56496" y="148865"/>
                        <a:pt x="77381" y="151352"/>
                        <a:pt x="97846" y="161191"/>
                      </a:cubicBezTo>
                      <a:cubicBezTo>
                        <a:pt x="100955" y="162416"/>
                        <a:pt x="102747" y="164976"/>
                        <a:pt x="103917" y="168195"/>
                      </a:cubicBezTo>
                      <a:cubicBezTo>
                        <a:pt x="101887" y="155485"/>
                        <a:pt x="96254" y="144512"/>
                        <a:pt x="83727" y="13668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9" name="Freeform: Shape 378">
                  <a:extLst>
                    <a:ext uri="{FF2B5EF4-FFF2-40B4-BE49-F238E27FC236}">
                      <a16:creationId xmlns:a16="http://schemas.microsoft.com/office/drawing/2014/main" id="{922C439E-5E30-0032-947E-8AC2589D144C}"/>
                    </a:ext>
                  </a:extLst>
                </p:cNvPr>
                <p:cNvSpPr/>
                <p:nvPr/>
              </p:nvSpPr>
              <p:spPr>
                <a:xfrm>
                  <a:off x="6895660" y="3792864"/>
                  <a:ext cx="113063" cy="177331"/>
                </a:xfrm>
                <a:custGeom>
                  <a:avLst/>
                  <a:gdLst>
                    <a:gd name="connsiteX0" fmla="*/ 108540 w 113063"/>
                    <a:gd name="connsiteY0" fmla="*/ 177332 h 177331"/>
                    <a:gd name="connsiteX1" fmla="*/ 104242 w 113063"/>
                    <a:gd name="connsiteY1" fmla="*/ 174314 h 177331"/>
                    <a:gd name="connsiteX2" fmla="*/ 100786 w 113063"/>
                    <a:gd name="connsiteY2" fmla="*/ 169980 h 177331"/>
                    <a:gd name="connsiteX3" fmla="*/ 40143 w 113063"/>
                    <a:gd name="connsiteY3" fmla="*/ 158568 h 177331"/>
                    <a:gd name="connsiteX4" fmla="*/ 35845 w 113063"/>
                    <a:gd name="connsiteY4" fmla="*/ 155898 h 177331"/>
                    <a:gd name="connsiteX5" fmla="*/ 36632 w 113063"/>
                    <a:gd name="connsiteY5" fmla="*/ 150906 h 177331"/>
                    <a:gd name="connsiteX6" fmla="*/ 18563 w 113063"/>
                    <a:gd name="connsiteY6" fmla="*/ 95438 h 177331"/>
                    <a:gd name="connsiteX7" fmla="*/ 16222 w 113063"/>
                    <a:gd name="connsiteY7" fmla="*/ 92731 h 177331"/>
                    <a:gd name="connsiteX8" fmla="*/ 15326 w 113063"/>
                    <a:gd name="connsiteY8" fmla="*/ 91141 h 177331"/>
                    <a:gd name="connsiteX9" fmla="*/ 9858 w 113063"/>
                    <a:gd name="connsiteY9" fmla="*/ 76638 h 177331"/>
                    <a:gd name="connsiteX10" fmla="*/ 9858 w 113063"/>
                    <a:gd name="connsiteY10" fmla="*/ 76638 h 177331"/>
                    <a:gd name="connsiteX11" fmla="*/ 1354 w 113063"/>
                    <a:gd name="connsiteY11" fmla="*/ 57929 h 177331"/>
                    <a:gd name="connsiteX12" fmla="*/ 1134 w 113063"/>
                    <a:gd name="connsiteY12" fmla="*/ 57472 h 177331"/>
                    <a:gd name="connsiteX13" fmla="*/ 787 w 113063"/>
                    <a:gd name="connsiteY13" fmla="*/ 56430 h 177331"/>
                    <a:gd name="connsiteX14" fmla="*/ 1665 w 113063"/>
                    <a:gd name="connsiteY14" fmla="*/ 37648 h 177331"/>
                    <a:gd name="connsiteX15" fmla="*/ 2981 w 113063"/>
                    <a:gd name="connsiteY15" fmla="*/ 35508 h 177331"/>
                    <a:gd name="connsiteX16" fmla="*/ 39118 w 113063"/>
                    <a:gd name="connsiteY16" fmla="*/ 761 h 177331"/>
                    <a:gd name="connsiteX17" fmla="*/ 44971 w 113063"/>
                    <a:gd name="connsiteY17" fmla="*/ 1438 h 177331"/>
                    <a:gd name="connsiteX18" fmla="*/ 45300 w 113063"/>
                    <a:gd name="connsiteY18" fmla="*/ 7327 h 177331"/>
                    <a:gd name="connsiteX19" fmla="*/ 36248 w 113063"/>
                    <a:gd name="connsiteY19" fmla="*/ 68738 h 177331"/>
                    <a:gd name="connsiteX20" fmla="*/ 90819 w 113063"/>
                    <a:gd name="connsiteY20" fmla="*/ 137464 h 177331"/>
                    <a:gd name="connsiteX21" fmla="*/ 113002 w 113063"/>
                    <a:gd name="connsiteY21" fmla="*/ 172047 h 177331"/>
                    <a:gd name="connsiteX22" fmla="*/ 109637 w 113063"/>
                    <a:gd name="connsiteY22" fmla="*/ 177204 h 177331"/>
                    <a:gd name="connsiteX23" fmla="*/ 108540 w 113063"/>
                    <a:gd name="connsiteY23" fmla="*/ 177332 h 177331"/>
                    <a:gd name="connsiteX24" fmla="*/ 48848 w 113063"/>
                    <a:gd name="connsiteY24" fmla="*/ 149388 h 177331"/>
                    <a:gd name="connsiteX25" fmla="*/ 99505 w 113063"/>
                    <a:gd name="connsiteY25" fmla="*/ 159373 h 177331"/>
                    <a:gd name="connsiteX26" fmla="*/ 85918 w 113063"/>
                    <a:gd name="connsiteY26" fmla="*/ 145127 h 177331"/>
                    <a:gd name="connsiteX27" fmla="*/ 85698 w 113063"/>
                    <a:gd name="connsiteY27" fmla="*/ 144980 h 177331"/>
                    <a:gd name="connsiteX28" fmla="*/ 27359 w 113063"/>
                    <a:gd name="connsiteY28" fmla="*/ 70567 h 177331"/>
                    <a:gd name="connsiteX29" fmla="*/ 28658 w 113063"/>
                    <a:gd name="connsiteY29" fmla="*/ 20896 h 177331"/>
                    <a:gd name="connsiteX30" fmla="*/ 10242 w 113063"/>
                    <a:gd name="connsiteY30" fmla="*/ 41123 h 177331"/>
                    <a:gd name="connsiteX31" fmla="*/ 9693 w 113063"/>
                    <a:gd name="connsiteY31" fmla="*/ 54089 h 177331"/>
                    <a:gd name="connsiteX32" fmla="*/ 17978 w 113063"/>
                    <a:gd name="connsiteY32" fmla="*/ 72267 h 177331"/>
                    <a:gd name="connsiteX33" fmla="*/ 18599 w 113063"/>
                    <a:gd name="connsiteY33" fmla="*/ 73749 h 177331"/>
                    <a:gd name="connsiteX34" fmla="*/ 23775 w 113063"/>
                    <a:gd name="connsiteY34" fmla="*/ 87465 h 177331"/>
                    <a:gd name="connsiteX35" fmla="*/ 25494 w 113063"/>
                    <a:gd name="connsiteY35" fmla="*/ 89458 h 177331"/>
                    <a:gd name="connsiteX36" fmla="*/ 48848 w 113063"/>
                    <a:gd name="connsiteY36" fmla="*/ 149388 h 177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13063" h="177331">
                      <a:moveTo>
                        <a:pt x="108540" y="177332"/>
                      </a:moveTo>
                      <a:cubicBezTo>
                        <a:pt x="106656" y="177332"/>
                        <a:pt x="104919" y="176161"/>
                        <a:pt x="104242" y="174314"/>
                      </a:cubicBezTo>
                      <a:cubicBezTo>
                        <a:pt x="103126" y="171279"/>
                        <a:pt x="101865" y="170419"/>
                        <a:pt x="100786" y="169980"/>
                      </a:cubicBezTo>
                      <a:cubicBezTo>
                        <a:pt x="83083" y="161494"/>
                        <a:pt x="63899" y="157892"/>
                        <a:pt x="40143" y="158568"/>
                      </a:cubicBezTo>
                      <a:cubicBezTo>
                        <a:pt x="38150" y="158623"/>
                        <a:pt x="36613" y="157563"/>
                        <a:pt x="35845" y="155898"/>
                      </a:cubicBezTo>
                      <a:cubicBezTo>
                        <a:pt x="35077" y="154216"/>
                        <a:pt x="35406" y="152259"/>
                        <a:pt x="36632" y="150906"/>
                      </a:cubicBezTo>
                      <a:cubicBezTo>
                        <a:pt x="50933" y="135343"/>
                        <a:pt x="37564" y="117347"/>
                        <a:pt x="18563" y="95438"/>
                      </a:cubicBezTo>
                      <a:lnTo>
                        <a:pt x="16222" y="92731"/>
                      </a:lnTo>
                      <a:cubicBezTo>
                        <a:pt x="15820" y="92274"/>
                        <a:pt x="15527" y="91726"/>
                        <a:pt x="15326" y="91141"/>
                      </a:cubicBezTo>
                      <a:cubicBezTo>
                        <a:pt x="13900" y="86697"/>
                        <a:pt x="12107" y="81942"/>
                        <a:pt x="9858" y="76638"/>
                      </a:cubicBezTo>
                      <a:cubicBezTo>
                        <a:pt x="9858" y="76638"/>
                        <a:pt x="9858" y="76638"/>
                        <a:pt x="9858" y="76638"/>
                      </a:cubicBezTo>
                      <a:cubicBezTo>
                        <a:pt x="7188" y="70329"/>
                        <a:pt x="4225" y="64019"/>
                        <a:pt x="1354" y="57929"/>
                      </a:cubicBezTo>
                      <a:lnTo>
                        <a:pt x="1134" y="57472"/>
                      </a:lnTo>
                      <a:cubicBezTo>
                        <a:pt x="970" y="57143"/>
                        <a:pt x="860" y="56796"/>
                        <a:pt x="787" y="56430"/>
                      </a:cubicBezTo>
                      <a:cubicBezTo>
                        <a:pt x="-493" y="50139"/>
                        <a:pt x="-219" y="44341"/>
                        <a:pt x="1665" y="37648"/>
                      </a:cubicBezTo>
                      <a:cubicBezTo>
                        <a:pt x="1903" y="36789"/>
                        <a:pt x="2378" y="36057"/>
                        <a:pt x="2981" y="35508"/>
                      </a:cubicBezTo>
                      <a:cubicBezTo>
                        <a:pt x="5926" y="31668"/>
                        <a:pt x="20630" y="13051"/>
                        <a:pt x="39118" y="761"/>
                      </a:cubicBezTo>
                      <a:cubicBezTo>
                        <a:pt x="40966" y="-464"/>
                        <a:pt x="43453" y="-190"/>
                        <a:pt x="44971" y="1438"/>
                      </a:cubicBezTo>
                      <a:cubicBezTo>
                        <a:pt x="46507" y="3047"/>
                        <a:pt x="46635" y="5534"/>
                        <a:pt x="45300" y="7327"/>
                      </a:cubicBezTo>
                      <a:cubicBezTo>
                        <a:pt x="31255" y="26072"/>
                        <a:pt x="33595" y="53851"/>
                        <a:pt x="36248" y="68738"/>
                      </a:cubicBezTo>
                      <a:cubicBezTo>
                        <a:pt x="43343" y="98584"/>
                        <a:pt x="69824" y="122596"/>
                        <a:pt x="90819" y="137464"/>
                      </a:cubicBezTo>
                      <a:cubicBezTo>
                        <a:pt x="103236" y="145273"/>
                        <a:pt x="110497" y="156575"/>
                        <a:pt x="113002" y="172047"/>
                      </a:cubicBezTo>
                      <a:cubicBezTo>
                        <a:pt x="113386" y="174369"/>
                        <a:pt x="111923" y="176619"/>
                        <a:pt x="109637" y="177204"/>
                      </a:cubicBezTo>
                      <a:cubicBezTo>
                        <a:pt x="109308" y="177277"/>
                        <a:pt x="108924" y="177332"/>
                        <a:pt x="108540" y="177332"/>
                      </a:cubicBezTo>
                      <a:close/>
                      <a:moveTo>
                        <a:pt x="48848" y="149388"/>
                      </a:moveTo>
                      <a:cubicBezTo>
                        <a:pt x="67995" y="149717"/>
                        <a:pt x="84381" y="152954"/>
                        <a:pt x="99505" y="159373"/>
                      </a:cubicBezTo>
                      <a:cubicBezTo>
                        <a:pt x="96415" y="153557"/>
                        <a:pt x="91934" y="148894"/>
                        <a:pt x="85918" y="145127"/>
                      </a:cubicBezTo>
                      <a:cubicBezTo>
                        <a:pt x="85844" y="145090"/>
                        <a:pt x="85771" y="145035"/>
                        <a:pt x="85698" y="144980"/>
                      </a:cubicBezTo>
                      <a:cubicBezTo>
                        <a:pt x="63405" y="129198"/>
                        <a:pt x="35168" y="103485"/>
                        <a:pt x="27359" y="70567"/>
                      </a:cubicBezTo>
                      <a:cubicBezTo>
                        <a:pt x="25202" y="58478"/>
                        <a:pt x="23300" y="38928"/>
                        <a:pt x="28658" y="20896"/>
                      </a:cubicBezTo>
                      <a:cubicBezTo>
                        <a:pt x="18947" y="30004"/>
                        <a:pt x="11906" y="38947"/>
                        <a:pt x="10242" y="41123"/>
                      </a:cubicBezTo>
                      <a:cubicBezTo>
                        <a:pt x="9053" y="45786"/>
                        <a:pt x="8889" y="49736"/>
                        <a:pt x="9693" y="54089"/>
                      </a:cubicBezTo>
                      <a:cubicBezTo>
                        <a:pt x="12473" y="59996"/>
                        <a:pt x="15344" y="66086"/>
                        <a:pt x="17978" y="72267"/>
                      </a:cubicBezTo>
                      <a:cubicBezTo>
                        <a:pt x="18270" y="72724"/>
                        <a:pt x="18490" y="73218"/>
                        <a:pt x="18599" y="73749"/>
                      </a:cubicBezTo>
                      <a:cubicBezTo>
                        <a:pt x="20684" y="78705"/>
                        <a:pt x="22385" y="83203"/>
                        <a:pt x="23775" y="87465"/>
                      </a:cubicBezTo>
                      <a:lnTo>
                        <a:pt x="25494" y="89458"/>
                      </a:lnTo>
                      <a:cubicBezTo>
                        <a:pt x="40069" y="106283"/>
                        <a:pt x="59437" y="128613"/>
                        <a:pt x="48848" y="1493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0" name="Graphic 4">
                <a:extLst>
                  <a:ext uri="{FF2B5EF4-FFF2-40B4-BE49-F238E27FC236}">
                    <a16:creationId xmlns:a16="http://schemas.microsoft.com/office/drawing/2014/main" id="{54F8CCE2-7584-A888-279E-8595D6471AE0}"/>
                  </a:ext>
                </a:extLst>
              </p:cNvPr>
              <p:cNvGrpSpPr/>
              <p:nvPr/>
            </p:nvGrpSpPr>
            <p:grpSpPr>
              <a:xfrm>
                <a:off x="6895387" y="3791679"/>
                <a:ext cx="113683" cy="178608"/>
                <a:chOff x="6895387" y="3791679"/>
                <a:chExt cx="113683" cy="178608"/>
              </a:xfrm>
            </p:grpSpPr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9817CF45-6EAB-4287-974F-BF037C3A155F}"/>
                    </a:ext>
                  </a:extLst>
                </p:cNvPr>
                <p:cNvSpPr/>
                <p:nvPr/>
              </p:nvSpPr>
              <p:spPr>
                <a:xfrm>
                  <a:off x="6899962" y="3796204"/>
                  <a:ext cx="104530" cy="169511"/>
                </a:xfrm>
                <a:custGeom>
                  <a:avLst/>
                  <a:gdLst>
                    <a:gd name="connsiteX0" fmla="*/ 103963 w 104530"/>
                    <a:gd name="connsiteY0" fmla="*/ 169511 h 169511"/>
                    <a:gd name="connsiteX1" fmla="*/ 98056 w 104530"/>
                    <a:gd name="connsiteY1" fmla="*/ 162672 h 169511"/>
                    <a:gd name="connsiteX2" fmla="*/ 35713 w 104530"/>
                    <a:gd name="connsiteY2" fmla="*/ 150968 h 169511"/>
                    <a:gd name="connsiteX3" fmla="*/ 34999 w 104530"/>
                    <a:gd name="connsiteY3" fmla="*/ 150986 h 169511"/>
                    <a:gd name="connsiteX4" fmla="*/ 35475 w 104530"/>
                    <a:gd name="connsiteY4" fmla="*/ 150474 h 169511"/>
                    <a:gd name="connsiteX5" fmla="*/ 17498 w 104530"/>
                    <a:gd name="connsiteY5" fmla="*/ 89300 h 169511"/>
                    <a:gd name="connsiteX6" fmla="*/ 15157 w 104530"/>
                    <a:gd name="connsiteY6" fmla="*/ 86593 h 169511"/>
                    <a:gd name="connsiteX7" fmla="*/ 15102 w 104530"/>
                    <a:gd name="connsiteY7" fmla="*/ 86484 h 169511"/>
                    <a:gd name="connsiteX8" fmla="*/ 9543 w 104530"/>
                    <a:gd name="connsiteY8" fmla="*/ 71689 h 169511"/>
                    <a:gd name="connsiteX9" fmla="*/ 9506 w 104530"/>
                    <a:gd name="connsiteY9" fmla="*/ 71616 h 169511"/>
                    <a:gd name="connsiteX10" fmla="*/ 783 w 104530"/>
                    <a:gd name="connsiteY10" fmla="*/ 52432 h 169511"/>
                    <a:gd name="connsiteX11" fmla="*/ 691 w 104530"/>
                    <a:gd name="connsiteY11" fmla="*/ 52231 h 169511"/>
                    <a:gd name="connsiteX12" fmla="*/ 1496 w 104530"/>
                    <a:gd name="connsiteY12" fmla="*/ 35442 h 169511"/>
                    <a:gd name="connsiteX13" fmla="*/ 1587 w 104530"/>
                    <a:gd name="connsiteY13" fmla="*/ 35149 h 169511"/>
                    <a:gd name="connsiteX14" fmla="*/ 1752 w 104530"/>
                    <a:gd name="connsiteY14" fmla="*/ 35204 h 169511"/>
                    <a:gd name="connsiteX15" fmla="*/ 37212 w 104530"/>
                    <a:gd name="connsiteY15" fmla="*/ 969 h 169511"/>
                    <a:gd name="connsiteX16" fmla="*/ 38657 w 104530"/>
                    <a:gd name="connsiteY16" fmla="*/ 0 h 169511"/>
                    <a:gd name="connsiteX17" fmla="*/ 37615 w 104530"/>
                    <a:gd name="connsiteY17" fmla="*/ 1390 h 169511"/>
                    <a:gd name="connsiteX18" fmla="*/ 27776 w 104530"/>
                    <a:gd name="connsiteY18" fmla="*/ 66129 h 169511"/>
                    <a:gd name="connsiteX19" fmla="*/ 84194 w 104530"/>
                    <a:gd name="connsiteY19" fmla="*/ 137672 h 169511"/>
                    <a:gd name="connsiteX20" fmla="*/ 104530 w 104530"/>
                    <a:gd name="connsiteY20" fmla="*/ 169383 h 169511"/>
                    <a:gd name="connsiteX21" fmla="*/ 103963 w 104530"/>
                    <a:gd name="connsiteY21" fmla="*/ 169511 h 169511"/>
                    <a:gd name="connsiteX22" fmla="*/ 41309 w 104530"/>
                    <a:gd name="connsiteY22" fmla="*/ 150291 h 169511"/>
                    <a:gd name="connsiteX23" fmla="*/ 98294 w 104530"/>
                    <a:gd name="connsiteY23" fmla="*/ 162141 h 169511"/>
                    <a:gd name="connsiteX24" fmla="*/ 103488 w 104530"/>
                    <a:gd name="connsiteY24" fmla="*/ 166970 h 169511"/>
                    <a:gd name="connsiteX25" fmla="*/ 83883 w 104530"/>
                    <a:gd name="connsiteY25" fmla="*/ 138166 h 169511"/>
                    <a:gd name="connsiteX26" fmla="*/ 83865 w 104530"/>
                    <a:gd name="connsiteY26" fmla="*/ 138148 h 169511"/>
                    <a:gd name="connsiteX27" fmla="*/ 27209 w 104530"/>
                    <a:gd name="connsiteY27" fmla="*/ 66239 h 169511"/>
                    <a:gd name="connsiteX28" fmla="*/ 36151 w 104530"/>
                    <a:gd name="connsiteY28" fmla="*/ 2396 h 169511"/>
                    <a:gd name="connsiteX29" fmla="*/ 2118 w 104530"/>
                    <a:gd name="connsiteY29" fmla="*/ 35717 h 169511"/>
                    <a:gd name="connsiteX30" fmla="*/ 2008 w 104530"/>
                    <a:gd name="connsiteY30" fmla="*/ 35863 h 169511"/>
                    <a:gd name="connsiteX31" fmla="*/ 1277 w 104530"/>
                    <a:gd name="connsiteY31" fmla="*/ 52066 h 169511"/>
                    <a:gd name="connsiteX32" fmla="*/ 1331 w 104530"/>
                    <a:gd name="connsiteY32" fmla="*/ 52176 h 169511"/>
                    <a:gd name="connsiteX33" fmla="*/ 10073 w 104530"/>
                    <a:gd name="connsiteY33" fmla="*/ 71378 h 169511"/>
                    <a:gd name="connsiteX34" fmla="*/ 10073 w 104530"/>
                    <a:gd name="connsiteY34" fmla="*/ 71378 h 169511"/>
                    <a:gd name="connsiteX35" fmla="*/ 15669 w 104530"/>
                    <a:gd name="connsiteY35" fmla="*/ 86246 h 169511"/>
                    <a:gd name="connsiteX36" fmla="*/ 17973 w 104530"/>
                    <a:gd name="connsiteY36" fmla="*/ 88898 h 169511"/>
                    <a:gd name="connsiteX37" fmla="*/ 39773 w 104530"/>
                    <a:gd name="connsiteY37" fmla="*/ 119164 h 169511"/>
                    <a:gd name="connsiteX38" fmla="*/ 36426 w 104530"/>
                    <a:gd name="connsiteY38" fmla="*/ 150327 h 169511"/>
                    <a:gd name="connsiteX39" fmla="*/ 41309 w 104530"/>
                    <a:gd name="connsiteY39" fmla="*/ 150291 h 169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4530" h="169511">
                      <a:moveTo>
                        <a:pt x="103963" y="169511"/>
                      </a:moveTo>
                      <a:cubicBezTo>
                        <a:pt x="102665" y="165927"/>
                        <a:pt x="100781" y="163751"/>
                        <a:pt x="98056" y="162672"/>
                      </a:cubicBezTo>
                      <a:cubicBezTo>
                        <a:pt x="79988" y="154003"/>
                        <a:pt x="60200" y="150272"/>
                        <a:pt x="35713" y="150968"/>
                      </a:cubicBezTo>
                      <a:lnTo>
                        <a:pt x="34999" y="150986"/>
                      </a:lnTo>
                      <a:lnTo>
                        <a:pt x="35475" y="150474"/>
                      </a:lnTo>
                      <a:cubicBezTo>
                        <a:pt x="53507" y="130869"/>
                        <a:pt x="33536" y="107826"/>
                        <a:pt x="17498" y="89300"/>
                      </a:cubicBezTo>
                      <a:cubicBezTo>
                        <a:pt x="16711" y="88386"/>
                        <a:pt x="15925" y="87490"/>
                        <a:pt x="15157" y="86593"/>
                      </a:cubicBezTo>
                      <a:lnTo>
                        <a:pt x="15102" y="86484"/>
                      </a:lnTo>
                      <a:cubicBezTo>
                        <a:pt x="13639" y="81949"/>
                        <a:pt x="11829" y="77102"/>
                        <a:pt x="9543" y="71689"/>
                      </a:cubicBezTo>
                      <a:lnTo>
                        <a:pt x="9506" y="71616"/>
                      </a:lnTo>
                      <a:cubicBezTo>
                        <a:pt x="6745" y="65105"/>
                        <a:pt x="3709" y="58668"/>
                        <a:pt x="783" y="52432"/>
                      </a:cubicBezTo>
                      <a:lnTo>
                        <a:pt x="691" y="52231"/>
                      </a:lnTo>
                      <a:cubicBezTo>
                        <a:pt x="-442" y="46634"/>
                        <a:pt x="-187" y="41459"/>
                        <a:pt x="1496" y="35442"/>
                      </a:cubicBezTo>
                      <a:lnTo>
                        <a:pt x="1587" y="35149"/>
                      </a:lnTo>
                      <a:lnTo>
                        <a:pt x="1752" y="35204"/>
                      </a:lnTo>
                      <a:cubicBezTo>
                        <a:pt x="3306" y="33138"/>
                        <a:pt x="18504" y="13387"/>
                        <a:pt x="37212" y="969"/>
                      </a:cubicBezTo>
                      <a:lnTo>
                        <a:pt x="38657" y="0"/>
                      </a:lnTo>
                      <a:lnTo>
                        <a:pt x="37615" y="1390"/>
                      </a:lnTo>
                      <a:cubicBezTo>
                        <a:pt x="22582" y="21433"/>
                        <a:pt x="24996" y="50548"/>
                        <a:pt x="27776" y="66129"/>
                      </a:cubicBezTo>
                      <a:cubicBezTo>
                        <a:pt x="35237" y="97548"/>
                        <a:pt x="62578" y="122383"/>
                        <a:pt x="84194" y="137672"/>
                      </a:cubicBezTo>
                      <a:cubicBezTo>
                        <a:pt x="95570" y="144786"/>
                        <a:pt x="102226" y="155155"/>
                        <a:pt x="104530" y="169383"/>
                      </a:cubicBezTo>
                      <a:lnTo>
                        <a:pt x="103963" y="169511"/>
                      </a:lnTo>
                      <a:close/>
                      <a:moveTo>
                        <a:pt x="41309" y="150291"/>
                      </a:moveTo>
                      <a:cubicBezTo>
                        <a:pt x="63328" y="150291"/>
                        <a:pt x="81561" y="154095"/>
                        <a:pt x="98294" y="162141"/>
                      </a:cubicBezTo>
                      <a:cubicBezTo>
                        <a:pt x="100507" y="163019"/>
                        <a:pt x="102190" y="164574"/>
                        <a:pt x="103488" y="166970"/>
                      </a:cubicBezTo>
                      <a:cubicBezTo>
                        <a:pt x="100855" y="154205"/>
                        <a:pt x="94435" y="144749"/>
                        <a:pt x="83883" y="138166"/>
                      </a:cubicBezTo>
                      <a:lnTo>
                        <a:pt x="83865" y="138148"/>
                      </a:lnTo>
                      <a:cubicBezTo>
                        <a:pt x="62176" y="122804"/>
                        <a:pt x="34725" y="97859"/>
                        <a:pt x="27209" y="66239"/>
                      </a:cubicBezTo>
                      <a:cubicBezTo>
                        <a:pt x="24484" y="50896"/>
                        <a:pt x="22106" y="22549"/>
                        <a:pt x="36151" y="2396"/>
                      </a:cubicBezTo>
                      <a:cubicBezTo>
                        <a:pt x="17242" y="15453"/>
                        <a:pt x="2264" y="35515"/>
                        <a:pt x="2118" y="35717"/>
                      </a:cubicBezTo>
                      <a:lnTo>
                        <a:pt x="2008" y="35863"/>
                      </a:lnTo>
                      <a:cubicBezTo>
                        <a:pt x="417" y="41660"/>
                        <a:pt x="197" y="46671"/>
                        <a:pt x="1277" y="52066"/>
                      </a:cubicBezTo>
                      <a:lnTo>
                        <a:pt x="1331" y="52176"/>
                      </a:lnTo>
                      <a:cubicBezTo>
                        <a:pt x="4276" y="58412"/>
                        <a:pt x="7312" y="64867"/>
                        <a:pt x="10073" y="71378"/>
                      </a:cubicBezTo>
                      <a:lnTo>
                        <a:pt x="10073" y="71378"/>
                      </a:lnTo>
                      <a:cubicBezTo>
                        <a:pt x="12377" y="76810"/>
                        <a:pt x="14206" y="81674"/>
                        <a:pt x="15669" y="86246"/>
                      </a:cubicBezTo>
                      <a:cubicBezTo>
                        <a:pt x="16419" y="87124"/>
                        <a:pt x="17187" y="88002"/>
                        <a:pt x="17973" y="88898"/>
                      </a:cubicBezTo>
                      <a:cubicBezTo>
                        <a:pt x="25929" y="98078"/>
                        <a:pt x="34945" y="108485"/>
                        <a:pt x="39773" y="119164"/>
                      </a:cubicBezTo>
                      <a:cubicBezTo>
                        <a:pt x="45278" y="131363"/>
                        <a:pt x="44180" y="141567"/>
                        <a:pt x="36426" y="150327"/>
                      </a:cubicBezTo>
                      <a:cubicBezTo>
                        <a:pt x="38053" y="150309"/>
                        <a:pt x="39700" y="150291"/>
                        <a:pt x="41309" y="150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CCA88BAD-829F-201C-D5F7-1C23987EEBC0}"/>
                    </a:ext>
                  </a:extLst>
                </p:cNvPr>
                <p:cNvSpPr/>
                <p:nvPr/>
              </p:nvSpPr>
              <p:spPr>
                <a:xfrm>
                  <a:off x="6895387" y="3791679"/>
                  <a:ext cx="113683" cy="178608"/>
                </a:xfrm>
                <a:custGeom>
                  <a:avLst/>
                  <a:gdLst>
                    <a:gd name="connsiteX0" fmla="*/ 108538 w 113683"/>
                    <a:gd name="connsiteY0" fmla="*/ 178608 h 178608"/>
                    <a:gd name="connsiteX1" fmla="*/ 104241 w 113683"/>
                    <a:gd name="connsiteY1" fmla="*/ 175609 h 178608"/>
                    <a:gd name="connsiteX2" fmla="*/ 100949 w 113683"/>
                    <a:gd name="connsiteY2" fmla="*/ 171458 h 178608"/>
                    <a:gd name="connsiteX3" fmla="*/ 40434 w 113683"/>
                    <a:gd name="connsiteY3" fmla="*/ 160064 h 178608"/>
                    <a:gd name="connsiteX4" fmla="*/ 39739 w 113683"/>
                    <a:gd name="connsiteY4" fmla="*/ 160083 h 178608"/>
                    <a:gd name="connsiteX5" fmla="*/ 35441 w 113683"/>
                    <a:gd name="connsiteY5" fmla="*/ 157431 h 178608"/>
                    <a:gd name="connsiteX6" fmla="*/ 36209 w 113683"/>
                    <a:gd name="connsiteY6" fmla="*/ 152438 h 178608"/>
                    <a:gd name="connsiteX7" fmla="*/ 36685 w 113683"/>
                    <a:gd name="connsiteY7" fmla="*/ 151926 h 178608"/>
                    <a:gd name="connsiteX8" fmla="*/ 18616 w 113683"/>
                    <a:gd name="connsiteY8" fmla="*/ 96843 h 178608"/>
                    <a:gd name="connsiteX9" fmla="*/ 16276 w 113683"/>
                    <a:gd name="connsiteY9" fmla="*/ 94136 h 178608"/>
                    <a:gd name="connsiteX10" fmla="*/ 15763 w 113683"/>
                    <a:gd name="connsiteY10" fmla="*/ 93404 h 178608"/>
                    <a:gd name="connsiteX11" fmla="*/ 15325 w 113683"/>
                    <a:gd name="connsiteY11" fmla="*/ 92454 h 178608"/>
                    <a:gd name="connsiteX12" fmla="*/ 9911 w 113683"/>
                    <a:gd name="connsiteY12" fmla="*/ 78043 h 178608"/>
                    <a:gd name="connsiteX13" fmla="*/ 1225 w 113683"/>
                    <a:gd name="connsiteY13" fmla="*/ 58950 h 178608"/>
                    <a:gd name="connsiteX14" fmla="*/ 786 w 113683"/>
                    <a:gd name="connsiteY14" fmla="*/ 57707 h 178608"/>
                    <a:gd name="connsiteX15" fmla="*/ 1682 w 113683"/>
                    <a:gd name="connsiteY15" fmla="*/ 38778 h 178608"/>
                    <a:gd name="connsiteX16" fmla="*/ 3163 w 113683"/>
                    <a:gd name="connsiteY16" fmla="*/ 36401 h 178608"/>
                    <a:gd name="connsiteX17" fmla="*/ 39264 w 113683"/>
                    <a:gd name="connsiteY17" fmla="*/ 1727 h 178608"/>
                    <a:gd name="connsiteX18" fmla="*/ 40708 w 113683"/>
                    <a:gd name="connsiteY18" fmla="*/ 776 h 178608"/>
                    <a:gd name="connsiteX19" fmla="*/ 46561 w 113683"/>
                    <a:gd name="connsiteY19" fmla="*/ 1434 h 178608"/>
                    <a:gd name="connsiteX20" fmla="*/ 46908 w 113683"/>
                    <a:gd name="connsiteY20" fmla="*/ 7323 h 178608"/>
                    <a:gd name="connsiteX21" fmla="*/ 45865 w 113683"/>
                    <a:gd name="connsiteY21" fmla="*/ 8713 h 178608"/>
                    <a:gd name="connsiteX22" fmla="*/ 36868 w 113683"/>
                    <a:gd name="connsiteY22" fmla="*/ 69905 h 178608"/>
                    <a:gd name="connsiteX23" fmla="*/ 91421 w 113683"/>
                    <a:gd name="connsiteY23" fmla="*/ 138503 h 178608"/>
                    <a:gd name="connsiteX24" fmla="*/ 113623 w 113683"/>
                    <a:gd name="connsiteY24" fmla="*/ 173213 h 178608"/>
                    <a:gd name="connsiteX25" fmla="*/ 110239 w 113683"/>
                    <a:gd name="connsiteY25" fmla="*/ 178371 h 178608"/>
                    <a:gd name="connsiteX26" fmla="*/ 109672 w 113683"/>
                    <a:gd name="connsiteY26" fmla="*/ 178517 h 178608"/>
                    <a:gd name="connsiteX27" fmla="*/ 108538 w 113683"/>
                    <a:gd name="connsiteY27" fmla="*/ 178608 h 178608"/>
                    <a:gd name="connsiteX28" fmla="*/ 49541 w 113683"/>
                    <a:gd name="connsiteY28" fmla="*/ 150280 h 178608"/>
                    <a:gd name="connsiteX29" fmla="*/ 99047 w 113683"/>
                    <a:gd name="connsiteY29" fmla="*/ 159936 h 178608"/>
                    <a:gd name="connsiteX30" fmla="*/ 86044 w 113683"/>
                    <a:gd name="connsiteY30" fmla="*/ 146568 h 178608"/>
                    <a:gd name="connsiteX31" fmla="*/ 27358 w 113683"/>
                    <a:gd name="connsiteY31" fmla="*/ 71843 h 178608"/>
                    <a:gd name="connsiteX32" fmla="*/ 28346 w 113683"/>
                    <a:gd name="connsiteY32" fmla="*/ 23069 h 178608"/>
                    <a:gd name="connsiteX33" fmla="*/ 10789 w 113683"/>
                    <a:gd name="connsiteY33" fmla="*/ 42454 h 178608"/>
                    <a:gd name="connsiteX34" fmla="*/ 10240 w 113683"/>
                    <a:gd name="connsiteY34" fmla="*/ 55183 h 178608"/>
                    <a:gd name="connsiteX35" fmla="*/ 18854 w 113683"/>
                    <a:gd name="connsiteY35" fmla="*/ 74147 h 178608"/>
                    <a:gd name="connsiteX36" fmla="*/ 24304 w 113683"/>
                    <a:gd name="connsiteY36" fmla="*/ 88485 h 178608"/>
                    <a:gd name="connsiteX37" fmla="*/ 25987 w 113683"/>
                    <a:gd name="connsiteY37" fmla="*/ 90442 h 178608"/>
                    <a:gd name="connsiteX38" fmla="*/ 48499 w 113683"/>
                    <a:gd name="connsiteY38" fmla="*/ 121824 h 178608"/>
                    <a:gd name="connsiteX39" fmla="*/ 49541 w 113683"/>
                    <a:gd name="connsiteY39" fmla="*/ 150280 h 178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13683" h="178608">
                      <a:moveTo>
                        <a:pt x="108538" y="178608"/>
                      </a:moveTo>
                      <a:cubicBezTo>
                        <a:pt x="106655" y="178608"/>
                        <a:pt x="104917" y="177438"/>
                        <a:pt x="104241" y="175609"/>
                      </a:cubicBezTo>
                      <a:cubicBezTo>
                        <a:pt x="103162" y="172665"/>
                        <a:pt x="101973" y="171860"/>
                        <a:pt x="100949" y="171458"/>
                      </a:cubicBezTo>
                      <a:cubicBezTo>
                        <a:pt x="83264" y="162972"/>
                        <a:pt x="64080" y="159351"/>
                        <a:pt x="40434" y="160064"/>
                      </a:cubicBezTo>
                      <a:lnTo>
                        <a:pt x="39739" y="160083"/>
                      </a:lnTo>
                      <a:cubicBezTo>
                        <a:pt x="38056" y="160247"/>
                        <a:pt x="36209" y="159095"/>
                        <a:pt x="35441" y="157431"/>
                      </a:cubicBezTo>
                      <a:cubicBezTo>
                        <a:pt x="34673" y="155767"/>
                        <a:pt x="34984" y="153791"/>
                        <a:pt x="36209" y="152438"/>
                      </a:cubicBezTo>
                      <a:lnTo>
                        <a:pt x="36685" y="151926"/>
                      </a:lnTo>
                      <a:cubicBezTo>
                        <a:pt x="50840" y="136546"/>
                        <a:pt x="37508" y="118642"/>
                        <a:pt x="18616" y="96843"/>
                      </a:cubicBezTo>
                      <a:lnTo>
                        <a:pt x="16276" y="94136"/>
                      </a:lnTo>
                      <a:cubicBezTo>
                        <a:pt x="16074" y="93916"/>
                        <a:pt x="15910" y="93661"/>
                        <a:pt x="15763" y="93404"/>
                      </a:cubicBezTo>
                      <a:cubicBezTo>
                        <a:pt x="15599" y="93130"/>
                        <a:pt x="15416" y="92746"/>
                        <a:pt x="15325" y="92454"/>
                      </a:cubicBezTo>
                      <a:cubicBezTo>
                        <a:pt x="13916" y="88046"/>
                        <a:pt x="12142" y="83328"/>
                        <a:pt x="9911" y="78043"/>
                      </a:cubicBezTo>
                      <a:cubicBezTo>
                        <a:pt x="7150" y="71532"/>
                        <a:pt x="4150" y="65131"/>
                        <a:pt x="1225" y="58950"/>
                      </a:cubicBezTo>
                      <a:cubicBezTo>
                        <a:pt x="1060" y="58621"/>
                        <a:pt x="859" y="58054"/>
                        <a:pt x="786" y="57707"/>
                      </a:cubicBezTo>
                      <a:cubicBezTo>
                        <a:pt x="-494" y="51360"/>
                        <a:pt x="-220" y="45526"/>
                        <a:pt x="1682" y="38778"/>
                      </a:cubicBezTo>
                      <a:cubicBezTo>
                        <a:pt x="1938" y="37901"/>
                        <a:pt x="2450" y="37041"/>
                        <a:pt x="3163" y="36401"/>
                      </a:cubicBezTo>
                      <a:cubicBezTo>
                        <a:pt x="6327" y="32304"/>
                        <a:pt x="21103" y="13797"/>
                        <a:pt x="39264" y="1727"/>
                      </a:cubicBezTo>
                      <a:lnTo>
                        <a:pt x="40708" y="776"/>
                      </a:lnTo>
                      <a:cubicBezTo>
                        <a:pt x="42555" y="-468"/>
                        <a:pt x="45024" y="-194"/>
                        <a:pt x="46561" y="1434"/>
                      </a:cubicBezTo>
                      <a:cubicBezTo>
                        <a:pt x="48078" y="3043"/>
                        <a:pt x="48243" y="5531"/>
                        <a:pt x="46908" y="7323"/>
                      </a:cubicBezTo>
                      <a:lnTo>
                        <a:pt x="45865" y="8713"/>
                      </a:lnTo>
                      <a:cubicBezTo>
                        <a:pt x="31875" y="27367"/>
                        <a:pt x="34216" y="55054"/>
                        <a:pt x="36868" y="69905"/>
                      </a:cubicBezTo>
                      <a:cubicBezTo>
                        <a:pt x="43945" y="99696"/>
                        <a:pt x="70444" y="123671"/>
                        <a:pt x="91421" y="138503"/>
                      </a:cubicBezTo>
                      <a:cubicBezTo>
                        <a:pt x="103765" y="146220"/>
                        <a:pt x="111099" y="157614"/>
                        <a:pt x="113623" y="173213"/>
                      </a:cubicBezTo>
                      <a:cubicBezTo>
                        <a:pt x="114006" y="175554"/>
                        <a:pt x="112525" y="177785"/>
                        <a:pt x="110239" y="178371"/>
                      </a:cubicBezTo>
                      <a:lnTo>
                        <a:pt x="109672" y="178517"/>
                      </a:lnTo>
                      <a:cubicBezTo>
                        <a:pt x="109288" y="178572"/>
                        <a:pt x="108922" y="178608"/>
                        <a:pt x="108538" y="178608"/>
                      </a:cubicBezTo>
                      <a:close/>
                      <a:moveTo>
                        <a:pt x="49541" y="150280"/>
                      </a:moveTo>
                      <a:cubicBezTo>
                        <a:pt x="68213" y="150628"/>
                        <a:pt x="84179" y="153736"/>
                        <a:pt x="99047" y="159936"/>
                      </a:cubicBezTo>
                      <a:cubicBezTo>
                        <a:pt x="95975" y="154505"/>
                        <a:pt x="91659" y="150079"/>
                        <a:pt x="86044" y="146568"/>
                      </a:cubicBezTo>
                      <a:cubicBezTo>
                        <a:pt x="63477" y="130602"/>
                        <a:pt x="35185" y="104834"/>
                        <a:pt x="27358" y="71843"/>
                      </a:cubicBezTo>
                      <a:cubicBezTo>
                        <a:pt x="25255" y="60047"/>
                        <a:pt x="23353" y="40936"/>
                        <a:pt x="28346" y="23069"/>
                      </a:cubicBezTo>
                      <a:cubicBezTo>
                        <a:pt x="19147" y="31829"/>
                        <a:pt x="12471" y="40278"/>
                        <a:pt x="10789" y="42454"/>
                      </a:cubicBezTo>
                      <a:cubicBezTo>
                        <a:pt x="9637" y="46990"/>
                        <a:pt x="9472" y="50958"/>
                        <a:pt x="10240" y="55183"/>
                      </a:cubicBezTo>
                      <a:cubicBezTo>
                        <a:pt x="13148" y="61364"/>
                        <a:pt x="16129" y="67692"/>
                        <a:pt x="18854" y="74147"/>
                      </a:cubicBezTo>
                      <a:cubicBezTo>
                        <a:pt x="21049" y="79323"/>
                        <a:pt x="22841" y="84041"/>
                        <a:pt x="24304" y="88485"/>
                      </a:cubicBezTo>
                      <a:lnTo>
                        <a:pt x="25987" y="90442"/>
                      </a:lnTo>
                      <a:cubicBezTo>
                        <a:pt x="34180" y="99897"/>
                        <a:pt x="43415" y="110559"/>
                        <a:pt x="48499" y="121824"/>
                      </a:cubicBezTo>
                      <a:cubicBezTo>
                        <a:pt x="53236" y="132321"/>
                        <a:pt x="53583" y="141868"/>
                        <a:pt x="49541" y="1502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83" name="Graphic 4">
              <a:extLst>
                <a:ext uri="{FF2B5EF4-FFF2-40B4-BE49-F238E27FC236}">
                  <a16:creationId xmlns:a16="http://schemas.microsoft.com/office/drawing/2014/main" id="{0464B3C3-9BA8-114F-8077-2A9ECF6A4005}"/>
                </a:ext>
              </a:extLst>
            </p:cNvPr>
            <p:cNvGrpSpPr/>
            <p:nvPr/>
          </p:nvGrpSpPr>
          <p:grpSpPr>
            <a:xfrm>
              <a:off x="6875378" y="3876730"/>
              <a:ext cx="72297" cy="80811"/>
              <a:chOff x="6875378" y="3876730"/>
              <a:chExt cx="72297" cy="80811"/>
            </a:xfrm>
          </p:grpSpPr>
          <p:grpSp>
            <p:nvGrpSpPr>
              <p:cNvPr id="384" name="Graphic 4">
                <a:extLst>
                  <a:ext uri="{FF2B5EF4-FFF2-40B4-BE49-F238E27FC236}">
                    <a16:creationId xmlns:a16="http://schemas.microsoft.com/office/drawing/2014/main" id="{612C3F0E-9ADD-85E8-66A0-6CE535DF7AF7}"/>
                  </a:ext>
                </a:extLst>
              </p:cNvPr>
              <p:cNvGrpSpPr/>
              <p:nvPr/>
            </p:nvGrpSpPr>
            <p:grpSpPr>
              <a:xfrm>
                <a:off x="6875456" y="3878046"/>
                <a:ext cx="72081" cy="79202"/>
                <a:chOff x="6875456" y="3878046"/>
                <a:chExt cx="72081" cy="79202"/>
              </a:xfrm>
            </p:grpSpPr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5E98C1AD-7455-B643-1E8E-387885A51657}"/>
                    </a:ext>
                  </a:extLst>
                </p:cNvPr>
                <p:cNvSpPr/>
                <p:nvPr/>
              </p:nvSpPr>
              <p:spPr>
                <a:xfrm>
                  <a:off x="6880024" y="3882615"/>
                  <a:ext cx="62819" cy="70061"/>
                </a:xfrm>
                <a:custGeom>
                  <a:avLst/>
                  <a:gdLst>
                    <a:gd name="connsiteX0" fmla="*/ 35333 w 62819"/>
                    <a:gd name="connsiteY0" fmla="*/ 0 h 70061"/>
                    <a:gd name="connsiteX1" fmla="*/ 35058 w 62819"/>
                    <a:gd name="connsiteY1" fmla="*/ 46250 h 70061"/>
                    <a:gd name="connsiteX2" fmla="*/ 0 w 62819"/>
                    <a:gd name="connsiteY2" fmla="*/ 70061 h 70061"/>
                    <a:gd name="connsiteX3" fmla="*/ 55650 w 62819"/>
                    <a:gd name="connsiteY3" fmla="*/ 64264 h 70061"/>
                    <a:gd name="connsiteX4" fmla="*/ 35333 w 62819"/>
                    <a:gd name="connsiteY4" fmla="*/ 0 h 70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819" h="70061">
                      <a:moveTo>
                        <a:pt x="35333" y="0"/>
                      </a:moveTo>
                      <a:cubicBezTo>
                        <a:pt x="40490" y="16039"/>
                        <a:pt x="42245" y="32022"/>
                        <a:pt x="35058" y="46250"/>
                      </a:cubicBezTo>
                      <a:cubicBezTo>
                        <a:pt x="29773" y="59308"/>
                        <a:pt x="15636" y="66513"/>
                        <a:pt x="0" y="70061"/>
                      </a:cubicBezTo>
                      <a:cubicBezTo>
                        <a:pt x="18599" y="67647"/>
                        <a:pt x="37198" y="64776"/>
                        <a:pt x="55650" y="64264"/>
                      </a:cubicBezTo>
                      <a:cubicBezTo>
                        <a:pt x="74780" y="43471"/>
                        <a:pt x="51335" y="18562"/>
                        <a:pt x="3533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5E979688-4A8C-A235-066F-FE3826940EFF}"/>
                    </a:ext>
                  </a:extLst>
                </p:cNvPr>
                <p:cNvSpPr/>
                <p:nvPr/>
              </p:nvSpPr>
              <p:spPr>
                <a:xfrm>
                  <a:off x="6875456" y="3878046"/>
                  <a:ext cx="72081" cy="79202"/>
                </a:xfrm>
                <a:custGeom>
                  <a:avLst/>
                  <a:gdLst>
                    <a:gd name="connsiteX0" fmla="*/ 4568 w 72081"/>
                    <a:gd name="connsiteY0" fmla="*/ 79202 h 79202"/>
                    <a:gd name="connsiteX1" fmla="*/ 69 w 72081"/>
                    <a:gd name="connsiteY1" fmla="*/ 75435 h 79202"/>
                    <a:gd name="connsiteX2" fmla="*/ 3562 w 72081"/>
                    <a:gd name="connsiteY2" fmla="*/ 70168 h 79202"/>
                    <a:gd name="connsiteX3" fmla="*/ 35402 w 72081"/>
                    <a:gd name="connsiteY3" fmla="*/ 49100 h 79202"/>
                    <a:gd name="connsiteX4" fmla="*/ 35548 w 72081"/>
                    <a:gd name="connsiteY4" fmla="*/ 5959 h 79202"/>
                    <a:gd name="connsiteX5" fmla="*/ 37669 w 72081"/>
                    <a:gd name="connsiteY5" fmla="*/ 582 h 79202"/>
                    <a:gd name="connsiteX6" fmla="*/ 43375 w 72081"/>
                    <a:gd name="connsiteY6" fmla="*/ 1588 h 79202"/>
                    <a:gd name="connsiteX7" fmla="*/ 45698 w 72081"/>
                    <a:gd name="connsiteY7" fmla="*/ 4276 h 79202"/>
                    <a:gd name="connsiteX8" fmla="*/ 63583 w 72081"/>
                    <a:gd name="connsiteY8" fmla="*/ 71924 h 79202"/>
                    <a:gd name="connsiteX9" fmla="*/ 60346 w 72081"/>
                    <a:gd name="connsiteY9" fmla="*/ 73405 h 79202"/>
                    <a:gd name="connsiteX10" fmla="*/ 14426 w 72081"/>
                    <a:gd name="connsiteY10" fmla="*/ 77940 h 79202"/>
                    <a:gd name="connsiteX11" fmla="*/ 5153 w 72081"/>
                    <a:gd name="connsiteY11" fmla="*/ 79166 h 79202"/>
                    <a:gd name="connsiteX12" fmla="*/ 4568 w 72081"/>
                    <a:gd name="connsiteY12" fmla="*/ 79202 h 79202"/>
                    <a:gd name="connsiteX13" fmla="*/ 60218 w 72081"/>
                    <a:gd name="connsiteY13" fmla="*/ 68833 h 79202"/>
                    <a:gd name="connsiteX14" fmla="*/ 60255 w 72081"/>
                    <a:gd name="connsiteY14" fmla="*/ 68833 h 79202"/>
                    <a:gd name="connsiteX15" fmla="*/ 60218 w 72081"/>
                    <a:gd name="connsiteY15" fmla="*/ 68833 h 79202"/>
                    <a:gd name="connsiteX16" fmla="*/ 48532 w 72081"/>
                    <a:gd name="connsiteY16" fmla="*/ 21924 h 79202"/>
                    <a:gd name="connsiteX17" fmla="*/ 43723 w 72081"/>
                    <a:gd name="connsiteY17" fmla="*/ 52886 h 79202"/>
                    <a:gd name="connsiteX18" fmla="*/ 33792 w 72081"/>
                    <a:gd name="connsiteY18" fmla="*/ 66272 h 79202"/>
                    <a:gd name="connsiteX19" fmla="*/ 58079 w 72081"/>
                    <a:gd name="connsiteY19" fmla="*/ 64334 h 79202"/>
                    <a:gd name="connsiteX20" fmla="*/ 48532 w 72081"/>
                    <a:gd name="connsiteY20" fmla="*/ 21924 h 79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2081" h="79202">
                      <a:moveTo>
                        <a:pt x="4568" y="79202"/>
                      </a:moveTo>
                      <a:cubicBezTo>
                        <a:pt x="2374" y="79202"/>
                        <a:pt x="472" y="77629"/>
                        <a:pt x="69" y="75435"/>
                      </a:cubicBezTo>
                      <a:cubicBezTo>
                        <a:pt x="-351" y="73039"/>
                        <a:pt x="1185" y="70716"/>
                        <a:pt x="3562" y="70168"/>
                      </a:cubicBezTo>
                      <a:cubicBezTo>
                        <a:pt x="15267" y="67516"/>
                        <a:pt x="30299" y="61700"/>
                        <a:pt x="35402" y="49100"/>
                      </a:cubicBezTo>
                      <a:cubicBezTo>
                        <a:pt x="41290" y="37414"/>
                        <a:pt x="41290" y="23808"/>
                        <a:pt x="35548" y="5959"/>
                      </a:cubicBezTo>
                      <a:cubicBezTo>
                        <a:pt x="34890" y="3892"/>
                        <a:pt x="35767" y="1642"/>
                        <a:pt x="37669" y="582"/>
                      </a:cubicBezTo>
                      <a:cubicBezTo>
                        <a:pt x="39572" y="-479"/>
                        <a:pt x="41949" y="-58"/>
                        <a:pt x="43375" y="1588"/>
                      </a:cubicBezTo>
                      <a:lnTo>
                        <a:pt x="45698" y="4276"/>
                      </a:lnTo>
                      <a:cubicBezTo>
                        <a:pt x="62102" y="23204"/>
                        <a:pt x="84560" y="49118"/>
                        <a:pt x="63583" y="71924"/>
                      </a:cubicBezTo>
                      <a:cubicBezTo>
                        <a:pt x="62742" y="72838"/>
                        <a:pt x="61572" y="73368"/>
                        <a:pt x="60346" y="73405"/>
                      </a:cubicBezTo>
                      <a:cubicBezTo>
                        <a:pt x="45204" y="73825"/>
                        <a:pt x="29550" y="75910"/>
                        <a:pt x="14426" y="77940"/>
                      </a:cubicBezTo>
                      <a:lnTo>
                        <a:pt x="5153" y="79166"/>
                      </a:lnTo>
                      <a:cubicBezTo>
                        <a:pt x="4970" y="79184"/>
                        <a:pt x="4769" y="79202"/>
                        <a:pt x="4568" y="79202"/>
                      </a:cubicBezTo>
                      <a:close/>
                      <a:moveTo>
                        <a:pt x="60218" y="68833"/>
                      </a:moveTo>
                      <a:lnTo>
                        <a:pt x="60255" y="68833"/>
                      </a:lnTo>
                      <a:lnTo>
                        <a:pt x="60218" y="68833"/>
                      </a:lnTo>
                      <a:close/>
                      <a:moveTo>
                        <a:pt x="48532" y="21924"/>
                      </a:moveTo>
                      <a:cubicBezTo>
                        <a:pt x="49922" y="33683"/>
                        <a:pt x="48331" y="43760"/>
                        <a:pt x="43723" y="52886"/>
                      </a:cubicBezTo>
                      <a:cubicBezTo>
                        <a:pt x="41693" y="57915"/>
                        <a:pt x="38346" y="62413"/>
                        <a:pt x="33792" y="66272"/>
                      </a:cubicBezTo>
                      <a:cubicBezTo>
                        <a:pt x="41876" y="65358"/>
                        <a:pt x="50014" y="64626"/>
                        <a:pt x="58079" y="64334"/>
                      </a:cubicBezTo>
                      <a:cubicBezTo>
                        <a:pt x="68046" y="51971"/>
                        <a:pt x="61279" y="38072"/>
                        <a:pt x="48532" y="219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7" name="Graphic 4">
                <a:extLst>
                  <a:ext uri="{FF2B5EF4-FFF2-40B4-BE49-F238E27FC236}">
                    <a16:creationId xmlns:a16="http://schemas.microsoft.com/office/drawing/2014/main" id="{6F7B44FE-8D86-2F8F-A7E1-0BB8578B9D3C}"/>
                  </a:ext>
                </a:extLst>
              </p:cNvPr>
              <p:cNvGrpSpPr/>
              <p:nvPr/>
            </p:nvGrpSpPr>
            <p:grpSpPr>
              <a:xfrm>
                <a:off x="6875378" y="3876730"/>
                <a:ext cx="72297" cy="80811"/>
                <a:chOff x="6875378" y="3876730"/>
                <a:chExt cx="72297" cy="80811"/>
              </a:xfrm>
            </p:grpSpPr>
            <p:sp>
              <p:nvSpPr>
                <p:cNvPr id="388" name="Freeform: Shape 387">
                  <a:extLst>
                    <a:ext uri="{FF2B5EF4-FFF2-40B4-BE49-F238E27FC236}">
                      <a16:creationId xmlns:a16="http://schemas.microsoft.com/office/drawing/2014/main" id="{343E3219-B22A-1A21-E81B-0EC225926727}"/>
                    </a:ext>
                  </a:extLst>
                </p:cNvPr>
                <p:cNvSpPr/>
                <p:nvPr/>
              </p:nvSpPr>
              <p:spPr>
                <a:xfrm>
                  <a:off x="6879969" y="3881298"/>
                  <a:ext cx="63200" cy="71670"/>
                </a:xfrm>
                <a:custGeom>
                  <a:avLst/>
                  <a:gdLst>
                    <a:gd name="connsiteX0" fmla="*/ 110 w 63200"/>
                    <a:gd name="connsiteY0" fmla="*/ 71671 h 71670"/>
                    <a:gd name="connsiteX1" fmla="*/ 0 w 63200"/>
                    <a:gd name="connsiteY1" fmla="*/ 71085 h 71670"/>
                    <a:gd name="connsiteX2" fmla="*/ 34857 w 63200"/>
                    <a:gd name="connsiteY2" fmla="*/ 47457 h 71670"/>
                    <a:gd name="connsiteX3" fmla="*/ 35113 w 63200"/>
                    <a:gd name="connsiteY3" fmla="*/ 1408 h 71670"/>
                    <a:gd name="connsiteX4" fmla="*/ 34656 w 63200"/>
                    <a:gd name="connsiteY4" fmla="*/ 0 h 71670"/>
                    <a:gd name="connsiteX5" fmla="*/ 35625 w 63200"/>
                    <a:gd name="connsiteY5" fmla="*/ 1115 h 71670"/>
                    <a:gd name="connsiteX6" fmla="*/ 37966 w 63200"/>
                    <a:gd name="connsiteY6" fmla="*/ 3822 h 71670"/>
                    <a:gd name="connsiteX7" fmla="*/ 59766 w 63200"/>
                    <a:gd name="connsiteY7" fmla="*/ 34089 h 71670"/>
                    <a:gd name="connsiteX8" fmla="*/ 55943 w 63200"/>
                    <a:gd name="connsiteY8" fmla="*/ 65782 h 71670"/>
                    <a:gd name="connsiteX9" fmla="*/ 55852 w 63200"/>
                    <a:gd name="connsiteY9" fmla="*/ 65873 h 71670"/>
                    <a:gd name="connsiteX10" fmla="*/ 55723 w 63200"/>
                    <a:gd name="connsiteY10" fmla="*/ 65873 h 71670"/>
                    <a:gd name="connsiteX11" fmla="*/ 9327 w 63200"/>
                    <a:gd name="connsiteY11" fmla="*/ 70445 h 71670"/>
                    <a:gd name="connsiteX12" fmla="*/ 110 w 63200"/>
                    <a:gd name="connsiteY12" fmla="*/ 71671 h 71670"/>
                    <a:gd name="connsiteX13" fmla="*/ 36119 w 63200"/>
                    <a:gd name="connsiteY13" fmla="*/ 2597 h 71670"/>
                    <a:gd name="connsiteX14" fmla="*/ 35406 w 63200"/>
                    <a:gd name="connsiteY14" fmla="*/ 47695 h 71670"/>
                    <a:gd name="connsiteX15" fmla="*/ 4974 w 63200"/>
                    <a:gd name="connsiteY15" fmla="*/ 70427 h 71670"/>
                    <a:gd name="connsiteX16" fmla="*/ 9254 w 63200"/>
                    <a:gd name="connsiteY16" fmla="*/ 69860 h 71670"/>
                    <a:gd name="connsiteX17" fmla="*/ 55577 w 63200"/>
                    <a:gd name="connsiteY17" fmla="*/ 65288 h 71670"/>
                    <a:gd name="connsiteX18" fmla="*/ 37509 w 63200"/>
                    <a:gd name="connsiteY18" fmla="*/ 4224 h 71670"/>
                    <a:gd name="connsiteX19" fmla="*/ 36119 w 63200"/>
                    <a:gd name="connsiteY19" fmla="*/ 2597 h 71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3200" h="71670">
                      <a:moveTo>
                        <a:pt x="110" y="71671"/>
                      </a:moveTo>
                      <a:lnTo>
                        <a:pt x="0" y="71085"/>
                      </a:lnTo>
                      <a:cubicBezTo>
                        <a:pt x="12710" y="68214"/>
                        <a:pt x="29060" y="61777"/>
                        <a:pt x="34857" y="47457"/>
                      </a:cubicBezTo>
                      <a:cubicBezTo>
                        <a:pt x="41130" y="35021"/>
                        <a:pt x="41221" y="20391"/>
                        <a:pt x="35113" y="1408"/>
                      </a:cubicBezTo>
                      <a:lnTo>
                        <a:pt x="34656" y="0"/>
                      </a:lnTo>
                      <a:lnTo>
                        <a:pt x="35625" y="1115"/>
                      </a:lnTo>
                      <a:cubicBezTo>
                        <a:pt x="36393" y="1993"/>
                        <a:pt x="37161" y="2908"/>
                        <a:pt x="37966" y="3822"/>
                      </a:cubicBezTo>
                      <a:cubicBezTo>
                        <a:pt x="45921" y="13003"/>
                        <a:pt x="54937" y="23409"/>
                        <a:pt x="59766" y="34089"/>
                      </a:cubicBezTo>
                      <a:cubicBezTo>
                        <a:pt x="65380" y="46525"/>
                        <a:pt x="64118" y="56894"/>
                        <a:pt x="55943" y="65782"/>
                      </a:cubicBezTo>
                      <a:lnTo>
                        <a:pt x="55852" y="65873"/>
                      </a:lnTo>
                      <a:lnTo>
                        <a:pt x="55723" y="65873"/>
                      </a:lnTo>
                      <a:cubicBezTo>
                        <a:pt x="40343" y="66294"/>
                        <a:pt x="24579" y="68415"/>
                        <a:pt x="9327" y="70445"/>
                      </a:cubicBezTo>
                      <a:cubicBezTo>
                        <a:pt x="6255" y="70866"/>
                        <a:pt x="3182" y="71268"/>
                        <a:pt x="110" y="71671"/>
                      </a:cubicBezTo>
                      <a:close/>
                      <a:moveTo>
                        <a:pt x="36119" y="2597"/>
                      </a:moveTo>
                      <a:cubicBezTo>
                        <a:pt x="41825" y="21068"/>
                        <a:pt x="41587" y="35424"/>
                        <a:pt x="35406" y="47695"/>
                      </a:cubicBezTo>
                      <a:cubicBezTo>
                        <a:pt x="30248" y="60460"/>
                        <a:pt x="16861" y="67044"/>
                        <a:pt x="4974" y="70427"/>
                      </a:cubicBezTo>
                      <a:cubicBezTo>
                        <a:pt x="6401" y="70244"/>
                        <a:pt x="7827" y="70043"/>
                        <a:pt x="9254" y="69860"/>
                      </a:cubicBezTo>
                      <a:cubicBezTo>
                        <a:pt x="24470" y="67830"/>
                        <a:pt x="40215" y="65727"/>
                        <a:pt x="55577" y="65288"/>
                      </a:cubicBezTo>
                      <a:cubicBezTo>
                        <a:pt x="73463" y="45702"/>
                        <a:pt x="53529" y="22695"/>
                        <a:pt x="37509" y="4224"/>
                      </a:cubicBezTo>
                      <a:cubicBezTo>
                        <a:pt x="37033" y="3676"/>
                        <a:pt x="36576" y="3127"/>
                        <a:pt x="36119" y="259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9" name="Freeform: Shape 388">
                  <a:extLst>
                    <a:ext uri="{FF2B5EF4-FFF2-40B4-BE49-F238E27FC236}">
                      <a16:creationId xmlns:a16="http://schemas.microsoft.com/office/drawing/2014/main" id="{265B45AF-EBD6-06A4-20F7-87369452E62B}"/>
                    </a:ext>
                  </a:extLst>
                </p:cNvPr>
                <p:cNvSpPr/>
                <p:nvPr/>
              </p:nvSpPr>
              <p:spPr>
                <a:xfrm>
                  <a:off x="6875378" y="3876730"/>
                  <a:ext cx="72297" cy="80811"/>
                </a:xfrm>
                <a:custGeom>
                  <a:avLst/>
                  <a:gdLst>
                    <a:gd name="connsiteX0" fmla="*/ 4683 w 72297"/>
                    <a:gd name="connsiteY0" fmla="*/ 80811 h 80811"/>
                    <a:gd name="connsiteX1" fmla="*/ 185 w 72297"/>
                    <a:gd name="connsiteY1" fmla="*/ 77062 h 80811"/>
                    <a:gd name="connsiteX2" fmla="*/ 75 w 72297"/>
                    <a:gd name="connsiteY2" fmla="*/ 76477 h 80811"/>
                    <a:gd name="connsiteX3" fmla="*/ 3568 w 72297"/>
                    <a:gd name="connsiteY3" fmla="*/ 71192 h 80811"/>
                    <a:gd name="connsiteX4" fmla="*/ 35188 w 72297"/>
                    <a:gd name="connsiteY4" fmla="*/ 50307 h 80811"/>
                    <a:gd name="connsiteX5" fmla="*/ 35334 w 72297"/>
                    <a:gd name="connsiteY5" fmla="*/ 7367 h 80811"/>
                    <a:gd name="connsiteX6" fmla="*/ 34877 w 72297"/>
                    <a:gd name="connsiteY6" fmla="*/ 5977 h 80811"/>
                    <a:gd name="connsiteX7" fmla="*/ 36980 w 72297"/>
                    <a:gd name="connsiteY7" fmla="*/ 582 h 80811"/>
                    <a:gd name="connsiteX8" fmla="*/ 42686 w 72297"/>
                    <a:gd name="connsiteY8" fmla="*/ 1588 h 80811"/>
                    <a:gd name="connsiteX9" fmla="*/ 45978 w 72297"/>
                    <a:gd name="connsiteY9" fmla="*/ 5410 h 80811"/>
                    <a:gd name="connsiteX10" fmla="*/ 68472 w 72297"/>
                    <a:gd name="connsiteY10" fmla="*/ 36792 h 80811"/>
                    <a:gd name="connsiteX11" fmla="*/ 63845 w 72297"/>
                    <a:gd name="connsiteY11" fmla="*/ 73441 h 80811"/>
                    <a:gd name="connsiteX12" fmla="*/ 60553 w 72297"/>
                    <a:gd name="connsiteY12" fmla="*/ 75014 h 80811"/>
                    <a:gd name="connsiteX13" fmla="*/ 14541 w 72297"/>
                    <a:gd name="connsiteY13" fmla="*/ 79550 h 80811"/>
                    <a:gd name="connsiteX14" fmla="*/ 5232 w 72297"/>
                    <a:gd name="connsiteY14" fmla="*/ 80775 h 80811"/>
                    <a:gd name="connsiteX15" fmla="*/ 4683 w 72297"/>
                    <a:gd name="connsiteY15" fmla="*/ 80811 h 80811"/>
                    <a:gd name="connsiteX16" fmla="*/ 49032 w 72297"/>
                    <a:gd name="connsiteY16" fmla="*/ 24265 h 80811"/>
                    <a:gd name="connsiteX17" fmla="*/ 44076 w 72297"/>
                    <a:gd name="connsiteY17" fmla="*/ 54330 h 80811"/>
                    <a:gd name="connsiteX18" fmla="*/ 34749 w 72297"/>
                    <a:gd name="connsiteY18" fmla="*/ 67187 h 80811"/>
                    <a:gd name="connsiteX19" fmla="*/ 58011 w 72297"/>
                    <a:gd name="connsiteY19" fmla="*/ 65340 h 80811"/>
                    <a:gd name="connsiteX20" fmla="*/ 49032 w 72297"/>
                    <a:gd name="connsiteY20" fmla="*/ 24265 h 8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2297" h="80811">
                      <a:moveTo>
                        <a:pt x="4683" y="80811"/>
                      </a:moveTo>
                      <a:cubicBezTo>
                        <a:pt x="2507" y="80811"/>
                        <a:pt x="587" y="79257"/>
                        <a:pt x="185" y="77062"/>
                      </a:cubicBezTo>
                      <a:lnTo>
                        <a:pt x="75" y="76477"/>
                      </a:lnTo>
                      <a:cubicBezTo>
                        <a:pt x="-364" y="74063"/>
                        <a:pt x="1172" y="71722"/>
                        <a:pt x="3568" y="71192"/>
                      </a:cubicBezTo>
                      <a:cubicBezTo>
                        <a:pt x="15217" y="68559"/>
                        <a:pt x="30140" y="62798"/>
                        <a:pt x="35188" y="50307"/>
                      </a:cubicBezTo>
                      <a:cubicBezTo>
                        <a:pt x="41058" y="38676"/>
                        <a:pt x="41040" y="25143"/>
                        <a:pt x="35334" y="7367"/>
                      </a:cubicBezTo>
                      <a:lnTo>
                        <a:pt x="34877" y="5977"/>
                      </a:lnTo>
                      <a:cubicBezTo>
                        <a:pt x="34218" y="3910"/>
                        <a:pt x="35097" y="1661"/>
                        <a:pt x="36980" y="582"/>
                      </a:cubicBezTo>
                      <a:cubicBezTo>
                        <a:pt x="38882" y="-479"/>
                        <a:pt x="41259" y="-58"/>
                        <a:pt x="42686" y="1588"/>
                      </a:cubicBezTo>
                      <a:lnTo>
                        <a:pt x="45978" y="5410"/>
                      </a:lnTo>
                      <a:cubicBezTo>
                        <a:pt x="54152" y="14865"/>
                        <a:pt x="63406" y="25527"/>
                        <a:pt x="68472" y="36792"/>
                      </a:cubicBezTo>
                      <a:cubicBezTo>
                        <a:pt x="74818" y="50892"/>
                        <a:pt x="73263" y="63218"/>
                        <a:pt x="63845" y="73441"/>
                      </a:cubicBezTo>
                      <a:cubicBezTo>
                        <a:pt x="63022" y="74337"/>
                        <a:pt x="61778" y="74959"/>
                        <a:pt x="60553" y="75014"/>
                      </a:cubicBezTo>
                      <a:cubicBezTo>
                        <a:pt x="45264" y="75435"/>
                        <a:pt x="29646" y="77538"/>
                        <a:pt x="14541" y="79550"/>
                      </a:cubicBezTo>
                      <a:lnTo>
                        <a:pt x="5232" y="80775"/>
                      </a:lnTo>
                      <a:cubicBezTo>
                        <a:pt x="5086" y="80793"/>
                        <a:pt x="4885" y="80811"/>
                        <a:pt x="4683" y="80811"/>
                      </a:cubicBezTo>
                      <a:close/>
                      <a:moveTo>
                        <a:pt x="49032" y="24265"/>
                      </a:moveTo>
                      <a:cubicBezTo>
                        <a:pt x="50220" y="35622"/>
                        <a:pt x="48575" y="45406"/>
                        <a:pt x="44076" y="54330"/>
                      </a:cubicBezTo>
                      <a:cubicBezTo>
                        <a:pt x="42155" y="59103"/>
                        <a:pt x="39010" y="63420"/>
                        <a:pt x="34749" y="67187"/>
                      </a:cubicBezTo>
                      <a:cubicBezTo>
                        <a:pt x="42503" y="66327"/>
                        <a:pt x="50275" y="65632"/>
                        <a:pt x="58011" y="65340"/>
                      </a:cubicBezTo>
                      <a:cubicBezTo>
                        <a:pt x="67539" y="53379"/>
                        <a:pt x="61211" y="39901"/>
                        <a:pt x="49032" y="242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90" name="Graphic 4">
              <a:extLst>
                <a:ext uri="{FF2B5EF4-FFF2-40B4-BE49-F238E27FC236}">
                  <a16:creationId xmlns:a16="http://schemas.microsoft.com/office/drawing/2014/main" id="{8325AD97-B32C-BCF2-6B0C-591DE8114345}"/>
                </a:ext>
              </a:extLst>
            </p:cNvPr>
            <p:cNvGrpSpPr/>
            <p:nvPr/>
          </p:nvGrpSpPr>
          <p:grpSpPr>
            <a:xfrm>
              <a:off x="7122230" y="4145762"/>
              <a:ext cx="10225" cy="13238"/>
              <a:chOff x="7122230" y="4145762"/>
              <a:chExt cx="10225" cy="13238"/>
            </a:xfrm>
          </p:grpSpPr>
          <p:grpSp>
            <p:nvGrpSpPr>
              <p:cNvPr id="391" name="Graphic 4">
                <a:extLst>
                  <a:ext uri="{FF2B5EF4-FFF2-40B4-BE49-F238E27FC236}">
                    <a16:creationId xmlns:a16="http://schemas.microsoft.com/office/drawing/2014/main" id="{D0208273-5C71-16A6-E44B-7B2AEA897429}"/>
                  </a:ext>
                </a:extLst>
              </p:cNvPr>
              <p:cNvGrpSpPr/>
              <p:nvPr/>
            </p:nvGrpSpPr>
            <p:grpSpPr>
              <a:xfrm>
                <a:off x="7122542" y="4146486"/>
                <a:ext cx="9636" cy="11455"/>
                <a:chOff x="7122542" y="4146486"/>
                <a:chExt cx="9636" cy="11455"/>
              </a:xfrm>
            </p:grpSpPr>
            <p:sp>
              <p:nvSpPr>
                <p:cNvPr id="392" name="Freeform: Shape 391">
                  <a:extLst>
                    <a:ext uri="{FF2B5EF4-FFF2-40B4-BE49-F238E27FC236}">
                      <a16:creationId xmlns:a16="http://schemas.microsoft.com/office/drawing/2014/main" id="{0F1C3E90-3A54-F97C-152A-6CAAD41BD5B8}"/>
                    </a:ext>
                  </a:extLst>
                </p:cNvPr>
                <p:cNvSpPr/>
                <p:nvPr/>
              </p:nvSpPr>
              <p:spPr>
                <a:xfrm>
                  <a:off x="7127114" y="4151046"/>
                  <a:ext cx="489" cy="2304"/>
                </a:xfrm>
                <a:custGeom>
                  <a:avLst/>
                  <a:gdLst>
                    <a:gd name="connsiteX0" fmla="*/ 0 w 489"/>
                    <a:gd name="connsiteY0" fmla="*/ 0 h 2304"/>
                    <a:gd name="connsiteX1" fmla="*/ 256 w 489"/>
                    <a:gd name="connsiteY1" fmla="*/ 2304 h 2304"/>
                    <a:gd name="connsiteX2" fmla="*/ 0 w 489"/>
                    <a:gd name="connsiteY2" fmla="*/ 0 h 2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9" h="2304">
                      <a:moveTo>
                        <a:pt x="0" y="0"/>
                      </a:moveTo>
                      <a:cubicBezTo>
                        <a:pt x="0" y="823"/>
                        <a:pt x="109" y="1573"/>
                        <a:pt x="256" y="2304"/>
                      </a:cubicBezTo>
                      <a:cubicBezTo>
                        <a:pt x="585" y="1481"/>
                        <a:pt x="622" y="640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3" name="Freeform: Shape 392">
                  <a:extLst>
                    <a:ext uri="{FF2B5EF4-FFF2-40B4-BE49-F238E27FC236}">
                      <a16:creationId xmlns:a16="http://schemas.microsoft.com/office/drawing/2014/main" id="{0920DAE5-F3C9-ED1D-ADA1-8D164D9327EB}"/>
                    </a:ext>
                  </a:extLst>
                </p:cNvPr>
                <p:cNvSpPr/>
                <p:nvPr/>
              </p:nvSpPr>
              <p:spPr>
                <a:xfrm>
                  <a:off x="7122542" y="4146486"/>
                  <a:ext cx="9636" cy="11455"/>
                </a:xfrm>
                <a:custGeom>
                  <a:avLst/>
                  <a:gdLst>
                    <a:gd name="connsiteX0" fmla="*/ 4828 w 9636"/>
                    <a:gd name="connsiteY0" fmla="*/ 11455 h 11455"/>
                    <a:gd name="connsiteX1" fmla="*/ 4462 w 9636"/>
                    <a:gd name="connsiteY1" fmla="*/ 11437 h 11455"/>
                    <a:gd name="connsiteX2" fmla="*/ 347 w 9636"/>
                    <a:gd name="connsiteY2" fmla="*/ 7816 h 11455"/>
                    <a:gd name="connsiteX3" fmla="*/ 0 w 9636"/>
                    <a:gd name="connsiteY3" fmla="*/ 4579 h 11455"/>
                    <a:gd name="connsiteX4" fmla="*/ 2816 w 9636"/>
                    <a:gd name="connsiteY4" fmla="*/ 354 h 11455"/>
                    <a:gd name="connsiteX5" fmla="*/ 7791 w 9636"/>
                    <a:gd name="connsiteY5" fmla="*/ 1324 h 11455"/>
                    <a:gd name="connsiteX6" fmla="*/ 9107 w 9636"/>
                    <a:gd name="connsiteY6" fmla="*/ 8529 h 11455"/>
                    <a:gd name="connsiteX7" fmla="*/ 4828 w 9636"/>
                    <a:gd name="connsiteY7" fmla="*/ 11455 h 11455"/>
                    <a:gd name="connsiteX8" fmla="*/ 567 w 9636"/>
                    <a:gd name="connsiteY8" fmla="*/ 5237 h 11455"/>
                    <a:gd name="connsiteX9" fmla="*/ 1372 w 9636"/>
                    <a:gd name="connsiteY9" fmla="*/ 7834 h 11455"/>
                    <a:gd name="connsiteX10" fmla="*/ 2999 w 9636"/>
                    <a:gd name="connsiteY10" fmla="*/ 6188 h 11455"/>
                    <a:gd name="connsiteX11" fmla="*/ 567 w 9636"/>
                    <a:gd name="connsiteY11" fmla="*/ 5237 h 11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36" h="11455">
                      <a:moveTo>
                        <a:pt x="4828" y="11455"/>
                      </a:moveTo>
                      <a:cubicBezTo>
                        <a:pt x="4700" y="11455"/>
                        <a:pt x="4590" y="11455"/>
                        <a:pt x="4462" y="11437"/>
                      </a:cubicBezTo>
                      <a:cubicBezTo>
                        <a:pt x="2432" y="11272"/>
                        <a:pt x="768" y="9791"/>
                        <a:pt x="347" y="7816"/>
                      </a:cubicBezTo>
                      <a:cubicBezTo>
                        <a:pt x="109" y="6645"/>
                        <a:pt x="0" y="5621"/>
                        <a:pt x="0" y="4579"/>
                      </a:cubicBezTo>
                      <a:cubicBezTo>
                        <a:pt x="0" y="2732"/>
                        <a:pt x="1115" y="1067"/>
                        <a:pt x="2816" y="354"/>
                      </a:cubicBezTo>
                      <a:cubicBezTo>
                        <a:pt x="4517" y="-359"/>
                        <a:pt x="6474" y="25"/>
                        <a:pt x="7791" y="1324"/>
                      </a:cubicBezTo>
                      <a:cubicBezTo>
                        <a:pt x="9656" y="3152"/>
                        <a:pt x="10132" y="5841"/>
                        <a:pt x="9107" y="8529"/>
                      </a:cubicBezTo>
                      <a:cubicBezTo>
                        <a:pt x="8412" y="10303"/>
                        <a:pt x="6712" y="11455"/>
                        <a:pt x="4828" y="11455"/>
                      </a:cubicBezTo>
                      <a:close/>
                      <a:moveTo>
                        <a:pt x="567" y="5237"/>
                      </a:moveTo>
                      <a:cubicBezTo>
                        <a:pt x="402" y="5694"/>
                        <a:pt x="457" y="6938"/>
                        <a:pt x="1372" y="7834"/>
                      </a:cubicBezTo>
                      <a:lnTo>
                        <a:pt x="2999" y="6188"/>
                      </a:lnTo>
                      <a:lnTo>
                        <a:pt x="567" y="523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4" name="Graphic 4">
                <a:extLst>
                  <a:ext uri="{FF2B5EF4-FFF2-40B4-BE49-F238E27FC236}">
                    <a16:creationId xmlns:a16="http://schemas.microsoft.com/office/drawing/2014/main" id="{4241212A-80A8-72C1-BA1A-F65453137A77}"/>
                  </a:ext>
                </a:extLst>
              </p:cNvPr>
              <p:cNvGrpSpPr/>
              <p:nvPr/>
            </p:nvGrpSpPr>
            <p:grpSpPr>
              <a:xfrm>
                <a:off x="7122230" y="4145762"/>
                <a:ext cx="10225" cy="13238"/>
                <a:chOff x="7122230" y="4145762"/>
                <a:chExt cx="10225" cy="13238"/>
              </a:xfrm>
            </p:grpSpPr>
            <p:sp>
              <p:nvSpPr>
                <p:cNvPr id="395" name="Freeform: Shape 394">
                  <a:extLst>
                    <a:ext uri="{FF2B5EF4-FFF2-40B4-BE49-F238E27FC236}">
                      <a16:creationId xmlns:a16="http://schemas.microsoft.com/office/drawing/2014/main" id="{5CBF00BA-D851-EE55-C422-6207F8755EB3}"/>
                    </a:ext>
                  </a:extLst>
                </p:cNvPr>
                <p:cNvSpPr/>
                <p:nvPr/>
              </p:nvSpPr>
              <p:spPr>
                <a:xfrm>
                  <a:off x="7126802" y="4150333"/>
                  <a:ext cx="1091" cy="4096"/>
                </a:xfrm>
                <a:custGeom>
                  <a:avLst/>
                  <a:gdLst>
                    <a:gd name="connsiteX0" fmla="*/ 476 w 1091"/>
                    <a:gd name="connsiteY0" fmla="*/ 4096 h 4096"/>
                    <a:gd name="connsiteX1" fmla="*/ 275 w 1091"/>
                    <a:gd name="connsiteY1" fmla="*/ 3091 h 4096"/>
                    <a:gd name="connsiteX2" fmla="*/ 0 w 1091"/>
                    <a:gd name="connsiteY2" fmla="*/ 713 h 4096"/>
                    <a:gd name="connsiteX3" fmla="*/ 0 w 1091"/>
                    <a:gd name="connsiteY3" fmla="*/ 0 h 4096"/>
                    <a:gd name="connsiteX4" fmla="*/ 512 w 1091"/>
                    <a:gd name="connsiteY4" fmla="*/ 512 h 4096"/>
                    <a:gd name="connsiteX5" fmla="*/ 842 w 1091"/>
                    <a:gd name="connsiteY5" fmla="*/ 3145 h 4096"/>
                    <a:gd name="connsiteX6" fmla="*/ 476 w 1091"/>
                    <a:gd name="connsiteY6" fmla="*/ 4096 h 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1" h="4096">
                      <a:moveTo>
                        <a:pt x="476" y="4096"/>
                      </a:moveTo>
                      <a:lnTo>
                        <a:pt x="275" y="3091"/>
                      </a:lnTo>
                      <a:cubicBezTo>
                        <a:pt x="92" y="2213"/>
                        <a:pt x="0" y="1463"/>
                        <a:pt x="0" y="713"/>
                      </a:cubicBezTo>
                      <a:lnTo>
                        <a:pt x="0" y="0"/>
                      </a:lnTo>
                      <a:lnTo>
                        <a:pt x="512" y="512"/>
                      </a:lnTo>
                      <a:cubicBezTo>
                        <a:pt x="1152" y="1152"/>
                        <a:pt x="1262" y="2030"/>
                        <a:pt x="842" y="3145"/>
                      </a:cubicBezTo>
                      <a:lnTo>
                        <a:pt x="476" y="40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6" name="Freeform: Shape 395">
                  <a:extLst>
                    <a:ext uri="{FF2B5EF4-FFF2-40B4-BE49-F238E27FC236}">
                      <a16:creationId xmlns:a16="http://schemas.microsoft.com/office/drawing/2014/main" id="{574CF670-26F7-D4E3-C454-56744E4C7514}"/>
                    </a:ext>
                  </a:extLst>
                </p:cNvPr>
                <p:cNvSpPr/>
                <p:nvPr/>
              </p:nvSpPr>
              <p:spPr>
                <a:xfrm>
                  <a:off x="7122230" y="4145762"/>
                  <a:ext cx="10225" cy="13238"/>
                </a:xfrm>
                <a:custGeom>
                  <a:avLst/>
                  <a:gdLst>
                    <a:gd name="connsiteX0" fmla="*/ 5048 w 10225"/>
                    <a:gd name="connsiteY0" fmla="*/ 13239 h 13238"/>
                    <a:gd name="connsiteX1" fmla="*/ 4664 w 10225"/>
                    <a:gd name="connsiteY1" fmla="*/ 13221 h 13238"/>
                    <a:gd name="connsiteX2" fmla="*/ 567 w 10225"/>
                    <a:gd name="connsiteY2" fmla="*/ 9581 h 13238"/>
                    <a:gd name="connsiteX3" fmla="*/ 366 w 10225"/>
                    <a:gd name="connsiteY3" fmla="*/ 8576 h 13238"/>
                    <a:gd name="connsiteX4" fmla="*/ 0 w 10225"/>
                    <a:gd name="connsiteY4" fmla="*/ 5284 h 13238"/>
                    <a:gd name="connsiteX5" fmla="*/ 0 w 10225"/>
                    <a:gd name="connsiteY5" fmla="*/ 4570 h 13238"/>
                    <a:gd name="connsiteX6" fmla="*/ 2816 w 10225"/>
                    <a:gd name="connsiteY6" fmla="*/ 346 h 13238"/>
                    <a:gd name="connsiteX7" fmla="*/ 7791 w 10225"/>
                    <a:gd name="connsiteY7" fmla="*/ 1315 h 13238"/>
                    <a:gd name="connsiteX8" fmla="*/ 8303 w 10225"/>
                    <a:gd name="connsiteY8" fmla="*/ 1827 h 13238"/>
                    <a:gd name="connsiteX9" fmla="*/ 9674 w 10225"/>
                    <a:gd name="connsiteY9" fmla="*/ 9326 h 13238"/>
                    <a:gd name="connsiteX10" fmla="*/ 9309 w 10225"/>
                    <a:gd name="connsiteY10" fmla="*/ 10277 h 13238"/>
                    <a:gd name="connsiteX11" fmla="*/ 5048 w 10225"/>
                    <a:gd name="connsiteY11" fmla="*/ 13239 h 13238"/>
                    <a:gd name="connsiteX12" fmla="*/ 1884 w 10225"/>
                    <a:gd name="connsiteY12" fmla="*/ 8320 h 13238"/>
                    <a:gd name="connsiteX13" fmla="*/ 1884 w 10225"/>
                    <a:gd name="connsiteY13" fmla="*/ 8320 h 13238"/>
                    <a:gd name="connsiteX14" fmla="*/ 1884 w 10225"/>
                    <a:gd name="connsiteY14" fmla="*/ 8320 h 13238"/>
                    <a:gd name="connsiteX15" fmla="*/ 1207 w 10225"/>
                    <a:gd name="connsiteY15" fmla="*/ 7168 h 13238"/>
                    <a:gd name="connsiteX16" fmla="*/ 1445 w 10225"/>
                    <a:gd name="connsiteY16" fmla="*/ 7734 h 13238"/>
                    <a:gd name="connsiteX17" fmla="*/ 1792 w 10225"/>
                    <a:gd name="connsiteY17" fmla="*/ 7387 h 13238"/>
                    <a:gd name="connsiteX18" fmla="*/ 1207 w 10225"/>
                    <a:gd name="connsiteY18" fmla="*/ 7168 h 13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25" h="13238">
                      <a:moveTo>
                        <a:pt x="5048" y="13239"/>
                      </a:moveTo>
                      <a:cubicBezTo>
                        <a:pt x="4920" y="13239"/>
                        <a:pt x="4792" y="13239"/>
                        <a:pt x="4664" y="13221"/>
                      </a:cubicBezTo>
                      <a:cubicBezTo>
                        <a:pt x="2634" y="13056"/>
                        <a:pt x="969" y="11575"/>
                        <a:pt x="567" y="9581"/>
                      </a:cubicBezTo>
                      <a:lnTo>
                        <a:pt x="366" y="8576"/>
                      </a:lnTo>
                      <a:cubicBezTo>
                        <a:pt x="128" y="7424"/>
                        <a:pt x="0" y="6344"/>
                        <a:pt x="0" y="5284"/>
                      </a:cubicBezTo>
                      <a:lnTo>
                        <a:pt x="0" y="4570"/>
                      </a:lnTo>
                      <a:cubicBezTo>
                        <a:pt x="0" y="2723"/>
                        <a:pt x="1116" y="1059"/>
                        <a:pt x="2816" y="346"/>
                      </a:cubicBezTo>
                      <a:cubicBezTo>
                        <a:pt x="4518" y="-349"/>
                        <a:pt x="6474" y="17"/>
                        <a:pt x="7791" y="1315"/>
                      </a:cubicBezTo>
                      <a:lnTo>
                        <a:pt x="8303" y="1827"/>
                      </a:lnTo>
                      <a:cubicBezTo>
                        <a:pt x="10223" y="3729"/>
                        <a:pt x="10754" y="6546"/>
                        <a:pt x="9674" y="9326"/>
                      </a:cubicBezTo>
                      <a:lnTo>
                        <a:pt x="9309" y="10277"/>
                      </a:lnTo>
                      <a:cubicBezTo>
                        <a:pt x="8632" y="12087"/>
                        <a:pt x="6931" y="13239"/>
                        <a:pt x="5048" y="13239"/>
                      </a:cubicBezTo>
                      <a:close/>
                      <a:moveTo>
                        <a:pt x="1884" y="8320"/>
                      </a:moveTo>
                      <a:cubicBezTo>
                        <a:pt x="1884" y="8338"/>
                        <a:pt x="1884" y="8338"/>
                        <a:pt x="1884" y="8320"/>
                      </a:cubicBezTo>
                      <a:lnTo>
                        <a:pt x="1884" y="8320"/>
                      </a:lnTo>
                      <a:close/>
                      <a:moveTo>
                        <a:pt x="1207" y="7168"/>
                      </a:moveTo>
                      <a:cubicBezTo>
                        <a:pt x="1262" y="7350"/>
                        <a:pt x="1335" y="7552"/>
                        <a:pt x="1445" y="7734"/>
                      </a:cubicBezTo>
                      <a:lnTo>
                        <a:pt x="1792" y="7387"/>
                      </a:lnTo>
                      <a:lnTo>
                        <a:pt x="1207" y="716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97" name="Graphic 4">
              <a:extLst>
                <a:ext uri="{FF2B5EF4-FFF2-40B4-BE49-F238E27FC236}">
                  <a16:creationId xmlns:a16="http://schemas.microsoft.com/office/drawing/2014/main" id="{B72860EB-AB80-1DD4-DC47-30E63D51DAD5}"/>
                </a:ext>
              </a:extLst>
            </p:cNvPr>
            <p:cNvGrpSpPr/>
            <p:nvPr/>
          </p:nvGrpSpPr>
          <p:grpSpPr>
            <a:xfrm>
              <a:off x="7074388" y="4139701"/>
              <a:ext cx="218171" cy="181844"/>
              <a:chOff x="7074388" y="4139701"/>
              <a:chExt cx="218171" cy="181844"/>
            </a:xfrm>
          </p:grpSpPr>
          <p:grpSp>
            <p:nvGrpSpPr>
              <p:cNvPr id="398" name="Graphic 4">
                <a:extLst>
                  <a:ext uri="{FF2B5EF4-FFF2-40B4-BE49-F238E27FC236}">
                    <a16:creationId xmlns:a16="http://schemas.microsoft.com/office/drawing/2014/main" id="{84AD25F4-33B4-352A-51FF-D097F0B10584}"/>
                  </a:ext>
                </a:extLst>
              </p:cNvPr>
              <p:cNvGrpSpPr/>
              <p:nvPr/>
            </p:nvGrpSpPr>
            <p:grpSpPr>
              <a:xfrm>
                <a:off x="7074681" y="4141195"/>
                <a:ext cx="217602" cy="179947"/>
                <a:chOff x="7074681" y="4141195"/>
                <a:chExt cx="217602" cy="179947"/>
              </a:xfrm>
            </p:grpSpPr>
            <p:sp>
              <p:nvSpPr>
                <p:cNvPr id="399" name="Freeform: Shape 398">
                  <a:extLst>
                    <a:ext uri="{FF2B5EF4-FFF2-40B4-BE49-F238E27FC236}">
                      <a16:creationId xmlns:a16="http://schemas.microsoft.com/office/drawing/2014/main" id="{52B48D05-FF50-7E11-21F7-3299A9665717}"/>
                    </a:ext>
                  </a:extLst>
                </p:cNvPr>
                <p:cNvSpPr/>
                <p:nvPr/>
              </p:nvSpPr>
              <p:spPr>
                <a:xfrm>
                  <a:off x="7079235" y="4145798"/>
                  <a:ext cx="208442" cy="170819"/>
                </a:xfrm>
                <a:custGeom>
                  <a:avLst/>
                  <a:gdLst>
                    <a:gd name="connsiteX0" fmla="*/ 204241 w 208442"/>
                    <a:gd name="connsiteY0" fmla="*/ 142591 h 170819"/>
                    <a:gd name="connsiteX1" fmla="*/ 149468 w 208442"/>
                    <a:gd name="connsiteY1" fmla="*/ 69110 h 170819"/>
                    <a:gd name="connsiteX2" fmla="*/ 109180 w 208442"/>
                    <a:gd name="connsiteY2" fmla="*/ 16734 h 170819"/>
                    <a:gd name="connsiteX3" fmla="*/ 86740 w 208442"/>
                    <a:gd name="connsiteY3" fmla="*/ 1756 h 170819"/>
                    <a:gd name="connsiteX4" fmla="*/ 86941 w 208442"/>
                    <a:gd name="connsiteY4" fmla="*/ 1646 h 170819"/>
                    <a:gd name="connsiteX5" fmla="*/ 79663 w 208442"/>
                    <a:gd name="connsiteY5" fmla="*/ 1756 h 170819"/>
                    <a:gd name="connsiteX6" fmla="*/ 53163 w 208442"/>
                    <a:gd name="connsiteY6" fmla="*/ 15746 h 170819"/>
                    <a:gd name="connsiteX7" fmla="*/ 48116 w 208442"/>
                    <a:gd name="connsiteY7" fmla="*/ 7553 h 170819"/>
                    <a:gd name="connsiteX8" fmla="*/ 46086 w 208442"/>
                    <a:gd name="connsiteY8" fmla="*/ 10497 h 170819"/>
                    <a:gd name="connsiteX9" fmla="*/ 26646 w 208442"/>
                    <a:gd name="connsiteY9" fmla="*/ 0 h 170819"/>
                    <a:gd name="connsiteX10" fmla="*/ 26646 w 208442"/>
                    <a:gd name="connsiteY10" fmla="*/ 5249 h 170819"/>
                    <a:gd name="connsiteX11" fmla="*/ 0 w 208442"/>
                    <a:gd name="connsiteY11" fmla="*/ 13844 h 170819"/>
                    <a:gd name="connsiteX12" fmla="*/ 1024 w 208442"/>
                    <a:gd name="connsiteY12" fmla="*/ 13113 h 170819"/>
                    <a:gd name="connsiteX13" fmla="*/ 96433 w 208442"/>
                    <a:gd name="connsiteY13" fmla="*/ 149578 h 170819"/>
                    <a:gd name="connsiteX14" fmla="*/ 117629 w 208442"/>
                    <a:gd name="connsiteY14" fmla="*/ 149578 h 170819"/>
                    <a:gd name="connsiteX15" fmla="*/ 133539 w 208442"/>
                    <a:gd name="connsiteY15" fmla="*/ 165324 h 170819"/>
                    <a:gd name="connsiteX16" fmla="*/ 198919 w 208442"/>
                    <a:gd name="connsiteY16" fmla="*/ 167079 h 170819"/>
                    <a:gd name="connsiteX17" fmla="*/ 204241 w 208442"/>
                    <a:gd name="connsiteY17" fmla="*/ 142591 h 170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08442" h="170819">
                      <a:moveTo>
                        <a:pt x="204241" y="142591"/>
                      </a:moveTo>
                      <a:cubicBezTo>
                        <a:pt x="204241" y="142591"/>
                        <a:pt x="190104" y="109344"/>
                        <a:pt x="149468" y="69110"/>
                      </a:cubicBezTo>
                      <a:cubicBezTo>
                        <a:pt x="117116" y="37070"/>
                        <a:pt x="110533" y="21671"/>
                        <a:pt x="109180" y="16734"/>
                      </a:cubicBezTo>
                      <a:cubicBezTo>
                        <a:pt x="102120" y="11887"/>
                        <a:pt x="97512" y="1756"/>
                        <a:pt x="86740" y="1756"/>
                      </a:cubicBezTo>
                      <a:cubicBezTo>
                        <a:pt x="86814" y="1719"/>
                        <a:pt x="86886" y="1683"/>
                        <a:pt x="86941" y="1646"/>
                      </a:cubicBezTo>
                      <a:cubicBezTo>
                        <a:pt x="83960" y="1298"/>
                        <a:pt x="81181" y="256"/>
                        <a:pt x="79663" y="1756"/>
                      </a:cubicBezTo>
                      <a:cubicBezTo>
                        <a:pt x="72604" y="10497"/>
                        <a:pt x="63752" y="20995"/>
                        <a:pt x="53163" y="15746"/>
                      </a:cubicBezTo>
                      <a:cubicBezTo>
                        <a:pt x="51664" y="14265"/>
                        <a:pt x="48939" y="11522"/>
                        <a:pt x="48116" y="7553"/>
                      </a:cubicBezTo>
                      <a:cubicBezTo>
                        <a:pt x="47549" y="9052"/>
                        <a:pt x="46086" y="10497"/>
                        <a:pt x="46086" y="10497"/>
                      </a:cubicBezTo>
                      <a:cubicBezTo>
                        <a:pt x="37253" y="12253"/>
                        <a:pt x="30175" y="8742"/>
                        <a:pt x="26646" y="0"/>
                      </a:cubicBezTo>
                      <a:cubicBezTo>
                        <a:pt x="26646" y="1756"/>
                        <a:pt x="26646" y="3493"/>
                        <a:pt x="26646" y="5249"/>
                      </a:cubicBezTo>
                      <a:cubicBezTo>
                        <a:pt x="13497" y="3621"/>
                        <a:pt x="348" y="-1024"/>
                        <a:pt x="0" y="13844"/>
                      </a:cubicBezTo>
                      <a:cubicBezTo>
                        <a:pt x="604" y="13332"/>
                        <a:pt x="1024" y="13113"/>
                        <a:pt x="1024" y="13113"/>
                      </a:cubicBezTo>
                      <a:cubicBezTo>
                        <a:pt x="1024" y="13113"/>
                        <a:pt x="82296" y="144329"/>
                        <a:pt x="96433" y="149578"/>
                      </a:cubicBezTo>
                      <a:cubicBezTo>
                        <a:pt x="110570" y="154827"/>
                        <a:pt x="117629" y="149578"/>
                        <a:pt x="117629" y="149578"/>
                      </a:cubicBezTo>
                      <a:cubicBezTo>
                        <a:pt x="121158" y="163568"/>
                        <a:pt x="126462" y="158319"/>
                        <a:pt x="133539" y="165324"/>
                      </a:cubicBezTo>
                      <a:cubicBezTo>
                        <a:pt x="140598" y="172328"/>
                        <a:pt x="181234" y="172328"/>
                        <a:pt x="198919" y="167079"/>
                      </a:cubicBezTo>
                      <a:cubicBezTo>
                        <a:pt x="216603" y="161831"/>
                        <a:pt x="204241" y="142591"/>
                        <a:pt x="204241" y="1425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0" name="Freeform: Shape 399">
                  <a:extLst>
                    <a:ext uri="{FF2B5EF4-FFF2-40B4-BE49-F238E27FC236}">
                      <a16:creationId xmlns:a16="http://schemas.microsoft.com/office/drawing/2014/main" id="{B470539B-760B-D74F-F35A-A3D881D9E62E}"/>
                    </a:ext>
                  </a:extLst>
                </p:cNvPr>
                <p:cNvSpPr/>
                <p:nvPr/>
              </p:nvSpPr>
              <p:spPr>
                <a:xfrm>
                  <a:off x="7074681" y="4141195"/>
                  <a:ext cx="217602" cy="179947"/>
                </a:xfrm>
                <a:custGeom>
                  <a:avLst/>
                  <a:gdLst>
                    <a:gd name="connsiteX0" fmla="*/ 169147 w 217602"/>
                    <a:gd name="connsiteY0" fmla="*/ 179948 h 179947"/>
                    <a:gd name="connsiteX1" fmla="*/ 134912 w 217602"/>
                    <a:gd name="connsiteY1" fmla="*/ 173181 h 179947"/>
                    <a:gd name="connsiteX2" fmla="*/ 129389 w 217602"/>
                    <a:gd name="connsiteY2" fmla="*/ 169871 h 179947"/>
                    <a:gd name="connsiteX3" fmla="*/ 119385 w 217602"/>
                    <a:gd name="connsiteY3" fmla="*/ 160288 h 179947"/>
                    <a:gd name="connsiteX4" fmla="*/ 99415 w 217602"/>
                    <a:gd name="connsiteY4" fmla="*/ 158459 h 179947"/>
                    <a:gd name="connsiteX5" fmla="*/ 3329 w 217602"/>
                    <a:gd name="connsiteY5" fmla="*/ 22726 h 179947"/>
                    <a:gd name="connsiteX6" fmla="*/ 2671 w 217602"/>
                    <a:gd name="connsiteY6" fmla="*/ 22470 h 179947"/>
                    <a:gd name="connsiteX7" fmla="*/ 1 w 217602"/>
                    <a:gd name="connsiteY7" fmla="*/ 18318 h 179947"/>
                    <a:gd name="connsiteX8" fmla="*/ 4793 w 217602"/>
                    <a:gd name="connsiteY8" fmla="*/ 6413 h 179947"/>
                    <a:gd name="connsiteX9" fmla="*/ 26171 w 217602"/>
                    <a:gd name="connsiteY9" fmla="*/ 4474 h 179947"/>
                    <a:gd name="connsiteX10" fmla="*/ 26647 w 217602"/>
                    <a:gd name="connsiteY10" fmla="*/ 4547 h 179947"/>
                    <a:gd name="connsiteX11" fmla="*/ 30341 w 217602"/>
                    <a:gd name="connsiteY11" fmla="*/ 85 h 179947"/>
                    <a:gd name="connsiteX12" fmla="*/ 35462 w 217602"/>
                    <a:gd name="connsiteY12" fmla="*/ 2865 h 179947"/>
                    <a:gd name="connsiteX13" fmla="*/ 48227 w 217602"/>
                    <a:gd name="connsiteY13" fmla="*/ 10839 h 179947"/>
                    <a:gd name="connsiteX14" fmla="*/ 48410 w 217602"/>
                    <a:gd name="connsiteY14" fmla="*/ 10509 h 179947"/>
                    <a:gd name="connsiteX15" fmla="*/ 53054 w 217602"/>
                    <a:gd name="connsiteY15" fmla="*/ 7583 h 179947"/>
                    <a:gd name="connsiteX16" fmla="*/ 57169 w 217602"/>
                    <a:gd name="connsiteY16" fmla="*/ 11204 h 179947"/>
                    <a:gd name="connsiteX17" fmla="*/ 60388 w 217602"/>
                    <a:gd name="connsiteY17" fmla="*/ 16508 h 179947"/>
                    <a:gd name="connsiteX18" fmla="*/ 80688 w 217602"/>
                    <a:gd name="connsiteY18" fmla="*/ 3450 h 179947"/>
                    <a:gd name="connsiteX19" fmla="*/ 81017 w 217602"/>
                    <a:gd name="connsiteY19" fmla="*/ 3085 h 179947"/>
                    <a:gd name="connsiteX20" fmla="*/ 90197 w 217602"/>
                    <a:gd name="connsiteY20" fmla="*/ 1402 h 179947"/>
                    <a:gd name="connsiteX21" fmla="*/ 92045 w 217602"/>
                    <a:gd name="connsiteY21" fmla="*/ 1695 h 179947"/>
                    <a:gd name="connsiteX22" fmla="*/ 92667 w 217602"/>
                    <a:gd name="connsiteY22" fmla="*/ 1804 h 179947"/>
                    <a:gd name="connsiteX23" fmla="*/ 110717 w 217602"/>
                    <a:gd name="connsiteY23" fmla="*/ 12356 h 179947"/>
                    <a:gd name="connsiteX24" fmla="*/ 116331 w 217602"/>
                    <a:gd name="connsiteY24" fmla="*/ 17550 h 179947"/>
                    <a:gd name="connsiteX25" fmla="*/ 118160 w 217602"/>
                    <a:gd name="connsiteY25" fmla="*/ 20129 h 179947"/>
                    <a:gd name="connsiteX26" fmla="*/ 157259 w 217602"/>
                    <a:gd name="connsiteY26" fmla="*/ 70457 h 179947"/>
                    <a:gd name="connsiteX27" fmla="*/ 212873 w 217602"/>
                    <a:gd name="connsiteY27" fmla="*/ 145054 h 179947"/>
                    <a:gd name="connsiteX28" fmla="*/ 216604 w 217602"/>
                    <a:gd name="connsiteY28" fmla="*/ 166067 h 179947"/>
                    <a:gd name="connsiteX29" fmla="*/ 204827 w 217602"/>
                    <a:gd name="connsiteY29" fmla="*/ 176052 h 179947"/>
                    <a:gd name="connsiteX30" fmla="*/ 169147 w 217602"/>
                    <a:gd name="connsiteY30" fmla="*/ 179948 h 179947"/>
                    <a:gd name="connsiteX31" fmla="*/ 122201 w 217602"/>
                    <a:gd name="connsiteY31" fmla="*/ 149663 h 179947"/>
                    <a:gd name="connsiteX32" fmla="*/ 123811 w 217602"/>
                    <a:gd name="connsiteY32" fmla="*/ 149955 h 179947"/>
                    <a:gd name="connsiteX33" fmla="*/ 126645 w 217602"/>
                    <a:gd name="connsiteY33" fmla="*/ 153064 h 179947"/>
                    <a:gd name="connsiteX34" fmla="*/ 132699 w 217602"/>
                    <a:gd name="connsiteY34" fmla="*/ 161367 h 179947"/>
                    <a:gd name="connsiteX35" fmla="*/ 141331 w 217602"/>
                    <a:gd name="connsiteY35" fmla="*/ 166689 h 179947"/>
                    <a:gd name="connsiteX36" fmla="*/ 202193 w 217602"/>
                    <a:gd name="connsiteY36" fmla="*/ 167311 h 179947"/>
                    <a:gd name="connsiteX37" fmla="*/ 207990 w 217602"/>
                    <a:gd name="connsiteY37" fmla="*/ 162922 h 179947"/>
                    <a:gd name="connsiteX38" fmla="*/ 204936 w 217602"/>
                    <a:gd name="connsiteY38" fmla="*/ 149663 h 179947"/>
                    <a:gd name="connsiteX39" fmla="*/ 204589 w 217602"/>
                    <a:gd name="connsiteY39" fmla="*/ 149004 h 179947"/>
                    <a:gd name="connsiteX40" fmla="*/ 150804 w 217602"/>
                    <a:gd name="connsiteY40" fmla="*/ 76986 h 179947"/>
                    <a:gd name="connsiteX41" fmla="*/ 109820 w 217602"/>
                    <a:gd name="connsiteY41" fmla="*/ 24152 h 179947"/>
                    <a:gd name="connsiteX42" fmla="*/ 104115 w 217602"/>
                    <a:gd name="connsiteY42" fmla="*/ 18739 h 179947"/>
                    <a:gd name="connsiteX43" fmla="*/ 91313 w 217602"/>
                    <a:gd name="connsiteY43" fmla="*/ 10966 h 179947"/>
                    <a:gd name="connsiteX44" fmla="*/ 89612 w 217602"/>
                    <a:gd name="connsiteY44" fmla="*/ 10637 h 179947"/>
                    <a:gd name="connsiteX45" fmla="*/ 88625 w 217602"/>
                    <a:gd name="connsiteY45" fmla="*/ 10473 h 179947"/>
                    <a:gd name="connsiteX46" fmla="*/ 87034 w 217602"/>
                    <a:gd name="connsiteY46" fmla="*/ 10217 h 179947"/>
                    <a:gd name="connsiteX47" fmla="*/ 55725 w 217602"/>
                    <a:gd name="connsiteY47" fmla="*/ 24482 h 179947"/>
                    <a:gd name="connsiteX48" fmla="*/ 54536 w 217602"/>
                    <a:gd name="connsiteY48" fmla="*/ 23622 h 179947"/>
                    <a:gd name="connsiteX49" fmla="*/ 51135 w 217602"/>
                    <a:gd name="connsiteY49" fmla="*/ 19690 h 179947"/>
                    <a:gd name="connsiteX50" fmla="*/ 32188 w 217602"/>
                    <a:gd name="connsiteY50" fmla="*/ 14350 h 179947"/>
                    <a:gd name="connsiteX51" fmla="*/ 30688 w 217602"/>
                    <a:gd name="connsiteY51" fmla="*/ 14405 h 179947"/>
                    <a:gd name="connsiteX52" fmla="*/ 24781 w 217602"/>
                    <a:gd name="connsiteY52" fmla="*/ 13545 h 179947"/>
                    <a:gd name="connsiteX53" fmla="*/ 10700 w 217602"/>
                    <a:gd name="connsiteY53" fmla="*/ 13472 h 179947"/>
                    <a:gd name="connsiteX54" fmla="*/ 9602 w 217602"/>
                    <a:gd name="connsiteY54" fmla="*/ 15447 h 179947"/>
                    <a:gd name="connsiteX55" fmla="*/ 102670 w 217602"/>
                    <a:gd name="connsiteY55" fmla="*/ 149937 h 179947"/>
                    <a:gd name="connsiteX56" fmla="*/ 119623 w 217602"/>
                    <a:gd name="connsiteY56" fmla="*/ 150467 h 179947"/>
                    <a:gd name="connsiteX57" fmla="*/ 122201 w 217602"/>
                    <a:gd name="connsiteY57" fmla="*/ 149663 h 179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17602" h="179947">
                      <a:moveTo>
                        <a:pt x="169147" y="179948"/>
                      </a:moveTo>
                      <a:cubicBezTo>
                        <a:pt x="154224" y="179948"/>
                        <a:pt x="139850" y="178064"/>
                        <a:pt x="134912" y="173181"/>
                      </a:cubicBezTo>
                      <a:cubicBezTo>
                        <a:pt x="132992" y="171279"/>
                        <a:pt x="131327" y="170621"/>
                        <a:pt x="129389" y="169871"/>
                      </a:cubicBezTo>
                      <a:cubicBezTo>
                        <a:pt x="125347" y="168298"/>
                        <a:pt x="121927" y="166469"/>
                        <a:pt x="119385" y="160288"/>
                      </a:cubicBezTo>
                      <a:cubicBezTo>
                        <a:pt x="115106" y="161404"/>
                        <a:pt x="108449" y="161806"/>
                        <a:pt x="99415" y="158459"/>
                      </a:cubicBezTo>
                      <a:cubicBezTo>
                        <a:pt x="85315" y="153229"/>
                        <a:pt x="24324" y="56522"/>
                        <a:pt x="3329" y="22726"/>
                      </a:cubicBezTo>
                      <a:cubicBezTo>
                        <a:pt x="3110" y="22653"/>
                        <a:pt x="2891" y="22579"/>
                        <a:pt x="2671" y="22470"/>
                      </a:cubicBezTo>
                      <a:cubicBezTo>
                        <a:pt x="1043" y="21702"/>
                        <a:pt x="-36" y="20110"/>
                        <a:pt x="1" y="18318"/>
                      </a:cubicBezTo>
                      <a:cubicBezTo>
                        <a:pt x="129" y="12960"/>
                        <a:pt x="1739" y="8955"/>
                        <a:pt x="4793" y="6413"/>
                      </a:cubicBezTo>
                      <a:cubicBezTo>
                        <a:pt x="10133" y="1951"/>
                        <a:pt x="17923" y="3176"/>
                        <a:pt x="26171" y="4474"/>
                      </a:cubicBezTo>
                      <a:cubicBezTo>
                        <a:pt x="26336" y="4492"/>
                        <a:pt x="26500" y="4529"/>
                        <a:pt x="26647" y="4547"/>
                      </a:cubicBezTo>
                      <a:cubicBezTo>
                        <a:pt x="26665" y="2371"/>
                        <a:pt x="28201" y="506"/>
                        <a:pt x="30341" y="85"/>
                      </a:cubicBezTo>
                      <a:cubicBezTo>
                        <a:pt x="32480" y="-335"/>
                        <a:pt x="34639" y="835"/>
                        <a:pt x="35462" y="2865"/>
                      </a:cubicBezTo>
                      <a:cubicBezTo>
                        <a:pt x="37876" y="8845"/>
                        <a:pt x="42155" y="11515"/>
                        <a:pt x="48227" y="10839"/>
                      </a:cubicBezTo>
                      <a:cubicBezTo>
                        <a:pt x="48318" y="10711"/>
                        <a:pt x="48373" y="10601"/>
                        <a:pt x="48410" y="10509"/>
                      </a:cubicBezTo>
                      <a:cubicBezTo>
                        <a:pt x="49141" y="8607"/>
                        <a:pt x="51043" y="7437"/>
                        <a:pt x="53054" y="7583"/>
                      </a:cubicBezTo>
                      <a:cubicBezTo>
                        <a:pt x="55085" y="7748"/>
                        <a:pt x="56749" y="9229"/>
                        <a:pt x="57169" y="11204"/>
                      </a:cubicBezTo>
                      <a:cubicBezTo>
                        <a:pt x="57645" y="13490"/>
                        <a:pt x="59181" y="15283"/>
                        <a:pt x="60388" y="16508"/>
                      </a:cubicBezTo>
                      <a:cubicBezTo>
                        <a:pt x="66515" y="19013"/>
                        <a:pt x="72312" y="13819"/>
                        <a:pt x="80688" y="3450"/>
                      </a:cubicBezTo>
                      <a:cubicBezTo>
                        <a:pt x="80798" y="3322"/>
                        <a:pt x="80907" y="3194"/>
                        <a:pt x="81017" y="3085"/>
                      </a:cubicBezTo>
                      <a:cubicBezTo>
                        <a:pt x="83833" y="287"/>
                        <a:pt x="87509" y="926"/>
                        <a:pt x="90197" y="1402"/>
                      </a:cubicBezTo>
                      <a:cubicBezTo>
                        <a:pt x="90783" y="1512"/>
                        <a:pt x="91404" y="1622"/>
                        <a:pt x="92045" y="1695"/>
                      </a:cubicBezTo>
                      <a:cubicBezTo>
                        <a:pt x="92264" y="1713"/>
                        <a:pt x="92465" y="1749"/>
                        <a:pt x="92667" y="1804"/>
                      </a:cubicBezTo>
                      <a:cubicBezTo>
                        <a:pt x="101134" y="2353"/>
                        <a:pt x="106419" y="7876"/>
                        <a:pt x="110717" y="12356"/>
                      </a:cubicBezTo>
                      <a:cubicBezTo>
                        <a:pt x="112637" y="14368"/>
                        <a:pt x="114447" y="16252"/>
                        <a:pt x="116331" y="17550"/>
                      </a:cubicBezTo>
                      <a:cubicBezTo>
                        <a:pt x="117227" y="18154"/>
                        <a:pt x="117867" y="19068"/>
                        <a:pt x="118160" y="20129"/>
                      </a:cubicBezTo>
                      <a:cubicBezTo>
                        <a:pt x="119166" y="23860"/>
                        <a:pt x="124981" y="38490"/>
                        <a:pt x="157259" y="70457"/>
                      </a:cubicBezTo>
                      <a:cubicBezTo>
                        <a:pt x="196323" y="109155"/>
                        <a:pt x="211155" y="141177"/>
                        <a:pt x="212873" y="145054"/>
                      </a:cubicBezTo>
                      <a:cubicBezTo>
                        <a:pt x="214227" y="147267"/>
                        <a:pt x="219860" y="157270"/>
                        <a:pt x="216604" y="166067"/>
                      </a:cubicBezTo>
                      <a:cubicBezTo>
                        <a:pt x="215360" y="169396"/>
                        <a:pt x="212325" y="173839"/>
                        <a:pt x="204827" y="176052"/>
                      </a:cubicBezTo>
                      <a:cubicBezTo>
                        <a:pt x="197072" y="178375"/>
                        <a:pt x="182881" y="179948"/>
                        <a:pt x="169147" y="179948"/>
                      </a:cubicBezTo>
                      <a:close/>
                      <a:moveTo>
                        <a:pt x="122201" y="149663"/>
                      </a:moveTo>
                      <a:cubicBezTo>
                        <a:pt x="122750" y="149663"/>
                        <a:pt x="123299" y="149754"/>
                        <a:pt x="123811" y="149955"/>
                      </a:cubicBezTo>
                      <a:cubicBezTo>
                        <a:pt x="125201" y="150486"/>
                        <a:pt x="126280" y="151620"/>
                        <a:pt x="126645" y="153064"/>
                      </a:cubicBezTo>
                      <a:cubicBezTo>
                        <a:pt x="128310" y="159648"/>
                        <a:pt x="129681" y="160178"/>
                        <a:pt x="132699" y="161367"/>
                      </a:cubicBezTo>
                      <a:cubicBezTo>
                        <a:pt x="134966" y="162245"/>
                        <a:pt x="138057" y="163452"/>
                        <a:pt x="141331" y="166689"/>
                      </a:cubicBezTo>
                      <a:cubicBezTo>
                        <a:pt x="146196" y="171517"/>
                        <a:pt x="183997" y="172706"/>
                        <a:pt x="202193" y="167311"/>
                      </a:cubicBezTo>
                      <a:cubicBezTo>
                        <a:pt x="206875" y="165921"/>
                        <a:pt x="207716" y="163671"/>
                        <a:pt x="207990" y="162922"/>
                      </a:cubicBezTo>
                      <a:cubicBezTo>
                        <a:pt x="209618" y="158587"/>
                        <a:pt x="206253" y="151729"/>
                        <a:pt x="204936" y="149663"/>
                      </a:cubicBezTo>
                      <a:cubicBezTo>
                        <a:pt x="204808" y="149461"/>
                        <a:pt x="204681" y="149224"/>
                        <a:pt x="204589" y="149004"/>
                      </a:cubicBezTo>
                      <a:cubicBezTo>
                        <a:pt x="204443" y="148675"/>
                        <a:pt x="190214" y="116013"/>
                        <a:pt x="150804" y="76986"/>
                      </a:cubicBezTo>
                      <a:cubicBezTo>
                        <a:pt x="121269" y="47744"/>
                        <a:pt x="112399" y="31723"/>
                        <a:pt x="109820" y="24152"/>
                      </a:cubicBezTo>
                      <a:cubicBezTo>
                        <a:pt x="107736" y="22506"/>
                        <a:pt x="105889" y="20604"/>
                        <a:pt x="104115" y="18739"/>
                      </a:cubicBezTo>
                      <a:cubicBezTo>
                        <a:pt x="100109" y="14569"/>
                        <a:pt x="96671" y="10966"/>
                        <a:pt x="91313" y="10966"/>
                      </a:cubicBezTo>
                      <a:cubicBezTo>
                        <a:pt x="90710" y="10966"/>
                        <a:pt x="90143" y="10857"/>
                        <a:pt x="89612" y="10637"/>
                      </a:cubicBezTo>
                      <a:cubicBezTo>
                        <a:pt x="89283" y="10582"/>
                        <a:pt x="88954" y="10528"/>
                        <a:pt x="88625" y="10473"/>
                      </a:cubicBezTo>
                      <a:cubicBezTo>
                        <a:pt x="88149" y="10382"/>
                        <a:pt x="87509" y="10272"/>
                        <a:pt x="87034" y="10217"/>
                      </a:cubicBezTo>
                      <a:cubicBezTo>
                        <a:pt x="80249" y="18575"/>
                        <a:pt x="69313" y="31211"/>
                        <a:pt x="55725" y="24482"/>
                      </a:cubicBezTo>
                      <a:cubicBezTo>
                        <a:pt x="55285" y="24262"/>
                        <a:pt x="54883" y="23969"/>
                        <a:pt x="54536" y="23622"/>
                      </a:cubicBezTo>
                      <a:cubicBezTo>
                        <a:pt x="53676" y="22780"/>
                        <a:pt x="52360" y="21482"/>
                        <a:pt x="51135" y="19690"/>
                      </a:cubicBezTo>
                      <a:cubicBezTo>
                        <a:pt x="43581" y="21061"/>
                        <a:pt x="36943" y="19105"/>
                        <a:pt x="32188" y="14350"/>
                      </a:cubicBezTo>
                      <a:cubicBezTo>
                        <a:pt x="31694" y="14460"/>
                        <a:pt x="31200" y="14460"/>
                        <a:pt x="30688" y="14405"/>
                      </a:cubicBezTo>
                      <a:cubicBezTo>
                        <a:pt x="28695" y="14167"/>
                        <a:pt x="26720" y="13838"/>
                        <a:pt x="24781" y="13545"/>
                      </a:cubicBezTo>
                      <a:cubicBezTo>
                        <a:pt x="19203" y="12668"/>
                        <a:pt x="12857" y="11643"/>
                        <a:pt x="10700" y="13472"/>
                      </a:cubicBezTo>
                      <a:cubicBezTo>
                        <a:pt x="10169" y="13911"/>
                        <a:pt x="9822" y="14624"/>
                        <a:pt x="9602" y="15447"/>
                      </a:cubicBezTo>
                      <a:cubicBezTo>
                        <a:pt x="48739" y="78632"/>
                        <a:pt x="94239" y="146188"/>
                        <a:pt x="102670" y="149937"/>
                      </a:cubicBezTo>
                      <a:cubicBezTo>
                        <a:pt x="113954" y="154125"/>
                        <a:pt x="119385" y="150632"/>
                        <a:pt x="119623" y="150467"/>
                      </a:cubicBezTo>
                      <a:cubicBezTo>
                        <a:pt x="120354" y="149937"/>
                        <a:pt x="121287" y="149663"/>
                        <a:pt x="122201" y="1496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1" name="Graphic 4">
                <a:extLst>
                  <a:ext uri="{FF2B5EF4-FFF2-40B4-BE49-F238E27FC236}">
                    <a16:creationId xmlns:a16="http://schemas.microsoft.com/office/drawing/2014/main" id="{85882BF7-EFEA-6339-0B85-760D53029017}"/>
                  </a:ext>
                </a:extLst>
              </p:cNvPr>
              <p:cNvGrpSpPr/>
              <p:nvPr/>
            </p:nvGrpSpPr>
            <p:grpSpPr>
              <a:xfrm>
                <a:off x="7074388" y="4139701"/>
                <a:ext cx="218171" cy="181844"/>
                <a:chOff x="7074388" y="4139701"/>
                <a:chExt cx="218171" cy="181844"/>
              </a:xfrm>
            </p:grpSpPr>
            <p:sp>
              <p:nvSpPr>
                <p:cNvPr id="402" name="Freeform: Shape 401">
                  <a:extLst>
                    <a:ext uri="{FF2B5EF4-FFF2-40B4-BE49-F238E27FC236}">
                      <a16:creationId xmlns:a16="http://schemas.microsoft.com/office/drawing/2014/main" id="{89692E59-CA0D-89BB-C3C4-515E13B101B2}"/>
                    </a:ext>
                  </a:extLst>
                </p:cNvPr>
                <p:cNvSpPr/>
                <p:nvPr/>
              </p:nvSpPr>
              <p:spPr>
                <a:xfrm>
                  <a:off x="7078943" y="4144262"/>
                  <a:ext cx="209058" cy="172711"/>
                </a:xfrm>
                <a:custGeom>
                  <a:avLst/>
                  <a:gdLst>
                    <a:gd name="connsiteX0" fmla="*/ 165506 w 209058"/>
                    <a:gd name="connsiteY0" fmla="*/ 172712 h 172711"/>
                    <a:gd name="connsiteX1" fmla="*/ 133649 w 209058"/>
                    <a:gd name="connsiteY1" fmla="*/ 167079 h 172711"/>
                    <a:gd name="connsiteX2" fmla="*/ 126681 w 209058"/>
                    <a:gd name="connsiteY2" fmla="*/ 162836 h 172711"/>
                    <a:gd name="connsiteX3" fmla="*/ 117775 w 209058"/>
                    <a:gd name="connsiteY3" fmla="*/ 151607 h 172711"/>
                    <a:gd name="connsiteX4" fmla="*/ 96652 w 209058"/>
                    <a:gd name="connsiteY4" fmla="*/ 151406 h 172711"/>
                    <a:gd name="connsiteX5" fmla="*/ 1243 w 209058"/>
                    <a:gd name="connsiteY5" fmla="*/ 15069 h 172711"/>
                    <a:gd name="connsiteX6" fmla="*/ 512 w 209058"/>
                    <a:gd name="connsiteY6" fmla="*/ 15618 h 172711"/>
                    <a:gd name="connsiteX7" fmla="*/ 0 w 209058"/>
                    <a:gd name="connsiteY7" fmla="*/ 16038 h 172711"/>
                    <a:gd name="connsiteX8" fmla="*/ 18 w 209058"/>
                    <a:gd name="connsiteY8" fmla="*/ 15380 h 172711"/>
                    <a:gd name="connsiteX9" fmla="*/ 3292 w 209058"/>
                    <a:gd name="connsiteY9" fmla="*/ 6620 h 172711"/>
                    <a:gd name="connsiteX10" fmla="*/ 21233 w 209058"/>
                    <a:gd name="connsiteY10" fmla="*/ 5651 h 172711"/>
                    <a:gd name="connsiteX11" fmla="*/ 26646 w 209058"/>
                    <a:gd name="connsiteY11" fmla="*/ 6455 h 172711"/>
                    <a:gd name="connsiteX12" fmla="*/ 26646 w 209058"/>
                    <a:gd name="connsiteY12" fmla="*/ 0 h 172711"/>
                    <a:gd name="connsiteX13" fmla="*/ 27231 w 209058"/>
                    <a:gd name="connsiteY13" fmla="*/ 1426 h 172711"/>
                    <a:gd name="connsiteX14" fmla="*/ 46232 w 209058"/>
                    <a:gd name="connsiteY14" fmla="*/ 11759 h 172711"/>
                    <a:gd name="connsiteX15" fmla="*/ 48134 w 209058"/>
                    <a:gd name="connsiteY15" fmla="*/ 8979 h 172711"/>
                    <a:gd name="connsiteX16" fmla="*/ 48500 w 209058"/>
                    <a:gd name="connsiteY16" fmla="*/ 8028 h 172711"/>
                    <a:gd name="connsiteX17" fmla="*/ 48701 w 209058"/>
                    <a:gd name="connsiteY17" fmla="*/ 9034 h 172711"/>
                    <a:gd name="connsiteX18" fmla="*/ 53621 w 209058"/>
                    <a:gd name="connsiteY18" fmla="*/ 17044 h 172711"/>
                    <a:gd name="connsiteX19" fmla="*/ 79718 w 209058"/>
                    <a:gd name="connsiteY19" fmla="*/ 3109 h 172711"/>
                    <a:gd name="connsiteX20" fmla="*/ 85167 w 209058"/>
                    <a:gd name="connsiteY20" fmla="*/ 2578 h 172711"/>
                    <a:gd name="connsiteX21" fmla="*/ 87252 w 209058"/>
                    <a:gd name="connsiteY21" fmla="*/ 2908 h 172711"/>
                    <a:gd name="connsiteX22" fmla="*/ 88185 w 209058"/>
                    <a:gd name="connsiteY22" fmla="*/ 3017 h 172711"/>
                    <a:gd name="connsiteX23" fmla="*/ 88130 w 209058"/>
                    <a:gd name="connsiteY23" fmla="*/ 3054 h 172711"/>
                    <a:gd name="connsiteX24" fmla="*/ 103346 w 209058"/>
                    <a:gd name="connsiteY24" fmla="*/ 12289 h 172711"/>
                    <a:gd name="connsiteX25" fmla="*/ 109636 w 209058"/>
                    <a:gd name="connsiteY25" fmla="*/ 18050 h 172711"/>
                    <a:gd name="connsiteX26" fmla="*/ 109728 w 209058"/>
                    <a:gd name="connsiteY26" fmla="*/ 18105 h 172711"/>
                    <a:gd name="connsiteX27" fmla="*/ 109765 w 209058"/>
                    <a:gd name="connsiteY27" fmla="*/ 18215 h 172711"/>
                    <a:gd name="connsiteX28" fmla="*/ 149980 w 209058"/>
                    <a:gd name="connsiteY28" fmla="*/ 70463 h 172711"/>
                    <a:gd name="connsiteX29" fmla="*/ 204807 w 209058"/>
                    <a:gd name="connsiteY29" fmla="*/ 144018 h 172711"/>
                    <a:gd name="connsiteX30" fmla="*/ 208300 w 209058"/>
                    <a:gd name="connsiteY30" fmla="*/ 161593 h 172711"/>
                    <a:gd name="connsiteX31" fmla="*/ 199321 w 209058"/>
                    <a:gd name="connsiteY31" fmla="*/ 168926 h 172711"/>
                    <a:gd name="connsiteX32" fmla="*/ 165506 w 209058"/>
                    <a:gd name="connsiteY32" fmla="*/ 172712 h 172711"/>
                    <a:gd name="connsiteX33" fmla="*/ 118141 w 209058"/>
                    <a:gd name="connsiteY33" fmla="*/ 150620 h 172711"/>
                    <a:gd name="connsiteX34" fmla="*/ 118250 w 209058"/>
                    <a:gd name="connsiteY34" fmla="*/ 151059 h 172711"/>
                    <a:gd name="connsiteX35" fmla="*/ 126901 w 209058"/>
                    <a:gd name="connsiteY35" fmla="*/ 162288 h 172711"/>
                    <a:gd name="connsiteX36" fmla="*/ 134069 w 209058"/>
                    <a:gd name="connsiteY36" fmla="*/ 166658 h 172711"/>
                    <a:gd name="connsiteX37" fmla="*/ 199138 w 209058"/>
                    <a:gd name="connsiteY37" fmla="*/ 168341 h 172711"/>
                    <a:gd name="connsiteX38" fmla="*/ 207715 w 209058"/>
                    <a:gd name="connsiteY38" fmla="*/ 161373 h 172711"/>
                    <a:gd name="connsiteX39" fmla="*/ 204259 w 209058"/>
                    <a:gd name="connsiteY39" fmla="*/ 144292 h 172711"/>
                    <a:gd name="connsiteX40" fmla="*/ 204240 w 209058"/>
                    <a:gd name="connsiteY40" fmla="*/ 144256 h 172711"/>
                    <a:gd name="connsiteX41" fmla="*/ 149541 w 209058"/>
                    <a:gd name="connsiteY41" fmla="*/ 70866 h 172711"/>
                    <a:gd name="connsiteX42" fmla="*/ 109198 w 209058"/>
                    <a:gd name="connsiteY42" fmla="*/ 18452 h 172711"/>
                    <a:gd name="connsiteX43" fmla="*/ 102907 w 209058"/>
                    <a:gd name="connsiteY43" fmla="*/ 12673 h 172711"/>
                    <a:gd name="connsiteX44" fmla="*/ 87014 w 209058"/>
                    <a:gd name="connsiteY44" fmla="*/ 3584 h 172711"/>
                    <a:gd name="connsiteX45" fmla="*/ 85880 w 209058"/>
                    <a:gd name="connsiteY45" fmla="*/ 3584 h 172711"/>
                    <a:gd name="connsiteX46" fmla="*/ 86283 w 209058"/>
                    <a:gd name="connsiteY46" fmla="*/ 3365 h 172711"/>
                    <a:gd name="connsiteX47" fmla="*/ 85058 w 209058"/>
                    <a:gd name="connsiteY47" fmla="*/ 3164 h 172711"/>
                    <a:gd name="connsiteX48" fmla="*/ 80156 w 209058"/>
                    <a:gd name="connsiteY48" fmla="*/ 3511 h 172711"/>
                    <a:gd name="connsiteX49" fmla="*/ 59198 w 209058"/>
                    <a:gd name="connsiteY49" fmla="*/ 19001 h 172711"/>
                    <a:gd name="connsiteX50" fmla="*/ 53309 w 209058"/>
                    <a:gd name="connsiteY50" fmla="*/ 17556 h 172711"/>
                    <a:gd name="connsiteX51" fmla="*/ 53237 w 209058"/>
                    <a:gd name="connsiteY51" fmla="*/ 17501 h 172711"/>
                    <a:gd name="connsiteX52" fmla="*/ 48317 w 209058"/>
                    <a:gd name="connsiteY52" fmla="*/ 9985 h 172711"/>
                    <a:gd name="connsiteX53" fmla="*/ 46598 w 209058"/>
                    <a:gd name="connsiteY53" fmla="*/ 12253 h 172711"/>
                    <a:gd name="connsiteX54" fmla="*/ 46525 w 209058"/>
                    <a:gd name="connsiteY54" fmla="*/ 12308 h 172711"/>
                    <a:gd name="connsiteX55" fmla="*/ 46433 w 209058"/>
                    <a:gd name="connsiteY55" fmla="*/ 12326 h 172711"/>
                    <a:gd name="connsiteX56" fmla="*/ 27231 w 209058"/>
                    <a:gd name="connsiteY56" fmla="*/ 2962 h 172711"/>
                    <a:gd name="connsiteX57" fmla="*/ 27231 w 209058"/>
                    <a:gd name="connsiteY57" fmla="*/ 7114 h 172711"/>
                    <a:gd name="connsiteX58" fmla="*/ 26902 w 209058"/>
                    <a:gd name="connsiteY58" fmla="*/ 7077 h 172711"/>
                    <a:gd name="connsiteX59" fmla="*/ 21123 w 209058"/>
                    <a:gd name="connsiteY59" fmla="*/ 6236 h 172711"/>
                    <a:gd name="connsiteX60" fmla="*/ 3658 w 209058"/>
                    <a:gd name="connsiteY60" fmla="*/ 7077 h 172711"/>
                    <a:gd name="connsiteX61" fmla="*/ 622 w 209058"/>
                    <a:gd name="connsiteY61" fmla="*/ 14758 h 172711"/>
                    <a:gd name="connsiteX62" fmla="*/ 1189 w 209058"/>
                    <a:gd name="connsiteY62" fmla="*/ 14392 h 172711"/>
                    <a:gd name="connsiteX63" fmla="*/ 1445 w 209058"/>
                    <a:gd name="connsiteY63" fmla="*/ 14264 h 172711"/>
                    <a:gd name="connsiteX64" fmla="*/ 1591 w 209058"/>
                    <a:gd name="connsiteY64" fmla="*/ 14502 h 172711"/>
                    <a:gd name="connsiteX65" fmla="*/ 96853 w 209058"/>
                    <a:gd name="connsiteY65" fmla="*/ 150839 h 172711"/>
                    <a:gd name="connsiteX66" fmla="*/ 117775 w 209058"/>
                    <a:gd name="connsiteY66" fmla="*/ 150876 h 172711"/>
                    <a:gd name="connsiteX67" fmla="*/ 118141 w 209058"/>
                    <a:gd name="connsiteY67" fmla="*/ 150620 h 17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09058" h="172711">
                      <a:moveTo>
                        <a:pt x="165506" y="172712"/>
                      </a:moveTo>
                      <a:cubicBezTo>
                        <a:pt x="151022" y="172712"/>
                        <a:pt x="137507" y="170901"/>
                        <a:pt x="133649" y="167079"/>
                      </a:cubicBezTo>
                      <a:cubicBezTo>
                        <a:pt x="131107" y="164555"/>
                        <a:pt x="128747" y="163641"/>
                        <a:pt x="126681" y="162836"/>
                      </a:cubicBezTo>
                      <a:cubicBezTo>
                        <a:pt x="123115" y="161446"/>
                        <a:pt x="120043" y="160239"/>
                        <a:pt x="117775" y="151607"/>
                      </a:cubicBezTo>
                      <a:cubicBezTo>
                        <a:pt x="116147" y="152613"/>
                        <a:pt x="109161" y="156051"/>
                        <a:pt x="96652" y="151406"/>
                      </a:cubicBezTo>
                      <a:cubicBezTo>
                        <a:pt x="82753" y="146249"/>
                        <a:pt x="6328" y="23262"/>
                        <a:pt x="1243" y="15069"/>
                      </a:cubicBezTo>
                      <a:cubicBezTo>
                        <a:pt x="1079" y="15179"/>
                        <a:pt x="823" y="15362"/>
                        <a:pt x="512" y="15618"/>
                      </a:cubicBezTo>
                      <a:lnTo>
                        <a:pt x="0" y="16038"/>
                      </a:lnTo>
                      <a:lnTo>
                        <a:pt x="18" y="15380"/>
                      </a:lnTo>
                      <a:cubicBezTo>
                        <a:pt x="110" y="11229"/>
                        <a:pt x="1189" y="8376"/>
                        <a:pt x="3292" y="6620"/>
                      </a:cubicBezTo>
                      <a:cubicBezTo>
                        <a:pt x="7150" y="3420"/>
                        <a:pt x="13990" y="4499"/>
                        <a:pt x="21233" y="5651"/>
                      </a:cubicBezTo>
                      <a:cubicBezTo>
                        <a:pt x="23006" y="5925"/>
                        <a:pt x="24835" y="6218"/>
                        <a:pt x="26646" y="6455"/>
                      </a:cubicBezTo>
                      <a:lnTo>
                        <a:pt x="26646" y="0"/>
                      </a:lnTo>
                      <a:lnTo>
                        <a:pt x="27231" y="1426"/>
                      </a:lnTo>
                      <a:cubicBezTo>
                        <a:pt x="30614" y="9820"/>
                        <a:pt x="37362" y="13478"/>
                        <a:pt x="46232" y="11759"/>
                      </a:cubicBezTo>
                      <a:cubicBezTo>
                        <a:pt x="46506" y="11466"/>
                        <a:pt x="47659" y="10241"/>
                        <a:pt x="48134" y="8979"/>
                      </a:cubicBezTo>
                      <a:lnTo>
                        <a:pt x="48500" y="8028"/>
                      </a:lnTo>
                      <a:lnTo>
                        <a:pt x="48701" y="9034"/>
                      </a:lnTo>
                      <a:cubicBezTo>
                        <a:pt x="49506" y="12929"/>
                        <a:pt x="52176" y="15599"/>
                        <a:pt x="53621" y="17044"/>
                      </a:cubicBezTo>
                      <a:cubicBezTo>
                        <a:pt x="64228" y="22256"/>
                        <a:pt x="73189" y="11192"/>
                        <a:pt x="79718" y="3109"/>
                      </a:cubicBezTo>
                      <a:cubicBezTo>
                        <a:pt x="80998" y="1847"/>
                        <a:pt x="83027" y="2194"/>
                        <a:pt x="85167" y="2578"/>
                      </a:cubicBezTo>
                      <a:cubicBezTo>
                        <a:pt x="85844" y="2688"/>
                        <a:pt x="86539" y="2816"/>
                        <a:pt x="87252" y="2908"/>
                      </a:cubicBezTo>
                      <a:lnTo>
                        <a:pt x="88185" y="3017"/>
                      </a:lnTo>
                      <a:lnTo>
                        <a:pt x="88130" y="3054"/>
                      </a:lnTo>
                      <a:cubicBezTo>
                        <a:pt x="94915" y="3493"/>
                        <a:pt x="99194" y="7973"/>
                        <a:pt x="103346" y="12289"/>
                      </a:cubicBezTo>
                      <a:cubicBezTo>
                        <a:pt x="105430" y="14466"/>
                        <a:pt x="107387" y="16514"/>
                        <a:pt x="109636" y="18050"/>
                      </a:cubicBezTo>
                      <a:lnTo>
                        <a:pt x="109728" y="18105"/>
                      </a:lnTo>
                      <a:lnTo>
                        <a:pt x="109765" y="18215"/>
                      </a:lnTo>
                      <a:cubicBezTo>
                        <a:pt x="111155" y="23317"/>
                        <a:pt x="117848" y="38642"/>
                        <a:pt x="149980" y="70463"/>
                      </a:cubicBezTo>
                      <a:cubicBezTo>
                        <a:pt x="189738" y="109837"/>
                        <a:pt x="204350" y="142957"/>
                        <a:pt x="204807" y="144018"/>
                      </a:cubicBezTo>
                      <a:cubicBezTo>
                        <a:pt x="205210" y="144658"/>
                        <a:pt x="211117" y="154131"/>
                        <a:pt x="208300" y="161593"/>
                      </a:cubicBezTo>
                      <a:cubicBezTo>
                        <a:pt x="206983" y="165085"/>
                        <a:pt x="203966" y="167554"/>
                        <a:pt x="199321" y="168926"/>
                      </a:cubicBezTo>
                      <a:cubicBezTo>
                        <a:pt x="190927" y="171395"/>
                        <a:pt x="177869" y="172712"/>
                        <a:pt x="165506" y="172712"/>
                      </a:cubicBezTo>
                      <a:close/>
                      <a:moveTo>
                        <a:pt x="118141" y="150620"/>
                      </a:moveTo>
                      <a:lnTo>
                        <a:pt x="118250" y="151059"/>
                      </a:lnTo>
                      <a:cubicBezTo>
                        <a:pt x="120445" y="159764"/>
                        <a:pt x="123298" y="160879"/>
                        <a:pt x="126901" y="162288"/>
                      </a:cubicBezTo>
                      <a:cubicBezTo>
                        <a:pt x="129022" y="163111"/>
                        <a:pt x="131436" y="164062"/>
                        <a:pt x="134069" y="166658"/>
                      </a:cubicBezTo>
                      <a:cubicBezTo>
                        <a:pt x="140946" y="173480"/>
                        <a:pt x="181490" y="173571"/>
                        <a:pt x="199138" y="168341"/>
                      </a:cubicBezTo>
                      <a:cubicBezTo>
                        <a:pt x="203600" y="167024"/>
                        <a:pt x="206471" y="164665"/>
                        <a:pt x="207715" y="161373"/>
                      </a:cubicBezTo>
                      <a:cubicBezTo>
                        <a:pt x="210458" y="154076"/>
                        <a:pt x="204332" y="144402"/>
                        <a:pt x="204259" y="144292"/>
                      </a:cubicBezTo>
                      <a:lnTo>
                        <a:pt x="204240" y="144256"/>
                      </a:lnTo>
                      <a:cubicBezTo>
                        <a:pt x="204094" y="143926"/>
                        <a:pt x="189665" y="110606"/>
                        <a:pt x="149541" y="70866"/>
                      </a:cubicBezTo>
                      <a:cubicBezTo>
                        <a:pt x="117519" y="39173"/>
                        <a:pt x="110661" y="23719"/>
                        <a:pt x="109198" y="18452"/>
                      </a:cubicBezTo>
                      <a:cubicBezTo>
                        <a:pt x="106948" y="16880"/>
                        <a:pt x="104991" y="14850"/>
                        <a:pt x="102907" y="12673"/>
                      </a:cubicBezTo>
                      <a:cubicBezTo>
                        <a:pt x="98627" y="8211"/>
                        <a:pt x="94202" y="3584"/>
                        <a:pt x="87014" y="3584"/>
                      </a:cubicBezTo>
                      <a:lnTo>
                        <a:pt x="85880" y="3584"/>
                      </a:lnTo>
                      <a:lnTo>
                        <a:pt x="86283" y="3365"/>
                      </a:lnTo>
                      <a:cubicBezTo>
                        <a:pt x="85862" y="3310"/>
                        <a:pt x="85460" y="3237"/>
                        <a:pt x="85058" y="3164"/>
                      </a:cubicBezTo>
                      <a:cubicBezTo>
                        <a:pt x="82973" y="2798"/>
                        <a:pt x="81181" y="2487"/>
                        <a:pt x="80156" y="3511"/>
                      </a:cubicBezTo>
                      <a:cubicBezTo>
                        <a:pt x="74725" y="10241"/>
                        <a:pt x="67647" y="19001"/>
                        <a:pt x="59198" y="19001"/>
                      </a:cubicBezTo>
                      <a:cubicBezTo>
                        <a:pt x="57296" y="19001"/>
                        <a:pt x="55340" y="18562"/>
                        <a:pt x="53309" y="17556"/>
                      </a:cubicBezTo>
                      <a:lnTo>
                        <a:pt x="53237" y="17501"/>
                      </a:lnTo>
                      <a:cubicBezTo>
                        <a:pt x="51938" y="16221"/>
                        <a:pt x="49359" y="13661"/>
                        <a:pt x="48317" y="9985"/>
                      </a:cubicBezTo>
                      <a:cubicBezTo>
                        <a:pt x="47640" y="11192"/>
                        <a:pt x="46653" y="12198"/>
                        <a:pt x="46598" y="12253"/>
                      </a:cubicBezTo>
                      <a:lnTo>
                        <a:pt x="46525" y="12308"/>
                      </a:lnTo>
                      <a:lnTo>
                        <a:pt x="46433" y="12326"/>
                      </a:lnTo>
                      <a:cubicBezTo>
                        <a:pt x="37692" y="14063"/>
                        <a:pt x="30925" y="10735"/>
                        <a:pt x="27231" y="2962"/>
                      </a:cubicBezTo>
                      <a:lnTo>
                        <a:pt x="27231" y="7114"/>
                      </a:lnTo>
                      <a:lnTo>
                        <a:pt x="26902" y="7077"/>
                      </a:lnTo>
                      <a:cubicBezTo>
                        <a:pt x="24963" y="6840"/>
                        <a:pt x="23006" y="6528"/>
                        <a:pt x="21123" y="6236"/>
                      </a:cubicBezTo>
                      <a:cubicBezTo>
                        <a:pt x="14027" y="5120"/>
                        <a:pt x="7315" y="4060"/>
                        <a:pt x="3658" y="7077"/>
                      </a:cubicBezTo>
                      <a:cubicBezTo>
                        <a:pt x="1792" y="8614"/>
                        <a:pt x="786" y="11137"/>
                        <a:pt x="622" y="14758"/>
                      </a:cubicBezTo>
                      <a:cubicBezTo>
                        <a:pt x="951" y="14521"/>
                        <a:pt x="1171" y="14411"/>
                        <a:pt x="1189" y="14392"/>
                      </a:cubicBezTo>
                      <a:lnTo>
                        <a:pt x="1445" y="14264"/>
                      </a:lnTo>
                      <a:lnTo>
                        <a:pt x="1591" y="14502"/>
                      </a:lnTo>
                      <a:cubicBezTo>
                        <a:pt x="2396" y="15819"/>
                        <a:pt x="82973" y="145682"/>
                        <a:pt x="96853" y="150839"/>
                      </a:cubicBezTo>
                      <a:cubicBezTo>
                        <a:pt x="110642" y="155960"/>
                        <a:pt x="117702" y="150930"/>
                        <a:pt x="117775" y="150876"/>
                      </a:cubicBezTo>
                      <a:lnTo>
                        <a:pt x="118141" y="1506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3" name="Freeform: Shape 402">
                  <a:extLst>
                    <a:ext uri="{FF2B5EF4-FFF2-40B4-BE49-F238E27FC236}">
                      <a16:creationId xmlns:a16="http://schemas.microsoft.com/office/drawing/2014/main" id="{7FAC186B-E2E0-B4C9-257A-85584A6D26A8}"/>
                    </a:ext>
                  </a:extLst>
                </p:cNvPr>
                <p:cNvSpPr/>
                <p:nvPr/>
              </p:nvSpPr>
              <p:spPr>
                <a:xfrm>
                  <a:off x="7074388" y="4139701"/>
                  <a:ext cx="218171" cy="181844"/>
                </a:xfrm>
                <a:custGeom>
                  <a:avLst/>
                  <a:gdLst>
                    <a:gd name="connsiteX0" fmla="*/ 170061 w 218171"/>
                    <a:gd name="connsiteY0" fmla="*/ 181844 h 181844"/>
                    <a:gd name="connsiteX1" fmla="*/ 134985 w 218171"/>
                    <a:gd name="connsiteY1" fmla="*/ 174895 h 181844"/>
                    <a:gd name="connsiteX2" fmla="*/ 129590 w 218171"/>
                    <a:gd name="connsiteY2" fmla="*/ 171658 h 181844"/>
                    <a:gd name="connsiteX3" fmla="*/ 119513 w 218171"/>
                    <a:gd name="connsiteY3" fmla="*/ 162148 h 181844"/>
                    <a:gd name="connsiteX4" fmla="*/ 99616 w 218171"/>
                    <a:gd name="connsiteY4" fmla="*/ 160246 h 181844"/>
                    <a:gd name="connsiteX5" fmla="*/ 3823 w 218171"/>
                    <a:gd name="connsiteY5" fmla="*/ 25116 h 181844"/>
                    <a:gd name="connsiteX6" fmla="*/ 2598 w 218171"/>
                    <a:gd name="connsiteY6" fmla="*/ 24732 h 181844"/>
                    <a:gd name="connsiteX7" fmla="*/ 1 w 218171"/>
                    <a:gd name="connsiteY7" fmla="*/ 20508 h 181844"/>
                    <a:gd name="connsiteX8" fmla="*/ 19 w 218171"/>
                    <a:gd name="connsiteY8" fmla="*/ 19849 h 181844"/>
                    <a:gd name="connsiteX9" fmla="*/ 4957 w 218171"/>
                    <a:gd name="connsiteY9" fmla="*/ 7669 h 181844"/>
                    <a:gd name="connsiteX10" fmla="*/ 26482 w 218171"/>
                    <a:gd name="connsiteY10" fmla="*/ 5694 h 181844"/>
                    <a:gd name="connsiteX11" fmla="*/ 26647 w 218171"/>
                    <a:gd name="connsiteY11" fmla="*/ 5712 h 181844"/>
                    <a:gd name="connsiteX12" fmla="*/ 26647 w 218171"/>
                    <a:gd name="connsiteY12" fmla="*/ 4561 h 181844"/>
                    <a:gd name="connsiteX13" fmla="*/ 30341 w 218171"/>
                    <a:gd name="connsiteY13" fmla="*/ 80 h 181844"/>
                    <a:gd name="connsiteX14" fmla="*/ 35461 w 218171"/>
                    <a:gd name="connsiteY14" fmla="*/ 2859 h 181844"/>
                    <a:gd name="connsiteX15" fmla="*/ 36047 w 218171"/>
                    <a:gd name="connsiteY15" fmla="*/ 4286 h 181844"/>
                    <a:gd name="connsiteX16" fmla="*/ 48354 w 218171"/>
                    <a:gd name="connsiteY16" fmla="*/ 12095 h 181844"/>
                    <a:gd name="connsiteX17" fmla="*/ 48446 w 218171"/>
                    <a:gd name="connsiteY17" fmla="*/ 11912 h 181844"/>
                    <a:gd name="connsiteX18" fmla="*/ 48812 w 218171"/>
                    <a:gd name="connsiteY18" fmla="*/ 10980 h 181844"/>
                    <a:gd name="connsiteX19" fmla="*/ 53457 w 218171"/>
                    <a:gd name="connsiteY19" fmla="*/ 8072 h 181844"/>
                    <a:gd name="connsiteX20" fmla="*/ 57553 w 218171"/>
                    <a:gd name="connsiteY20" fmla="*/ 11711 h 181844"/>
                    <a:gd name="connsiteX21" fmla="*/ 57755 w 218171"/>
                    <a:gd name="connsiteY21" fmla="*/ 12717 h 181844"/>
                    <a:gd name="connsiteX22" fmla="*/ 60845 w 218171"/>
                    <a:gd name="connsiteY22" fmla="*/ 17819 h 181844"/>
                    <a:gd name="connsiteX23" fmla="*/ 80742 w 218171"/>
                    <a:gd name="connsiteY23" fmla="*/ 4835 h 181844"/>
                    <a:gd name="connsiteX24" fmla="*/ 81072 w 218171"/>
                    <a:gd name="connsiteY24" fmla="*/ 4451 h 181844"/>
                    <a:gd name="connsiteX25" fmla="*/ 90527 w 218171"/>
                    <a:gd name="connsiteY25" fmla="*/ 2658 h 181844"/>
                    <a:gd name="connsiteX26" fmla="*/ 92374 w 218171"/>
                    <a:gd name="connsiteY26" fmla="*/ 2951 h 181844"/>
                    <a:gd name="connsiteX27" fmla="*/ 93288 w 218171"/>
                    <a:gd name="connsiteY27" fmla="*/ 3061 h 181844"/>
                    <a:gd name="connsiteX28" fmla="*/ 93709 w 218171"/>
                    <a:gd name="connsiteY28" fmla="*/ 3134 h 181844"/>
                    <a:gd name="connsiteX29" fmla="*/ 111210 w 218171"/>
                    <a:gd name="connsiteY29" fmla="*/ 13723 h 181844"/>
                    <a:gd name="connsiteX30" fmla="*/ 116770 w 218171"/>
                    <a:gd name="connsiteY30" fmla="*/ 18861 h 181844"/>
                    <a:gd name="connsiteX31" fmla="*/ 118708 w 218171"/>
                    <a:gd name="connsiteY31" fmla="*/ 21586 h 181844"/>
                    <a:gd name="connsiteX32" fmla="*/ 157735 w 218171"/>
                    <a:gd name="connsiteY32" fmla="*/ 71787 h 181844"/>
                    <a:gd name="connsiteX33" fmla="*/ 213385 w 218171"/>
                    <a:gd name="connsiteY33" fmla="*/ 146457 h 181844"/>
                    <a:gd name="connsiteX34" fmla="*/ 217116 w 218171"/>
                    <a:gd name="connsiteY34" fmla="*/ 167781 h 181844"/>
                    <a:gd name="connsiteX35" fmla="*/ 205156 w 218171"/>
                    <a:gd name="connsiteY35" fmla="*/ 177894 h 181844"/>
                    <a:gd name="connsiteX36" fmla="*/ 170061 w 218171"/>
                    <a:gd name="connsiteY36" fmla="*/ 181844 h 181844"/>
                    <a:gd name="connsiteX37" fmla="*/ 122677 w 218171"/>
                    <a:gd name="connsiteY37" fmla="*/ 150718 h 181844"/>
                    <a:gd name="connsiteX38" fmla="*/ 124104 w 218171"/>
                    <a:gd name="connsiteY38" fmla="*/ 150956 h 181844"/>
                    <a:gd name="connsiteX39" fmla="*/ 127121 w 218171"/>
                    <a:gd name="connsiteY39" fmla="*/ 154047 h 181844"/>
                    <a:gd name="connsiteX40" fmla="*/ 127231 w 218171"/>
                    <a:gd name="connsiteY40" fmla="*/ 154486 h 181844"/>
                    <a:gd name="connsiteX41" fmla="*/ 133119 w 218171"/>
                    <a:gd name="connsiteY41" fmla="*/ 162605 h 181844"/>
                    <a:gd name="connsiteX42" fmla="*/ 141843 w 218171"/>
                    <a:gd name="connsiteY42" fmla="*/ 168000 h 181844"/>
                    <a:gd name="connsiteX43" fmla="*/ 202394 w 218171"/>
                    <a:gd name="connsiteY43" fmla="*/ 168549 h 181844"/>
                    <a:gd name="connsiteX44" fmla="*/ 208009 w 218171"/>
                    <a:gd name="connsiteY44" fmla="*/ 164361 h 181844"/>
                    <a:gd name="connsiteX45" fmla="*/ 204973 w 218171"/>
                    <a:gd name="connsiteY45" fmla="*/ 151340 h 181844"/>
                    <a:gd name="connsiteX46" fmla="*/ 204753 w 218171"/>
                    <a:gd name="connsiteY46" fmla="*/ 150937 h 181844"/>
                    <a:gd name="connsiteX47" fmla="*/ 150895 w 218171"/>
                    <a:gd name="connsiteY47" fmla="*/ 78718 h 181844"/>
                    <a:gd name="connsiteX48" fmla="*/ 109857 w 218171"/>
                    <a:gd name="connsiteY48" fmla="*/ 25848 h 181844"/>
                    <a:gd name="connsiteX49" fmla="*/ 104188 w 218171"/>
                    <a:gd name="connsiteY49" fmla="*/ 20453 h 181844"/>
                    <a:gd name="connsiteX50" fmla="*/ 91606 w 218171"/>
                    <a:gd name="connsiteY50" fmla="*/ 12772 h 181844"/>
                    <a:gd name="connsiteX51" fmla="*/ 90472 w 218171"/>
                    <a:gd name="connsiteY51" fmla="*/ 12772 h 181844"/>
                    <a:gd name="connsiteX52" fmla="*/ 88167 w 218171"/>
                    <a:gd name="connsiteY52" fmla="*/ 12150 h 181844"/>
                    <a:gd name="connsiteX53" fmla="*/ 87436 w 218171"/>
                    <a:gd name="connsiteY53" fmla="*/ 12040 h 181844"/>
                    <a:gd name="connsiteX54" fmla="*/ 63771 w 218171"/>
                    <a:gd name="connsiteY54" fmla="*/ 28188 h 181844"/>
                    <a:gd name="connsiteX55" fmla="*/ 55853 w 218171"/>
                    <a:gd name="connsiteY55" fmla="*/ 26268 h 181844"/>
                    <a:gd name="connsiteX56" fmla="*/ 55249 w 218171"/>
                    <a:gd name="connsiteY56" fmla="*/ 25902 h 181844"/>
                    <a:gd name="connsiteX57" fmla="*/ 54591 w 218171"/>
                    <a:gd name="connsiteY57" fmla="*/ 25354 h 181844"/>
                    <a:gd name="connsiteX58" fmla="*/ 51262 w 218171"/>
                    <a:gd name="connsiteY58" fmla="*/ 21550 h 181844"/>
                    <a:gd name="connsiteX59" fmla="*/ 32371 w 218171"/>
                    <a:gd name="connsiteY59" fmla="*/ 16283 h 181844"/>
                    <a:gd name="connsiteX60" fmla="*/ 31292 w 218171"/>
                    <a:gd name="connsiteY60" fmla="*/ 16283 h 181844"/>
                    <a:gd name="connsiteX61" fmla="*/ 25001 w 218171"/>
                    <a:gd name="connsiteY61" fmla="*/ 15369 h 181844"/>
                    <a:gd name="connsiteX62" fmla="*/ 11175 w 218171"/>
                    <a:gd name="connsiteY62" fmla="*/ 15222 h 181844"/>
                    <a:gd name="connsiteX63" fmla="*/ 10188 w 218171"/>
                    <a:gd name="connsiteY63" fmla="*/ 16941 h 181844"/>
                    <a:gd name="connsiteX64" fmla="*/ 103054 w 218171"/>
                    <a:gd name="connsiteY64" fmla="*/ 151194 h 181844"/>
                    <a:gd name="connsiteX65" fmla="*/ 119751 w 218171"/>
                    <a:gd name="connsiteY65" fmla="*/ 151742 h 181844"/>
                    <a:gd name="connsiteX66" fmla="*/ 122677 w 218171"/>
                    <a:gd name="connsiteY66" fmla="*/ 150718 h 181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218171" h="181844">
                      <a:moveTo>
                        <a:pt x="170061" y="181844"/>
                      </a:moveTo>
                      <a:cubicBezTo>
                        <a:pt x="159582" y="181844"/>
                        <a:pt x="141093" y="180948"/>
                        <a:pt x="134985" y="174895"/>
                      </a:cubicBezTo>
                      <a:cubicBezTo>
                        <a:pt x="133101" y="173029"/>
                        <a:pt x="131473" y="172389"/>
                        <a:pt x="129590" y="171658"/>
                      </a:cubicBezTo>
                      <a:cubicBezTo>
                        <a:pt x="125639" y="170121"/>
                        <a:pt x="122110" y="168256"/>
                        <a:pt x="119513" y="162148"/>
                      </a:cubicBezTo>
                      <a:cubicBezTo>
                        <a:pt x="115197" y="163209"/>
                        <a:pt x="108540" y="163556"/>
                        <a:pt x="99616" y="160246"/>
                      </a:cubicBezTo>
                      <a:cubicBezTo>
                        <a:pt x="85936" y="155162"/>
                        <a:pt x="29536" y="66447"/>
                        <a:pt x="3823" y="25116"/>
                      </a:cubicBezTo>
                      <a:cubicBezTo>
                        <a:pt x="3403" y="25043"/>
                        <a:pt x="3000" y="24915"/>
                        <a:pt x="2598" y="24732"/>
                      </a:cubicBezTo>
                      <a:cubicBezTo>
                        <a:pt x="970" y="23964"/>
                        <a:pt x="-36" y="22300"/>
                        <a:pt x="1" y="20508"/>
                      </a:cubicBezTo>
                      <a:lnTo>
                        <a:pt x="19" y="19849"/>
                      </a:lnTo>
                      <a:cubicBezTo>
                        <a:pt x="147" y="14363"/>
                        <a:pt x="1811" y="10266"/>
                        <a:pt x="4957" y="7669"/>
                      </a:cubicBezTo>
                      <a:cubicBezTo>
                        <a:pt x="10407" y="3171"/>
                        <a:pt x="18563" y="4451"/>
                        <a:pt x="26482" y="5694"/>
                      </a:cubicBezTo>
                      <a:cubicBezTo>
                        <a:pt x="26537" y="5694"/>
                        <a:pt x="26592" y="5712"/>
                        <a:pt x="26647" y="5712"/>
                      </a:cubicBezTo>
                      <a:lnTo>
                        <a:pt x="26647" y="4561"/>
                      </a:lnTo>
                      <a:cubicBezTo>
                        <a:pt x="26647" y="2366"/>
                        <a:pt x="28201" y="482"/>
                        <a:pt x="30341" y="80"/>
                      </a:cubicBezTo>
                      <a:cubicBezTo>
                        <a:pt x="32462" y="-323"/>
                        <a:pt x="34638" y="830"/>
                        <a:pt x="35461" y="2859"/>
                      </a:cubicBezTo>
                      <a:lnTo>
                        <a:pt x="36047" y="4286"/>
                      </a:lnTo>
                      <a:cubicBezTo>
                        <a:pt x="38424" y="10175"/>
                        <a:pt x="42484" y="12754"/>
                        <a:pt x="48354" y="12095"/>
                      </a:cubicBezTo>
                      <a:cubicBezTo>
                        <a:pt x="48391" y="12022"/>
                        <a:pt x="48428" y="11967"/>
                        <a:pt x="48446" y="11912"/>
                      </a:cubicBezTo>
                      <a:lnTo>
                        <a:pt x="48812" y="10980"/>
                      </a:lnTo>
                      <a:cubicBezTo>
                        <a:pt x="49543" y="9078"/>
                        <a:pt x="51482" y="7944"/>
                        <a:pt x="53457" y="8072"/>
                      </a:cubicBezTo>
                      <a:cubicBezTo>
                        <a:pt x="55487" y="8236"/>
                        <a:pt x="57151" y="9717"/>
                        <a:pt x="57553" y="11711"/>
                      </a:cubicBezTo>
                      <a:lnTo>
                        <a:pt x="57755" y="12717"/>
                      </a:lnTo>
                      <a:cubicBezTo>
                        <a:pt x="58212" y="14893"/>
                        <a:pt x="59693" y="16630"/>
                        <a:pt x="60845" y="17819"/>
                      </a:cubicBezTo>
                      <a:cubicBezTo>
                        <a:pt x="67392" y="20453"/>
                        <a:pt x="73738" y="13485"/>
                        <a:pt x="80742" y="4835"/>
                      </a:cubicBezTo>
                      <a:cubicBezTo>
                        <a:pt x="80852" y="4707"/>
                        <a:pt x="80962" y="4579"/>
                        <a:pt x="81072" y="4451"/>
                      </a:cubicBezTo>
                      <a:cubicBezTo>
                        <a:pt x="84034" y="1524"/>
                        <a:pt x="87930" y="2201"/>
                        <a:pt x="90527" y="2658"/>
                      </a:cubicBezTo>
                      <a:cubicBezTo>
                        <a:pt x="91130" y="2768"/>
                        <a:pt x="91752" y="2878"/>
                        <a:pt x="92374" y="2951"/>
                      </a:cubicBezTo>
                      <a:lnTo>
                        <a:pt x="93288" y="3061"/>
                      </a:lnTo>
                      <a:cubicBezTo>
                        <a:pt x="93435" y="3079"/>
                        <a:pt x="93581" y="3097"/>
                        <a:pt x="93709" y="3134"/>
                      </a:cubicBezTo>
                      <a:cubicBezTo>
                        <a:pt x="101865" y="3939"/>
                        <a:pt x="107041" y="9352"/>
                        <a:pt x="111210" y="13723"/>
                      </a:cubicBezTo>
                      <a:cubicBezTo>
                        <a:pt x="113131" y="15716"/>
                        <a:pt x="114923" y="17600"/>
                        <a:pt x="116770" y="18861"/>
                      </a:cubicBezTo>
                      <a:cubicBezTo>
                        <a:pt x="117684" y="19502"/>
                        <a:pt x="118434" y="20508"/>
                        <a:pt x="118708" y="21586"/>
                      </a:cubicBezTo>
                      <a:cubicBezTo>
                        <a:pt x="119714" y="25317"/>
                        <a:pt x="125512" y="39893"/>
                        <a:pt x="157735" y="71787"/>
                      </a:cubicBezTo>
                      <a:cubicBezTo>
                        <a:pt x="196524" y="110192"/>
                        <a:pt x="211685" y="142617"/>
                        <a:pt x="213385" y="146457"/>
                      </a:cubicBezTo>
                      <a:cubicBezTo>
                        <a:pt x="214977" y="149036"/>
                        <a:pt x="220445" y="158929"/>
                        <a:pt x="217116" y="167781"/>
                      </a:cubicBezTo>
                      <a:cubicBezTo>
                        <a:pt x="215836" y="171146"/>
                        <a:pt x="212745" y="175644"/>
                        <a:pt x="205156" y="177894"/>
                      </a:cubicBezTo>
                      <a:cubicBezTo>
                        <a:pt x="196762" y="180345"/>
                        <a:pt x="183631" y="181844"/>
                        <a:pt x="170061" y="181844"/>
                      </a:cubicBezTo>
                      <a:close/>
                      <a:moveTo>
                        <a:pt x="122677" y="150718"/>
                      </a:moveTo>
                      <a:cubicBezTo>
                        <a:pt x="123171" y="150718"/>
                        <a:pt x="123646" y="150791"/>
                        <a:pt x="124104" y="150956"/>
                      </a:cubicBezTo>
                      <a:cubicBezTo>
                        <a:pt x="125548" y="151468"/>
                        <a:pt x="126737" y="152583"/>
                        <a:pt x="127121" y="154047"/>
                      </a:cubicBezTo>
                      <a:lnTo>
                        <a:pt x="127231" y="154486"/>
                      </a:lnTo>
                      <a:cubicBezTo>
                        <a:pt x="128858" y="160941"/>
                        <a:pt x="130193" y="161453"/>
                        <a:pt x="133119" y="162605"/>
                      </a:cubicBezTo>
                      <a:cubicBezTo>
                        <a:pt x="135405" y="163483"/>
                        <a:pt x="138514" y="164708"/>
                        <a:pt x="141843" y="168000"/>
                      </a:cubicBezTo>
                      <a:cubicBezTo>
                        <a:pt x="146671" y="172792"/>
                        <a:pt x="184289" y="173925"/>
                        <a:pt x="202394" y="168549"/>
                      </a:cubicBezTo>
                      <a:cubicBezTo>
                        <a:pt x="206930" y="167196"/>
                        <a:pt x="207735" y="165056"/>
                        <a:pt x="208009" y="164361"/>
                      </a:cubicBezTo>
                      <a:cubicBezTo>
                        <a:pt x="209582" y="160173"/>
                        <a:pt x="206271" y="153388"/>
                        <a:pt x="204973" y="151340"/>
                      </a:cubicBezTo>
                      <a:cubicBezTo>
                        <a:pt x="204900" y="151212"/>
                        <a:pt x="204808" y="151065"/>
                        <a:pt x="204753" y="150937"/>
                      </a:cubicBezTo>
                      <a:cubicBezTo>
                        <a:pt x="204479" y="150334"/>
                        <a:pt x="189995" y="117434"/>
                        <a:pt x="150895" y="78718"/>
                      </a:cubicBezTo>
                      <a:cubicBezTo>
                        <a:pt x="121415" y="49512"/>
                        <a:pt x="112490" y="33455"/>
                        <a:pt x="109857" y="25848"/>
                      </a:cubicBezTo>
                      <a:cubicBezTo>
                        <a:pt x="107772" y="24202"/>
                        <a:pt x="105962" y="22300"/>
                        <a:pt x="104188" y="20453"/>
                      </a:cubicBezTo>
                      <a:cubicBezTo>
                        <a:pt x="100238" y="16338"/>
                        <a:pt x="96836" y="12772"/>
                        <a:pt x="91606" y="12772"/>
                      </a:cubicBezTo>
                      <a:lnTo>
                        <a:pt x="90472" y="12772"/>
                      </a:lnTo>
                      <a:cubicBezTo>
                        <a:pt x="89649" y="12772"/>
                        <a:pt x="88863" y="12552"/>
                        <a:pt x="88167" y="12150"/>
                      </a:cubicBezTo>
                      <a:cubicBezTo>
                        <a:pt x="87930" y="12113"/>
                        <a:pt x="87674" y="12077"/>
                        <a:pt x="87436" y="12040"/>
                      </a:cubicBezTo>
                      <a:cubicBezTo>
                        <a:pt x="81657" y="19173"/>
                        <a:pt x="73903" y="28170"/>
                        <a:pt x="63771" y="28188"/>
                      </a:cubicBezTo>
                      <a:cubicBezTo>
                        <a:pt x="61083" y="28188"/>
                        <a:pt x="58431" y="27548"/>
                        <a:pt x="55853" y="26268"/>
                      </a:cubicBezTo>
                      <a:cubicBezTo>
                        <a:pt x="55651" y="26158"/>
                        <a:pt x="55450" y="26049"/>
                        <a:pt x="55249" y="25902"/>
                      </a:cubicBezTo>
                      <a:cubicBezTo>
                        <a:pt x="55048" y="25756"/>
                        <a:pt x="54773" y="25537"/>
                        <a:pt x="54591" y="25354"/>
                      </a:cubicBezTo>
                      <a:cubicBezTo>
                        <a:pt x="53768" y="24531"/>
                        <a:pt x="52487" y="23269"/>
                        <a:pt x="51262" y="21550"/>
                      </a:cubicBezTo>
                      <a:cubicBezTo>
                        <a:pt x="43655" y="22867"/>
                        <a:pt x="37126" y="20983"/>
                        <a:pt x="32371" y="16283"/>
                      </a:cubicBezTo>
                      <a:cubicBezTo>
                        <a:pt x="32023" y="16320"/>
                        <a:pt x="31639" y="16338"/>
                        <a:pt x="31292" y="16283"/>
                      </a:cubicBezTo>
                      <a:cubicBezTo>
                        <a:pt x="28933" y="15991"/>
                        <a:pt x="26939" y="15679"/>
                        <a:pt x="25001" y="15369"/>
                      </a:cubicBezTo>
                      <a:cubicBezTo>
                        <a:pt x="19752" y="14546"/>
                        <a:pt x="13223" y="13521"/>
                        <a:pt x="11175" y="15222"/>
                      </a:cubicBezTo>
                      <a:cubicBezTo>
                        <a:pt x="10718" y="15606"/>
                        <a:pt x="10407" y="16228"/>
                        <a:pt x="10188" y="16941"/>
                      </a:cubicBezTo>
                      <a:cubicBezTo>
                        <a:pt x="43362" y="70488"/>
                        <a:pt x="93745" y="146987"/>
                        <a:pt x="103054" y="151194"/>
                      </a:cubicBezTo>
                      <a:cubicBezTo>
                        <a:pt x="114100" y="155290"/>
                        <a:pt x="119532" y="151888"/>
                        <a:pt x="119751" y="151742"/>
                      </a:cubicBezTo>
                      <a:cubicBezTo>
                        <a:pt x="120574" y="151065"/>
                        <a:pt x="121634" y="150718"/>
                        <a:pt x="122677" y="1507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04" name="Graphic 4">
              <a:extLst>
                <a:ext uri="{FF2B5EF4-FFF2-40B4-BE49-F238E27FC236}">
                  <a16:creationId xmlns:a16="http://schemas.microsoft.com/office/drawing/2014/main" id="{2A15D429-A170-A434-28AE-3511CD8E26A7}"/>
                </a:ext>
              </a:extLst>
            </p:cNvPr>
            <p:cNvGrpSpPr/>
            <p:nvPr/>
          </p:nvGrpSpPr>
          <p:grpSpPr>
            <a:xfrm>
              <a:off x="7045724" y="4038803"/>
              <a:ext cx="166944" cy="129031"/>
              <a:chOff x="7045724" y="4038803"/>
              <a:chExt cx="166944" cy="129031"/>
            </a:xfrm>
          </p:grpSpPr>
          <p:grpSp>
            <p:nvGrpSpPr>
              <p:cNvPr id="405" name="Graphic 4">
                <a:extLst>
                  <a:ext uri="{FF2B5EF4-FFF2-40B4-BE49-F238E27FC236}">
                    <a16:creationId xmlns:a16="http://schemas.microsoft.com/office/drawing/2014/main" id="{26CA5005-68A2-8488-31CB-4237177B5304}"/>
                  </a:ext>
                </a:extLst>
              </p:cNvPr>
              <p:cNvGrpSpPr/>
              <p:nvPr/>
            </p:nvGrpSpPr>
            <p:grpSpPr>
              <a:xfrm>
                <a:off x="7046034" y="4039109"/>
                <a:ext cx="166358" cy="128451"/>
                <a:chOff x="7046034" y="4039109"/>
                <a:chExt cx="166358" cy="128451"/>
              </a:xfrm>
            </p:grpSpPr>
            <p:sp>
              <p:nvSpPr>
                <p:cNvPr id="406" name="Freeform: Shape 405">
                  <a:extLst>
                    <a:ext uri="{FF2B5EF4-FFF2-40B4-BE49-F238E27FC236}">
                      <a16:creationId xmlns:a16="http://schemas.microsoft.com/office/drawing/2014/main" id="{66D78B4E-5747-296E-9EDA-2214C6436DB9}"/>
                    </a:ext>
                  </a:extLst>
                </p:cNvPr>
                <p:cNvSpPr/>
                <p:nvPr/>
              </p:nvSpPr>
              <p:spPr>
                <a:xfrm>
                  <a:off x="7050576" y="4043633"/>
                  <a:ext cx="157242" cy="119299"/>
                </a:xfrm>
                <a:custGeom>
                  <a:avLst/>
                  <a:gdLst>
                    <a:gd name="connsiteX0" fmla="*/ 74764 w 157242"/>
                    <a:gd name="connsiteY0" fmla="*/ 44429 h 119299"/>
                    <a:gd name="connsiteX1" fmla="*/ 85370 w 157242"/>
                    <a:gd name="connsiteY1" fmla="*/ 18186 h 119299"/>
                    <a:gd name="connsiteX2" fmla="*/ 65930 w 157242"/>
                    <a:gd name="connsiteY2" fmla="*/ 684 h 119299"/>
                    <a:gd name="connsiteX3" fmla="*/ 31384 w 157242"/>
                    <a:gd name="connsiteY3" fmla="*/ 30128 h 119299"/>
                    <a:gd name="connsiteX4" fmla="*/ 39 w 157242"/>
                    <a:gd name="connsiteY4" fmla="*/ 68441 h 119299"/>
                    <a:gd name="connsiteX5" fmla="*/ 26885 w 157242"/>
                    <a:gd name="connsiteY5" fmla="*/ 117965 h 119299"/>
                    <a:gd name="connsiteX6" fmla="*/ 28714 w 157242"/>
                    <a:gd name="connsiteY6" fmla="*/ 115990 h 119299"/>
                    <a:gd name="connsiteX7" fmla="*/ 55360 w 157242"/>
                    <a:gd name="connsiteY7" fmla="*/ 107395 h 119299"/>
                    <a:gd name="connsiteX8" fmla="*/ 55360 w 157242"/>
                    <a:gd name="connsiteY8" fmla="*/ 102146 h 119299"/>
                    <a:gd name="connsiteX9" fmla="*/ 74800 w 157242"/>
                    <a:gd name="connsiteY9" fmla="*/ 112643 h 119299"/>
                    <a:gd name="connsiteX10" fmla="*/ 76830 w 157242"/>
                    <a:gd name="connsiteY10" fmla="*/ 109699 h 119299"/>
                    <a:gd name="connsiteX11" fmla="*/ 76574 w 157242"/>
                    <a:gd name="connsiteY11" fmla="*/ 107395 h 119299"/>
                    <a:gd name="connsiteX12" fmla="*/ 76830 w 157242"/>
                    <a:gd name="connsiteY12" fmla="*/ 109699 h 119299"/>
                    <a:gd name="connsiteX13" fmla="*/ 81877 w 157242"/>
                    <a:gd name="connsiteY13" fmla="*/ 117892 h 119299"/>
                    <a:gd name="connsiteX14" fmla="*/ 108377 w 157242"/>
                    <a:gd name="connsiteY14" fmla="*/ 103902 h 119299"/>
                    <a:gd name="connsiteX15" fmla="*/ 115655 w 157242"/>
                    <a:gd name="connsiteY15" fmla="*/ 103792 h 119299"/>
                    <a:gd name="connsiteX16" fmla="*/ 156090 w 157242"/>
                    <a:gd name="connsiteY16" fmla="*/ 100390 h 119299"/>
                    <a:gd name="connsiteX17" fmla="*/ 157242 w 157242"/>
                    <a:gd name="connsiteY17" fmla="*/ 100335 h 119299"/>
                    <a:gd name="connsiteX18" fmla="*/ 74764 w 157242"/>
                    <a:gd name="connsiteY18" fmla="*/ 44429 h 119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7242" h="119299">
                      <a:moveTo>
                        <a:pt x="74764" y="44429"/>
                      </a:moveTo>
                      <a:cubicBezTo>
                        <a:pt x="67704" y="44429"/>
                        <a:pt x="78293" y="28683"/>
                        <a:pt x="85370" y="18186"/>
                      </a:cubicBezTo>
                      <a:cubicBezTo>
                        <a:pt x="90674" y="7689"/>
                        <a:pt x="78311" y="-2809"/>
                        <a:pt x="65930" y="684"/>
                      </a:cubicBezTo>
                      <a:cubicBezTo>
                        <a:pt x="49709" y="6518"/>
                        <a:pt x="43308" y="22081"/>
                        <a:pt x="31384" y="30128"/>
                      </a:cubicBezTo>
                      <a:cubicBezTo>
                        <a:pt x="21948" y="43844"/>
                        <a:pt x="11633" y="56975"/>
                        <a:pt x="39" y="68441"/>
                      </a:cubicBezTo>
                      <a:cubicBezTo>
                        <a:pt x="-656" y="88777"/>
                        <a:pt x="8031" y="108602"/>
                        <a:pt x="26885" y="117965"/>
                      </a:cubicBezTo>
                      <a:cubicBezTo>
                        <a:pt x="27562" y="117051"/>
                        <a:pt x="28202" y="116411"/>
                        <a:pt x="28714" y="115990"/>
                      </a:cubicBezTo>
                      <a:cubicBezTo>
                        <a:pt x="29044" y="101122"/>
                        <a:pt x="42192" y="105767"/>
                        <a:pt x="55360" y="107395"/>
                      </a:cubicBezTo>
                      <a:cubicBezTo>
                        <a:pt x="55360" y="105639"/>
                        <a:pt x="55360" y="103902"/>
                        <a:pt x="55360" y="102146"/>
                      </a:cubicBezTo>
                      <a:cubicBezTo>
                        <a:pt x="58889" y="110888"/>
                        <a:pt x="65967" y="114399"/>
                        <a:pt x="74800" y="112643"/>
                      </a:cubicBezTo>
                      <a:cubicBezTo>
                        <a:pt x="74800" y="112643"/>
                        <a:pt x="76245" y="111198"/>
                        <a:pt x="76830" y="109699"/>
                      </a:cubicBezTo>
                      <a:cubicBezTo>
                        <a:pt x="76683" y="108967"/>
                        <a:pt x="76574" y="108199"/>
                        <a:pt x="76574" y="107395"/>
                      </a:cubicBezTo>
                      <a:cubicBezTo>
                        <a:pt x="77214" y="108016"/>
                        <a:pt x="77159" y="108876"/>
                        <a:pt x="76830" y="109699"/>
                      </a:cubicBezTo>
                      <a:cubicBezTo>
                        <a:pt x="77653" y="113667"/>
                        <a:pt x="80378" y="116411"/>
                        <a:pt x="81877" y="117892"/>
                      </a:cubicBezTo>
                      <a:cubicBezTo>
                        <a:pt x="92484" y="123141"/>
                        <a:pt x="101318" y="112643"/>
                        <a:pt x="108377" y="103902"/>
                      </a:cubicBezTo>
                      <a:cubicBezTo>
                        <a:pt x="109876" y="102421"/>
                        <a:pt x="112675" y="103463"/>
                        <a:pt x="115655" y="103792"/>
                      </a:cubicBezTo>
                      <a:cubicBezTo>
                        <a:pt x="128000" y="96952"/>
                        <a:pt x="143782" y="100390"/>
                        <a:pt x="156090" y="100390"/>
                      </a:cubicBezTo>
                      <a:cubicBezTo>
                        <a:pt x="156474" y="100372"/>
                        <a:pt x="156858" y="100354"/>
                        <a:pt x="157242" y="100335"/>
                      </a:cubicBezTo>
                      <a:cubicBezTo>
                        <a:pt x="151756" y="59645"/>
                        <a:pt x="113278" y="54378"/>
                        <a:pt x="74764" y="444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" name="Freeform: Shape 406">
                  <a:extLst>
                    <a:ext uri="{FF2B5EF4-FFF2-40B4-BE49-F238E27FC236}">
                      <a16:creationId xmlns:a16="http://schemas.microsoft.com/office/drawing/2014/main" id="{C11866E5-6F49-700F-ADC0-566D6B4B656F}"/>
                    </a:ext>
                  </a:extLst>
                </p:cNvPr>
                <p:cNvSpPr/>
                <p:nvPr/>
              </p:nvSpPr>
              <p:spPr>
                <a:xfrm>
                  <a:off x="7046034" y="4039109"/>
                  <a:ext cx="166358" cy="128451"/>
                </a:xfrm>
                <a:custGeom>
                  <a:avLst/>
                  <a:gdLst>
                    <a:gd name="connsiteX0" fmla="*/ 92089 w 166358"/>
                    <a:gd name="connsiteY0" fmla="*/ 128452 h 128451"/>
                    <a:gd name="connsiteX1" fmla="*/ 84353 w 166358"/>
                    <a:gd name="connsiteY1" fmla="*/ 126550 h 128451"/>
                    <a:gd name="connsiteX2" fmla="*/ 83164 w 166358"/>
                    <a:gd name="connsiteY2" fmla="*/ 125690 h 128451"/>
                    <a:gd name="connsiteX3" fmla="*/ 79763 w 166358"/>
                    <a:gd name="connsiteY3" fmla="*/ 121758 h 128451"/>
                    <a:gd name="connsiteX4" fmla="*/ 60816 w 166358"/>
                    <a:gd name="connsiteY4" fmla="*/ 116418 h 128451"/>
                    <a:gd name="connsiteX5" fmla="*/ 59316 w 166358"/>
                    <a:gd name="connsiteY5" fmla="*/ 116473 h 128451"/>
                    <a:gd name="connsiteX6" fmla="*/ 53409 w 166358"/>
                    <a:gd name="connsiteY6" fmla="*/ 115613 h 128451"/>
                    <a:gd name="connsiteX7" fmla="*/ 39328 w 166358"/>
                    <a:gd name="connsiteY7" fmla="*/ 115540 h 128451"/>
                    <a:gd name="connsiteX8" fmla="*/ 37828 w 166358"/>
                    <a:gd name="connsiteY8" fmla="*/ 120643 h 128451"/>
                    <a:gd name="connsiteX9" fmla="*/ 36219 w 166358"/>
                    <a:gd name="connsiteY9" fmla="*/ 124026 h 128451"/>
                    <a:gd name="connsiteX10" fmla="*/ 35121 w 166358"/>
                    <a:gd name="connsiteY10" fmla="*/ 125233 h 128451"/>
                    <a:gd name="connsiteX11" fmla="*/ 29416 w 166358"/>
                    <a:gd name="connsiteY11" fmla="*/ 126604 h 128451"/>
                    <a:gd name="connsiteX12" fmla="*/ 45 w 166358"/>
                    <a:gd name="connsiteY12" fmla="*/ 72819 h 128451"/>
                    <a:gd name="connsiteX13" fmla="*/ 1398 w 166358"/>
                    <a:gd name="connsiteY13" fmla="*/ 69729 h 128451"/>
                    <a:gd name="connsiteX14" fmla="*/ 32195 w 166358"/>
                    <a:gd name="connsiteY14" fmla="*/ 32073 h 128451"/>
                    <a:gd name="connsiteX15" fmla="*/ 33402 w 166358"/>
                    <a:gd name="connsiteY15" fmla="*/ 30867 h 128451"/>
                    <a:gd name="connsiteX16" fmla="*/ 45125 w 166358"/>
                    <a:gd name="connsiteY16" fmla="*/ 19546 h 128451"/>
                    <a:gd name="connsiteX17" fmla="*/ 68972 w 166358"/>
                    <a:gd name="connsiteY17" fmla="*/ 911 h 128451"/>
                    <a:gd name="connsiteX18" fmla="*/ 91997 w 166358"/>
                    <a:gd name="connsiteY18" fmla="*/ 7458 h 128451"/>
                    <a:gd name="connsiteX19" fmla="*/ 94045 w 166358"/>
                    <a:gd name="connsiteY19" fmla="*/ 24777 h 128451"/>
                    <a:gd name="connsiteX20" fmla="*/ 93753 w 166358"/>
                    <a:gd name="connsiteY20" fmla="*/ 25270 h 128451"/>
                    <a:gd name="connsiteX21" fmla="*/ 82012 w 166358"/>
                    <a:gd name="connsiteY21" fmla="*/ 44912 h 128451"/>
                    <a:gd name="connsiteX22" fmla="*/ 91631 w 166358"/>
                    <a:gd name="connsiteY22" fmla="*/ 47308 h 128451"/>
                    <a:gd name="connsiteX23" fmla="*/ 166319 w 166358"/>
                    <a:gd name="connsiteY23" fmla="*/ 104274 h 128451"/>
                    <a:gd name="connsiteX24" fmla="*/ 165296 w 166358"/>
                    <a:gd name="connsiteY24" fmla="*/ 107804 h 128451"/>
                    <a:gd name="connsiteX25" fmla="*/ 162004 w 166358"/>
                    <a:gd name="connsiteY25" fmla="*/ 109450 h 128451"/>
                    <a:gd name="connsiteX26" fmla="*/ 160741 w 166358"/>
                    <a:gd name="connsiteY26" fmla="*/ 109505 h 128451"/>
                    <a:gd name="connsiteX27" fmla="*/ 160724 w 166358"/>
                    <a:gd name="connsiteY27" fmla="*/ 109505 h 128451"/>
                    <a:gd name="connsiteX28" fmla="*/ 150884 w 166358"/>
                    <a:gd name="connsiteY28" fmla="*/ 109084 h 128451"/>
                    <a:gd name="connsiteX29" fmla="*/ 122428 w 166358"/>
                    <a:gd name="connsiteY29" fmla="*/ 112321 h 128451"/>
                    <a:gd name="connsiteX30" fmla="*/ 119685 w 166358"/>
                    <a:gd name="connsiteY30" fmla="*/ 112870 h 128451"/>
                    <a:gd name="connsiteX31" fmla="*/ 117307 w 166358"/>
                    <a:gd name="connsiteY31" fmla="*/ 112504 h 128451"/>
                    <a:gd name="connsiteX32" fmla="*/ 115717 w 166358"/>
                    <a:gd name="connsiteY32" fmla="*/ 112248 h 128451"/>
                    <a:gd name="connsiteX33" fmla="*/ 92089 w 166358"/>
                    <a:gd name="connsiteY33" fmla="*/ 128452 h 128451"/>
                    <a:gd name="connsiteX34" fmla="*/ 89034 w 166358"/>
                    <a:gd name="connsiteY34" fmla="*/ 118631 h 128451"/>
                    <a:gd name="connsiteX35" fmla="*/ 109334 w 166358"/>
                    <a:gd name="connsiteY35" fmla="*/ 105573 h 128451"/>
                    <a:gd name="connsiteX36" fmla="*/ 109663 w 166358"/>
                    <a:gd name="connsiteY36" fmla="*/ 105207 h 128451"/>
                    <a:gd name="connsiteX37" fmla="*/ 118844 w 166358"/>
                    <a:gd name="connsiteY37" fmla="*/ 103525 h 128451"/>
                    <a:gd name="connsiteX38" fmla="*/ 119356 w 166358"/>
                    <a:gd name="connsiteY38" fmla="*/ 103616 h 128451"/>
                    <a:gd name="connsiteX39" fmla="*/ 151415 w 166358"/>
                    <a:gd name="connsiteY39" fmla="*/ 99977 h 128451"/>
                    <a:gd name="connsiteX40" fmla="*/ 156261 w 166358"/>
                    <a:gd name="connsiteY40" fmla="*/ 100270 h 128451"/>
                    <a:gd name="connsiteX41" fmla="*/ 89400 w 166358"/>
                    <a:gd name="connsiteY41" fmla="*/ 56214 h 128451"/>
                    <a:gd name="connsiteX42" fmla="*/ 78647 w 166358"/>
                    <a:gd name="connsiteY42" fmla="*/ 53525 h 128451"/>
                    <a:gd name="connsiteX43" fmla="*/ 73234 w 166358"/>
                    <a:gd name="connsiteY43" fmla="*/ 50142 h 128451"/>
                    <a:gd name="connsiteX44" fmla="*/ 85962 w 166358"/>
                    <a:gd name="connsiteY44" fmla="*/ 20443 h 128451"/>
                    <a:gd name="connsiteX45" fmla="*/ 84919 w 166358"/>
                    <a:gd name="connsiteY45" fmla="*/ 13292 h 128451"/>
                    <a:gd name="connsiteX46" fmla="*/ 71752 w 166358"/>
                    <a:gd name="connsiteY46" fmla="*/ 9634 h 128451"/>
                    <a:gd name="connsiteX47" fmla="*/ 51964 w 166358"/>
                    <a:gd name="connsiteY47" fmla="*/ 25618 h 128451"/>
                    <a:gd name="connsiteX48" fmla="*/ 39236 w 166358"/>
                    <a:gd name="connsiteY48" fmla="*/ 37963 h 128451"/>
                    <a:gd name="connsiteX49" fmla="*/ 9134 w 166358"/>
                    <a:gd name="connsiteY49" fmla="*/ 74923 h 128451"/>
                    <a:gd name="connsiteX50" fmla="*/ 29196 w 166358"/>
                    <a:gd name="connsiteY50" fmla="*/ 115979 h 128451"/>
                    <a:gd name="connsiteX51" fmla="*/ 33476 w 166358"/>
                    <a:gd name="connsiteY51" fmla="*/ 108536 h 128451"/>
                    <a:gd name="connsiteX52" fmla="*/ 54854 w 166358"/>
                    <a:gd name="connsiteY52" fmla="*/ 106597 h 128451"/>
                    <a:gd name="connsiteX53" fmla="*/ 55330 w 166358"/>
                    <a:gd name="connsiteY53" fmla="*/ 106670 h 128451"/>
                    <a:gd name="connsiteX54" fmla="*/ 59024 w 166358"/>
                    <a:gd name="connsiteY54" fmla="*/ 102208 h 128451"/>
                    <a:gd name="connsiteX55" fmla="*/ 64145 w 166358"/>
                    <a:gd name="connsiteY55" fmla="*/ 104988 h 128451"/>
                    <a:gd name="connsiteX56" fmla="*/ 76562 w 166358"/>
                    <a:gd name="connsiteY56" fmla="*/ 112998 h 128451"/>
                    <a:gd name="connsiteX57" fmla="*/ 76526 w 166358"/>
                    <a:gd name="connsiteY57" fmla="*/ 111956 h 128451"/>
                    <a:gd name="connsiteX58" fmla="*/ 79342 w 166358"/>
                    <a:gd name="connsiteY58" fmla="*/ 107731 h 128451"/>
                    <a:gd name="connsiteX59" fmla="*/ 84316 w 166358"/>
                    <a:gd name="connsiteY59" fmla="*/ 108700 h 128451"/>
                    <a:gd name="connsiteX60" fmla="*/ 86090 w 166358"/>
                    <a:gd name="connsiteY60" fmla="*/ 114223 h 128451"/>
                    <a:gd name="connsiteX61" fmla="*/ 89034 w 166358"/>
                    <a:gd name="connsiteY61" fmla="*/ 118631 h 128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166358" h="128451">
                      <a:moveTo>
                        <a:pt x="92089" y="128452"/>
                      </a:moveTo>
                      <a:cubicBezTo>
                        <a:pt x="89620" y="128452"/>
                        <a:pt x="87041" y="127885"/>
                        <a:pt x="84353" y="126550"/>
                      </a:cubicBezTo>
                      <a:cubicBezTo>
                        <a:pt x="83914" y="126330"/>
                        <a:pt x="83511" y="126037"/>
                        <a:pt x="83164" y="125690"/>
                      </a:cubicBezTo>
                      <a:cubicBezTo>
                        <a:pt x="82304" y="124848"/>
                        <a:pt x="80988" y="123550"/>
                        <a:pt x="79763" y="121758"/>
                      </a:cubicBezTo>
                      <a:cubicBezTo>
                        <a:pt x="72209" y="123130"/>
                        <a:pt x="65571" y="121173"/>
                        <a:pt x="60816" y="116418"/>
                      </a:cubicBezTo>
                      <a:cubicBezTo>
                        <a:pt x="60322" y="116528"/>
                        <a:pt x="59828" y="116528"/>
                        <a:pt x="59316" y="116473"/>
                      </a:cubicBezTo>
                      <a:cubicBezTo>
                        <a:pt x="57323" y="116235"/>
                        <a:pt x="55348" y="115906"/>
                        <a:pt x="53409" y="115613"/>
                      </a:cubicBezTo>
                      <a:cubicBezTo>
                        <a:pt x="47831" y="114736"/>
                        <a:pt x="41485" y="113711"/>
                        <a:pt x="39328" y="115540"/>
                      </a:cubicBezTo>
                      <a:cubicBezTo>
                        <a:pt x="38157" y="116509"/>
                        <a:pt x="37864" y="118850"/>
                        <a:pt x="37828" y="120643"/>
                      </a:cubicBezTo>
                      <a:cubicBezTo>
                        <a:pt x="37791" y="121959"/>
                        <a:pt x="37206" y="123184"/>
                        <a:pt x="36219" y="124026"/>
                      </a:cubicBezTo>
                      <a:cubicBezTo>
                        <a:pt x="35962" y="124245"/>
                        <a:pt x="35578" y="124629"/>
                        <a:pt x="35121" y="125233"/>
                      </a:cubicBezTo>
                      <a:cubicBezTo>
                        <a:pt x="33805" y="127007"/>
                        <a:pt x="31409" y="127592"/>
                        <a:pt x="29416" y="126604"/>
                      </a:cubicBezTo>
                      <a:cubicBezTo>
                        <a:pt x="10195" y="117058"/>
                        <a:pt x="-796" y="96959"/>
                        <a:pt x="45" y="72819"/>
                      </a:cubicBezTo>
                      <a:cubicBezTo>
                        <a:pt x="82" y="71649"/>
                        <a:pt x="575" y="70552"/>
                        <a:pt x="1398" y="69729"/>
                      </a:cubicBezTo>
                      <a:cubicBezTo>
                        <a:pt x="11713" y="59524"/>
                        <a:pt x="21789" y="47216"/>
                        <a:pt x="32195" y="32073"/>
                      </a:cubicBezTo>
                      <a:cubicBezTo>
                        <a:pt x="32525" y="31598"/>
                        <a:pt x="32927" y="31196"/>
                        <a:pt x="33402" y="30867"/>
                      </a:cubicBezTo>
                      <a:cubicBezTo>
                        <a:pt x="37664" y="27995"/>
                        <a:pt x="41285" y="23880"/>
                        <a:pt x="45125" y="19546"/>
                      </a:cubicBezTo>
                      <a:cubicBezTo>
                        <a:pt x="51215" y="12652"/>
                        <a:pt x="58109" y="4825"/>
                        <a:pt x="68972" y="911"/>
                      </a:cubicBezTo>
                      <a:cubicBezTo>
                        <a:pt x="77623" y="-1558"/>
                        <a:pt x="86767" y="1112"/>
                        <a:pt x="91997" y="7458"/>
                      </a:cubicBezTo>
                      <a:cubicBezTo>
                        <a:pt x="96185" y="12542"/>
                        <a:pt x="96953" y="19016"/>
                        <a:pt x="94045" y="24777"/>
                      </a:cubicBezTo>
                      <a:cubicBezTo>
                        <a:pt x="93954" y="24941"/>
                        <a:pt x="93863" y="25106"/>
                        <a:pt x="93753" y="25270"/>
                      </a:cubicBezTo>
                      <a:cubicBezTo>
                        <a:pt x="90589" y="29971"/>
                        <a:pt x="83749" y="40139"/>
                        <a:pt x="82012" y="44912"/>
                      </a:cubicBezTo>
                      <a:cubicBezTo>
                        <a:pt x="85231" y="45735"/>
                        <a:pt x="88431" y="46521"/>
                        <a:pt x="91631" y="47308"/>
                      </a:cubicBezTo>
                      <a:cubicBezTo>
                        <a:pt x="125738" y="55720"/>
                        <a:pt x="161016" y="64407"/>
                        <a:pt x="166319" y="104274"/>
                      </a:cubicBezTo>
                      <a:cubicBezTo>
                        <a:pt x="166484" y="105537"/>
                        <a:pt x="166118" y="106817"/>
                        <a:pt x="165296" y="107804"/>
                      </a:cubicBezTo>
                      <a:cubicBezTo>
                        <a:pt x="164472" y="108792"/>
                        <a:pt x="163284" y="109377"/>
                        <a:pt x="162004" y="109450"/>
                      </a:cubicBezTo>
                      <a:lnTo>
                        <a:pt x="160741" y="109505"/>
                      </a:lnTo>
                      <a:cubicBezTo>
                        <a:pt x="160724" y="109505"/>
                        <a:pt x="160724" y="109505"/>
                        <a:pt x="160724" y="109505"/>
                      </a:cubicBezTo>
                      <a:cubicBezTo>
                        <a:pt x="157505" y="109505"/>
                        <a:pt x="154286" y="109304"/>
                        <a:pt x="150884" y="109084"/>
                      </a:cubicBezTo>
                      <a:cubicBezTo>
                        <a:pt x="140899" y="108462"/>
                        <a:pt x="130603" y="107804"/>
                        <a:pt x="122428" y="112321"/>
                      </a:cubicBezTo>
                      <a:cubicBezTo>
                        <a:pt x="121587" y="112779"/>
                        <a:pt x="120636" y="112980"/>
                        <a:pt x="119685" y="112870"/>
                      </a:cubicBezTo>
                      <a:cubicBezTo>
                        <a:pt x="118880" y="112779"/>
                        <a:pt x="118076" y="112651"/>
                        <a:pt x="117307" y="112504"/>
                      </a:cubicBezTo>
                      <a:cubicBezTo>
                        <a:pt x="116832" y="112413"/>
                        <a:pt x="116192" y="112303"/>
                        <a:pt x="115717" y="112248"/>
                      </a:cubicBezTo>
                      <a:cubicBezTo>
                        <a:pt x="110230" y="118978"/>
                        <a:pt x="102110" y="128452"/>
                        <a:pt x="92089" y="128452"/>
                      </a:cubicBezTo>
                      <a:close/>
                      <a:moveTo>
                        <a:pt x="89034" y="118631"/>
                      </a:moveTo>
                      <a:cubicBezTo>
                        <a:pt x="95161" y="121136"/>
                        <a:pt x="100958" y="115942"/>
                        <a:pt x="109334" y="105573"/>
                      </a:cubicBezTo>
                      <a:cubicBezTo>
                        <a:pt x="109444" y="105445"/>
                        <a:pt x="109553" y="105317"/>
                        <a:pt x="109663" y="105207"/>
                      </a:cubicBezTo>
                      <a:cubicBezTo>
                        <a:pt x="112480" y="102410"/>
                        <a:pt x="116156" y="103049"/>
                        <a:pt x="118844" y="103525"/>
                      </a:cubicBezTo>
                      <a:cubicBezTo>
                        <a:pt x="119009" y="103561"/>
                        <a:pt x="119191" y="103580"/>
                        <a:pt x="119356" y="103616"/>
                      </a:cubicBezTo>
                      <a:cubicBezTo>
                        <a:pt x="129542" y="98587"/>
                        <a:pt x="141137" y="99318"/>
                        <a:pt x="151415" y="99977"/>
                      </a:cubicBezTo>
                      <a:cubicBezTo>
                        <a:pt x="153061" y="100087"/>
                        <a:pt x="154688" y="100178"/>
                        <a:pt x="156261" y="100270"/>
                      </a:cubicBezTo>
                      <a:cubicBezTo>
                        <a:pt x="149531" y="71045"/>
                        <a:pt x="121532" y="64132"/>
                        <a:pt x="89400" y="56214"/>
                      </a:cubicBezTo>
                      <a:cubicBezTo>
                        <a:pt x="85834" y="55336"/>
                        <a:pt x="82231" y="54440"/>
                        <a:pt x="78647" y="53525"/>
                      </a:cubicBezTo>
                      <a:cubicBezTo>
                        <a:pt x="76233" y="53343"/>
                        <a:pt x="74294" y="52118"/>
                        <a:pt x="73234" y="50142"/>
                      </a:cubicBezTo>
                      <a:cubicBezTo>
                        <a:pt x="70490" y="44985"/>
                        <a:pt x="74733" y="37139"/>
                        <a:pt x="85962" y="20443"/>
                      </a:cubicBezTo>
                      <a:cubicBezTo>
                        <a:pt x="87407" y="17352"/>
                        <a:pt x="86200" y="14865"/>
                        <a:pt x="84919" y="13292"/>
                      </a:cubicBezTo>
                      <a:cubicBezTo>
                        <a:pt x="82542" y="10402"/>
                        <a:pt x="77403" y="8025"/>
                        <a:pt x="71752" y="9634"/>
                      </a:cubicBezTo>
                      <a:cubicBezTo>
                        <a:pt x="63394" y="12652"/>
                        <a:pt x="57854" y="18961"/>
                        <a:pt x="51964" y="25618"/>
                      </a:cubicBezTo>
                      <a:cubicBezTo>
                        <a:pt x="48106" y="29989"/>
                        <a:pt x="44138" y="34506"/>
                        <a:pt x="39236" y="37963"/>
                      </a:cubicBezTo>
                      <a:cubicBezTo>
                        <a:pt x="29123" y="52629"/>
                        <a:pt x="19247" y="64736"/>
                        <a:pt x="9134" y="74923"/>
                      </a:cubicBezTo>
                      <a:cubicBezTo>
                        <a:pt x="9006" y="92680"/>
                        <a:pt x="16358" y="107603"/>
                        <a:pt x="29196" y="115979"/>
                      </a:cubicBezTo>
                      <a:cubicBezTo>
                        <a:pt x="29909" y="112797"/>
                        <a:pt x="31336" y="110310"/>
                        <a:pt x="33476" y="108536"/>
                      </a:cubicBezTo>
                      <a:cubicBezTo>
                        <a:pt x="38815" y="104074"/>
                        <a:pt x="46606" y="105299"/>
                        <a:pt x="54854" y="106597"/>
                      </a:cubicBezTo>
                      <a:cubicBezTo>
                        <a:pt x="55019" y="106615"/>
                        <a:pt x="55183" y="106652"/>
                        <a:pt x="55330" y="106670"/>
                      </a:cubicBezTo>
                      <a:cubicBezTo>
                        <a:pt x="55348" y="104494"/>
                        <a:pt x="56884" y="102629"/>
                        <a:pt x="59024" y="102208"/>
                      </a:cubicBezTo>
                      <a:cubicBezTo>
                        <a:pt x="61163" y="101788"/>
                        <a:pt x="63322" y="102958"/>
                        <a:pt x="64145" y="104988"/>
                      </a:cubicBezTo>
                      <a:cubicBezTo>
                        <a:pt x="66522" y="110858"/>
                        <a:pt x="70691" y="113583"/>
                        <a:pt x="76562" y="112998"/>
                      </a:cubicBezTo>
                      <a:cubicBezTo>
                        <a:pt x="76544" y="112651"/>
                        <a:pt x="76526" y="112303"/>
                        <a:pt x="76526" y="111956"/>
                      </a:cubicBezTo>
                      <a:cubicBezTo>
                        <a:pt x="76526" y="110109"/>
                        <a:pt x="77641" y="108444"/>
                        <a:pt x="79342" y="107731"/>
                      </a:cubicBezTo>
                      <a:cubicBezTo>
                        <a:pt x="81043" y="107018"/>
                        <a:pt x="83000" y="107402"/>
                        <a:pt x="84316" y="108700"/>
                      </a:cubicBezTo>
                      <a:cubicBezTo>
                        <a:pt x="85779" y="110145"/>
                        <a:pt x="86401" y="112138"/>
                        <a:pt x="86090" y="114223"/>
                      </a:cubicBezTo>
                      <a:cubicBezTo>
                        <a:pt x="86693" y="116071"/>
                        <a:pt x="87992" y="117570"/>
                        <a:pt x="89034" y="1186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8" name="Graphic 4">
                <a:extLst>
                  <a:ext uri="{FF2B5EF4-FFF2-40B4-BE49-F238E27FC236}">
                    <a16:creationId xmlns:a16="http://schemas.microsoft.com/office/drawing/2014/main" id="{445565CA-AE3D-1954-4DD8-BCBE04100134}"/>
                  </a:ext>
                </a:extLst>
              </p:cNvPr>
              <p:cNvGrpSpPr/>
              <p:nvPr/>
            </p:nvGrpSpPr>
            <p:grpSpPr>
              <a:xfrm>
                <a:off x="7045724" y="4038803"/>
                <a:ext cx="166944" cy="129031"/>
                <a:chOff x="7045724" y="4038803"/>
                <a:chExt cx="166944" cy="129031"/>
              </a:xfrm>
            </p:grpSpPr>
            <p:sp>
              <p:nvSpPr>
                <p:cNvPr id="409" name="Freeform: Shape 408">
                  <a:extLst>
                    <a:ext uri="{FF2B5EF4-FFF2-40B4-BE49-F238E27FC236}">
                      <a16:creationId xmlns:a16="http://schemas.microsoft.com/office/drawing/2014/main" id="{0CA03096-5C2F-F150-1718-DCF798D42801}"/>
                    </a:ext>
                  </a:extLst>
                </p:cNvPr>
                <p:cNvSpPr/>
                <p:nvPr/>
              </p:nvSpPr>
              <p:spPr>
                <a:xfrm>
                  <a:off x="7050245" y="4043326"/>
                  <a:ext cx="157848" cy="119936"/>
                </a:xfrm>
                <a:custGeom>
                  <a:avLst/>
                  <a:gdLst>
                    <a:gd name="connsiteX0" fmla="*/ 87915 w 157848"/>
                    <a:gd name="connsiteY0" fmla="*/ 119936 h 119936"/>
                    <a:gd name="connsiteX1" fmla="*/ 82026 w 157848"/>
                    <a:gd name="connsiteY1" fmla="*/ 118492 h 119936"/>
                    <a:gd name="connsiteX2" fmla="*/ 81953 w 157848"/>
                    <a:gd name="connsiteY2" fmla="*/ 118437 h 119936"/>
                    <a:gd name="connsiteX3" fmla="*/ 77033 w 157848"/>
                    <a:gd name="connsiteY3" fmla="*/ 110921 h 119936"/>
                    <a:gd name="connsiteX4" fmla="*/ 75314 w 157848"/>
                    <a:gd name="connsiteY4" fmla="*/ 113188 h 119936"/>
                    <a:gd name="connsiteX5" fmla="*/ 75241 w 157848"/>
                    <a:gd name="connsiteY5" fmla="*/ 113243 h 119936"/>
                    <a:gd name="connsiteX6" fmla="*/ 75149 w 157848"/>
                    <a:gd name="connsiteY6" fmla="*/ 113262 h 119936"/>
                    <a:gd name="connsiteX7" fmla="*/ 55947 w 157848"/>
                    <a:gd name="connsiteY7" fmla="*/ 103898 h 119936"/>
                    <a:gd name="connsiteX8" fmla="*/ 55947 w 157848"/>
                    <a:gd name="connsiteY8" fmla="*/ 108049 h 119936"/>
                    <a:gd name="connsiteX9" fmla="*/ 55618 w 157848"/>
                    <a:gd name="connsiteY9" fmla="*/ 108013 h 119936"/>
                    <a:gd name="connsiteX10" fmla="*/ 49839 w 157848"/>
                    <a:gd name="connsiteY10" fmla="*/ 107171 h 119936"/>
                    <a:gd name="connsiteX11" fmla="*/ 32374 w 157848"/>
                    <a:gd name="connsiteY11" fmla="*/ 108013 h 119936"/>
                    <a:gd name="connsiteX12" fmla="*/ 29302 w 157848"/>
                    <a:gd name="connsiteY12" fmla="*/ 116315 h 119936"/>
                    <a:gd name="connsiteX13" fmla="*/ 29302 w 157848"/>
                    <a:gd name="connsiteY13" fmla="*/ 116444 h 119936"/>
                    <a:gd name="connsiteX14" fmla="*/ 29192 w 157848"/>
                    <a:gd name="connsiteY14" fmla="*/ 116535 h 119936"/>
                    <a:gd name="connsiteX15" fmla="*/ 27418 w 157848"/>
                    <a:gd name="connsiteY15" fmla="*/ 118455 h 119936"/>
                    <a:gd name="connsiteX16" fmla="*/ 27272 w 157848"/>
                    <a:gd name="connsiteY16" fmla="*/ 118656 h 119936"/>
                    <a:gd name="connsiteX17" fmla="*/ 27052 w 157848"/>
                    <a:gd name="connsiteY17" fmla="*/ 118547 h 119936"/>
                    <a:gd name="connsiteX18" fmla="*/ 41 w 157848"/>
                    <a:gd name="connsiteY18" fmla="*/ 68748 h 119936"/>
                    <a:gd name="connsiteX19" fmla="*/ 41 w 157848"/>
                    <a:gd name="connsiteY19" fmla="*/ 68639 h 119936"/>
                    <a:gd name="connsiteX20" fmla="*/ 132 w 157848"/>
                    <a:gd name="connsiteY20" fmla="*/ 68547 h 119936"/>
                    <a:gd name="connsiteX21" fmla="*/ 31441 w 157848"/>
                    <a:gd name="connsiteY21" fmla="*/ 30270 h 119936"/>
                    <a:gd name="connsiteX22" fmla="*/ 31514 w 157848"/>
                    <a:gd name="connsiteY22" fmla="*/ 30197 h 119936"/>
                    <a:gd name="connsiteX23" fmla="*/ 44042 w 157848"/>
                    <a:gd name="connsiteY23" fmla="*/ 18146 h 119936"/>
                    <a:gd name="connsiteX24" fmla="*/ 66134 w 157848"/>
                    <a:gd name="connsiteY24" fmla="*/ 699 h 119936"/>
                    <a:gd name="connsiteX25" fmla="*/ 84348 w 157848"/>
                    <a:gd name="connsiteY25" fmla="*/ 5856 h 119936"/>
                    <a:gd name="connsiteX26" fmla="*/ 85940 w 157848"/>
                    <a:gd name="connsiteY26" fmla="*/ 18603 h 119936"/>
                    <a:gd name="connsiteX27" fmla="*/ 73284 w 157848"/>
                    <a:gd name="connsiteY27" fmla="*/ 43602 h 119936"/>
                    <a:gd name="connsiteX28" fmla="*/ 75077 w 157848"/>
                    <a:gd name="connsiteY28" fmla="*/ 44425 h 119936"/>
                    <a:gd name="connsiteX29" fmla="*/ 75149 w 157848"/>
                    <a:gd name="connsiteY29" fmla="*/ 44444 h 119936"/>
                    <a:gd name="connsiteX30" fmla="*/ 86324 w 157848"/>
                    <a:gd name="connsiteY30" fmla="*/ 47242 h 119936"/>
                    <a:gd name="connsiteX31" fmla="*/ 157812 w 157848"/>
                    <a:gd name="connsiteY31" fmla="*/ 100624 h 119936"/>
                    <a:gd name="connsiteX32" fmla="*/ 157848 w 157848"/>
                    <a:gd name="connsiteY32" fmla="*/ 100954 h 119936"/>
                    <a:gd name="connsiteX33" fmla="*/ 157519 w 157848"/>
                    <a:gd name="connsiteY33" fmla="*/ 100972 h 119936"/>
                    <a:gd name="connsiteX34" fmla="*/ 157061 w 157848"/>
                    <a:gd name="connsiteY34" fmla="*/ 100990 h 119936"/>
                    <a:gd name="connsiteX35" fmla="*/ 156367 w 157848"/>
                    <a:gd name="connsiteY35" fmla="*/ 101027 h 119936"/>
                    <a:gd name="connsiteX36" fmla="*/ 146875 w 157848"/>
                    <a:gd name="connsiteY36" fmla="*/ 100606 h 119936"/>
                    <a:gd name="connsiteX37" fmla="*/ 116078 w 157848"/>
                    <a:gd name="connsiteY37" fmla="*/ 104373 h 119936"/>
                    <a:gd name="connsiteX38" fmla="*/ 115987 w 157848"/>
                    <a:gd name="connsiteY38" fmla="*/ 104428 h 119936"/>
                    <a:gd name="connsiteX39" fmla="*/ 115895 w 157848"/>
                    <a:gd name="connsiteY39" fmla="*/ 104410 h 119936"/>
                    <a:gd name="connsiteX40" fmla="*/ 113774 w 157848"/>
                    <a:gd name="connsiteY40" fmla="*/ 104081 h 119936"/>
                    <a:gd name="connsiteX41" fmla="*/ 108873 w 157848"/>
                    <a:gd name="connsiteY41" fmla="*/ 104428 h 119936"/>
                    <a:gd name="connsiteX42" fmla="*/ 87915 w 157848"/>
                    <a:gd name="connsiteY42" fmla="*/ 119936 h 119936"/>
                    <a:gd name="connsiteX43" fmla="*/ 82337 w 157848"/>
                    <a:gd name="connsiteY43" fmla="*/ 117980 h 119936"/>
                    <a:gd name="connsiteX44" fmla="*/ 108434 w 157848"/>
                    <a:gd name="connsiteY44" fmla="*/ 104044 h 119936"/>
                    <a:gd name="connsiteX45" fmla="*/ 113884 w 157848"/>
                    <a:gd name="connsiteY45" fmla="*/ 103514 h 119936"/>
                    <a:gd name="connsiteX46" fmla="*/ 115877 w 157848"/>
                    <a:gd name="connsiteY46" fmla="*/ 103825 h 119936"/>
                    <a:gd name="connsiteX47" fmla="*/ 146912 w 157848"/>
                    <a:gd name="connsiteY47" fmla="*/ 100021 h 119936"/>
                    <a:gd name="connsiteX48" fmla="*/ 156367 w 157848"/>
                    <a:gd name="connsiteY48" fmla="*/ 100442 h 119936"/>
                    <a:gd name="connsiteX49" fmla="*/ 157043 w 157848"/>
                    <a:gd name="connsiteY49" fmla="*/ 100405 h 119936"/>
                    <a:gd name="connsiteX50" fmla="*/ 157171 w 157848"/>
                    <a:gd name="connsiteY50" fmla="*/ 100405 h 119936"/>
                    <a:gd name="connsiteX51" fmla="*/ 86177 w 157848"/>
                    <a:gd name="connsiteY51" fmla="*/ 47845 h 119936"/>
                    <a:gd name="connsiteX52" fmla="*/ 75040 w 157848"/>
                    <a:gd name="connsiteY52" fmla="*/ 45047 h 119936"/>
                    <a:gd name="connsiteX53" fmla="*/ 72772 w 157848"/>
                    <a:gd name="connsiteY53" fmla="*/ 43913 h 119936"/>
                    <a:gd name="connsiteX54" fmla="*/ 85446 w 157848"/>
                    <a:gd name="connsiteY54" fmla="*/ 18347 h 119936"/>
                    <a:gd name="connsiteX55" fmla="*/ 83909 w 157848"/>
                    <a:gd name="connsiteY55" fmla="*/ 6277 h 119936"/>
                    <a:gd name="connsiteX56" fmla="*/ 66353 w 157848"/>
                    <a:gd name="connsiteY56" fmla="*/ 1302 h 119936"/>
                    <a:gd name="connsiteX57" fmla="*/ 44535 w 157848"/>
                    <a:gd name="connsiteY57" fmla="*/ 18566 h 119936"/>
                    <a:gd name="connsiteX58" fmla="*/ 31935 w 157848"/>
                    <a:gd name="connsiteY58" fmla="*/ 30673 h 119936"/>
                    <a:gd name="connsiteX59" fmla="*/ 662 w 157848"/>
                    <a:gd name="connsiteY59" fmla="*/ 68895 h 119936"/>
                    <a:gd name="connsiteX60" fmla="*/ 27107 w 157848"/>
                    <a:gd name="connsiteY60" fmla="*/ 117925 h 119936"/>
                    <a:gd name="connsiteX61" fmla="*/ 28716 w 157848"/>
                    <a:gd name="connsiteY61" fmla="*/ 116187 h 119936"/>
                    <a:gd name="connsiteX62" fmla="*/ 31990 w 157848"/>
                    <a:gd name="connsiteY62" fmla="*/ 107574 h 119936"/>
                    <a:gd name="connsiteX63" fmla="*/ 49931 w 157848"/>
                    <a:gd name="connsiteY63" fmla="*/ 106604 h 119936"/>
                    <a:gd name="connsiteX64" fmla="*/ 55344 w 157848"/>
                    <a:gd name="connsiteY64" fmla="*/ 107409 h 119936"/>
                    <a:gd name="connsiteX65" fmla="*/ 55344 w 157848"/>
                    <a:gd name="connsiteY65" fmla="*/ 100954 h 119936"/>
                    <a:gd name="connsiteX66" fmla="*/ 55929 w 157848"/>
                    <a:gd name="connsiteY66" fmla="*/ 102380 h 119936"/>
                    <a:gd name="connsiteX67" fmla="*/ 74930 w 157848"/>
                    <a:gd name="connsiteY67" fmla="*/ 112713 h 119936"/>
                    <a:gd name="connsiteX68" fmla="*/ 76796 w 157848"/>
                    <a:gd name="connsiteY68" fmla="*/ 110025 h 119936"/>
                    <a:gd name="connsiteX69" fmla="*/ 76539 w 157848"/>
                    <a:gd name="connsiteY69" fmla="*/ 107739 h 119936"/>
                    <a:gd name="connsiteX70" fmla="*/ 76539 w 157848"/>
                    <a:gd name="connsiteY70" fmla="*/ 107025 h 119936"/>
                    <a:gd name="connsiteX71" fmla="*/ 77051 w 157848"/>
                    <a:gd name="connsiteY71" fmla="*/ 107537 h 119936"/>
                    <a:gd name="connsiteX72" fmla="*/ 77418 w 157848"/>
                    <a:gd name="connsiteY72" fmla="*/ 110079 h 119936"/>
                    <a:gd name="connsiteX73" fmla="*/ 82337 w 157848"/>
                    <a:gd name="connsiteY73" fmla="*/ 117980 h 119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157848" h="119936">
                      <a:moveTo>
                        <a:pt x="87915" y="119936"/>
                      </a:moveTo>
                      <a:cubicBezTo>
                        <a:pt x="86013" y="119936"/>
                        <a:pt x="84056" y="119498"/>
                        <a:pt x="82026" y="118492"/>
                      </a:cubicBezTo>
                      <a:lnTo>
                        <a:pt x="81953" y="118437"/>
                      </a:lnTo>
                      <a:cubicBezTo>
                        <a:pt x="80654" y="117157"/>
                        <a:pt x="78076" y="114597"/>
                        <a:pt x="77033" y="110921"/>
                      </a:cubicBezTo>
                      <a:cubicBezTo>
                        <a:pt x="76357" y="112127"/>
                        <a:pt x="75369" y="113133"/>
                        <a:pt x="75314" y="113188"/>
                      </a:cubicBezTo>
                      <a:lnTo>
                        <a:pt x="75241" y="113243"/>
                      </a:lnTo>
                      <a:lnTo>
                        <a:pt x="75149" y="113262"/>
                      </a:lnTo>
                      <a:cubicBezTo>
                        <a:pt x="66408" y="114999"/>
                        <a:pt x="59641" y="111670"/>
                        <a:pt x="55947" y="103898"/>
                      </a:cubicBezTo>
                      <a:lnTo>
                        <a:pt x="55947" y="108049"/>
                      </a:lnTo>
                      <a:lnTo>
                        <a:pt x="55618" y="108013"/>
                      </a:lnTo>
                      <a:cubicBezTo>
                        <a:pt x="53679" y="107775"/>
                        <a:pt x="51723" y="107464"/>
                        <a:pt x="49839" y="107171"/>
                      </a:cubicBezTo>
                      <a:cubicBezTo>
                        <a:pt x="42743" y="106056"/>
                        <a:pt x="36032" y="104995"/>
                        <a:pt x="32374" y="108013"/>
                      </a:cubicBezTo>
                      <a:cubicBezTo>
                        <a:pt x="30399" y="109641"/>
                        <a:pt x="29393" y="112365"/>
                        <a:pt x="29302" y="116315"/>
                      </a:cubicBezTo>
                      <a:lnTo>
                        <a:pt x="29302" y="116444"/>
                      </a:lnTo>
                      <a:lnTo>
                        <a:pt x="29192" y="116535"/>
                      </a:lnTo>
                      <a:cubicBezTo>
                        <a:pt x="28771" y="116883"/>
                        <a:pt x="28113" y="117504"/>
                        <a:pt x="27418" y="118455"/>
                      </a:cubicBezTo>
                      <a:lnTo>
                        <a:pt x="27272" y="118656"/>
                      </a:lnTo>
                      <a:lnTo>
                        <a:pt x="27052" y="118547"/>
                      </a:lnTo>
                      <a:cubicBezTo>
                        <a:pt x="9368" y="109768"/>
                        <a:pt x="-727" y="91151"/>
                        <a:pt x="41" y="68748"/>
                      </a:cubicBezTo>
                      <a:lnTo>
                        <a:pt x="41" y="68639"/>
                      </a:lnTo>
                      <a:lnTo>
                        <a:pt x="132" y="68547"/>
                      </a:lnTo>
                      <a:cubicBezTo>
                        <a:pt x="10648" y="58141"/>
                        <a:pt x="20889" y="45633"/>
                        <a:pt x="31441" y="30270"/>
                      </a:cubicBezTo>
                      <a:lnTo>
                        <a:pt x="31514" y="30197"/>
                      </a:lnTo>
                      <a:cubicBezTo>
                        <a:pt x="36233" y="27015"/>
                        <a:pt x="40037" y="22718"/>
                        <a:pt x="44042" y="18146"/>
                      </a:cubicBezTo>
                      <a:cubicBezTo>
                        <a:pt x="50058" y="11306"/>
                        <a:pt x="56295" y="4247"/>
                        <a:pt x="66134" y="699"/>
                      </a:cubicBezTo>
                      <a:cubicBezTo>
                        <a:pt x="72863" y="-1203"/>
                        <a:pt x="80161" y="863"/>
                        <a:pt x="84348" y="5856"/>
                      </a:cubicBezTo>
                      <a:cubicBezTo>
                        <a:pt x="87530" y="9660"/>
                        <a:pt x="88116" y="14305"/>
                        <a:pt x="85940" y="18603"/>
                      </a:cubicBezTo>
                      <a:cubicBezTo>
                        <a:pt x="80142" y="27216"/>
                        <a:pt x="71437" y="40164"/>
                        <a:pt x="73284" y="43602"/>
                      </a:cubicBezTo>
                      <a:cubicBezTo>
                        <a:pt x="73577" y="44151"/>
                        <a:pt x="74162" y="44425"/>
                        <a:pt x="75077" y="44425"/>
                      </a:cubicBezTo>
                      <a:lnTo>
                        <a:pt x="75149" y="44444"/>
                      </a:lnTo>
                      <a:cubicBezTo>
                        <a:pt x="78880" y="45413"/>
                        <a:pt x="82666" y="46346"/>
                        <a:pt x="86324" y="47242"/>
                      </a:cubicBezTo>
                      <a:cubicBezTo>
                        <a:pt x="120540" y="55673"/>
                        <a:pt x="152873" y="63646"/>
                        <a:pt x="157812" y="100624"/>
                      </a:cubicBezTo>
                      <a:lnTo>
                        <a:pt x="157848" y="100954"/>
                      </a:lnTo>
                      <a:lnTo>
                        <a:pt x="157519" y="100972"/>
                      </a:lnTo>
                      <a:cubicBezTo>
                        <a:pt x="157373" y="100972"/>
                        <a:pt x="157208" y="100990"/>
                        <a:pt x="157061" y="100990"/>
                      </a:cubicBezTo>
                      <a:cubicBezTo>
                        <a:pt x="156824" y="101008"/>
                        <a:pt x="156604" y="101008"/>
                        <a:pt x="156367" y="101027"/>
                      </a:cubicBezTo>
                      <a:cubicBezTo>
                        <a:pt x="153367" y="101027"/>
                        <a:pt x="150203" y="100826"/>
                        <a:pt x="146875" y="100606"/>
                      </a:cubicBezTo>
                      <a:cubicBezTo>
                        <a:pt x="136780" y="99966"/>
                        <a:pt x="125350" y="99234"/>
                        <a:pt x="116078" y="104373"/>
                      </a:cubicBezTo>
                      <a:lnTo>
                        <a:pt x="115987" y="104428"/>
                      </a:lnTo>
                      <a:lnTo>
                        <a:pt x="115895" y="104410"/>
                      </a:lnTo>
                      <a:cubicBezTo>
                        <a:pt x="115164" y="104318"/>
                        <a:pt x="114469" y="104209"/>
                        <a:pt x="113774" y="104081"/>
                      </a:cubicBezTo>
                      <a:cubicBezTo>
                        <a:pt x="111689" y="103715"/>
                        <a:pt x="109897" y="103404"/>
                        <a:pt x="108873" y="104428"/>
                      </a:cubicBezTo>
                      <a:cubicBezTo>
                        <a:pt x="103460" y="111158"/>
                        <a:pt x="96364" y="119936"/>
                        <a:pt x="87915" y="119936"/>
                      </a:cubicBezTo>
                      <a:close/>
                      <a:moveTo>
                        <a:pt x="82337" y="117980"/>
                      </a:moveTo>
                      <a:cubicBezTo>
                        <a:pt x="92944" y="123192"/>
                        <a:pt x="101905" y="112127"/>
                        <a:pt x="108434" y="104044"/>
                      </a:cubicBezTo>
                      <a:cubicBezTo>
                        <a:pt x="109714" y="102783"/>
                        <a:pt x="111744" y="103130"/>
                        <a:pt x="113884" y="103514"/>
                      </a:cubicBezTo>
                      <a:cubicBezTo>
                        <a:pt x="114524" y="103624"/>
                        <a:pt x="115200" y="103751"/>
                        <a:pt x="115877" y="103825"/>
                      </a:cubicBezTo>
                      <a:cubicBezTo>
                        <a:pt x="125277" y="98649"/>
                        <a:pt x="136780" y="99381"/>
                        <a:pt x="146912" y="100021"/>
                      </a:cubicBezTo>
                      <a:cubicBezTo>
                        <a:pt x="150240" y="100240"/>
                        <a:pt x="153386" y="100442"/>
                        <a:pt x="156367" y="100442"/>
                      </a:cubicBezTo>
                      <a:cubicBezTo>
                        <a:pt x="156586" y="100442"/>
                        <a:pt x="156824" y="100423"/>
                        <a:pt x="157043" y="100405"/>
                      </a:cubicBezTo>
                      <a:cubicBezTo>
                        <a:pt x="157080" y="100405"/>
                        <a:pt x="157135" y="100405"/>
                        <a:pt x="157171" y="100405"/>
                      </a:cubicBezTo>
                      <a:cubicBezTo>
                        <a:pt x="152142" y="64103"/>
                        <a:pt x="120101" y="56203"/>
                        <a:pt x="86177" y="47845"/>
                      </a:cubicBezTo>
                      <a:cubicBezTo>
                        <a:pt x="82538" y="46949"/>
                        <a:pt x="78771" y="46017"/>
                        <a:pt x="75040" y="45047"/>
                      </a:cubicBezTo>
                      <a:cubicBezTo>
                        <a:pt x="73924" y="45047"/>
                        <a:pt x="73156" y="44663"/>
                        <a:pt x="72772" y="43913"/>
                      </a:cubicBezTo>
                      <a:cubicBezTo>
                        <a:pt x="70742" y="40164"/>
                        <a:pt x="79246" y="27545"/>
                        <a:pt x="85446" y="18347"/>
                      </a:cubicBezTo>
                      <a:cubicBezTo>
                        <a:pt x="87494" y="14305"/>
                        <a:pt x="86927" y="9879"/>
                        <a:pt x="83909" y="6277"/>
                      </a:cubicBezTo>
                      <a:cubicBezTo>
                        <a:pt x="79886" y="1467"/>
                        <a:pt x="72827" y="-527"/>
                        <a:pt x="66353" y="1302"/>
                      </a:cubicBezTo>
                      <a:cubicBezTo>
                        <a:pt x="56679" y="4777"/>
                        <a:pt x="50497" y="11800"/>
                        <a:pt x="44535" y="18566"/>
                      </a:cubicBezTo>
                      <a:cubicBezTo>
                        <a:pt x="40512" y="23138"/>
                        <a:pt x="36690" y="27454"/>
                        <a:pt x="31935" y="30673"/>
                      </a:cubicBezTo>
                      <a:cubicBezTo>
                        <a:pt x="21401" y="45998"/>
                        <a:pt x="11178" y="58489"/>
                        <a:pt x="662" y="68895"/>
                      </a:cubicBezTo>
                      <a:cubicBezTo>
                        <a:pt x="-51" y="90913"/>
                        <a:pt x="9825" y="109219"/>
                        <a:pt x="27107" y="117925"/>
                      </a:cubicBezTo>
                      <a:cubicBezTo>
                        <a:pt x="27729" y="117120"/>
                        <a:pt x="28314" y="116553"/>
                        <a:pt x="28716" y="116187"/>
                      </a:cubicBezTo>
                      <a:cubicBezTo>
                        <a:pt x="28826" y="112109"/>
                        <a:pt x="29905" y="109293"/>
                        <a:pt x="31990" y="107574"/>
                      </a:cubicBezTo>
                      <a:cubicBezTo>
                        <a:pt x="35849" y="104373"/>
                        <a:pt x="42688" y="105453"/>
                        <a:pt x="49931" y="106604"/>
                      </a:cubicBezTo>
                      <a:cubicBezTo>
                        <a:pt x="51705" y="106879"/>
                        <a:pt x="53533" y="107171"/>
                        <a:pt x="55344" y="107409"/>
                      </a:cubicBezTo>
                      <a:lnTo>
                        <a:pt x="55344" y="100954"/>
                      </a:lnTo>
                      <a:lnTo>
                        <a:pt x="55929" y="102380"/>
                      </a:lnTo>
                      <a:cubicBezTo>
                        <a:pt x="59312" y="110774"/>
                        <a:pt x="66060" y="114432"/>
                        <a:pt x="74930" y="112713"/>
                      </a:cubicBezTo>
                      <a:cubicBezTo>
                        <a:pt x="75204" y="112420"/>
                        <a:pt x="76302" y="111231"/>
                        <a:pt x="76796" y="110025"/>
                      </a:cubicBezTo>
                      <a:cubicBezTo>
                        <a:pt x="76631" y="109183"/>
                        <a:pt x="76539" y="108452"/>
                        <a:pt x="76539" y="107739"/>
                      </a:cubicBezTo>
                      <a:lnTo>
                        <a:pt x="76539" y="107025"/>
                      </a:lnTo>
                      <a:lnTo>
                        <a:pt x="77051" y="107537"/>
                      </a:lnTo>
                      <a:cubicBezTo>
                        <a:pt x="77673" y="108159"/>
                        <a:pt x="77802" y="109019"/>
                        <a:pt x="77418" y="110079"/>
                      </a:cubicBezTo>
                      <a:cubicBezTo>
                        <a:pt x="78259" y="113920"/>
                        <a:pt x="80892" y="116553"/>
                        <a:pt x="82337" y="11798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" name="Freeform: Shape 409">
                  <a:extLst>
                    <a:ext uri="{FF2B5EF4-FFF2-40B4-BE49-F238E27FC236}">
                      <a16:creationId xmlns:a16="http://schemas.microsoft.com/office/drawing/2014/main" id="{3E16713B-5CBB-22F9-CA58-613952D2C045}"/>
                    </a:ext>
                  </a:extLst>
                </p:cNvPr>
                <p:cNvSpPr/>
                <p:nvPr/>
              </p:nvSpPr>
              <p:spPr>
                <a:xfrm>
                  <a:off x="7045724" y="4038803"/>
                  <a:ext cx="166944" cy="129031"/>
                </a:xfrm>
                <a:custGeom>
                  <a:avLst/>
                  <a:gdLst>
                    <a:gd name="connsiteX0" fmla="*/ 92436 w 166944"/>
                    <a:gd name="connsiteY0" fmla="*/ 129032 h 129031"/>
                    <a:gd name="connsiteX1" fmla="*/ 92436 w 166944"/>
                    <a:gd name="connsiteY1" fmla="*/ 129032 h 129031"/>
                    <a:gd name="connsiteX2" fmla="*/ 84517 w 166944"/>
                    <a:gd name="connsiteY2" fmla="*/ 127111 h 129031"/>
                    <a:gd name="connsiteX3" fmla="*/ 83913 w 166944"/>
                    <a:gd name="connsiteY3" fmla="*/ 126746 h 129031"/>
                    <a:gd name="connsiteX4" fmla="*/ 83255 w 166944"/>
                    <a:gd name="connsiteY4" fmla="*/ 126197 h 129031"/>
                    <a:gd name="connsiteX5" fmla="*/ 79927 w 166944"/>
                    <a:gd name="connsiteY5" fmla="*/ 122393 h 129031"/>
                    <a:gd name="connsiteX6" fmla="*/ 61035 w 166944"/>
                    <a:gd name="connsiteY6" fmla="*/ 117126 h 129031"/>
                    <a:gd name="connsiteX7" fmla="*/ 59956 w 166944"/>
                    <a:gd name="connsiteY7" fmla="*/ 117126 h 129031"/>
                    <a:gd name="connsiteX8" fmla="*/ 53665 w 166944"/>
                    <a:gd name="connsiteY8" fmla="*/ 116212 h 129031"/>
                    <a:gd name="connsiteX9" fmla="*/ 39840 w 166944"/>
                    <a:gd name="connsiteY9" fmla="*/ 116065 h 129031"/>
                    <a:gd name="connsiteX10" fmla="*/ 38431 w 166944"/>
                    <a:gd name="connsiteY10" fmla="*/ 120949 h 129031"/>
                    <a:gd name="connsiteX11" fmla="*/ 36858 w 166944"/>
                    <a:gd name="connsiteY11" fmla="*/ 124423 h 129031"/>
                    <a:gd name="connsiteX12" fmla="*/ 35670 w 166944"/>
                    <a:gd name="connsiteY12" fmla="*/ 125703 h 129031"/>
                    <a:gd name="connsiteX13" fmla="*/ 29799 w 166944"/>
                    <a:gd name="connsiteY13" fmla="*/ 127276 h 129031"/>
                    <a:gd name="connsiteX14" fmla="*/ 45 w 166944"/>
                    <a:gd name="connsiteY14" fmla="*/ 73107 h 129031"/>
                    <a:gd name="connsiteX15" fmla="*/ 1380 w 166944"/>
                    <a:gd name="connsiteY15" fmla="*/ 69907 h 129031"/>
                    <a:gd name="connsiteX16" fmla="*/ 32231 w 166944"/>
                    <a:gd name="connsiteY16" fmla="*/ 32197 h 129031"/>
                    <a:gd name="connsiteX17" fmla="*/ 32762 w 166944"/>
                    <a:gd name="connsiteY17" fmla="*/ 31557 h 129031"/>
                    <a:gd name="connsiteX18" fmla="*/ 33512 w 166944"/>
                    <a:gd name="connsiteY18" fmla="*/ 30917 h 129031"/>
                    <a:gd name="connsiteX19" fmla="*/ 45180 w 166944"/>
                    <a:gd name="connsiteY19" fmla="*/ 19633 h 129031"/>
                    <a:gd name="connsiteX20" fmla="*/ 69155 w 166944"/>
                    <a:gd name="connsiteY20" fmla="*/ 924 h 129031"/>
                    <a:gd name="connsiteX21" fmla="*/ 92418 w 166944"/>
                    <a:gd name="connsiteY21" fmla="*/ 7435 h 129031"/>
                    <a:gd name="connsiteX22" fmla="*/ 94594 w 166944"/>
                    <a:gd name="connsiteY22" fmla="*/ 25174 h 129031"/>
                    <a:gd name="connsiteX23" fmla="*/ 94301 w 166944"/>
                    <a:gd name="connsiteY23" fmla="*/ 25668 h 129031"/>
                    <a:gd name="connsiteX24" fmla="*/ 82670 w 166944"/>
                    <a:gd name="connsiteY24" fmla="*/ 44980 h 129031"/>
                    <a:gd name="connsiteX25" fmla="*/ 90900 w 166944"/>
                    <a:gd name="connsiteY25" fmla="*/ 47028 h 129031"/>
                    <a:gd name="connsiteX26" fmla="*/ 91979 w 166944"/>
                    <a:gd name="connsiteY26" fmla="*/ 47285 h 129031"/>
                    <a:gd name="connsiteX27" fmla="*/ 166905 w 166944"/>
                    <a:gd name="connsiteY27" fmla="*/ 104508 h 129031"/>
                    <a:gd name="connsiteX28" fmla="*/ 165899 w 166944"/>
                    <a:gd name="connsiteY28" fmla="*/ 108220 h 129031"/>
                    <a:gd name="connsiteX29" fmla="*/ 162607 w 166944"/>
                    <a:gd name="connsiteY29" fmla="*/ 110012 h 129031"/>
                    <a:gd name="connsiteX30" fmla="*/ 161820 w 166944"/>
                    <a:gd name="connsiteY30" fmla="*/ 110049 h 129031"/>
                    <a:gd name="connsiteX31" fmla="*/ 160943 w 166944"/>
                    <a:gd name="connsiteY31" fmla="*/ 110085 h 129031"/>
                    <a:gd name="connsiteX32" fmla="*/ 151158 w 166944"/>
                    <a:gd name="connsiteY32" fmla="*/ 109665 h 129031"/>
                    <a:gd name="connsiteX33" fmla="*/ 122885 w 166944"/>
                    <a:gd name="connsiteY33" fmla="*/ 112865 h 129031"/>
                    <a:gd name="connsiteX34" fmla="*/ 120160 w 166944"/>
                    <a:gd name="connsiteY34" fmla="*/ 113469 h 129031"/>
                    <a:gd name="connsiteX35" fmla="*/ 117600 w 166944"/>
                    <a:gd name="connsiteY35" fmla="*/ 113085 h 129031"/>
                    <a:gd name="connsiteX36" fmla="*/ 116155 w 166944"/>
                    <a:gd name="connsiteY36" fmla="*/ 112847 h 129031"/>
                    <a:gd name="connsiteX37" fmla="*/ 92436 w 166944"/>
                    <a:gd name="connsiteY37" fmla="*/ 129032 h 129031"/>
                    <a:gd name="connsiteX38" fmla="*/ 89510 w 166944"/>
                    <a:gd name="connsiteY38" fmla="*/ 118681 h 129031"/>
                    <a:gd name="connsiteX39" fmla="*/ 109407 w 166944"/>
                    <a:gd name="connsiteY39" fmla="*/ 105696 h 129031"/>
                    <a:gd name="connsiteX40" fmla="*/ 109736 w 166944"/>
                    <a:gd name="connsiteY40" fmla="*/ 105312 h 129031"/>
                    <a:gd name="connsiteX41" fmla="*/ 119191 w 166944"/>
                    <a:gd name="connsiteY41" fmla="*/ 103520 h 129031"/>
                    <a:gd name="connsiteX42" fmla="*/ 119612 w 166944"/>
                    <a:gd name="connsiteY42" fmla="*/ 103593 h 129031"/>
                    <a:gd name="connsiteX43" fmla="*/ 151689 w 166944"/>
                    <a:gd name="connsiteY43" fmla="*/ 99972 h 129031"/>
                    <a:gd name="connsiteX44" fmla="*/ 156188 w 166944"/>
                    <a:gd name="connsiteY44" fmla="*/ 100247 h 129031"/>
                    <a:gd name="connsiteX45" fmla="*/ 89619 w 166944"/>
                    <a:gd name="connsiteY45" fmla="*/ 56794 h 129031"/>
                    <a:gd name="connsiteX46" fmla="*/ 78884 w 166944"/>
                    <a:gd name="connsiteY46" fmla="*/ 54106 h 129031"/>
                    <a:gd name="connsiteX47" fmla="*/ 73288 w 166944"/>
                    <a:gd name="connsiteY47" fmla="*/ 50613 h 129031"/>
                    <a:gd name="connsiteX48" fmla="*/ 85998 w 166944"/>
                    <a:gd name="connsiteY48" fmla="*/ 20584 h 129031"/>
                    <a:gd name="connsiteX49" fmla="*/ 84919 w 166944"/>
                    <a:gd name="connsiteY49" fmla="*/ 13726 h 129031"/>
                    <a:gd name="connsiteX50" fmla="*/ 72099 w 166944"/>
                    <a:gd name="connsiteY50" fmla="*/ 10215 h 129031"/>
                    <a:gd name="connsiteX51" fmla="*/ 52458 w 166944"/>
                    <a:gd name="connsiteY51" fmla="*/ 26107 h 129031"/>
                    <a:gd name="connsiteX52" fmla="*/ 39711 w 166944"/>
                    <a:gd name="connsiteY52" fmla="*/ 38488 h 129031"/>
                    <a:gd name="connsiteX53" fmla="*/ 9701 w 166944"/>
                    <a:gd name="connsiteY53" fmla="*/ 75356 h 129031"/>
                    <a:gd name="connsiteX54" fmla="*/ 29269 w 166944"/>
                    <a:gd name="connsiteY54" fmla="*/ 115810 h 129031"/>
                    <a:gd name="connsiteX55" fmla="*/ 33585 w 166944"/>
                    <a:gd name="connsiteY55" fmla="*/ 108568 h 129031"/>
                    <a:gd name="connsiteX56" fmla="*/ 55110 w 166944"/>
                    <a:gd name="connsiteY56" fmla="*/ 106592 h 129031"/>
                    <a:gd name="connsiteX57" fmla="*/ 55275 w 166944"/>
                    <a:gd name="connsiteY57" fmla="*/ 106611 h 129031"/>
                    <a:gd name="connsiteX58" fmla="*/ 55275 w 166944"/>
                    <a:gd name="connsiteY58" fmla="*/ 105459 h 129031"/>
                    <a:gd name="connsiteX59" fmla="*/ 58969 w 166944"/>
                    <a:gd name="connsiteY59" fmla="*/ 100978 h 129031"/>
                    <a:gd name="connsiteX60" fmla="*/ 64089 w 166944"/>
                    <a:gd name="connsiteY60" fmla="*/ 103758 h 129031"/>
                    <a:gd name="connsiteX61" fmla="*/ 64674 w 166944"/>
                    <a:gd name="connsiteY61" fmla="*/ 105184 h 129031"/>
                    <a:gd name="connsiteX62" fmla="*/ 76507 w 166944"/>
                    <a:gd name="connsiteY62" fmla="*/ 113030 h 129031"/>
                    <a:gd name="connsiteX63" fmla="*/ 76488 w 166944"/>
                    <a:gd name="connsiteY63" fmla="*/ 112262 h 129031"/>
                    <a:gd name="connsiteX64" fmla="*/ 76488 w 166944"/>
                    <a:gd name="connsiteY64" fmla="*/ 111548 h 129031"/>
                    <a:gd name="connsiteX65" fmla="*/ 79305 w 166944"/>
                    <a:gd name="connsiteY65" fmla="*/ 107324 h 129031"/>
                    <a:gd name="connsiteX66" fmla="*/ 84279 w 166944"/>
                    <a:gd name="connsiteY66" fmla="*/ 108293 h 129031"/>
                    <a:gd name="connsiteX67" fmla="*/ 84791 w 166944"/>
                    <a:gd name="connsiteY67" fmla="*/ 108805 h 129031"/>
                    <a:gd name="connsiteX68" fmla="*/ 86638 w 166944"/>
                    <a:gd name="connsiteY68" fmla="*/ 114493 h 129031"/>
                    <a:gd name="connsiteX69" fmla="*/ 89510 w 166944"/>
                    <a:gd name="connsiteY69" fmla="*/ 118681 h 12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166944" h="129031">
                      <a:moveTo>
                        <a:pt x="92436" y="129032"/>
                      </a:moveTo>
                      <a:cubicBezTo>
                        <a:pt x="92436" y="129032"/>
                        <a:pt x="92436" y="129032"/>
                        <a:pt x="92436" y="129032"/>
                      </a:cubicBezTo>
                      <a:cubicBezTo>
                        <a:pt x="89747" y="129032"/>
                        <a:pt x="87095" y="128392"/>
                        <a:pt x="84517" y="127111"/>
                      </a:cubicBezTo>
                      <a:cubicBezTo>
                        <a:pt x="84316" y="127002"/>
                        <a:pt x="84115" y="126892"/>
                        <a:pt x="83913" y="126746"/>
                      </a:cubicBezTo>
                      <a:cubicBezTo>
                        <a:pt x="83712" y="126599"/>
                        <a:pt x="83438" y="126380"/>
                        <a:pt x="83255" y="126197"/>
                      </a:cubicBezTo>
                      <a:cubicBezTo>
                        <a:pt x="82432" y="125374"/>
                        <a:pt x="81152" y="124112"/>
                        <a:pt x="79927" y="122393"/>
                      </a:cubicBezTo>
                      <a:cubicBezTo>
                        <a:pt x="72319" y="123710"/>
                        <a:pt x="65790" y="121826"/>
                        <a:pt x="61035" y="117126"/>
                      </a:cubicBezTo>
                      <a:cubicBezTo>
                        <a:pt x="60688" y="117163"/>
                        <a:pt x="60304" y="117181"/>
                        <a:pt x="59956" y="117126"/>
                      </a:cubicBezTo>
                      <a:cubicBezTo>
                        <a:pt x="57597" y="116834"/>
                        <a:pt x="55604" y="116523"/>
                        <a:pt x="53665" y="116212"/>
                      </a:cubicBezTo>
                      <a:cubicBezTo>
                        <a:pt x="48417" y="115389"/>
                        <a:pt x="41888" y="114365"/>
                        <a:pt x="39840" y="116065"/>
                      </a:cubicBezTo>
                      <a:cubicBezTo>
                        <a:pt x="38742" y="116962"/>
                        <a:pt x="38468" y="119211"/>
                        <a:pt x="38431" y="120949"/>
                      </a:cubicBezTo>
                      <a:cubicBezTo>
                        <a:pt x="38395" y="122229"/>
                        <a:pt x="37828" y="123582"/>
                        <a:pt x="36858" y="124423"/>
                      </a:cubicBezTo>
                      <a:cubicBezTo>
                        <a:pt x="36511" y="124716"/>
                        <a:pt x="36109" y="125082"/>
                        <a:pt x="35670" y="125703"/>
                      </a:cubicBezTo>
                      <a:cubicBezTo>
                        <a:pt x="34353" y="127495"/>
                        <a:pt x="31774" y="128282"/>
                        <a:pt x="29799" y="127276"/>
                      </a:cubicBezTo>
                      <a:cubicBezTo>
                        <a:pt x="10249" y="117565"/>
                        <a:pt x="-797" y="97357"/>
                        <a:pt x="45" y="73107"/>
                      </a:cubicBezTo>
                      <a:cubicBezTo>
                        <a:pt x="81" y="71937"/>
                        <a:pt x="575" y="70730"/>
                        <a:pt x="1380" y="69907"/>
                      </a:cubicBezTo>
                      <a:cubicBezTo>
                        <a:pt x="11786" y="59629"/>
                        <a:pt x="21844" y="47321"/>
                        <a:pt x="32231" y="32197"/>
                      </a:cubicBezTo>
                      <a:cubicBezTo>
                        <a:pt x="32396" y="31959"/>
                        <a:pt x="32579" y="31758"/>
                        <a:pt x="32762" y="31557"/>
                      </a:cubicBezTo>
                      <a:cubicBezTo>
                        <a:pt x="32963" y="31356"/>
                        <a:pt x="33274" y="31081"/>
                        <a:pt x="33512" y="30917"/>
                      </a:cubicBezTo>
                      <a:cubicBezTo>
                        <a:pt x="37754" y="28064"/>
                        <a:pt x="41357" y="23967"/>
                        <a:pt x="45180" y="19633"/>
                      </a:cubicBezTo>
                      <a:cubicBezTo>
                        <a:pt x="51288" y="12702"/>
                        <a:pt x="58200" y="4856"/>
                        <a:pt x="69155" y="924"/>
                      </a:cubicBezTo>
                      <a:cubicBezTo>
                        <a:pt x="77878" y="-1563"/>
                        <a:pt x="87095" y="1089"/>
                        <a:pt x="92418" y="7435"/>
                      </a:cubicBezTo>
                      <a:cubicBezTo>
                        <a:pt x="96770" y="12629"/>
                        <a:pt x="97574" y="19267"/>
                        <a:pt x="94594" y="25174"/>
                      </a:cubicBezTo>
                      <a:cubicBezTo>
                        <a:pt x="94502" y="25339"/>
                        <a:pt x="94411" y="25503"/>
                        <a:pt x="94301" y="25668"/>
                      </a:cubicBezTo>
                      <a:cubicBezTo>
                        <a:pt x="91192" y="30277"/>
                        <a:pt x="84554" y="40152"/>
                        <a:pt x="82670" y="44980"/>
                      </a:cubicBezTo>
                      <a:cubicBezTo>
                        <a:pt x="85431" y="45675"/>
                        <a:pt x="88193" y="46370"/>
                        <a:pt x="90900" y="47028"/>
                      </a:cubicBezTo>
                      <a:lnTo>
                        <a:pt x="91979" y="47285"/>
                      </a:lnTo>
                      <a:cubicBezTo>
                        <a:pt x="126195" y="55715"/>
                        <a:pt x="161564" y="64438"/>
                        <a:pt x="166905" y="104508"/>
                      </a:cubicBezTo>
                      <a:cubicBezTo>
                        <a:pt x="167069" y="105788"/>
                        <a:pt x="166721" y="107233"/>
                        <a:pt x="165899" y="108220"/>
                      </a:cubicBezTo>
                      <a:cubicBezTo>
                        <a:pt x="165076" y="109207"/>
                        <a:pt x="163887" y="109958"/>
                        <a:pt x="162607" y="110012"/>
                      </a:cubicBezTo>
                      <a:cubicBezTo>
                        <a:pt x="162570" y="110012"/>
                        <a:pt x="161839" y="110049"/>
                        <a:pt x="161820" y="110049"/>
                      </a:cubicBezTo>
                      <a:cubicBezTo>
                        <a:pt x="161766" y="110049"/>
                        <a:pt x="160998" y="110085"/>
                        <a:pt x="160943" y="110085"/>
                      </a:cubicBezTo>
                      <a:cubicBezTo>
                        <a:pt x="157761" y="110085"/>
                        <a:pt x="154414" y="109866"/>
                        <a:pt x="151158" y="109665"/>
                      </a:cubicBezTo>
                      <a:cubicBezTo>
                        <a:pt x="141704" y="109061"/>
                        <a:pt x="130968" y="108385"/>
                        <a:pt x="122885" y="112865"/>
                      </a:cubicBezTo>
                      <a:cubicBezTo>
                        <a:pt x="122081" y="113304"/>
                        <a:pt x="121093" y="113524"/>
                        <a:pt x="120160" y="113469"/>
                      </a:cubicBezTo>
                      <a:cubicBezTo>
                        <a:pt x="119136" y="113359"/>
                        <a:pt x="118350" y="113213"/>
                        <a:pt x="117600" y="113085"/>
                      </a:cubicBezTo>
                      <a:cubicBezTo>
                        <a:pt x="117161" y="113012"/>
                        <a:pt x="116613" y="112902"/>
                        <a:pt x="116155" y="112847"/>
                      </a:cubicBezTo>
                      <a:cubicBezTo>
                        <a:pt x="110321" y="120016"/>
                        <a:pt x="102567" y="129032"/>
                        <a:pt x="92436" y="129032"/>
                      </a:cubicBezTo>
                      <a:close/>
                      <a:moveTo>
                        <a:pt x="89510" y="118681"/>
                      </a:moveTo>
                      <a:cubicBezTo>
                        <a:pt x="96057" y="121314"/>
                        <a:pt x="102403" y="114346"/>
                        <a:pt x="109407" y="105696"/>
                      </a:cubicBezTo>
                      <a:cubicBezTo>
                        <a:pt x="109517" y="105568"/>
                        <a:pt x="109626" y="105440"/>
                        <a:pt x="109736" y="105312"/>
                      </a:cubicBezTo>
                      <a:cubicBezTo>
                        <a:pt x="112699" y="102386"/>
                        <a:pt x="116594" y="103063"/>
                        <a:pt x="119191" y="103520"/>
                      </a:cubicBezTo>
                      <a:cubicBezTo>
                        <a:pt x="119337" y="103538"/>
                        <a:pt x="119465" y="103575"/>
                        <a:pt x="119612" y="103593"/>
                      </a:cubicBezTo>
                      <a:cubicBezTo>
                        <a:pt x="129835" y="98582"/>
                        <a:pt x="141429" y="99332"/>
                        <a:pt x="151689" y="99972"/>
                      </a:cubicBezTo>
                      <a:cubicBezTo>
                        <a:pt x="153243" y="100082"/>
                        <a:pt x="154743" y="100173"/>
                        <a:pt x="156188" y="100247"/>
                      </a:cubicBezTo>
                      <a:cubicBezTo>
                        <a:pt x="149330" y="71516"/>
                        <a:pt x="121532" y="64658"/>
                        <a:pt x="89619" y="56794"/>
                      </a:cubicBezTo>
                      <a:cubicBezTo>
                        <a:pt x="86108" y="55935"/>
                        <a:pt x="82469" y="55039"/>
                        <a:pt x="78884" y="54106"/>
                      </a:cubicBezTo>
                      <a:cubicBezTo>
                        <a:pt x="76416" y="53905"/>
                        <a:pt x="74385" y="52643"/>
                        <a:pt x="73288" y="50613"/>
                      </a:cubicBezTo>
                      <a:cubicBezTo>
                        <a:pt x="70417" y="45309"/>
                        <a:pt x="74678" y="37409"/>
                        <a:pt x="85998" y="20584"/>
                      </a:cubicBezTo>
                      <a:cubicBezTo>
                        <a:pt x="87370" y="17621"/>
                        <a:pt x="86181" y="15226"/>
                        <a:pt x="84919" y="13726"/>
                      </a:cubicBezTo>
                      <a:cubicBezTo>
                        <a:pt x="82030" y="10270"/>
                        <a:pt x="76873" y="8880"/>
                        <a:pt x="72099" y="10215"/>
                      </a:cubicBezTo>
                      <a:cubicBezTo>
                        <a:pt x="63833" y="13195"/>
                        <a:pt x="58310" y="19469"/>
                        <a:pt x="52458" y="26107"/>
                      </a:cubicBezTo>
                      <a:cubicBezTo>
                        <a:pt x="48435" y="30679"/>
                        <a:pt x="44612" y="35013"/>
                        <a:pt x="39711" y="38488"/>
                      </a:cubicBezTo>
                      <a:cubicBezTo>
                        <a:pt x="29616" y="53100"/>
                        <a:pt x="19777" y="65170"/>
                        <a:pt x="9701" y="75356"/>
                      </a:cubicBezTo>
                      <a:cubicBezTo>
                        <a:pt x="9609" y="92785"/>
                        <a:pt x="16778" y="107470"/>
                        <a:pt x="29269" y="115810"/>
                      </a:cubicBezTo>
                      <a:cubicBezTo>
                        <a:pt x="30037" y="112756"/>
                        <a:pt x="31464" y="110323"/>
                        <a:pt x="33585" y="108568"/>
                      </a:cubicBezTo>
                      <a:cubicBezTo>
                        <a:pt x="39035" y="104069"/>
                        <a:pt x="47209" y="105349"/>
                        <a:pt x="55110" y="106592"/>
                      </a:cubicBezTo>
                      <a:cubicBezTo>
                        <a:pt x="55165" y="106592"/>
                        <a:pt x="55220" y="106611"/>
                        <a:pt x="55275" y="106611"/>
                      </a:cubicBezTo>
                      <a:lnTo>
                        <a:pt x="55275" y="105459"/>
                      </a:lnTo>
                      <a:cubicBezTo>
                        <a:pt x="55275" y="103264"/>
                        <a:pt x="56829" y="101380"/>
                        <a:pt x="58969" y="100978"/>
                      </a:cubicBezTo>
                      <a:cubicBezTo>
                        <a:pt x="61127" y="100557"/>
                        <a:pt x="63266" y="101728"/>
                        <a:pt x="64089" y="103758"/>
                      </a:cubicBezTo>
                      <a:lnTo>
                        <a:pt x="64674" y="105184"/>
                      </a:lnTo>
                      <a:cubicBezTo>
                        <a:pt x="66979" y="110909"/>
                        <a:pt x="70838" y="113524"/>
                        <a:pt x="76507" y="113030"/>
                      </a:cubicBezTo>
                      <a:cubicBezTo>
                        <a:pt x="76488" y="112774"/>
                        <a:pt x="76488" y="112518"/>
                        <a:pt x="76488" y="112262"/>
                      </a:cubicBezTo>
                      <a:lnTo>
                        <a:pt x="76488" y="111548"/>
                      </a:lnTo>
                      <a:cubicBezTo>
                        <a:pt x="76488" y="109701"/>
                        <a:pt x="77604" y="108037"/>
                        <a:pt x="79305" y="107324"/>
                      </a:cubicBezTo>
                      <a:cubicBezTo>
                        <a:pt x="81006" y="106629"/>
                        <a:pt x="82962" y="106995"/>
                        <a:pt x="84279" y="108293"/>
                      </a:cubicBezTo>
                      <a:lnTo>
                        <a:pt x="84791" y="108805"/>
                      </a:lnTo>
                      <a:cubicBezTo>
                        <a:pt x="86291" y="110305"/>
                        <a:pt x="86949" y="112353"/>
                        <a:pt x="86638" y="114493"/>
                      </a:cubicBezTo>
                      <a:cubicBezTo>
                        <a:pt x="87297" y="116249"/>
                        <a:pt x="88522" y="117657"/>
                        <a:pt x="89510" y="1186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11" name="Graphic 4">
              <a:extLst>
                <a:ext uri="{FF2B5EF4-FFF2-40B4-BE49-F238E27FC236}">
                  <a16:creationId xmlns:a16="http://schemas.microsoft.com/office/drawing/2014/main" id="{F73730BB-E0B3-F94E-90EE-7B53BCCF3C86}"/>
                </a:ext>
              </a:extLst>
            </p:cNvPr>
            <p:cNvGrpSpPr/>
            <p:nvPr/>
          </p:nvGrpSpPr>
          <p:grpSpPr>
            <a:xfrm>
              <a:off x="6988670" y="4213024"/>
              <a:ext cx="73316" cy="73152"/>
              <a:chOff x="6988670" y="4213024"/>
              <a:chExt cx="73316" cy="73152"/>
            </a:xfrm>
          </p:grpSpPr>
          <p:grpSp>
            <p:nvGrpSpPr>
              <p:cNvPr id="412" name="Graphic 4">
                <a:extLst>
                  <a:ext uri="{FF2B5EF4-FFF2-40B4-BE49-F238E27FC236}">
                    <a16:creationId xmlns:a16="http://schemas.microsoft.com/office/drawing/2014/main" id="{6F3A4BE2-E688-F2BD-F15D-5D03F5E3264E}"/>
                  </a:ext>
                </a:extLst>
              </p:cNvPr>
              <p:cNvGrpSpPr/>
              <p:nvPr/>
            </p:nvGrpSpPr>
            <p:grpSpPr>
              <a:xfrm>
                <a:off x="6990055" y="4213335"/>
                <a:ext cx="71609" cy="72548"/>
                <a:chOff x="6990055" y="4213335"/>
                <a:chExt cx="71609" cy="72548"/>
              </a:xfrm>
            </p:grpSpPr>
            <p:sp>
              <p:nvSpPr>
                <p:cNvPr id="413" name="Freeform: Shape 412">
                  <a:extLst>
                    <a:ext uri="{FF2B5EF4-FFF2-40B4-BE49-F238E27FC236}">
                      <a16:creationId xmlns:a16="http://schemas.microsoft.com/office/drawing/2014/main" id="{45AB37DD-AC27-4B30-7B95-EB80C147E9D7}"/>
                    </a:ext>
                  </a:extLst>
                </p:cNvPr>
                <p:cNvSpPr/>
                <p:nvPr/>
              </p:nvSpPr>
              <p:spPr>
                <a:xfrm>
                  <a:off x="6994635" y="4217944"/>
                  <a:ext cx="62437" cy="63380"/>
                </a:xfrm>
                <a:custGeom>
                  <a:avLst/>
                  <a:gdLst>
                    <a:gd name="connsiteX0" fmla="*/ 0 w 62437"/>
                    <a:gd name="connsiteY0" fmla="*/ 59089 h 63380"/>
                    <a:gd name="connsiteX1" fmla="*/ 842 w 62437"/>
                    <a:gd name="connsiteY1" fmla="*/ 58211 h 63380"/>
                    <a:gd name="connsiteX2" fmla="*/ 30578 w 62437"/>
                    <a:gd name="connsiteY2" fmla="*/ 62819 h 63380"/>
                    <a:gd name="connsiteX3" fmla="*/ 57242 w 62437"/>
                    <a:gd name="connsiteY3" fmla="*/ 44715 h 63380"/>
                    <a:gd name="connsiteX4" fmla="*/ 53291 w 62437"/>
                    <a:gd name="connsiteY4" fmla="*/ 0 h 63380"/>
                    <a:gd name="connsiteX5" fmla="*/ 0 w 62437"/>
                    <a:gd name="connsiteY5" fmla="*/ 59089 h 63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437" h="63380">
                      <a:moveTo>
                        <a:pt x="0" y="59089"/>
                      </a:moveTo>
                      <a:cubicBezTo>
                        <a:pt x="549" y="58522"/>
                        <a:pt x="842" y="58211"/>
                        <a:pt x="842" y="58211"/>
                      </a:cubicBezTo>
                      <a:cubicBezTo>
                        <a:pt x="7480" y="63844"/>
                        <a:pt x="20190" y="63935"/>
                        <a:pt x="30578" y="62819"/>
                      </a:cubicBezTo>
                      <a:cubicBezTo>
                        <a:pt x="41953" y="61594"/>
                        <a:pt x="52121" y="54846"/>
                        <a:pt x="57242" y="44715"/>
                      </a:cubicBezTo>
                      <a:cubicBezTo>
                        <a:pt x="69220" y="20958"/>
                        <a:pt x="57278" y="4518"/>
                        <a:pt x="53291" y="0"/>
                      </a:cubicBezTo>
                      <a:cubicBezTo>
                        <a:pt x="35808" y="20446"/>
                        <a:pt x="12838" y="36448"/>
                        <a:pt x="0" y="5908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4" name="Freeform: Shape 413">
                  <a:extLst>
                    <a:ext uri="{FF2B5EF4-FFF2-40B4-BE49-F238E27FC236}">
                      <a16:creationId xmlns:a16="http://schemas.microsoft.com/office/drawing/2014/main" id="{4D0C2E09-3B82-0098-1D62-D2B1757856FB}"/>
                    </a:ext>
                  </a:extLst>
                </p:cNvPr>
                <p:cNvSpPr/>
                <p:nvPr/>
              </p:nvSpPr>
              <p:spPr>
                <a:xfrm>
                  <a:off x="6990055" y="4213335"/>
                  <a:ext cx="71609" cy="72548"/>
                </a:xfrm>
                <a:custGeom>
                  <a:avLst/>
                  <a:gdLst>
                    <a:gd name="connsiteX0" fmla="*/ 25374 w 71609"/>
                    <a:gd name="connsiteY0" fmla="*/ 72549 h 72548"/>
                    <a:gd name="connsiteX1" fmla="*/ 5184 w 71609"/>
                    <a:gd name="connsiteY1" fmla="*/ 68214 h 72548"/>
                    <a:gd name="connsiteX2" fmla="*/ 1837 w 71609"/>
                    <a:gd name="connsiteY2" fmla="*/ 67337 h 72548"/>
                    <a:gd name="connsiteX3" fmla="*/ 594 w 71609"/>
                    <a:gd name="connsiteY3" fmla="*/ 61430 h 72548"/>
                    <a:gd name="connsiteX4" fmla="*/ 33640 w 71609"/>
                    <a:gd name="connsiteY4" fmla="*/ 22915 h 72548"/>
                    <a:gd name="connsiteX5" fmla="*/ 54379 w 71609"/>
                    <a:gd name="connsiteY5" fmla="*/ 1610 h 72548"/>
                    <a:gd name="connsiteX6" fmla="*/ 57817 w 71609"/>
                    <a:gd name="connsiteY6" fmla="*/ 0 h 72548"/>
                    <a:gd name="connsiteX7" fmla="*/ 57854 w 71609"/>
                    <a:gd name="connsiteY7" fmla="*/ 0 h 72548"/>
                    <a:gd name="connsiteX8" fmla="*/ 61292 w 71609"/>
                    <a:gd name="connsiteY8" fmla="*/ 1555 h 72548"/>
                    <a:gd name="connsiteX9" fmla="*/ 65900 w 71609"/>
                    <a:gd name="connsiteY9" fmla="*/ 51353 h 72548"/>
                    <a:gd name="connsiteX10" fmla="*/ 35652 w 71609"/>
                    <a:gd name="connsiteY10" fmla="*/ 71945 h 72548"/>
                    <a:gd name="connsiteX11" fmla="*/ 25374 w 71609"/>
                    <a:gd name="connsiteY11" fmla="*/ 72549 h 72548"/>
                    <a:gd name="connsiteX12" fmla="*/ 11475 w 71609"/>
                    <a:gd name="connsiteY12" fmla="*/ 61192 h 72548"/>
                    <a:gd name="connsiteX13" fmla="*/ 34683 w 71609"/>
                    <a:gd name="connsiteY13" fmla="*/ 62874 h 72548"/>
                    <a:gd name="connsiteX14" fmla="*/ 57744 w 71609"/>
                    <a:gd name="connsiteY14" fmla="*/ 47256 h 72548"/>
                    <a:gd name="connsiteX15" fmla="*/ 57543 w 71609"/>
                    <a:gd name="connsiteY15" fmla="*/ 11869 h 72548"/>
                    <a:gd name="connsiteX16" fmla="*/ 39986 w 71609"/>
                    <a:gd name="connsiteY16" fmla="*/ 29517 h 72548"/>
                    <a:gd name="connsiteX17" fmla="*/ 11475 w 71609"/>
                    <a:gd name="connsiteY17" fmla="*/ 61192 h 72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1609" h="72548">
                      <a:moveTo>
                        <a:pt x="25374" y="72549"/>
                      </a:moveTo>
                      <a:cubicBezTo>
                        <a:pt x="16797" y="72549"/>
                        <a:pt x="10049" y="71104"/>
                        <a:pt x="5184" y="68214"/>
                      </a:cubicBezTo>
                      <a:cubicBezTo>
                        <a:pt x="4050" y="68361"/>
                        <a:pt x="2825" y="68087"/>
                        <a:pt x="1837" y="67337"/>
                      </a:cubicBezTo>
                      <a:cubicBezTo>
                        <a:pt x="-9" y="65965"/>
                        <a:pt x="-540" y="63423"/>
                        <a:pt x="594" y="61430"/>
                      </a:cubicBezTo>
                      <a:cubicBezTo>
                        <a:pt x="8970" y="46671"/>
                        <a:pt x="21515" y="34583"/>
                        <a:pt x="33640" y="22915"/>
                      </a:cubicBezTo>
                      <a:cubicBezTo>
                        <a:pt x="40699" y="16112"/>
                        <a:pt x="47997" y="9090"/>
                        <a:pt x="54379" y="1610"/>
                      </a:cubicBezTo>
                      <a:cubicBezTo>
                        <a:pt x="55239" y="604"/>
                        <a:pt x="56500" y="18"/>
                        <a:pt x="57817" y="0"/>
                      </a:cubicBezTo>
                      <a:cubicBezTo>
                        <a:pt x="57835" y="0"/>
                        <a:pt x="57835" y="0"/>
                        <a:pt x="57854" y="0"/>
                      </a:cubicBezTo>
                      <a:cubicBezTo>
                        <a:pt x="59170" y="0"/>
                        <a:pt x="60414" y="567"/>
                        <a:pt x="61292" y="1555"/>
                      </a:cubicBezTo>
                      <a:cubicBezTo>
                        <a:pt x="65736" y="6584"/>
                        <a:pt x="79177" y="25055"/>
                        <a:pt x="65900" y="51353"/>
                      </a:cubicBezTo>
                      <a:cubicBezTo>
                        <a:pt x="60121" y="62819"/>
                        <a:pt x="48801" y="70519"/>
                        <a:pt x="35652" y="71945"/>
                      </a:cubicBezTo>
                      <a:cubicBezTo>
                        <a:pt x="31976" y="72347"/>
                        <a:pt x="28556" y="72549"/>
                        <a:pt x="25374" y="72549"/>
                      </a:cubicBezTo>
                      <a:close/>
                      <a:moveTo>
                        <a:pt x="11475" y="61192"/>
                      </a:moveTo>
                      <a:cubicBezTo>
                        <a:pt x="16468" y="63368"/>
                        <a:pt x="24478" y="63972"/>
                        <a:pt x="34683" y="62874"/>
                      </a:cubicBezTo>
                      <a:cubicBezTo>
                        <a:pt x="44595" y="61795"/>
                        <a:pt x="53428" y="55815"/>
                        <a:pt x="57744" y="47256"/>
                      </a:cubicBezTo>
                      <a:cubicBezTo>
                        <a:pt x="66010" y="30870"/>
                        <a:pt x="61584" y="18453"/>
                        <a:pt x="57543" y="11869"/>
                      </a:cubicBezTo>
                      <a:cubicBezTo>
                        <a:pt x="51910" y="18050"/>
                        <a:pt x="45875" y="23866"/>
                        <a:pt x="39986" y="29517"/>
                      </a:cubicBezTo>
                      <a:cubicBezTo>
                        <a:pt x="29251" y="39850"/>
                        <a:pt x="19028" y="49689"/>
                        <a:pt x="11475" y="611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5" name="Graphic 4">
                <a:extLst>
                  <a:ext uri="{FF2B5EF4-FFF2-40B4-BE49-F238E27FC236}">
                    <a16:creationId xmlns:a16="http://schemas.microsoft.com/office/drawing/2014/main" id="{FD527F1A-01A2-B40C-2173-15BDD15FF876}"/>
                  </a:ext>
                </a:extLst>
              </p:cNvPr>
              <p:cNvGrpSpPr/>
              <p:nvPr/>
            </p:nvGrpSpPr>
            <p:grpSpPr>
              <a:xfrm>
                <a:off x="6988670" y="4213024"/>
                <a:ext cx="73316" cy="73152"/>
                <a:chOff x="6988670" y="4213024"/>
                <a:chExt cx="73316" cy="73152"/>
              </a:xfrm>
            </p:grpSpPr>
            <p:sp>
              <p:nvSpPr>
                <p:cNvPr id="416" name="Freeform: Shape 415">
                  <a:extLst>
                    <a:ext uri="{FF2B5EF4-FFF2-40B4-BE49-F238E27FC236}">
                      <a16:creationId xmlns:a16="http://schemas.microsoft.com/office/drawing/2014/main" id="{0A1B0879-666D-EB6F-B30D-5147BAC02BA2}"/>
                    </a:ext>
                  </a:extLst>
                </p:cNvPr>
                <p:cNvSpPr/>
                <p:nvPr/>
              </p:nvSpPr>
              <p:spPr>
                <a:xfrm>
                  <a:off x="6993227" y="4217486"/>
                  <a:ext cx="64138" cy="64117"/>
                </a:xfrm>
                <a:custGeom>
                  <a:avLst/>
                  <a:gdLst>
                    <a:gd name="connsiteX0" fmla="*/ 22311 w 64138"/>
                    <a:gd name="connsiteY0" fmla="*/ 64118 h 64117"/>
                    <a:gd name="connsiteX1" fmla="*/ 2286 w 64138"/>
                    <a:gd name="connsiteY1" fmla="*/ 59070 h 64117"/>
                    <a:gd name="connsiteX2" fmla="*/ 1627 w 64138"/>
                    <a:gd name="connsiteY2" fmla="*/ 59747 h 64117"/>
                    <a:gd name="connsiteX3" fmla="*/ 0 w 64138"/>
                    <a:gd name="connsiteY3" fmla="*/ 61430 h 64117"/>
                    <a:gd name="connsiteX4" fmla="*/ 1152 w 64138"/>
                    <a:gd name="connsiteY4" fmla="*/ 59399 h 64117"/>
                    <a:gd name="connsiteX5" fmla="*/ 33448 w 64138"/>
                    <a:gd name="connsiteY5" fmla="*/ 21855 h 64117"/>
                    <a:gd name="connsiteX6" fmla="*/ 54461 w 64138"/>
                    <a:gd name="connsiteY6" fmla="*/ 256 h 64117"/>
                    <a:gd name="connsiteX7" fmla="*/ 54681 w 64138"/>
                    <a:gd name="connsiteY7" fmla="*/ 0 h 64117"/>
                    <a:gd name="connsiteX8" fmla="*/ 54918 w 64138"/>
                    <a:gd name="connsiteY8" fmla="*/ 256 h 64117"/>
                    <a:gd name="connsiteX9" fmla="*/ 58924 w 64138"/>
                    <a:gd name="connsiteY9" fmla="*/ 45299 h 64117"/>
                    <a:gd name="connsiteX10" fmla="*/ 32040 w 64138"/>
                    <a:gd name="connsiteY10" fmla="*/ 63569 h 64117"/>
                    <a:gd name="connsiteX11" fmla="*/ 22311 w 64138"/>
                    <a:gd name="connsiteY11" fmla="*/ 64118 h 64117"/>
                    <a:gd name="connsiteX12" fmla="*/ 2414 w 64138"/>
                    <a:gd name="connsiteY12" fmla="*/ 58412 h 64117"/>
                    <a:gd name="connsiteX13" fmla="*/ 2450 w 64138"/>
                    <a:gd name="connsiteY13" fmla="*/ 58449 h 64117"/>
                    <a:gd name="connsiteX14" fmla="*/ 31967 w 64138"/>
                    <a:gd name="connsiteY14" fmla="*/ 62984 h 64117"/>
                    <a:gd name="connsiteX15" fmla="*/ 58393 w 64138"/>
                    <a:gd name="connsiteY15" fmla="*/ 45044 h 64117"/>
                    <a:gd name="connsiteX16" fmla="*/ 54699 w 64138"/>
                    <a:gd name="connsiteY16" fmla="*/ 914 h 64117"/>
                    <a:gd name="connsiteX17" fmla="*/ 33869 w 64138"/>
                    <a:gd name="connsiteY17" fmla="*/ 22293 h 64117"/>
                    <a:gd name="connsiteX18" fmla="*/ 2414 w 64138"/>
                    <a:gd name="connsiteY18" fmla="*/ 58412 h 6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4138" h="64117">
                      <a:moveTo>
                        <a:pt x="22311" y="64118"/>
                      </a:moveTo>
                      <a:cubicBezTo>
                        <a:pt x="14776" y="64118"/>
                        <a:pt x="7059" y="62948"/>
                        <a:pt x="2286" y="59070"/>
                      </a:cubicBezTo>
                      <a:cubicBezTo>
                        <a:pt x="2140" y="59217"/>
                        <a:pt x="1920" y="59454"/>
                        <a:pt x="1627" y="59747"/>
                      </a:cubicBezTo>
                      <a:lnTo>
                        <a:pt x="0" y="61430"/>
                      </a:lnTo>
                      <a:lnTo>
                        <a:pt x="1152" y="59399"/>
                      </a:lnTo>
                      <a:cubicBezTo>
                        <a:pt x="9217" y="45172"/>
                        <a:pt x="21543" y="33321"/>
                        <a:pt x="33448" y="21855"/>
                      </a:cubicBezTo>
                      <a:cubicBezTo>
                        <a:pt x="40581" y="14978"/>
                        <a:pt x="47951" y="7882"/>
                        <a:pt x="54461" y="256"/>
                      </a:cubicBezTo>
                      <a:lnTo>
                        <a:pt x="54681" y="0"/>
                      </a:lnTo>
                      <a:lnTo>
                        <a:pt x="54918" y="256"/>
                      </a:lnTo>
                      <a:cubicBezTo>
                        <a:pt x="58906" y="4773"/>
                        <a:pt x="70975" y="21379"/>
                        <a:pt x="58924" y="45299"/>
                      </a:cubicBezTo>
                      <a:cubicBezTo>
                        <a:pt x="53785" y="55468"/>
                        <a:pt x="43745" y="62307"/>
                        <a:pt x="32040" y="63569"/>
                      </a:cubicBezTo>
                      <a:cubicBezTo>
                        <a:pt x="29005" y="63880"/>
                        <a:pt x="25676" y="64118"/>
                        <a:pt x="22311" y="64118"/>
                      </a:cubicBezTo>
                      <a:close/>
                      <a:moveTo>
                        <a:pt x="2414" y="58412"/>
                      </a:moveTo>
                      <a:lnTo>
                        <a:pt x="2450" y="58449"/>
                      </a:lnTo>
                      <a:cubicBezTo>
                        <a:pt x="9126" y="64118"/>
                        <a:pt x="22183" y="64045"/>
                        <a:pt x="31967" y="62984"/>
                      </a:cubicBezTo>
                      <a:cubicBezTo>
                        <a:pt x="43470" y="61740"/>
                        <a:pt x="53346" y="55029"/>
                        <a:pt x="58393" y="45044"/>
                      </a:cubicBezTo>
                      <a:cubicBezTo>
                        <a:pt x="70061" y="21891"/>
                        <a:pt x="58832" y="5724"/>
                        <a:pt x="54699" y="914"/>
                      </a:cubicBezTo>
                      <a:cubicBezTo>
                        <a:pt x="48225" y="8468"/>
                        <a:pt x="40928" y="15490"/>
                        <a:pt x="33869" y="22293"/>
                      </a:cubicBezTo>
                      <a:cubicBezTo>
                        <a:pt x="22348" y="33357"/>
                        <a:pt x="10442" y="44824"/>
                        <a:pt x="2414" y="584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7" name="Freeform: Shape 416">
                  <a:extLst>
                    <a:ext uri="{FF2B5EF4-FFF2-40B4-BE49-F238E27FC236}">
                      <a16:creationId xmlns:a16="http://schemas.microsoft.com/office/drawing/2014/main" id="{93295F80-D60E-4399-C974-34D396A982D0}"/>
                    </a:ext>
                  </a:extLst>
                </p:cNvPr>
                <p:cNvSpPr/>
                <p:nvPr/>
              </p:nvSpPr>
              <p:spPr>
                <a:xfrm>
                  <a:off x="6988670" y="4213024"/>
                  <a:ext cx="73316" cy="73152"/>
                </a:xfrm>
                <a:custGeom>
                  <a:avLst/>
                  <a:gdLst>
                    <a:gd name="connsiteX0" fmla="*/ 26869 w 73316"/>
                    <a:gd name="connsiteY0" fmla="*/ 73152 h 73152"/>
                    <a:gd name="connsiteX1" fmla="*/ 7520 w 73316"/>
                    <a:gd name="connsiteY1" fmla="*/ 69385 h 73152"/>
                    <a:gd name="connsiteX2" fmla="*/ 1833 w 73316"/>
                    <a:gd name="connsiteY2" fmla="*/ 69549 h 73152"/>
                    <a:gd name="connsiteX3" fmla="*/ 607 w 73316"/>
                    <a:gd name="connsiteY3" fmla="*/ 63624 h 73152"/>
                    <a:gd name="connsiteX4" fmla="*/ 1759 w 73316"/>
                    <a:gd name="connsiteY4" fmla="*/ 61594 h 73152"/>
                    <a:gd name="connsiteX5" fmla="*/ 34842 w 73316"/>
                    <a:gd name="connsiteY5" fmla="*/ 23025 h 73152"/>
                    <a:gd name="connsiteX6" fmla="*/ 55563 w 73316"/>
                    <a:gd name="connsiteY6" fmla="*/ 1737 h 73152"/>
                    <a:gd name="connsiteX7" fmla="*/ 59147 w 73316"/>
                    <a:gd name="connsiteY7" fmla="*/ 0 h 73152"/>
                    <a:gd name="connsiteX8" fmla="*/ 59165 w 73316"/>
                    <a:gd name="connsiteY8" fmla="*/ 0 h 73152"/>
                    <a:gd name="connsiteX9" fmla="*/ 62731 w 73316"/>
                    <a:gd name="connsiteY9" fmla="*/ 1445 h 73152"/>
                    <a:gd name="connsiteX10" fmla="*/ 67578 w 73316"/>
                    <a:gd name="connsiteY10" fmla="*/ 51810 h 73152"/>
                    <a:gd name="connsiteX11" fmla="*/ 37092 w 73316"/>
                    <a:gd name="connsiteY11" fmla="*/ 72567 h 73152"/>
                    <a:gd name="connsiteX12" fmla="*/ 26869 w 73316"/>
                    <a:gd name="connsiteY12" fmla="*/ 73152 h 73152"/>
                    <a:gd name="connsiteX13" fmla="*/ 13335 w 73316"/>
                    <a:gd name="connsiteY13" fmla="*/ 61338 h 73152"/>
                    <a:gd name="connsiteX14" fmla="*/ 36031 w 73316"/>
                    <a:gd name="connsiteY14" fmla="*/ 62874 h 73152"/>
                    <a:gd name="connsiteX15" fmla="*/ 58873 w 73316"/>
                    <a:gd name="connsiteY15" fmla="*/ 47421 h 73152"/>
                    <a:gd name="connsiteX16" fmla="*/ 58909 w 73316"/>
                    <a:gd name="connsiteY16" fmla="*/ 12637 h 73152"/>
                    <a:gd name="connsiteX17" fmla="*/ 41591 w 73316"/>
                    <a:gd name="connsiteY17" fmla="*/ 30029 h 73152"/>
                    <a:gd name="connsiteX18" fmla="*/ 13335 w 73316"/>
                    <a:gd name="connsiteY18" fmla="*/ 61338 h 73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3316" h="73152">
                      <a:moveTo>
                        <a:pt x="26869" y="73152"/>
                      </a:moveTo>
                      <a:cubicBezTo>
                        <a:pt x="18804" y="73152"/>
                        <a:pt x="12330" y="71890"/>
                        <a:pt x="7520" y="69385"/>
                      </a:cubicBezTo>
                      <a:cubicBezTo>
                        <a:pt x="5911" y="70738"/>
                        <a:pt x="3552" y="70829"/>
                        <a:pt x="1833" y="69549"/>
                      </a:cubicBezTo>
                      <a:cubicBezTo>
                        <a:pt x="-14" y="68159"/>
                        <a:pt x="-545" y="65636"/>
                        <a:pt x="607" y="63624"/>
                      </a:cubicBezTo>
                      <a:lnTo>
                        <a:pt x="1759" y="61594"/>
                      </a:lnTo>
                      <a:cubicBezTo>
                        <a:pt x="10153" y="46799"/>
                        <a:pt x="22699" y="34711"/>
                        <a:pt x="34842" y="23025"/>
                      </a:cubicBezTo>
                      <a:cubicBezTo>
                        <a:pt x="41902" y="16222"/>
                        <a:pt x="49198" y="9199"/>
                        <a:pt x="55563" y="1737"/>
                      </a:cubicBezTo>
                      <a:cubicBezTo>
                        <a:pt x="56422" y="732"/>
                        <a:pt x="57812" y="0"/>
                        <a:pt x="59147" y="0"/>
                      </a:cubicBezTo>
                      <a:cubicBezTo>
                        <a:pt x="59147" y="0"/>
                        <a:pt x="59165" y="0"/>
                        <a:pt x="59165" y="0"/>
                      </a:cubicBezTo>
                      <a:cubicBezTo>
                        <a:pt x="60500" y="0"/>
                        <a:pt x="61872" y="457"/>
                        <a:pt x="62731" y="1445"/>
                      </a:cubicBezTo>
                      <a:cubicBezTo>
                        <a:pt x="67395" y="6748"/>
                        <a:pt x="80946" y="25329"/>
                        <a:pt x="67578" y="51810"/>
                      </a:cubicBezTo>
                      <a:cubicBezTo>
                        <a:pt x="61744" y="63368"/>
                        <a:pt x="50350" y="71141"/>
                        <a:pt x="37092" y="72567"/>
                      </a:cubicBezTo>
                      <a:cubicBezTo>
                        <a:pt x="33507" y="72951"/>
                        <a:pt x="30069" y="73152"/>
                        <a:pt x="26869" y="73152"/>
                      </a:cubicBezTo>
                      <a:close/>
                      <a:moveTo>
                        <a:pt x="13335" y="61338"/>
                      </a:moveTo>
                      <a:cubicBezTo>
                        <a:pt x="18401" y="63423"/>
                        <a:pt x="26192" y="63935"/>
                        <a:pt x="36031" y="62874"/>
                      </a:cubicBezTo>
                      <a:cubicBezTo>
                        <a:pt x="45980" y="61795"/>
                        <a:pt x="54520" y="56016"/>
                        <a:pt x="58873" y="47421"/>
                      </a:cubicBezTo>
                      <a:cubicBezTo>
                        <a:pt x="66919" y="31455"/>
                        <a:pt x="63043" y="19440"/>
                        <a:pt x="58909" y="12637"/>
                      </a:cubicBezTo>
                      <a:cubicBezTo>
                        <a:pt x="53313" y="18745"/>
                        <a:pt x="47370" y="24451"/>
                        <a:pt x="41591" y="30029"/>
                      </a:cubicBezTo>
                      <a:cubicBezTo>
                        <a:pt x="31423" y="39813"/>
                        <a:pt x="20962" y="49908"/>
                        <a:pt x="13335" y="613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18" name="Graphic 4">
              <a:extLst>
                <a:ext uri="{FF2B5EF4-FFF2-40B4-BE49-F238E27FC236}">
                  <a16:creationId xmlns:a16="http://schemas.microsoft.com/office/drawing/2014/main" id="{F85E19FA-7B89-C518-7E3C-A2408BB2226F}"/>
                </a:ext>
              </a:extLst>
            </p:cNvPr>
            <p:cNvGrpSpPr/>
            <p:nvPr/>
          </p:nvGrpSpPr>
          <p:grpSpPr>
            <a:xfrm>
              <a:off x="6568018" y="4169050"/>
              <a:ext cx="242329" cy="102715"/>
              <a:chOff x="6568018" y="4169050"/>
              <a:chExt cx="242329" cy="102715"/>
            </a:xfrm>
          </p:grpSpPr>
          <p:grpSp>
            <p:nvGrpSpPr>
              <p:cNvPr id="419" name="Graphic 4">
                <a:extLst>
                  <a:ext uri="{FF2B5EF4-FFF2-40B4-BE49-F238E27FC236}">
                    <a16:creationId xmlns:a16="http://schemas.microsoft.com/office/drawing/2014/main" id="{3562D66C-AFEA-1BA5-EF83-2869026F7F81}"/>
                  </a:ext>
                </a:extLst>
              </p:cNvPr>
              <p:cNvGrpSpPr/>
              <p:nvPr/>
            </p:nvGrpSpPr>
            <p:grpSpPr>
              <a:xfrm>
                <a:off x="6569939" y="4169325"/>
                <a:ext cx="240096" cy="102129"/>
                <a:chOff x="6569939" y="4169325"/>
                <a:chExt cx="240096" cy="102129"/>
              </a:xfrm>
            </p:grpSpPr>
            <p:sp>
              <p:nvSpPr>
                <p:cNvPr id="420" name="Freeform: Shape 419">
                  <a:extLst>
                    <a:ext uri="{FF2B5EF4-FFF2-40B4-BE49-F238E27FC236}">
                      <a16:creationId xmlns:a16="http://schemas.microsoft.com/office/drawing/2014/main" id="{BA20AFEA-B24E-C04B-8C49-1817BBC31DCB}"/>
                    </a:ext>
                  </a:extLst>
                </p:cNvPr>
                <p:cNvSpPr/>
                <p:nvPr/>
              </p:nvSpPr>
              <p:spPr>
                <a:xfrm>
                  <a:off x="6574487" y="4173916"/>
                  <a:ext cx="230997" cy="92994"/>
                </a:xfrm>
                <a:custGeom>
                  <a:avLst/>
                  <a:gdLst>
                    <a:gd name="connsiteX0" fmla="*/ 188659 w 230997"/>
                    <a:gd name="connsiteY0" fmla="*/ 1636 h 92994"/>
                    <a:gd name="connsiteX1" fmla="*/ 49085 w 230997"/>
                    <a:gd name="connsiteY1" fmla="*/ 31372 h 92994"/>
                    <a:gd name="connsiteX2" fmla="*/ 0 w 230997"/>
                    <a:gd name="connsiteY2" fmla="*/ 52440 h 92994"/>
                    <a:gd name="connsiteX3" fmla="*/ 12272 w 230997"/>
                    <a:gd name="connsiteY3" fmla="*/ 52513 h 92994"/>
                    <a:gd name="connsiteX4" fmla="*/ 90599 w 230997"/>
                    <a:gd name="connsiteY4" fmla="*/ 74239 h 92994"/>
                    <a:gd name="connsiteX5" fmla="*/ 200144 w 230997"/>
                    <a:gd name="connsiteY5" fmla="*/ 91741 h 92994"/>
                    <a:gd name="connsiteX6" fmla="*/ 223114 w 230997"/>
                    <a:gd name="connsiteY6" fmla="*/ 72502 h 92994"/>
                    <a:gd name="connsiteX7" fmla="*/ 216055 w 230997"/>
                    <a:gd name="connsiteY7" fmla="*/ 777 h 92994"/>
                    <a:gd name="connsiteX8" fmla="*/ 216146 w 230997"/>
                    <a:gd name="connsiteY8" fmla="*/ 411 h 92994"/>
                    <a:gd name="connsiteX9" fmla="*/ 188659 w 230997"/>
                    <a:gd name="connsiteY9" fmla="*/ 1636 h 92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0997" h="92994">
                      <a:moveTo>
                        <a:pt x="188659" y="1636"/>
                      </a:moveTo>
                      <a:cubicBezTo>
                        <a:pt x="140964" y="13889"/>
                        <a:pt x="98554" y="22631"/>
                        <a:pt x="49085" y="31372"/>
                      </a:cubicBezTo>
                      <a:cubicBezTo>
                        <a:pt x="31730" y="32927"/>
                        <a:pt x="15783" y="42857"/>
                        <a:pt x="0" y="52440"/>
                      </a:cubicBezTo>
                      <a:cubicBezTo>
                        <a:pt x="3987" y="51398"/>
                        <a:pt x="8230" y="51379"/>
                        <a:pt x="12272" y="52513"/>
                      </a:cubicBezTo>
                      <a:lnTo>
                        <a:pt x="90599" y="74239"/>
                      </a:lnTo>
                      <a:cubicBezTo>
                        <a:pt x="90599" y="74239"/>
                        <a:pt x="171871" y="98727"/>
                        <a:pt x="200144" y="91741"/>
                      </a:cubicBezTo>
                      <a:cubicBezTo>
                        <a:pt x="228417" y="84737"/>
                        <a:pt x="223114" y="72502"/>
                        <a:pt x="223114" y="72502"/>
                      </a:cubicBezTo>
                      <a:cubicBezTo>
                        <a:pt x="244310" y="34006"/>
                        <a:pt x="216055" y="777"/>
                        <a:pt x="216055" y="777"/>
                      </a:cubicBezTo>
                      <a:cubicBezTo>
                        <a:pt x="216055" y="648"/>
                        <a:pt x="216110" y="539"/>
                        <a:pt x="216146" y="411"/>
                      </a:cubicBezTo>
                      <a:cubicBezTo>
                        <a:pt x="207514" y="539"/>
                        <a:pt x="198663" y="-1199"/>
                        <a:pt x="188659" y="16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1" name="Freeform: Shape 420">
                  <a:extLst>
                    <a:ext uri="{FF2B5EF4-FFF2-40B4-BE49-F238E27FC236}">
                      <a16:creationId xmlns:a16="http://schemas.microsoft.com/office/drawing/2014/main" id="{1E878EF1-E35B-55C9-9D86-0331138FCF03}"/>
                    </a:ext>
                  </a:extLst>
                </p:cNvPr>
                <p:cNvSpPr/>
                <p:nvPr/>
              </p:nvSpPr>
              <p:spPr>
                <a:xfrm>
                  <a:off x="6569939" y="4169325"/>
                  <a:ext cx="240096" cy="102129"/>
                </a:xfrm>
                <a:custGeom>
                  <a:avLst/>
                  <a:gdLst>
                    <a:gd name="connsiteX0" fmla="*/ 191982 w 240096"/>
                    <a:gd name="connsiteY0" fmla="*/ 102130 h 102129"/>
                    <a:gd name="connsiteX1" fmla="*/ 93848 w 240096"/>
                    <a:gd name="connsiteY1" fmla="*/ 83202 h 102129"/>
                    <a:gd name="connsiteX2" fmla="*/ 15612 w 240096"/>
                    <a:gd name="connsiteY2" fmla="*/ 61512 h 102129"/>
                    <a:gd name="connsiteX3" fmla="*/ 5719 w 240096"/>
                    <a:gd name="connsiteY3" fmla="*/ 61457 h 102129"/>
                    <a:gd name="connsiteX4" fmla="*/ 360 w 240096"/>
                    <a:gd name="connsiteY4" fmla="*/ 58806 h 102129"/>
                    <a:gd name="connsiteX5" fmla="*/ 2207 w 240096"/>
                    <a:gd name="connsiteY5" fmla="*/ 53118 h 102129"/>
                    <a:gd name="connsiteX6" fmla="*/ 3506 w 240096"/>
                    <a:gd name="connsiteY6" fmla="*/ 52332 h 102129"/>
                    <a:gd name="connsiteX7" fmla="*/ 53267 w 240096"/>
                    <a:gd name="connsiteY7" fmla="*/ 31392 h 102129"/>
                    <a:gd name="connsiteX8" fmla="*/ 192073 w 240096"/>
                    <a:gd name="connsiteY8" fmla="*/ 1784 h 102129"/>
                    <a:gd name="connsiteX9" fmla="*/ 213361 w 240096"/>
                    <a:gd name="connsiteY9" fmla="*/ 211 h 102129"/>
                    <a:gd name="connsiteX10" fmla="*/ 220658 w 240096"/>
                    <a:gd name="connsiteY10" fmla="*/ 394 h 102129"/>
                    <a:gd name="connsiteX11" fmla="*/ 224425 w 240096"/>
                    <a:gd name="connsiteY11" fmla="*/ 2259 h 102129"/>
                    <a:gd name="connsiteX12" fmla="*/ 225120 w 240096"/>
                    <a:gd name="connsiteY12" fmla="*/ 3631 h 102129"/>
                    <a:gd name="connsiteX13" fmla="*/ 232545 w 240096"/>
                    <a:gd name="connsiteY13" fmla="*/ 77697 h 102129"/>
                    <a:gd name="connsiteX14" fmla="*/ 231191 w 240096"/>
                    <a:gd name="connsiteY14" fmla="*/ 85561 h 102129"/>
                    <a:gd name="connsiteX15" fmla="*/ 205844 w 240096"/>
                    <a:gd name="connsiteY15" fmla="*/ 100722 h 102129"/>
                    <a:gd name="connsiteX16" fmla="*/ 191982 w 240096"/>
                    <a:gd name="connsiteY16" fmla="*/ 102130 h 102129"/>
                    <a:gd name="connsiteX17" fmla="*/ 19892 w 240096"/>
                    <a:gd name="connsiteY17" fmla="*/ 53209 h 102129"/>
                    <a:gd name="connsiteX18" fmla="*/ 96372 w 240096"/>
                    <a:gd name="connsiteY18" fmla="*/ 74405 h 102129"/>
                    <a:gd name="connsiteX19" fmla="*/ 203595 w 240096"/>
                    <a:gd name="connsiteY19" fmla="*/ 91870 h 102129"/>
                    <a:gd name="connsiteX20" fmla="*/ 222962 w 240096"/>
                    <a:gd name="connsiteY20" fmla="*/ 81519 h 102129"/>
                    <a:gd name="connsiteX21" fmla="*/ 223474 w 240096"/>
                    <a:gd name="connsiteY21" fmla="*/ 78867 h 102129"/>
                    <a:gd name="connsiteX22" fmla="*/ 223657 w 240096"/>
                    <a:gd name="connsiteY22" fmla="*/ 74844 h 102129"/>
                    <a:gd name="connsiteX23" fmla="*/ 218079 w 240096"/>
                    <a:gd name="connsiteY23" fmla="*/ 9520 h 102129"/>
                    <a:gd name="connsiteX24" fmla="*/ 212903 w 240096"/>
                    <a:gd name="connsiteY24" fmla="*/ 9336 h 102129"/>
                    <a:gd name="connsiteX25" fmla="*/ 194469 w 240096"/>
                    <a:gd name="connsiteY25" fmla="*/ 10599 h 102129"/>
                    <a:gd name="connsiteX26" fmla="*/ 194359 w 240096"/>
                    <a:gd name="connsiteY26" fmla="*/ 10635 h 102129"/>
                    <a:gd name="connsiteX27" fmla="*/ 54438 w 240096"/>
                    <a:gd name="connsiteY27" fmla="*/ 40444 h 102129"/>
                    <a:gd name="connsiteX28" fmla="*/ 19892 w 240096"/>
                    <a:gd name="connsiteY28" fmla="*/ 53209 h 102129"/>
                    <a:gd name="connsiteX29" fmla="*/ 193207 w 240096"/>
                    <a:gd name="connsiteY29" fmla="*/ 6228 h 102129"/>
                    <a:gd name="connsiteX30" fmla="*/ 193244 w 240096"/>
                    <a:gd name="connsiteY30" fmla="*/ 6228 h 102129"/>
                    <a:gd name="connsiteX31" fmla="*/ 193207 w 240096"/>
                    <a:gd name="connsiteY31" fmla="*/ 6228 h 102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40096" h="102129">
                      <a:moveTo>
                        <a:pt x="191982" y="102130"/>
                      </a:moveTo>
                      <a:cubicBezTo>
                        <a:pt x="157070" y="102130"/>
                        <a:pt x="96756" y="84098"/>
                        <a:pt x="93848" y="83202"/>
                      </a:cubicBezTo>
                      <a:lnTo>
                        <a:pt x="15612" y="61512"/>
                      </a:lnTo>
                      <a:cubicBezTo>
                        <a:pt x="12412" y="60616"/>
                        <a:pt x="8992" y="60598"/>
                        <a:pt x="5719" y="61457"/>
                      </a:cubicBezTo>
                      <a:cubicBezTo>
                        <a:pt x="3542" y="62006"/>
                        <a:pt x="1238" y="60909"/>
                        <a:pt x="360" y="58806"/>
                      </a:cubicBezTo>
                      <a:cubicBezTo>
                        <a:pt x="-517" y="56721"/>
                        <a:pt x="250" y="54289"/>
                        <a:pt x="2207" y="53118"/>
                      </a:cubicBezTo>
                      <a:lnTo>
                        <a:pt x="3506" y="52332"/>
                      </a:lnTo>
                      <a:cubicBezTo>
                        <a:pt x="19142" y="42840"/>
                        <a:pt x="35327" y="33020"/>
                        <a:pt x="53267" y="31392"/>
                      </a:cubicBezTo>
                      <a:cubicBezTo>
                        <a:pt x="106120" y="22029"/>
                        <a:pt x="147761" y="13159"/>
                        <a:pt x="192073" y="1784"/>
                      </a:cubicBezTo>
                      <a:cubicBezTo>
                        <a:pt x="199864" y="-411"/>
                        <a:pt x="207051" y="-82"/>
                        <a:pt x="213361" y="211"/>
                      </a:cubicBezTo>
                      <a:cubicBezTo>
                        <a:pt x="215829" y="321"/>
                        <a:pt x="218280" y="467"/>
                        <a:pt x="220658" y="394"/>
                      </a:cubicBezTo>
                      <a:cubicBezTo>
                        <a:pt x="222340" y="376"/>
                        <a:pt x="223547" y="1070"/>
                        <a:pt x="224425" y="2259"/>
                      </a:cubicBezTo>
                      <a:cubicBezTo>
                        <a:pt x="224736" y="2680"/>
                        <a:pt x="224973" y="3155"/>
                        <a:pt x="225120" y="3631"/>
                      </a:cubicBezTo>
                      <a:cubicBezTo>
                        <a:pt x="230076" y="10251"/>
                        <a:pt x="251180" y="41889"/>
                        <a:pt x="232545" y="77697"/>
                      </a:cubicBezTo>
                      <a:cubicBezTo>
                        <a:pt x="232819" y="79599"/>
                        <a:pt x="232746" y="82415"/>
                        <a:pt x="231191" y="85561"/>
                      </a:cubicBezTo>
                      <a:cubicBezTo>
                        <a:pt x="227863" y="92273"/>
                        <a:pt x="219341" y="97393"/>
                        <a:pt x="205844" y="100722"/>
                      </a:cubicBezTo>
                      <a:cubicBezTo>
                        <a:pt x="201967" y="101709"/>
                        <a:pt x="197267" y="102130"/>
                        <a:pt x="191982" y="102130"/>
                      </a:cubicBezTo>
                      <a:close/>
                      <a:moveTo>
                        <a:pt x="19892" y="53209"/>
                      </a:moveTo>
                      <a:lnTo>
                        <a:pt x="96372" y="74405"/>
                      </a:lnTo>
                      <a:cubicBezTo>
                        <a:pt x="97268" y="74679"/>
                        <a:pt x="176858" y="98472"/>
                        <a:pt x="203595" y="91870"/>
                      </a:cubicBezTo>
                      <a:cubicBezTo>
                        <a:pt x="217713" y="88377"/>
                        <a:pt x="221773" y="83878"/>
                        <a:pt x="222962" y="81519"/>
                      </a:cubicBezTo>
                      <a:cubicBezTo>
                        <a:pt x="223693" y="80038"/>
                        <a:pt x="223474" y="78886"/>
                        <a:pt x="223474" y="78867"/>
                      </a:cubicBezTo>
                      <a:cubicBezTo>
                        <a:pt x="222907" y="77569"/>
                        <a:pt x="222980" y="76088"/>
                        <a:pt x="223657" y="74844"/>
                      </a:cubicBezTo>
                      <a:cubicBezTo>
                        <a:pt x="240902" y="43517"/>
                        <a:pt x="222614" y="15646"/>
                        <a:pt x="218079" y="9520"/>
                      </a:cubicBezTo>
                      <a:cubicBezTo>
                        <a:pt x="216360" y="9483"/>
                        <a:pt x="214641" y="9410"/>
                        <a:pt x="212903" y="9336"/>
                      </a:cubicBezTo>
                      <a:cubicBezTo>
                        <a:pt x="206685" y="9044"/>
                        <a:pt x="200851" y="8788"/>
                        <a:pt x="194469" y="10599"/>
                      </a:cubicBezTo>
                      <a:cubicBezTo>
                        <a:pt x="194432" y="10617"/>
                        <a:pt x="194396" y="10617"/>
                        <a:pt x="194359" y="10635"/>
                      </a:cubicBezTo>
                      <a:cubicBezTo>
                        <a:pt x="149792" y="22065"/>
                        <a:pt x="107948" y="30990"/>
                        <a:pt x="54438" y="40444"/>
                      </a:cubicBezTo>
                      <a:cubicBezTo>
                        <a:pt x="42459" y="41560"/>
                        <a:pt x="31011" y="46900"/>
                        <a:pt x="19892" y="53209"/>
                      </a:cubicBezTo>
                      <a:close/>
                      <a:moveTo>
                        <a:pt x="193207" y="6228"/>
                      </a:moveTo>
                      <a:lnTo>
                        <a:pt x="193244" y="6228"/>
                      </a:lnTo>
                      <a:lnTo>
                        <a:pt x="193207" y="62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22" name="Graphic 4">
                <a:extLst>
                  <a:ext uri="{FF2B5EF4-FFF2-40B4-BE49-F238E27FC236}">
                    <a16:creationId xmlns:a16="http://schemas.microsoft.com/office/drawing/2014/main" id="{D919A956-F37D-C11E-B296-96F36FE63819}"/>
                  </a:ext>
                </a:extLst>
              </p:cNvPr>
              <p:cNvGrpSpPr/>
              <p:nvPr/>
            </p:nvGrpSpPr>
            <p:grpSpPr>
              <a:xfrm>
                <a:off x="6568018" y="4169050"/>
                <a:ext cx="242329" cy="102715"/>
                <a:chOff x="6568018" y="4169050"/>
                <a:chExt cx="242329" cy="102715"/>
              </a:xfrm>
            </p:grpSpPr>
            <p:sp>
              <p:nvSpPr>
                <p:cNvPr id="423" name="Freeform: Shape 422">
                  <a:extLst>
                    <a:ext uri="{FF2B5EF4-FFF2-40B4-BE49-F238E27FC236}">
                      <a16:creationId xmlns:a16="http://schemas.microsoft.com/office/drawing/2014/main" id="{14D00C93-29FE-3A9C-0659-84ED7F27E95A}"/>
                    </a:ext>
                  </a:extLst>
                </p:cNvPr>
                <p:cNvSpPr/>
                <p:nvPr/>
              </p:nvSpPr>
              <p:spPr>
                <a:xfrm>
                  <a:off x="6572567" y="4173625"/>
                  <a:ext cx="233161" cy="93568"/>
                </a:xfrm>
                <a:custGeom>
                  <a:avLst/>
                  <a:gdLst>
                    <a:gd name="connsiteX0" fmla="*/ 189372 w 233161"/>
                    <a:gd name="connsiteY0" fmla="*/ 93569 h 93568"/>
                    <a:gd name="connsiteX1" fmla="*/ 92427 w 233161"/>
                    <a:gd name="connsiteY1" fmla="*/ 74824 h 93568"/>
                    <a:gd name="connsiteX2" fmla="*/ 14100 w 233161"/>
                    <a:gd name="connsiteY2" fmla="*/ 53097 h 93568"/>
                    <a:gd name="connsiteX3" fmla="*/ 1975 w 233161"/>
                    <a:gd name="connsiteY3" fmla="*/ 53024 h 93568"/>
                    <a:gd name="connsiteX4" fmla="*/ 0 w 233161"/>
                    <a:gd name="connsiteY4" fmla="*/ 53536 h 93568"/>
                    <a:gd name="connsiteX5" fmla="*/ 3017 w 233161"/>
                    <a:gd name="connsiteY5" fmla="*/ 51707 h 93568"/>
                    <a:gd name="connsiteX6" fmla="*/ 50950 w 233161"/>
                    <a:gd name="connsiteY6" fmla="*/ 31371 h 93568"/>
                    <a:gd name="connsiteX7" fmla="*/ 190488 w 233161"/>
                    <a:gd name="connsiteY7" fmla="*/ 1635 h 93568"/>
                    <a:gd name="connsiteX8" fmla="*/ 210476 w 233161"/>
                    <a:gd name="connsiteY8" fmla="*/ 208 h 93568"/>
                    <a:gd name="connsiteX9" fmla="*/ 218048 w 233161"/>
                    <a:gd name="connsiteY9" fmla="*/ 391 h 93568"/>
                    <a:gd name="connsiteX10" fmla="*/ 218468 w 233161"/>
                    <a:gd name="connsiteY10" fmla="*/ 391 h 93568"/>
                    <a:gd name="connsiteX11" fmla="*/ 218304 w 233161"/>
                    <a:gd name="connsiteY11" fmla="*/ 903 h 93568"/>
                    <a:gd name="connsiteX12" fmla="*/ 218267 w 233161"/>
                    <a:gd name="connsiteY12" fmla="*/ 976 h 93568"/>
                    <a:gd name="connsiteX13" fmla="*/ 229715 w 233161"/>
                    <a:gd name="connsiteY13" fmla="*/ 22392 h 93568"/>
                    <a:gd name="connsiteX14" fmla="*/ 225345 w 233161"/>
                    <a:gd name="connsiteY14" fmla="*/ 72812 h 93568"/>
                    <a:gd name="connsiteX15" fmla="*/ 224650 w 233161"/>
                    <a:gd name="connsiteY15" fmla="*/ 79451 h 93568"/>
                    <a:gd name="connsiteX16" fmla="*/ 202119 w 233161"/>
                    <a:gd name="connsiteY16" fmla="*/ 92325 h 93568"/>
                    <a:gd name="connsiteX17" fmla="*/ 189372 w 233161"/>
                    <a:gd name="connsiteY17" fmla="*/ 93569 h 93568"/>
                    <a:gd name="connsiteX18" fmla="*/ 7937 w 233161"/>
                    <a:gd name="connsiteY18" fmla="*/ 51671 h 93568"/>
                    <a:gd name="connsiteX19" fmla="*/ 14264 w 233161"/>
                    <a:gd name="connsiteY19" fmla="*/ 52530 h 93568"/>
                    <a:gd name="connsiteX20" fmla="*/ 92592 w 233161"/>
                    <a:gd name="connsiteY20" fmla="*/ 74257 h 93568"/>
                    <a:gd name="connsiteX21" fmla="*/ 201973 w 233161"/>
                    <a:gd name="connsiteY21" fmla="*/ 91758 h 93568"/>
                    <a:gd name="connsiteX22" fmla="*/ 224101 w 233161"/>
                    <a:gd name="connsiteY22" fmla="*/ 79194 h 93568"/>
                    <a:gd name="connsiteX23" fmla="*/ 224723 w 233161"/>
                    <a:gd name="connsiteY23" fmla="*/ 72903 h 93568"/>
                    <a:gd name="connsiteX24" fmla="*/ 224668 w 233161"/>
                    <a:gd name="connsiteY24" fmla="*/ 72775 h 93568"/>
                    <a:gd name="connsiteX25" fmla="*/ 224741 w 233161"/>
                    <a:gd name="connsiteY25" fmla="*/ 72647 h 93568"/>
                    <a:gd name="connsiteX26" fmla="*/ 229130 w 233161"/>
                    <a:gd name="connsiteY26" fmla="*/ 22575 h 93568"/>
                    <a:gd name="connsiteX27" fmla="*/ 217700 w 233161"/>
                    <a:gd name="connsiteY27" fmla="*/ 1233 h 93568"/>
                    <a:gd name="connsiteX28" fmla="*/ 217627 w 233161"/>
                    <a:gd name="connsiteY28" fmla="*/ 1141 h 93568"/>
                    <a:gd name="connsiteX29" fmla="*/ 217627 w 233161"/>
                    <a:gd name="connsiteY29" fmla="*/ 1031 h 93568"/>
                    <a:gd name="connsiteX30" fmla="*/ 217627 w 233161"/>
                    <a:gd name="connsiteY30" fmla="*/ 976 h 93568"/>
                    <a:gd name="connsiteX31" fmla="*/ 210421 w 233161"/>
                    <a:gd name="connsiteY31" fmla="*/ 776 h 93568"/>
                    <a:gd name="connsiteX32" fmla="*/ 190616 w 233161"/>
                    <a:gd name="connsiteY32" fmla="*/ 2184 h 93568"/>
                    <a:gd name="connsiteX33" fmla="*/ 190616 w 233161"/>
                    <a:gd name="connsiteY33" fmla="*/ 2184 h 93568"/>
                    <a:gd name="connsiteX34" fmla="*/ 51023 w 233161"/>
                    <a:gd name="connsiteY34" fmla="*/ 31938 h 93568"/>
                    <a:gd name="connsiteX35" fmla="*/ 3566 w 233161"/>
                    <a:gd name="connsiteY35" fmla="*/ 52037 h 93568"/>
                    <a:gd name="connsiteX36" fmla="*/ 7937 w 233161"/>
                    <a:gd name="connsiteY36" fmla="*/ 51671 h 9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33161" h="93568">
                      <a:moveTo>
                        <a:pt x="189372" y="93569"/>
                      </a:moveTo>
                      <a:cubicBezTo>
                        <a:pt x="155100" y="93569"/>
                        <a:pt x="93141" y="75025"/>
                        <a:pt x="92427" y="74824"/>
                      </a:cubicBezTo>
                      <a:lnTo>
                        <a:pt x="14100" y="53097"/>
                      </a:lnTo>
                      <a:cubicBezTo>
                        <a:pt x="10168" y="52000"/>
                        <a:pt x="5980" y="51982"/>
                        <a:pt x="1975" y="53024"/>
                      </a:cubicBezTo>
                      <a:lnTo>
                        <a:pt x="0" y="53536"/>
                      </a:lnTo>
                      <a:lnTo>
                        <a:pt x="3017" y="51707"/>
                      </a:lnTo>
                      <a:cubicBezTo>
                        <a:pt x="18251" y="42454"/>
                        <a:pt x="33997" y="32889"/>
                        <a:pt x="50950" y="31371"/>
                      </a:cubicBezTo>
                      <a:cubicBezTo>
                        <a:pt x="104351" y="21934"/>
                        <a:pt x="146084" y="13028"/>
                        <a:pt x="190488" y="1635"/>
                      </a:cubicBezTo>
                      <a:cubicBezTo>
                        <a:pt x="197638" y="-377"/>
                        <a:pt x="204167" y="-84"/>
                        <a:pt x="210476" y="208"/>
                      </a:cubicBezTo>
                      <a:cubicBezTo>
                        <a:pt x="213092" y="337"/>
                        <a:pt x="215560" y="446"/>
                        <a:pt x="218048" y="391"/>
                      </a:cubicBezTo>
                      <a:lnTo>
                        <a:pt x="218468" y="391"/>
                      </a:lnTo>
                      <a:lnTo>
                        <a:pt x="218304" y="903"/>
                      </a:lnTo>
                      <a:cubicBezTo>
                        <a:pt x="218285" y="922"/>
                        <a:pt x="218285" y="958"/>
                        <a:pt x="218267" y="976"/>
                      </a:cubicBezTo>
                      <a:cubicBezTo>
                        <a:pt x="219108" y="2001"/>
                        <a:pt x="225601" y="10175"/>
                        <a:pt x="229715" y="22392"/>
                      </a:cubicBezTo>
                      <a:cubicBezTo>
                        <a:pt x="233757" y="34389"/>
                        <a:pt x="236263" y="52878"/>
                        <a:pt x="225345" y="72812"/>
                      </a:cubicBezTo>
                      <a:cubicBezTo>
                        <a:pt x="225564" y="73434"/>
                        <a:pt x="226332" y="76085"/>
                        <a:pt x="224650" y="79451"/>
                      </a:cubicBezTo>
                      <a:cubicBezTo>
                        <a:pt x="222747" y="83254"/>
                        <a:pt x="217298" y="88558"/>
                        <a:pt x="202119" y="92325"/>
                      </a:cubicBezTo>
                      <a:cubicBezTo>
                        <a:pt x="198626" y="93185"/>
                        <a:pt x="194292" y="93569"/>
                        <a:pt x="189372" y="93569"/>
                      </a:cubicBezTo>
                      <a:close/>
                      <a:moveTo>
                        <a:pt x="7937" y="51671"/>
                      </a:moveTo>
                      <a:cubicBezTo>
                        <a:pt x="10077" y="51671"/>
                        <a:pt x="12216" y="51964"/>
                        <a:pt x="14264" y="52530"/>
                      </a:cubicBezTo>
                      <a:lnTo>
                        <a:pt x="92592" y="74257"/>
                      </a:lnTo>
                      <a:cubicBezTo>
                        <a:pt x="93415" y="74494"/>
                        <a:pt x="174120" y="98653"/>
                        <a:pt x="201973" y="91758"/>
                      </a:cubicBezTo>
                      <a:cubicBezTo>
                        <a:pt x="216932" y="88064"/>
                        <a:pt x="222272" y="82888"/>
                        <a:pt x="224101" y="79194"/>
                      </a:cubicBezTo>
                      <a:cubicBezTo>
                        <a:pt x="225875" y="75647"/>
                        <a:pt x="224741" y="72940"/>
                        <a:pt x="224723" y="72903"/>
                      </a:cubicBezTo>
                      <a:lnTo>
                        <a:pt x="224668" y="72775"/>
                      </a:lnTo>
                      <a:lnTo>
                        <a:pt x="224741" y="72647"/>
                      </a:lnTo>
                      <a:cubicBezTo>
                        <a:pt x="235641" y="52860"/>
                        <a:pt x="233154" y="34498"/>
                        <a:pt x="229130" y="22575"/>
                      </a:cubicBezTo>
                      <a:cubicBezTo>
                        <a:pt x="224778" y="9663"/>
                        <a:pt x="217773" y="1324"/>
                        <a:pt x="217700" y="1233"/>
                      </a:cubicBezTo>
                      <a:lnTo>
                        <a:pt x="217627" y="1141"/>
                      </a:lnTo>
                      <a:lnTo>
                        <a:pt x="217627" y="1031"/>
                      </a:lnTo>
                      <a:cubicBezTo>
                        <a:pt x="217627" y="1013"/>
                        <a:pt x="217627" y="995"/>
                        <a:pt x="217627" y="976"/>
                      </a:cubicBezTo>
                      <a:cubicBezTo>
                        <a:pt x="215250" y="1013"/>
                        <a:pt x="212909" y="903"/>
                        <a:pt x="210421" y="776"/>
                      </a:cubicBezTo>
                      <a:cubicBezTo>
                        <a:pt x="204149" y="483"/>
                        <a:pt x="197675" y="190"/>
                        <a:pt x="190616" y="2184"/>
                      </a:cubicBezTo>
                      <a:lnTo>
                        <a:pt x="190616" y="2184"/>
                      </a:lnTo>
                      <a:cubicBezTo>
                        <a:pt x="146212" y="13577"/>
                        <a:pt x="104461" y="22483"/>
                        <a:pt x="51023" y="31938"/>
                      </a:cubicBezTo>
                      <a:cubicBezTo>
                        <a:pt x="34272" y="33438"/>
                        <a:pt x="18672" y="42875"/>
                        <a:pt x="3566" y="52037"/>
                      </a:cubicBezTo>
                      <a:cubicBezTo>
                        <a:pt x="5048" y="51799"/>
                        <a:pt x="6492" y="51671"/>
                        <a:pt x="7937" y="5167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4" name="Freeform: Shape 423">
                  <a:extLst>
                    <a:ext uri="{FF2B5EF4-FFF2-40B4-BE49-F238E27FC236}">
                      <a16:creationId xmlns:a16="http://schemas.microsoft.com/office/drawing/2014/main" id="{B50BCF25-98A5-A507-6263-A2E9E7BE9442}"/>
                    </a:ext>
                  </a:extLst>
                </p:cNvPr>
                <p:cNvSpPr/>
                <p:nvPr/>
              </p:nvSpPr>
              <p:spPr>
                <a:xfrm>
                  <a:off x="6568018" y="4169050"/>
                  <a:ext cx="242329" cy="102715"/>
                </a:xfrm>
                <a:custGeom>
                  <a:avLst/>
                  <a:gdLst>
                    <a:gd name="connsiteX0" fmla="*/ 193921 w 242329"/>
                    <a:gd name="connsiteY0" fmla="*/ 102715 h 102715"/>
                    <a:gd name="connsiteX1" fmla="*/ 95659 w 242329"/>
                    <a:gd name="connsiteY1" fmla="*/ 83769 h 102715"/>
                    <a:gd name="connsiteX2" fmla="*/ 17423 w 242329"/>
                    <a:gd name="connsiteY2" fmla="*/ 62079 h 102715"/>
                    <a:gd name="connsiteX3" fmla="*/ 7694 w 242329"/>
                    <a:gd name="connsiteY3" fmla="*/ 62024 h 102715"/>
                    <a:gd name="connsiteX4" fmla="*/ 5719 w 242329"/>
                    <a:gd name="connsiteY4" fmla="*/ 62537 h 102715"/>
                    <a:gd name="connsiteX5" fmla="*/ 361 w 242329"/>
                    <a:gd name="connsiteY5" fmla="*/ 59884 h 102715"/>
                    <a:gd name="connsiteX6" fmla="*/ 2190 w 242329"/>
                    <a:gd name="connsiteY6" fmla="*/ 54197 h 102715"/>
                    <a:gd name="connsiteX7" fmla="*/ 5207 w 242329"/>
                    <a:gd name="connsiteY7" fmla="*/ 52368 h 102715"/>
                    <a:gd name="connsiteX8" fmla="*/ 55115 w 242329"/>
                    <a:gd name="connsiteY8" fmla="*/ 31392 h 102715"/>
                    <a:gd name="connsiteX9" fmla="*/ 193921 w 242329"/>
                    <a:gd name="connsiteY9" fmla="*/ 1783 h 102715"/>
                    <a:gd name="connsiteX10" fmla="*/ 215263 w 242329"/>
                    <a:gd name="connsiteY10" fmla="*/ 211 h 102715"/>
                    <a:gd name="connsiteX11" fmla="*/ 222542 w 242329"/>
                    <a:gd name="connsiteY11" fmla="*/ 394 h 102715"/>
                    <a:gd name="connsiteX12" fmla="*/ 226492 w 242329"/>
                    <a:gd name="connsiteY12" fmla="*/ 2222 h 102715"/>
                    <a:gd name="connsiteX13" fmla="*/ 227351 w 242329"/>
                    <a:gd name="connsiteY13" fmla="*/ 3869 h 102715"/>
                    <a:gd name="connsiteX14" fmla="*/ 238635 w 242329"/>
                    <a:gd name="connsiteY14" fmla="*/ 25503 h 102715"/>
                    <a:gd name="connsiteX15" fmla="*/ 234758 w 242329"/>
                    <a:gd name="connsiteY15" fmla="*/ 78045 h 102715"/>
                    <a:gd name="connsiteX16" fmla="*/ 233331 w 242329"/>
                    <a:gd name="connsiteY16" fmla="*/ 86073 h 102715"/>
                    <a:gd name="connsiteX17" fmla="*/ 207820 w 242329"/>
                    <a:gd name="connsiteY17" fmla="*/ 101325 h 102715"/>
                    <a:gd name="connsiteX18" fmla="*/ 193921 w 242329"/>
                    <a:gd name="connsiteY18" fmla="*/ 102715 h 102715"/>
                    <a:gd name="connsiteX19" fmla="*/ 22580 w 242329"/>
                    <a:gd name="connsiteY19" fmla="*/ 53393 h 102715"/>
                    <a:gd name="connsiteX20" fmla="*/ 98384 w 242329"/>
                    <a:gd name="connsiteY20" fmla="*/ 74405 h 102715"/>
                    <a:gd name="connsiteX21" fmla="*/ 205442 w 242329"/>
                    <a:gd name="connsiteY21" fmla="*/ 91870 h 102715"/>
                    <a:gd name="connsiteX22" fmla="*/ 224590 w 242329"/>
                    <a:gd name="connsiteY22" fmla="*/ 81702 h 102715"/>
                    <a:gd name="connsiteX23" fmla="*/ 225029 w 242329"/>
                    <a:gd name="connsiteY23" fmla="*/ 79069 h 102715"/>
                    <a:gd name="connsiteX24" fmla="*/ 225285 w 242329"/>
                    <a:gd name="connsiteY24" fmla="*/ 75064 h 102715"/>
                    <a:gd name="connsiteX25" fmla="*/ 229381 w 242329"/>
                    <a:gd name="connsiteY25" fmla="*/ 28594 h 102715"/>
                    <a:gd name="connsiteX26" fmla="*/ 219853 w 242329"/>
                    <a:gd name="connsiteY26" fmla="*/ 10105 h 102715"/>
                    <a:gd name="connsiteX27" fmla="*/ 214897 w 242329"/>
                    <a:gd name="connsiteY27" fmla="*/ 9922 h 102715"/>
                    <a:gd name="connsiteX28" fmla="*/ 196573 w 242329"/>
                    <a:gd name="connsiteY28" fmla="*/ 11129 h 102715"/>
                    <a:gd name="connsiteX29" fmla="*/ 196353 w 242329"/>
                    <a:gd name="connsiteY29" fmla="*/ 11184 h 102715"/>
                    <a:gd name="connsiteX30" fmla="*/ 56413 w 242329"/>
                    <a:gd name="connsiteY30" fmla="*/ 40993 h 102715"/>
                    <a:gd name="connsiteX31" fmla="*/ 22580 w 242329"/>
                    <a:gd name="connsiteY31" fmla="*/ 53393 h 102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42329" h="102715">
                      <a:moveTo>
                        <a:pt x="193921" y="102715"/>
                      </a:moveTo>
                      <a:cubicBezTo>
                        <a:pt x="158826" y="102715"/>
                        <a:pt x="96299" y="83970"/>
                        <a:pt x="95659" y="83769"/>
                      </a:cubicBezTo>
                      <a:lnTo>
                        <a:pt x="17423" y="62079"/>
                      </a:lnTo>
                      <a:cubicBezTo>
                        <a:pt x="14259" y="61201"/>
                        <a:pt x="10913" y="61165"/>
                        <a:pt x="7694" y="62024"/>
                      </a:cubicBezTo>
                      <a:lnTo>
                        <a:pt x="5719" y="62537"/>
                      </a:lnTo>
                      <a:cubicBezTo>
                        <a:pt x="3506" y="63103"/>
                        <a:pt x="1239" y="61988"/>
                        <a:pt x="361" y="59884"/>
                      </a:cubicBezTo>
                      <a:cubicBezTo>
                        <a:pt x="-517" y="57800"/>
                        <a:pt x="251" y="55367"/>
                        <a:pt x="2190" y="54197"/>
                      </a:cubicBezTo>
                      <a:lnTo>
                        <a:pt x="5207" y="52368"/>
                      </a:lnTo>
                      <a:cubicBezTo>
                        <a:pt x="20898" y="42859"/>
                        <a:pt x="37101" y="33001"/>
                        <a:pt x="55115" y="31392"/>
                      </a:cubicBezTo>
                      <a:cubicBezTo>
                        <a:pt x="108022" y="22028"/>
                        <a:pt x="149645" y="13141"/>
                        <a:pt x="193921" y="1783"/>
                      </a:cubicBezTo>
                      <a:cubicBezTo>
                        <a:pt x="201693" y="-411"/>
                        <a:pt x="208917" y="-82"/>
                        <a:pt x="215263" y="211"/>
                      </a:cubicBezTo>
                      <a:cubicBezTo>
                        <a:pt x="217768" y="321"/>
                        <a:pt x="220146" y="430"/>
                        <a:pt x="222542" y="394"/>
                      </a:cubicBezTo>
                      <a:cubicBezTo>
                        <a:pt x="224114" y="412"/>
                        <a:pt x="225614" y="1052"/>
                        <a:pt x="226492" y="2222"/>
                      </a:cubicBezTo>
                      <a:cubicBezTo>
                        <a:pt x="226857" y="2716"/>
                        <a:pt x="227169" y="3283"/>
                        <a:pt x="227351" y="3869"/>
                      </a:cubicBezTo>
                      <a:cubicBezTo>
                        <a:pt x="229692" y="6959"/>
                        <a:pt x="234996" y="14695"/>
                        <a:pt x="238635" y="25503"/>
                      </a:cubicBezTo>
                      <a:cubicBezTo>
                        <a:pt x="242859" y="38067"/>
                        <a:pt x="245530" y="57251"/>
                        <a:pt x="234758" y="78045"/>
                      </a:cubicBezTo>
                      <a:cubicBezTo>
                        <a:pt x="235014" y="79983"/>
                        <a:pt x="234941" y="82854"/>
                        <a:pt x="233331" y="86073"/>
                      </a:cubicBezTo>
                      <a:cubicBezTo>
                        <a:pt x="229930" y="92858"/>
                        <a:pt x="221353" y="97978"/>
                        <a:pt x="207820" y="101325"/>
                      </a:cubicBezTo>
                      <a:cubicBezTo>
                        <a:pt x="204089" y="102240"/>
                        <a:pt x="199425" y="102715"/>
                        <a:pt x="193921" y="102715"/>
                      </a:cubicBezTo>
                      <a:close/>
                      <a:moveTo>
                        <a:pt x="22580" y="53393"/>
                      </a:moveTo>
                      <a:lnTo>
                        <a:pt x="98384" y="74405"/>
                      </a:lnTo>
                      <a:cubicBezTo>
                        <a:pt x="126273" y="82744"/>
                        <a:pt x="184393" y="97082"/>
                        <a:pt x="205442" y="91870"/>
                      </a:cubicBezTo>
                      <a:cubicBezTo>
                        <a:pt x="219927" y="88286"/>
                        <a:pt x="223657" y="83568"/>
                        <a:pt x="224590" y="81702"/>
                      </a:cubicBezTo>
                      <a:cubicBezTo>
                        <a:pt x="225340" y="80203"/>
                        <a:pt x="225065" y="79178"/>
                        <a:pt x="225029" y="79069"/>
                      </a:cubicBezTo>
                      <a:cubicBezTo>
                        <a:pt x="224425" y="77734"/>
                        <a:pt x="224553" y="76344"/>
                        <a:pt x="225285" y="75064"/>
                      </a:cubicBezTo>
                      <a:cubicBezTo>
                        <a:pt x="235416" y="56666"/>
                        <a:pt x="233112" y="39640"/>
                        <a:pt x="229381" y="28594"/>
                      </a:cubicBezTo>
                      <a:cubicBezTo>
                        <a:pt x="226327" y="19505"/>
                        <a:pt x="221901" y="12884"/>
                        <a:pt x="219853" y="10105"/>
                      </a:cubicBezTo>
                      <a:cubicBezTo>
                        <a:pt x="218225" y="10068"/>
                        <a:pt x="216580" y="9995"/>
                        <a:pt x="214897" y="9922"/>
                      </a:cubicBezTo>
                      <a:cubicBezTo>
                        <a:pt x="208972" y="9647"/>
                        <a:pt x="202900" y="9355"/>
                        <a:pt x="196573" y="11129"/>
                      </a:cubicBezTo>
                      <a:cubicBezTo>
                        <a:pt x="196500" y="11147"/>
                        <a:pt x="196426" y="11165"/>
                        <a:pt x="196353" y="11184"/>
                      </a:cubicBezTo>
                      <a:cubicBezTo>
                        <a:pt x="151785" y="22614"/>
                        <a:pt x="109924" y="31538"/>
                        <a:pt x="56413" y="40993"/>
                      </a:cubicBezTo>
                      <a:cubicBezTo>
                        <a:pt x="44636" y="42109"/>
                        <a:pt x="33443" y="47248"/>
                        <a:pt x="22580" y="533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25" name="Graphic 4">
              <a:extLst>
                <a:ext uri="{FF2B5EF4-FFF2-40B4-BE49-F238E27FC236}">
                  <a16:creationId xmlns:a16="http://schemas.microsoft.com/office/drawing/2014/main" id="{8E442D0C-F1B8-618F-254F-DD6CCAAB3ACD}"/>
                </a:ext>
              </a:extLst>
            </p:cNvPr>
            <p:cNvGrpSpPr/>
            <p:nvPr/>
          </p:nvGrpSpPr>
          <p:grpSpPr>
            <a:xfrm>
              <a:off x="6265346" y="3941979"/>
              <a:ext cx="744667" cy="366618"/>
              <a:chOff x="6265346" y="3941979"/>
              <a:chExt cx="744667" cy="366618"/>
            </a:xfrm>
          </p:grpSpPr>
          <p:grpSp>
            <p:nvGrpSpPr>
              <p:cNvPr id="426" name="Graphic 4">
                <a:extLst>
                  <a:ext uri="{FF2B5EF4-FFF2-40B4-BE49-F238E27FC236}">
                    <a16:creationId xmlns:a16="http://schemas.microsoft.com/office/drawing/2014/main" id="{0E61A367-7BA1-5151-387F-7505D6EE4F8D}"/>
                  </a:ext>
                </a:extLst>
              </p:cNvPr>
              <p:cNvGrpSpPr/>
              <p:nvPr/>
            </p:nvGrpSpPr>
            <p:grpSpPr>
              <a:xfrm>
                <a:off x="6265639" y="3942233"/>
                <a:ext cx="744120" cy="366071"/>
                <a:chOff x="6265639" y="3942233"/>
                <a:chExt cx="744120" cy="366071"/>
              </a:xfrm>
            </p:grpSpPr>
            <p:sp>
              <p:nvSpPr>
                <p:cNvPr id="427" name="Freeform: Shape 426">
                  <a:extLst>
                    <a:ext uri="{FF2B5EF4-FFF2-40B4-BE49-F238E27FC236}">
                      <a16:creationId xmlns:a16="http://schemas.microsoft.com/office/drawing/2014/main" id="{B02E29D4-8526-8709-90EE-A6B83BCBD6D5}"/>
                    </a:ext>
                  </a:extLst>
                </p:cNvPr>
                <p:cNvSpPr/>
                <p:nvPr/>
              </p:nvSpPr>
              <p:spPr>
                <a:xfrm>
                  <a:off x="6270211" y="3946806"/>
                  <a:ext cx="734985" cy="356945"/>
                </a:xfrm>
                <a:custGeom>
                  <a:avLst/>
                  <a:gdLst>
                    <a:gd name="connsiteX0" fmla="*/ 733989 w 734985"/>
                    <a:gd name="connsiteY0" fmla="*/ 18818 h 356945"/>
                    <a:gd name="connsiteX1" fmla="*/ 727917 w 734985"/>
                    <a:gd name="connsiteY1" fmla="*/ 11814 h 356945"/>
                    <a:gd name="connsiteX2" fmla="*/ 554968 w 734985"/>
                    <a:gd name="connsiteY2" fmla="*/ 8961 h 356945"/>
                    <a:gd name="connsiteX3" fmla="*/ 555663 w 734985"/>
                    <a:gd name="connsiteY3" fmla="*/ 9199 h 356945"/>
                    <a:gd name="connsiteX4" fmla="*/ 325984 w 734985"/>
                    <a:gd name="connsiteY4" fmla="*/ 7443 h 356945"/>
                    <a:gd name="connsiteX5" fmla="*/ 212433 w 734985"/>
                    <a:gd name="connsiteY5" fmla="*/ 71415 h 356945"/>
                    <a:gd name="connsiteX6" fmla="*/ 179369 w 734985"/>
                    <a:gd name="connsiteY6" fmla="*/ 114081 h 356945"/>
                    <a:gd name="connsiteX7" fmla="*/ 159892 w 734985"/>
                    <a:gd name="connsiteY7" fmla="*/ 150912 h 356945"/>
                    <a:gd name="connsiteX8" fmla="*/ 112197 w 734985"/>
                    <a:gd name="connsiteY8" fmla="*/ 173663 h 356945"/>
                    <a:gd name="connsiteX9" fmla="*/ 6876 w 734985"/>
                    <a:gd name="connsiteY9" fmla="*/ 217152 h 356945"/>
                    <a:gd name="connsiteX10" fmla="*/ 0 w 734985"/>
                    <a:gd name="connsiteY10" fmla="*/ 232276 h 356945"/>
                    <a:gd name="connsiteX11" fmla="*/ 51243 w 734985"/>
                    <a:gd name="connsiteY11" fmla="*/ 339005 h 356945"/>
                    <a:gd name="connsiteX12" fmla="*/ 53913 w 734985"/>
                    <a:gd name="connsiteY12" fmla="*/ 340925 h 356945"/>
                    <a:gd name="connsiteX13" fmla="*/ 63002 w 734985"/>
                    <a:gd name="connsiteY13" fmla="*/ 346576 h 356945"/>
                    <a:gd name="connsiteX14" fmla="*/ 75493 w 734985"/>
                    <a:gd name="connsiteY14" fmla="*/ 352702 h 356945"/>
                    <a:gd name="connsiteX15" fmla="*/ 85423 w 734985"/>
                    <a:gd name="connsiteY15" fmla="*/ 356945 h 356945"/>
                    <a:gd name="connsiteX16" fmla="*/ 96012 w 734985"/>
                    <a:gd name="connsiteY16" fmla="*/ 354257 h 356945"/>
                    <a:gd name="connsiteX17" fmla="*/ 96286 w 734985"/>
                    <a:gd name="connsiteY17" fmla="*/ 354184 h 356945"/>
                    <a:gd name="connsiteX18" fmla="*/ 164043 w 734985"/>
                    <a:gd name="connsiteY18" fmla="*/ 335603 h 356945"/>
                    <a:gd name="connsiteX19" fmla="*/ 180704 w 734985"/>
                    <a:gd name="connsiteY19" fmla="*/ 331635 h 356945"/>
                    <a:gd name="connsiteX20" fmla="*/ 298003 w 734985"/>
                    <a:gd name="connsiteY20" fmla="*/ 282202 h 356945"/>
                    <a:gd name="connsiteX21" fmla="*/ 304257 w 734985"/>
                    <a:gd name="connsiteY21" fmla="*/ 279569 h 356945"/>
                    <a:gd name="connsiteX22" fmla="*/ 353342 w 734985"/>
                    <a:gd name="connsiteY22" fmla="*/ 258501 h 356945"/>
                    <a:gd name="connsiteX23" fmla="*/ 492917 w 734985"/>
                    <a:gd name="connsiteY23" fmla="*/ 228765 h 356945"/>
                    <a:gd name="connsiteX24" fmla="*/ 520403 w 734985"/>
                    <a:gd name="connsiteY24" fmla="*/ 227521 h 356945"/>
                    <a:gd name="connsiteX25" fmla="*/ 579510 w 734985"/>
                    <a:gd name="connsiteY25" fmla="*/ 220882 h 356945"/>
                    <a:gd name="connsiteX26" fmla="*/ 588325 w 734985"/>
                    <a:gd name="connsiteY26" fmla="*/ 200766 h 356945"/>
                    <a:gd name="connsiteX27" fmla="*/ 506340 w 734985"/>
                    <a:gd name="connsiteY27" fmla="*/ 184306 h 356945"/>
                    <a:gd name="connsiteX28" fmla="*/ 495952 w 734985"/>
                    <a:gd name="connsiteY28" fmla="*/ 179424 h 356945"/>
                    <a:gd name="connsiteX29" fmla="*/ 484303 w 734985"/>
                    <a:gd name="connsiteY29" fmla="*/ 171176 h 356945"/>
                    <a:gd name="connsiteX30" fmla="*/ 474775 w 734985"/>
                    <a:gd name="connsiteY30" fmla="*/ 159398 h 356945"/>
                    <a:gd name="connsiteX31" fmla="*/ 468209 w 734985"/>
                    <a:gd name="connsiteY31" fmla="*/ 137782 h 356945"/>
                    <a:gd name="connsiteX32" fmla="*/ 530041 w 734985"/>
                    <a:gd name="connsiteY32" fmla="*/ 45062 h 356945"/>
                    <a:gd name="connsiteX33" fmla="*/ 646646 w 734985"/>
                    <a:gd name="connsiteY33" fmla="*/ 17063 h 356945"/>
                    <a:gd name="connsiteX34" fmla="*/ 732453 w 734985"/>
                    <a:gd name="connsiteY34" fmla="*/ 62911 h 356945"/>
                    <a:gd name="connsiteX35" fmla="*/ 733989 w 734985"/>
                    <a:gd name="connsiteY35" fmla="*/ 18818 h 356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34985" h="356945">
                      <a:moveTo>
                        <a:pt x="733989" y="18818"/>
                      </a:moveTo>
                      <a:cubicBezTo>
                        <a:pt x="732818" y="15600"/>
                        <a:pt x="731026" y="13039"/>
                        <a:pt x="727917" y="11814"/>
                      </a:cubicBezTo>
                      <a:cubicBezTo>
                        <a:pt x="671956" y="-15051"/>
                        <a:pt x="612758" y="12856"/>
                        <a:pt x="554968" y="8961"/>
                      </a:cubicBezTo>
                      <a:cubicBezTo>
                        <a:pt x="555407" y="9108"/>
                        <a:pt x="555663" y="9199"/>
                        <a:pt x="555663" y="9199"/>
                      </a:cubicBezTo>
                      <a:cubicBezTo>
                        <a:pt x="486753" y="23189"/>
                        <a:pt x="412559" y="3950"/>
                        <a:pt x="325984" y="7443"/>
                      </a:cubicBezTo>
                      <a:cubicBezTo>
                        <a:pt x="261061" y="10077"/>
                        <a:pt x="225948" y="51079"/>
                        <a:pt x="212433" y="71415"/>
                      </a:cubicBezTo>
                      <a:cubicBezTo>
                        <a:pt x="202174" y="86868"/>
                        <a:pt x="187544" y="97292"/>
                        <a:pt x="179369" y="114081"/>
                      </a:cubicBezTo>
                      <a:cubicBezTo>
                        <a:pt x="173151" y="126864"/>
                        <a:pt x="168689" y="139300"/>
                        <a:pt x="159892" y="150912"/>
                      </a:cubicBezTo>
                      <a:cubicBezTo>
                        <a:pt x="159892" y="150912"/>
                        <a:pt x="147529" y="163166"/>
                        <a:pt x="112197" y="173663"/>
                      </a:cubicBezTo>
                      <a:cubicBezTo>
                        <a:pt x="94750" y="178838"/>
                        <a:pt x="48865" y="198535"/>
                        <a:pt x="6876" y="217152"/>
                      </a:cubicBezTo>
                      <a:cubicBezTo>
                        <a:pt x="2487" y="221888"/>
                        <a:pt x="0" y="227503"/>
                        <a:pt x="0" y="232276"/>
                      </a:cubicBezTo>
                      <a:cubicBezTo>
                        <a:pt x="3529" y="272509"/>
                        <a:pt x="14137" y="314499"/>
                        <a:pt x="51243" y="339005"/>
                      </a:cubicBezTo>
                      <a:cubicBezTo>
                        <a:pt x="52121" y="339681"/>
                        <a:pt x="53017" y="340303"/>
                        <a:pt x="53913" y="340925"/>
                      </a:cubicBezTo>
                      <a:cubicBezTo>
                        <a:pt x="56839" y="342991"/>
                        <a:pt x="59893" y="344857"/>
                        <a:pt x="63002" y="346576"/>
                      </a:cubicBezTo>
                      <a:cubicBezTo>
                        <a:pt x="67062" y="348825"/>
                        <a:pt x="71250" y="350819"/>
                        <a:pt x="75493" y="352702"/>
                      </a:cubicBezTo>
                      <a:cubicBezTo>
                        <a:pt x="78785" y="354166"/>
                        <a:pt x="82095" y="355574"/>
                        <a:pt x="85423" y="356945"/>
                      </a:cubicBezTo>
                      <a:cubicBezTo>
                        <a:pt x="88971" y="356104"/>
                        <a:pt x="92501" y="355208"/>
                        <a:pt x="96012" y="354257"/>
                      </a:cubicBezTo>
                      <a:cubicBezTo>
                        <a:pt x="96104" y="354239"/>
                        <a:pt x="96195" y="354202"/>
                        <a:pt x="96286" y="354184"/>
                      </a:cubicBezTo>
                      <a:lnTo>
                        <a:pt x="164043" y="335603"/>
                      </a:lnTo>
                      <a:cubicBezTo>
                        <a:pt x="169548" y="334085"/>
                        <a:pt x="175108" y="332769"/>
                        <a:pt x="180704" y="331635"/>
                      </a:cubicBezTo>
                      <a:cubicBezTo>
                        <a:pt x="228856" y="321960"/>
                        <a:pt x="278563" y="293979"/>
                        <a:pt x="298003" y="282202"/>
                      </a:cubicBezTo>
                      <a:cubicBezTo>
                        <a:pt x="299960" y="281014"/>
                        <a:pt x="302081" y="280136"/>
                        <a:pt x="304257" y="279569"/>
                      </a:cubicBezTo>
                      <a:cubicBezTo>
                        <a:pt x="320058" y="269986"/>
                        <a:pt x="335987" y="260056"/>
                        <a:pt x="353342" y="258501"/>
                      </a:cubicBezTo>
                      <a:cubicBezTo>
                        <a:pt x="402812" y="249759"/>
                        <a:pt x="445221" y="240999"/>
                        <a:pt x="492917" y="228765"/>
                      </a:cubicBezTo>
                      <a:cubicBezTo>
                        <a:pt x="502920" y="225930"/>
                        <a:pt x="511772" y="227685"/>
                        <a:pt x="520403" y="227521"/>
                      </a:cubicBezTo>
                      <a:cubicBezTo>
                        <a:pt x="522324" y="221358"/>
                        <a:pt x="572396" y="220919"/>
                        <a:pt x="579510" y="220882"/>
                      </a:cubicBezTo>
                      <a:cubicBezTo>
                        <a:pt x="581083" y="213732"/>
                        <a:pt x="583424" y="206819"/>
                        <a:pt x="588325" y="200766"/>
                      </a:cubicBezTo>
                      <a:cubicBezTo>
                        <a:pt x="563911" y="195938"/>
                        <a:pt x="531413" y="194274"/>
                        <a:pt x="506340" y="184306"/>
                      </a:cubicBezTo>
                      <a:cubicBezTo>
                        <a:pt x="502700" y="182862"/>
                        <a:pt x="499226" y="181252"/>
                        <a:pt x="495952" y="179424"/>
                      </a:cubicBezTo>
                      <a:cubicBezTo>
                        <a:pt x="491691" y="177046"/>
                        <a:pt x="487777" y="174340"/>
                        <a:pt x="484303" y="171176"/>
                      </a:cubicBezTo>
                      <a:cubicBezTo>
                        <a:pt x="480572" y="167774"/>
                        <a:pt x="477335" y="163897"/>
                        <a:pt x="474775" y="159398"/>
                      </a:cubicBezTo>
                      <a:cubicBezTo>
                        <a:pt x="471318" y="153345"/>
                        <a:pt x="468996" y="146231"/>
                        <a:pt x="468209" y="137782"/>
                      </a:cubicBezTo>
                      <a:cubicBezTo>
                        <a:pt x="466436" y="97548"/>
                        <a:pt x="494709" y="62545"/>
                        <a:pt x="530041" y="45062"/>
                      </a:cubicBezTo>
                      <a:cubicBezTo>
                        <a:pt x="567147" y="27560"/>
                        <a:pt x="607784" y="29316"/>
                        <a:pt x="646646" y="17063"/>
                      </a:cubicBezTo>
                      <a:cubicBezTo>
                        <a:pt x="685196" y="3841"/>
                        <a:pt x="722486" y="26371"/>
                        <a:pt x="732453" y="62911"/>
                      </a:cubicBezTo>
                      <a:cubicBezTo>
                        <a:pt x="734373" y="47439"/>
                        <a:pt x="736165" y="32169"/>
                        <a:pt x="733989" y="1881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8" name="Freeform: Shape 427">
                  <a:extLst>
                    <a:ext uri="{FF2B5EF4-FFF2-40B4-BE49-F238E27FC236}">
                      <a16:creationId xmlns:a16="http://schemas.microsoft.com/office/drawing/2014/main" id="{7B3958FF-F701-4A52-1BF0-12F024A62726}"/>
                    </a:ext>
                  </a:extLst>
                </p:cNvPr>
                <p:cNvSpPr/>
                <p:nvPr/>
              </p:nvSpPr>
              <p:spPr>
                <a:xfrm>
                  <a:off x="6265639" y="3942233"/>
                  <a:ext cx="744120" cy="366071"/>
                </a:xfrm>
                <a:custGeom>
                  <a:avLst/>
                  <a:gdLst>
                    <a:gd name="connsiteX0" fmla="*/ 89995 w 744120"/>
                    <a:gd name="connsiteY0" fmla="*/ 366072 h 366071"/>
                    <a:gd name="connsiteX1" fmla="*/ 88240 w 744120"/>
                    <a:gd name="connsiteY1" fmla="*/ 365724 h 366071"/>
                    <a:gd name="connsiteX2" fmla="*/ 78200 w 744120"/>
                    <a:gd name="connsiteY2" fmla="*/ 361427 h 366071"/>
                    <a:gd name="connsiteX3" fmla="*/ 65343 w 744120"/>
                    <a:gd name="connsiteY3" fmla="*/ 355117 h 366071"/>
                    <a:gd name="connsiteX4" fmla="*/ 55815 w 744120"/>
                    <a:gd name="connsiteY4" fmla="*/ 349210 h 366071"/>
                    <a:gd name="connsiteX5" fmla="*/ 55303 w 744120"/>
                    <a:gd name="connsiteY5" fmla="*/ 348844 h 366071"/>
                    <a:gd name="connsiteX6" fmla="*/ 52999 w 744120"/>
                    <a:gd name="connsiteY6" fmla="*/ 347162 h 366071"/>
                    <a:gd name="connsiteX7" fmla="*/ 0 w 744120"/>
                    <a:gd name="connsiteY7" fmla="*/ 237215 h 366071"/>
                    <a:gd name="connsiteX8" fmla="*/ 8065 w 744120"/>
                    <a:gd name="connsiteY8" fmla="*/ 218579 h 366071"/>
                    <a:gd name="connsiteX9" fmla="*/ 9565 w 744120"/>
                    <a:gd name="connsiteY9" fmla="*/ 217500 h 366071"/>
                    <a:gd name="connsiteX10" fmla="*/ 115434 w 744120"/>
                    <a:gd name="connsiteY10" fmla="*/ 173810 h 366071"/>
                    <a:gd name="connsiteX11" fmla="*/ 161026 w 744120"/>
                    <a:gd name="connsiteY11" fmla="*/ 152376 h 366071"/>
                    <a:gd name="connsiteX12" fmla="*/ 175254 w 744120"/>
                    <a:gd name="connsiteY12" fmla="*/ 126389 h 366071"/>
                    <a:gd name="connsiteX13" fmla="*/ 179808 w 744120"/>
                    <a:gd name="connsiteY13" fmla="*/ 116623 h 366071"/>
                    <a:gd name="connsiteX14" fmla="*/ 199083 w 744120"/>
                    <a:gd name="connsiteY14" fmla="*/ 90618 h 366071"/>
                    <a:gd name="connsiteX15" fmla="*/ 213183 w 744120"/>
                    <a:gd name="connsiteY15" fmla="*/ 73427 h 366071"/>
                    <a:gd name="connsiteX16" fmla="*/ 330354 w 744120"/>
                    <a:gd name="connsiteY16" fmla="*/ 7426 h 366071"/>
                    <a:gd name="connsiteX17" fmla="*/ 433645 w 744120"/>
                    <a:gd name="connsiteY17" fmla="*/ 10882 h 366071"/>
                    <a:gd name="connsiteX18" fmla="*/ 556980 w 744120"/>
                    <a:gd name="connsiteY18" fmla="*/ 9712 h 366071"/>
                    <a:gd name="connsiteX19" fmla="*/ 559850 w 744120"/>
                    <a:gd name="connsiteY19" fmla="*/ 8944 h 366071"/>
                    <a:gd name="connsiteX20" fmla="*/ 623036 w 744120"/>
                    <a:gd name="connsiteY20" fmla="*/ 4682 h 366071"/>
                    <a:gd name="connsiteX21" fmla="*/ 734465 w 744120"/>
                    <a:gd name="connsiteY21" fmla="*/ 12254 h 366071"/>
                    <a:gd name="connsiteX22" fmla="*/ 742859 w 744120"/>
                    <a:gd name="connsiteY22" fmla="*/ 21818 h 366071"/>
                    <a:gd name="connsiteX23" fmla="*/ 743078 w 744120"/>
                    <a:gd name="connsiteY23" fmla="*/ 22641 h 366071"/>
                    <a:gd name="connsiteX24" fmla="*/ 741560 w 744120"/>
                    <a:gd name="connsiteY24" fmla="*/ 68014 h 366071"/>
                    <a:gd name="connsiteX25" fmla="*/ 737354 w 744120"/>
                    <a:gd name="connsiteY25" fmla="*/ 72019 h 366071"/>
                    <a:gd name="connsiteX26" fmla="*/ 732618 w 744120"/>
                    <a:gd name="connsiteY26" fmla="*/ 68654 h 366071"/>
                    <a:gd name="connsiteX27" fmla="*/ 701582 w 744120"/>
                    <a:gd name="connsiteY27" fmla="*/ 29298 h 366071"/>
                    <a:gd name="connsiteX28" fmla="*/ 652699 w 744120"/>
                    <a:gd name="connsiteY28" fmla="*/ 25933 h 366071"/>
                    <a:gd name="connsiteX29" fmla="*/ 602571 w 744120"/>
                    <a:gd name="connsiteY29" fmla="*/ 36577 h 366071"/>
                    <a:gd name="connsiteX30" fmla="*/ 536570 w 744120"/>
                    <a:gd name="connsiteY30" fmla="*/ 53731 h 366071"/>
                    <a:gd name="connsiteX31" fmla="*/ 477354 w 744120"/>
                    <a:gd name="connsiteY31" fmla="*/ 142117 h 366071"/>
                    <a:gd name="connsiteX32" fmla="*/ 483334 w 744120"/>
                    <a:gd name="connsiteY32" fmla="*/ 161667 h 366071"/>
                    <a:gd name="connsiteX33" fmla="*/ 491966 w 744120"/>
                    <a:gd name="connsiteY33" fmla="*/ 172329 h 366071"/>
                    <a:gd name="connsiteX34" fmla="*/ 502774 w 744120"/>
                    <a:gd name="connsiteY34" fmla="*/ 179973 h 366071"/>
                    <a:gd name="connsiteX35" fmla="*/ 512631 w 744120"/>
                    <a:gd name="connsiteY35" fmla="*/ 184600 h 366071"/>
                    <a:gd name="connsiteX36" fmla="*/ 568501 w 744120"/>
                    <a:gd name="connsiteY36" fmla="*/ 196798 h 366071"/>
                    <a:gd name="connsiteX37" fmla="*/ 593830 w 744120"/>
                    <a:gd name="connsiteY37" fmla="*/ 200821 h 366071"/>
                    <a:gd name="connsiteX38" fmla="*/ 597250 w 744120"/>
                    <a:gd name="connsiteY38" fmla="*/ 203747 h 366071"/>
                    <a:gd name="connsiteX39" fmla="*/ 596500 w 744120"/>
                    <a:gd name="connsiteY39" fmla="*/ 208173 h 366071"/>
                    <a:gd name="connsiteX40" fmla="*/ 588581 w 744120"/>
                    <a:gd name="connsiteY40" fmla="*/ 226406 h 366071"/>
                    <a:gd name="connsiteX41" fmla="*/ 584137 w 744120"/>
                    <a:gd name="connsiteY41" fmla="*/ 230009 h 366071"/>
                    <a:gd name="connsiteX42" fmla="*/ 528871 w 744120"/>
                    <a:gd name="connsiteY42" fmla="*/ 234508 h 366071"/>
                    <a:gd name="connsiteX43" fmla="*/ 525085 w 744120"/>
                    <a:gd name="connsiteY43" fmla="*/ 236648 h 366071"/>
                    <a:gd name="connsiteX44" fmla="*/ 517203 w 744120"/>
                    <a:gd name="connsiteY44" fmla="*/ 236464 h 366071"/>
                    <a:gd name="connsiteX45" fmla="*/ 498769 w 744120"/>
                    <a:gd name="connsiteY45" fmla="*/ 237726 h 366071"/>
                    <a:gd name="connsiteX46" fmla="*/ 358737 w 744120"/>
                    <a:gd name="connsiteY46" fmla="*/ 267572 h 366071"/>
                    <a:gd name="connsiteX47" fmla="*/ 312524 w 744120"/>
                    <a:gd name="connsiteY47" fmla="*/ 287269 h 366071"/>
                    <a:gd name="connsiteX48" fmla="*/ 311207 w 744120"/>
                    <a:gd name="connsiteY48" fmla="*/ 288055 h 366071"/>
                    <a:gd name="connsiteX49" fmla="*/ 309982 w 744120"/>
                    <a:gd name="connsiteY49" fmla="*/ 288567 h 366071"/>
                    <a:gd name="connsiteX50" fmla="*/ 304934 w 744120"/>
                    <a:gd name="connsiteY50" fmla="*/ 290689 h 366071"/>
                    <a:gd name="connsiteX51" fmla="*/ 186172 w 744120"/>
                    <a:gd name="connsiteY51" fmla="*/ 340688 h 366071"/>
                    <a:gd name="connsiteX52" fmla="*/ 169823 w 744120"/>
                    <a:gd name="connsiteY52" fmla="*/ 344583 h 366071"/>
                    <a:gd name="connsiteX53" fmla="*/ 102066 w 744120"/>
                    <a:gd name="connsiteY53" fmla="*/ 363164 h 366071"/>
                    <a:gd name="connsiteX54" fmla="*/ 91038 w 744120"/>
                    <a:gd name="connsiteY54" fmla="*/ 365962 h 366071"/>
                    <a:gd name="connsiteX55" fmla="*/ 89995 w 744120"/>
                    <a:gd name="connsiteY55" fmla="*/ 366072 h 366071"/>
                    <a:gd name="connsiteX56" fmla="*/ 14192 w 744120"/>
                    <a:gd name="connsiteY56" fmla="*/ 225473 h 366071"/>
                    <a:gd name="connsiteX57" fmla="*/ 9144 w 744120"/>
                    <a:gd name="connsiteY57" fmla="*/ 236812 h 366071"/>
                    <a:gd name="connsiteX58" fmla="*/ 58320 w 744120"/>
                    <a:gd name="connsiteY58" fmla="*/ 339718 h 366071"/>
                    <a:gd name="connsiteX59" fmla="*/ 60588 w 744120"/>
                    <a:gd name="connsiteY59" fmla="*/ 341365 h 366071"/>
                    <a:gd name="connsiteX60" fmla="*/ 61118 w 744120"/>
                    <a:gd name="connsiteY60" fmla="*/ 341730 h 366071"/>
                    <a:gd name="connsiteX61" fmla="*/ 69787 w 744120"/>
                    <a:gd name="connsiteY61" fmla="*/ 347107 h 366071"/>
                    <a:gd name="connsiteX62" fmla="*/ 81930 w 744120"/>
                    <a:gd name="connsiteY62" fmla="*/ 353069 h 366071"/>
                    <a:gd name="connsiteX63" fmla="*/ 90379 w 744120"/>
                    <a:gd name="connsiteY63" fmla="*/ 356708 h 366071"/>
                    <a:gd name="connsiteX64" fmla="*/ 99377 w 744120"/>
                    <a:gd name="connsiteY64" fmla="*/ 354404 h 366071"/>
                    <a:gd name="connsiteX65" fmla="*/ 167409 w 744120"/>
                    <a:gd name="connsiteY65" fmla="*/ 335750 h 366071"/>
                    <a:gd name="connsiteX66" fmla="*/ 184380 w 744120"/>
                    <a:gd name="connsiteY66" fmla="*/ 331727 h 366071"/>
                    <a:gd name="connsiteX67" fmla="*/ 300216 w 744120"/>
                    <a:gd name="connsiteY67" fmla="*/ 282861 h 366071"/>
                    <a:gd name="connsiteX68" fmla="*/ 307019 w 744120"/>
                    <a:gd name="connsiteY68" fmla="*/ 279898 h 366071"/>
                    <a:gd name="connsiteX69" fmla="*/ 307769 w 744120"/>
                    <a:gd name="connsiteY69" fmla="*/ 279441 h 366071"/>
                    <a:gd name="connsiteX70" fmla="*/ 357512 w 744120"/>
                    <a:gd name="connsiteY70" fmla="*/ 258520 h 366071"/>
                    <a:gd name="connsiteX71" fmla="*/ 496355 w 744120"/>
                    <a:gd name="connsiteY71" fmla="*/ 228912 h 366071"/>
                    <a:gd name="connsiteX72" fmla="*/ 517587 w 744120"/>
                    <a:gd name="connsiteY72" fmla="*/ 227339 h 366071"/>
                    <a:gd name="connsiteX73" fmla="*/ 522836 w 744120"/>
                    <a:gd name="connsiteY73" fmla="*/ 227522 h 366071"/>
                    <a:gd name="connsiteX74" fmla="*/ 580461 w 744120"/>
                    <a:gd name="connsiteY74" fmla="*/ 220901 h 366071"/>
                    <a:gd name="connsiteX75" fmla="*/ 585234 w 744120"/>
                    <a:gd name="connsiteY75" fmla="*/ 208575 h 366071"/>
                    <a:gd name="connsiteX76" fmla="*/ 567166 w 744120"/>
                    <a:gd name="connsiteY76" fmla="*/ 205850 h 366071"/>
                    <a:gd name="connsiteX77" fmla="*/ 509211 w 744120"/>
                    <a:gd name="connsiteY77" fmla="*/ 193104 h 366071"/>
                    <a:gd name="connsiteX78" fmla="*/ 498275 w 744120"/>
                    <a:gd name="connsiteY78" fmla="*/ 187965 h 366071"/>
                    <a:gd name="connsiteX79" fmla="*/ 485766 w 744120"/>
                    <a:gd name="connsiteY79" fmla="*/ 179095 h 366071"/>
                    <a:gd name="connsiteX80" fmla="*/ 475342 w 744120"/>
                    <a:gd name="connsiteY80" fmla="*/ 166220 h 366071"/>
                    <a:gd name="connsiteX81" fmla="*/ 468191 w 744120"/>
                    <a:gd name="connsiteY81" fmla="*/ 142757 h 366071"/>
                    <a:gd name="connsiteX82" fmla="*/ 532547 w 744120"/>
                    <a:gd name="connsiteY82" fmla="*/ 45501 h 366071"/>
                    <a:gd name="connsiteX83" fmla="*/ 601072 w 744120"/>
                    <a:gd name="connsiteY83" fmla="*/ 27561 h 366071"/>
                    <a:gd name="connsiteX84" fmla="*/ 649809 w 744120"/>
                    <a:gd name="connsiteY84" fmla="*/ 17246 h 366071"/>
                    <a:gd name="connsiteX85" fmla="*/ 705825 w 744120"/>
                    <a:gd name="connsiteY85" fmla="*/ 21233 h 366071"/>
                    <a:gd name="connsiteX86" fmla="*/ 734391 w 744120"/>
                    <a:gd name="connsiteY86" fmla="*/ 49232 h 366071"/>
                    <a:gd name="connsiteX87" fmla="*/ 734099 w 744120"/>
                    <a:gd name="connsiteY87" fmla="*/ 24562 h 366071"/>
                    <a:gd name="connsiteX88" fmla="*/ 730789 w 744120"/>
                    <a:gd name="connsiteY88" fmla="*/ 20629 h 366071"/>
                    <a:gd name="connsiteX89" fmla="*/ 624225 w 744120"/>
                    <a:gd name="connsiteY89" fmla="*/ 13753 h 366071"/>
                    <a:gd name="connsiteX90" fmla="*/ 561240 w 744120"/>
                    <a:gd name="connsiteY90" fmla="*/ 18197 h 366071"/>
                    <a:gd name="connsiteX91" fmla="*/ 561113 w 744120"/>
                    <a:gd name="connsiteY91" fmla="*/ 18234 h 366071"/>
                    <a:gd name="connsiteX92" fmla="*/ 432950 w 744120"/>
                    <a:gd name="connsiteY92" fmla="*/ 20008 h 366071"/>
                    <a:gd name="connsiteX93" fmla="*/ 330702 w 744120"/>
                    <a:gd name="connsiteY93" fmla="*/ 16570 h 366071"/>
                    <a:gd name="connsiteX94" fmla="*/ 220791 w 744120"/>
                    <a:gd name="connsiteY94" fmla="*/ 78493 h 366071"/>
                    <a:gd name="connsiteX95" fmla="*/ 205850 w 744120"/>
                    <a:gd name="connsiteY95" fmla="*/ 96781 h 366071"/>
                    <a:gd name="connsiteX96" fmla="*/ 188037 w 744120"/>
                    <a:gd name="connsiteY96" fmla="*/ 120647 h 366071"/>
                    <a:gd name="connsiteX97" fmla="*/ 183593 w 744120"/>
                    <a:gd name="connsiteY97" fmla="*/ 130193 h 366071"/>
                    <a:gd name="connsiteX98" fmla="*/ 168103 w 744120"/>
                    <a:gd name="connsiteY98" fmla="*/ 158228 h 366071"/>
                    <a:gd name="connsiteX99" fmla="*/ 167683 w 744120"/>
                    <a:gd name="connsiteY99" fmla="*/ 158722 h 366071"/>
                    <a:gd name="connsiteX100" fmla="*/ 118068 w 744120"/>
                    <a:gd name="connsiteY100" fmla="*/ 182606 h 366071"/>
                    <a:gd name="connsiteX101" fmla="*/ 14192 w 744120"/>
                    <a:gd name="connsiteY101" fmla="*/ 225473 h 366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744120" h="366071">
                      <a:moveTo>
                        <a:pt x="89995" y="366072"/>
                      </a:moveTo>
                      <a:cubicBezTo>
                        <a:pt x="89392" y="366072"/>
                        <a:pt x="88807" y="365962"/>
                        <a:pt x="88240" y="365724"/>
                      </a:cubicBezTo>
                      <a:cubicBezTo>
                        <a:pt x="84875" y="364334"/>
                        <a:pt x="81528" y="362908"/>
                        <a:pt x="78200" y="361427"/>
                      </a:cubicBezTo>
                      <a:cubicBezTo>
                        <a:pt x="73134" y="359177"/>
                        <a:pt x="69056" y="357165"/>
                        <a:pt x="65343" y="355117"/>
                      </a:cubicBezTo>
                      <a:cubicBezTo>
                        <a:pt x="61759" y="353142"/>
                        <a:pt x="58650" y="351203"/>
                        <a:pt x="55815" y="349210"/>
                      </a:cubicBezTo>
                      <a:lnTo>
                        <a:pt x="55303" y="348844"/>
                      </a:lnTo>
                      <a:cubicBezTo>
                        <a:pt x="54535" y="348296"/>
                        <a:pt x="53767" y="347747"/>
                        <a:pt x="52999" y="347162"/>
                      </a:cubicBezTo>
                      <a:cubicBezTo>
                        <a:pt x="11796" y="319968"/>
                        <a:pt x="2999" y="271376"/>
                        <a:pt x="0" y="237215"/>
                      </a:cubicBezTo>
                      <a:cubicBezTo>
                        <a:pt x="-18" y="230777"/>
                        <a:pt x="2926" y="224138"/>
                        <a:pt x="8065" y="218579"/>
                      </a:cubicBezTo>
                      <a:cubicBezTo>
                        <a:pt x="8486" y="218122"/>
                        <a:pt x="8998" y="217756"/>
                        <a:pt x="9565" y="217500"/>
                      </a:cubicBezTo>
                      <a:cubicBezTo>
                        <a:pt x="65106" y="192884"/>
                        <a:pt x="100731" y="178181"/>
                        <a:pt x="115434" y="173810"/>
                      </a:cubicBezTo>
                      <a:cubicBezTo>
                        <a:pt x="146560" y="164556"/>
                        <a:pt x="159307" y="153913"/>
                        <a:pt x="161026" y="152376"/>
                      </a:cubicBezTo>
                      <a:cubicBezTo>
                        <a:pt x="167152" y="144220"/>
                        <a:pt x="171084" y="135551"/>
                        <a:pt x="175254" y="126389"/>
                      </a:cubicBezTo>
                      <a:cubicBezTo>
                        <a:pt x="176717" y="123152"/>
                        <a:pt x="178198" y="119897"/>
                        <a:pt x="179808" y="116623"/>
                      </a:cubicBezTo>
                      <a:cubicBezTo>
                        <a:pt x="184819" y="106327"/>
                        <a:pt x="192061" y="98335"/>
                        <a:pt x="199083" y="90618"/>
                      </a:cubicBezTo>
                      <a:cubicBezTo>
                        <a:pt x="203985" y="85223"/>
                        <a:pt x="209032" y="79663"/>
                        <a:pt x="213183" y="73427"/>
                      </a:cubicBezTo>
                      <a:cubicBezTo>
                        <a:pt x="225747" y="54499"/>
                        <a:pt x="262323" y="10169"/>
                        <a:pt x="330354" y="7426"/>
                      </a:cubicBezTo>
                      <a:cubicBezTo>
                        <a:pt x="366876" y="5926"/>
                        <a:pt x="400800" y="8450"/>
                        <a:pt x="433645" y="10882"/>
                      </a:cubicBezTo>
                      <a:cubicBezTo>
                        <a:pt x="477116" y="14101"/>
                        <a:pt x="518227" y="17137"/>
                        <a:pt x="556980" y="9712"/>
                      </a:cubicBezTo>
                      <a:cubicBezTo>
                        <a:pt x="557802" y="9163"/>
                        <a:pt x="558808" y="8889"/>
                        <a:pt x="559850" y="8944"/>
                      </a:cubicBezTo>
                      <a:cubicBezTo>
                        <a:pt x="580626" y="10352"/>
                        <a:pt x="602187" y="7462"/>
                        <a:pt x="623036" y="4682"/>
                      </a:cubicBezTo>
                      <a:cubicBezTo>
                        <a:pt x="659813" y="-237"/>
                        <a:pt x="697852" y="-5339"/>
                        <a:pt x="734465" y="12254"/>
                      </a:cubicBezTo>
                      <a:cubicBezTo>
                        <a:pt x="738232" y="13735"/>
                        <a:pt x="741066" y="16917"/>
                        <a:pt x="742859" y="21818"/>
                      </a:cubicBezTo>
                      <a:cubicBezTo>
                        <a:pt x="742950" y="22093"/>
                        <a:pt x="743023" y="22367"/>
                        <a:pt x="743078" y="22641"/>
                      </a:cubicBezTo>
                      <a:cubicBezTo>
                        <a:pt x="745401" y="36998"/>
                        <a:pt x="743371" y="53475"/>
                        <a:pt x="741560" y="68014"/>
                      </a:cubicBezTo>
                      <a:cubicBezTo>
                        <a:pt x="741286" y="70190"/>
                        <a:pt x="739530" y="71854"/>
                        <a:pt x="737354" y="72019"/>
                      </a:cubicBezTo>
                      <a:cubicBezTo>
                        <a:pt x="735196" y="72184"/>
                        <a:pt x="733184" y="70775"/>
                        <a:pt x="732618" y="68654"/>
                      </a:cubicBezTo>
                      <a:cubicBezTo>
                        <a:pt x="727972" y="51646"/>
                        <a:pt x="716670" y="37290"/>
                        <a:pt x="701582" y="29298"/>
                      </a:cubicBezTo>
                      <a:cubicBezTo>
                        <a:pt x="686715" y="21416"/>
                        <a:pt x="669341" y="20227"/>
                        <a:pt x="652699" y="25933"/>
                      </a:cubicBezTo>
                      <a:cubicBezTo>
                        <a:pt x="636002" y="31200"/>
                        <a:pt x="618994" y="33943"/>
                        <a:pt x="602571" y="36577"/>
                      </a:cubicBezTo>
                      <a:cubicBezTo>
                        <a:pt x="579419" y="40307"/>
                        <a:pt x="557546" y="43837"/>
                        <a:pt x="536570" y="53731"/>
                      </a:cubicBezTo>
                      <a:cubicBezTo>
                        <a:pt x="499079" y="72293"/>
                        <a:pt x="475799" y="107004"/>
                        <a:pt x="477354" y="142117"/>
                      </a:cubicBezTo>
                      <a:cubicBezTo>
                        <a:pt x="478048" y="149377"/>
                        <a:pt x="480005" y="155851"/>
                        <a:pt x="483334" y="161667"/>
                      </a:cubicBezTo>
                      <a:cubicBezTo>
                        <a:pt x="485547" y="165544"/>
                        <a:pt x="488454" y="169128"/>
                        <a:pt x="491966" y="172329"/>
                      </a:cubicBezTo>
                      <a:cubicBezTo>
                        <a:pt x="495038" y="175126"/>
                        <a:pt x="498567" y="177632"/>
                        <a:pt x="502774" y="179973"/>
                      </a:cubicBezTo>
                      <a:cubicBezTo>
                        <a:pt x="505737" y="181619"/>
                        <a:pt x="509065" y="183192"/>
                        <a:pt x="512631" y="184600"/>
                      </a:cubicBezTo>
                      <a:cubicBezTo>
                        <a:pt x="529273" y="191220"/>
                        <a:pt x="549225" y="194055"/>
                        <a:pt x="568501" y="196798"/>
                      </a:cubicBezTo>
                      <a:cubicBezTo>
                        <a:pt x="577499" y="198078"/>
                        <a:pt x="585984" y="199285"/>
                        <a:pt x="593830" y="200821"/>
                      </a:cubicBezTo>
                      <a:cubicBezTo>
                        <a:pt x="595403" y="201132"/>
                        <a:pt x="596683" y="202248"/>
                        <a:pt x="597250" y="203747"/>
                      </a:cubicBezTo>
                      <a:cubicBezTo>
                        <a:pt x="597798" y="205247"/>
                        <a:pt x="597506" y="206930"/>
                        <a:pt x="596500" y="208173"/>
                      </a:cubicBezTo>
                      <a:cubicBezTo>
                        <a:pt x="591745" y="214062"/>
                        <a:pt x="589770" y="221011"/>
                        <a:pt x="588581" y="226406"/>
                      </a:cubicBezTo>
                      <a:cubicBezTo>
                        <a:pt x="588124" y="228509"/>
                        <a:pt x="586277" y="229990"/>
                        <a:pt x="584137" y="230009"/>
                      </a:cubicBezTo>
                      <a:cubicBezTo>
                        <a:pt x="556723" y="230137"/>
                        <a:pt x="533315" y="232057"/>
                        <a:pt x="528871" y="234508"/>
                      </a:cubicBezTo>
                      <a:cubicBezTo>
                        <a:pt x="528066" y="235788"/>
                        <a:pt x="526658" y="236611"/>
                        <a:pt x="525085" y="236648"/>
                      </a:cubicBezTo>
                      <a:cubicBezTo>
                        <a:pt x="522470" y="236666"/>
                        <a:pt x="519855" y="236574"/>
                        <a:pt x="517203" y="236464"/>
                      </a:cubicBezTo>
                      <a:cubicBezTo>
                        <a:pt x="510985" y="236172"/>
                        <a:pt x="505151" y="235916"/>
                        <a:pt x="498769" y="237726"/>
                      </a:cubicBezTo>
                      <a:cubicBezTo>
                        <a:pt x="454091" y="249193"/>
                        <a:pt x="412248" y="258118"/>
                        <a:pt x="358737" y="267572"/>
                      </a:cubicBezTo>
                      <a:cubicBezTo>
                        <a:pt x="342534" y="269054"/>
                        <a:pt x="327282" y="278308"/>
                        <a:pt x="312524" y="287269"/>
                      </a:cubicBezTo>
                      <a:lnTo>
                        <a:pt x="311207" y="288055"/>
                      </a:lnTo>
                      <a:cubicBezTo>
                        <a:pt x="310823" y="288275"/>
                        <a:pt x="310421" y="288458"/>
                        <a:pt x="309982" y="288567"/>
                      </a:cubicBezTo>
                      <a:cubicBezTo>
                        <a:pt x="308190" y="289042"/>
                        <a:pt x="306489" y="289738"/>
                        <a:pt x="304934" y="290689"/>
                      </a:cubicBezTo>
                      <a:cubicBezTo>
                        <a:pt x="285512" y="302448"/>
                        <a:pt x="235092" y="330849"/>
                        <a:pt x="186172" y="340688"/>
                      </a:cubicBezTo>
                      <a:cubicBezTo>
                        <a:pt x="180777" y="341767"/>
                        <a:pt x="175272" y="343084"/>
                        <a:pt x="169823" y="344583"/>
                      </a:cubicBezTo>
                      <a:lnTo>
                        <a:pt x="102066" y="363164"/>
                      </a:lnTo>
                      <a:cubicBezTo>
                        <a:pt x="98207" y="364206"/>
                        <a:pt x="94622" y="365121"/>
                        <a:pt x="91038" y="365962"/>
                      </a:cubicBezTo>
                      <a:cubicBezTo>
                        <a:pt x="90690" y="366017"/>
                        <a:pt x="90343" y="366072"/>
                        <a:pt x="89995" y="366072"/>
                      </a:cubicBezTo>
                      <a:close/>
                      <a:moveTo>
                        <a:pt x="14192" y="225473"/>
                      </a:moveTo>
                      <a:cubicBezTo>
                        <a:pt x="11009" y="229149"/>
                        <a:pt x="9144" y="233337"/>
                        <a:pt x="9144" y="236812"/>
                      </a:cubicBezTo>
                      <a:cubicBezTo>
                        <a:pt x="12198" y="271413"/>
                        <a:pt x="20574" y="314792"/>
                        <a:pt x="58320" y="339718"/>
                      </a:cubicBezTo>
                      <a:cubicBezTo>
                        <a:pt x="59253" y="340414"/>
                        <a:pt x="59912" y="340889"/>
                        <a:pt x="60588" y="341365"/>
                      </a:cubicBezTo>
                      <a:lnTo>
                        <a:pt x="61118" y="341730"/>
                      </a:lnTo>
                      <a:cubicBezTo>
                        <a:pt x="63661" y="343523"/>
                        <a:pt x="66495" y="345296"/>
                        <a:pt x="69787" y="347107"/>
                      </a:cubicBezTo>
                      <a:cubicBezTo>
                        <a:pt x="73244" y="349027"/>
                        <a:pt x="77120" y="350911"/>
                        <a:pt x="81930" y="353069"/>
                      </a:cubicBezTo>
                      <a:cubicBezTo>
                        <a:pt x="84729" y="354312"/>
                        <a:pt x="87545" y="355520"/>
                        <a:pt x="90379" y="356708"/>
                      </a:cubicBezTo>
                      <a:cubicBezTo>
                        <a:pt x="93397" y="355977"/>
                        <a:pt x="96396" y="355209"/>
                        <a:pt x="99377" y="354404"/>
                      </a:cubicBezTo>
                      <a:lnTo>
                        <a:pt x="167409" y="335750"/>
                      </a:lnTo>
                      <a:cubicBezTo>
                        <a:pt x="173059" y="334195"/>
                        <a:pt x="178784" y="332842"/>
                        <a:pt x="184380" y="331727"/>
                      </a:cubicBezTo>
                      <a:cubicBezTo>
                        <a:pt x="231892" y="322181"/>
                        <a:pt x="281215" y="294383"/>
                        <a:pt x="300216" y="282861"/>
                      </a:cubicBezTo>
                      <a:cubicBezTo>
                        <a:pt x="302319" y="281581"/>
                        <a:pt x="304605" y="280594"/>
                        <a:pt x="307019" y="279898"/>
                      </a:cubicBezTo>
                      <a:lnTo>
                        <a:pt x="307769" y="279441"/>
                      </a:lnTo>
                      <a:cubicBezTo>
                        <a:pt x="323405" y="269950"/>
                        <a:pt x="339590" y="260129"/>
                        <a:pt x="357512" y="258520"/>
                      </a:cubicBezTo>
                      <a:cubicBezTo>
                        <a:pt x="410401" y="249156"/>
                        <a:pt x="452024" y="240287"/>
                        <a:pt x="496355" y="228912"/>
                      </a:cubicBezTo>
                      <a:cubicBezTo>
                        <a:pt x="504054" y="226736"/>
                        <a:pt x="511260" y="227065"/>
                        <a:pt x="517587" y="227339"/>
                      </a:cubicBezTo>
                      <a:cubicBezTo>
                        <a:pt x="519361" y="227412"/>
                        <a:pt x="521098" y="227504"/>
                        <a:pt x="522836" y="227522"/>
                      </a:cubicBezTo>
                      <a:cubicBezTo>
                        <a:pt x="526969" y="224504"/>
                        <a:pt x="539405" y="221267"/>
                        <a:pt x="580461" y="220901"/>
                      </a:cubicBezTo>
                      <a:cubicBezTo>
                        <a:pt x="581467" y="217061"/>
                        <a:pt x="582912" y="212800"/>
                        <a:pt x="585234" y="208575"/>
                      </a:cubicBezTo>
                      <a:cubicBezTo>
                        <a:pt x="579528" y="207624"/>
                        <a:pt x="573475" y="206746"/>
                        <a:pt x="567166" y="205850"/>
                      </a:cubicBezTo>
                      <a:cubicBezTo>
                        <a:pt x="548274" y="203162"/>
                        <a:pt x="526878" y="200126"/>
                        <a:pt x="509211" y="193104"/>
                      </a:cubicBezTo>
                      <a:cubicBezTo>
                        <a:pt x="505279" y="191549"/>
                        <a:pt x="501603" y="189812"/>
                        <a:pt x="498275" y="187965"/>
                      </a:cubicBezTo>
                      <a:cubicBezTo>
                        <a:pt x="493447" y="185276"/>
                        <a:pt x="489369" y="182387"/>
                        <a:pt x="485766" y="179095"/>
                      </a:cubicBezTo>
                      <a:cubicBezTo>
                        <a:pt x="481542" y="175255"/>
                        <a:pt x="478048" y="170921"/>
                        <a:pt x="475342" y="166220"/>
                      </a:cubicBezTo>
                      <a:cubicBezTo>
                        <a:pt x="471410" y="159344"/>
                        <a:pt x="469014" y="151462"/>
                        <a:pt x="468191" y="142757"/>
                      </a:cubicBezTo>
                      <a:cubicBezTo>
                        <a:pt x="466472" y="103785"/>
                        <a:pt x="491746" y="65710"/>
                        <a:pt x="532547" y="45501"/>
                      </a:cubicBezTo>
                      <a:cubicBezTo>
                        <a:pt x="554767" y="35022"/>
                        <a:pt x="578303" y="31237"/>
                        <a:pt x="601072" y="27561"/>
                      </a:cubicBezTo>
                      <a:cubicBezTo>
                        <a:pt x="617184" y="24964"/>
                        <a:pt x="633844" y="22276"/>
                        <a:pt x="649809" y="17246"/>
                      </a:cubicBezTo>
                      <a:cubicBezTo>
                        <a:pt x="668774" y="10754"/>
                        <a:pt x="688708" y="12144"/>
                        <a:pt x="705825" y="21233"/>
                      </a:cubicBezTo>
                      <a:cubicBezTo>
                        <a:pt x="717786" y="27561"/>
                        <a:pt x="727679" y="37363"/>
                        <a:pt x="734391" y="49232"/>
                      </a:cubicBezTo>
                      <a:cubicBezTo>
                        <a:pt x="735086" y="40710"/>
                        <a:pt x="735269" y="32169"/>
                        <a:pt x="734099" y="24562"/>
                      </a:cubicBezTo>
                      <a:cubicBezTo>
                        <a:pt x="733020" y="21837"/>
                        <a:pt x="731831" y="21032"/>
                        <a:pt x="730789" y="20629"/>
                      </a:cubicBezTo>
                      <a:cubicBezTo>
                        <a:pt x="696352" y="4097"/>
                        <a:pt x="661331" y="8797"/>
                        <a:pt x="624225" y="13753"/>
                      </a:cubicBezTo>
                      <a:cubicBezTo>
                        <a:pt x="603596" y="16515"/>
                        <a:pt x="582272" y="19368"/>
                        <a:pt x="561240" y="18197"/>
                      </a:cubicBezTo>
                      <a:cubicBezTo>
                        <a:pt x="561204" y="18216"/>
                        <a:pt x="561149" y="18216"/>
                        <a:pt x="561113" y="18234"/>
                      </a:cubicBezTo>
                      <a:cubicBezTo>
                        <a:pt x="520440" y="26500"/>
                        <a:pt x="477939" y="23354"/>
                        <a:pt x="432950" y="20008"/>
                      </a:cubicBezTo>
                      <a:cubicBezTo>
                        <a:pt x="400379" y="17594"/>
                        <a:pt x="366729" y="15125"/>
                        <a:pt x="330702" y="16570"/>
                      </a:cubicBezTo>
                      <a:cubicBezTo>
                        <a:pt x="269181" y="19057"/>
                        <a:pt x="235440" y="56438"/>
                        <a:pt x="220791" y="78493"/>
                      </a:cubicBezTo>
                      <a:cubicBezTo>
                        <a:pt x="216274" y="85314"/>
                        <a:pt x="210971" y="91130"/>
                        <a:pt x="205850" y="96781"/>
                      </a:cubicBezTo>
                      <a:cubicBezTo>
                        <a:pt x="198974" y="104370"/>
                        <a:pt x="192463" y="111521"/>
                        <a:pt x="188037" y="120647"/>
                      </a:cubicBezTo>
                      <a:cubicBezTo>
                        <a:pt x="186483" y="123866"/>
                        <a:pt x="185020" y="127048"/>
                        <a:pt x="183593" y="130193"/>
                      </a:cubicBezTo>
                      <a:cubicBezTo>
                        <a:pt x="179351" y="139520"/>
                        <a:pt x="174961" y="149158"/>
                        <a:pt x="168103" y="158228"/>
                      </a:cubicBezTo>
                      <a:cubicBezTo>
                        <a:pt x="167976" y="158411"/>
                        <a:pt x="167829" y="158576"/>
                        <a:pt x="167683" y="158722"/>
                      </a:cubicBezTo>
                      <a:cubicBezTo>
                        <a:pt x="167134" y="159253"/>
                        <a:pt x="154076" y="171889"/>
                        <a:pt x="118068" y="182606"/>
                      </a:cubicBezTo>
                      <a:cubicBezTo>
                        <a:pt x="104022" y="186758"/>
                        <a:pt x="68105" y="201590"/>
                        <a:pt x="14192" y="2254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29" name="Graphic 4">
                <a:extLst>
                  <a:ext uri="{FF2B5EF4-FFF2-40B4-BE49-F238E27FC236}">
                    <a16:creationId xmlns:a16="http://schemas.microsoft.com/office/drawing/2014/main" id="{5ECC076E-AE26-7997-5DF1-C4AFE42F7A56}"/>
                  </a:ext>
                </a:extLst>
              </p:cNvPr>
              <p:cNvGrpSpPr/>
              <p:nvPr/>
            </p:nvGrpSpPr>
            <p:grpSpPr>
              <a:xfrm>
                <a:off x="6265346" y="3941979"/>
                <a:ext cx="744667" cy="366618"/>
                <a:chOff x="6265346" y="3941979"/>
                <a:chExt cx="744667" cy="366618"/>
              </a:xfrm>
            </p:grpSpPr>
            <p:sp>
              <p:nvSpPr>
                <p:cNvPr id="430" name="Freeform: Shape 429">
                  <a:extLst>
                    <a:ext uri="{FF2B5EF4-FFF2-40B4-BE49-F238E27FC236}">
                      <a16:creationId xmlns:a16="http://schemas.microsoft.com/office/drawing/2014/main" id="{1DF1B293-E18A-B218-C601-C78E305C7982}"/>
                    </a:ext>
                  </a:extLst>
                </p:cNvPr>
                <p:cNvSpPr/>
                <p:nvPr/>
              </p:nvSpPr>
              <p:spPr>
                <a:xfrm>
                  <a:off x="6269919" y="3946511"/>
                  <a:ext cx="735596" cy="357533"/>
                </a:xfrm>
                <a:custGeom>
                  <a:avLst/>
                  <a:gdLst>
                    <a:gd name="connsiteX0" fmla="*/ 85697 w 735596"/>
                    <a:gd name="connsiteY0" fmla="*/ 357533 h 357533"/>
                    <a:gd name="connsiteX1" fmla="*/ 85606 w 735596"/>
                    <a:gd name="connsiteY1" fmla="*/ 357496 h 357533"/>
                    <a:gd name="connsiteX2" fmla="*/ 75676 w 735596"/>
                    <a:gd name="connsiteY2" fmla="*/ 353235 h 357533"/>
                    <a:gd name="connsiteX3" fmla="*/ 63148 w 735596"/>
                    <a:gd name="connsiteY3" fmla="*/ 347091 h 357533"/>
                    <a:gd name="connsiteX4" fmla="*/ 54022 w 735596"/>
                    <a:gd name="connsiteY4" fmla="*/ 341421 h 357533"/>
                    <a:gd name="connsiteX5" fmla="*/ 53620 w 735596"/>
                    <a:gd name="connsiteY5" fmla="*/ 341129 h 357533"/>
                    <a:gd name="connsiteX6" fmla="*/ 51352 w 735596"/>
                    <a:gd name="connsiteY6" fmla="*/ 339483 h 357533"/>
                    <a:gd name="connsiteX7" fmla="*/ 13057 w 735596"/>
                    <a:gd name="connsiteY7" fmla="*/ 291898 h 357533"/>
                    <a:gd name="connsiteX8" fmla="*/ 0 w 735596"/>
                    <a:gd name="connsiteY8" fmla="*/ 232553 h 357533"/>
                    <a:gd name="connsiteX9" fmla="*/ 6949 w 735596"/>
                    <a:gd name="connsiteY9" fmla="*/ 217191 h 357533"/>
                    <a:gd name="connsiteX10" fmla="*/ 7041 w 735596"/>
                    <a:gd name="connsiteY10" fmla="*/ 217118 h 357533"/>
                    <a:gd name="connsiteX11" fmla="*/ 112398 w 735596"/>
                    <a:gd name="connsiteY11" fmla="*/ 173629 h 357533"/>
                    <a:gd name="connsiteX12" fmla="*/ 159983 w 735596"/>
                    <a:gd name="connsiteY12" fmla="*/ 150952 h 357533"/>
                    <a:gd name="connsiteX13" fmla="*/ 174906 w 735596"/>
                    <a:gd name="connsiteY13" fmla="*/ 123867 h 357533"/>
                    <a:gd name="connsiteX14" fmla="*/ 179405 w 735596"/>
                    <a:gd name="connsiteY14" fmla="*/ 114211 h 357533"/>
                    <a:gd name="connsiteX15" fmla="*/ 198004 w 735596"/>
                    <a:gd name="connsiteY15" fmla="*/ 89212 h 357533"/>
                    <a:gd name="connsiteX16" fmla="*/ 212488 w 735596"/>
                    <a:gd name="connsiteY16" fmla="*/ 71509 h 357533"/>
                    <a:gd name="connsiteX17" fmla="*/ 250052 w 735596"/>
                    <a:gd name="connsiteY17" fmla="*/ 32811 h 357533"/>
                    <a:gd name="connsiteX18" fmla="*/ 326276 w 735596"/>
                    <a:gd name="connsiteY18" fmla="*/ 7409 h 357533"/>
                    <a:gd name="connsiteX19" fmla="*/ 429073 w 735596"/>
                    <a:gd name="connsiteY19" fmla="*/ 10866 h 357533"/>
                    <a:gd name="connsiteX20" fmla="*/ 554839 w 735596"/>
                    <a:gd name="connsiteY20" fmla="*/ 9385 h 357533"/>
                    <a:gd name="connsiteX21" fmla="*/ 553047 w 735596"/>
                    <a:gd name="connsiteY21" fmla="*/ 8781 h 357533"/>
                    <a:gd name="connsiteX22" fmla="*/ 555315 w 735596"/>
                    <a:gd name="connsiteY22" fmla="*/ 8927 h 357533"/>
                    <a:gd name="connsiteX23" fmla="*/ 619360 w 735596"/>
                    <a:gd name="connsiteY23" fmla="*/ 4630 h 357533"/>
                    <a:gd name="connsiteX24" fmla="*/ 728374 w 735596"/>
                    <a:gd name="connsiteY24" fmla="*/ 11817 h 357533"/>
                    <a:gd name="connsiteX25" fmla="*/ 734592 w 735596"/>
                    <a:gd name="connsiteY25" fmla="*/ 19004 h 357533"/>
                    <a:gd name="connsiteX26" fmla="*/ 734611 w 735596"/>
                    <a:gd name="connsiteY26" fmla="*/ 19059 h 357533"/>
                    <a:gd name="connsiteX27" fmla="*/ 733074 w 735596"/>
                    <a:gd name="connsiteY27" fmla="*/ 63224 h 357533"/>
                    <a:gd name="connsiteX28" fmla="*/ 732892 w 735596"/>
                    <a:gd name="connsiteY28" fmla="*/ 64724 h 357533"/>
                    <a:gd name="connsiteX29" fmla="*/ 732489 w 735596"/>
                    <a:gd name="connsiteY29" fmla="*/ 63261 h 357533"/>
                    <a:gd name="connsiteX30" fmla="*/ 699095 w 735596"/>
                    <a:gd name="connsiteY30" fmla="*/ 21125 h 357533"/>
                    <a:gd name="connsiteX31" fmla="*/ 647084 w 735596"/>
                    <a:gd name="connsiteY31" fmla="*/ 17614 h 357533"/>
                    <a:gd name="connsiteX32" fmla="*/ 597652 w 735596"/>
                    <a:gd name="connsiteY32" fmla="*/ 28093 h 357533"/>
                    <a:gd name="connsiteX33" fmla="*/ 530498 w 735596"/>
                    <a:gd name="connsiteY33" fmla="*/ 45595 h 357533"/>
                    <a:gd name="connsiteX34" fmla="*/ 468831 w 735596"/>
                    <a:gd name="connsiteY34" fmla="*/ 138040 h 357533"/>
                    <a:gd name="connsiteX35" fmla="*/ 475360 w 735596"/>
                    <a:gd name="connsiteY35" fmla="*/ 159529 h 357533"/>
                    <a:gd name="connsiteX36" fmla="*/ 484833 w 735596"/>
                    <a:gd name="connsiteY36" fmla="*/ 171233 h 357533"/>
                    <a:gd name="connsiteX37" fmla="*/ 496428 w 735596"/>
                    <a:gd name="connsiteY37" fmla="*/ 179445 h 357533"/>
                    <a:gd name="connsiteX38" fmla="*/ 506779 w 735596"/>
                    <a:gd name="connsiteY38" fmla="*/ 184309 h 357533"/>
                    <a:gd name="connsiteX39" fmla="*/ 563618 w 735596"/>
                    <a:gd name="connsiteY39" fmla="*/ 196745 h 357533"/>
                    <a:gd name="connsiteX40" fmla="*/ 588727 w 735596"/>
                    <a:gd name="connsiteY40" fmla="*/ 200750 h 357533"/>
                    <a:gd name="connsiteX41" fmla="*/ 589203 w 735596"/>
                    <a:gd name="connsiteY41" fmla="*/ 200842 h 357533"/>
                    <a:gd name="connsiteX42" fmla="*/ 588892 w 735596"/>
                    <a:gd name="connsiteY42" fmla="*/ 201226 h 357533"/>
                    <a:gd name="connsiteX43" fmla="*/ 580132 w 735596"/>
                    <a:gd name="connsiteY43" fmla="*/ 221233 h 357533"/>
                    <a:gd name="connsiteX44" fmla="*/ 580077 w 735596"/>
                    <a:gd name="connsiteY44" fmla="*/ 221471 h 357533"/>
                    <a:gd name="connsiteX45" fmla="*/ 579839 w 735596"/>
                    <a:gd name="connsiteY45" fmla="*/ 221471 h 357533"/>
                    <a:gd name="connsiteX46" fmla="*/ 521025 w 735596"/>
                    <a:gd name="connsiteY46" fmla="*/ 227890 h 357533"/>
                    <a:gd name="connsiteX47" fmla="*/ 520970 w 735596"/>
                    <a:gd name="connsiteY47" fmla="*/ 228091 h 357533"/>
                    <a:gd name="connsiteX48" fmla="*/ 520751 w 735596"/>
                    <a:gd name="connsiteY48" fmla="*/ 228091 h 357533"/>
                    <a:gd name="connsiteX49" fmla="*/ 513143 w 735596"/>
                    <a:gd name="connsiteY49" fmla="*/ 227908 h 357533"/>
                    <a:gd name="connsiteX50" fmla="*/ 493337 w 735596"/>
                    <a:gd name="connsiteY50" fmla="*/ 229316 h 357533"/>
                    <a:gd name="connsiteX51" fmla="*/ 353726 w 735596"/>
                    <a:gd name="connsiteY51" fmla="*/ 259070 h 357533"/>
                    <a:gd name="connsiteX52" fmla="*/ 306013 w 735596"/>
                    <a:gd name="connsiteY52" fmla="*/ 279334 h 357533"/>
                    <a:gd name="connsiteX53" fmla="*/ 304660 w 735596"/>
                    <a:gd name="connsiteY53" fmla="*/ 280138 h 357533"/>
                    <a:gd name="connsiteX54" fmla="*/ 298478 w 735596"/>
                    <a:gd name="connsiteY54" fmla="*/ 282735 h 357533"/>
                    <a:gd name="connsiteX55" fmla="*/ 181088 w 735596"/>
                    <a:gd name="connsiteY55" fmla="*/ 332204 h 357533"/>
                    <a:gd name="connsiteX56" fmla="*/ 164446 w 735596"/>
                    <a:gd name="connsiteY56" fmla="*/ 336155 h 357533"/>
                    <a:gd name="connsiteX57" fmla="*/ 96414 w 735596"/>
                    <a:gd name="connsiteY57" fmla="*/ 354808 h 357533"/>
                    <a:gd name="connsiteX58" fmla="*/ 85807 w 735596"/>
                    <a:gd name="connsiteY58" fmla="*/ 357496 h 357533"/>
                    <a:gd name="connsiteX59" fmla="*/ 85697 w 735596"/>
                    <a:gd name="connsiteY59" fmla="*/ 357533 h 357533"/>
                    <a:gd name="connsiteX60" fmla="*/ 7352 w 735596"/>
                    <a:gd name="connsiteY60" fmla="*/ 217648 h 357533"/>
                    <a:gd name="connsiteX61" fmla="*/ 603 w 735596"/>
                    <a:gd name="connsiteY61" fmla="*/ 232534 h 357533"/>
                    <a:gd name="connsiteX62" fmla="*/ 51700 w 735596"/>
                    <a:gd name="connsiteY62" fmla="*/ 339008 h 357533"/>
                    <a:gd name="connsiteX63" fmla="*/ 53968 w 735596"/>
                    <a:gd name="connsiteY63" fmla="*/ 340653 h 357533"/>
                    <a:gd name="connsiteX64" fmla="*/ 54370 w 735596"/>
                    <a:gd name="connsiteY64" fmla="*/ 340946 h 357533"/>
                    <a:gd name="connsiteX65" fmla="*/ 63441 w 735596"/>
                    <a:gd name="connsiteY65" fmla="*/ 346579 h 357533"/>
                    <a:gd name="connsiteX66" fmla="*/ 75914 w 735596"/>
                    <a:gd name="connsiteY66" fmla="*/ 352705 h 357533"/>
                    <a:gd name="connsiteX67" fmla="*/ 85752 w 735596"/>
                    <a:gd name="connsiteY67" fmla="*/ 356911 h 357533"/>
                    <a:gd name="connsiteX68" fmla="*/ 96250 w 735596"/>
                    <a:gd name="connsiteY68" fmla="*/ 354241 h 357533"/>
                    <a:gd name="connsiteX69" fmla="*/ 96524 w 735596"/>
                    <a:gd name="connsiteY69" fmla="*/ 354168 h 357533"/>
                    <a:gd name="connsiteX70" fmla="*/ 164281 w 735596"/>
                    <a:gd name="connsiteY70" fmla="*/ 335588 h 357533"/>
                    <a:gd name="connsiteX71" fmla="*/ 180960 w 735596"/>
                    <a:gd name="connsiteY71" fmla="*/ 331619 h 357533"/>
                    <a:gd name="connsiteX72" fmla="*/ 298167 w 735596"/>
                    <a:gd name="connsiteY72" fmla="*/ 282223 h 357533"/>
                    <a:gd name="connsiteX73" fmla="*/ 304459 w 735596"/>
                    <a:gd name="connsiteY73" fmla="*/ 279572 h 357533"/>
                    <a:gd name="connsiteX74" fmla="*/ 305702 w 735596"/>
                    <a:gd name="connsiteY74" fmla="*/ 278821 h 357533"/>
                    <a:gd name="connsiteX75" fmla="*/ 353635 w 735596"/>
                    <a:gd name="connsiteY75" fmla="*/ 258485 h 357533"/>
                    <a:gd name="connsiteX76" fmla="*/ 493172 w 735596"/>
                    <a:gd name="connsiteY76" fmla="*/ 228749 h 357533"/>
                    <a:gd name="connsiteX77" fmla="*/ 513161 w 735596"/>
                    <a:gd name="connsiteY77" fmla="*/ 227323 h 357533"/>
                    <a:gd name="connsiteX78" fmla="*/ 520531 w 735596"/>
                    <a:gd name="connsiteY78" fmla="*/ 227505 h 357533"/>
                    <a:gd name="connsiteX79" fmla="*/ 579601 w 735596"/>
                    <a:gd name="connsiteY79" fmla="*/ 220867 h 357533"/>
                    <a:gd name="connsiteX80" fmla="*/ 588124 w 735596"/>
                    <a:gd name="connsiteY80" fmla="*/ 201244 h 357533"/>
                    <a:gd name="connsiteX81" fmla="*/ 563526 w 735596"/>
                    <a:gd name="connsiteY81" fmla="*/ 197348 h 357533"/>
                    <a:gd name="connsiteX82" fmla="*/ 506559 w 735596"/>
                    <a:gd name="connsiteY82" fmla="*/ 184876 h 357533"/>
                    <a:gd name="connsiteX83" fmla="*/ 496135 w 735596"/>
                    <a:gd name="connsiteY83" fmla="*/ 179975 h 357533"/>
                    <a:gd name="connsiteX84" fmla="*/ 484431 w 735596"/>
                    <a:gd name="connsiteY84" fmla="*/ 171691 h 357533"/>
                    <a:gd name="connsiteX85" fmla="*/ 474848 w 735596"/>
                    <a:gd name="connsiteY85" fmla="*/ 159840 h 357533"/>
                    <a:gd name="connsiteX86" fmla="*/ 468246 w 735596"/>
                    <a:gd name="connsiteY86" fmla="*/ 138114 h 357533"/>
                    <a:gd name="connsiteX87" fmla="*/ 485308 w 735596"/>
                    <a:gd name="connsiteY87" fmla="*/ 83030 h 357533"/>
                    <a:gd name="connsiteX88" fmla="*/ 530261 w 735596"/>
                    <a:gd name="connsiteY88" fmla="*/ 45101 h 357533"/>
                    <a:gd name="connsiteX89" fmla="*/ 597579 w 735596"/>
                    <a:gd name="connsiteY89" fmla="*/ 27545 h 357533"/>
                    <a:gd name="connsiteX90" fmla="*/ 646920 w 735596"/>
                    <a:gd name="connsiteY90" fmla="*/ 17084 h 357533"/>
                    <a:gd name="connsiteX91" fmla="*/ 699406 w 735596"/>
                    <a:gd name="connsiteY91" fmla="*/ 20632 h 357533"/>
                    <a:gd name="connsiteX92" fmla="*/ 732690 w 735596"/>
                    <a:gd name="connsiteY92" fmla="*/ 61706 h 357533"/>
                    <a:gd name="connsiteX93" fmla="*/ 734062 w 735596"/>
                    <a:gd name="connsiteY93" fmla="*/ 19205 h 357533"/>
                    <a:gd name="connsiteX94" fmla="*/ 728173 w 735596"/>
                    <a:gd name="connsiteY94" fmla="*/ 12402 h 357533"/>
                    <a:gd name="connsiteX95" fmla="*/ 619469 w 735596"/>
                    <a:gd name="connsiteY95" fmla="*/ 5270 h 357533"/>
                    <a:gd name="connsiteX96" fmla="*/ 556741 w 735596"/>
                    <a:gd name="connsiteY96" fmla="*/ 9659 h 357533"/>
                    <a:gd name="connsiteX97" fmla="*/ 556083 w 735596"/>
                    <a:gd name="connsiteY97" fmla="*/ 9787 h 357533"/>
                    <a:gd name="connsiteX98" fmla="*/ 429073 w 735596"/>
                    <a:gd name="connsiteY98" fmla="*/ 11506 h 357533"/>
                    <a:gd name="connsiteX99" fmla="*/ 326349 w 735596"/>
                    <a:gd name="connsiteY99" fmla="*/ 8049 h 357533"/>
                    <a:gd name="connsiteX100" fmla="*/ 213037 w 735596"/>
                    <a:gd name="connsiteY100" fmla="*/ 71875 h 357533"/>
                    <a:gd name="connsiteX101" fmla="*/ 198498 w 735596"/>
                    <a:gd name="connsiteY101" fmla="*/ 89651 h 357533"/>
                    <a:gd name="connsiteX102" fmla="*/ 179990 w 735596"/>
                    <a:gd name="connsiteY102" fmla="*/ 114504 h 357533"/>
                    <a:gd name="connsiteX103" fmla="*/ 175510 w 735596"/>
                    <a:gd name="connsiteY103" fmla="*/ 124142 h 357533"/>
                    <a:gd name="connsiteX104" fmla="*/ 160496 w 735596"/>
                    <a:gd name="connsiteY104" fmla="*/ 151373 h 357533"/>
                    <a:gd name="connsiteX105" fmla="*/ 112636 w 735596"/>
                    <a:gd name="connsiteY105" fmla="*/ 174214 h 357533"/>
                    <a:gd name="connsiteX106" fmla="*/ 7352 w 735596"/>
                    <a:gd name="connsiteY106" fmla="*/ 217648 h 35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735596" h="357533">
                      <a:moveTo>
                        <a:pt x="85697" y="357533"/>
                      </a:moveTo>
                      <a:lnTo>
                        <a:pt x="85606" y="357496"/>
                      </a:lnTo>
                      <a:cubicBezTo>
                        <a:pt x="81711" y="355887"/>
                        <a:pt x="78547" y="354534"/>
                        <a:pt x="75676" y="353235"/>
                      </a:cubicBezTo>
                      <a:cubicBezTo>
                        <a:pt x="70720" y="351022"/>
                        <a:pt x="66733" y="349084"/>
                        <a:pt x="63148" y="347091"/>
                      </a:cubicBezTo>
                      <a:cubicBezTo>
                        <a:pt x="59710" y="345189"/>
                        <a:pt x="56729" y="343342"/>
                        <a:pt x="54022" y="341421"/>
                      </a:cubicBezTo>
                      <a:lnTo>
                        <a:pt x="53620" y="341129"/>
                      </a:lnTo>
                      <a:cubicBezTo>
                        <a:pt x="52870" y="340598"/>
                        <a:pt x="52102" y="340050"/>
                        <a:pt x="51352" y="339483"/>
                      </a:cubicBezTo>
                      <a:cubicBezTo>
                        <a:pt x="34180" y="328144"/>
                        <a:pt x="21653" y="312581"/>
                        <a:pt x="13057" y="291898"/>
                      </a:cubicBezTo>
                      <a:cubicBezTo>
                        <a:pt x="6273" y="275584"/>
                        <a:pt x="2121" y="256730"/>
                        <a:pt x="0" y="232553"/>
                      </a:cubicBezTo>
                      <a:cubicBezTo>
                        <a:pt x="0" y="227633"/>
                        <a:pt x="2597" y="221891"/>
                        <a:pt x="6949" y="217191"/>
                      </a:cubicBezTo>
                      <a:lnTo>
                        <a:pt x="7041" y="217118"/>
                      </a:lnTo>
                      <a:cubicBezTo>
                        <a:pt x="62435" y="192575"/>
                        <a:pt x="97877" y="177945"/>
                        <a:pt x="112398" y="173629"/>
                      </a:cubicBezTo>
                      <a:cubicBezTo>
                        <a:pt x="147237" y="163278"/>
                        <a:pt x="159855" y="151080"/>
                        <a:pt x="159983" y="150952"/>
                      </a:cubicBezTo>
                      <a:cubicBezTo>
                        <a:pt x="166494" y="142338"/>
                        <a:pt x="170590" y="133359"/>
                        <a:pt x="174906" y="123867"/>
                      </a:cubicBezTo>
                      <a:cubicBezTo>
                        <a:pt x="176333" y="120722"/>
                        <a:pt x="177814" y="117448"/>
                        <a:pt x="179405" y="114211"/>
                      </a:cubicBezTo>
                      <a:cubicBezTo>
                        <a:pt x="184142" y="104464"/>
                        <a:pt x="191182" y="96710"/>
                        <a:pt x="198004" y="89212"/>
                      </a:cubicBezTo>
                      <a:cubicBezTo>
                        <a:pt x="202997" y="83707"/>
                        <a:pt x="208172" y="78019"/>
                        <a:pt x="212488" y="71509"/>
                      </a:cubicBezTo>
                      <a:cubicBezTo>
                        <a:pt x="219438" y="61048"/>
                        <a:pt x="231581" y="45851"/>
                        <a:pt x="250052" y="32811"/>
                      </a:cubicBezTo>
                      <a:cubicBezTo>
                        <a:pt x="272290" y="17102"/>
                        <a:pt x="297930" y="8561"/>
                        <a:pt x="326276" y="7409"/>
                      </a:cubicBezTo>
                      <a:cubicBezTo>
                        <a:pt x="362541" y="5946"/>
                        <a:pt x="396356" y="8452"/>
                        <a:pt x="429073" y="10866"/>
                      </a:cubicBezTo>
                      <a:cubicBezTo>
                        <a:pt x="473330" y="14139"/>
                        <a:pt x="515136" y="17230"/>
                        <a:pt x="554839" y="9385"/>
                      </a:cubicBezTo>
                      <a:lnTo>
                        <a:pt x="553047" y="8781"/>
                      </a:lnTo>
                      <a:lnTo>
                        <a:pt x="555315" y="8927"/>
                      </a:lnTo>
                      <a:cubicBezTo>
                        <a:pt x="576529" y="10354"/>
                        <a:pt x="598310" y="7446"/>
                        <a:pt x="619360" y="4630"/>
                      </a:cubicBezTo>
                      <a:cubicBezTo>
                        <a:pt x="655533" y="-217"/>
                        <a:pt x="692932" y="-5210"/>
                        <a:pt x="728374" y="11817"/>
                      </a:cubicBezTo>
                      <a:cubicBezTo>
                        <a:pt x="731245" y="12951"/>
                        <a:pt x="733221" y="15237"/>
                        <a:pt x="734592" y="19004"/>
                      </a:cubicBezTo>
                      <a:lnTo>
                        <a:pt x="734611" y="19059"/>
                      </a:lnTo>
                      <a:cubicBezTo>
                        <a:pt x="736842" y="32811"/>
                        <a:pt x="734830" y="48978"/>
                        <a:pt x="733074" y="63224"/>
                      </a:cubicBezTo>
                      <a:lnTo>
                        <a:pt x="732892" y="64724"/>
                      </a:lnTo>
                      <a:lnTo>
                        <a:pt x="732489" y="63261"/>
                      </a:lnTo>
                      <a:cubicBezTo>
                        <a:pt x="727515" y="45010"/>
                        <a:pt x="715335" y="29647"/>
                        <a:pt x="699095" y="21125"/>
                      </a:cubicBezTo>
                      <a:cubicBezTo>
                        <a:pt x="683221" y="12804"/>
                        <a:pt x="664751" y="11561"/>
                        <a:pt x="647084" y="17614"/>
                      </a:cubicBezTo>
                      <a:cubicBezTo>
                        <a:pt x="630771" y="22753"/>
                        <a:pt x="613928" y="25459"/>
                        <a:pt x="597652" y="28093"/>
                      </a:cubicBezTo>
                      <a:cubicBezTo>
                        <a:pt x="575230" y="31714"/>
                        <a:pt x="552023" y="35445"/>
                        <a:pt x="530498" y="45595"/>
                      </a:cubicBezTo>
                      <a:cubicBezTo>
                        <a:pt x="491417" y="64943"/>
                        <a:pt x="467222" y="101227"/>
                        <a:pt x="468831" y="138040"/>
                      </a:cubicBezTo>
                      <a:cubicBezTo>
                        <a:pt x="469581" y="146033"/>
                        <a:pt x="471794" y="153275"/>
                        <a:pt x="475360" y="159529"/>
                      </a:cubicBezTo>
                      <a:cubicBezTo>
                        <a:pt x="477792" y="163790"/>
                        <a:pt x="480993" y="167722"/>
                        <a:pt x="484833" y="171233"/>
                      </a:cubicBezTo>
                      <a:cubicBezTo>
                        <a:pt x="488107" y="174214"/>
                        <a:pt x="492002" y="176976"/>
                        <a:pt x="496428" y="179445"/>
                      </a:cubicBezTo>
                      <a:cubicBezTo>
                        <a:pt x="499555" y="181182"/>
                        <a:pt x="503029" y="182828"/>
                        <a:pt x="506779" y="184309"/>
                      </a:cubicBezTo>
                      <a:cubicBezTo>
                        <a:pt x="523896" y="191112"/>
                        <a:pt x="544086" y="193984"/>
                        <a:pt x="563618" y="196745"/>
                      </a:cubicBezTo>
                      <a:cubicBezTo>
                        <a:pt x="572560" y="198007"/>
                        <a:pt x="580991" y="199214"/>
                        <a:pt x="588727" y="200750"/>
                      </a:cubicBezTo>
                      <a:lnTo>
                        <a:pt x="589203" y="200842"/>
                      </a:lnTo>
                      <a:lnTo>
                        <a:pt x="588892" y="201226"/>
                      </a:lnTo>
                      <a:cubicBezTo>
                        <a:pt x="583570" y="207809"/>
                        <a:pt x="581412" y="215381"/>
                        <a:pt x="580132" y="221233"/>
                      </a:cubicBezTo>
                      <a:lnTo>
                        <a:pt x="580077" y="221471"/>
                      </a:lnTo>
                      <a:lnTo>
                        <a:pt x="579839" y="221471"/>
                      </a:lnTo>
                      <a:cubicBezTo>
                        <a:pt x="558698" y="221562"/>
                        <a:pt x="522543" y="223025"/>
                        <a:pt x="521025" y="227890"/>
                      </a:cubicBezTo>
                      <a:lnTo>
                        <a:pt x="520970" y="228091"/>
                      </a:lnTo>
                      <a:lnTo>
                        <a:pt x="520751" y="228091"/>
                      </a:lnTo>
                      <a:cubicBezTo>
                        <a:pt x="518227" y="228145"/>
                        <a:pt x="515758" y="228017"/>
                        <a:pt x="513143" y="227908"/>
                      </a:cubicBezTo>
                      <a:cubicBezTo>
                        <a:pt x="506870" y="227615"/>
                        <a:pt x="500396" y="227323"/>
                        <a:pt x="493337" y="229316"/>
                      </a:cubicBezTo>
                      <a:cubicBezTo>
                        <a:pt x="448915" y="240728"/>
                        <a:pt x="407164" y="249616"/>
                        <a:pt x="353726" y="259070"/>
                      </a:cubicBezTo>
                      <a:cubicBezTo>
                        <a:pt x="336883" y="260588"/>
                        <a:pt x="321192" y="270116"/>
                        <a:pt x="306013" y="279334"/>
                      </a:cubicBezTo>
                      <a:lnTo>
                        <a:pt x="304660" y="280138"/>
                      </a:lnTo>
                      <a:cubicBezTo>
                        <a:pt x="302447" y="280724"/>
                        <a:pt x="300362" y="281583"/>
                        <a:pt x="298478" y="282735"/>
                      </a:cubicBezTo>
                      <a:cubicBezTo>
                        <a:pt x="279258" y="294366"/>
                        <a:pt x="229350" y="322493"/>
                        <a:pt x="181088" y="332204"/>
                      </a:cubicBezTo>
                      <a:cubicBezTo>
                        <a:pt x="175583" y="333302"/>
                        <a:pt x="169987" y="334636"/>
                        <a:pt x="164446" y="336155"/>
                      </a:cubicBezTo>
                      <a:lnTo>
                        <a:pt x="96414" y="354808"/>
                      </a:lnTo>
                      <a:cubicBezTo>
                        <a:pt x="92976" y="355741"/>
                        <a:pt x="89410" y="356655"/>
                        <a:pt x="85807" y="357496"/>
                      </a:cubicBezTo>
                      <a:lnTo>
                        <a:pt x="85697" y="357533"/>
                      </a:lnTo>
                      <a:close/>
                      <a:moveTo>
                        <a:pt x="7352" y="217648"/>
                      </a:moveTo>
                      <a:cubicBezTo>
                        <a:pt x="3127" y="222239"/>
                        <a:pt x="603" y="227798"/>
                        <a:pt x="603" y="232534"/>
                      </a:cubicBezTo>
                      <a:cubicBezTo>
                        <a:pt x="3511" y="265673"/>
                        <a:pt x="11978" y="312782"/>
                        <a:pt x="51700" y="339008"/>
                      </a:cubicBezTo>
                      <a:cubicBezTo>
                        <a:pt x="52450" y="339592"/>
                        <a:pt x="53218" y="340123"/>
                        <a:pt x="53968" y="340653"/>
                      </a:cubicBezTo>
                      <a:lnTo>
                        <a:pt x="54370" y="340946"/>
                      </a:lnTo>
                      <a:cubicBezTo>
                        <a:pt x="57058" y="342848"/>
                        <a:pt x="60021" y="344677"/>
                        <a:pt x="63441" y="346579"/>
                      </a:cubicBezTo>
                      <a:cubicBezTo>
                        <a:pt x="67007" y="348554"/>
                        <a:pt x="70975" y="350492"/>
                        <a:pt x="75914" y="352705"/>
                      </a:cubicBezTo>
                      <a:cubicBezTo>
                        <a:pt x="78766" y="353985"/>
                        <a:pt x="81893" y="355320"/>
                        <a:pt x="85752" y="356911"/>
                      </a:cubicBezTo>
                      <a:cubicBezTo>
                        <a:pt x="89318" y="356070"/>
                        <a:pt x="92848" y="355174"/>
                        <a:pt x="96250" y="354241"/>
                      </a:cubicBezTo>
                      <a:lnTo>
                        <a:pt x="96524" y="354168"/>
                      </a:lnTo>
                      <a:lnTo>
                        <a:pt x="164281" y="335588"/>
                      </a:lnTo>
                      <a:cubicBezTo>
                        <a:pt x="169822" y="334069"/>
                        <a:pt x="175437" y="332734"/>
                        <a:pt x="180960" y="331619"/>
                      </a:cubicBezTo>
                      <a:cubicBezTo>
                        <a:pt x="229130" y="321926"/>
                        <a:pt x="278965" y="293854"/>
                        <a:pt x="298167" y="282223"/>
                      </a:cubicBezTo>
                      <a:cubicBezTo>
                        <a:pt x="300088" y="281053"/>
                        <a:pt x="302209" y="280175"/>
                        <a:pt x="304459" y="279572"/>
                      </a:cubicBezTo>
                      <a:lnTo>
                        <a:pt x="305702" y="278821"/>
                      </a:lnTo>
                      <a:cubicBezTo>
                        <a:pt x="320936" y="269568"/>
                        <a:pt x="336682" y="260003"/>
                        <a:pt x="353635" y="258485"/>
                      </a:cubicBezTo>
                      <a:cubicBezTo>
                        <a:pt x="407036" y="249049"/>
                        <a:pt x="448769" y="240143"/>
                        <a:pt x="493172" y="228749"/>
                      </a:cubicBezTo>
                      <a:cubicBezTo>
                        <a:pt x="500323" y="226719"/>
                        <a:pt x="506852" y="227030"/>
                        <a:pt x="513161" y="227323"/>
                      </a:cubicBezTo>
                      <a:cubicBezTo>
                        <a:pt x="515703" y="227432"/>
                        <a:pt x="518099" y="227542"/>
                        <a:pt x="520531" y="227505"/>
                      </a:cubicBezTo>
                      <a:cubicBezTo>
                        <a:pt x="523439" y="221489"/>
                        <a:pt x="569598" y="220922"/>
                        <a:pt x="579601" y="220867"/>
                      </a:cubicBezTo>
                      <a:cubicBezTo>
                        <a:pt x="580882" y="215088"/>
                        <a:pt x="583021" y="207736"/>
                        <a:pt x="588124" y="201244"/>
                      </a:cubicBezTo>
                      <a:cubicBezTo>
                        <a:pt x="580534" y="199762"/>
                        <a:pt x="572268" y="198592"/>
                        <a:pt x="563526" y="197348"/>
                      </a:cubicBezTo>
                      <a:cubicBezTo>
                        <a:pt x="543958" y="194569"/>
                        <a:pt x="523732" y="191698"/>
                        <a:pt x="506559" y="184876"/>
                      </a:cubicBezTo>
                      <a:cubicBezTo>
                        <a:pt x="502774" y="183377"/>
                        <a:pt x="499262" y="181731"/>
                        <a:pt x="496135" y="179975"/>
                      </a:cubicBezTo>
                      <a:cubicBezTo>
                        <a:pt x="491673" y="177488"/>
                        <a:pt x="487741" y="174690"/>
                        <a:pt x="484431" y="171691"/>
                      </a:cubicBezTo>
                      <a:cubicBezTo>
                        <a:pt x="480536" y="168142"/>
                        <a:pt x="477299" y="164156"/>
                        <a:pt x="474848" y="159840"/>
                      </a:cubicBezTo>
                      <a:cubicBezTo>
                        <a:pt x="471227" y="153512"/>
                        <a:pt x="468996" y="146197"/>
                        <a:pt x="468246" y="138114"/>
                      </a:cubicBezTo>
                      <a:cubicBezTo>
                        <a:pt x="467404" y="119076"/>
                        <a:pt x="473311" y="100020"/>
                        <a:pt x="485308" y="83030"/>
                      </a:cubicBezTo>
                      <a:cubicBezTo>
                        <a:pt x="496263" y="67485"/>
                        <a:pt x="512228" y="54026"/>
                        <a:pt x="530261" y="45101"/>
                      </a:cubicBezTo>
                      <a:cubicBezTo>
                        <a:pt x="551859" y="34915"/>
                        <a:pt x="575103" y="31166"/>
                        <a:pt x="597579" y="27545"/>
                      </a:cubicBezTo>
                      <a:cubicBezTo>
                        <a:pt x="613837" y="24929"/>
                        <a:pt x="630661" y="22205"/>
                        <a:pt x="646920" y="17084"/>
                      </a:cubicBezTo>
                      <a:cubicBezTo>
                        <a:pt x="664751" y="10975"/>
                        <a:pt x="683386" y="12237"/>
                        <a:pt x="699406" y="20632"/>
                      </a:cubicBezTo>
                      <a:cubicBezTo>
                        <a:pt x="715372" y="29008"/>
                        <a:pt x="727442" y="43931"/>
                        <a:pt x="732690" y="61706"/>
                      </a:cubicBezTo>
                      <a:cubicBezTo>
                        <a:pt x="734409" y="47862"/>
                        <a:pt x="736201" y="32391"/>
                        <a:pt x="734062" y="19205"/>
                      </a:cubicBezTo>
                      <a:cubicBezTo>
                        <a:pt x="732763" y="15639"/>
                        <a:pt x="730880" y="13463"/>
                        <a:pt x="728173" y="12402"/>
                      </a:cubicBezTo>
                      <a:cubicBezTo>
                        <a:pt x="692859" y="-4551"/>
                        <a:pt x="655552" y="442"/>
                        <a:pt x="619469" y="5270"/>
                      </a:cubicBezTo>
                      <a:cubicBezTo>
                        <a:pt x="598859" y="8031"/>
                        <a:pt x="577571" y="10866"/>
                        <a:pt x="556741" y="9659"/>
                      </a:cubicBezTo>
                      <a:lnTo>
                        <a:pt x="556083" y="9787"/>
                      </a:lnTo>
                      <a:cubicBezTo>
                        <a:pt x="515996" y="17925"/>
                        <a:pt x="473769" y="14816"/>
                        <a:pt x="429073" y="11506"/>
                      </a:cubicBezTo>
                      <a:cubicBezTo>
                        <a:pt x="396392" y="9092"/>
                        <a:pt x="362578" y="6587"/>
                        <a:pt x="326349" y="8049"/>
                      </a:cubicBezTo>
                      <a:cubicBezTo>
                        <a:pt x="260567" y="10701"/>
                        <a:pt x="225198" y="53568"/>
                        <a:pt x="213037" y="71875"/>
                      </a:cubicBezTo>
                      <a:cubicBezTo>
                        <a:pt x="208702" y="78422"/>
                        <a:pt x="203508" y="84127"/>
                        <a:pt x="198498" y="89651"/>
                      </a:cubicBezTo>
                      <a:cubicBezTo>
                        <a:pt x="191713" y="97112"/>
                        <a:pt x="184709" y="104848"/>
                        <a:pt x="179990" y="114504"/>
                      </a:cubicBezTo>
                      <a:cubicBezTo>
                        <a:pt x="178417" y="117741"/>
                        <a:pt x="176936" y="120996"/>
                        <a:pt x="175510" y="124142"/>
                      </a:cubicBezTo>
                      <a:cubicBezTo>
                        <a:pt x="171175" y="133670"/>
                        <a:pt x="167079" y="142686"/>
                        <a:pt x="160496" y="151373"/>
                      </a:cubicBezTo>
                      <a:cubicBezTo>
                        <a:pt x="160349" y="151519"/>
                        <a:pt x="147639" y="163827"/>
                        <a:pt x="112636" y="174214"/>
                      </a:cubicBezTo>
                      <a:cubicBezTo>
                        <a:pt x="98298" y="178457"/>
                        <a:pt x="61905" y="193472"/>
                        <a:pt x="7352" y="21764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1" name="Freeform: Shape 430">
                  <a:extLst>
                    <a:ext uri="{FF2B5EF4-FFF2-40B4-BE49-F238E27FC236}">
                      <a16:creationId xmlns:a16="http://schemas.microsoft.com/office/drawing/2014/main" id="{E0B07536-5ECF-2ED9-C2C7-A97DE6674DD0}"/>
                    </a:ext>
                  </a:extLst>
                </p:cNvPr>
                <p:cNvSpPr/>
                <p:nvPr/>
              </p:nvSpPr>
              <p:spPr>
                <a:xfrm>
                  <a:off x="6265346" y="3941979"/>
                  <a:ext cx="744667" cy="366618"/>
                </a:xfrm>
                <a:custGeom>
                  <a:avLst/>
                  <a:gdLst>
                    <a:gd name="connsiteX0" fmla="*/ 90269 w 744667"/>
                    <a:gd name="connsiteY0" fmla="*/ 366618 h 366618"/>
                    <a:gd name="connsiteX1" fmla="*/ 88550 w 744667"/>
                    <a:gd name="connsiteY1" fmla="*/ 366307 h 366618"/>
                    <a:gd name="connsiteX2" fmla="*/ 88459 w 744667"/>
                    <a:gd name="connsiteY2" fmla="*/ 366271 h 366618"/>
                    <a:gd name="connsiteX3" fmla="*/ 78364 w 744667"/>
                    <a:gd name="connsiteY3" fmla="*/ 361955 h 366618"/>
                    <a:gd name="connsiteX4" fmla="*/ 65489 w 744667"/>
                    <a:gd name="connsiteY4" fmla="*/ 355627 h 366618"/>
                    <a:gd name="connsiteX5" fmla="*/ 55943 w 744667"/>
                    <a:gd name="connsiteY5" fmla="*/ 349702 h 366618"/>
                    <a:gd name="connsiteX6" fmla="*/ 55522 w 744667"/>
                    <a:gd name="connsiteY6" fmla="*/ 349391 h 366618"/>
                    <a:gd name="connsiteX7" fmla="*/ 53108 w 744667"/>
                    <a:gd name="connsiteY7" fmla="*/ 347635 h 366618"/>
                    <a:gd name="connsiteX8" fmla="*/ 13387 w 744667"/>
                    <a:gd name="connsiteY8" fmla="*/ 298203 h 366618"/>
                    <a:gd name="connsiteX9" fmla="*/ 0 w 744667"/>
                    <a:gd name="connsiteY9" fmla="*/ 237505 h 366618"/>
                    <a:gd name="connsiteX10" fmla="*/ 8156 w 744667"/>
                    <a:gd name="connsiteY10" fmla="*/ 218650 h 366618"/>
                    <a:gd name="connsiteX11" fmla="*/ 8815 w 744667"/>
                    <a:gd name="connsiteY11" fmla="*/ 218065 h 366618"/>
                    <a:gd name="connsiteX12" fmla="*/ 9747 w 744667"/>
                    <a:gd name="connsiteY12" fmla="*/ 217516 h 366618"/>
                    <a:gd name="connsiteX13" fmla="*/ 115653 w 744667"/>
                    <a:gd name="connsiteY13" fmla="*/ 173826 h 366618"/>
                    <a:gd name="connsiteX14" fmla="*/ 161135 w 744667"/>
                    <a:gd name="connsiteY14" fmla="*/ 152448 h 366618"/>
                    <a:gd name="connsiteX15" fmla="*/ 175290 w 744667"/>
                    <a:gd name="connsiteY15" fmla="*/ 126552 h 366618"/>
                    <a:gd name="connsiteX16" fmla="*/ 179826 w 744667"/>
                    <a:gd name="connsiteY16" fmla="*/ 116786 h 366618"/>
                    <a:gd name="connsiteX17" fmla="*/ 199120 w 744667"/>
                    <a:gd name="connsiteY17" fmla="*/ 90744 h 366618"/>
                    <a:gd name="connsiteX18" fmla="*/ 213220 w 744667"/>
                    <a:gd name="connsiteY18" fmla="*/ 73553 h 366618"/>
                    <a:gd name="connsiteX19" fmla="*/ 251954 w 744667"/>
                    <a:gd name="connsiteY19" fmla="*/ 33648 h 366618"/>
                    <a:gd name="connsiteX20" fmla="*/ 330628 w 744667"/>
                    <a:gd name="connsiteY20" fmla="*/ 7424 h 366618"/>
                    <a:gd name="connsiteX21" fmla="*/ 433883 w 744667"/>
                    <a:gd name="connsiteY21" fmla="*/ 10880 h 366618"/>
                    <a:gd name="connsiteX22" fmla="*/ 554181 w 744667"/>
                    <a:gd name="connsiteY22" fmla="*/ 10277 h 366618"/>
                    <a:gd name="connsiteX23" fmla="*/ 557875 w 744667"/>
                    <a:gd name="connsiteY23" fmla="*/ 8777 h 366618"/>
                    <a:gd name="connsiteX24" fmla="*/ 560143 w 744667"/>
                    <a:gd name="connsiteY24" fmla="*/ 8941 h 366618"/>
                    <a:gd name="connsiteX25" fmla="*/ 623255 w 744667"/>
                    <a:gd name="connsiteY25" fmla="*/ 4681 h 366618"/>
                    <a:gd name="connsiteX26" fmla="*/ 734867 w 744667"/>
                    <a:gd name="connsiteY26" fmla="*/ 12270 h 366618"/>
                    <a:gd name="connsiteX27" fmla="*/ 743407 w 744667"/>
                    <a:gd name="connsiteY27" fmla="*/ 21999 h 366618"/>
                    <a:gd name="connsiteX28" fmla="*/ 743553 w 744667"/>
                    <a:gd name="connsiteY28" fmla="*/ 22456 h 366618"/>
                    <a:gd name="connsiteX29" fmla="*/ 742127 w 744667"/>
                    <a:gd name="connsiteY29" fmla="*/ 68341 h 366618"/>
                    <a:gd name="connsiteX30" fmla="*/ 741944 w 744667"/>
                    <a:gd name="connsiteY30" fmla="*/ 69859 h 366618"/>
                    <a:gd name="connsiteX31" fmla="*/ 737738 w 744667"/>
                    <a:gd name="connsiteY31" fmla="*/ 73845 h 366618"/>
                    <a:gd name="connsiteX32" fmla="*/ 733001 w 744667"/>
                    <a:gd name="connsiteY32" fmla="*/ 70481 h 366618"/>
                    <a:gd name="connsiteX33" fmla="*/ 732599 w 744667"/>
                    <a:gd name="connsiteY33" fmla="*/ 69018 h 366618"/>
                    <a:gd name="connsiteX34" fmla="*/ 701491 w 744667"/>
                    <a:gd name="connsiteY34" fmla="*/ 29735 h 366618"/>
                    <a:gd name="connsiteX35" fmla="*/ 653083 w 744667"/>
                    <a:gd name="connsiteY35" fmla="*/ 26498 h 366618"/>
                    <a:gd name="connsiteX36" fmla="*/ 602992 w 744667"/>
                    <a:gd name="connsiteY36" fmla="*/ 37142 h 366618"/>
                    <a:gd name="connsiteX37" fmla="*/ 536972 w 744667"/>
                    <a:gd name="connsiteY37" fmla="*/ 54296 h 366618"/>
                    <a:gd name="connsiteX38" fmla="*/ 477920 w 744667"/>
                    <a:gd name="connsiteY38" fmla="*/ 142408 h 366618"/>
                    <a:gd name="connsiteX39" fmla="*/ 483845 w 744667"/>
                    <a:gd name="connsiteY39" fmla="*/ 161829 h 366618"/>
                    <a:gd name="connsiteX40" fmla="*/ 492423 w 744667"/>
                    <a:gd name="connsiteY40" fmla="*/ 172418 h 366618"/>
                    <a:gd name="connsiteX41" fmla="*/ 503176 w 744667"/>
                    <a:gd name="connsiteY41" fmla="*/ 180026 h 366618"/>
                    <a:gd name="connsiteX42" fmla="*/ 512997 w 744667"/>
                    <a:gd name="connsiteY42" fmla="*/ 184634 h 366618"/>
                    <a:gd name="connsiteX43" fmla="*/ 568775 w 744667"/>
                    <a:gd name="connsiteY43" fmla="*/ 196796 h 366618"/>
                    <a:gd name="connsiteX44" fmla="*/ 594140 w 744667"/>
                    <a:gd name="connsiteY44" fmla="*/ 200838 h 366618"/>
                    <a:gd name="connsiteX45" fmla="*/ 594598 w 744667"/>
                    <a:gd name="connsiteY45" fmla="*/ 200929 h 366618"/>
                    <a:gd name="connsiteX46" fmla="*/ 598018 w 744667"/>
                    <a:gd name="connsiteY46" fmla="*/ 203855 h 366618"/>
                    <a:gd name="connsiteX47" fmla="*/ 597268 w 744667"/>
                    <a:gd name="connsiteY47" fmla="*/ 208299 h 366618"/>
                    <a:gd name="connsiteX48" fmla="*/ 596957 w 744667"/>
                    <a:gd name="connsiteY48" fmla="*/ 208683 h 366618"/>
                    <a:gd name="connsiteX49" fmla="*/ 589111 w 744667"/>
                    <a:gd name="connsiteY49" fmla="*/ 226788 h 366618"/>
                    <a:gd name="connsiteX50" fmla="*/ 584594 w 744667"/>
                    <a:gd name="connsiteY50" fmla="*/ 230611 h 366618"/>
                    <a:gd name="connsiteX51" fmla="*/ 529328 w 744667"/>
                    <a:gd name="connsiteY51" fmla="*/ 235018 h 366618"/>
                    <a:gd name="connsiteX52" fmla="*/ 525560 w 744667"/>
                    <a:gd name="connsiteY52" fmla="*/ 237249 h 366618"/>
                    <a:gd name="connsiteX53" fmla="*/ 517422 w 744667"/>
                    <a:gd name="connsiteY53" fmla="*/ 237066 h 366618"/>
                    <a:gd name="connsiteX54" fmla="*/ 499079 w 744667"/>
                    <a:gd name="connsiteY54" fmla="*/ 238310 h 366618"/>
                    <a:gd name="connsiteX55" fmla="*/ 359030 w 744667"/>
                    <a:gd name="connsiteY55" fmla="*/ 268155 h 366618"/>
                    <a:gd name="connsiteX56" fmla="*/ 312908 w 744667"/>
                    <a:gd name="connsiteY56" fmla="*/ 287815 h 366618"/>
                    <a:gd name="connsiteX57" fmla="*/ 311518 w 744667"/>
                    <a:gd name="connsiteY57" fmla="*/ 288638 h 366618"/>
                    <a:gd name="connsiteX58" fmla="*/ 310329 w 744667"/>
                    <a:gd name="connsiteY58" fmla="*/ 289132 h 366618"/>
                    <a:gd name="connsiteX59" fmla="*/ 305373 w 744667"/>
                    <a:gd name="connsiteY59" fmla="*/ 291217 h 366618"/>
                    <a:gd name="connsiteX60" fmla="*/ 186519 w 744667"/>
                    <a:gd name="connsiteY60" fmla="*/ 341253 h 366618"/>
                    <a:gd name="connsiteX61" fmla="*/ 170188 w 744667"/>
                    <a:gd name="connsiteY61" fmla="*/ 345130 h 366618"/>
                    <a:gd name="connsiteX62" fmla="*/ 102157 w 744667"/>
                    <a:gd name="connsiteY62" fmla="*/ 363783 h 366618"/>
                    <a:gd name="connsiteX63" fmla="*/ 91385 w 744667"/>
                    <a:gd name="connsiteY63" fmla="*/ 366508 h 366618"/>
                    <a:gd name="connsiteX64" fmla="*/ 90269 w 744667"/>
                    <a:gd name="connsiteY64" fmla="*/ 366618 h 366618"/>
                    <a:gd name="connsiteX65" fmla="*/ 14667 w 744667"/>
                    <a:gd name="connsiteY65" fmla="*/ 225965 h 366618"/>
                    <a:gd name="connsiteX66" fmla="*/ 9729 w 744667"/>
                    <a:gd name="connsiteY66" fmla="*/ 237066 h 366618"/>
                    <a:gd name="connsiteX67" fmla="*/ 58778 w 744667"/>
                    <a:gd name="connsiteY67" fmla="*/ 339735 h 366618"/>
                    <a:gd name="connsiteX68" fmla="*/ 61155 w 744667"/>
                    <a:gd name="connsiteY68" fmla="*/ 341454 h 366618"/>
                    <a:gd name="connsiteX69" fmla="*/ 61594 w 744667"/>
                    <a:gd name="connsiteY69" fmla="*/ 341765 h 366618"/>
                    <a:gd name="connsiteX70" fmla="*/ 70208 w 744667"/>
                    <a:gd name="connsiteY70" fmla="*/ 347105 h 366618"/>
                    <a:gd name="connsiteX71" fmla="*/ 82333 w 744667"/>
                    <a:gd name="connsiteY71" fmla="*/ 353049 h 366618"/>
                    <a:gd name="connsiteX72" fmla="*/ 90690 w 744667"/>
                    <a:gd name="connsiteY72" fmla="*/ 356651 h 366618"/>
                    <a:gd name="connsiteX73" fmla="*/ 99596 w 744667"/>
                    <a:gd name="connsiteY73" fmla="*/ 354365 h 366618"/>
                    <a:gd name="connsiteX74" fmla="*/ 167628 w 744667"/>
                    <a:gd name="connsiteY74" fmla="*/ 335712 h 366618"/>
                    <a:gd name="connsiteX75" fmla="*/ 184617 w 744667"/>
                    <a:gd name="connsiteY75" fmla="*/ 331670 h 366618"/>
                    <a:gd name="connsiteX76" fmla="*/ 300344 w 744667"/>
                    <a:gd name="connsiteY76" fmla="*/ 282859 h 366618"/>
                    <a:gd name="connsiteX77" fmla="*/ 307184 w 744667"/>
                    <a:gd name="connsiteY77" fmla="*/ 279878 h 366618"/>
                    <a:gd name="connsiteX78" fmla="*/ 307878 w 744667"/>
                    <a:gd name="connsiteY78" fmla="*/ 279458 h 366618"/>
                    <a:gd name="connsiteX79" fmla="*/ 357786 w 744667"/>
                    <a:gd name="connsiteY79" fmla="*/ 258481 h 366618"/>
                    <a:gd name="connsiteX80" fmla="*/ 496592 w 744667"/>
                    <a:gd name="connsiteY80" fmla="*/ 228873 h 366618"/>
                    <a:gd name="connsiteX81" fmla="*/ 517934 w 744667"/>
                    <a:gd name="connsiteY81" fmla="*/ 227300 h 366618"/>
                    <a:gd name="connsiteX82" fmla="*/ 523110 w 744667"/>
                    <a:gd name="connsiteY82" fmla="*/ 227483 h 366618"/>
                    <a:gd name="connsiteX83" fmla="*/ 580571 w 744667"/>
                    <a:gd name="connsiteY83" fmla="*/ 220881 h 366618"/>
                    <a:gd name="connsiteX84" fmla="*/ 585106 w 744667"/>
                    <a:gd name="connsiteY84" fmla="*/ 209067 h 366618"/>
                    <a:gd name="connsiteX85" fmla="*/ 567458 w 744667"/>
                    <a:gd name="connsiteY85" fmla="*/ 206416 h 366618"/>
                    <a:gd name="connsiteX86" fmla="*/ 509430 w 744667"/>
                    <a:gd name="connsiteY86" fmla="*/ 193650 h 366618"/>
                    <a:gd name="connsiteX87" fmla="*/ 498457 w 744667"/>
                    <a:gd name="connsiteY87" fmla="*/ 188493 h 366618"/>
                    <a:gd name="connsiteX88" fmla="*/ 485894 w 744667"/>
                    <a:gd name="connsiteY88" fmla="*/ 179587 h 366618"/>
                    <a:gd name="connsiteX89" fmla="*/ 475415 w 744667"/>
                    <a:gd name="connsiteY89" fmla="*/ 166621 h 366618"/>
                    <a:gd name="connsiteX90" fmla="*/ 468227 w 744667"/>
                    <a:gd name="connsiteY90" fmla="*/ 143047 h 366618"/>
                    <a:gd name="connsiteX91" fmla="*/ 486095 w 744667"/>
                    <a:gd name="connsiteY91" fmla="*/ 84891 h 366618"/>
                    <a:gd name="connsiteX92" fmla="*/ 532748 w 744667"/>
                    <a:gd name="connsiteY92" fmla="*/ 45499 h 366618"/>
                    <a:gd name="connsiteX93" fmla="*/ 601364 w 744667"/>
                    <a:gd name="connsiteY93" fmla="*/ 27522 h 366618"/>
                    <a:gd name="connsiteX94" fmla="*/ 650065 w 744667"/>
                    <a:gd name="connsiteY94" fmla="*/ 17226 h 366618"/>
                    <a:gd name="connsiteX95" fmla="*/ 706063 w 744667"/>
                    <a:gd name="connsiteY95" fmla="*/ 21085 h 366618"/>
                    <a:gd name="connsiteX96" fmla="*/ 734519 w 744667"/>
                    <a:gd name="connsiteY96" fmla="*/ 48517 h 366618"/>
                    <a:gd name="connsiteX97" fmla="*/ 734135 w 744667"/>
                    <a:gd name="connsiteY97" fmla="*/ 24871 h 366618"/>
                    <a:gd name="connsiteX98" fmla="*/ 731008 w 744667"/>
                    <a:gd name="connsiteY98" fmla="*/ 21121 h 366618"/>
                    <a:gd name="connsiteX99" fmla="*/ 624608 w 744667"/>
                    <a:gd name="connsiteY99" fmla="*/ 14263 h 366618"/>
                    <a:gd name="connsiteX100" fmla="*/ 561606 w 744667"/>
                    <a:gd name="connsiteY100" fmla="*/ 18726 h 366618"/>
                    <a:gd name="connsiteX101" fmla="*/ 561533 w 744667"/>
                    <a:gd name="connsiteY101" fmla="*/ 18744 h 366618"/>
                    <a:gd name="connsiteX102" fmla="*/ 433261 w 744667"/>
                    <a:gd name="connsiteY102" fmla="*/ 20536 h 366618"/>
                    <a:gd name="connsiteX103" fmla="*/ 331050 w 744667"/>
                    <a:gd name="connsiteY103" fmla="*/ 17098 h 366618"/>
                    <a:gd name="connsiteX104" fmla="*/ 221376 w 744667"/>
                    <a:gd name="connsiteY104" fmla="*/ 78893 h 366618"/>
                    <a:gd name="connsiteX105" fmla="*/ 206417 w 744667"/>
                    <a:gd name="connsiteY105" fmla="*/ 97218 h 366618"/>
                    <a:gd name="connsiteX106" fmla="*/ 188641 w 744667"/>
                    <a:gd name="connsiteY106" fmla="*/ 121010 h 366618"/>
                    <a:gd name="connsiteX107" fmla="*/ 184288 w 744667"/>
                    <a:gd name="connsiteY107" fmla="*/ 130374 h 366618"/>
                    <a:gd name="connsiteX108" fmla="*/ 168670 w 744667"/>
                    <a:gd name="connsiteY108" fmla="*/ 158647 h 366618"/>
                    <a:gd name="connsiteX109" fmla="*/ 168304 w 744667"/>
                    <a:gd name="connsiteY109" fmla="*/ 159068 h 366618"/>
                    <a:gd name="connsiteX110" fmla="*/ 118469 w 744667"/>
                    <a:gd name="connsiteY110" fmla="*/ 183116 h 366618"/>
                    <a:gd name="connsiteX111" fmla="*/ 14667 w 744667"/>
                    <a:gd name="connsiteY111" fmla="*/ 225965 h 366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</a:cxnLst>
                  <a:rect l="l" t="t" r="r" b="b"/>
                  <a:pathLst>
                    <a:path w="744667" h="366618">
                      <a:moveTo>
                        <a:pt x="90269" y="366618"/>
                      </a:moveTo>
                      <a:cubicBezTo>
                        <a:pt x="89684" y="366618"/>
                        <a:pt x="89081" y="366508"/>
                        <a:pt x="88550" y="366307"/>
                      </a:cubicBezTo>
                      <a:lnTo>
                        <a:pt x="88459" y="366271"/>
                      </a:lnTo>
                      <a:cubicBezTo>
                        <a:pt x="84472" y="364607"/>
                        <a:pt x="81272" y="363253"/>
                        <a:pt x="78364" y="361955"/>
                      </a:cubicBezTo>
                      <a:cubicBezTo>
                        <a:pt x="73261" y="359687"/>
                        <a:pt x="69183" y="357676"/>
                        <a:pt x="65489" y="355627"/>
                      </a:cubicBezTo>
                      <a:cubicBezTo>
                        <a:pt x="61905" y="353652"/>
                        <a:pt x="58778" y="351695"/>
                        <a:pt x="55943" y="349702"/>
                      </a:cubicBezTo>
                      <a:lnTo>
                        <a:pt x="55522" y="349391"/>
                      </a:lnTo>
                      <a:cubicBezTo>
                        <a:pt x="54754" y="348842"/>
                        <a:pt x="53913" y="348257"/>
                        <a:pt x="53108" y="347635"/>
                      </a:cubicBezTo>
                      <a:cubicBezTo>
                        <a:pt x="35424" y="335986"/>
                        <a:pt x="22348" y="319746"/>
                        <a:pt x="13387" y="298203"/>
                      </a:cubicBezTo>
                      <a:cubicBezTo>
                        <a:pt x="6419" y="281451"/>
                        <a:pt x="2158" y="262176"/>
                        <a:pt x="0" y="237505"/>
                      </a:cubicBezTo>
                      <a:cubicBezTo>
                        <a:pt x="-18" y="230976"/>
                        <a:pt x="2963" y="224246"/>
                        <a:pt x="8156" y="218650"/>
                      </a:cubicBezTo>
                      <a:cubicBezTo>
                        <a:pt x="8357" y="218430"/>
                        <a:pt x="8577" y="218230"/>
                        <a:pt x="8815" y="218065"/>
                      </a:cubicBezTo>
                      <a:cubicBezTo>
                        <a:pt x="9071" y="217882"/>
                        <a:pt x="9455" y="217644"/>
                        <a:pt x="9747" y="217516"/>
                      </a:cubicBezTo>
                      <a:cubicBezTo>
                        <a:pt x="65306" y="192900"/>
                        <a:pt x="100950" y="178197"/>
                        <a:pt x="115653" y="173826"/>
                      </a:cubicBezTo>
                      <a:cubicBezTo>
                        <a:pt x="146505" y="164664"/>
                        <a:pt x="159362" y="154002"/>
                        <a:pt x="161135" y="152448"/>
                      </a:cubicBezTo>
                      <a:cubicBezTo>
                        <a:pt x="167207" y="144327"/>
                        <a:pt x="171139" y="135696"/>
                        <a:pt x="175290" y="126552"/>
                      </a:cubicBezTo>
                      <a:cubicBezTo>
                        <a:pt x="176735" y="123369"/>
                        <a:pt x="178235" y="120078"/>
                        <a:pt x="179826" y="116786"/>
                      </a:cubicBezTo>
                      <a:cubicBezTo>
                        <a:pt x="184855" y="106471"/>
                        <a:pt x="192097" y="98480"/>
                        <a:pt x="199120" y="90744"/>
                      </a:cubicBezTo>
                      <a:cubicBezTo>
                        <a:pt x="204039" y="85330"/>
                        <a:pt x="209086" y="79771"/>
                        <a:pt x="213220" y="73553"/>
                      </a:cubicBezTo>
                      <a:cubicBezTo>
                        <a:pt x="220370" y="62763"/>
                        <a:pt x="232898" y="47090"/>
                        <a:pt x="251954" y="33648"/>
                      </a:cubicBezTo>
                      <a:cubicBezTo>
                        <a:pt x="274923" y="17427"/>
                        <a:pt x="301404" y="8594"/>
                        <a:pt x="330628" y="7424"/>
                      </a:cubicBezTo>
                      <a:cubicBezTo>
                        <a:pt x="367132" y="5961"/>
                        <a:pt x="401074" y="8466"/>
                        <a:pt x="433883" y="10880"/>
                      </a:cubicBezTo>
                      <a:cubicBezTo>
                        <a:pt x="476293" y="14025"/>
                        <a:pt x="516362" y="16970"/>
                        <a:pt x="554181" y="10277"/>
                      </a:cubicBezTo>
                      <a:cubicBezTo>
                        <a:pt x="555095" y="9271"/>
                        <a:pt x="556522" y="8740"/>
                        <a:pt x="557875" y="8777"/>
                      </a:cubicBezTo>
                      <a:lnTo>
                        <a:pt x="560143" y="8941"/>
                      </a:lnTo>
                      <a:cubicBezTo>
                        <a:pt x="580918" y="10350"/>
                        <a:pt x="602443" y="7460"/>
                        <a:pt x="623255" y="4681"/>
                      </a:cubicBezTo>
                      <a:cubicBezTo>
                        <a:pt x="660087" y="-239"/>
                        <a:pt x="698163" y="-5341"/>
                        <a:pt x="734867" y="12270"/>
                      </a:cubicBezTo>
                      <a:cubicBezTo>
                        <a:pt x="738689" y="13770"/>
                        <a:pt x="741579" y="16988"/>
                        <a:pt x="743407" y="21999"/>
                      </a:cubicBezTo>
                      <a:cubicBezTo>
                        <a:pt x="743462" y="22146"/>
                        <a:pt x="743517" y="22310"/>
                        <a:pt x="743553" y="22456"/>
                      </a:cubicBezTo>
                      <a:cubicBezTo>
                        <a:pt x="745986" y="37306"/>
                        <a:pt x="743937" y="53802"/>
                        <a:pt x="742127" y="68341"/>
                      </a:cubicBezTo>
                      <a:lnTo>
                        <a:pt x="741944" y="69859"/>
                      </a:lnTo>
                      <a:cubicBezTo>
                        <a:pt x="741670" y="72017"/>
                        <a:pt x="739914" y="73699"/>
                        <a:pt x="737738" y="73845"/>
                      </a:cubicBezTo>
                      <a:cubicBezTo>
                        <a:pt x="735653" y="74010"/>
                        <a:pt x="733568" y="72602"/>
                        <a:pt x="733001" y="70481"/>
                      </a:cubicBezTo>
                      <a:lnTo>
                        <a:pt x="732599" y="69018"/>
                      </a:lnTo>
                      <a:cubicBezTo>
                        <a:pt x="727954" y="51991"/>
                        <a:pt x="716615" y="37672"/>
                        <a:pt x="701491" y="29735"/>
                      </a:cubicBezTo>
                      <a:cubicBezTo>
                        <a:pt x="686751" y="21999"/>
                        <a:pt x="669560" y="20847"/>
                        <a:pt x="653083" y="26498"/>
                      </a:cubicBezTo>
                      <a:cubicBezTo>
                        <a:pt x="636386" y="31765"/>
                        <a:pt x="619415" y="34508"/>
                        <a:pt x="602992" y="37142"/>
                      </a:cubicBezTo>
                      <a:cubicBezTo>
                        <a:pt x="580772" y="40726"/>
                        <a:pt x="557912" y="44420"/>
                        <a:pt x="536972" y="54296"/>
                      </a:cubicBezTo>
                      <a:cubicBezTo>
                        <a:pt x="499592" y="72803"/>
                        <a:pt x="476384" y="107404"/>
                        <a:pt x="477920" y="142408"/>
                      </a:cubicBezTo>
                      <a:cubicBezTo>
                        <a:pt x="478597" y="149521"/>
                        <a:pt x="480608" y="156141"/>
                        <a:pt x="483845" y="161829"/>
                      </a:cubicBezTo>
                      <a:cubicBezTo>
                        <a:pt x="486040" y="165670"/>
                        <a:pt x="488930" y="169236"/>
                        <a:pt x="492423" y="172418"/>
                      </a:cubicBezTo>
                      <a:cubicBezTo>
                        <a:pt x="495440" y="175161"/>
                        <a:pt x="499043" y="177721"/>
                        <a:pt x="503176" y="180026"/>
                      </a:cubicBezTo>
                      <a:cubicBezTo>
                        <a:pt x="506120" y="181672"/>
                        <a:pt x="509430" y="183226"/>
                        <a:pt x="512997" y="184634"/>
                      </a:cubicBezTo>
                      <a:cubicBezTo>
                        <a:pt x="529602" y="191236"/>
                        <a:pt x="549518" y="194053"/>
                        <a:pt x="568775" y="196796"/>
                      </a:cubicBezTo>
                      <a:cubicBezTo>
                        <a:pt x="577754" y="198076"/>
                        <a:pt x="586240" y="199265"/>
                        <a:pt x="594140" y="200838"/>
                      </a:cubicBezTo>
                      <a:lnTo>
                        <a:pt x="594598" y="200929"/>
                      </a:lnTo>
                      <a:cubicBezTo>
                        <a:pt x="596171" y="201240"/>
                        <a:pt x="597469" y="202337"/>
                        <a:pt x="598018" y="203855"/>
                      </a:cubicBezTo>
                      <a:cubicBezTo>
                        <a:pt x="598566" y="205373"/>
                        <a:pt x="598292" y="207055"/>
                        <a:pt x="597268" y="208299"/>
                      </a:cubicBezTo>
                      <a:lnTo>
                        <a:pt x="596957" y="208683"/>
                      </a:lnTo>
                      <a:cubicBezTo>
                        <a:pt x="592257" y="214517"/>
                        <a:pt x="590282" y="221430"/>
                        <a:pt x="589111" y="226788"/>
                      </a:cubicBezTo>
                      <a:cubicBezTo>
                        <a:pt x="588654" y="228891"/>
                        <a:pt x="586752" y="230611"/>
                        <a:pt x="584594" y="230611"/>
                      </a:cubicBezTo>
                      <a:cubicBezTo>
                        <a:pt x="554675" y="230757"/>
                        <a:pt x="533479" y="232933"/>
                        <a:pt x="529328" y="235018"/>
                      </a:cubicBezTo>
                      <a:cubicBezTo>
                        <a:pt x="528505" y="236298"/>
                        <a:pt x="527078" y="237212"/>
                        <a:pt x="525560" y="237249"/>
                      </a:cubicBezTo>
                      <a:cubicBezTo>
                        <a:pt x="522689" y="237304"/>
                        <a:pt x="520147" y="237194"/>
                        <a:pt x="517422" y="237066"/>
                      </a:cubicBezTo>
                      <a:cubicBezTo>
                        <a:pt x="511534" y="236792"/>
                        <a:pt x="505444" y="236499"/>
                        <a:pt x="499079" y="238310"/>
                      </a:cubicBezTo>
                      <a:cubicBezTo>
                        <a:pt x="454402" y="249776"/>
                        <a:pt x="412540" y="258701"/>
                        <a:pt x="359030" y="268155"/>
                      </a:cubicBezTo>
                      <a:cubicBezTo>
                        <a:pt x="342845" y="269637"/>
                        <a:pt x="327629" y="278872"/>
                        <a:pt x="312908" y="287815"/>
                      </a:cubicBezTo>
                      <a:lnTo>
                        <a:pt x="311518" y="288638"/>
                      </a:lnTo>
                      <a:cubicBezTo>
                        <a:pt x="311152" y="288858"/>
                        <a:pt x="310750" y="289022"/>
                        <a:pt x="310329" y="289132"/>
                      </a:cubicBezTo>
                      <a:cubicBezTo>
                        <a:pt x="308555" y="289589"/>
                        <a:pt x="306891" y="290284"/>
                        <a:pt x="305373" y="291217"/>
                      </a:cubicBezTo>
                      <a:cubicBezTo>
                        <a:pt x="285951" y="302976"/>
                        <a:pt x="235495" y="331414"/>
                        <a:pt x="186519" y="341253"/>
                      </a:cubicBezTo>
                      <a:cubicBezTo>
                        <a:pt x="181106" y="342350"/>
                        <a:pt x="175619" y="343648"/>
                        <a:pt x="170188" y="345130"/>
                      </a:cubicBezTo>
                      <a:lnTo>
                        <a:pt x="102157" y="363783"/>
                      </a:lnTo>
                      <a:cubicBezTo>
                        <a:pt x="98682" y="364734"/>
                        <a:pt x="95043" y="365649"/>
                        <a:pt x="91385" y="366508"/>
                      </a:cubicBezTo>
                      <a:cubicBezTo>
                        <a:pt x="91037" y="366563"/>
                        <a:pt x="90653" y="366618"/>
                        <a:pt x="90269" y="366618"/>
                      </a:cubicBezTo>
                      <a:close/>
                      <a:moveTo>
                        <a:pt x="14667" y="225965"/>
                      </a:moveTo>
                      <a:cubicBezTo>
                        <a:pt x="11613" y="229531"/>
                        <a:pt x="9729" y="233719"/>
                        <a:pt x="9729" y="237066"/>
                      </a:cubicBezTo>
                      <a:cubicBezTo>
                        <a:pt x="12545" y="268869"/>
                        <a:pt x="20702" y="314589"/>
                        <a:pt x="58778" y="339735"/>
                      </a:cubicBezTo>
                      <a:cubicBezTo>
                        <a:pt x="59729" y="340448"/>
                        <a:pt x="60460" y="340960"/>
                        <a:pt x="61155" y="341454"/>
                      </a:cubicBezTo>
                      <a:lnTo>
                        <a:pt x="61594" y="341765"/>
                      </a:lnTo>
                      <a:cubicBezTo>
                        <a:pt x="64099" y="343539"/>
                        <a:pt x="66934" y="345295"/>
                        <a:pt x="70208" y="347105"/>
                      </a:cubicBezTo>
                      <a:cubicBezTo>
                        <a:pt x="73646" y="349007"/>
                        <a:pt x="77486" y="350891"/>
                        <a:pt x="82333" y="353049"/>
                      </a:cubicBezTo>
                      <a:cubicBezTo>
                        <a:pt x="84801" y="354146"/>
                        <a:pt x="87490" y="355316"/>
                        <a:pt x="90690" y="356651"/>
                      </a:cubicBezTo>
                      <a:cubicBezTo>
                        <a:pt x="93726" y="355920"/>
                        <a:pt x="96707" y="355152"/>
                        <a:pt x="99596" y="354365"/>
                      </a:cubicBezTo>
                      <a:lnTo>
                        <a:pt x="167628" y="335712"/>
                      </a:lnTo>
                      <a:cubicBezTo>
                        <a:pt x="173297" y="334157"/>
                        <a:pt x="179003" y="332804"/>
                        <a:pt x="184617" y="331670"/>
                      </a:cubicBezTo>
                      <a:cubicBezTo>
                        <a:pt x="232075" y="322123"/>
                        <a:pt x="281361" y="294344"/>
                        <a:pt x="300344" y="282859"/>
                      </a:cubicBezTo>
                      <a:cubicBezTo>
                        <a:pt x="302447" y="281579"/>
                        <a:pt x="304733" y="280591"/>
                        <a:pt x="307184" y="279878"/>
                      </a:cubicBezTo>
                      <a:lnTo>
                        <a:pt x="307878" y="279458"/>
                      </a:lnTo>
                      <a:cubicBezTo>
                        <a:pt x="323570" y="269930"/>
                        <a:pt x="339772" y="260091"/>
                        <a:pt x="357786" y="258481"/>
                      </a:cubicBezTo>
                      <a:cubicBezTo>
                        <a:pt x="410693" y="249118"/>
                        <a:pt x="452317" y="240230"/>
                        <a:pt x="496592" y="228873"/>
                      </a:cubicBezTo>
                      <a:cubicBezTo>
                        <a:pt x="504346" y="226678"/>
                        <a:pt x="511552" y="227007"/>
                        <a:pt x="517934" y="227300"/>
                      </a:cubicBezTo>
                      <a:cubicBezTo>
                        <a:pt x="519745" y="227392"/>
                        <a:pt x="521446" y="227465"/>
                        <a:pt x="523110" y="227483"/>
                      </a:cubicBezTo>
                      <a:cubicBezTo>
                        <a:pt x="527115" y="224630"/>
                        <a:pt x="539130" y="221247"/>
                        <a:pt x="580571" y="220881"/>
                      </a:cubicBezTo>
                      <a:cubicBezTo>
                        <a:pt x="581540" y="217205"/>
                        <a:pt x="582930" y="213145"/>
                        <a:pt x="585106" y="209067"/>
                      </a:cubicBezTo>
                      <a:cubicBezTo>
                        <a:pt x="579528" y="208135"/>
                        <a:pt x="573603" y="207293"/>
                        <a:pt x="567458" y="206416"/>
                      </a:cubicBezTo>
                      <a:cubicBezTo>
                        <a:pt x="547579" y="203581"/>
                        <a:pt x="527115" y="200673"/>
                        <a:pt x="509430" y="193650"/>
                      </a:cubicBezTo>
                      <a:cubicBezTo>
                        <a:pt x="505480" y="192078"/>
                        <a:pt x="501804" y="190340"/>
                        <a:pt x="498457" y="188493"/>
                      </a:cubicBezTo>
                      <a:cubicBezTo>
                        <a:pt x="493685" y="185823"/>
                        <a:pt x="489460" y="182824"/>
                        <a:pt x="485894" y="179587"/>
                      </a:cubicBezTo>
                      <a:cubicBezTo>
                        <a:pt x="481633" y="175710"/>
                        <a:pt x="478103" y="171339"/>
                        <a:pt x="475415" y="166621"/>
                      </a:cubicBezTo>
                      <a:cubicBezTo>
                        <a:pt x="471464" y="159726"/>
                        <a:pt x="469051" y="151807"/>
                        <a:pt x="468227" y="143047"/>
                      </a:cubicBezTo>
                      <a:cubicBezTo>
                        <a:pt x="467331" y="122748"/>
                        <a:pt x="473513" y="102722"/>
                        <a:pt x="486095" y="84891"/>
                      </a:cubicBezTo>
                      <a:cubicBezTo>
                        <a:pt x="497488" y="68743"/>
                        <a:pt x="514057" y="54753"/>
                        <a:pt x="532748" y="45499"/>
                      </a:cubicBezTo>
                      <a:cubicBezTo>
                        <a:pt x="555023" y="35002"/>
                        <a:pt x="578577" y="31198"/>
                        <a:pt x="601364" y="27522"/>
                      </a:cubicBezTo>
                      <a:cubicBezTo>
                        <a:pt x="617458" y="24925"/>
                        <a:pt x="634118" y="22237"/>
                        <a:pt x="650065" y="17226"/>
                      </a:cubicBezTo>
                      <a:cubicBezTo>
                        <a:pt x="668993" y="10734"/>
                        <a:pt x="688909" y="12106"/>
                        <a:pt x="706063" y="21085"/>
                      </a:cubicBezTo>
                      <a:cubicBezTo>
                        <a:pt x="717877" y="27284"/>
                        <a:pt x="727734" y="36885"/>
                        <a:pt x="734519" y="48517"/>
                      </a:cubicBezTo>
                      <a:cubicBezTo>
                        <a:pt x="735141" y="40506"/>
                        <a:pt x="735287" y="32277"/>
                        <a:pt x="734135" y="24871"/>
                      </a:cubicBezTo>
                      <a:cubicBezTo>
                        <a:pt x="733111" y="22273"/>
                        <a:pt x="731977" y="21524"/>
                        <a:pt x="731008" y="21121"/>
                      </a:cubicBezTo>
                      <a:cubicBezTo>
                        <a:pt x="696626" y="4626"/>
                        <a:pt x="660014" y="9527"/>
                        <a:pt x="624608" y="14263"/>
                      </a:cubicBezTo>
                      <a:cubicBezTo>
                        <a:pt x="603961" y="17025"/>
                        <a:pt x="582637" y="19878"/>
                        <a:pt x="561606" y="18726"/>
                      </a:cubicBezTo>
                      <a:lnTo>
                        <a:pt x="561533" y="18744"/>
                      </a:lnTo>
                      <a:cubicBezTo>
                        <a:pt x="520805" y="27010"/>
                        <a:pt x="478286" y="23865"/>
                        <a:pt x="433261" y="20536"/>
                      </a:cubicBezTo>
                      <a:cubicBezTo>
                        <a:pt x="400580" y="18122"/>
                        <a:pt x="366967" y="15635"/>
                        <a:pt x="331050" y="17098"/>
                      </a:cubicBezTo>
                      <a:cubicBezTo>
                        <a:pt x="267371" y="19677"/>
                        <a:pt x="233135" y="61172"/>
                        <a:pt x="221376" y="78893"/>
                      </a:cubicBezTo>
                      <a:cubicBezTo>
                        <a:pt x="216841" y="85733"/>
                        <a:pt x="211537" y="91567"/>
                        <a:pt x="206417" y="97218"/>
                      </a:cubicBezTo>
                      <a:cubicBezTo>
                        <a:pt x="199851" y="104460"/>
                        <a:pt x="193066" y="111939"/>
                        <a:pt x="188641" y="121010"/>
                      </a:cubicBezTo>
                      <a:cubicBezTo>
                        <a:pt x="187104" y="124156"/>
                        <a:pt x="185678" y="127302"/>
                        <a:pt x="184288" y="130374"/>
                      </a:cubicBezTo>
                      <a:cubicBezTo>
                        <a:pt x="179771" y="140322"/>
                        <a:pt x="175565" y="149558"/>
                        <a:pt x="168670" y="158647"/>
                      </a:cubicBezTo>
                      <a:cubicBezTo>
                        <a:pt x="168560" y="158794"/>
                        <a:pt x="168432" y="158940"/>
                        <a:pt x="168304" y="159068"/>
                      </a:cubicBezTo>
                      <a:cubicBezTo>
                        <a:pt x="168176" y="159196"/>
                        <a:pt x="155265" y="172180"/>
                        <a:pt x="118469" y="183116"/>
                      </a:cubicBezTo>
                      <a:cubicBezTo>
                        <a:pt x="104424" y="187286"/>
                        <a:pt x="68562" y="202099"/>
                        <a:pt x="14667" y="2259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32" name="Graphic 4">
              <a:extLst>
                <a:ext uri="{FF2B5EF4-FFF2-40B4-BE49-F238E27FC236}">
                  <a16:creationId xmlns:a16="http://schemas.microsoft.com/office/drawing/2014/main" id="{998CCE1A-0DAA-F003-0464-61E172FEA5A9}"/>
                </a:ext>
              </a:extLst>
            </p:cNvPr>
            <p:cNvGrpSpPr/>
            <p:nvPr/>
          </p:nvGrpSpPr>
          <p:grpSpPr>
            <a:xfrm>
              <a:off x="6940092" y="4140388"/>
              <a:ext cx="82757" cy="106084"/>
              <a:chOff x="6940092" y="4140388"/>
              <a:chExt cx="82757" cy="106084"/>
            </a:xfrm>
          </p:grpSpPr>
          <p:grpSp>
            <p:nvGrpSpPr>
              <p:cNvPr id="433" name="Graphic 4">
                <a:extLst>
                  <a:ext uri="{FF2B5EF4-FFF2-40B4-BE49-F238E27FC236}">
                    <a16:creationId xmlns:a16="http://schemas.microsoft.com/office/drawing/2014/main" id="{6CA525A3-8685-1A8B-C433-68F59AE6D11C}"/>
                  </a:ext>
                </a:extLst>
              </p:cNvPr>
              <p:cNvGrpSpPr/>
              <p:nvPr/>
            </p:nvGrpSpPr>
            <p:grpSpPr>
              <a:xfrm>
                <a:off x="6940564" y="4140664"/>
                <a:ext cx="81960" cy="104181"/>
                <a:chOff x="6940564" y="4140664"/>
                <a:chExt cx="81960" cy="104181"/>
              </a:xfrm>
            </p:grpSpPr>
            <p:sp>
              <p:nvSpPr>
                <p:cNvPr id="434" name="Freeform: Shape 433">
                  <a:extLst>
                    <a:ext uri="{FF2B5EF4-FFF2-40B4-BE49-F238E27FC236}">
                      <a16:creationId xmlns:a16="http://schemas.microsoft.com/office/drawing/2014/main" id="{1F76D96E-2507-D41F-9271-BA4F465FC221}"/>
                    </a:ext>
                  </a:extLst>
                </p:cNvPr>
                <p:cNvSpPr/>
                <p:nvPr/>
              </p:nvSpPr>
              <p:spPr>
                <a:xfrm>
                  <a:off x="6945130" y="4145231"/>
                  <a:ext cx="72821" cy="95061"/>
                </a:xfrm>
                <a:custGeom>
                  <a:avLst/>
                  <a:gdLst>
                    <a:gd name="connsiteX0" fmla="*/ 55083 w 72821"/>
                    <a:gd name="connsiteY0" fmla="*/ 0 h 95061"/>
                    <a:gd name="connsiteX1" fmla="*/ 31803 w 72821"/>
                    <a:gd name="connsiteY1" fmla="*/ 5834 h 95061"/>
                    <a:gd name="connsiteX2" fmla="*/ 32626 w 72821"/>
                    <a:gd name="connsiteY2" fmla="*/ 4773 h 95061"/>
                    <a:gd name="connsiteX3" fmla="*/ 0 w 72821"/>
                    <a:gd name="connsiteY3" fmla="*/ 95061 h 95061"/>
                    <a:gd name="connsiteX4" fmla="*/ 3529 w 72821"/>
                    <a:gd name="connsiteY4" fmla="*/ 84564 h 95061"/>
                    <a:gd name="connsiteX5" fmla="*/ 70665 w 72821"/>
                    <a:gd name="connsiteY5" fmla="*/ 46068 h 95061"/>
                    <a:gd name="connsiteX6" fmla="*/ 72750 w 72821"/>
                    <a:gd name="connsiteY6" fmla="*/ 41313 h 95061"/>
                    <a:gd name="connsiteX7" fmla="*/ 55083 w 72821"/>
                    <a:gd name="connsiteY7" fmla="*/ 0 h 95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821" h="95061">
                      <a:moveTo>
                        <a:pt x="55083" y="0"/>
                      </a:moveTo>
                      <a:cubicBezTo>
                        <a:pt x="47731" y="2670"/>
                        <a:pt x="39996" y="4664"/>
                        <a:pt x="31803" y="5834"/>
                      </a:cubicBezTo>
                      <a:cubicBezTo>
                        <a:pt x="32077" y="5486"/>
                        <a:pt x="32351" y="5139"/>
                        <a:pt x="32626" y="4773"/>
                      </a:cubicBezTo>
                      <a:cubicBezTo>
                        <a:pt x="9784" y="28036"/>
                        <a:pt x="3328" y="65416"/>
                        <a:pt x="0" y="95061"/>
                      </a:cubicBezTo>
                      <a:cubicBezTo>
                        <a:pt x="1774" y="91568"/>
                        <a:pt x="1774" y="86320"/>
                        <a:pt x="3529" y="84564"/>
                      </a:cubicBezTo>
                      <a:cubicBezTo>
                        <a:pt x="26499" y="67062"/>
                        <a:pt x="60076" y="67062"/>
                        <a:pt x="70665" y="46068"/>
                      </a:cubicBezTo>
                      <a:cubicBezTo>
                        <a:pt x="71360" y="44550"/>
                        <a:pt x="72055" y="42958"/>
                        <a:pt x="72750" y="41313"/>
                      </a:cubicBezTo>
                      <a:cubicBezTo>
                        <a:pt x="73426" y="25658"/>
                        <a:pt x="69458" y="8468"/>
                        <a:pt x="5508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5" name="Freeform: Shape 434">
                  <a:extLst>
                    <a:ext uri="{FF2B5EF4-FFF2-40B4-BE49-F238E27FC236}">
                      <a16:creationId xmlns:a16="http://schemas.microsoft.com/office/drawing/2014/main" id="{5824544C-2014-C88C-64A1-5FBF5E1358E8}"/>
                    </a:ext>
                  </a:extLst>
                </p:cNvPr>
                <p:cNvSpPr/>
                <p:nvPr/>
              </p:nvSpPr>
              <p:spPr>
                <a:xfrm>
                  <a:off x="6940564" y="4140664"/>
                  <a:ext cx="81960" cy="104181"/>
                </a:xfrm>
                <a:custGeom>
                  <a:avLst/>
                  <a:gdLst>
                    <a:gd name="connsiteX0" fmla="*/ 4566 w 81960"/>
                    <a:gd name="connsiteY0" fmla="*/ 104182 h 104181"/>
                    <a:gd name="connsiteX1" fmla="*/ 3268 w 81960"/>
                    <a:gd name="connsiteY1" fmla="*/ 103998 h 104181"/>
                    <a:gd name="connsiteX2" fmla="*/ 31 w 81960"/>
                    <a:gd name="connsiteY2" fmla="*/ 99116 h 104181"/>
                    <a:gd name="connsiteX3" fmla="*/ 33937 w 81960"/>
                    <a:gd name="connsiteY3" fmla="*/ 6139 h 104181"/>
                    <a:gd name="connsiteX4" fmla="*/ 39332 w 81960"/>
                    <a:gd name="connsiteY4" fmla="*/ 5298 h 104181"/>
                    <a:gd name="connsiteX5" fmla="*/ 58077 w 81960"/>
                    <a:gd name="connsiteY5" fmla="*/ 269 h 104181"/>
                    <a:gd name="connsiteX6" fmla="*/ 61954 w 81960"/>
                    <a:gd name="connsiteY6" fmla="*/ 635 h 104181"/>
                    <a:gd name="connsiteX7" fmla="*/ 81888 w 81960"/>
                    <a:gd name="connsiteY7" fmla="*/ 46080 h 104181"/>
                    <a:gd name="connsiteX8" fmla="*/ 81522 w 81960"/>
                    <a:gd name="connsiteY8" fmla="*/ 47690 h 104181"/>
                    <a:gd name="connsiteX9" fmla="*/ 79382 w 81960"/>
                    <a:gd name="connsiteY9" fmla="*/ 52554 h 104181"/>
                    <a:gd name="connsiteX10" fmla="*/ 41800 w 81960"/>
                    <a:gd name="connsiteY10" fmla="*/ 77755 h 104181"/>
                    <a:gd name="connsiteX11" fmla="*/ 11296 w 81960"/>
                    <a:gd name="connsiteY11" fmla="*/ 92440 h 104181"/>
                    <a:gd name="connsiteX12" fmla="*/ 10674 w 81960"/>
                    <a:gd name="connsiteY12" fmla="*/ 95202 h 104181"/>
                    <a:gd name="connsiteX13" fmla="*/ 8644 w 81960"/>
                    <a:gd name="connsiteY13" fmla="*/ 101676 h 104181"/>
                    <a:gd name="connsiteX14" fmla="*/ 4566 w 81960"/>
                    <a:gd name="connsiteY14" fmla="*/ 104182 h 104181"/>
                    <a:gd name="connsiteX15" fmla="*/ 38417 w 81960"/>
                    <a:gd name="connsiteY15" fmla="*/ 14716 h 104181"/>
                    <a:gd name="connsiteX16" fmla="*/ 11662 w 81960"/>
                    <a:gd name="connsiteY16" fmla="*/ 81193 h 104181"/>
                    <a:gd name="connsiteX17" fmla="*/ 38655 w 81960"/>
                    <a:gd name="connsiteY17" fmla="*/ 69178 h 104181"/>
                    <a:gd name="connsiteX18" fmla="*/ 71171 w 81960"/>
                    <a:gd name="connsiteY18" fmla="*/ 48567 h 104181"/>
                    <a:gd name="connsiteX19" fmla="*/ 72799 w 81960"/>
                    <a:gd name="connsiteY19" fmla="*/ 44873 h 104181"/>
                    <a:gd name="connsiteX20" fmla="*/ 59083 w 81960"/>
                    <a:gd name="connsiteY20" fmla="*/ 9632 h 104181"/>
                    <a:gd name="connsiteX21" fmla="*/ 38417 w 81960"/>
                    <a:gd name="connsiteY21" fmla="*/ 14716 h 104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960" h="104181">
                      <a:moveTo>
                        <a:pt x="4566" y="104182"/>
                      </a:moveTo>
                      <a:cubicBezTo>
                        <a:pt x="4127" y="104182"/>
                        <a:pt x="3688" y="104127"/>
                        <a:pt x="3268" y="103998"/>
                      </a:cubicBezTo>
                      <a:cubicBezTo>
                        <a:pt x="1146" y="103376"/>
                        <a:pt x="-226" y="101310"/>
                        <a:pt x="31" y="99116"/>
                      </a:cubicBezTo>
                      <a:cubicBezTo>
                        <a:pt x="3688" y="66490"/>
                        <a:pt x="10583" y="29932"/>
                        <a:pt x="33937" y="6139"/>
                      </a:cubicBezTo>
                      <a:cubicBezTo>
                        <a:pt x="35381" y="4658"/>
                        <a:pt x="37594" y="4365"/>
                        <a:pt x="39332" y="5298"/>
                      </a:cubicBezTo>
                      <a:cubicBezTo>
                        <a:pt x="45677" y="4182"/>
                        <a:pt x="51968" y="2500"/>
                        <a:pt x="58077" y="269"/>
                      </a:cubicBezTo>
                      <a:cubicBezTo>
                        <a:pt x="59357" y="-188"/>
                        <a:pt x="60783" y="-60"/>
                        <a:pt x="61954" y="635"/>
                      </a:cubicBezTo>
                      <a:cubicBezTo>
                        <a:pt x="75688" y="8718"/>
                        <a:pt x="82766" y="24866"/>
                        <a:pt x="81888" y="46080"/>
                      </a:cubicBezTo>
                      <a:cubicBezTo>
                        <a:pt x="81870" y="46629"/>
                        <a:pt x="81741" y="47178"/>
                        <a:pt x="81522" y="47690"/>
                      </a:cubicBezTo>
                      <a:cubicBezTo>
                        <a:pt x="80809" y="49372"/>
                        <a:pt x="80096" y="51000"/>
                        <a:pt x="79382" y="52554"/>
                      </a:cubicBezTo>
                      <a:cubicBezTo>
                        <a:pt x="72359" y="66471"/>
                        <a:pt x="57510" y="71958"/>
                        <a:pt x="41800" y="77755"/>
                      </a:cubicBezTo>
                      <a:cubicBezTo>
                        <a:pt x="31248" y="81651"/>
                        <a:pt x="20330" y="85692"/>
                        <a:pt x="11296" y="92440"/>
                      </a:cubicBezTo>
                      <a:cubicBezTo>
                        <a:pt x="11223" y="92788"/>
                        <a:pt x="10894" y="94232"/>
                        <a:pt x="10674" y="95202"/>
                      </a:cubicBezTo>
                      <a:cubicBezTo>
                        <a:pt x="10217" y="97250"/>
                        <a:pt x="9705" y="99573"/>
                        <a:pt x="8644" y="101676"/>
                      </a:cubicBezTo>
                      <a:cubicBezTo>
                        <a:pt x="7858" y="103249"/>
                        <a:pt x="6267" y="104182"/>
                        <a:pt x="4566" y="104182"/>
                      </a:cubicBezTo>
                      <a:close/>
                      <a:moveTo>
                        <a:pt x="38417" y="14716"/>
                      </a:moveTo>
                      <a:cubicBezTo>
                        <a:pt x="22726" y="32072"/>
                        <a:pt x="15612" y="56724"/>
                        <a:pt x="11662" y="81193"/>
                      </a:cubicBezTo>
                      <a:cubicBezTo>
                        <a:pt x="20239" y="75981"/>
                        <a:pt x="29566" y="72525"/>
                        <a:pt x="38655" y="69178"/>
                      </a:cubicBezTo>
                      <a:cubicBezTo>
                        <a:pt x="53249" y="63783"/>
                        <a:pt x="65849" y="59138"/>
                        <a:pt x="71171" y="48567"/>
                      </a:cubicBezTo>
                      <a:cubicBezTo>
                        <a:pt x="71683" y="47452"/>
                        <a:pt x="72232" y="46190"/>
                        <a:pt x="72799" y="44873"/>
                      </a:cubicBezTo>
                      <a:cubicBezTo>
                        <a:pt x="73091" y="34943"/>
                        <a:pt x="71518" y="18282"/>
                        <a:pt x="59083" y="9632"/>
                      </a:cubicBezTo>
                      <a:cubicBezTo>
                        <a:pt x="52316" y="11918"/>
                        <a:pt x="45385" y="13638"/>
                        <a:pt x="38417" y="147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36" name="Graphic 4">
                <a:extLst>
                  <a:ext uri="{FF2B5EF4-FFF2-40B4-BE49-F238E27FC236}">
                    <a16:creationId xmlns:a16="http://schemas.microsoft.com/office/drawing/2014/main" id="{C6F157E3-7B9B-B416-492C-08C72C2849CA}"/>
                  </a:ext>
                </a:extLst>
              </p:cNvPr>
              <p:cNvGrpSpPr/>
              <p:nvPr/>
            </p:nvGrpSpPr>
            <p:grpSpPr>
              <a:xfrm>
                <a:off x="6940092" y="4140388"/>
                <a:ext cx="82757" cy="106084"/>
                <a:chOff x="6940092" y="4140388"/>
                <a:chExt cx="82757" cy="106084"/>
              </a:xfrm>
            </p:grpSpPr>
            <p:sp>
              <p:nvSpPr>
                <p:cNvPr id="437" name="Freeform: Shape 436">
                  <a:extLst>
                    <a:ext uri="{FF2B5EF4-FFF2-40B4-BE49-F238E27FC236}">
                      <a16:creationId xmlns:a16="http://schemas.microsoft.com/office/drawing/2014/main" id="{6F8516E9-CAEE-27FA-8387-5FD0FC1F734D}"/>
                    </a:ext>
                  </a:extLst>
                </p:cNvPr>
                <p:cNvSpPr/>
                <p:nvPr/>
              </p:nvSpPr>
              <p:spPr>
                <a:xfrm>
                  <a:off x="6944654" y="4144901"/>
                  <a:ext cx="73620" cy="96999"/>
                </a:xfrm>
                <a:custGeom>
                  <a:avLst/>
                  <a:gdLst>
                    <a:gd name="connsiteX0" fmla="*/ 0 w 73620"/>
                    <a:gd name="connsiteY0" fmla="*/ 97000 h 96999"/>
                    <a:gd name="connsiteX1" fmla="*/ 183 w 73620"/>
                    <a:gd name="connsiteY1" fmla="*/ 95354 h 96999"/>
                    <a:gd name="connsiteX2" fmla="*/ 32900 w 73620"/>
                    <a:gd name="connsiteY2" fmla="*/ 4901 h 96999"/>
                    <a:gd name="connsiteX3" fmla="*/ 33357 w 73620"/>
                    <a:gd name="connsiteY3" fmla="*/ 5285 h 96999"/>
                    <a:gd name="connsiteX4" fmla="*/ 32992 w 73620"/>
                    <a:gd name="connsiteY4" fmla="*/ 5761 h 96999"/>
                    <a:gd name="connsiteX5" fmla="*/ 55467 w 73620"/>
                    <a:gd name="connsiteY5" fmla="*/ 55 h 96999"/>
                    <a:gd name="connsiteX6" fmla="*/ 55595 w 73620"/>
                    <a:gd name="connsiteY6" fmla="*/ 0 h 96999"/>
                    <a:gd name="connsiteX7" fmla="*/ 55723 w 73620"/>
                    <a:gd name="connsiteY7" fmla="*/ 73 h 96999"/>
                    <a:gd name="connsiteX8" fmla="*/ 73554 w 73620"/>
                    <a:gd name="connsiteY8" fmla="*/ 41660 h 96999"/>
                    <a:gd name="connsiteX9" fmla="*/ 73536 w 73620"/>
                    <a:gd name="connsiteY9" fmla="*/ 41770 h 96999"/>
                    <a:gd name="connsiteX10" fmla="*/ 71451 w 73620"/>
                    <a:gd name="connsiteY10" fmla="*/ 46525 h 96999"/>
                    <a:gd name="connsiteX11" fmla="*/ 36265 w 73620"/>
                    <a:gd name="connsiteY11" fmla="*/ 69513 h 96999"/>
                    <a:gd name="connsiteX12" fmla="*/ 4225 w 73620"/>
                    <a:gd name="connsiteY12" fmla="*/ 85131 h 96999"/>
                    <a:gd name="connsiteX13" fmla="*/ 2450 w 73620"/>
                    <a:gd name="connsiteY13" fmla="*/ 90050 h 96999"/>
                    <a:gd name="connsiteX14" fmla="*/ 768 w 73620"/>
                    <a:gd name="connsiteY14" fmla="*/ 95536 h 96999"/>
                    <a:gd name="connsiteX15" fmla="*/ 0 w 73620"/>
                    <a:gd name="connsiteY15" fmla="*/ 97000 h 96999"/>
                    <a:gd name="connsiteX16" fmla="*/ 32205 w 73620"/>
                    <a:gd name="connsiteY16" fmla="*/ 6456 h 96999"/>
                    <a:gd name="connsiteX17" fmla="*/ 1024 w 73620"/>
                    <a:gd name="connsiteY17" fmla="*/ 93122 h 96999"/>
                    <a:gd name="connsiteX18" fmla="*/ 1829 w 73620"/>
                    <a:gd name="connsiteY18" fmla="*/ 89886 h 96999"/>
                    <a:gd name="connsiteX19" fmla="*/ 3786 w 73620"/>
                    <a:gd name="connsiteY19" fmla="*/ 84655 h 96999"/>
                    <a:gd name="connsiteX20" fmla="*/ 36009 w 73620"/>
                    <a:gd name="connsiteY20" fmla="*/ 68927 h 96999"/>
                    <a:gd name="connsiteX21" fmla="*/ 70866 w 73620"/>
                    <a:gd name="connsiteY21" fmla="*/ 46232 h 96999"/>
                    <a:gd name="connsiteX22" fmla="*/ 72932 w 73620"/>
                    <a:gd name="connsiteY22" fmla="*/ 41550 h 96999"/>
                    <a:gd name="connsiteX23" fmla="*/ 55522 w 73620"/>
                    <a:gd name="connsiteY23" fmla="*/ 622 h 96999"/>
                    <a:gd name="connsiteX24" fmla="*/ 32315 w 73620"/>
                    <a:gd name="connsiteY24" fmla="*/ 6419 h 96999"/>
                    <a:gd name="connsiteX25" fmla="*/ 32205 w 73620"/>
                    <a:gd name="connsiteY25" fmla="*/ 6456 h 96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620" h="96999">
                      <a:moveTo>
                        <a:pt x="0" y="97000"/>
                      </a:moveTo>
                      <a:lnTo>
                        <a:pt x="183" y="95354"/>
                      </a:lnTo>
                      <a:cubicBezTo>
                        <a:pt x="3767" y="63441"/>
                        <a:pt x="10442" y="27761"/>
                        <a:pt x="32900" y="4901"/>
                      </a:cubicBezTo>
                      <a:lnTo>
                        <a:pt x="33357" y="5285"/>
                      </a:lnTo>
                      <a:lnTo>
                        <a:pt x="32992" y="5761"/>
                      </a:lnTo>
                      <a:cubicBezTo>
                        <a:pt x="40581" y="4627"/>
                        <a:pt x="48134" y="2725"/>
                        <a:pt x="55467" y="55"/>
                      </a:cubicBezTo>
                      <a:lnTo>
                        <a:pt x="55595" y="0"/>
                      </a:lnTo>
                      <a:lnTo>
                        <a:pt x="55723" y="73"/>
                      </a:lnTo>
                      <a:cubicBezTo>
                        <a:pt x="72347" y="9857"/>
                        <a:pt x="74030" y="30322"/>
                        <a:pt x="73554" y="41660"/>
                      </a:cubicBezTo>
                      <a:lnTo>
                        <a:pt x="73536" y="41770"/>
                      </a:lnTo>
                      <a:cubicBezTo>
                        <a:pt x="72731" y="43654"/>
                        <a:pt x="72073" y="45171"/>
                        <a:pt x="71451" y="46525"/>
                      </a:cubicBezTo>
                      <a:cubicBezTo>
                        <a:pt x="65251" y="58796"/>
                        <a:pt x="51170" y="64008"/>
                        <a:pt x="36265" y="69513"/>
                      </a:cubicBezTo>
                      <a:cubicBezTo>
                        <a:pt x="25238" y="73591"/>
                        <a:pt x="13844" y="77797"/>
                        <a:pt x="4225" y="85131"/>
                      </a:cubicBezTo>
                      <a:cubicBezTo>
                        <a:pt x="3365" y="85990"/>
                        <a:pt x="2926" y="87965"/>
                        <a:pt x="2450" y="90050"/>
                      </a:cubicBezTo>
                      <a:cubicBezTo>
                        <a:pt x="2030" y="91934"/>
                        <a:pt x="1591" y="93891"/>
                        <a:pt x="768" y="95536"/>
                      </a:cubicBezTo>
                      <a:lnTo>
                        <a:pt x="0" y="97000"/>
                      </a:lnTo>
                      <a:close/>
                      <a:moveTo>
                        <a:pt x="32205" y="6456"/>
                      </a:moveTo>
                      <a:cubicBezTo>
                        <a:pt x="11284" y="28675"/>
                        <a:pt x="4609" y="62454"/>
                        <a:pt x="1024" y="93122"/>
                      </a:cubicBezTo>
                      <a:cubicBezTo>
                        <a:pt x="1353" y="92080"/>
                        <a:pt x="1591" y="90983"/>
                        <a:pt x="1829" y="89886"/>
                      </a:cubicBezTo>
                      <a:cubicBezTo>
                        <a:pt x="2341" y="87618"/>
                        <a:pt x="2762" y="85661"/>
                        <a:pt x="3786" y="84655"/>
                      </a:cubicBezTo>
                      <a:cubicBezTo>
                        <a:pt x="13515" y="77248"/>
                        <a:pt x="24945" y="73024"/>
                        <a:pt x="36009" y="68927"/>
                      </a:cubicBezTo>
                      <a:cubicBezTo>
                        <a:pt x="50804" y="63459"/>
                        <a:pt x="64776" y="58302"/>
                        <a:pt x="70866" y="46232"/>
                      </a:cubicBezTo>
                      <a:cubicBezTo>
                        <a:pt x="71469" y="44897"/>
                        <a:pt x="72128" y="43416"/>
                        <a:pt x="72932" y="41550"/>
                      </a:cubicBezTo>
                      <a:cubicBezTo>
                        <a:pt x="73390" y="30377"/>
                        <a:pt x="71725" y="10278"/>
                        <a:pt x="55522" y="622"/>
                      </a:cubicBezTo>
                      <a:cubicBezTo>
                        <a:pt x="47951" y="3365"/>
                        <a:pt x="40142" y="5304"/>
                        <a:pt x="32315" y="6419"/>
                      </a:cubicBezTo>
                      <a:lnTo>
                        <a:pt x="32205" y="64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8" name="Freeform: Shape 437">
                  <a:extLst>
                    <a:ext uri="{FF2B5EF4-FFF2-40B4-BE49-F238E27FC236}">
                      <a16:creationId xmlns:a16="http://schemas.microsoft.com/office/drawing/2014/main" id="{A8784B41-A14C-A5AF-2DDF-12E772207D08}"/>
                    </a:ext>
                  </a:extLst>
                </p:cNvPr>
                <p:cNvSpPr/>
                <p:nvPr/>
              </p:nvSpPr>
              <p:spPr>
                <a:xfrm>
                  <a:off x="6940092" y="4140388"/>
                  <a:ext cx="82757" cy="106084"/>
                </a:xfrm>
                <a:custGeom>
                  <a:avLst/>
                  <a:gdLst>
                    <a:gd name="connsiteX0" fmla="*/ 4562 w 82757"/>
                    <a:gd name="connsiteY0" fmla="*/ 106085 h 106084"/>
                    <a:gd name="connsiteX1" fmla="*/ 3264 w 82757"/>
                    <a:gd name="connsiteY1" fmla="*/ 105902 h 106084"/>
                    <a:gd name="connsiteX2" fmla="*/ 27 w 82757"/>
                    <a:gd name="connsiteY2" fmla="*/ 101019 h 106084"/>
                    <a:gd name="connsiteX3" fmla="*/ 210 w 82757"/>
                    <a:gd name="connsiteY3" fmla="*/ 99373 h 106084"/>
                    <a:gd name="connsiteX4" fmla="*/ 34207 w 82757"/>
                    <a:gd name="connsiteY4" fmla="*/ 6214 h 106084"/>
                    <a:gd name="connsiteX5" fmla="*/ 39529 w 82757"/>
                    <a:gd name="connsiteY5" fmla="*/ 5336 h 106084"/>
                    <a:gd name="connsiteX6" fmla="*/ 58475 w 82757"/>
                    <a:gd name="connsiteY6" fmla="*/ 289 h 106084"/>
                    <a:gd name="connsiteX7" fmla="*/ 62499 w 82757"/>
                    <a:gd name="connsiteY7" fmla="*/ 600 h 106084"/>
                    <a:gd name="connsiteX8" fmla="*/ 82689 w 82757"/>
                    <a:gd name="connsiteY8" fmla="*/ 46375 h 106084"/>
                    <a:gd name="connsiteX9" fmla="*/ 82597 w 82757"/>
                    <a:gd name="connsiteY9" fmla="*/ 47161 h 106084"/>
                    <a:gd name="connsiteX10" fmla="*/ 82305 w 82757"/>
                    <a:gd name="connsiteY10" fmla="*/ 48094 h 106084"/>
                    <a:gd name="connsiteX11" fmla="*/ 80165 w 82757"/>
                    <a:gd name="connsiteY11" fmla="*/ 52958 h 106084"/>
                    <a:gd name="connsiteX12" fmla="*/ 42419 w 82757"/>
                    <a:gd name="connsiteY12" fmla="*/ 78324 h 106084"/>
                    <a:gd name="connsiteX13" fmla="*/ 12170 w 82757"/>
                    <a:gd name="connsiteY13" fmla="*/ 92826 h 106084"/>
                    <a:gd name="connsiteX14" fmla="*/ 11475 w 82757"/>
                    <a:gd name="connsiteY14" fmla="*/ 95551 h 106084"/>
                    <a:gd name="connsiteX15" fmla="*/ 9409 w 82757"/>
                    <a:gd name="connsiteY15" fmla="*/ 102098 h 106084"/>
                    <a:gd name="connsiteX16" fmla="*/ 8659 w 82757"/>
                    <a:gd name="connsiteY16" fmla="*/ 103579 h 106084"/>
                    <a:gd name="connsiteX17" fmla="*/ 4562 w 82757"/>
                    <a:gd name="connsiteY17" fmla="*/ 106085 h 106084"/>
                    <a:gd name="connsiteX18" fmla="*/ 39035 w 82757"/>
                    <a:gd name="connsiteY18" fmla="*/ 15267 h 106084"/>
                    <a:gd name="connsiteX19" fmla="*/ 12499 w 82757"/>
                    <a:gd name="connsiteY19" fmla="*/ 80884 h 106084"/>
                    <a:gd name="connsiteX20" fmla="*/ 38962 w 82757"/>
                    <a:gd name="connsiteY20" fmla="*/ 69180 h 106084"/>
                    <a:gd name="connsiteX21" fmla="*/ 71350 w 82757"/>
                    <a:gd name="connsiteY21" fmla="*/ 48715 h 106084"/>
                    <a:gd name="connsiteX22" fmla="*/ 72959 w 82757"/>
                    <a:gd name="connsiteY22" fmla="*/ 45076 h 106084"/>
                    <a:gd name="connsiteX23" fmla="*/ 59481 w 82757"/>
                    <a:gd name="connsiteY23" fmla="*/ 10219 h 106084"/>
                    <a:gd name="connsiteX24" fmla="*/ 39035 w 82757"/>
                    <a:gd name="connsiteY24" fmla="*/ 15267 h 106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2757" h="106084">
                      <a:moveTo>
                        <a:pt x="4562" y="106085"/>
                      </a:moveTo>
                      <a:cubicBezTo>
                        <a:pt x="4124" y="106085"/>
                        <a:pt x="3685" y="106030"/>
                        <a:pt x="3264" y="105902"/>
                      </a:cubicBezTo>
                      <a:cubicBezTo>
                        <a:pt x="1142" y="105262"/>
                        <a:pt x="-211" y="103214"/>
                        <a:pt x="27" y="101019"/>
                      </a:cubicBezTo>
                      <a:lnTo>
                        <a:pt x="210" y="99373"/>
                      </a:lnTo>
                      <a:cubicBezTo>
                        <a:pt x="3886" y="66692"/>
                        <a:pt x="10780" y="30062"/>
                        <a:pt x="34207" y="6214"/>
                      </a:cubicBezTo>
                      <a:cubicBezTo>
                        <a:pt x="35634" y="4770"/>
                        <a:pt x="37792" y="4458"/>
                        <a:pt x="39529" y="5336"/>
                      </a:cubicBezTo>
                      <a:cubicBezTo>
                        <a:pt x="45930" y="4221"/>
                        <a:pt x="52294" y="2520"/>
                        <a:pt x="58475" y="289"/>
                      </a:cubicBezTo>
                      <a:cubicBezTo>
                        <a:pt x="59774" y="-169"/>
                        <a:pt x="61328" y="-95"/>
                        <a:pt x="62499" y="600"/>
                      </a:cubicBezTo>
                      <a:cubicBezTo>
                        <a:pt x="81281" y="11664"/>
                        <a:pt x="83201" y="34030"/>
                        <a:pt x="82689" y="46375"/>
                      </a:cubicBezTo>
                      <a:cubicBezTo>
                        <a:pt x="82689" y="46631"/>
                        <a:pt x="82652" y="46905"/>
                        <a:pt x="82597" y="47161"/>
                      </a:cubicBezTo>
                      <a:cubicBezTo>
                        <a:pt x="82542" y="47435"/>
                        <a:pt x="82415" y="47819"/>
                        <a:pt x="82305" y="48094"/>
                      </a:cubicBezTo>
                      <a:cubicBezTo>
                        <a:pt x="81482" y="50032"/>
                        <a:pt x="80805" y="51587"/>
                        <a:pt x="80165" y="52958"/>
                      </a:cubicBezTo>
                      <a:cubicBezTo>
                        <a:pt x="73088" y="66985"/>
                        <a:pt x="57488" y="72746"/>
                        <a:pt x="42419" y="78324"/>
                      </a:cubicBezTo>
                      <a:cubicBezTo>
                        <a:pt x="31940" y="82201"/>
                        <a:pt x="21131" y="86188"/>
                        <a:pt x="12170" y="92826"/>
                      </a:cubicBezTo>
                      <a:cubicBezTo>
                        <a:pt x="11951" y="93466"/>
                        <a:pt x="11676" y="94691"/>
                        <a:pt x="11475" y="95551"/>
                      </a:cubicBezTo>
                      <a:cubicBezTo>
                        <a:pt x="11018" y="97636"/>
                        <a:pt x="10488" y="99958"/>
                        <a:pt x="9409" y="102098"/>
                      </a:cubicBezTo>
                      <a:lnTo>
                        <a:pt x="8659" y="103579"/>
                      </a:lnTo>
                      <a:cubicBezTo>
                        <a:pt x="7854" y="105134"/>
                        <a:pt x="6245" y="106085"/>
                        <a:pt x="4562" y="106085"/>
                      </a:cubicBezTo>
                      <a:close/>
                      <a:moveTo>
                        <a:pt x="39035" y="15267"/>
                      </a:moveTo>
                      <a:cubicBezTo>
                        <a:pt x="23399" y="32604"/>
                        <a:pt x="16395" y="56963"/>
                        <a:pt x="12499" y="80884"/>
                      </a:cubicBezTo>
                      <a:cubicBezTo>
                        <a:pt x="20967" y="75836"/>
                        <a:pt x="30074" y="72453"/>
                        <a:pt x="38962" y="69180"/>
                      </a:cubicBezTo>
                      <a:cubicBezTo>
                        <a:pt x="52916" y="64022"/>
                        <a:pt x="66065" y="59158"/>
                        <a:pt x="71350" y="48715"/>
                      </a:cubicBezTo>
                      <a:cubicBezTo>
                        <a:pt x="71789" y="47746"/>
                        <a:pt x="72320" y="46539"/>
                        <a:pt x="72959" y="45076"/>
                      </a:cubicBezTo>
                      <a:cubicBezTo>
                        <a:pt x="73252" y="35255"/>
                        <a:pt x="71698" y="18815"/>
                        <a:pt x="59481" y="10219"/>
                      </a:cubicBezTo>
                      <a:cubicBezTo>
                        <a:pt x="52788" y="12505"/>
                        <a:pt x="45930" y="14188"/>
                        <a:pt x="39035" y="152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39" name="Graphic 4">
              <a:extLst>
                <a:ext uri="{FF2B5EF4-FFF2-40B4-BE49-F238E27FC236}">
                  <a16:creationId xmlns:a16="http://schemas.microsoft.com/office/drawing/2014/main" id="{E253E04B-9451-5408-E105-1D611B72E023}"/>
                </a:ext>
              </a:extLst>
            </p:cNvPr>
            <p:cNvGrpSpPr/>
            <p:nvPr/>
          </p:nvGrpSpPr>
          <p:grpSpPr>
            <a:xfrm>
              <a:off x="6994948" y="4106752"/>
              <a:ext cx="63836" cy="85990"/>
              <a:chOff x="6994948" y="4106752"/>
              <a:chExt cx="63836" cy="85990"/>
            </a:xfrm>
          </p:grpSpPr>
          <p:grpSp>
            <p:nvGrpSpPr>
              <p:cNvPr id="440" name="Graphic 4">
                <a:extLst>
                  <a:ext uri="{FF2B5EF4-FFF2-40B4-BE49-F238E27FC236}">
                    <a16:creationId xmlns:a16="http://schemas.microsoft.com/office/drawing/2014/main" id="{88ADE9A6-38BA-5465-41F8-E57EB4138503}"/>
                  </a:ext>
                </a:extLst>
              </p:cNvPr>
              <p:cNvGrpSpPr/>
              <p:nvPr/>
            </p:nvGrpSpPr>
            <p:grpSpPr>
              <a:xfrm>
                <a:off x="6995640" y="4107549"/>
                <a:ext cx="62838" cy="83566"/>
                <a:chOff x="6995640" y="4107549"/>
                <a:chExt cx="62838" cy="83566"/>
              </a:xfrm>
            </p:grpSpPr>
            <p:sp>
              <p:nvSpPr>
                <p:cNvPr id="441" name="Freeform: Shape 440">
                  <a:extLst>
                    <a:ext uri="{FF2B5EF4-FFF2-40B4-BE49-F238E27FC236}">
                      <a16:creationId xmlns:a16="http://schemas.microsoft.com/office/drawing/2014/main" id="{B6E7B65F-F781-1903-5FBC-45191F74D4D2}"/>
                    </a:ext>
                  </a:extLst>
                </p:cNvPr>
                <p:cNvSpPr/>
                <p:nvPr/>
              </p:nvSpPr>
              <p:spPr>
                <a:xfrm>
                  <a:off x="7000195" y="4112093"/>
                  <a:ext cx="53712" cy="74450"/>
                </a:xfrm>
                <a:custGeom>
                  <a:avLst/>
                  <a:gdLst>
                    <a:gd name="connsiteX0" fmla="*/ 53712 w 53712"/>
                    <a:gd name="connsiteY0" fmla="*/ 22366 h 74450"/>
                    <a:gd name="connsiteX1" fmla="*/ 50402 w 53712"/>
                    <a:gd name="connsiteY1" fmla="*/ 0 h 74450"/>
                    <a:gd name="connsiteX2" fmla="*/ 0 w 53712"/>
                    <a:gd name="connsiteY2" fmla="*/ 33138 h 74450"/>
                    <a:gd name="connsiteX3" fmla="*/ 17685 w 53712"/>
                    <a:gd name="connsiteY3" fmla="*/ 74450 h 74450"/>
                    <a:gd name="connsiteX4" fmla="*/ 53712 w 53712"/>
                    <a:gd name="connsiteY4" fmla="*/ 22366 h 7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12" h="74450">
                      <a:moveTo>
                        <a:pt x="53712" y="22366"/>
                      </a:moveTo>
                      <a:cubicBezTo>
                        <a:pt x="51243" y="15343"/>
                        <a:pt x="50146" y="7717"/>
                        <a:pt x="50402" y="0"/>
                      </a:cubicBezTo>
                      <a:cubicBezTo>
                        <a:pt x="35845" y="14392"/>
                        <a:pt x="19276" y="26134"/>
                        <a:pt x="0" y="33138"/>
                      </a:cubicBezTo>
                      <a:cubicBezTo>
                        <a:pt x="14375" y="41605"/>
                        <a:pt x="18343" y="58796"/>
                        <a:pt x="17685" y="74450"/>
                      </a:cubicBezTo>
                      <a:cubicBezTo>
                        <a:pt x="25585" y="55943"/>
                        <a:pt x="34345" y="30139"/>
                        <a:pt x="53712" y="2236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2" name="Freeform: Shape 441">
                  <a:extLst>
                    <a:ext uri="{FF2B5EF4-FFF2-40B4-BE49-F238E27FC236}">
                      <a16:creationId xmlns:a16="http://schemas.microsoft.com/office/drawing/2014/main" id="{A572038A-FF41-6101-11E4-C10AE74B4BEF}"/>
                    </a:ext>
                  </a:extLst>
                </p:cNvPr>
                <p:cNvSpPr/>
                <p:nvPr/>
              </p:nvSpPr>
              <p:spPr>
                <a:xfrm>
                  <a:off x="6995640" y="4107549"/>
                  <a:ext cx="62838" cy="83566"/>
                </a:xfrm>
                <a:custGeom>
                  <a:avLst/>
                  <a:gdLst>
                    <a:gd name="connsiteX0" fmla="*/ 22258 w 62838"/>
                    <a:gd name="connsiteY0" fmla="*/ 83566 h 83566"/>
                    <a:gd name="connsiteX1" fmla="*/ 21252 w 62838"/>
                    <a:gd name="connsiteY1" fmla="*/ 83456 h 83566"/>
                    <a:gd name="connsiteX2" fmla="*/ 17686 w 62838"/>
                    <a:gd name="connsiteY2" fmla="*/ 78811 h 83566"/>
                    <a:gd name="connsiteX3" fmla="*/ 2251 w 62838"/>
                    <a:gd name="connsiteY3" fmla="*/ 41632 h 83566"/>
                    <a:gd name="connsiteX4" fmla="*/ 20 w 62838"/>
                    <a:gd name="connsiteY4" fmla="*/ 37279 h 83566"/>
                    <a:gd name="connsiteX5" fmla="*/ 3019 w 62838"/>
                    <a:gd name="connsiteY5" fmla="*/ 33402 h 83566"/>
                    <a:gd name="connsiteX6" fmla="*/ 51775 w 62838"/>
                    <a:gd name="connsiteY6" fmla="*/ 1325 h 83566"/>
                    <a:gd name="connsiteX7" fmla="*/ 56822 w 62838"/>
                    <a:gd name="connsiteY7" fmla="*/ 393 h 83566"/>
                    <a:gd name="connsiteX8" fmla="*/ 59547 w 62838"/>
                    <a:gd name="connsiteY8" fmla="*/ 4745 h 83566"/>
                    <a:gd name="connsiteX9" fmla="*/ 62583 w 62838"/>
                    <a:gd name="connsiteY9" fmla="*/ 25429 h 83566"/>
                    <a:gd name="connsiteX10" fmla="*/ 59968 w 62838"/>
                    <a:gd name="connsiteY10" fmla="*/ 31190 h 83566"/>
                    <a:gd name="connsiteX11" fmla="*/ 29025 w 62838"/>
                    <a:gd name="connsiteY11" fmla="*/ 74679 h 83566"/>
                    <a:gd name="connsiteX12" fmla="*/ 26464 w 62838"/>
                    <a:gd name="connsiteY12" fmla="*/ 80823 h 83566"/>
                    <a:gd name="connsiteX13" fmla="*/ 22258 w 62838"/>
                    <a:gd name="connsiteY13" fmla="*/ 83566 h 83566"/>
                    <a:gd name="connsiteX14" fmla="*/ 13717 w 62838"/>
                    <a:gd name="connsiteY14" fmla="*/ 38944 h 83566"/>
                    <a:gd name="connsiteX15" fmla="*/ 25202 w 62838"/>
                    <a:gd name="connsiteY15" fmla="*/ 60231 h 83566"/>
                    <a:gd name="connsiteX16" fmla="*/ 52707 w 62838"/>
                    <a:gd name="connsiteY16" fmla="*/ 24496 h 83566"/>
                    <a:gd name="connsiteX17" fmla="*/ 50805 w 62838"/>
                    <a:gd name="connsiteY17" fmla="*/ 14730 h 83566"/>
                    <a:gd name="connsiteX18" fmla="*/ 13717 w 62838"/>
                    <a:gd name="connsiteY18" fmla="*/ 38944 h 8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2838" h="83566">
                      <a:moveTo>
                        <a:pt x="22258" y="83566"/>
                      </a:moveTo>
                      <a:cubicBezTo>
                        <a:pt x="21929" y="83566"/>
                        <a:pt x="21581" y="83530"/>
                        <a:pt x="21252" y="83456"/>
                      </a:cubicBezTo>
                      <a:cubicBezTo>
                        <a:pt x="19094" y="82963"/>
                        <a:pt x="17595" y="81006"/>
                        <a:pt x="17686" y="78811"/>
                      </a:cubicBezTo>
                      <a:cubicBezTo>
                        <a:pt x="18107" y="68570"/>
                        <a:pt x="16680" y="50117"/>
                        <a:pt x="2251" y="41632"/>
                      </a:cubicBezTo>
                      <a:cubicBezTo>
                        <a:pt x="733" y="40736"/>
                        <a:pt x="-145" y="39035"/>
                        <a:pt x="20" y="37279"/>
                      </a:cubicBezTo>
                      <a:cubicBezTo>
                        <a:pt x="184" y="35524"/>
                        <a:pt x="1355" y="34006"/>
                        <a:pt x="3019" y="33402"/>
                      </a:cubicBezTo>
                      <a:cubicBezTo>
                        <a:pt x="20338" y="27111"/>
                        <a:pt x="36285" y="16632"/>
                        <a:pt x="51775" y="1325"/>
                      </a:cubicBezTo>
                      <a:cubicBezTo>
                        <a:pt x="53110" y="9"/>
                        <a:pt x="55122" y="-375"/>
                        <a:pt x="56822" y="393"/>
                      </a:cubicBezTo>
                      <a:cubicBezTo>
                        <a:pt x="58541" y="1142"/>
                        <a:pt x="59620" y="2862"/>
                        <a:pt x="59547" y="4745"/>
                      </a:cubicBezTo>
                      <a:cubicBezTo>
                        <a:pt x="59291" y="12024"/>
                        <a:pt x="60315" y="18973"/>
                        <a:pt x="62583" y="25429"/>
                      </a:cubicBezTo>
                      <a:cubicBezTo>
                        <a:pt x="63388" y="27733"/>
                        <a:pt x="62235" y="30275"/>
                        <a:pt x="59968" y="31190"/>
                      </a:cubicBezTo>
                      <a:cubicBezTo>
                        <a:pt x="44423" y="37426"/>
                        <a:pt x="35883" y="58073"/>
                        <a:pt x="29025" y="74679"/>
                      </a:cubicBezTo>
                      <a:cubicBezTo>
                        <a:pt x="28147" y="76782"/>
                        <a:pt x="27306" y="78848"/>
                        <a:pt x="26464" y="80823"/>
                      </a:cubicBezTo>
                      <a:cubicBezTo>
                        <a:pt x="25733" y="82505"/>
                        <a:pt x="24050" y="83566"/>
                        <a:pt x="22258" y="83566"/>
                      </a:cubicBezTo>
                      <a:close/>
                      <a:moveTo>
                        <a:pt x="13717" y="38944"/>
                      </a:moveTo>
                      <a:cubicBezTo>
                        <a:pt x="19277" y="44339"/>
                        <a:pt x="23154" y="51544"/>
                        <a:pt x="25202" y="60231"/>
                      </a:cubicBezTo>
                      <a:cubicBezTo>
                        <a:pt x="31493" y="46113"/>
                        <a:pt x="39595" y="31592"/>
                        <a:pt x="52707" y="24496"/>
                      </a:cubicBezTo>
                      <a:cubicBezTo>
                        <a:pt x="51830" y="21314"/>
                        <a:pt x="51189" y="18059"/>
                        <a:pt x="50805" y="14730"/>
                      </a:cubicBezTo>
                      <a:cubicBezTo>
                        <a:pt x="38937" y="25246"/>
                        <a:pt x="26702" y="33238"/>
                        <a:pt x="13717" y="389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43" name="Graphic 4">
                <a:extLst>
                  <a:ext uri="{FF2B5EF4-FFF2-40B4-BE49-F238E27FC236}">
                    <a16:creationId xmlns:a16="http://schemas.microsoft.com/office/drawing/2014/main" id="{28C6F67C-6C21-1516-DD7B-42C30D57AEBC}"/>
                  </a:ext>
                </a:extLst>
              </p:cNvPr>
              <p:cNvGrpSpPr/>
              <p:nvPr/>
            </p:nvGrpSpPr>
            <p:grpSpPr>
              <a:xfrm>
                <a:off x="6994948" y="4106752"/>
                <a:ext cx="63836" cy="85990"/>
                <a:chOff x="6994948" y="4106752"/>
                <a:chExt cx="63836" cy="85990"/>
              </a:xfrm>
            </p:grpSpPr>
            <p:sp>
              <p:nvSpPr>
                <p:cNvPr id="444" name="Freeform: Shape 443">
                  <a:extLst>
                    <a:ext uri="{FF2B5EF4-FFF2-40B4-BE49-F238E27FC236}">
                      <a16:creationId xmlns:a16="http://schemas.microsoft.com/office/drawing/2014/main" id="{0000EF61-D554-5629-7DE7-88DF9D5F6678}"/>
                    </a:ext>
                  </a:extLst>
                </p:cNvPr>
                <p:cNvSpPr/>
                <p:nvPr/>
              </p:nvSpPr>
              <p:spPr>
                <a:xfrm>
                  <a:off x="6999518" y="4111343"/>
                  <a:ext cx="54772" cy="76827"/>
                </a:xfrm>
                <a:custGeom>
                  <a:avLst/>
                  <a:gdLst>
                    <a:gd name="connsiteX0" fmla="*/ 18013 w 54772"/>
                    <a:gd name="connsiteY0" fmla="*/ 76828 h 76827"/>
                    <a:gd name="connsiteX1" fmla="*/ 18087 w 54772"/>
                    <a:gd name="connsiteY1" fmla="*/ 75182 h 76827"/>
                    <a:gd name="connsiteX2" fmla="*/ 549 w 54772"/>
                    <a:gd name="connsiteY2" fmla="*/ 34125 h 76827"/>
                    <a:gd name="connsiteX3" fmla="*/ 0 w 54772"/>
                    <a:gd name="connsiteY3" fmla="*/ 33814 h 76827"/>
                    <a:gd name="connsiteX4" fmla="*/ 585 w 54772"/>
                    <a:gd name="connsiteY4" fmla="*/ 33595 h 76827"/>
                    <a:gd name="connsiteX5" fmla="*/ 50877 w 54772"/>
                    <a:gd name="connsiteY5" fmla="*/ 530 h 76827"/>
                    <a:gd name="connsiteX6" fmla="*/ 51407 w 54772"/>
                    <a:gd name="connsiteY6" fmla="*/ 0 h 76827"/>
                    <a:gd name="connsiteX7" fmla="*/ 51389 w 54772"/>
                    <a:gd name="connsiteY7" fmla="*/ 750 h 76827"/>
                    <a:gd name="connsiteX8" fmla="*/ 54681 w 54772"/>
                    <a:gd name="connsiteY8" fmla="*/ 23006 h 76827"/>
                    <a:gd name="connsiteX9" fmla="*/ 54772 w 54772"/>
                    <a:gd name="connsiteY9" fmla="*/ 23281 h 76827"/>
                    <a:gd name="connsiteX10" fmla="*/ 54517 w 54772"/>
                    <a:gd name="connsiteY10" fmla="*/ 23390 h 76827"/>
                    <a:gd name="connsiteX11" fmla="*/ 21214 w 54772"/>
                    <a:gd name="connsiteY11" fmla="*/ 69202 h 76827"/>
                    <a:gd name="connsiteX12" fmla="*/ 18654 w 54772"/>
                    <a:gd name="connsiteY12" fmla="*/ 75310 h 76827"/>
                    <a:gd name="connsiteX13" fmla="*/ 18013 w 54772"/>
                    <a:gd name="connsiteY13" fmla="*/ 76828 h 76827"/>
                    <a:gd name="connsiteX14" fmla="*/ 1372 w 54772"/>
                    <a:gd name="connsiteY14" fmla="*/ 33942 h 76827"/>
                    <a:gd name="connsiteX15" fmla="*/ 18727 w 54772"/>
                    <a:gd name="connsiteY15" fmla="*/ 73609 h 76827"/>
                    <a:gd name="connsiteX16" fmla="*/ 20647 w 54772"/>
                    <a:gd name="connsiteY16" fmla="*/ 68982 h 76827"/>
                    <a:gd name="connsiteX17" fmla="*/ 54023 w 54772"/>
                    <a:gd name="connsiteY17" fmla="*/ 22951 h 76827"/>
                    <a:gd name="connsiteX18" fmla="*/ 50768 w 54772"/>
                    <a:gd name="connsiteY18" fmla="*/ 1481 h 76827"/>
                    <a:gd name="connsiteX19" fmla="*/ 1372 w 54772"/>
                    <a:gd name="connsiteY19" fmla="*/ 33942 h 76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4772" h="76827">
                      <a:moveTo>
                        <a:pt x="18013" y="76828"/>
                      </a:moveTo>
                      <a:lnTo>
                        <a:pt x="18087" y="75182"/>
                      </a:lnTo>
                      <a:cubicBezTo>
                        <a:pt x="18562" y="63990"/>
                        <a:pt x="16898" y="43763"/>
                        <a:pt x="549" y="34125"/>
                      </a:cubicBezTo>
                      <a:lnTo>
                        <a:pt x="0" y="33814"/>
                      </a:lnTo>
                      <a:lnTo>
                        <a:pt x="585" y="33595"/>
                      </a:lnTo>
                      <a:cubicBezTo>
                        <a:pt x="18507" y="27102"/>
                        <a:pt x="34948" y="16276"/>
                        <a:pt x="50877" y="530"/>
                      </a:cubicBezTo>
                      <a:lnTo>
                        <a:pt x="51407" y="0"/>
                      </a:lnTo>
                      <a:lnTo>
                        <a:pt x="51389" y="750"/>
                      </a:lnTo>
                      <a:cubicBezTo>
                        <a:pt x="51115" y="8577"/>
                        <a:pt x="52231" y="16056"/>
                        <a:pt x="54681" y="23006"/>
                      </a:cubicBezTo>
                      <a:lnTo>
                        <a:pt x="54772" y="23281"/>
                      </a:lnTo>
                      <a:lnTo>
                        <a:pt x="54517" y="23390"/>
                      </a:lnTo>
                      <a:cubicBezTo>
                        <a:pt x="37307" y="30285"/>
                        <a:pt x="28383" y="51865"/>
                        <a:pt x="21214" y="69202"/>
                      </a:cubicBezTo>
                      <a:cubicBezTo>
                        <a:pt x="20336" y="71305"/>
                        <a:pt x="19495" y="73353"/>
                        <a:pt x="18654" y="75310"/>
                      </a:cubicBezTo>
                      <a:lnTo>
                        <a:pt x="18013" y="76828"/>
                      </a:lnTo>
                      <a:close/>
                      <a:moveTo>
                        <a:pt x="1372" y="33942"/>
                      </a:moveTo>
                      <a:cubicBezTo>
                        <a:pt x="16752" y="43397"/>
                        <a:pt x="18946" y="62161"/>
                        <a:pt x="18727" y="73609"/>
                      </a:cubicBezTo>
                      <a:cubicBezTo>
                        <a:pt x="19367" y="72109"/>
                        <a:pt x="20007" y="70555"/>
                        <a:pt x="20647" y="68982"/>
                      </a:cubicBezTo>
                      <a:cubicBezTo>
                        <a:pt x="27834" y="51627"/>
                        <a:pt x="36759" y="30065"/>
                        <a:pt x="54023" y="22951"/>
                      </a:cubicBezTo>
                      <a:cubicBezTo>
                        <a:pt x="51682" y="16240"/>
                        <a:pt x="50603" y="9016"/>
                        <a:pt x="50768" y="1481"/>
                      </a:cubicBezTo>
                      <a:cubicBezTo>
                        <a:pt x="35131" y="16843"/>
                        <a:pt x="18946" y="27468"/>
                        <a:pt x="1372" y="3394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5" name="Freeform: Shape 444">
                  <a:extLst>
                    <a:ext uri="{FF2B5EF4-FFF2-40B4-BE49-F238E27FC236}">
                      <a16:creationId xmlns:a16="http://schemas.microsoft.com/office/drawing/2014/main" id="{361DDD81-A443-B351-6FEB-A96D42ACEA85}"/>
                    </a:ext>
                  </a:extLst>
                </p:cNvPr>
                <p:cNvSpPr/>
                <p:nvPr/>
              </p:nvSpPr>
              <p:spPr>
                <a:xfrm>
                  <a:off x="6994948" y="4106752"/>
                  <a:ext cx="63836" cy="85990"/>
                </a:xfrm>
                <a:custGeom>
                  <a:avLst/>
                  <a:gdLst>
                    <a:gd name="connsiteX0" fmla="*/ 22583 w 63836"/>
                    <a:gd name="connsiteY0" fmla="*/ 85991 h 85990"/>
                    <a:gd name="connsiteX1" fmla="*/ 21578 w 63836"/>
                    <a:gd name="connsiteY1" fmla="*/ 85881 h 85990"/>
                    <a:gd name="connsiteX2" fmla="*/ 18011 w 63836"/>
                    <a:gd name="connsiteY2" fmla="*/ 81236 h 85990"/>
                    <a:gd name="connsiteX3" fmla="*/ 18084 w 63836"/>
                    <a:gd name="connsiteY3" fmla="*/ 79590 h 85990"/>
                    <a:gd name="connsiteX4" fmla="*/ 2796 w 63836"/>
                    <a:gd name="connsiteY4" fmla="*/ 42666 h 85990"/>
                    <a:gd name="connsiteX5" fmla="*/ 2266 w 63836"/>
                    <a:gd name="connsiteY5" fmla="*/ 42355 h 85990"/>
                    <a:gd name="connsiteX6" fmla="*/ 16 w 63836"/>
                    <a:gd name="connsiteY6" fmla="*/ 37985 h 85990"/>
                    <a:gd name="connsiteX7" fmla="*/ 3015 w 63836"/>
                    <a:gd name="connsiteY7" fmla="*/ 34108 h 85990"/>
                    <a:gd name="connsiteX8" fmla="*/ 3600 w 63836"/>
                    <a:gd name="connsiteY8" fmla="*/ 33888 h 85990"/>
                    <a:gd name="connsiteX9" fmla="*/ 52228 w 63836"/>
                    <a:gd name="connsiteY9" fmla="*/ 1866 h 85990"/>
                    <a:gd name="connsiteX10" fmla="*/ 52777 w 63836"/>
                    <a:gd name="connsiteY10" fmla="*/ 1317 h 85990"/>
                    <a:gd name="connsiteX11" fmla="*/ 57824 w 63836"/>
                    <a:gd name="connsiteY11" fmla="*/ 385 h 85990"/>
                    <a:gd name="connsiteX12" fmla="*/ 60549 w 63836"/>
                    <a:gd name="connsiteY12" fmla="*/ 4737 h 85990"/>
                    <a:gd name="connsiteX13" fmla="*/ 60531 w 63836"/>
                    <a:gd name="connsiteY13" fmla="*/ 5487 h 85990"/>
                    <a:gd name="connsiteX14" fmla="*/ 63567 w 63836"/>
                    <a:gd name="connsiteY14" fmla="*/ 26061 h 85990"/>
                    <a:gd name="connsiteX15" fmla="*/ 61080 w 63836"/>
                    <a:gd name="connsiteY15" fmla="*/ 32077 h 85990"/>
                    <a:gd name="connsiteX16" fmla="*/ 30027 w 63836"/>
                    <a:gd name="connsiteY16" fmla="*/ 75493 h 85990"/>
                    <a:gd name="connsiteX17" fmla="*/ 29569 w 63836"/>
                    <a:gd name="connsiteY17" fmla="*/ 76609 h 85990"/>
                    <a:gd name="connsiteX18" fmla="*/ 27448 w 63836"/>
                    <a:gd name="connsiteY18" fmla="*/ 81675 h 85990"/>
                    <a:gd name="connsiteX19" fmla="*/ 26808 w 63836"/>
                    <a:gd name="connsiteY19" fmla="*/ 83174 h 85990"/>
                    <a:gd name="connsiteX20" fmla="*/ 22583 w 63836"/>
                    <a:gd name="connsiteY20" fmla="*/ 85991 h 85990"/>
                    <a:gd name="connsiteX21" fmla="*/ 14939 w 63836"/>
                    <a:gd name="connsiteY21" fmla="*/ 39831 h 85990"/>
                    <a:gd name="connsiteX22" fmla="*/ 25948 w 63836"/>
                    <a:gd name="connsiteY22" fmla="*/ 60186 h 85990"/>
                    <a:gd name="connsiteX23" fmla="*/ 53051 w 63836"/>
                    <a:gd name="connsiteY23" fmla="*/ 25128 h 85990"/>
                    <a:gd name="connsiteX24" fmla="*/ 51259 w 63836"/>
                    <a:gd name="connsiteY24" fmla="*/ 16112 h 85990"/>
                    <a:gd name="connsiteX25" fmla="*/ 14939 w 63836"/>
                    <a:gd name="connsiteY25" fmla="*/ 39831 h 85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3836" h="85990">
                      <a:moveTo>
                        <a:pt x="22583" y="85991"/>
                      </a:moveTo>
                      <a:cubicBezTo>
                        <a:pt x="22254" y="85991"/>
                        <a:pt x="21907" y="85954"/>
                        <a:pt x="21578" y="85881"/>
                      </a:cubicBezTo>
                      <a:cubicBezTo>
                        <a:pt x="19419" y="85387"/>
                        <a:pt x="17920" y="83430"/>
                        <a:pt x="18011" y="81236"/>
                      </a:cubicBezTo>
                      <a:lnTo>
                        <a:pt x="18084" y="79590"/>
                      </a:lnTo>
                      <a:cubicBezTo>
                        <a:pt x="18505" y="69422"/>
                        <a:pt x="17097" y="51079"/>
                        <a:pt x="2796" y="42666"/>
                      </a:cubicBezTo>
                      <a:lnTo>
                        <a:pt x="2266" y="42355"/>
                      </a:lnTo>
                      <a:cubicBezTo>
                        <a:pt x="729" y="41459"/>
                        <a:pt x="-130" y="39759"/>
                        <a:pt x="16" y="37985"/>
                      </a:cubicBezTo>
                      <a:cubicBezTo>
                        <a:pt x="180" y="36210"/>
                        <a:pt x="1351" y="34711"/>
                        <a:pt x="3015" y="34108"/>
                      </a:cubicBezTo>
                      <a:lnTo>
                        <a:pt x="3600" y="33888"/>
                      </a:lnTo>
                      <a:cubicBezTo>
                        <a:pt x="20883" y="27615"/>
                        <a:pt x="36775" y="17136"/>
                        <a:pt x="52228" y="1866"/>
                      </a:cubicBezTo>
                      <a:lnTo>
                        <a:pt x="52777" y="1317"/>
                      </a:lnTo>
                      <a:cubicBezTo>
                        <a:pt x="54112" y="1"/>
                        <a:pt x="56105" y="-366"/>
                        <a:pt x="57824" y="385"/>
                      </a:cubicBezTo>
                      <a:cubicBezTo>
                        <a:pt x="59544" y="1134"/>
                        <a:pt x="60622" y="2853"/>
                        <a:pt x="60549" y="4737"/>
                      </a:cubicBezTo>
                      <a:lnTo>
                        <a:pt x="60531" y="5487"/>
                      </a:lnTo>
                      <a:cubicBezTo>
                        <a:pt x="60275" y="12729"/>
                        <a:pt x="61299" y="19642"/>
                        <a:pt x="63567" y="26061"/>
                      </a:cubicBezTo>
                      <a:cubicBezTo>
                        <a:pt x="64371" y="28365"/>
                        <a:pt x="63329" y="31163"/>
                        <a:pt x="61080" y="32077"/>
                      </a:cubicBezTo>
                      <a:cubicBezTo>
                        <a:pt x="45389" y="38369"/>
                        <a:pt x="36866" y="58943"/>
                        <a:pt x="30027" y="75493"/>
                      </a:cubicBezTo>
                      <a:lnTo>
                        <a:pt x="29569" y="76609"/>
                      </a:lnTo>
                      <a:cubicBezTo>
                        <a:pt x="28856" y="78346"/>
                        <a:pt x="28143" y="80047"/>
                        <a:pt x="27448" y="81675"/>
                      </a:cubicBezTo>
                      <a:lnTo>
                        <a:pt x="26808" y="83174"/>
                      </a:lnTo>
                      <a:cubicBezTo>
                        <a:pt x="26058" y="84930"/>
                        <a:pt x="24375" y="85991"/>
                        <a:pt x="22583" y="85991"/>
                      </a:cubicBezTo>
                      <a:close/>
                      <a:moveTo>
                        <a:pt x="14939" y="39831"/>
                      </a:moveTo>
                      <a:cubicBezTo>
                        <a:pt x="20864" y="45721"/>
                        <a:pt x="24174" y="53072"/>
                        <a:pt x="25948" y="60186"/>
                      </a:cubicBezTo>
                      <a:cubicBezTo>
                        <a:pt x="32166" y="46324"/>
                        <a:pt x="40213" y="32206"/>
                        <a:pt x="53051" y="25128"/>
                      </a:cubicBezTo>
                      <a:cubicBezTo>
                        <a:pt x="52247" y="22184"/>
                        <a:pt x="51643" y="19185"/>
                        <a:pt x="51259" y="16112"/>
                      </a:cubicBezTo>
                      <a:cubicBezTo>
                        <a:pt x="39646" y="26372"/>
                        <a:pt x="27649" y="34199"/>
                        <a:pt x="14939" y="398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46" name="Graphic 4">
              <a:extLst>
                <a:ext uri="{FF2B5EF4-FFF2-40B4-BE49-F238E27FC236}">
                  <a16:creationId xmlns:a16="http://schemas.microsoft.com/office/drawing/2014/main" id="{795960D7-4659-46EE-5100-52603142D3B9}"/>
                </a:ext>
              </a:extLst>
            </p:cNvPr>
            <p:cNvGrpSpPr/>
            <p:nvPr/>
          </p:nvGrpSpPr>
          <p:grpSpPr>
            <a:xfrm>
              <a:off x="6733489" y="3955185"/>
              <a:ext cx="348888" cy="377972"/>
              <a:chOff x="6733489" y="3955185"/>
              <a:chExt cx="348888" cy="377972"/>
            </a:xfrm>
          </p:grpSpPr>
          <p:grpSp>
            <p:nvGrpSpPr>
              <p:cNvPr id="447" name="Graphic 4">
                <a:extLst>
                  <a:ext uri="{FF2B5EF4-FFF2-40B4-BE49-F238E27FC236}">
                    <a16:creationId xmlns:a16="http://schemas.microsoft.com/office/drawing/2014/main" id="{53F5155E-5E1F-53D9-375B-044434E5DC99}"/>
                  </a:ext>
                </a:extLst>
              </p:cNvPr>
              <p:cNvGrpSpPr/>
              <p:nvPr/>
            </p:nvGrpSpPr>
            <p:grpSpPr>
              <a:xfrm>
                <a:off x="6733784" y="3955474"/>
                <a:ext cx="348228" cy="377409"/>
                <a:chOff x="6733784" y="3955474"/>
                <a:chExt cx="348228" cy="377409"/>
              </a:xfrm>
            </p:grpSpPr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B090F4CD-FC37-C3F3-8596-9507DA622944}"/>
                    </a:ext>
                  </a:extLst>
                </p:cNvPr>
                <p:cNvSpPr/>
                <p:nvPr/>
              </p:nvSpPr>
              <p:spPr>
                <a:xfrm>
                  <a:off x="6738341" y="3960039"/>
                  <a:ext cx="339101" cy="368283"/>
                </a:xfrm>
                <a:custGeom>
                  <a:avLst/>
                  <a:gdLst>
                    <a:gd name="connsiteX0" fmla="*/ 315565 w 339101"/>
                    <a:gd name="connsiteY0" fmla="*/ 174420 h 368283"/>
                    <a:gd name="connsiteX1" fmla="*/ 277453 w 339101"/>
                    <a:gd name="connsiteY1" fmla="*/ 231259 h 368283"/>
                    <a:gd name="connsiteX2" fmla="*/ 210318 w 339101"/>
                    <a:gd name="connsiteY2" fmla="*/ 269755 h 368283"/>
                    <a:gd name="connsiteX3" fmla="*/ 206788 w 339101"/>
                    <a:gd name="connsiteY3" fmla="*/ 280253 h 368283"/>
                    <a:gd name="connsiteX4" fmla="*/ 239414 w 339101"/>
                    <a:gd name="connsiteY4" fmla="*/ 189965 h 368283"/>
                    <a:gd name="connsiteX5" fmla="*/ 270394 w 339101"/>
                    <a:gd name="connsiteY5" fmla="*/ 105291 h 368283"/>
                    <a:gd name="connsiteX6" fmla="*/ 261561 w 339101"/>
                    <a:gd name="connsiteY6" fmla="*/ 77292 h 368283"/>
                    <a:gd name="connsiteX7" fmla="*/ 264322 w 339101"/>
                    <a:gd name="connsiteY7" fmla="*/ 49659 h 368283"/>
                    <a:gd name="connsiteX8" fmla="*/ 178515 w 339101"/>
                    <a:gd name="connsiteY8" fmla="*/ 3811 h 368283"/>
                    <a:gd name="connsiteX9" fmla="*/ 61911 w 339101"/>
                    <a:gd name="connsiteY9" fmla="*/ 31810 h 368283"/>
                    <a:gd name="connsiteX10" fmla="*/ 79 w 339101"/>
                    <a:gd name="connsiteY10" fmla="*/ 124530 h 368283"/>
                    <a:gd name="connsiteX11" fmla="*/ 120213 w 339101"/>
                    <a:gd name="connsiteY11" fmla="*/ 187514 h 368283"/>
                    <a:gd name="connsiteX12" fmla="*/ 111398 w 339101"/>
                    <a:gd name="connsiteY12" fmla="*/ 207631 h 368283"/>
                    <a:gd name="connsiteX13" fmla="*/ 119335 w 339101"/>
                    <a:gd name="connsiteY13" fmla="*/ 363335 h 368283"/>
                    <a:gd name="connsiteX14" fmla="*/ 216517 w 339101"/>
                    <a:gd name="connsiteY14" fmla="*/ 345833 h 368283"/>
                    <a:gd name="connsiteX15" fmla="*/ 256312 w 339101"/>
                    <a:gd name="connsiteY15" fmla="*/ 316975 h 368283"/>
                    <a:gd name="connsiteX16" fmla="*/ 309585 w 339101"/>
                    <a:gd name="connsiteY16" fmla="*/ 257868 h 368283"/>
                    <a:gd name="connsiteX17" fmla="*/ 308378 w 339101"/>
                    <a:gd name="connsiteY17" fmla="*/ 256606 h 368283"/>
                    <a:gd name="connsiteX18" fmla="*/ 334878 w 339101"/>
                    <a:gd name="connsiteY18" fmla="*/ 218110 h 368283"/>
                    <a:gd name="connsiteX19" fmla="*/ 339102 w 339101"/>
                    <a:gd name="connsiteY19" fmla="*/ 201559 h 368283"/>
                    <a:gd name="connsiteX20" fmla="*/ 315565 w 339101"/>
                    <a:gd name="connsiteY20" fmla="*/ 174420 h 368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9101" h="368283">
                      <a:moveTo>
                        <a:pt x="315565" y="174420"/>
                      </a:moveTo>
                      <a:cubicBezTo>
                        <a:pt x="294461" y="182869"/>
                        <a:pt x="285957" y="212733"/>
                        <a:pt x="277453" y="231259"/>
                      </a:cubicBezTo>
                      <a:cubicBezTo>
                        <a:pt x="266846" y="252254"/>
                        <a:pt x="233288" y="252254"/>
                        <a:pt x="210318" y="269755"/>
                      </a:cubicBezTo>
                      <a:cubicBezTo>
                        <a:pt x="208544" y="271511"/>
                        <a:pt x="208544" y="276759"/>
                        <a:pt x="206788" y="280253"/>
                      </a:cubicBezTo>
                      <a:cubicBezTo>
                        <a:pt x="210117" y="250607"/>
                        <a:pt x="216572" y="213227"/>
                        <a:pt x="239414" y="189965"/>
                      </a:cubicBezTo>
                      <a:cubicBezTo>
                        <a:pt x="258525" y="165678"/>
                        <a:pt x="275606" y="136326"/>
                        <a:pt x="270394" y="105291"/>
                      </a:cubicBezTo>
                      <a:cubicBezTo>
                        <a:pt x="270394" y="96549"/>
                        <a:pt x="261561" y="86052"/>
                        <a:pt x="261561" y="77292"/>
                      </a:cubicBezTo>
                      <a:cubicBezTo>
                        <a:pt x="261982" y="68258"/>
                        <a:pt x="263170" y="58913"/>
                        <a:pt x="264322" y="49659"/>
                      </a:cubicBezTo>
                      <a:cubicBezTo>
                        <a:pt x="254374" y="13120"/>
                        <a:pt x="217066" y="-9393"/>
                        <a:pt x="178515" y="3811"/>
                      </a:cubicBezTo>
                      <a:cubicBezTo>
                        <a:pt x="139653" y="16064"/>
                        <a:pt x="99017" y="14308"/>
                        <a:pt x="61911" y="31810"/>
                      </a:cubicBezTo>
                      <a:cubicBezTo>
                        <a:pt x="26578" y="49312"/>
                        <a:pt x="-1695" y="84296"/>
                        <a:pt x="79" y="124530"/>
                      </a:cubicBezTo>
                      <a:cubicBezTo>
                        <a:pt x="5382" y="180510"/>
                        <a:pt x="76048" y="178772"/>
                        <a:pt x="120213" y="187514"/>
                      </a:cubicBezTo>
                      <a:cubicBezTo>
                        <a:pt x="115312" y="193567"/>
                        <a:pt x="112971" y="200480"/>
                        <a:pt x="111398" y="207631"/>
                      </a:cubicBezTo>
                      <a:cubicBezTo>
                        <a:pt x="111947" y="207631"/>
                        <a:pt x="76925" y="347589"/>
                        <a:pt x="119335" y="363335"/>
                      </a:cubicBezTo>
                      <a:cubicBezTo>
                        <a:pt x="161745" y="379081"/>
                        <a:pt x="197077" y="352838"/>
                        <a:pt x="216517" y="345833"/>
                      </a:cubicBezTo>
                      <a:cubicBezTo>
                        <a:pt x="233690" y="339652"/>
                        <a:pt x="252216" y="321199"/>
                        <a:pt x="256312" y="316975"/>
                      </a:cubicBezTo>
                      <a:cubicBezTo>
                        <a:pt x="269150" y="294353"/>
                        <a:pt x="292120" y="278332"/>
                        <a:pt x="309585" y="257868"/>
                      </a:cubicBezTo>
                      <a:cubicBezTo>
                        <a:pt x="308854" y="257045"/>
                        <a:pt x="308378" y="256606"/>
                        <a:pt x="308378" y="256606"/>
                      </a:cubicBezTo>
                      <a:cubicBezTo>
                        <a:pt x="308378" y="256606"/>
                        <a:pt x="334878" y="233856"/>
                        <a:pt x="334878" y="218110"/>
                      </a:cubicBezTo>
                      <a:cubicBezTo>
                        <a:pt x="334878" y="209185"/>
                        <a:pt x="337145" y="204211"/>
                        <a:pt x="339102" y="201559"/>
                      </a:cubicBezTo>
                      <a:cubicBezTo>
                        <a:pt x="327416" y="195780"/>
                        <a:pt x="319625" y="185923"/>
                        <a:pt x="315565" y="1744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9" name="Freeform: Shape 448">
                  <a:extLst>
                    <a:ext uri="{FF2B5EF4-FFF2-40B4-BE49-F238E27FC236}">
                      <a16:creationId xmlns:a16="http://schemas.microsoft.com/office/drawing/2014/main" id="{5FE72922-B35F-8454-4FE5-712AF178486C}"/>
                    </a:ext>
                  </a:extLst>
                </p:cNvPr>
                <p:cNvSpPr/>
                <p:nvPr/>
              </p:nvSpPr>
              <p:spPr>
                <a:xfrm>
                  <a:off x="6733784" y="3955474"/>
                  <a:ext cx="348228" cy="377409"/>
                </a:xfrm>
                <a:custGeom>
                  <a:avLst/>
                  <a:gdLst>
                    <a:gd name="connsiteX0" fmla="*/ 151178 w 348228"/>
                    <a:gd name="connsiteY0" fmla="*/ 377409 h 377409"/>
                    <a:gd name="connsiteX1" fmla="*/ 122301 w 348228"/>
                    <a:gd name="connsiteY1" fmla="*/ 372197 h 377409"/>
                    <a:gd name="connsiteX2" fmla="*/ 110725 w 348228"/>
                    <a:gd name="connsiteY2" fmla="*/ 215049 h 377409"/>
                    <a:gd name="connsiteX3" fmla="*/ 111401 w 348228"/>
                    <a:gd name="connsiteY3" fmla="*/ 211848 h 377409"/>
                    <a:gd name="connsiteX4" fmla="*/ 111493 w 348228"/>
                    <a:gd name="connsiteY4" fmla="*/ 211226 h 377409"/>
                    <a:gd name="connsiteX5" fmla="*/ 117126 w 348228"/>
                    <a:gd name="connsiteY5" fmla="*/ 195334 h 377409"/>
                    <a:gd name="connsiteX6" fmla="*/ 98948 w 348228"/>
                    <a:gd name="connsiteY6" fmla="*/ 192609 h 377409"/>
                    <a:gd name="connsiteX7" fmla="*/ 82 w 348228"/>
                    <a:gd name="connsiteY7" fmla="*/ 129534 h 377409"/>
                    <a:gd name="connsiteX8" fmla="*/ 64438 w 348228"/>
                    <a:gd name="connsiteY8" fmla="*/ 32278 h 377409"/>
                    <a:gd name="connsiteX9" fmla="*/ 132963 w 348228"/>
                    <a:gd name="connsiteY9" fmla="*/ 14338 h 377409"/>
                    <a:gd name="connsiteX10" fmla="*/ 181701 w 348228"/>
                    <a:gd name="connsiteY10" fmla="*/ 4024 h 377409"/>
                    <a:gd name="connsiteX11" fmla="*/ 237717 w 348228"/>
                    <a:gd name="connsiteY11" fmla="*/ 8010 h 377409"/>
                    <a:gd name="connsiteX12" fmla="*/ 273287 w 348228"/>
                    <a:gd name="connsiteY12" fmla="*/ 53035 h 377409"/>
                    <a:gd name="connsiteX13" fmla="*/ 273415 w 348228"/>
                    <a:gd name="connsiteY13" fmla="*/ 54791 h 377409"/>
                    <a:gd name="connsiteX14" fmla="*/ 273268 w 348228"/>
                    <a:gd name="connsiteY14" fmla="*/ 55925 h 377409"/>
                    <a:gd name="connsiteX15" fmla="*/ 270672 w 348228"/>
                    <a:gd name="connsiteY15" fmla="*/ 82077 h 377409"/>
                    <a:gd name="connsiteX16" fmla="*/ 274677 w 348228"/>
                    <a:gd name="connsiteY16" fmla="*/ 93945 h 377409"/>
                    <a:gd name="connsiteX17" fmla="*/ 279505 w 348228"/>
                    <a:gd name="connsiteY17" fmla="*/ 109454 h 377409"/>
                    <a:gd name="connsiteX18" fmla="*/ 247556 w 348228"/>
                    <a:gd name="connsiteY18" fmla="*/ 197346 h 377409"/>
                    <a:gd name="connsiteX19" fmla="*/ 247226 w 348228"/>
                    <a:gd name="connsiteY19" fmla="*/ 197730 h 377409"/>
                    <a:gd name="connsiteX20" fmla="*/ 218423 w 348228"/>
                    <a:gd name="connsiteY20" fmla="*/ 266383 h 377409"/>
                    <a:gd name="connsiteX21" fmla="*/ 245416 w 348228"/>
                    <a:gd name="connsiteY21" fmla="*/ 254368 h 377409"/>
                    <a:gd name="connsiteX22" fmla="*/ 277932 w 348228"/>
                    <a:gd name="connsiteY22" fmla="*/ 233757 h 377409"/>
                    <a:gd name="connsiteX23" fmla="*/ 282431 w 348228"/>
                    <a:gd name="connsiteY23" fmla="*/ 223205 h 377409"/>
                    <a:gd name="connsiteX24" fmla="*/ 318422 w 348228"/>
                    <a:gd name="connsiteY24" fmla="*/ 174742 h 377409"/>
                    <a:gd name="connsiteX25" fmla="*/ 322006 w 348228"/>
                    <a:gd name="connsiteY25" fmla="*/ 174815 h 377409"/>
                    <a:gd name="connsiteX26" fmla="*/ 324438 w 348228"/>
                    <a:gd name="connsiteY26" fmla="*/ 177467 h 377409"/>
                    <a:gd name="connsiteX27" fmla="*/ 345689 w 348228"/>
                    <a:gd name="connsiteY27" fmla="*/ 202046 h 377409"/>
                    <a:gd name="connsiteX28" fmla="*/ 348103 w 348228"/>
                    <a:gd name="connsiteY28" fmla="*/ 205082 h 377409"/>
                    <a:gd name="connsiteX29" fmla="*/ 347335 w 348228"/>
                    <a:gd name="connsiteY29" fmla="*/ 208867 h 377409"/>
                    <a:gd name="connsiteX30" fmla="*/ 344007 w 348228"/>
                    <a:gd name="connsiteY30" fmla="*/ 222693 h 377409"/>
                    <a:gd name="connsiteX31" fmla="*/ 318696 w 348228"/>
                    <a:gd name="connsiteY31" fmla="*/ 262158 h 377409"/>
                    <a:gd name="connsiteX32" fmla="*/ 317617 w 348228"/>
                    <a:gd name="connsiteY32" fmla="*/ 265414 h 377409"/>
                    <a:gd name="connsiteX33" fmla="*/ 296275 w 348228"/>
                    <a:gd name="connsiteY33" fmla="*/ 287359 h 377409"/>
                    <a:gd name="connsiteX34" fmla="*/ 264856 w 348228"/>
                    <a:gd name="connsiteY34" fmla="*/ 323807 h 377409"/>
                    <a:gd name="connsiteX35" fmla="*/ 264161 w 348228"/>
                    <a:gd name="connsiteY35" fmla="*/ 324740 h 377409"/>
                    <a:gd name="connsiteX36" fmla="*/ 222629 w 348228"/>
                    <a:gd name="connsiteY36" fmla="*/ 354714 h 377409"/>
                    <a:gd name="connsiteX37" fmla="*/ 209315 w 348228"/>
                    <a:gd name="connsiteY37" fmla="*/ 360676 h 377409"/>
                    <a:gd name="connsiteX38" fmla="*/ 151178 w 348228"/>
                    <a:gd name="connsiteY38" fmla="*/ 377409 h 377409"/>
                    <a:gd name="connsiteX39" fmla="*/ 120418 w 348228"/>
                    <a:gd name="connsiteY39" fmla="*/ 213183 h 377409"/>
                    <a:gd name="connsiteX40" fmla="*/ 119668 w 348228"/>
                    <a:gd name="connsiteY40" fmla="*/ 216969 h 377409"/>
                    <a:gd name="connsiteX41" fmla="*/ 125483 w 348228"/>
                    <a:gd name="connsiteY41" fmla="*/ 363620 h 377409"/>
                    <a:gd name="connsiteX42" fmla="*/ 205329 w 348228"/>
                    <a:gd name="connsiteY42" fmla="*/ 352428 h 377409"/>
                    <a:gd name="connsiteX43" fmla="*/ 219520 w 348228"/>
                    <a:gd name="connsiteY43" fmla="*/ 346100 h 377409"/>
                    <a:gd name="connsiteX44" fmla="*/ 257193 w 348228"/>
                    <a:gd name="connsiteY44" fmla="*/ 318760 h 377409"/>
                    <a:gd name="connsiteX45" fmla="*/ 289929 w 348228"/>
                    <a:gd name="connsiteY45" fmla="*/ 280757 h 377409"/>
                    <a:gd name="connsiteX46" fmla="*/ 308455 w 348228"/>
                    <a:gd name="connsiteY46" fmla="*/ 261994 h 377409"/>
                    <a:gd name="connsiteX47" fmla="*/ 308382 w 348228"/>
                    <a:gd name="connsiteY47" fmla="*/ 261079 h 377409"/>
                    <a:gd name="connsiteX48" fmla="*/ 309973 w 348228"/>
                    <a:gd name="connsiteY48" fmla="*/ 257715 h 377409"/>
                    <a:gd name="connsiteX49" fmla="*/ 334881 w 348228"/>
                    <a:gd name="connsiteY49" fmla="*/ 222693 h 377409"/>
                    <a:gd name="connsiteX50" fmla="*/ 337478 w 348228"/>
                    <a:gd name="connsiteY50" fmla="*/ 207935 h 377409"/>
                    <a:gd name="connsiteX51" fmla="*/ 317763 w 348228"/>
                    <a:gd name="connsiteY51" fmla="*/ 185294 h 377409"/>
                    <a:gd name="connsiteX52" fmla="*/ 290898 w 348228"/>
                    <a:gd name="connsiteY52" fmla="*/ 226717 h 377409"/>
                    <a:gd name="connsiteX53" fmla="*/ 286180 w 348228"/>
                    <a:gd name="connsiteY53" fmla="*/ 237744 h 377409"/>
                    <a:gd name="connsiteX54" fmla="*/ 248598 w 348228"/>
                    <a:gd name="connsiteY54" fmla="*/ 262963 h 377409"/>
                    <a:gd name="connsiteX55" fmla="*/ 218094 w 348228"/>
                    <a:gd name="connsiteY55" fmla="*/ 277648 h 377409"/>
                    <a:gd name="connsiteX56" fmla="*/ 217472 w 348228"/>
                    <a:gd name="connsiteY56" fmla="*/ 280410 h 377409"/>
                    <a:gd name="connsiteX57" fmla="*/ 215442 w 348228"/>
                    <a:gd name="connsiteY57" fmla="*/ 286884 h 377409"/>
                    <a:gd name="connsiteX58" fmla="*/ 210065 w 348228"/>
                    <a:gd name="connsiteY58" fmla="*/ 289206 h 377409"/>
                    <a:gd name="connsiteX59" fmla="*/ 206828 w 348228"/>
                    <a:gd name="connsiteY59" fmla="*/ 284324 h 377409"/>
                    <a:gd name="connsiteX60" fmla="*/ 240551 w 348228"/>
                    <a:gd name="connsiteY60" fmla="*/ 191530 h 377409"/>
                    <a:gd name="connsiteX61" fmla="*/ 270452 w 348228"/>
                    <a:gd name="connsiteY61" fmla="*/ 110642 h 377409"/>
                    <a:gd name="connsiteX62" fmla="*/ 270398 w 348228"/>
                    <a:gd name="connsiteY62" fmla="*/ 109874 h 377409"/>
                    <a:gd name="connsiteX63" fmla="*/ 266392 w 348228"/>
                    <a:gd name="connsiteY63" fmla="*/ 97786 h 377409"/>
                    <a:gd name="connsiteX64" fmla="*/ 261564 w 348228"/>
                    <a:gd name="connsiteY64" fmla="*/ 81875 h 377409"/>
                    <a:gd name="connsiteX65" fmla="*/ 264216 w 348228"/>
                    <a:gd name="connsiteY65" fmla="*/ 54809 h 377409"/>
                    <a:gd name="connsiteX66" fmla="*/ 264234 w 348228"/>
                    <a:gd name="connsiteY66" fmla="*/ 54590 h 377409"/>
                    <a:gd name="connsiteX67" fmla="*/ 233437 w 348228"/>
                    <a:gd name="connsiteY67" fmla="*/ 16093 h 377409"/>
                    <a:gd name="connsiteX68" fmla="*/ 184553 w 348228"/>
                    <a:gd name="connsiteY68" fmla="*/ 12729 h 377409"/>
                    <a:gd name="connsiteX69" fmla="*/ 134426 w 348228"/>
                    <a:gd name="connsiteY69" fmla="*/ 23372 h 377409"/>
                    <a:gd name="connsiteX70" fmla="*/ 68425 w 348228"/>
                    <a:gd name="connsiteY70" fmla="*/ 40526 h 377409"/>
                    <a:gd name="connsiteX71" fmla="*/ 9208 w 348228"/>
                    <a:gd name="connsiteY71" fmla="*/ 128912 h 377409"/>
                    <a:gd name="connsiteX72" fmla="*/ 100246 w 348228"/>
                    <a:gd name="connsiteY72" fmla="*/ 183575 h 377409"/>
                    <a:gd name="connsiteX73" fmla="*/ 125684 w 348228"/>
                    <a:gd name="connsiteY73" fmla="*/ 187617 h 377409"/>
                    <a:gd name="connsiteX74" fmla="*/ 129104 w 348228"/>
                    <a:gd name="connsiteY74" fmla="*/ 190543 h 377409"/>
                    <a:gd name="connsiteX75" fmla="*/ 128354 w 348228"/>
                    <a:gd name="connsiteY75" fmla="*/ 194968 h 377409"/>
                    <a:gd name="connsiteX76" fmla="*/ 120418 w 348228"/>
                    <a:gd name="connsiteY76" fmla="*/ 213183 h 377409"/>
                    <a:gd name="connsiteX77" fmla="*/ 120418 w 348228"/>
                    <a:gd name="connsiteY77" fmla="*/ 213183 h 377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348228" h="377409">
                      <a:moveTo>
                        <a:pt x="151178" y="377409"/>
                      </a:moveTo>
                      <a:cubicBezTo>
                        <a:pt x="142015" y="377409"/>
                        <a:pt x="132341" y="375910"/>
                        <a:pt x="122301" y="372197"/>
                      </a:cubicBezTo>
                      <a:cubicBezTo>
                        <a:pt x="87627" y="359323"/>
                        <a:pt x="96862" y="279624"/>
                        <a:pt x="110725" y="215049"/>
                      </a:cubicBezTo>
                      <a:cubicBezTo>
                        <a:pt x="111072" y="213458"/>
                        <a:pt x="111310" y="212379"/>
                        <a:pt x="111401" y="211848"/>
                      </a:cubicBezTo>
                      <a:cubicBezTo>
                        <a:pt x="111420" y="211647"/>
                        <a:pt x="111456" y="211428"/>
                        <a:pt x="111493" y="211226"/>
                      </a:cubicBezTo>
                      <a:cubicBezTo>
                        <a:pt x="112517" y="206581"/>
                        <a:pt x="114053" y="200912"/>
                        <a:pt x="117126" y="195334"/>
                      </a:cubicBezTo>
                      <a:cubicBezTo>
                        <a:pt x="111383" y="194365"/>
                        <a:pt x="105293" y="193505"/>
                        <a:pt x="98948" y="192609"/>
                      </a:cubicBezTo>
                      <a:cubicBezTo>
                        <a:pt x="56995" y="186684"/>
                        <a:pt x="4801" y="179295"/>
                        <a:pt x="82" y="129534"/>
                      </a:cubicBezTo>
                      <a:cubicBezTo>
                        <a:pt x="-1636" y="90562"/>
                        <a:pt x="23637" y="52487"/>
                        <a:pt x="64438" y="32278"/>
                      </a:cubicBezTo>
                      <a:cubicBezTo>
                        <a:pt x="86658" y="21799"/>
                        <a:pt x="110194" y="18014"/>
                        <a:pt x="132963" y="14338"/>
                      </a:cubicBezTo>
                      <a:cubicBezTo>
                        <a:pt x="149075" y="11741"/>
                        <a:pt x="165735" y="9053"/>
                        <a:pt x="181701" y="4024"/>
                      </a:cubicBezTo>
                      <a:cubicBezTo>
                        <a:pt x="200665" y="-2469"/>
                        <a:pt x="220599" y="-1079"/>
                        <a:pt x="237717" y="8010"/>
                      </a:cubicBezTo>
                      <a:cubicBezTo>
                        <a:pt x="255017" y="17172"/>
                        <a:pt x="267983" y="33595"/>
                        <a:pt x="273287" y="53035"/>
                      </a:cubicBezTo>
                      <a:cubicBezTo>
                        <a:pt x="273451" y="53602"/>
                        <a:pt x="273488" y="54206"/>
                        <a:pt x="273415" y="54791"/>
                      </a:cubicBezTo>
                      <a:lnTo>
                        <a:pt x="273268" y="55925"/>
                      </a:lnTo>
                      <a:cubicBezTo>
                        <a:pt x="272190" y="64611"/>
                        <a:pt x="271074" y="73573"/>
                        <a:pt x="270672" y="82077"/>
                      </a:cubicBezTo>
                      <a:cubicBezTo>
                        <a:pt x="270672" y="85240"/>
                        <a:pt x="272702" y="89666"/>
                        <a:pt x="274677" y="93945"/>
                      </a:cubicBezTo>
                      <a:cubicBezTo>
                        <a:pt x="276981" y="98993"/>
                        <a:pt x="279377" y="104205"/>
                        <a:pt x="279505" y="109454"/>
                      </a:cubicBezTo>
                      <a:cubicBezTo>
                        <a:pt x="285229" y="144530"/>
                        <a:pt x="264033" y="176406"/>
                        <a:pt x="247556" y="197346"/>
                      </a:cubicBezTo>
                      <a:cubicBezTo>
                        <a:pt x="247446" y="197474"/>
                        <a:pt x="247336" y="197602"/>
                        <a:pt x="247226" y="197730"/>
                      </a:cubicBezTo>
                      <a:cubicBezTo>
                        <a:pt x="230091" y="215177"/>
                        <a:pt x="222538" y="240890"/>
                        <a:pt x="218423" y="266383"/>
                      </a:cubicBezTo>
                      <a:cubicBezTo>
                        <a:pt x="227000" y="261171"/>
                        <a:pt x="236327" y="257715"/>
                        <a:pt x="245416" y="254368"/>
                      </a:cubicBezTo>
                      <a:cubicBezTo>
                        <a:pt x="260010" y="248973"/>
                        <a:pt x="272610" y="244328"/>
                        <a:pt x="277932" y="233757"/>
                      </a:cubicBezTo>
                      <a:cubicBezTo>
                        <a:pt x="279358" y="230648"/>
                        <a:pt x="280858" y="227009"/>
                        <a:pt x="282431" y="223205"/>
                      </a:cubicBezTo>
                      <a:cubicBezTo>
                        <a:pt x="289947" y="205027"/>
                        <a:pt x="299311" y="182405"/>
                        <a:pt x="318422" y="174742"/>
                      </a:cubicBezTo>
                      <a:cubicBezTo>
                        <a:pt x="319574" y="174285"/>
                        <a:pt x="320872" y="174303"/>
                        <a:pt x="322006" y="174815"/>
                      </a:cubicBezTo>
                      <a:cubicBezTo>
                        <a:pt x="323140" y="175327"/>
                        <a:pt x="324018" y="176278"/>
                        <a:pt x="324438" y="177467"/>
                      </a:cubicBezTo>
                      <a:cubicBezTo>
                        <a:pt x="328352" y="188586"/>
                        <a:pt x="335704" y="197090"/>
                        <a:pt x="345689" y="202046"/>
                      </a:cubicBezTo>
                      <a:cubicBezTo>
                        <a:pt x="346896" y="202649"/>
                        <a:pt x="347792" y="203765"/>
                        <a:pt x="348103" y="205082"/>
                      </a:cubicBezTo>
                      <a:cubicBezTo>
                        <a:pt x="348414" y="206398"/>
                        <a:pt x="348140" y="207788"/>
                        <a:pt x="347335" y="208867"/>
                      </a:cubicBezTo>
                      <a:cubicBezTo>
                        <a:pt x="346091" y="210550"/>
                        <a:pt x="344007" y="214573"/>
                        <a:pt x="344007" y="222693"/>
                      </a:cubicBezTo>
                      <a:cubicBezTo>
                        <a:pt x="344007" y="237342"/>
                        <a:pt x="326011" y="255410"/>
                        <a:pt x="318696" y="262158"/>
                      </a:cubicBezTo>
                      <a:cubicBezTo>
                        <a:pt x="318769" y="263311"/>
                        <a:pt x="318404" y="264481"/>
                        <a:pt x="317617" y="265414"/>
                      </a:cubicBezTo>
                      <a:cubicBezTo>
                        <a:pt x="310942" y="273223"/>
                        <a:pt x="303480" y="280410"/>
                        <a:pt x="296275" y="287359"/>
                      </a:cubicBezTo>
                      <a:cubicBezTo>
                        <a:pt x="284095" y="299100"/>
                        <a:pt x="272574" y="310201"/>
                        <a:pt x="264856" y="323807"/>
                      </a:cubicBezTo>
                      <a:cubicBezTo>
                        <a:pt x="264673" y="324155"/>
                        <a:pt x="264436" y="324448"/>
                        <a:pt x="264161" y="324740"/>
                      </a:cubicBezTo>
                      <a:cubicBezTo>
                        <a:pt x="258913" y="330153"/>
                        <a:pt x="240405" y="348332"/>
                        <a:pt x="222629" y="354714"/>
                      </a:cubicBezTo>
                      <a:cubicBezTo>
                        <a:pt x="218898" y="356049"/>
                        <a:pt x="214454" y="358207"/>
                        <a:pt x="209315" y="360676"/>
                      </a:cubicBezTo>
                      <a:cubicBezTo>
                        <a:pt x="194593" y="367753"/>
                        <a:pt x="174513" y="377409"/>
                        <a:pt x="151178" y="377409"/>
                      </a:cubicBezTo>
                      <a:close/>
                      <a:moveTo>
                        <a:pt x="120418" y="213183"/>
                      </a:moveTo>
                      <a:cubicBezTo>
                        <a:pt x="120271" y="214116"/>
                        <a:pt x="120015" y="215305"/>
                        <a:pt x="119668" y="216969"/>
                      </a:cubicBezTo>
                      <a:cubicBezTo>
                        <a:pt x="101691" y="300765"/>
                        <a:pt x="103867" y="355592"/>
                        <a:pt x="125483" y="363620"/>
                      </a:cubicBezTo>
                      <a:cubicBezTo>
                        <a:pt x="157433" y="375489"/>
                        <a:pt x="185120" y="362157"/>
                        <a:pt x="205329" y="352428"/>
                      </a:cubicBezTo>
                      <a:cubicBezTo>
                        <a:pt x="210705" y="349849"/>
                        <a:pt x="215350" y="347600"/>
                        <a:pt x="219520" y="346100"/>
                      </a:cubicBezTo>
                      <a:cubicBezTo>
                        <a:pt x="235303" y="340413"/>
                        <a:pt x="252877" y="323167"/>
                        <a:pt x="257193" y="318760"/>
                      </a:cubicBezTo>
                      <a:cubicBezTo>
                        <a:pt x="265569" y="304239"/>
                        <a:pt x="277950" y="292297"/>
                        <a:pt x="289929" y="280757"/>
                      </a:cubicBezTo>
                      <a:cubicBezTo>
                        <a:pt x="296183" y="274723"/>
                        <a:pt x="302639" y="268523"/>
                        <a:pt x="308455" y="261994"/>
                      </a:cubicBezTo>
                      <a:cubicBezTo>
                        <a:pt x="308400" y="261683"/>
                        <a:pt x="308382" y="261391"/>
                        <a:pt x="308382" y="261079"/>
                      </a:cubicBezTo>
                      <a:cubicBezTo>
                        <a:pt x="308418" y="259781"/>
                        <a:pt x="308985" y="258556"/>
                        <a:pt x="309973" y="257715"/>
                      </a:cubicBezTo>
                      <a:cubicBezTo>
                        <a:pt x="316904" y="251771"/>
                        <a:pt x="334881" y="233867"/>
                        <a:pt x="334881" y="222693"/>
                      </a:cubicBezTo>
                      <a:cubicBezTo>
                        <a:pt x="334881" y="216128"/>
                        <a:pt x="336033" y="211336"/>
                        <a:pt x="337478" y="207935"/>
                      </a:cubicBezTo>
                      <a:cubicBezTo>
                        <a:pt x="328828" y="202594"/>
                        <a:pt x="322116" y="194895"/>
                        <a:pt x="317763" y="185294"/>
                      </a:cubicBezTo>
                      <a:cubicBezTo>
                        <a:pt x="304779" y="193213"/>
                        <a:pt x="297153" y="211629"/>
                        <a:pt x="290898" y="226717"/>
                      </a:cubicBezTo>
                      <a:cubicBezTo>
                        <a:pt x="289270" y="230630"/>
                        <a:pt x="287735" y="234361"/>
                        <a:pt x="286180" y="237744"/>
                      </a:cubicBezTo>
                      <a:cubicBezTo>
                        <a:pt x="279157" y="251661"/>
                        <a:pt x="264307" y="257148"/>
                        <a:pt x="248598" y="262963"/>
                      </a:cubicBezTo>
                      <a:cubicBezTo>
                        <a:pt x="238046" y="266859"/>
                        <a:pt x="227128" y="270900"/>
                        <a:pt x="218094" y="277648"/>
                      </a:cubicBezTo>
                      <a:cubicBezTo>
                        <a:pt x="218020" y="277996"/>
                        <a:pt x="217691" y="279441"/>
                        <a:pt x="217472" y="280410"/>
                      </a:cubicBezTo>
                      <a:cubicBezTo>
                        <a:pt x="217015" y="282458"/>
                        <a:pt x="216502" y="284781"/>
                        <a:pt x="215442" y="286884"/>
                      </a:cubicBezTo>
                      <a:cubicBezTo>
                        <a:pt x="214454" y="288859"/>
                        <a:pt x="212187" y="289828"/>
                        <a:pt x="210065" y="289206"/>
                      </a:cubicBezTo>
                      <a:cubicBezTo>
                        <a:pt x="207944" y="288585"/>
                        <a:pt x="206572" y="286518"/>
                        <a:pt x="206828" y="284324"/>
                      </a:cubicBezTo>
                      <a:cubicBezTo>
                        <a:pt x="210486" y="251771"/>
                        <a:pt x="217344" y="215323"/>
                        <a:pt x="240551" y="191530"/>
                      </a:cubicBezTo>
                      <a:cubicBezTo>
                        <a:pt x="255986" y="171871"/>
                        <a:pt x="275774" y="142189"/>
                        <a:pt x="270452" y="110642"/>
                      </a:cubicBezTo>
                      <a:cubicBezTo>
                        <a:pt x="270416" y="110386"/>
                        <a:pt x="270398" y="110131"/>
                        <a:pt x="270398" y="109874"/>
                      </a:cubicBezTo>
                      <a:cubicBezTo>
                        <a:pt x="270398" y="106491"/>
                        <a:pt x="268367" y="102065"/>
                        <a:pt x="266392" y="97786"/>
                      </a:cubicBezTo>
                      <a:cubicBezTo>
                        <a:pt x="264015" y="92610"/>
                        <a:pt x="261564" y="87252"/>
                        <a:pt x="261564" y="81875"/>
                      </a:cubicBezTo>
                      <a:cubicBezTo>
                        <a:pt x="261967" y="72804"/>
                        <a:pt x="263119" y="63660"/>
                        <a:pt x="264216" y="54809"/>
                      </a:cubicBezTo>
                      <a:lnTo>
                        <a:pt x="264234" y="54590"/>
                      </a:lnTo>
                      <a:cubicBezTo>
                        <a:pt x="259461" y="37947"/>
                        <a:pt x="248269" y="23939"/>
                        <a:pt x="233437" y="16093"/>
                      </a:cubicBezTo>
                      <a:cubicBezTo>
                        <a:pt x="218569" y="8212"/>
                        <a:pt x="201196" y="7023"/>
                        <a:pt x="184553" y="12729"/>
                      </a:cubicBezTo>
                      <a:cubicBezTo>
                        <a:pt x="167857" y="17995"/>
                        <a:pt x="150849" y="20739"/>
                        <a:pt x="134426" y="23372"/>
                      </a:cubicBezTo>
                      <a:cubicBezTo>
                        <a:pt x="111274" y="27103"/>
                        <a:pt x="89401" y="30632"/>
                        <a:pt x="68425" y="40526"/>
                      </a:cubicBezTo>
                      <a:cubicBezTo>
                        <a:pt x="30934" y="59088"/>
                        <a:pt x="7654" y="93799"/>
                        <a:pt x="9208" y="128912"/>
                      </a:cubicBezTo>
                      <a:cubicBezTo>
                        <a:pt x="13213" y="171267"/>
                        <a:pt x="59445" y="177796"/>
                        <a:pt x="100246" y="183575"/>
                      </a:cubicBezTo>
                      <a:cubicBezTo>
                        <a:pt x="109280" y="184855"/>
                        <a:pt x="117802" y="186062"/>
                        <a:pt x="125684" y="187617"/>
                      </a:cubicBezTo>
                      <a:cubicBezTo>
                        <a:pt x="127257" y="187927"/>
                        <a:pt x="128537" y="189043"/>
                        <a:pt x="129104" y="190543"/>
                      </a:cubicBezTo>
                      <a:cubicBezTo>
                        <a:pt x="129653" y="192042"/>
                        <a:pt x="129360" y="193725"/>
                        <a:pt x="128354" y="194968"/>
                      </a:cubicBezTo>
                      <a:cubicBezTo>
                        <a:pt x="123581" y="200839"/>
                        <a:pt x="121606" y="207788"/>
                        <a:pt x="120418" y="213183"/>
                      </a:cubicBezTo>
                      <a:lnTo>
                        <a:pt x="120418" y="2131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50" name="Graphic 4">
                <a:extLst>
                  <a:ext uri="{FF2B5EF4-FFF2-40B4-BE49-F238E27FC236}">
                    <a16:creationId xmlns:a16="http://schemas.microsoft.com/office/drawing/2014/main" id="{7E43F293-D08A-582D-644F-64B75FABB5B9}"/>
                  </a:ext>
                </a:extLst>
              </p:cNvPr>
              <p:cNvGrpSpPr/>
              <p:nvPr/>
            </p:nvGrpSpPr>
            <p:grpSpPr>
              <a:xfrm>
                <a:off x="6733489" y="3955185"/>
                <a:ext cx="348888" cy="377972"/>
                <a:chOff x="6733489" y="3955185"/>
                <a:chExt cx="348888" cy="377972"/>
              </a:xfrm>
            </p:grpSpPr>
            <p:sp>
              <p:nvSpPr>
                <p:cNvPr id="451" name="Freeform: Shape 450">
                  <a:extLst>
                    <a:ext uri="{FF2B5EF4-FFF2-40B4-BE49-F238E27FC236}">
                      <a16:creationId xmlns:a16="http://schemas.microsoft.com/office/drawing/2014/main" id="{B8245AB7-4491-229A-ED44-040015A98117}"/>
                    </a:ext>
                  </a:extLst>
                </p:cNvPr>
                <p:cNvSpPr/>
                <p:nvPr/>
              </p:nvSpPr>
              <p:spPr>
                <a:xfrm>
                  <a:off x="6738049" y="3959762"/>
                  <a:ext cx="339869" cy="368823"/>
                </a:xfrm>
                <a:custGeom>
                  <a:avLst/>
                  <a:gdLst>
                    <a:gd name="connsiteX0" fmla="*/ 146840 w 339869"/>
                    <a:gd name="connsiteY0" fmla="*/ 368824 h 368823"/>
                    <a:gd name="connsiteX1" fmla="*/ 119517 w 339869"/>
                    <a:gd name="connsiteY1" fmla="*/ 363905 h 368823"/>
                    <a:gd name="connsiteX2" fmla="*/ 110630 w 339869"/>
                    <a:gd name="connsiteY2" fmla="*/ 211675 h 368823"/>
                    <a:gd name="connsiteX3" fmla="*/ 111361 w 339869"/>
                    <a:gd name="connsiteY3" fmla="*/ 208219 h 368823"/>
                    <a:gd name="connsiteX4" fmla="*/ 111324 w 339869"/>
                    <a:gd name="connsiteY4" fmla="*/ 208219 h 368823"/>
                    <a:gd name="connsiteX5" fmla="*/ 111398 w 339869"/>
                    <a:gd name="connsiteY5" fmla="*/ 207853 h 368823"/>
                    <a:gd name="connsiteX6" fmla="*/ 119975 w 339869"/>
                    <a:gd name="connsiteY6" fmla="*/ 187992 h 368823"/>
                    <a:gd name="connsiteX7" fmla="*/ 95286 w 339869"/>
                    <a:gd name="connsiteY7" fmla="*/ 184079 h 368823"/>
                    <a:gd name="connsiteX8" fmla="*/ 33710 w 339869"/>
                    <a:gd name="connsiteY8" fmla="*/ 169668 h 368823"/>
                    <a:gd name="connsiteX9" fmla="*/ 79 w 339869"/>
                    <a:gd name="connsiteY9" fmla="*/ 124844 h 368823"/>
                    <a:gd name="connsiteX10" fmla="*/ 17141 w 339869"/>
                    <a:gd name="connsiteY10" fmla="*/ 69761 h 368823"/>
                    <a:gd name="connsiteX11" fmla="*/ 62093 w 339869"/>
                    <a:gd name="connsiteY11" fmla="*/ 31831 h 368823"/>
                    <a:gd name="connsiteX12" fmla="*/ 129412 w 339869"/>
                    <a:gd name="connsiteY12" fmla="*/ 14275 h 368823"/>
                    <a:gd name="connsiteX13" fmla="*/ 178753 w 339869"/>
                    <a:gd name="connsiteY13" fmla="*/ 3814 h 368823"/>
                    <a:gd name="connsiteX14" fmla="*/ 231239 w 339869"/>
                    <a:gd name="connsiteY14" fmla="*/ 7362 h 368823"/>
                    <a:gd name="connsiteX15" fmla="*/ 264925 w 339869"/>
                    <a:gd name="connsiteY15" fmla="*/ 49863 h 368823"/>
                    <a:gd name="connsiteX16" fmla="*/ 264944 w 339869"/>
                    <a:gd name="connsiteY16" fmla="*/ 49918 h 368823"/>
                    <a:gd name="connsiteX17" fmla="*/ 264779 w 339869"/>
                    <a:gd name="connsiteY17" fmla="*/ 51253 h 368823"/>
                    <a:gd name="connsiteX18" fmla="*/ 262182 w 339869"/>
                    <a:gd name="connsiteY18" fmla="*/ 77588 h 368823"/>
                    <a:gd name="connsiteX19" fmla="*/ 266572 w 339869"/>
                    <a:gd name="connsiteY19" fmla="*/ 91450 h 368823"/>
                    <a:gd name="connsiteX20" fmla="*/ 271015 w 339869"/>
                    <a:gd name="connsiteY20" fmla="*/ 105568 h 368823"/>
                    <a:gd name="connsiteX21" fmla="*/ 239981 w 339869"/>
                    <a:gd name="connsiteY21" fmla="*/ 190425 h 368823"/>
                    <a:gd name="connsiteX22" fmla="*/ 207666 w 339869"/>
                    <a:gd name="connsiteY22" fmla="*/ 278280 h 368823"/>
                    <a:gd name="connsiteX23" fmla="*/ 208471 w 339869"/>
                    <a:gd name="connsiteY23" fmla="*/ 275043 h 368823"/>
                    <a:gd name="connsiteX24" fmla="*/ 210427 w 339869"/>
                    <a:gd name="connsiteY24" fmla="*/ 269813 h 368823"/>
                    <a:gd name="connsiteX25" fmla="*/ 242651 w 339869"/>
                    <a:gd name="connsiteY25" fmla="*/ 254085 h 368823"/>
                    <a:gd name="connsiteX26" fmla="*/ 277508 w 339869"/>
                    <a:gd name="connsiteY26" fmla="*/ 231390 h 368823"/>
                    <a:gd name="connsiteX27" fmla="*/ 282135 w 339869"/>
                    <a:gd name="connsiteY27" fmla="*/ 220545 h 368823"/>
                    <a:gd name="connsiteX28" fmla="*/ 315766 w 339869"/>
                    <a:gd name="connsiteY28" fmla="*/ 174405 h 368823"/>
                    <a:gd name="connsiteX29" fmla="*/ 316059 w 339869"/>
                    <a:gd name="connsiteY29" fmla="*/ 174295 h 368823"/>
                    <a:gd name="connsiteX30" fmla="*/ 316168 w 339869"/>
                    <a:gd name="connsiteY30" fmla="*/ 174587 h 368823"/>
                    <a:gd name="connsiteX31" fmla="*/ 339559 w 339869"/>
                    <a:gd name="connsiteY31" fmla="*/ 201580 h 368823"/>
                    <a:gd name="connsiteX32" fmla="*/ 339870 w 339869"/>
                    <a:gd name="connsiteY32" fmla="*/ 201745 h 368823"/>
                    <a:gd name="connsiteX33" fmla="*/ 339669 w 339869"/>
                    <a:gd name="connsiteY33" fmla="*/ 202019 h 368823"/>
                    <a:gd name="connsiteX34" fmla="*/ 335499 w 339869"/>
                    <a:gd name="connsiteY34" fmla="*/ 218387 h 368823"/>
                    <a:gd name="connsiteX35" fmla="*/ 309146 w 339869"/>
                    <a:gd name="connsiteY35" fmla="*/ 256883 h 368823"/>
                    <a:gd name="connsiteX36" fmla="*/ 310133 w 339869"/>
                    <a:gd name="connsiteY36" fmla="*/ 257944 h 368823"/>
                    <a:gd name="connsiteX37" fmla="*/ 310298 w 339869"/>
                    <a:gd name="connsiteY37" fmla="*/ 258127 h 368823"/>
                    <a:gd name="connsiteX38" fmla="*/ 310133 w 339869"/>
                    <a:gd name="connsiteY38" fmla="*/ 258328 h 368823"/>
                    <a:gd name="connsiteX39" fmla="*/ 289084 w 339869"/>
                    <a:gd name="connsiteY39" fmla="*/ 279963 h 368823"/>
                    <a:gd name="connsiteX40" fmla="*/ 256897 w 339869"/>
                    <a:gd name="connsiteY40" fmla="*/ 317380 h 368823"/>
                    <a:gd name="connsiteX41" fmla="*/ 256861 w 339869"/>
                    <a:gd name="connsiteY41" fmla="*/ 317435 h 368823"/>
                    <a:gd name="connsiteX42" fmla="*/ 216956 w 339869"/>
                    <a:gd name="connsiteY42" fmla="*/ 346367 h 368823"/>
                    <a:gd name="connsiteX43" fmla="*/ 203222 w 339869"/>
                    <a:gd name="connsiteY43" fmla="*/ 352493 h 368823"/>
                    <a:gd name="connsiteX44" fmla="*/ 146840 w 339869"/>
                    <a:gd name="connsiteY44" fmla="*/ 368824 h 368823"/>
                    <a:gd name="connsiteX45" fmla="*/ 111983 w 339869"/>
                    <a:gd name="connsiteY45" fmla="*/ 207963 h 368823"/>
                    <a:gd name="connsiteX46" fmla="*/ 111215 w 339869"/>
                    <a:gd name="connsiteY46" fmla="*/ 211803 h 368823"/>
                    <a:gd name="connsiteX47" fmla="*/ 119719 w 339869"/>
                    <a:gd name="connsiteY47" fmla="*/ 363356 h 368823"/>
                    <a:gd name="connsiteX48" fmla="*/ 202893 w 339869"/>
                    <a:gd name="connsiteY48" fmla="*/ 352017 h 368823"/>
                    <a:gd name="connsiteX49" fmla="*/ 216682 w 339869"/>
                    <a:gd name="connsiteY49" fmla="*/ 345855 h 368823"/>
                    <a:gd name="connsiteX50" fmla="*/ 256330 w 339869"/>
                    <a:gd name="connsiteY50" fmla="*/ 317088 h 368823"/>
                    <a:gd name="connsiteX51" fmla="*/ 288608 w 339869"/>
                    <a:gd name="connsiteY51" fmla="*/ 279561 h 368823"/>
                    <a:gd name="connsiteX52" fmla="*/ 309457 w 339869"/>
                    <a:gd name="connsiteY52" fmla="*/ 258163 h 368823"/>
                    <a:gd name="connsiteX53" fmla="*/ 308451 w 339869"/>
                    <a:gd name="connsiteY53" fmla="*/ 257121 h 368823"/>
                    <a:gd name="connsiteX54" fmla="*/ 308213 w 339869"/>
                    <a:gd name="connsiteY54" fmla="*/ 256901 h 368823"/>
                    <a:gd name="connsiteX55" fmla="*/ 308469 w 339869"/>
                    <a:gd name="connsiteY55" fmla="*/ 256682 h 368823"/>
                    <a:gd name="connsiteX56" fmla="*/ 334877 w 339869"/>
                    <a:gd name="connsiteY56" fmla="*/ 218423 h 368823"/>
                    <a:gd name="connsiteX57" fmla="*/ 338955 w 339869"/>
                    <a:gd name="connsiteY57" fmla="*/ 201983 h 368823"/>
                    <a:gd name="connsiteX58" fmla="*/ 315693 w 339869"/>
                    <a:gd name="connsiteY58" fmla="*/ 175099 h 368823"/>
                    <a:gd name="connsiteX59" fmla="*/ 282683 w 339869"/>
                    <a:gd name="connsiteY59" fmla="*/ 220783 h 368823"/>
                    <a:gd name="connsiteX60" fmla="*/ 278038 w 339869"/>
                    <a:gd name="connsiteY60" fmla="*/ 231646 h 368823"/>
                    <a:gd name="connsiteX61" fmla="*/ 242852 w 339869"/>
                    <a:gd name="connsiteY61" fmla="*/ 254634 h 368823"/>
                    <a:gd name="connsiteX62" fmla="*/ 210811 w 339869"/>
                    <a:gd name="connsiteY62" fmla="*/ 270252 h 368823"/>
                    <a:gd name="connsiteX63" fmla="*/ 209037 w 339869"/>
                    <a:gd name="connsiteY63" fmla="*/ 275171 h 368823"/>
                    <a:gd name="connsiteX64" fmla="*/ 207355 w 339869"/>
                    <a:gd name="connsiteY64" fmla="*/ 280658 h 368823"/>
                    <a:gd name="connsiteX65" fmla="*/ 206605 w 339869"/>
                    <a:gd name="connsiteY65" fmla="*/ 282139 h 368823"/>
                    <a:gd name="connsiteX66" fmla="*/ 206788 w 339869"/>
                    <a:gd name="connsiteY66" fmla="*/ 280493 h 368823"/>
                    <a:gd name="connsiteX67" fmla="*/ 239505 w 339869"/>
                    <a:gd name="connsiteY67" fmla="*/ 190040 h 368823"/>
                    <a:gd name="connsiteX68" fmla="*/ 270393 w 339869"/>
                    <a:gd name="connsiteY68" fmla="*/ 105623 h 368823"/>
                    <a:gd name="connsiteX69" fmla="*/ 266005 w 339869"/>
                    <a:gd name="connsiteY69" fmla="*/ 91706 h 368823"/>
                    <a:gd name="connsiteX70" fmla="*/ 261561 w 339869"/>
                    <a:gd name="connsiteY70" fmla="*/ 77588 h 368823"/>
                    <a:gd name="connsiteX71" fmla="*/ 264157 w 339869"/>
                    <a:gd name="connsiteY71" fmla="*/ 51198 h 368823"/>
                    <a:gd name="connsiteX72" fmla="*/ 264304 w 339869"/>
                    <a:gd name="connsiteY72" fmla="*/ 49973 h 368823"/>
                    <a:gd name="connsiteX73" fmla="*/ 230928 w 339869"/>
                    <a:gd name="connsiteY73" fmla="*/ 7892 h 368823"/>
                    <a:gd name="connsiteX74" fmla="*/ 178917 w 339869"/>
                    <a:gd name="connsiteY74" fmla="*/ 4381 h 368823"/>
                    <a:gd name="connsiteX75" fmla="*/ 129484 w 339869"/>
                    <a:gd name="connsiteY75" fmla="*/ 14860 h 368823"/>
                    <a:gd name="connsiteX76" fmla="*/ 62331 w 339869"/>
                    <a:gd name="connsiteY76" fmla="*/ 32361 h 368823"/>
                    <a:gd name="connsiteX77" fmla="*/ 664 w 339869"/>
                    <a:gd name="connsiteY77" fmla="*/ 124807 h 368823"/>
                    <a:gd name="connsiteX78" fmla="*/ 33948 w 339869"/>
                    <a:gd name="connsiteY78" fmla="*/ 169137 h 368823"/>
                    <a:gd name="connsiteX79" fmla="*/ 95359 w 339869"/>
                    <a:gd name="connsiteY79" fmla="*/ 183512 h 368823"/>
                    <a:gd name="connsiteX80" fmla="*/ 120560 w 339869"/>
                    <a:gd name="connsiteY80" fmla="*/ 187517 h 368823"/>
                    <a:gd name="connsiteX81" fmla="*/ 121036 w 339869"/>
                    <a:gd name="connsiteY81" fmla="*/ 187608 h 368823"/>
                    <a:gd name="connsiteX82" fmla="*/ 120725 w 339869"/>
                    <a:gd name="connsiteY82" fmla="*/ 187992 h 368823"/>
                    <a:gd name="connsiteX83" fmla="*/ 111983 w 339869"/>
                    <a:gd name="connsiteY83" fmla="*/ 207963 h 368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339869" h="368823">
                      <a:moveTo>
                        <a:pt x="146840" y="368824"/>
                      </a:moveTo>
                      <a:cubicBezTo>
                        <a:pt x="138135" y="368824"/>
                        <a:pt x="128973" y="367416"/>
                        <a:pt x="119517" y="363905"/>
                      </a:cubicBezTo>
                      <a:cubicBezTo>
                        <a:pt x="86050" y="351469"/>
                        <a:pt x="99584" y="263192"/>
                        <a:pt x="110630" y="211675"/>
                      </a:cubicBezTo>
                      <a:cubicBezTo>
                        <a:pt x="110977" y="210048"/>
                        <a:pt x="111251" y="208767"/>
                        <a:pt x="111361" y="208219"/>
                      </a:cubicBezTo>
                      <a:lnTo>
                        <a:pt x="111324" y="208219"/>
                      </a:lnTo>
                      <a:lnTo>
                        <a:pt x="111398" y="207853"/>
                      </a:lnTo>
                      <a:cubicBezTo>
                        <a:pt x="112678" y="202056"/>
                        <a:pt x="114799" y="194576"/>
                        <a:pt x="119975" y="187992"/>
                      </a:cubicBezTo>
                      <a:cubicBezTo>
                        <a:pt x="112367" y="186511"/>
                        <a:pt x="104064" y="185322"/>
                        <a:pt x="95286" y="184079"/>
                      </a:cubicBezTo>
                      <a:cubicBezTo>
                        <a:pt x="74858" y="181189"/>
                        <a:pt x="51724" y="177916"/>
                        <a:pt x="33710" y="169668"/>
                      </a:cubicBezTo>
                      <a:cubicBezTo>
                        <a:pt x="13045" y="160195"/>
                        <a:pt x="2035" y="145528"/>
                        <a:pt x="79" y="124844"/>
                      </a:cubicBezTo>
                      <a:cubicBezTo>
                        <a:pt x="-763" y="105806"/>
                        <a:pt x="5144" y="86750"/>
                        <a:pt x="17141" y="69761"/>
                      </a:cubicBezTo>
                      <a:cubicBezTo>
                        <a:pt x="28096" y="54216"/>
                        <a:pt x="44061" y="40756"/>
                        <a:pt x="62093" y="31831"/>
                      </a:cubicBezTo>
                      <a:cubicBezTo>
                        <a:pt x="83692" y="21645"/>
                        <a:pt x="106936" y="17896"/>
                        <a:pt x="129412" y="14275"/>
                      </a:cubicBezTo>
                      <a:cubicBezTo>
                        <a:pt x="145669" y="11660"/>
                        <a:pt x="162494" y="8935"/>
                        <a:pt x="178753" y="3814"/>
                      </a:cubicBezTo>
                      <a:cubicBezTo>
                        <a:pt x="196583" y="-2294"/>
                        <a:pt x="215219" y="-1033"/>
                        <a:pt x="231239" y="7362"/>
                      </a:cubicBezTo>
                      <a:cubicBezTo>
                        <a:pt x="247625" y="15957"/>
                        <a:pt x="259914" y="31447"/>
                        <a:pt x="264925" y="49863"/>
                      </a:cubicBezTo>
                      <a:lnTo>
                        <a:pt x="264944" y="49918"/>
                      </a:lnTo>
                      <a:lnTo>
                        <a:pt x="264779" y="51253"/>
                      </a:lnTo>
                      <a:cubicBezTo>
                        <a:pt x="263700" y="59958"/>
                        <a:pt x="262584" y="68974"/>
                        <a:pt x="262182" y="77588"/>
                      </a:cubicBezTo>
                      <a:cubicBezTo>
                        <a:pt x="262182" y="81885"/>
                        <a:pt x="264413" y="86750"/>
                        <a:pt x="266572" y="91450"/>
                      </a:cubicBezTo>
                      <a:cubicBezTo>
                        <a:pt x="268748" y="96205"/>
                        <a:pt x="271015" y="101124"/>
                        <a:pt x="271015" y="105568"/>
                      </a:cubicBezTo>
                      <a:cubicBezTo>
                        <a:pt x="276667" y="139072"/>
                        <a:pt x="256001" y="170052"/>
                        <a:pt x="239981" y="190425"/>
                      </a:cubicBezTo>
                      <a:cubicBezTo>
                        <a:pt x="218163" y="212626"/>
                        <a:pt x="211305" y="247063"/>
                        <a:pt x="207666" y="278280"/>
                      </a:cubicBezTo>
                      <a:cubicBezTo>
                        <a:pt x="207995" y="277238"/>
                        <a:pt x="208233" y="276140"/>
                        <a:pt x="208471" y="275043"/>
                      </a:cubicBezTo>
                      <a:cubicBezTo>
                        <a:pt x="208983" y="272775"/>
                        <a:pt x="209403" y="270819"/>
                        <a:pt x="210427" y="269813"/>
                      </a:cubicBezTo>
                      <a:cubicBezTo>
                        <a:pt x="220156" y="262406"/>
                        <a:pt x="231586" y="258182"/>
                        <a:pt x="242651" y="254085"/>
                      </a:cubicBezTo>
                      <a:cubicBezTo>
                        <a:pt x="257446" y="248617"/>
                        <a:pt x="271418" y="243460"/>
                        <a:pt x="277508" y="231390"/>
                      </a:cubicBezTo>
                      <a:cubicBezTo>
                        <a:pt x="279025" y="228080"/>
                        <a:pt x="280543" y="224422"/>
                        <a:pt x="282135" y="220545"/>
                      </a:cubicBezTo>
                      <a:cubicBezTo>
                        <a:pt x="289358" y="203098"/>
                        <a:pt x="298338" y="181390"/>
                        <a:pt x="315766" y="174405"/>
                      </a:cubicBezTo>
                      <a:lnTo>
                        <a:pt x="316059" y="174295"/>
                      </a:lnTo>
                      <a:lnTo>
                        <a:pt x="316168" y="174587"/>
                      </a:lnTo>
                      <a:cubicBezTo>
                        <a:pt x="320466" y="186786"/>
                        <a:pt x="328549" y="196112"/>
                        <a:pt x="339559" y="201580"/>
                      </a:cubicBezTo>
                      <a:lnTo>
                        <a:pt x="339870" y="201745"/>
                      </a:lnTo>
                      <a:lnTo>
                        <a:pt x="339669" y="202019"/>
                      </a:lnTo>
                      <a:cubicBezTo>
                        <a:pt x="337767" y="204580"/>
                        <a:pt x="335499" y="209499"/>
                        <a:pt x="335499" y="218387"/>
                      </a:cubicBezTo>
                      <a:cubicBezTo>
                        <a:pt x="335499" y="233456"/>
                        <a:pt x="311980" y="254415"/>
                        <a:pt x="309146" y="256883"/>
                      </a:cubicBezTo>
                      <a:cubicBezTo>
                        <a:pt x="309347" y="257085"/>
                        <a:pt x="309694" y="257450"/>
                        <a:pt x="310133" y="257944"/>
                      </a:cubicBezTo>
                      <a:lnTo>
                        <a:pt x="310298" y="258127"/>
                      </a:lnTo>
                      <a:lnTo>
                        <a:pt x="310133" y="258328"/>
                      </a:lnTo>
                      <a:cubicBezTo>
                        <a:pt x="303605" y="265972"/>
                        <a:pt x="296216" y="273087"/>
                        <a:pt x="289084" y="279963"/>
                      </a:cubicBezTo>
                      <a:cubicBezTo>
                        <a:pt x="277215" y="291411"/>
                        <a:pt x="264925" y="303225"/>
                        <a:pt x="256897" y="317380"/>
                      </a:cubicBezTo>
                      <a:lnTo>
                        <a:pt x="256861" y="317435"/>
                      </a:lnTo>
                      <a:cubicBezTo>
                        <a:pt x="253240" y="321166"/>
                        <a:pt x="234311" y="340130"/>
                        <a:pt x="216956" y="346367"/>
                      </a:cubicBezTo>
                      <a:cubicBezTo>
                        <a:pt x="213024" y="347793"/>
                        <a:pt x="208471" y="349969"/>
                        <a:pt x="203222" y="352493"/>
                      </a:cubicBezTo>
                      <a:cubicBezTo>
                        <a:pt x="188884" y="359406"/>
                        <a:pt x="169334" y="368824"/>
                        <a:pt x="146840" y="368824"/>
                      </a:cubicBezTo>
                      <a:close/>
                      <a:moveTo>
                        <a:pt x="111983" y="207963"/>
                      </a:moveTo>
                      <a:cubicBezTo>
                        <a:pt x="111965" y="208274"/>
                        <a:pt x="111782" y="209115"/>
                        <a:pt x="111215" y="211803"/>
                      </a:cubicBezTo>
                      <a:cubicBezTo>
                        <a:pt x="92214" y="300445"/>
                        <a:pt x="95231" y="354267"/>
                        <a:pt x="119719" y="363356"/>
                      </a:cubicBezTo>
                      <a:cubicBezTo>
                        <a:pt x="153369" y="375847"/>
                        <a:pt x="182008" y="362076"/>
                        <a:pt x="202893" y="352017"/>
                      </a:cubicBezTo>
                      <a:cubicBezTo>
                        <a:pt x="208159" y="349476"/>
                        <a:pt x="212713" y="347299"/>
                        <a:pt x="216682" y="345855"/>
                      </a:cubicBezTo>
                      <a:cubicBezTo>
                        <a:pt x="233872" y="339673"/>
                        <a:pt x="252673" y="320873"/>
                        <a:pt x="256330" y="317088"/>
                      </a:cubicBezTo>
                      <a:cubicBezTo>
                        <a:pt x="264395" y="302878"/>
                        <a:pt x="276703" y="291027"/>
                        <a:pt x="288608" y="279561"/>
                      </a:cubicBezTo>
                      <a:cubicBezTo>
                        <a:pt x="295686" y="272757"/>
                        <a:pt x="303001" y="265716"/>
                        <a:pt x="309457" y="258163"/>
                      </a:cubicBezTo>
                      <a:cubicBezTo>
                        <a:pt x="308835" y="257487"/>
                        <a:pt x="308451" y="257121"/>
                        <a:pt x="308451" y="257121"/>
                      </a:cubicBezTo>
                      <a:lnTo>
                        <a:pt x="308213" y="256901"/>
                      </a:lnTo>
                      <a:lnTo>
                        <a:pt x="308469" y="256682"/>
                      </a:lnTo>
                      <a:cubicBezTo>
                        <a:pt x="308725" y="256463"/>
                        <a:pt x="334877" y="233841"/>
                        <a:pt x="334877" y="218423"/>
                      </a:cubicBezTo>
                      <a:cubicBezTo>
                        <a:pt x="334877" y="209700"/>
                        <a:pt x="337053" y="204689"/>
                        <a:pt x="338955" y="201983"/>
                      </a:cubicBezTo>
                      <a:cubicBezTo>
                        <a:pt x="328056" y="196478"/>
                        <a:pt x="320027" y="187188"/>
                        <a:pt x="315693" y="175099"/>
                      </a:cubicBezTo>
                      <a:cubicBezTo>
                        <a:pt x="298685" y="182122"/>
                        <a:pt x="289816" y="203556"/>
                        <a:pt x="282683" y="220783"/>
                      </a:cubicBezTo>
                      <a:cubicBezTo>
                        <a:pt x="281074" y="224660"/>
                        <a:pt x="279556" y="228336"/>
                        <a:pt x="278038" y="231646"/>
                      </a:cubicBezTo>
                      <a:cubicBezTo>
                        <a:pt x="271838" y="243917"/>
                        <a:pt x="257757" y="249129"/>
                        <a:pt x="242852" y="254634"/>
                      </a:cubicBezTo>
                      <a:cubicBezTo>
                        <a:pt x="231824" y="258712"/>
                        <a:pt x="220431" y="262918"/>
                        <a:pt x="210811" y="270252"/>
                      </a:cubicBezTo>
                      <a:cubicBezTo>
                        <a:pt x="209952" y="271111"/>
                        <a:pt x="209513" y="273087"/>
                        <a:pt x="209037" y="275171"/>
                      </a:cubicBezTo>
                      <a:cubicBezTo>
                        <a:pt x="208617" y="277055"/>
                        <a:pt x="208178" y="279012"/>
                        <a:pt x="207355" y="280658"/>
                      </a:cubicBezTo>
                      <a:lnTo>
                        <a:pt x="206605" y="282139"/>
                      </a:lnTo>
                      <a:lnTo>
                        <a:pt x="206788" y="280493"/>
                      </a:lnTo>
                      <a:cubicBezTo>
                        <a:pt x="210373" y="248580"/>
                        <a:pt x="217048" y="212900"/>
                        <a:pt x="239505" y="190040"/>
                      </a:cubicBezTo>
                      <a:cubicBezTo>
                        <a:pt x="255434" y="169778"/>
                        <a:pt x="276008" y="138944"/>
                        <a:pt x="270393" y="105623"/>
                      </a:cubicBezTo>
                      <a:cubicBezTo>
                        <a:pt x="270393" y="101271"/>
                        <a:pt x="268162" y="96406"/>
                        <a:pt x="266005" y="91706"/>
                      </a:cubicBezTo>
                      <a:cubicBezTo>
                        <a:pt x="263828" y="86951"/>
                        <a:pt x="261561" y="82032"/>
                        <a:pt x="261561" y="77588"/>
                      </a:cubicBezTo>
                      <a:cubicBezTo>
                        <a:pt x="261963" y="68937"/>
                        <a:pt x="263078" y="59921"/>
                        <a:pt x="264157" y="51198"/>
                      </a:cubicBezTo>
                      <a:lnTo>
                        <a:pt x="264304" y="49973"/>
                      </a:lnTo>
                      <a:cubicBezTo>
                        <a:pt x="259311" y="31740"/>
                        <a:pt x="247149" y="16414"/>
                        <a:pt x="230928" y="7892"/>
                      </a:cubicBezTo>
                      <a:cubicBezTo>
                        <a:pt x="215054" y="-429"/>
                        <a:pt x="196583" y="-1672"/>
                        <a:pt x="178917" y="4381"/>
                      </a:cubicBezTo>
                      <a:cubicBezTo>
                        <a:pt x="162604" y="9520"/>
                        <a:pt x="145761" y="12226"/>
                        <a:pt x="129484" y="14860"/>
                      </a:cubicBezTo>
                      <a:cubicBezTo>
                        <a:pt x="107064" y="18481"/>
                        <a:pt x="83856" y="22212"/>
                        <a:pt x="62331" y="32361"/>
                      </a:cubicBezTo>
                      <a:cubicBezTo>
                        <a:pt x="23250" y="51710"/>
                        <a:pt x="-945" y="87994"/>
                        <a:pt x="664" y="124807"/>
                      </a:cubicBezTo>
                      <a:cubicBezTo>
                        <a:pt x="2602" y="145253"/>
                        <a:pt x="13484" y="159756"/>
                        <a:pt x="33948" y="169137"/>
                      </a:cubicBezTo>
                      <a:cubicBezTo>
                        <a:pt x="51888" y="177349"/>
                        <a:pt x="74986" y="180622"/>
                        <a:pt x="95359" y="183512"/>
                      </a:cubicBezTo>
                      <a:cubicBezTo>
                        <a:pt x="104338" y="184774"/>
                        <a:pt x="112806" y="185981"/>
                        <a:pt x="120560" y="187517"/>
                      </a:cubicBezTo>
                      <a:lnTo>
                        <a:pt x="121036" y="187608"/>
                      </a:lnTo>
                      <a:lnTo>
                        <a:pt x="120725" y="187992"/>
                      </a:lnTo>
                      <a:cubicBezTo>
                        <a:pt x="115439" y="194558"/>
                        <a:pt x="113281" y="202111"/>
                        <a:pt x="111983" y="20796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2" name="Freeform: Shape 451">
                  <a:extLst>
                    <a:ext uri="{FF2B5EF4-FFF2-40B4-BE49-F238E27FC236}">
                      <a16:creationId xmlns:a16="http://schemas.microsoft.com/office/drawing/2014/main" id="{B4E708C5-068D-DC4C-66BD-26914C13F4C3}"/>
                    </a:ext>
                  </a:extLst>
                </p:cNvPr>
                <p:cNvSpPr/>
                <p:nvPr/>
              </p:nvSpPr>
              <p:spPr>
                <a:xfrm>
                  <a:off x="6733489" y="3955185"/>
                  <a:ext cx="348888" cy="377972"/>
                </a:xfrm>
                <a:custGeom>
                  <a:avLst/>
                  <a:gdLst>
                    <a:gd name="connsiteX0" fmla="*/ 151401 w 348888"/>
                    <a:gd name="connsiteY0" fmla="*/ 377973 h 377972"/>
                    <a:gd name="connsiteX1" fmla="*/ 122487 w 348888"/>
                    <a:gd name="connsiteY1" fmla="*/ 372761 h 377972"/>
                    <a:gd name="connsiteX2" fmla="*/ 110728 w 348888"/>
                    <a:gd name="connsiteY2" fmla="*/ 215283 h 377972"/>
                    <a:gd name="connsiteX3" fmla="*/ 111313 w 348888"/>
                    <a:gd name="connsiteY3" fmla="*/ 212485 h 377972"/>
                    <a:gd name="connsiteX4" fmla="*/ 111405 w 348888"/>
                    <a:gd name="connsiteY4" fmla="*/ 211808 h 377972"/>
                    <a:gd name="connsiteX5" fmla="*/ 116946 w 348888"/>
                    <a:gd name="connsiteY5" fmla="*/ 195861 h 377972"/>
                    <a:gd name="connsiteX6" fmla="*/ 99426 w 348888"/>
                    <a:gd name="connsiteY6" fmla="*/ 193227 h 377972"/>
                    <a:gd name="connsiteX7" fmla="*/ 36351 w 348888"/>
                    <a:gd name="connsiteY7" fmla="*/ 178414 h 377972"/>
                    <a:gd name="connsiteX8" fmla="*/ 85 w 348888"/>
                    <a:gd name="connsiteY8" fmla="*/ 129860 h 377972"/>
                    <a:gd name="connsiteX9" fmla="*/ 17953 w 348888"/>
                    <a:gd name="connsiteY9" fmla="*/ 71704 h 377972"/>
                    <a:gd name="connsiteX10" fmla="*/ 64605 w 348888"/>
                    <a:gd name="connsiteY10" fmla="*/ 32311 h 377972"/>
                    <a:gd name="connsiteX11" fmla="*/ 133222 w 348888"/>
                    <a:gd name="connsiteY11" fmla="*/ 14335 h 377972"/>
                    <a:gd name="connsiteX12" fmla="*/ 181923 w 348888"/>
                    <a:gd name="connsiteY12" fmla="*/ 4038 h 377972"/>
                    <a:gd name="connsiteX13" fmla="*/ 237921 w 348888"/>
                    <a:gd name="connsiteY13" fmla="*/ 7897 h 377972"/>
                    <a:gd name="connsiteX14" fmla="*/ 273894 w 348888"/>
                    <a:gd name="connsiteY14" fmla="*/ 53251 h 377972"/>
                    <a:gd name="connsiteX15" fmla="*/ 274040 w 348888"/>
                    <a:gd name="connsiteY15" fmla="*/ 55080 h 377972"/>
                    <a:gd name="connsiteX16" fmla="*/ 273875 w 348888"/>
                    <a:gd name="connsiteY16" fmla="*/ 56415 h 377972"/>
                    <a:gd name="connsiteX17" fmla="*/ 271315 w 348888"/>
                    <a:gd name="connsiteY17" fmla="*/ 82402 h 377972"/>
                    <a:gd name="connsiteX18" fmla="*/ 275284 w 348888"/>
                    <a:gd name="connsiteY18" fmla="*/ 94125 h 377972"/>
                    <a:gd name="connsiteX19" fmla="*/ 280148 w 348888"/>
                    <a:gd name="connsiteY19" fmla="*/ 109761 h 377972"/>
                    <a:gd name="connsiteX20" fmla="*/ 248144 w 348888"/>
                    <a:gd name="connsiteY20" fmla="*/ 197836 h 377972"/>
                    <a:gd name="connsiteX21" fmla="*/ 247815 w 348888"/>
                    <a:gd name="connsiteY21" fmla="*/ 198220 h 377972"/>
                    <a:gd name="connsiteX22" fmla="*/ 219157 w 348888"/>
                    <a:gd name="connsiteY22" fmla="*/ 266105 h 377972"/>
                    <a:gd name="connsiteX23" fmla="*/ 245657 w 348888"/>
                    <a:gd name="connsiteY23" fmla="*/ 254383 h 377972"/>
                    <a:gd name="connsiteX24" fmla="*/ 278008 w 348888"/>
                    <a:gd name="connsiteY24" fmla="*/ 233918 h 377972"/>
                    <a:gd name="connsiteX25" fmla="*/ 282471 w 348888"/>
                    <a:gd name="connsiteY25" fmla="*/ 223439 h 377972"/>
                    <a:gd name="connsiteX26" fmla="*/ 318644 w 348888"/>
                    <a:gd name="connsiteY26" fmla="*/ 174757 h 377972"/>
                    <a:gd name="connsiteX27" fmla="*/ 322375 w 348888"/>
                    <a:gd name="connsiteY27" fmla="*/ 174775 h 377972"/>
                    <a:gd name="connsiteX28" fmla="*/ 324954 w 348888"/>
                    <a:gd name="connsiteY28" fmla="*/ 177354 h 377972"/>
                    <a:gd name="connsiteX29" fmla="*/ 346168 w 348888"/>
                    <a:gd name="connsiteY29" fmla="*/ 202079 h 377972"/>
                    <a:gd name="connsiteX30" fmla="*/ 348728 w 348888"/>
                    <a:gd name="connsiteY30" fmla="*/ 205170 h 377972"/>
                    <a:gd name="connsiteX31" fmla="*/ 348124 w 348888"/>
                    <a:gd name="connsiteY31" fmla="*/ 209029 h 377972"/>
                    <a:gd name="connsiteX32" fmla="*/ 344631 w 348888"/>
                    <a:gd name="connsiteY32" fmla="*/ 222982 h 377972"/>
                    <a:gd name="connsiteX33" fmla="*/ 319339 w 348888"/>
                    <a:gd name="connsiteY33" fmla="*/ 262576 h 377972"/>
                    <a:gd name="connsiteX34" fmla="*/ 318315 w 348888"/>
                    <a:gd name="connsiteY34" fmla="*/ 265721 h 377972"/>
                    <a:gd name="connsiteX35" fmla="*/ 296790 w 348888"/>
                    <a:gd name="connsiteY35" fmla="*/ 287868 h 377972"/>
                    <a:gd name="connsiteX36" fmla="*/ 265408 w 348888"/>
                    <a:gd name="connsiteY36" fmla="*/ 324243 h 377972"/>
                    <a:gd name="connsiteX37" fmla="*/ 265024 w 348888"/>
                    <a:gd name="connsiteY37" fmla="*/ 324810 h 377972"/>
                    <a:gd name="connsiteX38" fmla="*/ 264658 w 348888"/>
                    <a:gd name="connsiteY38" fmla="*/ 325231 h 377972"/>
                    <a:gd name="connsiteX39" fmla="*/ 223016 w 348888"/>
                    <a:gd name="connsiteY39" fmla="*/ 355278 h 377972"/>
                    <a:gd name="connsiteX40" fmla="*/ 209721 w 348888"/>
                    <a:gd name="connsiteY40" fmla="*/ 361221 h 377972"/>
                    <a:gd name="connsiteX41" fmla="*/ 151401 w 348888"/>
                    <a:gd name="connsiteY41" fmla="*/ 377973 h 377972"/>
                    <a:gd name="connsiteX42" fmla="*/ 121079 w 348888"/>
                    <a:gd name="connsiteY42" fmla="*/ 213253 h 377972"/>
                    <a:gd name="connsiteX43" fmla="*/ 120256 w 348888"/>
                    <a:gd name="connsiteY43" fmla="*/ 217331 h 377972"/>
                    <a:gd name="connsiteX44" fmla="*/ 125888 w 348888"/>
                    <a:gd name="connsiteY44" fmla="*/ 363635 h 377972"/>
                    <a:gd name="connsiteX45" fmla="*/ 205496 w 348888"/>
                    <a:gd name="connsiteY45" fmla="*/ 352461 h 377972"/>
                    <a:gd name="connsiteX46" fmla="*/ 219724 w 348888"/>
                    <a:gd name="connsiteY46" fmla="*/ 346134 h 377972"/>
                    <a:gd name="connsiteX47" fmla="*/ 257251 w 348888"/>
                    <a:gd name="connsiteY47" fmla="*/ 318885 h 377972"/>
                    <a:gd name="connsiteX48" fmla="*/ 290023 w 348888"/>
                    <a:gd name="connsiteY48" fmla="*/ 280864 h 377972"/>
                    <a:gd name="connsiteX49" fmla="*/ 308421 w 348888"/>
                    <a:gd name="connsiteY49" fmla="*/ 262247 h 377972"/>
                    <a:gd name="connsiteX50" fmla="*/ 308366 w 348888"/>
                    <a:gd name="connsiteY50" fmla="*/ 261478 h 377972"/>
                    <a:gd name="connsiteX51" fmla="*/ 309848 w 348888"/>
                    <a:gd name="connsiteY51" fmla="*/ 258004 h 377972"/>
                    <a:gd name="connsiteX52" fmla="*/ 334902 w 348888"/>
                    <a:gd name="connsiteY52" fmla="*/ 222982 h 377972"/>
                    <a:gd name="connsiteX53" fmla="*/ 337426 w 348888"/>
                    <a:gd name="connsiteY53" fmla="*/ 208333 h 377972"/>
                    <a:gd name="connsiteX54" fmla="*/ 317949 w 348888"/>
                    <a:gd name="connsiteY54" fmla="*/ 186004 h 377972"/>
                    <a:gd name="connsiteX55" fmla="*/ 291505 w 348888"/>
                    <a:gd name="connsiteY55" fmla="*/ 227115 h 377972"/>
                    <a:gd name="connsiteX56" fmla="*/ 286786 w 348888"/>
                    <a:gd name="connsiteY56" fmla="*/ 238143 h 377972"/>
                    <a:gd name="connsiteX57" fmla="*/ 249040 w 348888"/>
                    <a:gd name="connsiteY57" fmla="*/ 263509 h 377972"/>
                    <a:gd name="connsiteX58" fmla="*/ 218792 w 348888"/>
                    <a:gd name="connsiteY58" fmla="*/ 278011 h 377972"/>
                    <a:gd name="connsiteX59" fmla="*/ 218097 w 348888"/>
                    <a:gd name="connsiteY59" fmla="*/ 280736 h 377972"/>
                    <a:gd name="connsiteX60" fmla="*/ 216030 w 348888"/>
                    <a:gd name="connsiteY60" fmla="*/ 287283 h 377972"/>
                    <a:gd name="connsiteX61" fmla="*/ 215280 w 348888"/>
                    <a:gd name="connsiteY61" fmla="*/ 288764 h 377972"/>
                    <a:gd name="connsiteX62" fmla="*/ 209904 w 348888"/>
                    <a:gd name="connsiteY62" fmla="*/ 291087 h 377972"/>
                    <a:gd name="connsiteX63" fmla="*/ 206667 w 348888"/>
                    <a:gd name="connsiteY63" fmla="*/ 286204 h 377972"/>
                    <a:gd name="connsiteX64" fmla="*/ 206850 w 348888"/>
                    <a:gd name="connsiteY64" fmla="*/ 284558 h 377972"/>
                    <a:gd name="connsiteX65" fmla="*/ 240664 w 348888"/>
                    <a:gd name="connsiteY65" fmla="*/ 191582 h 377972"/>
                    <a:gd name="connsiteX66" fmla="*/ 270492 w 348888"/>
                    <a:gd name="connsiteY66" fmla="*/ 110950 h 377972"/>
                    <a:gd name="connsiteX67" fmla="*/ 270437 w 348888"/>
                    <a:gd name="connsiteY67" fmla="*/ 110200 h 377972"/>
                    <a:gd name="connsiteX68" fmla="*/ 266469 w 348888"/>
                    <a:gd name="connsiteY68" fmla="*/ 98203 h 377972"/>
                    <a:gd name="connsiteX69" fmla="*/ 261604 w 348888"/>
                    <a:gd name="connsiteY69" fmla="*/ 82164 h 377972"/>
                    <a:gd name="connsiteX70" fmla="*/ 264237 w 348888"/>
                    <a:gd name="connsiteY70" fmla="*/ 55208 h 377972"/>
                    <a:gd name="connsiteX71" fmla="*/ 264274 w 348888"/>
                    <a:gd name="connsiteY71" fmla="*/ 54897 h 377972"/>
                    <a:gd name="connsiteX72" fmla="*/ 233422 w 348888"/>
                    <a:gd name="connsiteY72" fmla="*/ 16529 h 377972"/>
                    <a:gd name="connsiteX73" fmla="*/ 185014 w 348888"/>
                    <a:gd name="connsiteY73" fmla="*/ 13292 h 377972"/>
                    <a:gd name="connsiteX74" fmla="*/ 134923 w 348888"/>
                    <a:gd name="connsiteY74" fmla="*/ 23936 h 377972"/>
                    <a:gd name="connsiteX75" fmla="*/ 68903 w 348888"/>
                    <a:gd name="connsiteY75" fmla="*/ 41090 h 377972"/>
                    <a:gd name="connsiteX76" fmla="*/ 9851 w 348888"/>
                    <a:gd name="connsiteY76" fmla="*/ 129202 h 377972"/>
                    <a:gd name="connsiteX77" fmla="*/ 40484 w 348888"/>
                    <a:gd name="connsiteY77" fmla="*/ 169581 h 377972"/>
                    <a:gd name="connsiteX78" fmla="*/ 100615 w 348888"/>
                    <a:gd name="connsiteY78" fmla="*/ 183572 h 377972"/>
                    <a:gd name="connsiteX79" fmla="*/ 126090 w 348888"/>
                    <a:gd name="connsiteY79" fmla="*/ 187613 h 377972"/>
                    <a:gd name="connsiteX80" fmla="*/ 126547 w 348888"/>
                    <a:gd name="connsiteY80" fmla="*/ 187705 h 377972"/>
                    <a:gd name="connsiteX81" fmla="*/ 129967 w 348888"/>
                    <a:gd name="connsiteY81" fmla="*/ 190631 h 377972"/>
                    <a:gd name="connsiteX82" fmla="*/ 129217 w 348888"/>
                    <a:gd name="connsiteY82" fmla="*/ 195075 h 377972"/>
                    <a:gd name="connsiteX83" fmla="*/ 128906 w 348888"/>
                    <a:gd name="connsiteY83" fmla="*/ 195459 h 377972"/>
                    <a:gd name="connsiteX84" fmla="*/ 121079 w 348888"/>
                    <a:gd name="connsiteY84" fmla="*/ 213253 h 377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348888" h="377972">
                      <a:moveTo>
                        <a:pt x="151401" y="377973"/>
                      </a:moveTo>
                      <a:cubicBezTo>
                        <a:pt x="141507" y="377973"/>
                        <a:pt x="131777" y="376217"/>
                        <a:pt x="122487" y="372761"/>
                      </a:cubicBezTo>
                      <a:cubicBezTo>
                        <a:pt x="87630" y="359813"/>
                        <a:pt x="96847" y="279986"/>
                        <a:pt x="110728" y="215283"/>
                      </a:cubicBezTo>
                      <a:cubicBezTo>
                        <a:pt x="111002" y="214003"/>
                        <a:pt x="111203" y="213088"/>
                        <a:pt x="111313" y="212485"/>
                      </a:cubicBezTo>
                      <a:cubicBezTo>
                        <a:pt x="111331" y="212266"/>
                        <a:pt x="111350" y="212028"/>
                        <a:pt x="111405" y="211808"/>
                      </a:cubicBezTo>
                      <a:cubicBezTo>
                        <a:pt x="112465" y="206998"/>
                        <a:pt x="113983" y="201384"/>
                        <a:pt x="116946" y="195861"/>
                      </a:cubicBezTo>
                      <a:cubicBezTo>
                        <a:pt x="111405" y="194929"/>
                        <a:pt x="105534" y="194106"/>
                        <a:pt x="99426" y="193227"/>
                      </a:cubicBezTo>
                      <a:cubicBezTo>
                        <a:pt x="78450" y="190265"/>
                        <a:pt x="54968" y="186936"/>
                        <a:pt x="36351" y="178414"/>
                      </a:cubicBezTo>
                      <a:cubicBezTo>
                        <a:pt x="14076" y="168210"/>
                        <a:pt x="2207" y="152317"/>
                        <a:pt x="85" y="129860"/>
                      </a:cubicBezTo>
                      <a:cubicBezTo>
                        <a:pt x="-811" y="109560"/>
                        <a:pt x="5371" y="89535"/>
                        <a:pt x="17953" y="71704"/>
                      </a:cubicBezTo>
                      <a:cubicBezTo>
                        <a:pt x="29346" y="55556"/>
                        <a:pt x="45915" y="41565"/>
                        <a:pt x="64605" y="32311"/>
                      </a:cubicBezTo>
                      <a:cubicBezTo>
                        <a:pt x="86880" y="21814"/>
                        <a:pt x="110435" y="18010"/>
                        <a:pt x="133222" y="14335"/>
                      </a:cubicBezTo>
                      <a:cubicBezTo>
                        <a:pt x="149316" y="11737"/>
                        <a:pt x="165976" y="9049"/>
                        <a:pt x="181923" y="4038"/>
                      </a:cubicBezTo>
                      <a:cubicBezTo>
                        <a:pt x="200851" y="-2454"/>
                        <a:pt x="220767" y="-1083"/>
                        <a:pt x="237921" y="7897"/>
                      </a:cubicBezTo>
                      <a:cubicBezTo>
                        <a:pt x="255441" y="17096"/>
                        <a:pt x="268553" y="33628"/>
                        <a:pt x="273894" y="53251"/>
                      </a:cubicBezTo>
                      <a:cubicBezTo>
                        <a:pt x="274058" y="53818"/>
                        <a:pt x="274113" y="54477"/>
                        <a:pt x="274040" y="55080"/>
                      </a:cubicBezTo>
                      <a:lnTo>
                        <a:pt x="273875" y="56415"/>
                      </a:lnTo>
                      <a:cubicBezTo>
                        <a:pt x="272796" y="65029"/>
                        <a:pt x="271699" y="73935"/>
                        <a:pt x="271315" y="82402"/>
                      </a:cubicBezTo>
                      <a:cubicBezTo>
                        <a:pt x="271315" y="85475"/>
                        <a:pt x="273345" y="89882"/>
                        <a:pt x="275284" y="94125"/>
                      </a:cubicBezTo>
                      <a:cubicBezTo>
                        <a:pt x="277624" y="99227"/>
                        <a:pt x="280038" y="104458"/>
                        <a:pt x="280148" y="109761"/>
                      </a:cubicBezTo>
                      <a:cubicBezTo>
                        <a:pt x="285890" y="144929"/>
                        <a:pt x="264640" y="176860"/>
                        <a:pt x="248144" y="197836"/>
                      </a:cubicBezTo>
                      <a:cubicBezTo>
                        <a:pt x="248034" y="197964"/>
                        <a:pt x="247924" y="198092"/>
                        <a:pt x="247815" y="198220"/>
                      </a:cubicBezTo>
                      <a:cubicBezTo>
                        <a:pt x="230697" y="215649"/>
                        <a:pt x="223235" y="241069"/>
                        <a:pt x="219157" y="266105"/>
                      </a:cubicBezTo>
                      <a:cubicBezTo>
                        <a:pt x="227625" y="261039"/>
                        <a:pt x="236769" y="257675"/>
                        <a:pt x="245657" y="254383"/>
                      </a:cubicBezTo>
                      <a:cubicBezTo>
                        <a:pt x="259592" y="249225"/>
                        <a:pt x="272741" y="244379"/>
                        <a:pt x="278008" y="233918"/>
                      </a:cubicBezTo>
                      <a:cubicBezTo>
                        <a:pt x="279417" y="230828"/>
                        <a:pt x="280898" y="227243"/>
                        <a:pt x="282471" y="223439"/>
                      </a:cubicBezTo>
                      <a:cubicBezTo>
                        <a:pt x="290042" y="205151"/>
                        <a:pt x="299424" y="182474"/>
                        <a:pt x="318644" y="174757"/>
                      </a:cubicBezTo>
                      <a:cubicBezTo>
                        <a:pt x="319796" y="174300"/>
                        <a:pt x="321241" y="174263"/>
                        <a:pt x="322375" y="174775"/>
                      </a:cubicBezTo>
                      <a:cubicBezTo>
                        <a:pt x="323509" y="175287"/>
                        <a:pt x="324533" y="176183"/>
                        <a:pt x="324954" y="177354"/>
                      </a:cubicBezTo>
                      <a:cubicBezTo>
                        <a:pt x="328959" y="188710"/>
                        <a:pt x="336255" y="197141"/>
                        <a:pt x="346168" y="202079"/>
                      </a:cubicBezTo>
                      <a:cubicBezTo>
                        <a:pt x="347375" y="202683"/>
                        <a:pt x="348417" y="203853"/>
                        <a:pt x="348728" y="205170"/>
                      </a:cubicBezTo>
                      <a:cubicBezTo>
                        <a:pt x="349039" y="206486"/>
                        <a:pt x="348929" y="207949"/>
                        <a:pt x="348124" y="209029"/>
                      </a:cubicBezTo>
                      <a:cubicBezTo>
                        <a:pt x="346679" y="210985"/>
                        <a:pt x="344631" y="214935"/>
                        <a:pt x="344631" y="222982"/>
                      </a:cubicBezTo>
                      <a:cubicBezTo>
                        <a:pt x="344631" y="237503"/>
                        <a:pt x="327678" y="254913"/>
                        <a:pt x="319339" y="262576"/>
                      </a:cubicBezTo>
                      <a:cubicBezTo>
                        <a:pt x="319394" y="263709"/>
                        <a:pt x="319065" y="264844"/>
                        <a:pt x="318315" y="265721"/>
                      </a:cubicBezTo>
                      <a:cubicBezTo>
                        <a:pt x="311493" y="273713"/>
                        <a:pt x="304014" y="280900"/>
                        <a:pt x="296790" y="287868"/>
                      </a:cubicBezTo>
                      <a:cubicBezTo>
                        <a:pt x="285141" y="299097"/>
                        <a:pt x="273107" y="310673"/>
                        <a:pt x="265408" y="324243"/>
                      </a:cubicBezTo>
                      <a:cubicBezTo>
                        <a:pt x="265298" y="324444"/>
                        <a:pt x="265170" y="324627"/>
                        <a:pt x="265024" y="324810"/>
                      </a:cubicBezTo>
                      <a:cubicBezTo>
                        <a:pt x="264932" y="324938"/>
                        <a:pt x="264768" y="325121"/>
                        <a:pt x="264658" y="325231"/>
                      </a:cubicBezTo>
                      <a:cubicBezTo>
                        <a:pt x="260909" y="329089"/>
                        <a:pt x="241323" y="348694"/>
                        <a:pt x="223016" y="355278"/>
                      </a:cubicBezTo>
                      <a:cubicBezTo>
                        <a:pt x="219285" y="356613"/>
                        <a:pt x="214842" y="358752"/>
                        <a:pt x="209721" y="361221"/>
                      </a:cubicBezTo>
                      <a:cubicBezTo>
                        <a:pt x="195036" y="368299"/>
                        <a:pt x="174955" y="377973"/>
                        <a:pt x="151401" y="377973"/>
                      </a:cubicBezTo>
                      <a:close/>
                      <a:moveTo>
                        <a:pt x="121079" y="213253"/>
                      </a:moveTo>
                      <a:cubicBezTo>
                        <a:pt x="121006" y="213875"/>
                        <a:pt x="120804" y="214807"/>
                        <a:pt x="120256" y="217331"/>
                      </a:cubicBezTo>
                      <a:cubicBezTo>
                        <a:pt x="102059" y="302224"/>
                        <a:pt x="104108" y="355552"/>
                        <a:pt x="125888" y="363635"/>
                      </a:cubicBezTo>
                      <a:cubicBezTo>
                        <a:pt x="157746" y="375449"/>
                        <a:pt x="185343" y="362172"/>
                        <a:pt x="205496" y="352461"/>
                      </a:cubicBezTo>
                      <a:cubicBezTo>
                        <a:pt x="210635" y="349993"/>
                        <a:pt x="215500" y="347652"/>
                        <a:pt x="219724" y="346134"/>
                      </a:cubicBezTo>
                      <a:cubicBezTo>
                        <a:pt x="235416" y="340482"/>
                        <a:pt x="252953" y="323274"/>
                        <a:pt x="257251" y="318885"/>
                      </a:cubicBezTo>
                      <a:cubicBezTo>
                        <a:pt x="265646" y="304345"/>
                        <a:pt x="278027" y="292404"/>
                        <a:pt x="290023" y="280864"/>
                      </a:cubicBezTo>
                      <a:cubicBezTo>
                        <a:pt x="296241" y="274884"/>
                        <a:pt x="302624" y="268739"/>
                        <a:pt x="308421" y="262247"/>
                      </a:cubicBezTo>
                      <a:cubicBezTo>
                        <a:pt x="308385" y="261990"/>
                        <a:pt x="308348" y="261735"/>
                        <a:pt x="308366" y="261478"/>
                      </a:cubicBezTo>
                      <a:cubicBezTo>
                        <a:pt x="308403" y="260180"/>
                        <a:pt x="308860" y="258845"/>
                        <a:pt x="309848" y="258004"/>
                      </a:cubicBezTo>
                      <a:cubicBezTo>
                        <a:pt x="316980" y="251841"/>
                        <a:pt x="334902" y="233955"/>
                        <a:pt x="334902" y="222982"/>
                      </a:cubicBezTo>
                      <a:cubicBezTo>
                        <a:pt x="334902" y="216508"/>
                        <a:pt x="336018" y="211735"/>
                        <a:pt x="337426" y="208333"/>
                      </a:cubicBezTo>
                      <a:cubicBezTo>
                        <a:pt x="328922" y="203030"/>
                        <a:pt x="322302" y="195422"/>
                        <a:pt x="317949" y="186004"/>
                      </a:cubicBezTo>
                      <a:cubicBezTo>
                        <a:pt x="305221" y="193959"/>
                        <a:pt x="297686" y="212192"/>
                        <a:pt x="291505" y="227115"/>
                      </a:cubicBezTo>
                      <a:cubicBezTo>
                        <a:pt x="289877" y="231047"/>
                        <a:pt x="288341" y="234778"/>
                        <a:pt x="286786" y="238143"/>
                      </a:cubicBezTo>
                      <a:cubicBezTo>
                        <a:pt x="279709" y="252170"/>
                        <a:pt x="264109" y="257931"/>
                        <a:pt x="249040" y="263509"/>
                      </a:cubicBezTo>
                      <a:cubicBezTo>
                        <a:pt x="238561" y="267385"/>
                        <a:pt x="227753" y="271372"/>
                        <a:pt x="218792" y="278011"/>
                      </a:cubicBezTo>
                      <a:cubicBezTo>
                        <a:pt x="218572" y="278651"/>
                        <a:pt x="218298" y="279876"/>
                        <a:pt x="218097" y="280736"/>
                      </a:cubicBezTo>
                      <a:cubicBezTo>
                        <a:pt x="217640" y="282821"/>
                        <a:pt x="217109" y="285143"/>
                        <a:pt x="216030" y="287283"/>
                      </a:cubicBezTo>
                      <a:lnTo>
                        <a:pt x="215280" y="288764"/>
                      </a:lnTo>
                      <a:cubicBezTo>
                        <a:pt x="214293" y="290739"/>
                        <a:pt x="212025" y="291708"/>
                        <a:pt x="209904" y="291087"/>
                      </a:cubicBezTo>
                      <a:cubicBezTo>
                        <a:pt x="207782" y="290447"/>
                        <a:pt x="206429" y="288398"/>
                        <a:pt x="206667" y="286204"/>
                      </a:cubicBezTo>
                      <a:lnTo>
                        <a:pt x="206850" y="284558"/>
                      </a:lnTo>
                      <a:cubicBezTo>
                        <a:pt x="210507" y="251950"/>
                        <a:pt x="217383" y="215429"/>
                        <a:pt x="240664" y="191582"/>
                      </a:cubicBezTo>
                      <a:cubicBezTo>
                        <a:pt x="256063" y="171977"/>
                        <a:pt x="275777" y="142369"/>
                        <a:pt x="270492" y="110950"/>
                      </a:cubicBezTo>
                      <a:cubicBezTo>
                        <a:pt x="270455" y="110694"/>
                        <a:pt x="270437" y="110456"/>
                        <a:pt x="270437" y="110200"/>
                      </a:cubicBezTo>
                      <a:cubicBezTo>
                        <a:pt x="270437" y="106835"/>
                        <a:pt x="268426" y="102446"/>
                        <a:pt x="266469" y="98203"/>
                      </a:cubicBezTo>
                      <a:cubicBezTo>
                        <a:pt x="264073" y="92973"/>
                        <a:pt x="261604" y="87596"/>
                        <a:pt x="261604" y="82164"/>
                      </a:cubicBezTo>
                      <a:cubicBezTo>
                        <a:pt x="262006" y="73112"/>
                        <a:pt x="263140" y="64005"/>
                        <a:pt x="264237" y="55208"/>
                      </a:cubicBezTo>
                      <a:lnTo>
                        <a:pt x="264274" y="54897"/>
                      </a:lnTo>
                      <a:cubicBezTo>
                        <a:pt x="259482" y="38273"/>
                        <a:pt x="248272" y="24320"/>
                        <a:pt x="233422" y="16529"/>
                      </a:cubicBezTo>
                      <a:cubicBezTo>
                        <a:pt x="218682" y="8793"/>
                        <a:pt x="201491" y="7641"/>
                        <a:pt x="185014" y="13292"/>
                      </a:cubicBezTo>
                      <a:cubicBezTo>
                        <a:pt x="168317" y="18559"/>
                        <a:pt x="151346" y="21302"/>
                        <a:pt x="134923" y="23936"/>
                      </a:cubicBezTo>
                      <a:cubicBezTo>
                        <a:pt x="112703" y="27520"/>
                        <a:pt x="89843" y="31214"/>
                        <a:pt x="68903" y="41090"/>
                      </a:cubicBezTo>
                      <a:cubicBezTo>
                        <a:pt x="31523" y="59597"/>
                        <a:pt x="8315" y="94198"/>
                        <a:pt x="9851" y="129202"/>
                      </a:cubicBezTo>
                      <a:cubicBezTo>
                        <a:pt x="11607" y="147654"/>
                        <a:pt x="21629" y="160949"/>
                        <a:pt x="40484" y="169581"/>
                      </a:cubicBezTo>
                      <a:cubicBezTo>
                        <a:pt x="57802" y="177518"/>
                        <a:pt x="80552" y="180737"/>
                        <a:pt x="100615" y="183572"/>
                      </a:cubicBezTo>
                      <a:cubicBezTo>
                        <a:pt x="109649" y="184852"/>
                        <a:pt x="118153" y="186040"/>
                        <a:pt x="126090" y="187613"/>
                      </a:cubicBezTo>
                      <a:lnTo>
                        <a:pt x="126547" y="187705"/>
                      </a:lnTo>
                      <a:cubicBezTo>
                        <a:pt x="128120" y="188016"/>
                        <a:pt x="129418" y="189113"/>
                        <a:pt x="129967" y="190631"/>
                      </a:cubicBezTo>
                      <a:cubicBezTo>
                        <a:pt x="130515" y="192149"/>
                        <a:pt x="130241" y="193831"/>
                        <a:pt x="129217" y="195075"/>
                      </a:cubicBezTo>
                      <a:lnTo>
                        <a:pt x="128906" y="195459"/>
                      </a:lnTo>
                      <a:cubicBezTo>
                        <a:pt x="124224" y="201165"/>
                        <a:pt x="122249" y="207931"/>
                        <a:pt x="121079" y="2132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53" name="Graphic 4">
              <a:extLst>
                <a:ext uri="{FF2B5EF4-FFF2-40B4-BE49-F238E27FC236}">
                  <a16:creationId xmlns:a16="http://schemas.microsoft.com/office/drawing/2014/main" id="{2118ED09-4938-0BA4-9DC2-A534E8C165B1}"/>
                </a:ext>
              </a:extLst>
            </p:cNvPr>
            <p:cNvGrpSpPr/>
            <p:nvPr/>
          </p:nvGrpSpPr>
          <p:grpSpPr>
            <a:xfrm>
              <a:off x="7086884" y="3832413"/>
              <a:ext cx="543176" cy="486151"/>
              <a:chOff x="7086884" y="3832413"/>
              <a:chExt cx="543176" cy="486151"/>
            </a:xfrm>
          </p:grpSpPr>
          <p:grpSp>
            <p:nvGrpSpPr>
              <p:cNvPr id="454" name="Graphic 4">
                <a:extLst>
                  <a:ext uri="{FF2B5EF4-FFF2-40B4-BE49-F238E27FC236}">
                    <a16:creationId xmlns:a16="http://schemas.microsoft.com/office/drawing/2014/main" id="{B7EB4923-98F3-9F5B-512F-1ADA23D2604F}"/>
                  </a:ext>
                </a:extLst>
              </p:cNvPr>
              <p:cNvGrpSpPr/>
              <p:nvPr/>
            </p:nvGrpSpPr>
            <p:grpSpPr>
              <a:xfrm>
                <a:off x="7087181" y="3832832"/>
                <a:ext cx="542569" cy="485421"/>
                <a:chOff x="7087181" y="3832832"/>
                <a:chExt cx="542569" cy="485421"/>
              </a:xfrm>
            </p:grpSpPr>
            <p:sp>
              <p:nvSpPr>
                <p:cNvPr id="455" name="Freeform: Shape 454">
                  <a:extLst>
                    <a:ext uri="{FF2B5EF4-FFF2-40B4-BE49-F238E27FC236}">
                      <a16:creationId xmlns:a16="http://schemas.microsoft.com/office/drawing/2014/main" id="{0C79B3D6-EA47-F2CE-65F1-BD2B69B8B762}"/>
                    </a:ext>
                  </a:extLst>
                </p:cNvPr>
                <p:cNvSpPr/>
                <p:nvPr/>
              </p:nvSpPr>
              <p:spPr>
                <a:xfrm>
                  <a:off x="7091763" y="3837389"/>
                  <a:ext cx="533424" cy="476297"/>
                </a:xfrm>
                <a:custGeom>
                  <a:avLst/>
                  <a:gdLst>
                    <a:gd name="connsiteX0" fmla="*/ 368393 w 533424"/>
                    <a:gd name="connsiteY0" fmla="*/ 137836 h 476297"/>
                    <a:gd name="connsiteX1" fmla="*/ 289170 w 533424"/>
                    <a:gd name="connsiteY1" fmla="*/ 101644 h 476297"/>
                    <a:gd name="connsiteX2" fmla="*/ 253033 w 533424"/>
                    <a:gd name="connsiteY2" fmla="*/ 88221 h 476297"/>
                    <a:gd name="connsiteX3" fmla="*/ 206581 w 533424"/>
                    <a:gd name="connsiteY3" fmla="*/ 65837 h 476297"/>
                    <a:gd name="connsiteX4" fmla="*/ 177302 w 533424"/>
                    <a:gd name="connsiteY4" fmla="*/ 55595 h 476297"/>
                    <a:gd name="connsiteX5" fmla="*/ 110551 w 533424"/>
                    <a:gd name="connsiteY5" fmla="*/ 12875 h 476297"/>
                    <a:gd name="connsiteX6" fmla="*/ 93836 w 533424"/>
                    <a:gd name="connsiteY6" fmla="*/ 0 h 476297"/>
                    <a:gd name="connsiteX7" fmla="*/ 90635 w 533424"/>
                    <a:gd name="connsiteY7" fmla="*/ 8028 h 476297"/>
                    <a:gd name="connsiteX8" fmla="*/ 77395 w 533424"/>
                    <a:gd name="connsiteY8" fmla="*/ 26444 h 476297"/>
                    <a:gd name="connsiteX9" fmla="*/ 0 w 533424"/>
                    <a:gd name="connsiteY9" fmla="*/ 67007 h 476297"/>
                    <a:gd name="connsiteX10" fmla="*/ 17300 w 533424"/>
                    <a:gd name="connsiteY10" fmla="*/ 170279 h 476297"/>
                    <a:gd name="connsiteX11" fmla="*/ 104242 w 533424"/>
                    <a:gd name="connsiteY11" fmla="*/ 131747 h 476297"/>
                    <a:gd name="connsiteX12" fmla="*/ 120134 w 533424"/>
                    <a:gd name="connsiteY12" fmla="*/ 149248 h 476297"/>
                    <a:gd name="connsiteX13" fmla="*/ 155466 w 533424"/>
                    <a:gd name="connsiteY13" fmla="*/ 168487 h 476297"/>
                    <a:gd name="connsiteX14" fmla="*/ 114830 w 533424"/>
                    <a:gd name="connsiteY14" fmla="*/ 306708 h 476297"/>
                    <a:gd name="connsiteX15" fmla="*/ 74195 w 533424"/>
                    <a:gd name="connsiteY15" fmla="*/ 310201 h 476297"/>
                    <a:gd name="connsiteX16" fmla="*/ 96634 w 533424"/>
                    <a:gd name="connsiteY16" fmla="*/ 325179 h 476297"/>
                    <a:gd name="connsiteX17" fmla="*/ 96286 w 533424"/>
                    <a:gd name="connsiteY17" fmla="*/ 323314 h 476297"/>
                    <a:gd name="connsiteX18" fmla="*/ 143981 w 533424"/>
                    <a:gd name="connsiteY18" fmla="*/ 361810 h 476297"/>
                    <a:gd name="connsiteX19" fmla="*/ 186793 w 533424"/>
                    <a:gd name="connsiteY19" fmla="*/ 414790 h 476297"/>
                    <a:gd name="connsiteX20" fmla="*/ 203728 w 533424"/>
                    <a:gd name="connsiteY20" fmla="*/ 432292 h 476297"/>
                    <a:gd name="connsiteX21" fmla="*/ 256581 w 533424"/>
                    <a:gd name="connsiteY21" fmla="*/ 462448 h 476297"/>
                    <a:gd name="connsiteX22" fmla="*/ 269456 w 533424"/>
                    <a:gd name="connsiteY22" fmla="*/ 466033 h 476297"/>
                    <a:gd name="connsiteX23" fmla="*/ 409194 w 533424"/>
                    <a:gd name="connsiteY23" fmla="*/ 472251 h 476297"/>
                    <a:gd name="connsiteX24" fmla="*/ 407292 w 533424"/>
                    <a:gd name="connsiteY24" fmla="*/ 370204 h 476297"/>
                    <a:gd name="connsiteX25" fmla="*/ 360420 w 533424"/>
                    <a:gd name="connsiteY25" fmla="*/ 367936 h 476297"/>
                    <a:gd name="connsiteX26" fmla="*/ 369253 w 533424"/>
                    <a:gd name="connsiteY26" fmla="*/ 332951 h 476297"/>
                    <a:gd name="connsiteX27" fmla="*/ 455773 w 533424"/>
                    <a:gd name="connsiteY27" fmla="*/ 366455 h 476297"/>
                    <a:gd name="connsiteX28" fmla="*/ 459852 w 533424"/>
                    <a:gd name="connsiteY28" fmla="*/ 367991 h 476297"/>
                    <a:gd name="connsiteX29" fmla="*/ 460839 w 533424"/>
                    <a:gd name="connsiteY29" fmla="*/ 368375 h 476297"/>
                    <a:gd name="connsiteX30" fmla="*/ 527993 w 533424"/>
                    <a:gd name="connsiteY30" fmla="*/ 283885 h 476297"/>
                    <a:gd name="connsiteX31" fmla="*/ 532711 w 533424"/>
                    <a:gd name="connsiteY31" fmla="*/ 264901 h 476297"/>
                    <a:gd name="connsiteX32" fmla="*/ 533424 w 533424"/>
                    <a:gd name="connsiteY32" fmla="*/ 258172 h 476297"/>
                    <a:gd name="connsiteX33" fmla="*/ 368393 w 533424"/>
                    <a:gd name="connsiteY33" fmla="*/ 137836 h 476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533424" h="476297">
                      <a:moveTo>
                        <a:pt x="368393" y="137836"/>
                      </a:moveTo>
                      <a:cubicBezTo>
                        <a:pt x="345241" y="119896"/>
                        <a:pt x="316803" y="110459"/>
                        <a:pt x="289170" y="101644"/>
                      </a:cubicBezTo>
                      <a:cubicBezTo>
                        <a:pt x="276588" y="97639"/>
                        <a:pt x="264500" y="94640"/>
                        <a:pt x="253033" y="88221"/>
                      </a:cubicBezTo>
                      <a:cubicBezTo>
                        <a:pt x="238036" y="79827"/>
                        <a:pt x="222766" y="71799"/>
                        <a:pt x="206581" y="65837"/>
                      </a:cubicBezTo>
                      <a:cubicBezTo>
                        <a:pt x="196870" y="62271"/>
                        <a:pt x="186885" y="59454"/>
                        <a:pt x="177302" y="55595"/>
                      </a:cubicBezTo>
                      <a:cubicBezTo>
                        <a:pt x="152668" y="45683"/>
                        <a:pt x="131418" y="29188"/>
                        <a:pt x="110551" y="12875"/>
                      </a:cubicBezTo>
                      <a:cubicBezTo>
                        <a:pt x="105046" y="8559"/>
                        <a:pt x="99487" y="4225"/>
                        <a:pt x="93836" y="0"/>
                      </a:cubicBezTo>
                      <a:cubicBezTo>
                        <a:pt x="92995" y="2762"/>
                        <a:pt x="91897" y="5431"/>
                        <a:pt x="90635" y="8028"/>
                      </a:cubicBezTo>
                      <a:cubicBezTo>
                        <a:pt x="87380" y="14740"/>
                        <a:pt x="82845" y="20866"/>
                        <a:pt x="77395" y="26444"/>
                      </a:cubicBezTo>
                      <a:cubicBezTo>
                        <a:pt x="57461" y="46835"/>
                        <a:pt x="25438" y="59802"/>
                        <a:pt x="0" y="67007"/>
                      </a:cubicBezTo>
                      <a:cubicBezTo>
                        <a:pt x="16587" y="98774"/>
                        <a:pt x="22787" y="135350"/>
                        <a:pt x="17300" y="170279"/>
                      </a:cubicBezTo>
                      <a:cubicBezTo>
                        <a:pt x="38496" y="144841"/>
                        <a:pt x="69677" y="124889"/>
                        <a:pt x="104242" y="131747"/>
                      </a:cubicBezTo>
                      <a:cubicBezTo>
                        <a:pt x="109545" y="133502"/>
                        <a:pt x="121908" y="136995"/>
                        <a:pt x="120134" y="149248"/>
                      </a:cubicBezTo>
                      <a:cubicBezTo>
                        <a:pt x="137800" y="135258"/>
                        <a:pt x="151937" y="156253"/>
                        <a:pt x="155466" y="168487"/>
                      </a:cubicBezTo>
                      <a:cubicBezTo>
                        <a:pt x="174906" y="212232"/>
                        <a:pt x="181966" y="304952"/>
                        <a:pt x="114830" y="306708"/>
                      </a:cubicBezTo>
                      <a:cubicBezTo>
                        <a:pt x="102468" y="306708"/>
                        <a:pt x="86557" y="303215"/>
                        <a:pt x="74195" y="310201"/>
                      </a:cubicBezTo>
                      <a:cubicBezTo>
                        <a:pt x="84966" y="310201"/>
                        <a:pt x="89575" y="320332"/>
                        <a:pt x="96634" y="325179"/>
                      </a:cubicBezTo>
                      <a:cubicBezTo>
                        <a:pt x="96286" y="323917"/>
                        <a:pt x="96286" y="323314"/>
                        <a:pt x="96286" y="323314"/>
                      </a:cubicBezTo>
                      <a:cubicBezTo>
                        <a:pt x="117482" y="328562"/>
                        <a:pt x="143981" y="361810"/>
                        <a:pt x="143981" y="361810"/>
                      </a:cubicBezTo>
                      <a:lnTo>
                        <a:pt x="186793" y="414790"/>
                      </a:lnTo>
                      <a:cubicBezTo>
                        <a:pt x="191896" y="421118"/>
                        <a:pt x="197529" y="427007"/>
                        <a:pt x="203728" y="432292"/>
                      </a:cubicBezTo>
                      <a:cubicBezTo>
                        <a:pt x="229185" y="453981"/>
                        <a:pt x="247747" y="460492"/>
                        <a:pt x="256581" y="462448"/>
                      </a:cubicBezTo>
                      <a:cubicBezTo>
                        <a:pt x="260933" y="463418"/>
                        <a:pt x="265249" y="464552"/>
                        <a:pt x="269456" y="466033"/>
                      </a:cubicBezTo>
                      <a:cubicBezTo>
                        <a:pt x="319162" y="483370"/>
                        <a:pt x="397160" y="473860"/>
                        <a:pt x="409194" y="472251"/>
                      </a:cubicBezTo>
                      <a:cubicBezTo>
                        <a:pt x="423331" y="441271"/>
                        <a:pt x="433810" y="394051"/>
                        <a:pt x="407292" y="370204"/>
                      </a:cubicBezTo>
                      <a:cubicBezTo>
                        <a:pt x="391802" y="370771"/>
                        <a:pt x="376385" y="369911"/>
                        <a:pt x="360420" y="367936"/>
                      </a:cubicBezTo>
                      <a:cubicBezTo>
                        <a:pt x="365723" y="357439"/>
                        <a:pt x="367479" y="345186"/>
                        <a:pt x="369253" y="332951"/>
                      </a:cubicBezTo>
                      <a:cubicBezTo>
                        <a:pt x="397691" y="345954"/>
                        <a:pt x="426823" y="355592"/>
                        <a:pt x="455773" y="366455"/>
                      </a:cubicBezTo>
                      <a:cubicBezTo>
                        <a:pt x="457200" y="366857"/>
                        <a:pt x="458553" y="367387"/>
                        <a:pt x="459852" y="367991"/>
                      </a:cubicBezTo>
                      <a:cubicBezTo>
                        <a:pt x="460181" y="368119"/>
                        <a:pt x="460510" y="368247"/>
                        <a:pt x="460839" y="368375"/>
                      </a:cubicBezTo>
                      <a:cubicBezTo>
                        <a:pt x="487192" y="344839"/>
                        <a:pt x="516087" y="317388"/>
                        <a:pt x="527993" y="283885"/>
                      </a:cubicBezTo>
                      <a:cubicBezTo>
                        <a:pt x="530169" y="277758"/>
                        <a:pt x="531779" y="271430"/>
                        <a:pt x="532711" y="264901"/>
                      </a:cubicBezTo>
                      <a:cubicBezTo>
                        <a:pt x="533022" y="262689"/>
                        <a:pt x="533278" y="260439"/>
                        <a:pt x="533424" y="258172"/>
                      </a:cubicBezTo>
                      <a:cubicBezTo>
                        <a:pt x="426074" y="163476"/>
                        <a:pt x="404018" y="165451"/>
                        <a:pt x="368393" y="1378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28082A0A-D68B-EED6-4149-A80855BA6F74}"/>
                    </a:ext>
                  </a:extLst>
                </p:cNvPr>
                <p:cNvSpPr/>
                <p:nvPr/>
              </p:nvSpPr>
              <p:spPr>
                <a:xfrm>
                  <a:off x="7087181" y="3832832"/>
                  <a:ext cx="542569" cy="485421"/>
                </a:xfrm>
                <a:custGeom>
                  <a:avLst/>
                  <a:gdLst>
                    <a:gd name="connsiteX0" fmla="*/ 351432 w 542569"/>
                    <a:gd name="connsiteY0" fmla="*/ 485421 h 485421"/>
                    <a:gd name="connsiteX1" fmla="*/ 272556 w 542569"/>
                    <a:gd name="connsiteY1" fmla="*/ 474869 h 485421"/>
                    <a:gd name="connsiteX2" fmla="*/ 260194 w 542569"/>
                    <a:gd name="connsiteY2" fmla="*/ 471431 h 485421"/>
                    <a:gd name="connsiteX3" fmla="*/ 205366 w 542569"/>
                    <a:gd name="connsiteY3" fmla="*/ 440287 h 485421"/>
                    <a:gd name="connsiteX4" fmla="*/ 187846 w 542569"/>
                    <a:gd name="connsiteY4" fmla="*/ 422181 h 485421"/>
                    <a:gd name="connsiteX5" fmla="*/ 145034 w 542569"/>
                    <a:gd name="connsiteY5" fmla="*/ 369201 h 485421"/>
                    <a:gd name="connsiteX6" fmla="*/ 103685 w 542569"/>
                    <a:gd name="connsiteY6" fmla="*/ 333558 h 485421"/>
                    <a:gd name="connsiteX7" fmla="*/ 98656 w 542569"/>
                    <a:gd name="connsiteY7" fmla="*/ 333466 h 485421"/>
                    <a:gd name="connsiteX8" fmla="*/ 91615 w 542569"/>
                    <a:gd name="connsiteY8" fmla="*/ 327065 h 485421"/>
                    <a:gd name="connsiteX9" fmla="*/ 78813 w 542569"/>
                    <a:gd name="connsiteY9" fmla="*/ 319293 h 485421"/>
                    <a:gd name="connsiteX10" fmla="*/ 74387 w 542569"/>
                    <a:gd name="connsiteY10" fmla="*/ 315892 h 485421"/>
                    <a:gd name="connsiteX11" fmla="*/ 76564 w 542569"/>
                    <a:gd name="connsiteY11" fmla="*/ 310753 h 485421"/>
                    <a:gd name="connsiteX12" fmla="*/ 110269 w 542569"/>
                    <a:gd name="connsiteY12" fmla="*/ 306254 h 485421"/>
                    <a:gd name="connsiteX13" fmla="*/ 119449 w 542569"/>
                    <a:gd name="connsiteY13" fmla="*/ 306656 h 485421"/>
                    <a:gd name="connsiteX14" fmla="*/ 157909 w 542569"/>
                    <a:gd name="connsiteY14" fmla="*/ 286009 h 485421"/>
                    <a:gd name="connsiteX15" fmla="*/ 155897 w 542569"/>
                    <a:gd name="connsiteY15" fmla="*/ 174873 h 485421"/>
                    <a:gd name="connsiteX16" fmla="*/ 155678 w 542569"/>
                    <a:gd name="connsiteY16" fmla="*/ 174288 h 485421"/>
                    <a:gd name="connsiteX17" fmla="*/ 139749 w 542569"/>
                    <a:gd name="connsiteY17" fmla="*/ 154225 h 485421"/>
                    <a:gd name="connsiteX18" fmla="*/ 127569 w 542569"/>
                    <a:gd name="connsiteY18" fmla="*/ 157353 h 485421"/>
                    <a:gd name="connsiteX19" fmla="*/ 122448 w 542569"/>
                    <a:gd name="connsiteY19" fmla="*/ 157737 h 485421"/>
                    <a:gd name="connsiteX20" fmla="*/ 120199 w 542569"/>
                    <a:gd name="connsiteY20" fmla="*/ 153128 h 485421"/>
                    <a:gd name="connsiteX21" fmla="*/ 108056 w 542569"/>
                    <a:gd name="connsiteY21" fmla="*/ 140857 h 485421"/>
                    <a:gd name="connsiteX22" fmla="*/ 107672 w 542569"/>
                    <a:gd name="connsiteY22" fmla="*/ 140729 h 485421"/>
                    <a:gd name="connsiteX23" fmla="*/ 25394 w 542569"/>
                    <a:gd name="connsiteY23" fmla="*/ 177762 h 485421"/>
                    <a:gd name="connsiteX24" fmla="*/ 19999 w 542569"/>
                    <a:gd name="connsiteY24" fmla="*/ 179006 h 485421"/>
                    <a:gd name="connsiteX25" fmla="*/ 17365 w 542569"/>
                    <a:gd name="connsiteY25" fmla="*/ 174123 h 485421"/>
                    <a:gd name="connsiteX26" fmla="*/ 522 w 542569"/>
                    <a:gd name="connsiteY26" fmla="*/ 73685 h 485421"/>
                    <a:gd name="connsiteX27" fmla="*/ 376 w 542569"/>
                    <a:gd name="connsiteY27" fmla="*/ 69753 h 485421"/>
                    <a:gd name="connsiteX28" fmla="*/ 3320 w 542569"/>
                    <a:gd name="connsiteY28" fmla="*/ 67156 h 485421"/>
                    <a:gd name="connsiteX29" fmla="*/ 78685 w 542569"/>
                    <a:gd name="connsiteY29" fmla="*/ 27801 h 485421"/>
                    <a:gd name="connsiteX30" fmla="*/ 91085 w 542569"/>
                    <a:gd name="connsiteY30" fmla="*/ 10610 h 485421"/>
                    <a:gd name="connsiteX31" fmla="*/ 94029 w 542569"/>
                    <a:gd name="connsiteY31" fmla="*/ 3222 h 485421"/>
                    <a:gd name="connsiteX32" fmla="*/ 96991 w 542569"/>
                    <a:gd name="connsiteY32" fmla="*/ 222 h 485421"/>
                    <a:gd name="connsiteX33" fmla="*/ 101143 w 542569"/>
                    <a:gd name="connsiteY33" fmla="*/ 917 h 485421"/>
                    <a:gd name="connsiteX34" fmla="*/ 117931 w 542569"/>
                    <a:gd name="connsiteY34" fmla="*/ 13847 h 485421"/>
                    <a:gd name="connsiteX35" fmla="*/ 183567 w 542569"/>
                    <a:gd name="connsiteY35" fmla="*/ 55927 h 485421"/>
                    <a:gd name="connsiteX36" fmla="*/ 200282 w 542569"/>
                    <a:gd name="connsiteY36" fmla="*/ 61853 h 485421"/>
                    <a:gd name="connsiteX37" fmla="*/ 212718 w 542569"/>
                    <a:gd name="connsiteY37" fmla="*/ 66132 h 485421"/>
                    <a:gd name="connsiteX38" fmla="*/ 259810 w 542569"/>
                    <a:gd name="connsiteY38" fmla="*/ 88827 h 485421"/>
                    <a:gd name="connsiteX39" fmla="*/ 287772 w 542569"/>
                    <a:gd name="connsiteY39" fmla="*/ 99599 h 485421"/>
                    <a:gd name="connsiteX40" fmla="*/ 295124 w 542569"/>
                    <a:gd name="connsiteY40" fmla="*/ 101885 h 485421"/>
                    <a:gd name="connsiteX41" fmla="*/ 375755 w 542569"/>
                    <a:gd name="connsiteY41" fmla="*/ 138827 h 485421"/>
                    <a:gd name="connsiteX42" fmla="*/ 375755 w 542569"/>
                    <a:gd name="connsiteY42" fmla="*/ 138827 h 485421"/>
                    <a:gd name="connsiteX43" fmla="*/ 408088 w 542569"/>
                    <a:gd name="connsiteY43" fmla="*/ 159785 h 485421"/>
                    <a:gd name="connsiteX44" fmla="*/ 541024 w 542569"/>
                    <a:gd name="connsiteY44" fmla="*/ 259309 h 485421"/>
                    <a:gd name="connsiteX45" fmla="*/ 542560 w 542569"/>
                    <a:gd name="connsiteY45" fmla="*/ 263039 h 485421"/>
                    <a:gd name="connsiteX46" fmla="*/ 541811 w 542569"/>
                    <a:gd name="connsiteY46" fmla="*/ 270098 h 485421"/>
                    <a:gd name="connsiteX47" fmla="*/ 536873 w 542569"/>
                    <a:gd name="connsiteY47" fmla="*/ 289977 h 485421"/>
                    <a:gd name="connsiteX48" fmla="*/ 468457 w 542569"/>
                    <a:gd name="connsiteY48" fmla="*/ 376352 h 485421"/>
                    <a:gd name="connsiteX49" fmla="*/ 463776 w 542569"/>
                    <a:gd name="connsiteY49" fmla="*/ 377211 h 485421"/>
                    <a:gd name="connsiteX50" fmla="*/ 462861 w 542569"/>
                    <a:gd name="connsiteY50" fmla="*/ 376864 h 485421"/>
                    <a:gd name="connsiteX51" fmla="*/ 459131 w 542569"/>
                    <a:gd name="connsiteY51" fmla="*/ 375419 h 485421"/>
                    <a:gd name="connsiteX52" fmla="*/ 436069 w 542569"/>
                    <a:gd name="connsiteY52" fmla="*/ 366952 h 485421"/>
                    <a:gd name="connsiteX53" fmla="*/ 377493 w 542569"/>
                    <a:gd name="connsiteY53" fmla="*/ 344146 h 485421"/>
                    <a:gd name="connsiteX54" fmla="*/ 371695 w 542569"/>
                    <a:gd name="connsiteY54" fmla="*/ 368652 h 485421"/>
                    <a:gd name="connsiteX55" fmla="*/ 411728 w 542569"/>
                    <a:gd name="connsiteY55" fmla="*/ 370170 h 485421"/>
                    <a:gd name="connsiteX56" fmla="*/ 414965 w 542569"/>
                    <a:gd name="connsiteY56" fmla="*/ 371341 h 485421"/>
                    <a:gd name="connsiteX57" fmla="*/ 417964 w 542569"/>
                    <a:gd name="connsiteY57" fmla="*/ 478691 h 485421"/>
                    <a:gd name="connsiteX58" fmla="*/ 414416 w 542569"/>
                    <a:gd name="connsiteY58" fmla="*/ 481325 h 485421"/>
                    <a:gd name="connsiteX59" fmla="*/ 351432 w 542569"/>
                    <a:gd name="connsiteY59" fmla="*/ 485421 h 485421"/>
                    <a:gd name="connsiteX60" fmla="*/ 100887 w 542569"/>
                    <a:gd name="connsiteY60" fmla="*/ 323280 h 485421"/>
                    <a:gd name="connsiteX61" fmla="*/ 101984 w 542569"/>
                    <a:gd name="connsiteY61" fmla="*/ 323408 h 485421"/>
                    <a:gd name="connsiteX62" fmla="*/ 152166 w 542569"/>
                    <a:gd name="connsiteY62" fmla="*/ 363477 h 485421"/>
                    <a:gd name="connsiteX63" fmla="*/ 194942 w 542569"/>
                    <a:gd name="connsiteY63" fmla="*/ 416439 h 485421"/>
                    <a:gd name="connsiteX64" fmla="*/ 211291 w 542569"/>
                    <a:gd name="connsiteY64" fmla="*/ 433337 h 485421"/>
                    <a:gd name="connsiteX65" fmla="*/ 262151 w 542569"/>
                    <a:gd name="connsiteY65" fmla="*/ 462506 h 485421"/>
                    <a:gd name="connsiteX66" fmla="*/ 275555 w 542569"/>
                    <a:gd name="connsiteY66" fmla="*/ 466237 h 485421"/>
                    <a:gd name="connsiteX67" fmla="*/ 410667 w 542569"/>
                    <a:gd name="connsiteY67" fmla="*/ 472565 h 485421"/>
                    <a:gd name="connsiteX68" fmla="*/ 410155 w 542569"/>
                    <a:gd name="connsiteY68" fmla="*/ 379351 h 485421"/>
                    <a:gd name="connsiteX69" fmla="*/ 364454 w 542569"/>
                    <a:gd name="connsiteY69" fmla="*/ 376992 h 485421"/>
                    <a:gd name="connsiteX70" fmla="*/ 360979 w 542569"/>
                    <a:gd name="connsiteY70" fmla="*/ 374614 h 485421"/>
                    <a:gd name="connsiteX71" fmla="*/ 360942 w 542569"/>
                    <a:gd name="connsiteY71" fmla="*/ 370408 h 485421"/>
                    <a:gd name="connsiteX72" fmla="*/ 369318 w 542569"/>
                    <a:gd name="connsiteY72" fmla="*/ 336868 h 485421"/>
                    <a:gd name="connsiteX73" fmla="*/ 371659 w 542569"/>
                    <a:gd name="connsiteY73" fmla="*/ 333484 h 485421"/>
                    <a:gd name="connsiteX74" fmla="*/ 375755 w 542569"/>
                    <a:gd name="connsiteY74" fmla="*/ 333320 h 485421"/>
                    <a:gd name="connsiteX75" fmla="*/ 439196 w 542569"/>
                    <a:gd name="connsiteY75" fmla="*/ 358338 h 485421"/>
                    <a:gd name="connsiteX76" fmla="*/ 461984 w 542569"/>
                    <a:gd name="connsiteY76" fmla="*/ 366714 h 485421"/>
                    <a:gd name="connsiteX77" fmla="*/ 464525 w 542569"/>
                    <a:gd name="connsiteY77" fmla="*/ 367592 h 485421"/>
                    <a:gd name="connsiteX78" fmla="*/ 528278 w 542569"/>
                    <a:gd name="connsiteY78" fmla="*/ 286905 h 485421"/>
                    <a:gd name="connsiteX79" fmla="*/ 532776 w 542569"/>
                    <a:gd name="connsiteY79" fmla="*/ 268800 h 485421"/>
                    <a:gd name="connsiteX80" fmla="*/ 533288 w 542569"/>
                    <a:gd name="connsiteY80" fmla="*/ 264630 h 485421"/>
                    <a:gd name="connsiteX81" fmla="*/ 403516 w 542569"/>
                    <a:gd name="connsiteY81" fmla="*/ 167649 h 485421"/>
                    <a:gd name="connsiteX82" fmla="*/ 370196 w 542569"/>
                    <a:gd name="connsiteY82" fmla="*/ 146014 h 485421"/>
                    <a:gd name="connsiteX83" fmla="*/ 292399 w 542569"/>
                    <a:gd name="connsiteY83" fmla="*/ 110572 h 485421"/>
                    <a:gd name="connsiteX84" fmla="*/ 285157 w 542569"/>
                    <a:gd name="connsiteY84" fmla="*/ 108323 h 485421"/>
                    <a:gd name="connsiteX85" fmla="*/ 255420 w 542569"/>
                    <a:gd name="connsiteY85" fmla="*/ 96783 h 485421"/>
                    <a:gd name="connsiteX86" fmla="*/ 209627 w 542569"/>
                    <a:gd name="connsiteY86" fmla="*/ 74691 h 485421"/>
                    <a:gd name="connsiteX87" fmla="*/ 197466 w 542569"/>
                    <a:gd name="connsiteY87" fmla="*/ 70521 h 485421"/>
                    <a:gd name="connsiteX88" fmla="*/ 180220 w 542569"/>
                    <a:gd name="connsiteY88" fmla="*/ 64395 h 485421"/>
                    <a:gd name="connsiteX89" fmla="*/ 112372 w 542569"/>
                    <a:gd name="connsiteY89" fmla="*/ 21034 h 485421"/>
                    <a:gd name="connsiteX90" fmla="*/ 100612 w 542569"/>
                    <a:gd name="connsiteY90" fmla="*/ 11908 h 485421"/>
                    <a:gd name="connsiteX91" fmla="*/ 99387 w 542569"/>
                    <a:gd name="connsiteY91" fmla="*/ 14560 h 485421"/>
                    <a:gd name="connsiteX92" fmla="*/ 85305 w 542569"/>
                    <a:gd name="connsiteY92" fmla="*/ 34165 h 485421"/>
                    <a:gd name="connsiteX93" fmla="*/ 11184 w 542569"/>
                    <a:gd name="connsiteY93" fmla="*/ 74362 h 485421"/>
                    <a:gd name="connsiteX94" fmla="*/ 28064 w 542569"/>
                    <a:gd name="connsiteY94" fmla="*/ 161358 h 485421"/>
                    <a:gd name="connsiteX95" fmla="*/ 109775 w 542569"/>
                    <a:gd name="connsiteY95" fmla="*/ 131768 h 485421"/>
                    <a:gd name="connsiteX96" fmla="*/ 110324 w 542569"/>
                    <a:gd name="connsiteY96" fmla="*/ 131914 h 485421"/>
                    <a:gd name="connsiteX97" fmla="*/ 110963 w 542569"/>
                    <a:gd name="connsiteY97" fmla="*/ 132115 h 485421"/>
                    <a:gd name="connsiteX98" fmla="*/ 128758 w 542569"/>
                    <a:gd name="connsiteY98" fmla="*/ 146106 h 485421"/>
                    <a:gd name="connsiteX99" fmla="*/ 142583 w 542569"/>
                    <a:gd name="connsiteY99" fmla="*/ 145484 h 485421"/>
                    <a:gd name="connsiteX100" fmla="*/ 164419 w 542569"/>
                    <a:gd name="connsiteY100" fmla="*/ 171398 h 485421"/>
                    <a:gd name="connsiteX101" fmla="*/ 165663 w 542569"/>
                    <a:gd name="connsiteY101" fmla="*/ 290837 h 485421"/>
                    <a:gd name="connsiteX102" fmla="*/ 119595 w 542569"/>
                    <a:gd name="connsiteY102" fmla="*/ 315745 h 485421"/>
                    <a:gd name="connsiteX103" fmla="*/ 119559 w 542569"/>
                    <a:gd name="connsiteY103" fmla="*/ 315745 h 485421"/>
                    <a:gd name="connsiteX104" fmla="*/ 109702 w 542569"/>
                    <a:gd name="connsiteY104" fmla="*/ 315325 h 485421"/>
                    <a:gd name="connsiteX105" fmla="*/ 92493 w 542569"/>
                    <a:gd name="connsiteY105" fmla="*/ 315215 h 485421"/>
                    <a:gd name="connsiteX106" fmla="*/ 98253 w 542569"/>
                    <a:gd name="connsiteY106" fmla="*/ 320701 h 485421"/>
                    <a:gd name="connsiteX107" fmla="*/ 100741 w 542569"/>
                    <a:gd name="connsiteY107" fmla="*/ 323243 h 485421"/>
                    <a:gd name="connsiteX108" fmla="*/ 100887 w 542569"/>
                    <a:gd name="connsiteY108" fmla="*/ 323280 h 48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</a:cxnLst>
                  <a:rect l="l" t="t" r="r" b="b"/>
                  <a:pathLst>
                    <a:path w="542569" h="485421">
                      <a:moveTo>
                        <a:pt x="351432" y="485421"/>
                      </a:moveTo>
                      <a:cubicBezTo>
                        <a:pt x="325354" y="485421"/>
                        <a:pt x="296038" y="483062"/>
                        <a:pt x="272556" y="474869"/>
                      </a:cubicBezTo>
                      <a:cubicBezTo>
                        <a:pt x="268862" y="473589"/>
                        <a:pt x="264821" y="472455"/>
                        <a:pt x="260194" y="471431"/>
                      </a:cubicBezTo>
                      <a:cubicBezTo>
                        <a:pt x="250976" y="469401"/>
                        <a:pt x="231609" y="462653"/>
                        <a:pt x="205366" y="440287"/>
                      </a:cubicBezTo>
                      <a:cubicBezTo>
                        <a:pt x="199203" y="435019"/>
                        <a:pt x="193314" y="428930"/>
                        <a:pt x="187846" y="422181"/>
                      </a:cubicBezTo>
                      <a:lnTo>
                        <a:pt x="145034" y="369201"/>
                      </a:lnTo>
                      <a:cubicBezTo>
                        <a:pt x="144778" y="368890"/>
                        <a:pt x="122467" y="341129"/>
                        <a:pt x="103685" y="333558"/>
                      </a:cubicBezTo>
                      <a:cubicBezTo>
                        <a:pt x="102149" y="334527"/>
                        <a:pt x="100155" y="334509"/>
                        <a:pt x="98656" y="333466"/>
                      </a:cubicBezTo>
                      <a:cubicBezTo>
                        <a:pt x="96004" y="331637"/>
                        <a:pt x="93773" y="329315"/>
                        <a:pt x="91615" y="327065"/>
                      </a:cubicBezTo>
                      <a:cubicBezTo>
                        <a:pt x="87610" y="322896"/>
                        <a:pt x="84172" y="319293"/>
                        <a:pt x="78813" y="319293"/>
                      </a:cubicBezTo>
                      <a:cubicBezTo>
                        <a:pt x="76728" y="319293"/>
                        <a:pt x="74918" y="317885"/>
                        <a:pt x="74387" y="315892"/>
                      </a:cubicBezTo>
                      <a:cubicBezTo>
                        <a:pt x="73857" y="313880"/>
                        <a:pt x="74753" y="311777"/>
                        <a:pt x="76564" y="310753"/>
                      </a:cubicBezTo>
                      <a:cubicBezTo>
                        <a:pt x="87134" y="304772"/>
                        <a:pt x="99406" y="305559"/>
                        <a:pt x="110269" y="306254"/>
                      </a:cubicBezTo>
                      <a:cubicBezTo>
                        <a:pt x="113469" y="306455"/>
                        <a:pt x="116560" y="306656"/>
                        <a:pt x="119449" y="306656"/>
                      </a:cubicBezTo>
                      <a:cubicBezTo>
                        <a:pt x="136567" y="306217"/>
                        <a:pt x="149533" y="299249"/>
                        <a:pt x="157909" y="286009"/>
                      </a:cubicBezTo>
                      <a:cubicBezTo>
                        <a:pt x="175081" y="258815"/>
                        <a:pt x="170235" y="207151"/>
                        <a:pt x="155897" y="174873"/>
                      </a:cubicBezTo>
                      <a:cubicBezTo>
                        <a:pt x="155806" y="174690"/>
                        <a:pt x="155732" y="174489"/>
                        <a:pt x="155678" y="174288"/>
                      </a:cubicBezTo>
                      <a:cubicBezTo>
                        <a:pt x="153374" y="166296"/>
                        <a:pt x="147009" y="156566"/>
                        <a:pt x="139749" y="154225"/>
                      </a:cubicBezTo>
                      <a:cubicBezTo>
                        <a:pt x="135799" y="152964"/>
                        <a:pt x="131830" y="153988"/>
                        <a:pt x="127569" y="157353"/>
                      </a:cubicBezTo>
                      <a:cubicBezTo>
                        <a:pt x="126106" y="158523"/>
                        <a:pt x="124076" y="158670"/>
                        <a:pt x="122448" y="157737"/>
                      </a:cubicBezTo>
                      <a:cubicBezTo>
                        <a:pt x="120821" y="156804"/>
                        <a:pt x="119943" y="154975"/>
                        <a:pt x="120199" y="153128"/>
                      </a:cubicBezTo>
                      <a:cubicBezTo>
                        <a:pt x="121150" y="146471"/>
                        <a:pt x="116468" y="143582"/>
                        <a:pt x="108056" y="140857"/>
                      </a:cubicBezTo>
                      <a:lnTo>
                        <a:pt x="107672" y="140729"/>
                      </a:lnTo>
                      <a:cubicBezTo>
                        <a:pt x="67694" y="132993"/>
                        <a:pt x="36842" y="164028"/>
                        <a:pt x="25394" y="177762"/>
                      </a:cubicBezTo>
                      <a:cubicBezTo>
                        <a:pt x="24077" y="179353"/>
                        <a:pt x="21864" y="179847"/>
                        <a:pt x="19999" y="179006"/>
                      </a:cubicBezTo>
                      <a:cubicBezTo>
                        <a:pt x="18115" y="178165"/>
                        <a:pt x="17055" y="176153"/>
                        <a:pt x="17365" y="174123"/>
                      </a:cubicBezTo>
                      <a:cubicBezTo>
                        <a:pt x="22687" y="140308"/>
                        <a:pt x="16707" y="104647"/>
                        <a:pt x="522" y="73685"/>
                      </a:cubicBezTo>
                      <a:cubicBezTo>
                        <a:pt x="-118" y="72460"/>
                        <a:pt x="-173" y="71015"/>
                        <a:pt x="376" y="69753"/>
                      </a:cubicBezTo>
                      <a:cubicBezTo>
                        <a:pt x="925" y="68491"/>
                        <a:pt x="2004" y="67540"/>
                        <a:pt x="3320" y="67156"/>
                      </a:cubicBezTo>
                      <a:cubicBezTo>
                        <a:pt x="22376" y="61762"/>
                        <a:pt x="57508" y="49490"/>
                        <a:pt x="78685" y="27801"/>
                      </a:cubicBezTo>
                      <a:cubicBezTo>
                        <a:pt x="84043" y="22333"/>
                        <a:pt x="88213" y="16554"/>
                        <a:pt x="91085" y="10610"/>
                      </a:cubicBezTo>
                      <a:cubicBezTo>
                        <a:pt x="92310" y="8068"/>
                        <a:pt x="93279" y="5654"/>
                        <a:pt x="94029" y="3222"/>
                      </a:cubicBezTo>
                      <a:cubicBezTo>
                        <a:pt x="94468" y="1795"/>
                        <a:pt x="95565" y="679"/>
                        <a:pt x="96991" y="222"/>
                      </a:cubicBezTo>
                      <a:cubicBezTo>
                        <a:pt x="98400" y="-235"/>
                        <a:pt x="99954" y="21"/>
                        <a:pt x="101143" y="917"/>
                      </a:cubicBezTo>
                      <a:cubicBezTo>
                        <a:pt x="106812" y="5178"/>
                        <a:pt x="112390" y="9531"/>
                        <a:pt x="117931" y="13847"/>
                      </a:cubicBezTo>
                      <a:cubicBezTo>
                        <a:pt x="138249" y="29721"/>
                        <a:pt x="159244" y="46125"/>
                        <a:pt x="183567" y="55927"/>
                      </a:cubicBezTo>
                      <a:cubicBezTo>
                        <a:pt x="188999" y="58122"/>
                        <a:pt x="194741" y="60024"/>
                        <a:pt x="200282" y="61853"/>
                      </a:cubicBezTo>
                      <a:cubicBezTo>
                        <a:pt x="204452" y="63224"/>
                        <a:pt x="208603" y="64614"/>
                        <a:pt x="212718" y="66132"/>
                      </a:cubicBezTo>
                      <a:cubicBezTo>
                        <a:pt x="229525" y="72314"/>
                        <a:pt x="245289" y="80689"/>
                        <a:pt x="259810" y="88827"/>
                      </a:cubicBezTo>
                      <a:cubicBezTo>
                        <a:pt x="268625" y="93766"/>
                        <a:pt x="277915" y="96600"/>
                        <a:pt x="287772" y="99599"/>
                      </a:cubicBezTo>
                      <a:cubicBezTo>
                        <a:pt x="290204" y="100349"/>
                        <a:pt x="292655" y="101099"/>
                        <a:pt x="295124" y="101885"/>
                      </a:cubicBezTo>
                      <a:cubicBezTo>
                        <a:pt x="320087" y="109859"/>
                        <a:pt x="351140" y="119753"/>
                        <a:pt x="375755" y="138827"/>
                      </a:cubicBezTo>
                      <a:lnTo>
                        <a:pt x="375755" y="138827"/>
                      </a:lnTo>
                      <a:cubicBezTo>
                        <a:pt x="386783" y="147367"/>
                        <a:pt x="396658" y="153110"/>
                        <a:pt x="408088" y="159785"/>
                      </a:cubicBezTo>
                      <a:cubicBezTo>
                        <a:pt x="433052" y="174342"/>
                        <a:pt x="467250" y="194258"/>
                        <a:pt x="541024" y="259309"/>
                      </a:cubicBezTo>
                      <a:cubicBezTo>
                        <a:pt x="542085" y="260241"/>
                        <a:pt x="542652" y="261613"/>
                        <a:pt x="542560" y="263039"/>
                      </a:cubicBezTo>
                      <a:cubicBezTo>
                        <a:pt x="542396" y="265417"/>
                        <a:pt x="542140" y="267776"/>
                        <a:pt x="541811" y="270098"/>
                      </a:cubicBezTo>
                      <a:cubicBezTo>
                        <a:pt x="540878" y="276701"/>
                        <a:pt x="539214" y="283394"/>
                        <a:pt x="536873" y="289977"/>
                      </a:cubicBezTo>
                      <a:cubicBezTo>
                        <a:pt x="524729" y="324121"/>
                        <a:pt x="496420" y="351370"/>
                        <a:pt x="468457" y="376352"/>
                      </a:cubicBezTo>
                      <a:cubicBezTo>
                        <a:pt x="467177" y="377485"/>
                        <a:pt x="465385" y="377833"/>
                        <a:pt x="463776" y="377211"/>
                      </a:cubicBezTo>
                      <a:lnTo>
                        <a:pt x="462861" y="376864"/>
                      </a:lnTo>
                      <a:cubicBezTo>
                        <a:pt x="461343" y="376150"/>
                        <a:pt x="460228" y="375730"/>
                        <a:pt x="459131" y="375419"/>
                      </a:cubicBezTo>
                      <a:cubicBezTo>
                        <a:pt x="451193" y="372456"/>
                        <a:pt x="443641" y="369713"/>
                        <a:pt x="436069" y="366952"/>
                      </a:cubicBezTo>
                      <a:cubicBezTo>
                        <a:pt x="416794" y="359947"/>
                        <a:pt x="396915" y="352723"/>
                        <a:pt x="377493" y="344146"/>
                      </a:cubicBezTo>
                      <a:cubicBezTo>
                        <a:pt x="376213" y="352504"/>
                        <a:pt x="374658" y="360862"/>
                        <a:pt x="371695" y="368652"/>
                      </a:cubicBezTo>
                      <a:cubicBezTo>
                        <a:pt x="385832" y="370152"/>
                        <a:pt x="398981" y="370646"/>
                        <a:pt x="411728" y="370170"/>
                      </a:cubicBezTo>
                      <a:cubicBezTo>
                        <a:pt x="412898" y="370079"/>
                        <a:pt x="414069" y="370536"/>
                        <a:pt x="414965" y="371341"/>
                      </a:cubicBezTo>
                      <a:cubicBezTo>
                        <a:pt x="442141" y="395810"/>
                        <a:pt x="434332" y="442828"/>
                        <a:pt x="417964" y="478691"/>
                      </a:cubicBezTo>
                      <a:cubicBezTo>
                        <a:pt x="417306" y="480118"/>
                        <a:pt x="415971" y="481123"/>
                        <a:pt x="414416" y="481325"/>
                      </a:cubicBezTo>
                      <a:cubicBezTo>
                        <a:pt x="406479" y="482367"/>
                        <a:pt x="381041" y="485421"/>
                        <a:pt x="351432" y="485421"/>
                      </a:cubicBezTo>
                      <a:close/>
                      <a:moveTo>
                        <a:pt x="100887" y="323280"/>
                      </a:moveTo>
                      <a:cubicBezTo>
                        <a:pt x="101253" y="323280"/>
                        <a:pt x="101618" y="323317"/>
                        <a:pt x="101984" y="323408"/>
                      </a:cubicBezTo>
                      <a:cubicBezTo>
                        <a:pt x="124442" y="328967"/>
                        <a:pt x="151051" y="362087"/>
                        <a:pt x="152166" y="363477"/>
                      </a:cubicBezTo>
                      <a:lnTo>
                        <a:pt x="194942" y="416439"/>
                      </a:lnTo>
                      <a:cubicBezTo>
                        <a:pt x="200045" y="422748"/>
                        <a:pt x="205549" y="428436"/>
                        <a:pt x="211291" y="433337"/>
                      </a:cubicBezTo>
                      <a:cubicBezTo>
                        <a:pt x="236017" y="454405"/>
                        <a:pt x="253774" y="460659"/>
                        <a:pt x="262151" y="462506"/>
                      </a:cubicBezTo>
                      <a:cubicBezTo>
                        <a:pt x="267125" y="463604"/>
                        <a:pt x="271514" y="464829"/>
                        <a:pt x="275555" y="466237"/>
                      </a:cubicBezTo>
                      <a:cubicBezTo>
                        <a:pt x="321641" y="482312"/>
                        <a:pt x="394318" y="474595"/>
                        <a:pt x="410667" y="472565"/>
                      </a:cubicBezTo>
                      <a:cubicBezTo>
                        <a:pt x="424712" y="440634"/>
                        <a:pt x="431515" y="400382"/>
                        <a:pt x="410155" y="379351"/>
                      </a:cubicBezTo>
                      <a:cubicBezTo>
                        <a:pt x="395690" y="379790"/>
                        <a:pt x="380730" y="379004"/>
                        <a:pt x="364454" y="376992"/>
                      </a:cubicBezTo>
                      <a:cubicBezTo>
                        <a:pt x="362972" y="376809"/>
                        <a:pt x="361674" y="375913"/>
                        <a:pt x="360979" y="374614"/>
                      </a:cubicBezTo>
                      <a:cubicBezTo>
                        <a:pt x="360284" y="373297"/>
                        <a:pt x="360265" y="371725"/>
                        <a:pt x="360942" y="370408"/>
                      </a:cubicBezTo>
                      <a:cubicBezTo>
                        <a:pt x="365898" y="360587"/>
                        <a:pt x="367562" y="349066"/>
                        <a:pt x="369318" y="336868"/>
                      </a:cubicBezTo>
                      <a:cubicBezTo>
                        <a:pt x="369519" y="335441"/>
                        <a:pt x="370397" y="334180"/>
                        <a:pt x="371659" y="333484"/>
                      </a:cubicBezTo>
                      <a:cubicBezTo>
                        <a:pt x="372921" y="332790"/>
                        <a:pt x="374439" y="332716"/>
                        <a:pt x="375755" y="333320"/>
                      </a:cubicBezTo>
                      <a:cubicBezTo>
                        <a:pt x="396586" y="342848"/>
                        <a:pt x="418257" y="350712"/>
                        <a:pt x="439196" y="358338"/>
                      </a:cubicBezTo>
                      <a:cubicBezTo>
                        <a:pt x="446786" y="361099"/>
                        <a:pt x="454394" y="363861"/>
                        <a:pt x="461984" y="366714"/>
                      </a:cubicBezTo>
                      <a:cubicBezTo>
                        <a:pt x="462733" y="366915"/>
                        <a:pt x="463611" y="367208"/>
                        <a:pt x="464525" y="367592"/>
                      </a:cubicBezTo>
                      <a:cubicBezTo>
                        <a:pt x="490897" y="343927"/>
                        <a:pt x="517158" y="318159"/>
                        <a:pt x="528278" y="286905"/>
                      </a:cubicBezTo>
                      <a:cubicBezTo>
                        <a:pt x="530417" y="280906"/>
                        <a:pt x="531917" y="274817"/>
                        <a:pt x="532776" y="268800"/>
                      </a:cubicBezTo>
                      <a:cubicBezTo>
                        <a:pt x="532977" y="267428"/>
                        <a:pt x="533142" y="266038"/>
                        <a:pt x="533288" y="264630"/>
                      </a:cubicBezTo>
                      <a:cubicBezTo>
                        <a:pt x="461380" y="201372"/>
                        <a:pt x="427968" y="181914"/>
                        <a:pt x="403516" y="167649"/>
                      </a:cubicBezTo>
                      <a:cubicBezTo>
                        <a:pt x="391812" y="160828"/>
                        <a:pt x="381681" y="154921"/>
                        <a:pt x="370196" y="146014"/>
                      </a:cubicBezTo>
                      <a:cubicBezTo>
                        <a:pt x="346879" y="127946"/>
                        <a:pt x="316667" y="118308"/>
                        <a:pt x="292399" y="110572"/>
                      </a:cubicBezTo>
                      <a:cubicBezTo>
                        <a:pt x="289967" y="109804"/>
                        <a:pt x="287552" y="109054"/>
                        <a:pt x="285157" y="108323"/>
                      </a:cubicBezTo>
                      <a:cubicBezTo>
                        <a:pt x="274842" y="105159"/>
                        <a:pt x="265076" y="102196"/>
                        <a:pt x="255420" y="96783"/>
                      </a:cubicBezTo>
                      <a:cubicBezTo>
                        <a:pt x="241210" y="88827"/>
                        <a:pt x="225849" y="80653"/>
                        <a:pt x="209627" y="74691"/>
                      </a:cubicBezTo>
                      <a:cubicBezTo>
                        <a:pt x="205604" y="73210"/>
                        <a:pt x="201544" y="71857"/>
                        <a:pt x="197466" y="70521"/>
                      </a:cubicBezTo>
                      <a:cubicBezTo>
                        <a:pt x="191797" y="68638"/>
                        <a:pt x="185926" y="66699"/>
                        <a:pt x="180220" y="64395"/>
                      </a:cubicBezTo>
                      <a:cubicBezTo>
                        <a:pt x="154709" y="54117"/>
                        <a:pt x="133184" y="37292"/>
                        <a:pt x="112372" y="21034"/>
                      </a:cubicBezTo>
                      <a:cubicBezTo>
                        <a:pt x="108476" y="17980"/>
                        <a:pt x="104563" y="14944"/>
                        <a:pt x="100612" y="11908"/>
                      </a:cubicBezTo>
                      <a:cubicBezTo>
                        <a:pt x="100229" y="12786"/>
                        <a:pt x="99826" y="13664"/>
                        <a:pt x="99387" y="14560"/>
                      </a:cubicBezTo>
                      <a:cubicBezTo>
                        <a:pt x="96077" y="21400"/>
                        <a:pt x="91340" y="28002"/>
                        <a:pt x="85305" y="34165"/>
                      </a:cubicBezTo>
                      <a:cubicBezTo>
                        <a:pt x="64530" y="55434"/>
                        <a:pt x="31831" y="68071"/>
                        <a:pt x="11184" y="74362"/>
                      </a:cubicBezTo>
                      <a:cubicBezTo>
                        <a:pt x="24278" y="101520"/>
                        <a:pt x="30112" y="131786"/>
                        <a:pt x="28064" y="161358"/>
                      </a:cubicBezTo>
                      <a:cubicBezTo>
                        <a:pt x="52716" y="136962"/>
                        <a:pt x="81904" y="126245"/>
                        <a:pt x="109775" y="131768"/>
                      </a:cubicBezTo>
                      <a:cubicBezTo>
                        <a:pt x="109958" y="131804"/>
                        <a:pt x="110140" y="131841"/>
                        <a:pt x="110324" y="131914"/>
                      </a:cubicBezTo>
                      <a:lnTo>
                        <a:pt x="110963" y="132115"/>
                      </a:lnTo>
                      <a:cubicBezTo>
                        <a:pt x="115444" y="133579"/>
                        <a:pt x="125832" y="136943"/>
                        <a:pt x="128758" y="146106"/>
                      </a:cubicBezTo>
                      <a:cubicBezTo>
                        <a:pt x="134299" y="143856"/>
                        <a:pt x="139145" y="144387"/>
                        <a:pt x="142583" y="145484"/>
                      </a:cubicBezTo>
                      <a:cubicBezTo>
                        <a:pt x="153337" y="148922"/>
                        <a:pt x="161402" y="161266"/>
                        <a:pt x="164419" y="171398"/>
                      </a:cubicBezTo>
                      <a:cubicBezTo>
                        <a:pt x="177550" y="201189"/>
                        <a:pt x="186584" y="257736"/>
                        <a:pt x="165663" y="290837"/>
                      </a:cubicBezTo>
                      <a:cubicBezTo>
                        <a:pt x="155550" y="306839"/>
                        <a:pt x="140060" y="315215"/>
                        <a:pt x="119595" y="315745"/>
                      </a:cubicBezTo>
                      <a:cubicBezTo>
                        <a:pt x="119577" y="315745"/>
                        <a:pt x="119577" y="315745"/>
                        <a:pt x="119559" y="315745"/>
                      </a:cubicBezTo>
                      <a:cubicBezTo>
                        <a:pt x="116322" y="315745"/>
                        <a:pt x="113103" y="315544"/>
                        <a:pt x="109702" y="315325"/>
                      </a:cubicBezTo>
                      <a:cubicBezTo>
                        <a:pt x="103923" y="314959"/>
                        <a:pt x="98016" y="314575"/>
                        <a:pt x="92493" y="315215"/>
                      </a:cubicBezTo>
                      <a:cubicBezTo>
                        <a:pt x="94669" y="316952"/>
                        <a:pt x="96534" y="318909"/>
                        <a:pt x="98253" y="320701"/>
                      </a:cubicBezTo>
                      <a:cubicBezTo>
                        <a:pt x="99094" y="321579"/>
                        <a:pt x="99918" y="322438"/>
                        <a:pt x="100741" y="323243"/>
                      </a:cubicBezTo>
                      <a:cubicBezTo>
                        <a:pt x="100759" y="323280"/>
                        <a:pt x="100814" y="323280"/>
                        <a:pt x="100887" y="3232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57" name="Graphic 4">
                <a:extLst>
                  <a:ext uri="{FF2B5EF4-FFF2-40B4-BE49-F238E27FC236}">
                    <a16:creationId xmlns:a16="http://schemas.microsoft.com/office/drawing/2014/main" id="{D9853E9F-8771-80B6-D7B0-67F016C577E7}"/>
                  </a:ext>
                </a:extLst>
              </p:cNvPr>
              <p:cNvGrpSpPr/>
              <p:nvPr/>
            </p:nvGrpSpPr>
            <p:grpSpPr>
              <a:xfrm>
                <a:off x="7086884" y="3832413"/>
                <a:ext cx="543176" cy="486151"/>
                <a:chOff x="7086884" y="3832413"/>
                <a:chExt cx="543176" cy="486151"/>
              </a:xfrm>
            </p:grpSpPr>
            <p:sp>
              <p:nvSpPr>
                <p:cNvPr id="458" name="Freeform: Shape 457">
                  <a:extLst>
                    <a:ext uri="{FF2B5EF4-FFF2-40B4-BE49-F238E27FC236}">
                      <a16:creationId xmlns:a16="http://schemas.microsoft.com/office/drawing/2014/main" id="{AED64417-3EF4-2FAE-208C-E37B21448DFC}"/>
                    </a:ext>
                  </a:extLst>
                </p:cNvPr>
                <p:cNvSpPr/>
                <p:nvPr/>
              </p:nvSpPr>
              <p:spPr>
                <a:xfrm>
                  <a:off x="7091342" y="3836913"/>
                  <a:ext cx="534174" cy="477078"/>
                </a:xfrm>
                <a:custGeom>
                  <a:avLst/>
                  <a:gdLst>
                    <a:gd name="connsiteX0" fmla="*/ 347180 w 534174"/>
                    <a:gd name="connsiteY0" fmla="*/ 477079 h 477078"/>
                    <a:gd name="connsiteX1" fmla="*/ 269785 w 534174"/>
                    <a:gd name="connsiteY1" fmla="*/ 466746 h 477078"/>
                    <a:gd name="connsiteX2" fmla="*/ 256946 w 534174"/>
                    <a:gd name="connsiteY2" fmla="*/ 463180 h 477078"/>
                    <a:gd name="connsiteX3" fmla="*/ 203966 w 534174"/>
                    <a:gd name="connsiteY3" fmla="*/ 432950 h 477078"/>
                    <a:gd name="connsiteX4" fmla="*/ 186995 w 534174"/>
                    <a:gd name="connsiteY4" fmla="*/ 415412 h 477078"/>
                    <a:gd name="connsiteX5" fmla="*/ 144183 w 534174"/>
                    <a:gd name="connsiteY5" fmla="*/ 362431 h 477078"/>
                    <a:gd name="connsiteX6" fmla="*/ 97055 w 534174"/>
                    <a:gd name="connsiteY6" fmla="*/ 324155 h 477078"/>
                    <a:gd name="connsiteX7" fmla="*/ 97347 w 534174"/>
                    <a:gd name="connsiteY7" fmla="*/ 325545 h 477078"/>
                    <a:gd name="connsiteX8" fmla="*/ 97567 w 534174"/>
                    <a:gd name="connsiteY8" fmla="*/ 326331 h 477078"/>
                    <a:gd name="connsiteX9" fmla="*/ 96890 w 534174"/>
                    <a:gd name="connsiteY9" fmla="*/ 325874 h 477078"/>
                    <a:gd name="connsiteX10" fmla="*/ 90507 w 534174"/>
                    <a:gd name="connsiteY10" fmla="*/ 320040 h 477078"/>
                    <a:gd name="connsiteX11" fmla="*/ 74615 w 534174"/>
                    <a:gd name="connsiteY11" fmla="*/ 310951 h 477078"/>
                    <a:gd name="connsiteX12" fmla="*/ 73481 w 534174"/>
                    <a:gd name="connsiteY12" fmla="*/ 310951 h 477078"/>
                    <a:gd name="connsiteX13" fmla="*/ 74469 w 534174"/>
                    <a:gd name="connsiteY13" fmla="*/ 310402 h 477078"/>
                    <a:gd name="connsiteX14" fmla="*/ 105796 w 534174"/>
                    <a:gd name="connsiteY14" fmla="*/ 306452 h 477078"/>
                    <a:gd name="connsiteX15" fmla="*/ 115269 w 534174"/>
                    <a:gd name="connsiteY15" fmla="*/ 306873 h 477078"/>
                    <a:gd name="connsiteX16" fmla="*/ 157167 w 534174"/>
                    <a:gd name="connsiteY16" fmla="*/ 284507 h 477078"/>
                    <a:gd name="connsiteX17" fmla="*/ 155631 w 534174"/>
                    <a:gd name="connsiteY17" fmla="*/ 169072 h 477078"/>
                    <a:gd name="connsiteX18" fmla="*/ 136831 w 534174"/>
                    <a:gd name="connsiteY18" fmla="*/ 146066 h 477078"/>
                    <a:gd name="connsiteX19" fmla="*/ 120756 w 534174"/>
                    <a:gd name="connsiteY19" fmla="*/ 149925 h 477078"/>
                    <a:gd name="connsiteX20" fmla="*/ 120170 w 534174"/>
                    <a:gd name="connsiteY20" fmla="*/ 150401 h 477078"/>
                    <a:gd name="connsiteX21" fmla="*/ 120280 w 534174"/>
                    <a:gd name="connsiteY21" fmla="*/ 149650 h 477078"/>
                    <a:gd name="connsiteX22" fmla="*/ 105248 w 534174"/>
                    <a:gd name="connsiteY22" fmla="*/ 132698 h 477078"/>
                    <a:gd name="connsiteX23" fmla="*/ 104589 w 534174"/>
                    <a:gd name="connsiteY23" fmla="*/ 132478 h 477078"/>
                    <a:gd name="connsiteX24" fmla="*/ 17977 w 534174"/>
                    <a:gd name="connsiteY24" fmla="*/ 170920 h 477078"/>
                    <a:gd name="connsiteX25" fmla="*/ 17282 w 534174"/>
                    <a:gd name="connsiteY25" fmla="*/ 171761 h 477078"/>
                    <a:gd name="connsiteX26" fmla="*/ 17447 w 534174"/>
                    <a:gd name="connsiteY26" fmla="*/ 170700 h 477078"/>
                    <a:gd name="connsiteX27" fmla="*/ 165 w 534174"/>
                    <a:gd name="connsiteY27" fmla="*/ 67611 h 477078"/>
                    <a:gd name="connsiteX28" fmla="*/ 0 w 534174"/>
                    <a:gd name="connsiteY28" fmla="*/ 67282 h 477078"/>
                    <a:gd name="connsiteX29" fmla="*/ 347 w 534174"/>
                    <a:gd name="connsiteY29" fmla="*/ 67190 h 477078"/>
                    <a:gd name="connsiteX30" fmla="*/ 77614 w 534174"/>
                    <a:gd name="connsiteY30" fmla="*/ 26719 h 477078"/>
                    <a:gd name="connsiteX31" fmla="*/ 90800 w 534174"/>
                    <a:gd name="connsiteY31" fmla="*/ 8394 h 477078"/>
                    <a:gd name="connsiteX32" fmla="*/ 93982 w 534174"/>
                    <a:gd name="connsiteY32" fmla="*/ 402 h 477078"/>
                    <a:gd name="connsiteX33" fmla="*/ 94110 w 534174"/>
                    <a:gd name="connsiteY33" fmla="*/ 0 h 477078"/>
                    <a:gd name="connsiteX34" fmla="*/ 94457 w 534174"/>
                    <a:gd name="connsiteY34" fmla="*/ 256 h 477078"/>
                    <a:gd name="connsiteX35" fmla="*/ 111191 w 534174"/>
                    <a:gd name="connsiteY35" fmla="*/ 13149 h 477078"/>
                    <a:gd name="connsiteX36" fmla="*/ 177869 w 534174"/>
                    <a:gd name="connsiteY36" fmla="*/ 55815 h 477078"/>
                    <a:gd name="connsiteX37" fmla="*/ 194822 w 534174"/>
                    <a:gd name="connsiteY37" fmla="*/ 61832 h 477078"/>
                    <a:gd name="connsiteX38" fmla="*/ 207130 w 534174"/>
                    <a:gd name="connsiteY38" fmla="*/ 66056 h 477078"/>
                    <a:gd name="connsiteX39" fmla="*/ 253618 w 534174"/>
                    <a:gd name="connsiteY39" fmla="*/ 88459 h 477078"/>
                    <a:gd name="connsiteX40" fmla="*/ 282421 w 534174"/>
                    <a:gd name="connsiteY40" fmla="*/ 99596 h 477078"/>
                    <a:gd name="connsiteX41" fmla="*/ 289700 w 534174"/>
                    <a:gd name="connsiteY41" fmla="*/ 101846 h 477078"/>
                    <a:gd name="connsiteX42" fmla="*/ 369015 w 534174"/>
                    <a:gd name="connsiteY42" fmla="*/ 138093 h 477078"/>
                    <a:gd name="connsiteX43" fmla="*/ 401806 w 534174"/>
                    <a:gd name="connsiteY43" fmla="*/ 159361 h 477078"/>
                    <a:gd name="connsiteX44" fmla="*/ 534065 w 534174"/>
                    <a:gd name="connsiteY44" fmla="*/ 258410 h 477078"/>
                    <a:gd name="connsiteX45" fmla="*/ 534174 w 534174"/>
                    <a:gd name="connsiteY45" fmla="*/ 258501 h 477078"/>
                    <a:gd name="connsiteX46" fmla="*/ 534174 w 534174"/>
                    <a:gd name="connsiteY46" fmla="*/ 258647 h 477078"/>
                    <a:gd name="connsiteX47" fmla="*/ 533461 w 534174"/>
                    <a:gd name="connsiteY47" fmla="*/ 265395 h 477078"/>
                    <a:gd name="connsiteX48" fmla="*/ 528742 w 534174"/>
                    <a:gd name="connsiteY48" fmla="*/ 284433 h 477078"/>
                    <a:gd name="connsiteX49" fmla="*/ 461498 w 534174"/>
                    <a:gd name="connsiteY49" fmla="*/ 369052 h 477078"/>
                    <a:gd name="connsiteX50" fmla="*/ 461370 w 534174"/>
                    <a:gd name="connsiteY50" fmla="*/ 369180 h 477078"/>
                    <a:gd name="connsiteX51" fmla="*/ 460217 w 534174"/>
                    <a:gd name="connsiteY51" fmla="*/ 368741 h 477078"/>
                    <a:gd name="connsiteX52" fmla="*/ 456176 w 534174"/>
                    <a:gd name="connsiteY52" fmla="*/ 367205 h 477078"/>
                    <a:gd name="connsiteX53" fmla="*/ 433462 w 534174"/>
                    <a:gd name="connsiteY53" fmla="*/ 358865 h 477078"/>
                    <a:gd name="connsiteX54" fmla="*/ 369985 w 534174"/>
                    <a:gd name="connsiteY54" fmla="*/ 333848 h 477078"/>
                    <a:gd name="connsiteX55" fmla="*/ 361371 w 534174"/>
                    <a:gd name="connsiteY55" fmla="*/ 368156 h 477078"/>
                    <a:gd name="connsiteX56" fmla="*/ 407786 w 534174"/>
                    <a:gd name="connsiteY56" fmla="*/ 370369 h 477078"/>
                    <a:gd name="connsiteX57" fmla="*/ 407914 w 534174"/>
                    <a:gd name="connsiteY57" fmla="*/ 370369 h 477078"/>
                    <a:gd name="connsiteX58" fmla="*/ 408005 w 534174"/>
                    <a:gd name="connsiteY58" fmla="*/ 370442 h 477078"/>
                    <a:gd name="connsiteX59" fmla="*/ 424300 w 534174"/>
                    <a:gd name="connsiteY59" fmla="*/ 419033 h 477078"/>
                    <a:gd name="connsiteX60" fmla="*/ 409980 w 534174"/>
                    <a:gd name="connsiteY60" fmla="*/ 472836 h 477078"/>
                    <a:gd name="connsiteX61" fmla="*/ 409907 w 534174"/>
                    <a:gd name="connsiteY61" fmla="*/ 472982 h 477078"/>
                    <a:gd name="connsiteX62" fmla="*/ 409743 w 534174"/>
                    <a:gd name="connsiteY62" fmla="*/ 473001 h 477078"/>
                    <a:gd name="connsiteX63" fmla="*/ 347180 w 534174"/>
                    <a:gd name="connsiteY63" fmla="*/ 477079 h 477078"/>
                    <a:gd name="connsiteX64" fmla="*/ 96414 w 534174"/>
                    <a:gd name="connsiteY64" fmla="*/ 323386 h 477078"/>
                    <a:gd name="connsiteX65" fmla="*/ 96798 w 534174"/>
                    <a:gd name="connsiteY65" fmla="*/ 323478 h 477078"/>
                    <a:gd name="connsiteX66" fmla="*/ 144658 w 534174"/>
                    <a:gd name="connsiteY66" fmla="*/ 362066 h 477078"/>
                    <a:gd name="connsiteX67" fmla="*/ 187470 w 534174"/>
                    <a:gd name="connsiteY67" fmla="*/ 415046 h 477078"/>
                    <a:gd name="connsiteX68" fmla="*/ 204368 w 534174"/>
                    <a:gd name="connsiteY68" fmla="*/ 432511 h 477078"/>
                    <a:gd name="connsiteX69" fmla="*/ 257093 w 534174"/>
                    <a:gd name="connsiteY69" fmla="*/ 462613 h 477078"/>
                    <a:gd name="connsiteX70" fmla="*/ 270004 w 534174"/>
                    <a:gd name="connsiteY70" fmla="*/ 466198 h 477078"/>
                    <a:gd name="connsiteX71" fmla="*/ 409432 w 534174"/>
                    <a:gd name="connsiteY71" fmla="*/ 472434 h 477078"/>
                    <a:gd name="connsiteX72" fmla="*/ 423623 w 534174"/>
                    <a:gd name="connsiteY72" fmla="*/ 418996 h 477078"/>
                    <a:gd name="connsiteX73" fmla="*/ 407621 w 534174"/>
                    <a:gd name="connsiteY73" fmla="*/ 370954 h 477078"/>
                    <a:gd name="connsiteX74" fmla="*/ 360822 w 534174"/>
                    <a:gd name="connsiteY74" fmla="*/ 368686 h 477078"/>
                    <a:gd name="connsiteX75" fmla="*/ 360402 w 534174"/>
                    <a:gd name="connsiteY75" fmla="*/ 368631 h 477078"/>
                    <a:gd name="connsiteX76" fmla="*/ 360584 w 534174"/>
                    <a:gd name="connsiteY76" fmla="*/ 368247 h 477078"/>
                    <a:gd name="connsiteX77" fmla="*/ 369381 w 534174"/>
                    <a:gd name="connsiteY77" fmla="*/ 333354 h 477078"/>
                    <a:gd name="connsiteX78" fmla="*/ 369436 w 534174"/>
                    <a:gd name="connsiteY78" fmla="*/ 332951 h 477078"/>
                    <a:gd name="connsiteX79" fmla="*/ 369802 w 534174"/>
                    <a:gd name="connsiteY79" fmla="*/ 333116 h 477078"/>
                    <a:gd name="connsiteX80" fmla="*/ 433609 w 534174"/>
                    <a:gd name="connsiteY80" fmla="*/ 358280 h 477078"/>
                    <a:gd name="connsiteX81" fmla="*/ 456304 w 534174"/>
                    <a:gd name="connsiteY81" fmla="*/ 366619 h 477078"/>
                    <a:gd name="connsiteX82" fmla="*/ 460400 w 534174"/>
                    <a:gd name="connsiteY82" fmla="*/ 368174 h 477078"/>
                    <a:gd name="connsiteX83" fmla="*/ 461187 w 534174"/>
                    <a:gd name="connsiteY83" fmla="*/ 368467 h 477078"/>
                    <a:gd name="connsiteX84" fmla="*/ 528121 w 534174"/>
                    <a:gd name="connsiteY84" fmla="*/ 284214 h 477078"/>
                    <a:gd name="connsiteX85" fmla="*/ 532821 w 534174"/>
                    <a:gd name="connsiteY85" fmla="*/ 265286 h 477078"/>
                    <a:gd name="connsiteX86" fmla="*/ 533534 w 534174"/>
                    <a:gd name="connsiteY86" fmla="*/ 258739 h 477078"/>
                    <a:gd name="connsiteX87" fmla="*/ 401477 w 534174"/>
                    <a:gd name="connsiteY87" fmla="*/ 159855 h 477078"/>
                    <a:gd name="connsiteX88" fmla="*/ 368613 w 534174"/>
                    <a:gd name="connsiteY88" fmla="*/ 138532 h 477078"/>
                    <a:gd name="connsiteX89" fmla="*/ 289481 w 534174"/>
                    <a:gd name="connsiteY89" fmla="*/ 102394 h 477078"/>
                    <a:gd name="connsiteX90" fmla="*/ 282221 w 534174"/>
                    <a:gd name="connsiteY90" fmla="*/ 100145 h 477078"/>
                    <a:gd name="connsiteX91" fmla="*/ 253289 w 534174"/>
                    <a:gd name="connsiteY91" fmla="*/ 88953 h 477078"/>
                    <a:gd name="connsiteX92" fmla="*/ 206892 w 534174"/>
                    <a:gd name="connsiteY92" fmla="*/ 66586 h 477078"/>
                    <a:gd name="connsiteX93" fmla="*/ 194602 w 534174"/>
                    <a:gd name="connsiteY93" fmla="*/ 62362 h 477078"/>
                    <a:gd name="connsiteX94" fmla="*/ 177613 w 534174"/>
                    <a:gd name="connsiteY94" fmla="*/ 56327 h 477078"/>
                    <a:gd name="connsiteX95" fmla="*/ 110789 w 534174"/>
                    <a:gd name="connsiteY95" fmla="*/ 13570 h 477078"/>
                    <a:gd name="connsiteX96" fmla="*/ 94421 w 534174"/>
                    <a:gd name="connsiteY96" fmla="*/ 951 h 477078"/>
                    <a:gd name="connsiteX97" fmla="*/ 91348 w 534174"/>
                    <a:gd name="connsiteY97" fmla="*/ 8614 h 477078"/>
                    <a:gd name="connsiteX98" fmla="*/ 78053 w 534174"/>
                    <a:gd name="connsiteY98" fmla="*/ 27103 h 477078"/>
                    <a:gd name="connsiteX99" fmla="*/ 878 w 534174"/>
                    <a:gd name="connsiteY99" fmla="*/ 67647 h 477078"/>
                    <a:gd name="connsiteX100" fmla="*/ 18215 w 534174"/>
                    <a:gd name="connsiteY100" fmla="*/ 169731 h 477078"/>
                    <a:gd name="connsiteX101" fmla="*/ 104754 w 534174"/>
                    <a:gd name="connsiteY101" fmla="*/ 131911 h 477078"/>
                    <a:gd name="connsiteX102" fmla="*/ 105448 w 534174"/>
                    <a:gd name="connsiteY102" fmla="*/ 132131 h 477078"/>
                    <a:gd name="connsiteX103" fmla="*/ 120975 w 534174"/>
                    <a:gd name="connsiteY103" fmla="*/ 149011 h 477078"/>
                    <a:gd name="connsiteX104" fmla="*/ 137032 w 534174"/>
                    <a:gd name="connsiteY104" fmla="*/ 145481 h 477078"/>
                    <a:gd name="connsiteX105" fmla="*/ 156216 w 534174"/>
                    <a:gd name="connsiteY105" fmla="*/ 168835 h 477078"/>
                    <a:gd name="connsiteX106" fmla="*/ 169438 w 534174"/>
                    <a:gd name="connsiteY106" fmla="*/ 226735 h 477078"/>
                    <a:gd name="connsiteX107" fmla="*/ 157697 w 534174"/>
                    <a:gd name="connsiteY107" fmla="*/ 284799 h 477078"/>
                    <a:gd name="connsiteX108" fmla="*/ 115306 w 534174"/>
                    <a:gd name="connsiteY108" fmla="*/ 307439 h 477078"/>
                    <a:gd name="connsiteX109" fmla="*/ 105796 w 534174"/>
                    <a:gd name="connsiteY109" fmla="*/ 307019 h 477078"/>
                    <a:gd name="connsiteX110" fmla="*/ 75767 w 534174"/>
                    <a:gd name="connsiteY110" fmla="*/ 310384 h 477078"/>
                    <a:gd name="connsiteX111" fmla="*/ 90983 w 534174"/>
                    <a:gd name="connsiteY111" fmla="*/ 319619 h 477078"/>
                    <a:gd name="connsiteX112" fmla="*/ 96616 w 534174"/>
                    <a:gd name="connsiteY112" fmla="*/ 324904 h 477078"/>
                    <a:gd name="connsiteX113" fmla="*/ 96451 w 534174"/>
                    <a:gd name="connsiteY113" fmla="*/ 323753 h 477078"/>
                    <a:gd name="connsiteX114" fmla="*/ 96414 w 534174"/>
                    <a:gd name="connsiteY114" fmla="*/ 323386 h 477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534174" h="477078">
                      <a:moveTo>
                        <a:pt x="347180" y="477079"/>
                      </a:moveTo>
                      <a:cubicBezTo>
                        <a:pt x="321521" y="477079"/>
                        <a:pt x="292754" y="474756"/>
                        <a:pt x="269785" y="466746"/>
                      </a:cubicBezTo>
                      <a:cubicBezTo>
                        <a:pt x="265926" y="465393"/>
                        <a:pt x="261720" y="464241"/>
                        <a:pt x="256946" y="463180"/>
                      </a:cubicBezTo>
                      <a:cubicBezTo>
                        <a:pt x="248113" y="461223"/>
                        <a:pt x="229496" y="454713"/>
                        <a:pt x="203966" y="432950"/>
                      </a:cubicBezTo>
                      <a:cubicBezTo>
                        <a:pt x="198004" y="427866"/>
                        <a:pt x="192298" y="421959"/>
                        <a:pt x="186995" y="415412"/>
                      </a:cubicBezTo>
                      <a:lnTo>
                        <a:pt x="144183" y="362431"/>
                      </a:lnTo>
                      <a:cubicBezTo>
                        <a:pt x="143926" y="362102"/>
                        <a:pt x="117848" y="329641"/>
                        <a:pt x="97055" y="324155"/>
                      </a:cubicBezTo>
                      <a:cubicBezTo>
                        <a:pt x="97091" y="324447"/>
                        <a:pt x="97182" y="324904"/>
                        <a:pt x="97347" y="325545"/>
                      </a:cubicBezTo>
                      <a:lnTo>
                        <a:pt x="97567" y="326331"/>
                      </a:lnTo>
                      <a:lnTo>
                        <a:pt x="96890" y="325874"/>
                      </a:lnTo>
                      <a:cubicBezTo>
                        <a:pt x="94604" y="324301"/>
                        <a:pt x="92610" y="322234"/>
                        <a:pt x="90507" y="320040"/>
                      </a:cubicBezTo>
                      <a:cubicBezTo>
                        <a:pt x="86228" y="315578"/>
                        <a:pt x="81802" y="310951"/>
                        <a:pt x="74615" y="310951"/>
                      </a:cubicBezTo>
                      <a:lnTo>
                        <a:pt x="73481" y="310951"/>
                      </a:lnTo>
                      <a:lnTo>
                        <a:pt x="74469" y="310402"/>
                      </a:lnTo>
                      <a:cubicBezTo>
                        <a:pt x="83923" y="305044"/>
                        <a:pt x="95536" y="305794"/>
                        <a:pt x="105796" y="306452"/>
                      </a:cubicBezTo>
                      <a:cubicBezTo>
                        <a:pt x="109124" y="306671"/>
                        <a:pt x="112288" y="306873"/>
                        <a:pt x="115269" y="306873"/>
                      </a:cubicBezTo>
                      <a:cubicBezTo>
                        <a:pt x="133886" y="306379"/>
                        <a:pt x="147986" y="298862"/>
                        <a:pt x="157167" y="284507"/>
                      </a:cubicBezTo>
                      <a:cubicBezTo>
                        <a:pt x="177430" y="252850"/>
                        <a:pt x="168469" y="197949"/>
                        <a:pt x="155631" y="169072"/>
                      </a:cubicBezTo>
                      <a:cubicBezTo>
                        <a:pt x="153436" y="161501"/>
                        <a:pt x="146651" y="149175"/>
                        <a:pt x="136831" y="146066"/>
                      </a:cubicBezTo>
                      <a:cubicBezTo>
                        <a:pt x="131527" y="144384"/>
                        <a:pt x="126114" y="145682"/>
                        <a:pt x="120756" y="149925"/>
                      </a:cubicBezTo>
                      <a:lnTo>
                        <a:pt x="120170" y="150401"/>
                      </a:lnTo>
                      <a:lnTo>
                        <a:pt x="120280" y="149650"/>
                      </a:lnTo>
                      <a:cubicBezTo>
                        <a:pt x="121944" y="138129"/>
                        <a:pt x="110661" y="134472"/>
                        <a:pt x="105248" y="132698"/>
                      </a:cubicBezTo>
                      <a:lnTo>
                        <a:pt x="104589" y="132478"/>
                      </a:lnTo>
                      <a:cubicBezTo>
                        <a:pt x="74816" y="126589"/>
                        <a:pt x="43251" y="140598"/>
                        <a:pt x="17977" y="170920"/>
                      </a:cubicBezTo>
                      <a:lnTo>
                        <a:pt x="17282" y="171761"/>
                      </a:lnTo>
                      <a:lnTo>
                        <a:pt x="17447" y="170700"/>
                      </a:lnTo>
                      <a:cubicBezTo>
                        <a:pt x="22897" y="135989"/>
                        <a:pt x="16770" y="99377"/>
                        <a:pt x="165" y="67611"/>
                      </a:cubicBezTo>
                      <a:lnTo>
                        <a:pt x="0" y="67282"/>
                      </a:lnTo>
                      <a:lnTo>
                        <a:pt x="347" y="67190"/>
                      </a:lnTo>
                      <a:cubicBezTo>
                        <a:pt x="19824" y="61685"/>
                        <a:pt x="55742" y="49103"/>
                        <a:pt x="77614" y="26719"/>
                      </a:cubicBezTo>
                      <a:cubicBezTo>
                        <a:pt x="83284" y="20921"/>
                        <a:pt x="87709" y="14759"/>
                        <a:pt x="90800" y="8394"/>
                      </a:cubicBezTo>
                      <a:cubicBezTo>
                        <a:pt x="92135" y="5651"/>
                        <a:pt x="93177" y="3036"/>
                        <a:pt x="93982" y="402"/>
                      </a:cubicBezTo>
                      <a:lnTo>
                        <a:pt x="94110" y="0"/>
                      </a:lnTo>
                      <a:lnTo>
                        <a:pt x="94457" y="256"/>
                      </a:lnTo>
                      <a:cubicBezTo>
                        <a:pt x="100273" y="4627"/>
                        <a:pt x="106070" y="9144"/>
                        <a:pt x="111191" y="13149"/>
                      </a:cubicBezTo>
                      <a:cubicBezTo>
                        <a:pt x="131747" y="29206"/>
                        <a:pt x="152979" y="45812"/>
                        <a:pt x="177869" y="55815"/>
                      </a:cubicBezTo>
                      <a:cubicBezTo>
                        <a:pt x="183429" y="58046"/>
                        <a:pt x="189226" y="59966"/>
                        <a:pt x="194822" y="61832"/>
                      </a:cubicBezTo>
                      <a:cubicBezTo>
                        <a:pt x="198882" y="63167"/>
                        <a:pt x="203070" y="64557"/>
                        <a:pt x="207130" y="66056"/>
                      </a:cubicBezTo>
                      <a:cubicBezTo>
                        <a:pt x="223681" y="72146"/>
                        <a:pt x="239262" y="80431"/>
                        <a:pt x="253618" y="88459"/>
                      </a:cubicBezTo>
                      <a:cubicBezTo>
                        <a:pt x="262835" y="93616"/>
                        <a:pt x="272363" y="96524"/>
                        <a:pt x="282421" y="99596"/>
                      </a:cubicBezTo>
                      <a:cubicBezTo>
                        <a:pt x="284799" y="100328"/>
                        <a:pt x="287250" y="101078"/>
                        <a:pt x="289700" y="101846"/>
                      </a:cubicBezTo>
                      <a:cubicBezTo>
                        <a:pt x="314334" y="109710"/>
                        <a:pt x="345003" y="119475"/>
                        <a:pt x="369015" y="138093"/>
                      </a:cubicBezTo>
                      <a:cubicBezTo>
                        <a:pt x="380262" y="146816"/>
                        <a:pt x="390247" y="152632"/>
                        <a:pt x="401806" y="159361"/>
                      </a:cubicBezTo>
                      <a:cubicBezTo>
                        <a:pt x="426623" y="173828"/>
                        <a:pt x="460620" y="193633"/>
                        <a:pt x="534065" y="258410"/>
                      </a:cubicBezTo>
                      <a:lnTo>
                        <a:pt x="534174" y="258501"/>
                      </a:lnTo>
                      <a:lnTo>
                        <a:pt x="534174" y="258647"/>
                      </a:lnTo>
                      <a:cubicBezTo>
                        <a:pt x="534046" y="260714"/>
                        <a:pt x="533808" y="262927"/>
                        <a:pt x="533461" y="265395"/>
                      </a:cubicBezTo>
                      <a:cubicBezTo>
                        <a:pt x="532565" y="271723"/>
                        <a:pt x="530974" y="278124"/>
                        <a:pt x="528742" y="284433"/>
                      </a:cubicBezTo>
                      <a:cubicBezTo>
                        <a:pt x="516947" y="317626"/>
                        <a:pt x="489058" y="344436"/>
                        <a:pt x="461498" y="369052"/>
                      </a:cubicBezTo>
                      <a:lnTo>
                        <a:pt x="461370" y="369180"/>
                      </a:lnTo>
                      <a:lnTo>
                        <a:pt x="460217" y="368741"/>
                      </a:lnTo>
                      <a:cubicBezTo>
                        <a:pt x="458864" y="368101"/>
                        <a:pt x="457511" y="367589"/>
                        <a:pt x="456176" y="367205"/>
                      </a:cubicBezTo>
                      <a:cubicBezTo>
                        <a:pt x="448586" y="364370"/>
                        <a:pt x="440906" y="361572"/>
                        <a:pt x="433462" y="358865"/>
                      </a:cubicBezTo>
                      <a:cubicBezTo>
                        <a:pt x="412541" y="351258"/>
                        <a:pt x="390906" y="343394"/>
                        <a:pt x="369985" y="333848"/>
                      </a:cubicBezTo>
                      <a:cubicBezTo>
                        <a:pt x="368284" y="345643"/>
                        <a:pt x="366491" y="357805"/>
                        <a:pt x="361371" y="368156"/>
                      </a:cubicBezTo>
                      <a:cubicBezTo>
                        <a:pt x="377921" y="370186"/>
                        <a:pt x="393100" y="370899"/>
                        <a:pt x="407786" y="370369"/>
                      </a:cubicBezTo>
                      <a:lnTo>
                        <a:pt x="407914" y="370369"/>
                      </a:lnTo>
                      <a:lnTo>
                        <a:pt x="408005" y="370442"/>
                      </a:lnTo>
                      <a:cubicBezTo>
                        <a:pt x="420039" y="381287"/>
                        <a:pt x="425525" y="397636"/>
                        <a:pt x="424300" y="419033"/>
                      </a:cubicBezTo>
                      <a:cubicBezTo>
                        <a:pt x="423020" y="441362"/>
                        <a:pt x="414772" y="462321"/>
                        <a:pt x="409980" y="472836"/>
                      </a:cubicBezTo>
                      <a:lnTo>
                        <a:pt x="409907" y="472982"/>
                      </a:lnTo>
                      <a:lnTo>
                        <a:pt x="409743" y="473001"/>
                      </a:lnTo>
                      <a:cubicBezTo>
                        <a:pt x="401824" y="474043"/>
                        <a:pt x="376531" y="477079"/>
                        <a:pt x="347180" y="477079"/>
                      </a:cubicBezTo>
                      <a:close/>
                      <a:moveTo>
                        <a:pt x="96414" y="323386"/>
                      </a:moveTo>
                      <a:lnTo>
                        <a:pt x="96798" y="323478"/>
                      </a:lnTo>
                      <a:cubicBezTo>
                        <a:pt x="117848" y="328690"/>
                        <a:pt x="144402" y="361737"/>
                        <a:pt x="144658" y="362066"/>
                      </a:cubicBezTo>
                      <a:lnTo>
                        <a:pt x="187470" y="415046"/>
                      </a:lnTo>
                      <a:cubicBezTo>
                        <a:pt x="192737" y="421575"/>
                        <a:pt x="198425" y="427445"/>
                        <a:pt x="204368" y="432511"/>
                      </a:cubicBezTo>
                      <a:cubicBezTo>
                        <a:pt x="229789" y="454182"/>
                        <a:pt x="248315" y="460675"/>
                        <a:pt x="257093" y="462613"/>
                      </a:cubicBezTo>
                      <a:cubicBezTo>
                        <a:pt x="261902" y="463674"/>
                        <a:pt x="266127" y="464844"/>
                        <a:pt x="270004" y="466198"/>
                      </a:cubicBezTo>
                      <a:cubicBezTo>
                        <a:pt x="318943" y="483260"/>
                        <a:pt x="394344" y="474445"/>
                        <a:pt x="409432" y="472434"/>
                      </a:cubicBezTo>
                      <a:cubicBezTo>
                        <a:pt x="414223" y="461918"/>
                        <a:pt x="422361" y="441106"/>
                        <a:pt x="423623" y="418996"/>
                      </a:cubicBezTo>
                      <a:cubicBezTo>
                        <a:pt x="424849" y="397837"/>
                        <a:pt x="419454" y="381670"/>
                        <a:pt x="407621" y="370954"/>
                      </a:cubicBezTo>
                      <a:cubicBezTo>
                        <a:pt x="392826" y="371502"/>
                        <a:pt x="377519" y="370753"/>
                        <a:pt x="360822" y="368686"/>
                      </a:cubicBezTo>
                      <a:lnTo>
                        <a:pt x="360402" y="368631"/>
                      </a:lnTo>
                      <a:lnTo>
                        <a:pt x="360584" y="368247"/>
                      </a:lnTo>
                      <a:cubicBezTo>
                        <a:pt x="365870" y="357786"/>
                        <a:pt x="367662" y="345369"/>
                        <a:pt x="369381" y="333354"/>
                      </a:cubicBezTo>
                      <a:lnTo>
                        <a:pt x="369436" y="332951"/>
                      </a:lnTo>
                      <a:lnTo>
                        <a:pt x="369802" y="333116"/>
                      </a:lnTo>
                      <a:cubicBezTo>
                        <a:pt x="390814" y="342717"/>
                        <a:pt x="412559" y="350617"/>
                        <a:pt x="433609" y="358280"/>
                      </a:cubicBezTo>
                      <a:cubicBezTo>
                        <a:pt x="441052" y="360987"/>
                        <a:pt x="448751" y="363785"/>
                        <a:pt x="456304" y="366619"/>
                      </a:cubicBezTo>
                      <a:cubicBezTo>
                        <a:pt x="457657" y="367003"/>
                        <a:pt x="459047" y="367534"/>
                        <a:pt x="460400" y="368174"/>
                      </a:cubicBezTo>
                      <a:lnTo>
                        <a:pt x="461187" y="368467"/>
                      </a:lnTo>
                      <a:cubicBezTo>
                        <a:pt x="488637" y="343943"/>
                        <a:pt x="516398" y="317224"/>
                        <a:pt x="528121" y="284214"/>
                      </a:cubicBezTo>
                      <a:cubicBezTo>
                        <a:pt x="530352" y="277941"/>
                        <a:pt x="531925" y="271577"/>
                        <a:pt x="532821" y="265286"/>
                      </a:cubicBezTo>
                      <a:cubicBezTo>
                        <a:pt x="533150" y="262890"/>
                        <a:pt x="533388" y="260732"/>
                        <a:pt x="533534" y="258739"/>
                      </a:cubicBezTo>
                      <a:cubicBezTo>
                        <a:pt x="460199" y="194072"/>
                        <a:pt x="426257" y="174303"/>
                        <a:pt x="401477" y="159855"/>
                      </a:cubicBezTo>
                      <a:cubicBezTo>
                        <a:pt x="389900" y="153107"/>
                        <a:pt x="379897" y="147273"/>
                        <a:pt x="368613" y="138532"/>
                      </a:cubicBezTo>
                      <a:cubicBezTo>
                        <a:pt x="344692" y="119987"/>
                        <a:pt x="314078" y="110240"/>
                        <a:pt x="289481" y="102394"/>
                      </a:cubicBezTo>
                      <a:cubicBezTo>
                        <a:pt x="287048" y="101608"/>
                        <a:pt x="284580" y="100858"/>
                        <a:pt x="282221" y="100145"/>
                      </a:cubicBezTo>
                      <a:cubicBezTo>
                        <a:pt x="272107" y="97055"/>
                        <a:pt x="262561" y="94147"/>
                        <a:pt x="253289" y="88953"/>
                      </a:cubicBezTo>
                      <a:cubicBezTo>
                        <a:pt x="238951" y="80924"/>
                        <a:pt x="223406" y="72658"/>
                        <a:pt x="206892" y="66586"/>
                      </a:cubicBezTo>
                      <a:cubicBezTo>
                        <a:pt x="202832" y="65087"/>
                        <a:pt x="198644" y="63697"/>
                        <a:pt x="194602" y="62362"/>
                      </a:cubicBezTo>
                      <a:cubicBezTo>
                        <a:pt x="188988" y="60496"/>
                        <a:pt x="183191" y="58577"/>
                        <a:pt x="177613" y="56327"/>
                      </a:cubicBezTo>
                      <a:cubicBezTo>
                        <a:pt x="152650" y="46269"/>
                        <a:pt x="131381" y="29645"/>
                        <a:pt x="110789" y="13570"/>
                      </a:cubicBezTo>
                      <a:cubicBezTo>
                        <a:pt x="105778" y="9656"/>
                        <a:pt x="100108" y="5230"/>
                        <a:pt x="94421" y="951"/>
                      </a:cubicBezTo>
                      <a:cubicBezTo>
                        <a:pt x="93616" y="3475"/>
                        <a:pt x="92610" y="5980"/>
                        <a:pt x="91348" y="8614"/>
                      </a:cubicBezTo>
                      <a:cubicBezTo>
                        <a:pt x="88240" y="15033"/>
                        <a:pt x="83777" y="21250"/>
                        <a:pt x="78053" y="27103"/>
                      </a:cubicBezTo>
                      <a:cubicBezTo>
                        <a:pt x="56217" y="49451"/>
                        <a:pt x="20482" y="62069"/>
                        <a:pt x="878" y="67647"/>
                      </a:cubicBezTo>
                      <a:cubicBezTo>
                        <a:pt x="17245" y="99139"/>
                        <a:pt x="23372" y="135313"/>
                        <a:pt x="18215" y="169731"/>
                      </a:cubicBezTo>
                      <a:cubicBezTo>
                        <a:pt x="43507" y="139793"/>
                        <a:pt x="74999" y="126022"/>
                        <a:pt x="104754" y="131911"/>
                      </a:cubicBezTo>
                      <a:lnTo>
                        <a:pt x="105448" y="132131"/>
                      </a:lnTo>
                      <a:cubicBezTo>
                        <a:pt x="110917" y="133905"/>
                        <a:pt x="122164" y="137581"/>
                        <a:pt x="120975" y="149011"/>
                      </a:cubicBezTo>
                      <a:cubicBezTo>
                        <a:pt x="126315" y="144987"/>
                        <a:pt x="131710" y="143798"/>
                        <a:pt x="137032" y="145481"/>
                      </a:cubicBezTo>
                      <a:cubicBezTo>
                        <a:pt x="147072" y="148663"/>
                        <a:pt x="154003" y="161190"/>
                        <a:pt x="156216" y="168835"/>
                      </a:cubicBezTo>
                      <a:cubicBezTo>
                        <a:pt x="163422" y="185038"/>
                        <a:pt x="168359" y="206691"/>
                        <a:pt x="169438" y="226735"/>
                      </a:cubicBezTo>
                      <a:cubicBezTo>
                        <a:pt x="170334" y="243468"/>
                        <a:pt x="169018" y="267115"/>
                        <a:pt x="157697" y="284799"/>
                      </a:cubicBezTo>
                      <a:cubicBezTo>
                        <a:pt x="148389" y="299338"/>
                        <a:pt x="134124" y="306946"/>
                        <a:pt x="115306" y="307439"/>
                      </a:cubicBezTo>
                      <a:cubicBezTo>
                        <a:pt x="112306" y="307439"/>
                        <a:pt x="109143" y="307238"/>
                        <a:pt x="105796" y="307019"/>
                      </a:cubicBezTo>
                      <a:cubicBezTo>
                        <a:pt x="95975" y="306397"/>
                        <a:pt x="84893" y="305684"/>
                        <a:pt x="75767" y="310384"/>
                      </a:cubicBezTo>
                      <a:cubicBezTo>
                        <a:pt x="82552" y="310823"/>
                        <a:pt x="86831" y="315303"/>
                        <a:pt x="90983" y="319619"/>
                      </a:cubicBezTo>
                      <a:cubicBezTo>
                        <a:pt x="92848" y="321576"/>
                        <a:pt x="94640" y="323441"/>
                        <a:pt x="96616" y="324904"/>
                      </a:cubicBezTo>
                      <a:cubicBezTo>
                        <a:pt x="96451" y="324155"/>
                        <a:pt x="96451" y="323789"/>
                        <a:pt x="96451" y="323753"/>
                      </a:cubicBezTo>
                      <a:lnTo>
                        <a:pt x="96414" y="32338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9" name="Freeform: Shape 458">
                  <a:extLst>
                    <a:ext uri="{FF2B5EF4-FFF2-40B4-BE49-F238E27FC236}">
                      <a16:creationId xmlns:a16="http://schemas.microsoft.com/office/drawing/2014/main" id="{5D39498B-0ED4-568E-E4C4-B7B5CEEEF451}"/>
                    </a:ext>
                  </a:extLst>
                </p:cNvPr>
                <p:cNvSpPr/>
                <p:nvPr/>
              </p:nvSpPr>
              <p:spPr>
                <a:xfrm>
                  <a:off x="7086884" y="3832413"/>
                  <a:ext cx="543176" cy="486151"/>
                </a:xfrm>
                <a:custGeom>
                  <a:avLst/>
                  <a:gdLst>
                    <a:gd name="connsiteX0" fmla="*/ 351638 w 543176"/>
                    <a:gd name="connsiteY0" fmla="*/ 486151 h 486151"/>
                    <a:gd name="connsiteX1" fmla="*/ 351638 w 543176"/>
                    <a:gd name="connsiteY1" fmla="*/ 486151 h 486151"/>
                    <a:gd name="connsiteX2" fmla="*/ 272743 w 543176"/>
                    <a:gd name="connsiteY2" fmla="*/ 475562 h 486151"/>
                    <a:gd name="connsiteX3" fmla="*/ 260417 w 543176"/>
                    <a:gd name="connsiteY3" fmla="*/ 472143 h 486151"/>
                    <a:gd name="connsiteX4" fmla="*/ 205461 w 543176"/>
                    <a:gd name="connsiteY4" fmla="*/ 440925 h 486151"/>
                    <a:gd name="connsiteX5" fmla="*/ 187905 w 543176"/>
                    <a:gd name="connsiteY5" fmla="*/ 422783 h 486151"/>
                    <a:gd name="connsiteX6" fmla="*/ 145093 w 543176"/>
                    <a:gd name="connsiteY6" fmla="*/ 369803 h 486151"/>
                    <a:gd name="connsiteX7" fmla="*/ 104622 w 543176"/>
                    <a:gd name="connsiteY7" fmla="*/ 334580 h 486151"/>
                    <a:gd name="connsiteX8" fmla="*/ 99428 w 543176"/>
                    <a:gd name="connsiteY8" fmla="*/ 334580 h 486151"/>
                    <a:gd name="connsiteX9" fmla="*/ 98751 w 543176"/>
                    <a:gd name="connsiteY9" fmla="*/ 334123 h 486151"/>
                    <a:gd name="connsiteX10" fmla="*/ 91710 w 543176"/>
                    <a:gd name="connsiteY10" fmla="*/ 327722 h 486151"/>
                    <a:gd name="connsiteX11" fmla="*/ 79092 w 543176"/>
                    <a:gd name="connsiteY11" fmla="*/ 320005 h 486151"/>
                    <a:gd name="connsiteX12" fmla="*/ 77958 w 543176"/>
                    <a:gd name="connsiteY12" fmla="*/ 320005 h 486151"/>
                    <a:gd name="connsiteX13" fmla="*/ 73532 w 543176"/>
                    <a:gd name="connsiteY13" fmla="*/ 316585 h 486151"/>
                    <a:gd name="connsiteX14" fmla="*/ 75708 w 543176"/>
                    <a:gd name="connsiteY14" fmla="*/ 311446 h 486151"/>
                    <a:gd name="connsiteX15" fmla="*/ 76696 w 543176"/>
                    <a:gd name="connsiteY15" fmla="*/ 310897 h 486151"/>
                    <a:gd name="connsiteX16" fmla="*/ 110547 w 543176"/>
                    <a:gd name="connsiteY16" fmla="*/ 306362 h 486151"/>
                    <a:gd name="connsiteX17" fmla="*/ 119728 w 543176"/>
                    <a:gd name="connsiteY17" fmla="*/ 306764 h 486151"/>
                    <a:gd name="connsiteX18" fmla="*/ 157785 w 543176"/>
                    <a:gd name="connsiteY18" fmla="*/ 286501 h 486151"/>
                    <a:gd name="connsiteX19" fmla="*/ 155920 w 543176"/>
                    <a:gd name="connsiteY19" fmla="*/ 175383 h 486151"/>
                    <a:gd name="connsiteX20" fmla="*/ 155700 w 543176"/>
                    <a:gd name="connsiteY20" fmla="*/ 174798 h 486151"/>
                    <a:gd name="connsiteX21" fmla="*/ 139899 w 543176"/>
                    <a:gd name="connsiteY21" fmla="*/ 154882 h 486151"/>
                    <a:gd name="connsiteX22" fmla="*/ 128049 w 543176"/>
                    <a:gd name="connsiteY22" fmla="*/ 157973 h 486151"/>
                    <a:gd name="connsiteX23" fmla="*/ 127463 w 543176"/>
                    <a:gd name="connsiteY23" fmla="*/ 158430 h 486151"/>
                    <a:gd name="connsiteX24" fmla="*/ 122343 w 543176"/>
                    <a:gd name="connsiteY24" fmla="*/ 158814 h 486151"/>
                    <a:gd name="connsiteX25" fmla="*/ 120093 w 543176"/>
                    <a:gd name="connsiteY25" fmla="*/ 154187 h 486151"/>
                    <a:gd name="connsiteX26" fmla="*/ 120203 w 543176"/>
                    <a:gd name="connsiteY26" fmla="*/ 153438 h 486151"/>
                    <a:gd name="connsiteX27" fmla="*/ 108279 w 543176"/>
                    <a:gd name="connsiteY27" fmla="*/ 141477 h 486151"/>
                    <a:gd name="connsiteX28" fmla="*/ 107877 w 543176"/>
                    <a:gd name="connsiteY28" fmla="*/ 141349 h 486151"/>
                    <a:gd name="connsiteX29" fmla="*/ 25928 w 543176"/>
                    <a:gd name="connsiteY29" fmla="*/ 178291 h 486151"/>
                    <a:gd name="connsiteX30" fmla="*/ 25234 w 543176"/>
                    <a:gd name="connsiteY30" fmla="*/ 179132 h 486151"/>
                    <a:gd name="connsiteX31" fmla="*/ 19838 w 543176"/>
                    <a:gd name="connsiteY31" fmla="*/ 180357 h 486151"/>
                    <a:gd name="connsiteX32" fmla="*/ 17223 w 543176"/>
                    <a:gd name="connsiteY32" fmla="*/ 175475 h 486151"/>
                    <a:gd name="connsiteX33" fmla="*/ 17388 w 543176"/>
                    <a:gd name="connsiteY33" fmla="*/ 174414 h 486151"/>
                    <a:gd name="connsiteX34" fmla="*/ 563 w 543176"/>
                    <a:gd name="connsiteY34" fmla="*/ 74159 h 486151"/>
                    <a:gd name="connsiteX35" fmla="*/ 325 w 543176"/>
                    <a:gd name="connsiteY35" fmla="*/ 70099 h 486151"/>
                    <a:gd name="connsiteX36" fmla="*/ 3160 w 543176"/>
                    <a:gd name="connsiteY36" fmla="*/ 67338 h 486151"/>
                    <a:gd name="connsiteX37" fmla="*/ 78799 w 543176"/>
                    <a:gd name="connsiteY37" fmla="*/ 27946 h 486151"/>
                    <a:gd name="connsiteX38" fmla="*/ 91125 w 543176"/>
                    <a:gd name="connsiteY38" fmla="*/ 10828 h 486151"/>
                    <a:gd name="connsiteX39" fmla="*/ 94051 w 543176"/>
                    <a:gd name="connsiteY39" fmla="*/ 3494 h 486151"/>
                    <a:gd name="connsiteX40" fmla="*/ 97087 w 543176"/>
                    <a:gd name="connsiteY40" fmla="*/ 276 h 486151"/>
                    <a:gd name="connsiteX41" fmla="*/ 101311 w 543176"/>
                    <a:gd name="connsiteY41" fmla="*/ 788 h 486151"/>
                    <a:gd name="connsiteX42" fmla="*/ 118429 w 543176"/>
                    <a:gd name="connsiteY42" fmla="*/ 13955 h 486151"/>
                    <a:gd name="connsiteX43" fmla="*/ 183991 w 543176"/>
                    <a:gd name="connsiteY43" fmla="*/ 55999 h 486151"/>
                    <a:gd name="connsiteX44" fmla="*/ 200670 w 543176"/>
                    <a:gd name="connsiteY44" fmla="*/ 61924 h 486151"/>
                    <a:gd name="connsiteX45" fmla="*/ 213124 w 543176"/>
                    <a:gd name="connsiteY45" fmla="*/ 66204 h 486151"/>
                    <a:gd name="connsiteX46" fmla="*/ 260271 w 543176"/>
                    <a:gd name="connsiteY46" fmla="*/ 88917 h 486151"/>
                    <a:gd name="connsiteX47" fmla="*/ 288178 w 543176"/>
                    <a:gd name="connsiteY47" fmla="*/ 99671 h 486151"/>
                    <a:gd name="connsiteX48" fmla="*/ 288617 w 543176"/>
                    <a:gd name="connsiteY48" fmla="*/ 99799 h 486151"/>
                    <a:gd name="connsiteX49" fmla="*/ 295512 w 543176"/>
                    <a:gd name="connsiteY49" fmla="*/ 101939 h 486151"/>
                    <a:gd name="connsiteX50" fmla="*/ 376235 w 543176"/>
                    <a:gd name="connsiteY50" fmla="*/ 138917 h 486151"/>
                    <a:gd name="connsiteX51" fmla="*/ 408531 w 543176"/>
                    <a:gd name="connsiteY51" fmla="*/ 159857 h 486151"/>
                    <a:gd name="connsiteX52" fmla="*/ 541522 w 543176"/>
                    <a:gd name="connsiteY52" fmla="*/ 259416 h 486151"/>
                    <a:gd name="connsiteX53" fmla="*/ 543168 w 543176"/>
                    <a:gd name="connsiteY53" fmla="*/ 263220 h 486151"/>
                    <a:gd name="connsiteX54" fmla="*/ 542400 w 543176"/>
                    <a:gd name="connsiteY54" fmla="*/ 270462 h 486151"/>
                    <a:gd name="connsiteX55" fmla="*/ 537462 w 543176"/>
                    <a:gd name="connsiteY55" fmla="*/ 290396 h 486151"/>
                    <a:gd name="connsiteX56" fmla="*/ 468955 w 543176"/>
                    <a:gd name="connsiteY56" fmla="*/ 376880 h 486151"/>
                    <a:gd name="connsiteX57" fmla="*/ 464127 w 543176"/>
                    <a:gd name="connsiteY57" fmla="*/ 377868 h 486151"/>
                    <a:gd name="connsiteX58" fmla="*/ 462975 w 543176"/>
                    <a:gd name="connsiteY58" fmla="*/ 377429 h 486151"/>
                    <a:gd name="connsiteX59" fmla="*/ 459336 w 543176"/>
                    <a:gd name="connsiteY59" fmla="*/ 376021 h 486151"/>
                    <a:gd name="connsiteX60" fmla="*/ 436293 w 543176"/>
                    <a:gd name="connsiteY60" fmla="*/ 367572 h 486151"/>
                    <a:gd name="connsiteX61" fmla="*/ 378009 w 543176"/>
                    <a:gd name="connsiteY61" fmla="*/ 344913 h 486151"/>
                    <a:gd name="connsiteX62" fmla="*/ 372376 w 543176"/>
                    <a:gd name="connsiteY62" fmla="*/ 368742 h 486151"/>
                    <a:gd name="connsiteX63" fmla="*/ 411988 w 543176"/>
                    <a:gd name="connsiteY63" fmla="*/ 370224 h 486151"/>
                    <a:gd name="connsiteX64" fmla="*/ 415335 w 543176"/>
                    <a:gd name="connsiteY64" fmla="*/ 371394 h 486151"/>
                    <a:gd name="connsiteX65" fmla="*/ 433220 w 543176"/>
                    <a:gd name="connsiteY65" fmla="*/ 423734 h 486151"/>
                    <a:gd name="connsiteX66" fmla="*/ 418498 w 543176"/>
                    <a:gd name="connsiteY66" fmla="*/ 479165 h 486151"/>
                    <a:gd name="connsiteX67" fmla="*/ 414877 w 543176"/>
                    <a:gd name="connsiteY67" fmla="*/ 481945 h 486151"/>
                    <a:gd name="connsiteX68" fmla="*/ 351638 w 543176"/>
                    <a:gd name="connsiteY68" fmla="*/ 486151 h 486151"/>
                    <a:gd name="connsiteX69" fmla="*/ 101092 w 543176"/>
                    <a:gd name="connsiteY69" fmla="*/ 323333 h 486151"/>
                    <a:gd name="connsiteX70" fmla="*/ 101988 w 543176"/>
                    <a:gd name="connsiteY70" fmla="*/ 323443 h 486151"/>
                    <a:gd name="connsiteX71" fmla="*/ 102372 w 543176"/>
                    <a:gd name="connsiteY71" fmla="*/ 323534 h 486151"/>
                    <a:gd name="connsiteX72" fmla="*/ 152701 w 543176"/>
                    <a:gd name="connsiteY72" fmla="*/ 363713 h 486151"/>
                    <a:gd name="connsiteX73" fmla="*/ 195495 w 543176"/>
                    <a:gd name="connsiteY73" fmla="*/ 416675 h 486151"/>
                    <a:gd name="connsiteX74" fmla="*/ 211789 w 543176"/>
                    <a:gd name="connsiteY74" fmla="*/ 433518 h 486151"/>
                    <a:gd name="connsiteX75" fmla="*/ 262538 w 543176"/>
                    <a:gd name="connsiteY75" fmla="*/ 462633 h 486151"/>
                    <a:gd name="connsiteX76" fmla="*/ 275962 w 543176"/>
                    <a:gd name="connsiteY76" fmla="*/ 466364 h 486151"/>
                    <a:gd name="connsiteX77" fmla="*/ 410763 w 543176"/>
                    <a:gd name="connsiteY77" fmla="*/ 472710 h 486151"/>
                    <a:gd name="connsiteX78" fmla="*/ 423528 w 543176"/>
                    <a:gd name="connsiteY78" fmla="*/ 423204 h 486151"/>
                    <a:gd name="connsiteX79" fmla="*/ 410342 w 543176"/>
                    <a:gd name="connsiteY79" fmla="*/ 380062 h 486151"/>
                    <a:gd name="connsiteX80" fmla="*/ 364732 w 543176"/>
                    <a:gd name="connsiteY80" fmla="*/ 377704 h 486151"/>
                    <a:gd name="connsiteX81" fmla="*/ 361056 w 543176"/>
                    <a:gd name="connsiteY81" fmla="*/ 375308 h 486151"/>
                    <a:gd name="connsiteX82" fmla="*/ 360782 w 543176"/>
                    <a:gd name="connsiteY82" fmla="*/ 371083 h 486151"/>
                    <a:gd name="connsiteX83" fmla="*/ 369340 w 543176"/>
                    <a:gd name="connsiteY83" fmla="*/ 337214 h 486151"/>
                    <a:gd name="connsiteX84" fmla="*/ 371718 w 543176"/>
                    <a:gd name="connsiteY84" fmla="*/ 333629 h 486151"/>
                    <a:gd name="connsiteX85" fmla="*/ 375851 w 543176"/>
                    <a:gd name="connsiteY85" fmla="*/ 333300 h 486151"/>
                    <a:gd name="connsiteX86" fmla="*/ 439438 w 543176"/>
                    <a:gd name="connsiteY86" fmla="*/ 358391 h 486151"/>
                    <a:gd name="connsiteX87" fmla="*/ 462408 w 543176"/>
                    <a:gd name="connsiteY87" fmla="*/ 366822 h 486151"/>
                    <a:gd name="connsiteX88" fmla="*/ 464785 w 543176"/>
                    <a:gd name="connsiteY88" fmla="*/ 367627 h 486151"/>
                    <a:gd name="connsiteX89" fmla="*/ 528318 w 543176"/>
                    <a:gd name="connsiteY89" fmla="*/ 287178 h 486151"/>
                    <a:gd name="connsiteX90" fmla="*/ 532798 w 543176"/>
                    <a:gd name="connsiteY90" fmla="*/ 269146 h 486151"/>
                    <a:gd name="connsiteX91" fmla="*/ 533292 w 543176"/>
                    <a:gd name="connsiteY91" fmla="*/ 265141 h 486151"/>
                    <a:gd name="connsiteX92" fmla="*/ 403667 w 543176"/>
                    <a:gd name="connsiteY92" fmla="*/ 168306 h 486151"/>
                    <a:gd name="connsiteX93" fmla="*/ 370310 w 543176"/>
                    <a:gd name="connsiteY93" fmla="*/ 146653 h 486151"/>
                    <a:gd name="connsiteX94" fmla="*/ 292604 w 543176"/>
                    <a:gd name="connsiteY94" fmla="*/ 111247 h 486151"/>
                    <a:gd name="connsiteX95" fmla="*/ 285600 w 543176"/>
                    <a:gd name="connsiteY95" fmla="*/ 109071 h 486151"/>
                    <a:gd name="connsiteX96" fmla="*/ 255553 w 543176"/>
                    <a:gd name="connsiteY96" fmla="*/ 97422 h 486151"/>
                    <a:gd name="connsiteX97" fmla="*/ 209796 w 543176"/>
                    <a:gd name="connsiteY97" fmla="*/ 75366 h 486151"/>
                    <a:gd name="connsiteX98" fmla="*/ 198091 w 543176"/>
                    <a:gd name="connsiteY98" fmla="*/ 71343 h 486151"/>
                    <a:gd name="connsiteX99" fmla="*/ 197634 w 543176"/>
                    <a:gd name="connsiteY99" fmla="*/ 71196 h 486151"/>
                    <a:gd name="connsiteX100" fmla="*/ 180370 w 543176"/>
                    <a:gd name="connsiteY100" fmla="*/ 65070 h 486151"/>
                    <a:gd name="connsiteX101" fmla="*/ 112449 w 543176"/>
                    <a:gd name="connsiteY101" fmla="*/ 21672 h 486151"/>
                    <a:gd name="connsiteX102" fmla="*/ 112065 w 543176"/>
                    <a:gd name="connsiteY102" fmla="*/ 21362 h 486151"/>
                    <a:gd name="connsiteX103" fmla="*/ 101001 w 543176"/>
                    <a:gd name="connsiteY103" fmla="*/ 12785 h 486151"/>
                    <a:gd name="connsiteX104" fmla="*/ 99921 w 543176"/>
                    <a:gd name="connsiteY104" fmla="*/ 15107 h 486151"/>
                    <a:gd name="connsiteX105" fmla="*/ 85785 w 543176"/>
                    <a:gd name="connsiteY105" fmla="*/ 34785 h 486151"/>
                    <a:gd name="connsiteX106" fmla="*/ 11865 w 543176"/>
                    <a:gd name="connsiteY106" fmla="*/ 74964 h 486151"/>
                    <a:gd name="connsiteX107" fmla="*/ 28671 w 543176"/>
                    <a:gd name="connsiteY107" fmla="*/ 161009 h 486151"/>
                    <a:gd name="connsiteX108" fmla="*/ 110090 w 543176"/>
                    <a:gd name="connsiteY108" fmla="*/ 131894 h 486151"/>
                    <a:gd name="connsiteX109" fmla="*/ 110620 w 543176"/>
                    <a:gd name="connsiteY109" fmla="*/ 132022 h 486151"/>
                    <a:gd name="connsiteX110" fmla="*/ 111315 w 543176"/>
                    <a:gd name="connsiteY110" fmla="*/ 132242 h 486151"/>
                    <a:gd name="connsiteX111" fmla="*/ 129201 w 543176"/>
                    <a:gd name="connsiteY111" fmla="*/ 146122 h 486151"/>
                    <a:gd name="connsiteX112" fmla="*/ 142880 w 543176"/>
                    <a:gd name="connsiteY112" fmla="*/ 145592 h 486151"/>
                    <a:gd name="connsiteX113" fmla="*/ 164990 w 543176"/>
                    <a:gd name="connsiteY113" fmla="*/ 171726 h 486151"/>
                    <a:gd name="connsiteX114" fmla="*/ 178468 w 543176"/>
                    <a:gd name="connsiteY114" fmla="*/ 230960 h 486151"/>
                    <a:gd name="connsiteX115" fmla="*/ 166015 w 543176"/>
                    <a:gd name="connsiteY115" fmla="*/ 291732 h 486151"/>
                    <a:gd name="connsiteX116" fmla="*/ 119892 w 543176"/>
                    <a:gd name="connsiteY116" fmla="*/ 316475 h 486151"/>
                    <a:gd name="connsiteX117" fmla="*/ 119856 w 543176"/>
                    <a:gd name="connsiteY117" fmla="*/ 316475 h 486151"/>
                    <a:gd name="connsiteX118" fmla="*/ 110126 w 543176"/>
                    <a:gd name="connsiteY118" fmla="*/ 316054 h 486151"/>
                    <a:gd name="connsiteX119" fmla="*/ 93557 w 543176"/>
                    <a:gd name="connsiteY119" fmla="*/ 315872 h 486151"/>
                    <a:gd name="connsiteX120" fmla="*/ 98770 w 543176"/>
                    <a:gd name="connsiteY120" fmla="*/ 320919 h 486151"/>
                    <a:gd name="connsiteX121" fmla="*/ 101092 w 543176"/>
                    <a:gd name="connsiteY121" fmla="*/ 323297 h 486151"/>
                    <a:gd name="connsiteX122" fmla="*/ 101092 w 543176"/>
                    <a:gd name="connsiteY122" fmla="*/ 323333 h 486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</a:cxnLst>
                  <a:rect l="l" t="t" r="r" b="b"/>
                  <a:pathLst>
                    <a:path w="543176" h="486151">
                      <a:moveTo>
                        <a:pt x="351638" y="486151"/>
                      </a:moveTo>
                      <a:lnTo>
                        <a:pt x="351638" y="486151"/>
                      </a:lnTo>
                      <a:cubicBezTo>
                        <a:pt x="319432" y="486151"/>
                        <a:pt x="292896" y="482585"/>
                        <a:pt x="272743" y="475562"/>
                      </a:cubicBezTo>
                      <a:cubicBezTo>
                        <a:pt x="269085" y="474282"/>
                        <a:pt x="265044" y="473167"/>
                        <a:pt x="260417" y="472143"/>
                      </a:cubicBezTo>
                      <a:cubicBezTo>
                        <a:pt x="251163" y="470094"/>
                        <a:pt x="231723" y="463328"/>
                        <a:pt x="205461" y="440925"/>
                      </a:cubicBezTo>
                      <a:cubicBezTo>
                        <a:pt x="199280" y="435658"/>
                        <a:pt x="193373" y="429550"/>
                        <a:pt x="187905" y="422783"/>
                      </a:cubicBezTo>
                      <a:lnTo>
                        <a:pt x="145093" y="369803"/>
                      </a:lnTo>
                      <a:cubicBezTo>
                        <a:pt x="138674" y="361756"/>
                        <a:pt x="120002" y="341292"/>
                        <a:pt x="104622" y="334580"/>
                      </a:cubicBezTo>
                      <a:cubicBezTo>
                        <a:pt x="103067" y="335659"/>
                        <a:pt x="101001" y="335659"/>
                        <a:pt x="99428" y="334580"/>
                      </a:cubicBezTo>
                      <a:lnTo>
                        <a:pt x="98751" y="334123"/>
                      </a:lnTo>
                      <a:cubicBezTo>
                        <a:pt x="96100" y="332294"/>
                        <a:pt x="93868" y="329972"/>
                        <a:pt x="91710" y="327722"/>
                      </a:cubicBezTo>
                      <a:cubicBezTo>
                        <a:pt x="87724" y="323553"/>
                        <a:pt x="84303" y="320005"/>
                        <a:pt x="79092" y="320005"/>
                      </a:cubicBezTo>
                      <a:lnTo>
                        <a:pt x="77958" y="320005"/>
                      </a:lnTo>
                      <a:cubicBezTo>
                        <a:pt x="75873" y="320005"/>
                        <a:pt x="74062" y="318597"/>
                        <a:pt x="73532" y="316585"/>
                      </a:cubicBezTo>
                      <a:cubicBezTo>
                        <a:pt x="73002" y="314573"/>
                        <a:pt x="73898" y="312452"/>
                        <a:pt x="75708" y="311446"/>
                      </a:cubicBezTo>
                      <a:lnTo>
                        <a:pt x="76696" y="310897"/>
                      </a:lnTo>
                      <a:cubicBezTo>
                        <a:pt x="87340" y="304881"/>
                        <a:pt x="99666" y="305667"/>
                        <a:pt x="110547" y="306362"/>
                      </a:cubicBezTo>
                      <a:cubicBezTo>
                        <a:pt x="113784" y="306563"/>
                        <a:pt x="116838" y="306764"/>
                        <a:pt x="119728" y="306764"/>
                      </a:cubicBezTo>
                      <a:cubicBezTo>
                        <a:pt x="136607" y="306325"/>
                        <a:pt x="149446" y="299504"/>
                        <a:pt x="157785" y="286501"/>
                      </a:cubicBezTo>
                      <a:cubicBezTo>
                        <a:pt x="177115" y="256289"/>
                        <a:pt x="168337" y="203327"/>
                        <a:pt x="155920" y="175383"/>
                      </a:cubicBezTo>
                      <a:cubicBezTo>
                        <a:pt x="155828" y="175200"/>
                        <a:pt x="155755" y="174999"/>
                        <a:pt x="155700" y="174798"/>
                      </a:cubicBezTo>
                      <a:cubicBezTo>
                        <a:pt x="153871" y="168452"/>
                        <a:pt x="147964" y="157443"/>
                        <a:pt x="139899" y="154882"/>
                      </a:cubicBezTo>
                      <a:cubicBezTo>
                        <a:pt x="136077" y="153693"/>
                        <a:pt x="132200" y="154699"/>
                        <a:pt x="128049" y="157973"/>
                      </a:cubicBezTo>
                      <a:lnTo>
                        <a:pt x="127463" y="158430"/>
                      </a:lnTo>
                      <a:cubicBezTo>
                        <a:pt x="126000" y="159601"/>
                        <a:pt x="123970" y="159747"/>
                        <a:pt x="122343" y="158814"/>
                      </a:cubicBezTo>
                      <a:cubicBezTo>
                        <a:pt x="120715" y="157881"/>
                        <a:pt x="119819" y="156053"/>
                        <a:pt x="120093" y="154187"/>
                      </a:cubicBezTo>
                      <a:lnTo>
                        <a:pt x="120203" y="153438"/>
                      </a:lnTo>
                      <a:cubicBezTo>
                        <a:pt x="121136" y="147018"/>
                        <a:pt x="116326" y="144110"/>
                        <a:pt x="108279" y="141477"/>
                      </a:cubicBezTo>
                      <a:lnTo>
                        <a:pt x="107877" y="141349"/>
                      </a:lnTo>
                      <a:cubicBezTo>
                        <a:pt x="79860" y="135936"/>
                        <a:pt x="50013" y="149378"/>
                        <a:pt x="25928" y="178291"/>
                      </a:cubicBezTo>
                      <a:lnTo>
                        <a:pt x="25234" y="179132"/>
                      </a:lnTo>
                      <a:cubicBezTo>
                        <a:pt x="23916" y="180723"/>
                        <a:pt x="21704" y="181217"/>
                        <a:pt x="19838" y="180357"/>
                      </a:cubicBezTo>
                      <a:cubicBezTo>
                        <a:pt x="17973" y="179516"/>
                        <a:pt x="16894" y="177504"/>
                        <a:pt x="17223" y="175475"/>
                      </a:cubicBezTo>
                      <a:lnTo>
                        <a:pt x="17388" y="174414"/>
                      </a:lnTo>
                      <a:cubicBezTo>
                        <a:pt x="22691" y="140673"/>
                        <a:pt x="16711" y="105066"/>
                        <a:pt x="563" y="74159"/>
                      </a:cubicBezTo>
                      <a:cubicBezTo>
                        <a:pt x="-59" y="72952"/>
                        <a:pt x="-205" y="71361"/>
                        <a:pt x="325" y="70099"/>
                      </a:cubicBezTo>
                      <a:cubicBezTo>
                        <a:pt x="856" y="68837"/>
                        <a:pt x="1843" y="67722"/>
                        <a:pt x="3160" y="67338"/>
                      </a:cubicBezTo>
                      <a:cubicBezTo>
                        <a:pt x="22581" y="61833"/>
                        <a:pt x="57658" y="49580"/>
                        <a:pt x="78799" y="27946"/>
                      </a:cubicBezTo>
                      <a:cubicBezTo>
                        <a:pt x="84121" y="22495"/>
                        <a:pt x="88272" y="16735"/>
                        <a:pt x="91125" y="10828"/>
                      </a:cubicBezTo>
                      <a:cubicBezTo>
                        <a:pt x="92350" y="8286"/>
                        <a:pt x="93320" y="5890"/>
                        <a:pt x="94051" y="3494"/>
                      </a:cubicBezTo>
                      <a:cubicBezTo>
                        <a:pt x="94490" y="2068"/>
                        <a:pt x="95660" y="733"/>
                        <a:pt x="97087" y="276"/>
                      </a:cubicBezTo>
                      <a:cubicBezTo>
                        <a:pt x="98513" y="-182"/>
                        <a:pt x="100141" y="-108"/>
                        <a:pt x="101311" y="788"/>
                      </a:cubicBezTo>
                      <a:cubicBezTo>
                        <a:pt x="107475" y="5415"/>
                        <a:pt x="113290" y="9950"/>
                        <a:pt x="118429" y="13955"/>
                      </a:cubicBezTo>
                      <a:cubicBezTo>
                        <a:pt x="138729" y="29810"/>
                        <a:pt x="159705" y="46215"/>
                        <a:pt x="183991" y="55999"/>
                      </a:cubicBezTo>
                      <a:cubicBezTo>
                        <a:pt x="189496" y="58212"/>
                        <a:pt x="195421" y="60187"/>
                        <a:pt x="200670" y="61924"/>
                      </a:cubicBezTo>
                      <a:cubicBezTo>
                        <a:pt x="204767" y="63278"/>
                        <a:pt x="209010" y="64686"/>
                        <a:pt x="213124" y="66204"/>
                      </a:cubicBezTo>
                      <a:cubicBezTo>
                        <a:pt x="229968" y="72403"/>
                        <a:pt x="245732" y="80779"/>
                        <a:pt x="260271" y="88917"/>
                      </a:cubicBezTo>
                      <a:cubicBezTo>
                        <a:pt x="269067" y="93837"/>
                        <a:pt x="278358" y="96672"/>
                        <a:pt x="288178" y="99671"/>
                      </a:cubicBezTo>
                      <a:lnTo>
                        <a:pt x="288617" y="99799"/>
                      </a:lnTo>
                      <a:cubicBezTo>
                        <a:pt x="290885" y="100494"/>
                        <a:pt x="293189" y="101207"/>
                        <a:pt x="295512" y="101939"/>
                      </a:cubicBezTo>
                      <a:cubicBezTo>
                        <a:pt x="320493" y="109912"/>
                        <a:pt x="351583" y="119824"/>
                        <a:pt x="376235" y="138917"/>
                      </a:cubicBezTo>
                      <a:cubicBezTo>
                        <a:pt x="387244" y="147439"/>
                        <a:pt x="397101" y="153182"/>
                        <a:pt x="408531" y="159857"/>
                      </a:cubicBezTo>
                      <a:cubicBezTo>
                        <a:pt x="433531" y="174414"/>
                        <a:pt x="467730" y="194348"/>
                        <a:pt x="541522" y="259416"/>
                      </a:cubicBezTo>
                      <a:cubicBezTo>
                        <a:pt x="542583" y="260349"/>
                        <a:pt x="543259" y="261812"/>
                        <a:pt x="543168" y="263220"/>
                      </a:cubicBezTo>
                      <a:cubicBezTo>
                        <a:pt x="543022" y="265543"/>
                        <a:pt x="542766" y="267866"/>
                        <a:pt x="542400" y="270462"/>
                      </a:cubicBezTo>
                      <a:cubicBezTo>
                        <a:pt x="541467" y="277101"/>
                        <a:pt x="539803" y="283794"/>
                        <a:pt x="537462" y="290396"/>
                      </a:cubicBezTo>
                      <a:cubicBezTo>
                        <a:pt x="525301" y="324613"/>
                        <a:pt x="496954" y="351881"/>
                        <a:pt x="468955" y="376880"/>
                      </a:cubicBezTo>
                      <a:cubicBezTo>
                        <a:pt x="467675" y="378033"/>
                        <a:pt x="465736" y="378490"/>
                        <a:pt x="464127" y="377868"/>
                      </a:cubicBezTo>
                      <a:lnTo>
                        <a:pt x="462975" y="377429"/>
                      </a:lnTo>
                      <a:cubicBezTo>
                        <a:pt x="461530" y="376753"/>
                        <a:pt x="460433" y="376332"/>
                        <a:pt x="459336" y="376021"/>
                      </a:cubicBezTo>
                      <a:cubicBezTo>
                        <a:pt x="451398" y="373058"/>
                        <a:pt x="443718" y="370260"/>
                        <a:pt x="436293" y="367572"/>
                      </a:cubicBezTo>
                      <a:cubicBezTo>
                        <a:pt x="417127" y="360604"/>
                        <a:pt x="397358" y="353417"/>
                        <a:pt x="378009" y="344913"/>
                      </a:cubicBezTo>
                      <a:cubicBezTo>
                        <a:pt x="376802" y="352777"/>
                        <a:pt x="375247" y="361061"/>
                        <a:pt x="372376" y="368742"/>
                      </a:cubicBezTo>
                      <a:cubicBezTo>
                        <a:pt x="386367" y="370205"/>
                        <a:pt x="399387" y="370699"/>
                        <a:pt x="411988" y="370224"/>
                      </a:cubicBezTo>
                      <a:cubicBezTo>
                        <a:pt x="413195" y="370114"/>
                        <a:pt x="414457" y="370589"/>
                        <a:pt x="415335" y="371394"/>
                      </a:cubicBezTo>
                      <a:cubicBezTo>
                        <a:pt x="428538" y="383281"/>
                        <a:pt x="434537" y="400874"/>
                        <a:pt x="433220" y="423734"/>
                      </a:cubicBezTo>
                      <a:cubicBezTo>
                        <a:pt x="431885" y="446814"/>
                        <a:pt x="423418" y="468375"/>
                        <a:pt x="418498" y="479165"/>
                      </a:cubicBezTo>
                      <a:cubicBezTo>
                        <a:pt x="417840" y="480591"/>
                        <a:pt x="416450" y="481744"/>
                        <a:pt x="414877" y="481945"/>
                      </a:cubicBezTo>
                      <a:cubicBezTo>
                        <a:pt x="407489" y="482987"/>
                        <a:pt x="381502" y="486151"/>
                        <a:pt x="351638" y="486151"/>
                      </a:cubicBezTo>
                      <a:close/>
                      <a:moveTo>
                        <a:pt x="101092" y="323333"/>
                      </a:moveTo>
                      <a:cubicBezTo>
                        <a:pt x="101385" y="323333"/>
                        <a:pt x="101695" y="323370"/>
                        <a:pt x="101988" y="323443"/>
                      </a:cubicBezTo>
                      <a:lnTo>
                        <a:pt x="102372" y="323534"/>
                      </a:lnTo>
                      <a:cubicBezTo>
                        <a:pt x="124921" y="329112"/>
                        <a:pt x="151585" y="362305"/>
                        <a:pt x="152701" y="363713"/>
                      </a:cubicBezTo>
                      <a:lnTo>
                        <a:pt x="195495" y="416675"/>
                      </a:lnTo>
                      <a:cubicBezTo>
                        <a:pt x="200579" y="422966"/>
                        <a:pt x="206065" y="428654"/>
                        <a:pt x="211789" y="433518"/>
                      </a:cubicBezTo>
                      <a:cubicBezTo>
                        <a:pt x="236460" y="454549"/>
                        <a:pt x="254181" y="460786"/>
                        <a:pt x="262538" y="462633"/>
                      </a:cubicBezTo>
                      <a:cubicBezTo>
                        <a:pt x="267513" y="463730"/>
                        <a:pt x="271902" y="464956"/>
                        <a:pt x="275962" y="466364"/>
                      </a:cubicBezTo>
                      <a:cubicBezTo>
                        <a:pt x="321645" y="482293"/>
                        <a:pt x="391597" y="475105"/>
                        <a:pt x="410763" y="472710"/>
                      </a:cubicBezTo>
                      <a:cubicBezTo>
                        <a:pt x="415444" y="461993"/>
                        <a:pt x="422376" y="443101"/>
                        <a:pt x="423528" y="423204"/>
                      </a:cubicBezTo>
                      <a:cubicBezTo>
                        <a:pt x="424607" y="404312"/>
                        <a:pt x="420181" y="389810"/>
                        <a:pt x="410342" y="380062"/>
                      </a:cubicBezTo>
                      <a:cubicBezTo>
                        <a:pt x="395876" y="380501"/>
                        <a:pt x="380953" y="379715"/>
                        <a:pt x="364732" y="377704"/>
                      </a:cubicBezTo>
                      <a:cubicBezTo>
                        <a:pt x="363250" y="377520"/>
                        <a:pt x="361751" y="376606"/>
                        <a:pt x="361056" y="375308"/>
                      </a:cubicBezTo>
                      <a:cubicBezTo>
                        <a:pt x="360361" y="373991"/>
                        <a:pt x="360123" y="372400"/>
                        <a:pt x="360782" y="371083"/>
                      </a:cubicBezTo>
                      <a:cubicBezTo>
                        <a:pt x="365920" y="360915"/>
                        <a:pt x="367658" y="348863"/>
                        <a:pt x="369340" y="337214"/>
                      </a:cubicBezTo>
                      <a:cubicBezTo>
                        <a:pt x="369541" y="335787"/>
                        <a:pt x="370456" y="334324"/>
                        <a:pt x="371718" y="333629"/>
                      </a:cubicBezTo>
                      <a:cubicBezTo>
                        <a:pt x="372980" y="332934"/>
                        <a:pt x="374534" y="332678"/>
                        <a:pt x="375851" y="333300"/>
                      </a:cubicBezTo>
                      <a:cubicBezTo>
                        <a:pt x="396955" y="342956"/>
                        <a:pt x="418553" y="350802"/>
                        <a:pt x="439438" y="358391"/>
                      </a:cubicBezTo>
                      <a:cubicBezTo>
                        <a:pt x="447119" y="361189"/>
                        <a:pt x="454837" y="363988"/>
                        <a:pt x="462408" y="366822"/>
                      </a:cubicBezTo>
                      <a:cubicBezTo>
                        <a:pt x="463103" y="367005"/>
                        <a:pt x="463926" y="367279"/>
                        <a:pt x="464785" y="367627"/>
                      </a:cubicBezTo>
                      <a:cubicBezTo>
                        <a:pt x="491065" y="344035"/>
                        <a:pt x="517235" y="318359"/>
                        <a:pt x="528318" y="287178"/>
                      </a:cubicBezTo>
                      <a:cubicBezTo>
                        <a:pt x="530440" y="281198"/>
                        <a:pt x="531957" y="275126"/>
                        <a:pt x="532798" y="269146"/>
                      </a:cubicBezTo>
                      <a:cubicBezTo>
                        <a:pt x="533000" y="267719"/>
                        <a:pt x="533164" y="266403"/>
                        <a:pt x="533292" y="265141"/>
                      </a:cubicBezTo>
                      <a:cubicBezTo>
                        <a:pt x="461475" y="201992"/>
                        <a:pt x="428100" y="182534"/>
                        <a:pt x="403667" y="168306"/>
                      </a:cubicBezTo>
                      <a:cubicBezTo>
                        <a:pt x="391926" y="161466"/>
                        <a:pt x="381813" y="155559"/>
                        <a:pt x="370310" y="146653"/>
                      </a:cubicBezTo>
                      <a:cubicBezTo>
                        <a:pt x="347029" y="128621"/>
                        <a:pt x="316854" y="118983"/>
                        <a:pt x="292604" y="111247"/>
                      </a:cubicBezTo>
                      <a:cubicBezTo>
                        <a:pt x="290245" y="110497"/>
                        <a:pt x="287886" y="109766"/>
                        <a:pt x="285600" y="109071"/>
                      </a:cubicBezTo>
                      <a:cubicBezTo>
                        <a:pt x="275047" y="105852"/>
                        <a:pt x="265264" y="102871"/>
                        <a:pt x="255553" y="97422"/>
                      </a:cubicBezTo>
                      <a:cubicBezTo>
                        <a:pt x="241379" y="89503"/>
                        <a:pt x="226035" y="81328"/>
                        <a:pt x="209796" y="75366"/>
                      </a:cubicBezTo>
                      <a:cubicBezTo>
                        <a:pt x="205937" y="73940"/>
                        <a:pt x="201950" y="72623"/>
                        <a:pt x="198091" y="71343"/>
                      </a:cubicBezTo>
                      <a:lnTo>
                        <a:pt x="197634" y="71196"/>
                      </a:lnTo>
                      <a:cubicBezTo>
                        <a:pt x="192239" y="69404"/>
                        <a:pt x="186131" y="67392"/>
                        <a:pt x="180370" y="65070"/>
                      </a:cubicBezTo>
                      <a:cubicBezTo>
                        <a:pt x="154822" y="54774"/>
                        <a:pt x="133279" y="37949"/>
                        <a:pt x="112449" y="21672"/>
                      </a:cubicBezTo>
                      <a:lnTo>
                        <a:pt x="112065" y="21362"/>
                      </a:lnTo>
                      <a:cubicBezTo>
                        <a:pt x="108608" y="18673"/>
                        <a:pt x="104859" y="15729"/>
                        <a:pt x="101001" y="12785"/>
                      </a:cubicBezTo>
                      <a:cubicBezTo>
                        <a:pt x="100653" y="13553"/>
                        <a:pt x="100305" y="14321"/>
                        <a:pt x="99921" y="15107"/>
                      </a:cubicBezTo>
                      <a:cubicBezTo>
                        <a:pt x="96593" y="21965"/>
                        <a:pt x="91838" y="28604"/>
                        <a:pt x="85785" y="34785"/>
                      </a:cubicBezTo>
                      <a:cubicBezTo>
                        <a:pt x="65046" y="56017"/>
                        <a:pt x="32457" y="68654"/>
                        <a:pt x="11865" y="74964"/>
                      </a:cubicBezTo>
                      <a:cubicBezTo>
                        <a:pt x="24740" y="101811"/>
                        <a:pt x="30555" y="131766"/>
                        <a:pt x="28671" y="161009"/>
                      </a:cubicBezTo>
                      <a:cubicBezTo>
                        <a:pt x="53269" y="136942"/>
                        <a:pt x="82365" y="126390"/>
                        <a:pt x="110090" y="131894"/>
                      </a:cubicBezTo>
                      <a:cubicBezTo>
                        <a:pt x="110273" y="131931"/>
                        <a:pt x="110437" y="131967"/>
                        <a:pt x="110620" y="132022"/>
                      </a:cubicBezTo>
                      <a:lnTo>
                        <a:pt x="111315" y="132242"/>
                      </a:lnTo>
                      <a:cubicBezTo>
                        <a:pt x="115759" y="133686"/>
                        <a:pt x="126073" y="137052"/>
                        <a:pt x="129201" y="146122"/>
                      </a:cubicBezTo>
                      <a:cubicBezTo>
                        <a:pt x="133718" y="144367"/>
                        <a:pt x="138345" y="144165"/>
                        <a:pt x="142880" y="145592"/>
                      </a:cubicBezTo>
                      <a:cubicBezTo>
                        <a:pt x="155389" y="149542"/>
                        <a:pt x="162741" y="164227"/>
                        <a:pt x="164990" y="171726"/>
                      </a:cubicBezTo>
                      <a:cubicBezTo>
                        <a:pt x="172360" y="188404"/>
                        <a:pt x="177390" y="210514"/>
                        <a:pt x="178468" y="230960"/>
                      </a:cubicBezTo>
                      <a:cubicBezTo>
                        <a:pt x="179401" y="248352"/>
                        <a:pt x="177993" y="273023"/>
                        <a:pt x="166015" y="291732"/>
                      </a:cubicBezTo>
                      <a:cubicBezTo>
                        <a:pt x="155846" y="307624"/>
                        <a:pt x="140338" y="315945"/>
                        <a:pt x="119892" y="316475"/>
                      </a:cubicBezTo>
                      <a:cubicBezTo>
                        <a:pt x="119874" y="316475"/>
                        <a:pt x="119874" y="316475"/>
                        <a:pt x="119856" y="316475"/>
                      </a:cubicBezTo>
                      <a:cubicBezTo>
                        <a:pt x="116637" y="316475"/>
                        <a:pt x="113473" y="316274"/>
                        <a:pt x="110126" y="316054"/>
                      </a:cubicBezTo>
                      <a:cubicBezTo>
                        <a:pt x="104731" y="315707"/>
                        <a:pt x="98970" y="315341"/>
                        <a:pt x="93557" y="315872"/>
                      </a:cubicBezTo>
                      <a:cubicBezTo>
                        <a:pt x="95496" y="317499"/>
                        <a:pt x="97197" y="319273"/>
                        <a:pt x="98770" y="320919"/>
                      </a:cubicBezTo>
                      <a:cubicBezTo>
                        <a:pt x="99556" y="321742"/>
                        <a:pt x="100324" y="322547"/>
                        <a:pt x="101092" y="323297"/>
                      </a:cubicBezTo>
                      <a:cubicBezTo>
                        <a:pt x="101056" y="323333"/>
                        <a:pt x="101074" y="323333"/>
                        <a:pt x="101092" y="3233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60" name="Graphic 4">
              <a:extLst>
                <a:ext uri="{FF2B5EF4-FFF2-40B4-BE49-F238E27FC236}">
                  <a16:creationId xmlns:a16="http://schemas.microsoft.com/office/drawing/2014/main" id="{7623219E-4106-A32A-6415-1CB855032591}"/>
                </a:ext>
              </a:extLst>
            </p:cNvPr>
            <p:cNvGrpSpPr/>
            <p:nvPr/>
          </p:nvGrpSpPr>
          <p:grpSpPr>
            <a:xfrm>
              <a:off x="7547496" y="4090314"/>
              <a:ext cx="279733" cy="151295"/>
              <a:chOff x="7547496" y="4090314"/>
              <a:chExt cx="279733" cy="151295"/>
            </a:xfrm>
          </p:grpSpPr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55E811D4-D606-0DE6-BCDC-A6F20B502D85}"/>
                  </a:ext>
                </a:extLst>
              </p:cNvPr>
              <p:cNvSpPr/>
              <p:nvPr/>
            </p:nvSpPr>
            <p:spPr>
              <a:xfrm>
                <a:off x="7552035" y="4094939"/>
                <a:ext cx="270615" cy="142116"/>
              </a:xfrm>
              <a:custGeom>
                <a:avLst/>
                <a:gdLst>
                  <a:gd name="connsiteX0" fmla="*/ 270242 w 270615"/>
                  <a:gd name="connsiteY0" fmla="*/ 86685 h 142116"/>
                  <a:gd name="connsiteX1" fmla="*/ 237707 w 270615"/>
                  <a:gd name="connsiteY1" fmla="*/ 56638 h 142116"/>
                  <a:gd name="connsiteX2" fmla="*/ 237561 w 270615"/>
                  <a:gd name="connsiteY2" fmla="*/ 56583 h 142116"/>
                  <a:gd name="connsiteX3" fmla="*/ 237433 w 270615"/>
                  <a:gd name="connsiteY3" fmla="*/ 56674 h 142116"/>
                  <a:gd name="connsiteX4" fmla="*/ 234800 w 270615"/>
                  <a:gd name="connsiteY4" fmla="*/ 58522 h 142116"/>
                  <a:gd name="connsiteX5" fmla="*/ 229661 w 270615"/>
                  <a:gd name="connsiteY5" fmla="*/ 60113 h 142116"/>
                  <a:gd name="connsiteX6" fmla="*/ 223900 w 270615"/>
                  <a:gd name="connsiteY6" fmla="*/ 59509 h 142116"/>
                  <a:gd name="connsiteX7" fmla="*/ 208301 w 270615"/>
                  <a:gd name="connsiteY7" fmla="*/ 50822 h 142116"/>
                  <a:gd name="connsiteX8" fmla="*/ 146981 w 270615"/>
                  <a:gd name="connsiteY8" fmla="*/ 45720 h 142116"/>
                  <a:gd name="connsiteX9" fmla="*/ 139483 w 270615"/>
                  <a:gd name="connsiteY9" fmla="*/ 47988 h 142116"/>
                  <a:gd name="connsiteX10" fmla="*/ 123938 w 270615"/>
                  <a:gd name="connsiteY10" fmla="*/ 46433 h 142116"/>
                  <a:gd name="connsiteX11" fmla="*/ 123920 w 270615"/>
                  <a:gd name="connsiteY11" fmla="*/ 46360 h 142116"/>
                  <a:gd name="connsiteX12" fmla="*/ 123865 w 270615"/>
                  <a:gd name="connsiteY12" fmla="*/ 46305 h 142116"/>
                  <a:gd name="connsiteX13" fmla="*/ 73353 w 270615"/>
                  <a:gd name="connsiteY13" fmla="*/ 403 h 142116"/>
                  <a:gd name="connsiteX14" fmla="*/ 72896 w 270615"/>
                  <a:gd name="connsiteY14" fmla="*/ 0 h 142116"/>
                  <a:gd name="connsiteX15" fmla="*/ 72860 w 270615"/>
                  <a:gd name="connsiteY15" fmla="*/ 604 h 142116"/>
                  <a:gd name="connsiteX16" fmla="*/ 366 w 270615"/>
                  <a:gd name="connsiteY16" fmla="*/ 110606 h 142116"/>
                  <a:gd name="connsiteX17" fmla="*/ 0 w 270615"/>
                  <a:gd name="connsiteY17" fmla="*/ 110935 h 142116"/>
                  <a:gd name="connsiteX18" fmla="*/ 457 w 270615"/>
                  <a:gd name="connsiteY18" fmla="*/ 111100 h 142116"/>
                  <a:gd name="connsiteX19" fmla="*/ 48427 w 270615"/>
                  <a:gd name="connsiteY19" fmla="*/ 131637 h 142116"/>
                  <a:gd name="connsiteX20" fmla="*/ 104626 w 270615"/>
                  <a:gd name="connsiteY20" fmla="*/ 142116 h 142116"/>
                  <a:gd name="connsiteX21" fmla="*/ 136849 w 270615"/>
                  <a:gd name="connsiteY21" fmla="*/ 140909 h 142116"/>
                  <a:gd name="connsiteX22" fmla="*/ 145756 w 270615"/>
                  <a:gd name="connsiteY22" fmla="*/ 140415 h 142116"/>
                  <a:gd name="connsiteX23" fmla="*/ 184270 w 270615"/>
                  <a:gd name="connsiteY23" fmla="*/ 132625 h 142116"/>
                  <a:gd name="connsiteX24" fmla="*/ 234068 w 270615"/>
                  <a:gd name="connsiteY24" fmla="*/ 124670 h 142116"/>
                  <a:gd name="connsiteX25" fmla="*/ 234105 w 270615"/>
                  <a:gd name="connsiteY25" fmla="*/ 124670 h 142116"/>
                  <a:gd name="connsiteX26" fmla="*/ 234141 w 270615"/>
                  <a:gd name="connsiteY26" fmla="*/ 124670 h 142116"/>
                  <a:gd name="connsiteX27" fmla="*/ 234141 w 270615"/>
                  <a:gd name="connsiteY27" fmla="*/ 124670 h 142116"/>
                  <a:gd name="connsiteX28" fmla="*/ 262561 w 270615"/>
                  <a:gd name="connsiteY28" fmla="*/ 107095 h 142116"/>
                  <a:gd name="connsiteX29" fmla="*/ 270242 w 270615"/>
                  <a:gd name="connsiteY29" fmla="*/ 86685 h 14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70615" h="142116">
                    <a:moveTo>
                      <a:pt x="270242" y="86685"/>
                    </a:moveTo>
                    <a:cubicBezTo>
                      <a:pt x="267590" y="73353"/>
                      <a:pt x="251698" y="62417"/>
                      <a:pt x="237707" y="56638"/>
                    </a:cubicBezTo>
                    <a:lnTo>
                      <a:pt x="237561" y="56583"/>
                    </a:lnTo>
                    <a:lnTo>
                      <a:pt x="237433" y="56674"/>
                    </a:lnTo>
                    <a:cubicBezTo>
                      <a:pt x="236427" y="57315"/>
                      <a:pt x="235495" y="57992"/>
                      <a:pt x="234800" y="58522"/>
                    </a:cubicBezTo>
                    <a:cubicBezTo>
                      <a:pt x="233502" y="59491"/>
                      <a:pt x="231782" y="60021"/>
                      <a:pt x="229661" y="60113"/>
                    </a:cubicBezTo>
                    <a:cubicBezTo>
                      <a:pt x="227960" y="60186"/>
                      <a:pt x="226022" y="59985"/>
                      <a:pt x="223900" y="59509"/>
                    </a:cubicBezTo>
                    <a:cubicBezTo>
                      <a:pt x="218322" y="58247"/>
                      <a:pt x="212928" y="55248"/>
                      <a:pt x="208301" y="50822"/>
                    </a:cubicBezTo>
                    <a:cubicBezTo>
                      <a:pt x="188842" y="32224"/>
                      <a:pt x="162636" y="40672"/>
                      <a:pt x="146981" y="45720"/>
                    </a:cubicBezTo>
                    <a:cubicBezTo>
                      <a:pt x="144073" y="46653"/>
                      <a:pt x="141549" y="47476"/>
                      <a:pt x="139483" y="47988"/>
                    </a:cubicBezTo>
                    <a:cubicBezTo>
                      <a:pt x="125858" y="51353"/>
                      <a:pt x="123956" y="46488"/>
                      <a:pt x="123938" y="46433"/>
                    </a:cubicBezTo>
                    <a:lnTo>
                      <a:pt x="123920" y="46360"/>
                    </a:lnTo>
                    <a:lnTo>
                      <a:pt x="123865" y="46305"/>
                    </a:lnTo>
                    <a:cubicBezTo>
                      <a:pt x="105979" y="29627"/>
                      <a:pt x="88990" y="14173"/>
                      <a:pt x="73353" y="403"/>
                    </a:cubicBezTo>
                    <a:lnTo>
                      <a:pt x="72896" y="0"/>
                    </a:lnTo>
                    <a:lnTo>
                      <a:pt x="72860" y="604"/>
                    </a:lnTo>
                    <a:cubicBezTo>
                      <a:pt x="69915" y="44970"/>
                      <a:pt x="35442" y="79279"/>
                      <a:pt x="366" y="110606"/>
                    </a:cubicBezTo>
                    <a:lnTo>
                      <a:pt x="0" y="110935"/>
                    </a:lnTo>
                    <a:lnTo>
                      <a:pt x="457" y="111100"/>
                    </a:lnTo>
                    <a:cubicBezTo>
                      <a:pt x="19843" y="118488"/>
                      <a:pt x="34638" y="124816"/>
                      <a:pt x="48427" y="131637"/>
                    </a:cubicBezTo>
                    <a:cubicBezTo>
                      <a:pt x="65270" y="139976"/>
                      <a:pt x="84655" y="142116"/>
                      <a:pt x="104626" y="142116"/>
                    </a:cubicBezTo>
                    <a:cubicBezTo>
                      <a:pt x="115306" y="142116"/>
                      <a:pt x="126132" y="141513"/>
                      <a:pt x="136849" y="140909"/>
                    </a:cubicBezTo>
                    <a:cubicBezTo>
                      <a:pt x="139830" y="140745"/>
                      <a:pt x="142793" y="140580"/>
                      <a:pt x="145756" y="140415"/>
                    </a:cubicBezTo>
                    <a:cubicBezTo>
                      <a:pt x="159032" y="139647"/>
                      <a:pt x="171871" y="136081"/>
                      <a:pt x="184270" y="132625"/>
                    </a:cubicBezTo>
                    <a:cubicBezTo>
                      <a:pt x="200034" y="128236"/>
                      <a:pt x="216329" y="123700"/>
                      <a:pt x="234068" y="124670"/>
                    </a:cubicBezTo>
                    <a:lnTo>
                      <a:pt x="234105" y="124670"/>
                    </a:lnTo>
                    <a:lnTo>
                      <a:pt x="234141" y="124670"/>
                    </a:lnTo>
                    <a:cubicBezTo>
                      <a:pt x="234141" y="124670"/>
                      <a:pt x="234141" y="124670"/>
                      <a:pt x="234141" y="124670"/>
                    </a:cubicBezTo>
                    <a:cubicBezTo>
                      <a:pt x="245096" y="123115"/>
                      <a:pt x="254148" y="117519"/>
                      <a:pt x="262561" y="107095"/>
                    </a:cubicBezTo>
                    <a:cubicBezTo>
                      <a:pt x="269072" y="100621"/>
                      <a:pt x="271650" y="93763"/>
                      <a:pt x="270242" y="866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76AA137A-1966-E6FC-DECC-D1326C108D18}"/>
                  </a:ext>
                </a:extLst>
              </p:cNvPr>
              <p:cNvSpPr/>
              <p:nvPr/>
            </p:nvSpPr>
            <p:spPr>
              <a:xfrm>
                <a:off x="7547496" y="4090314"/>
                <a:ext cx="279733" cy="151295"/>
              </a:xfrm>
              <a:custGeom>
                <a:avLst/>
                <a:gdLst>
                  <a:gd name="connsiteX0" fmla="*/ 109183 w 279733"/>
                  <a:gd name="connsiteY0" fmla="*/ 151295 h 151295"/>
                  <a:gd name="connsiteX1" fmla="*/ 50955 w 279733"/>
                  <a:gd name="connsiteY1" fmla="*/ 140341 h 151295"/>
                  <a:gd name="connsiteX2" fmla="*/ 3387 w 279733"/>
                  <a:gd name="connsiteY2" fmla="*/ 119967 h 151295"/>
                  <a:gd name="connsiteX3" fmla="*/ 2930 w 279733"/>
                  <a:gd name="connsiteY3" fmla="*/ 119785 h 151295"/>
                  <a:gd name="connsiteX4" fmla="*/ 77 w 279733"/>
                  <a:gd name="connsiteY4" fmla="*/ 116328 h 151295"/>
                  <a:gd name="connsiteX5" fmla="*/ 1540 w 279733"/>
                  <a:gd name="connsiteY5" fmla="*/ 112085 h 151295"/>
                  <a:gd name="connsiteX6" fmla="*/ 1906 w 279733"/>
                  <a:gd name="connsiteY6" fmla="*/ 111756 h 151295"/>
                  <a:gd name="connsiteX7" fmla="*/ 72864 w 279733"/>
                  <a:gd name="connsiteY7" fmla="*/ 4863 h 151295"/>
                  <a:gd name="connsiteX8" fmla="*/ 72900 w 279733"/>
                  <a:gd name="connsiteY8" fmla="*/ 4259 h 151295"/>
                  <a:gd name="connsiteX9" fmla="*/ 75717 w 279733"/>
                  <a:gd name="connsiteY9" fmla="*/ 346 h 151295"/>
                  <a:gd name="connsiteX10" fmla="*/ 80471 w 279733"/>
                  <a:gd name="connsiteY10" fmla="*/ 1132 h 151295"/>
                  <a:gd name="connsiteX11" fmla="*/ 80928 w 279733"/>
                  <a:gd name="connsiteY11" fmla="*/ 1534 h 151295"/>
                  <a:gd name="connsiteX12" fmla="*/ 131550 w 279733"/>
                  <a:gd name="connsiteY12" fmla="*/ 47547 h 151295"/>
                  <a:gd name="connsiteX13" fmla="*/ 132428 w 279733"/>
                  <a:gd name="connsiteY13" fmla="*/ 48626 h 151295"/>
                  <a:gd name="connsiteX14" fmla="*/ 142962 w 279733"/>
                  <a:gd name="connsiteY14" fmla="*/ 48132 h 151295"/>
                  <a:gd name="connsiteX15" fmla="*/ 150149 w 279733"/>
                  <a:gd name="connsiteY15" fmla="*/ 45956 h 151295"/>
                  <a:gd name="connsiteX16" fmla="*/ 216040 w 279733"/>
                  <a:gd name="connsiteY16" fmla="*/ 52119 h 151295"/>
                  <a:gd name="connsiteX17" fmla="*/ 229482 w 279733"/>
                  <a:gd name="connsiteY17" fmla="*/ 59654 h 151295"/>
                  <a:gd name="connsiteX18" fmla="*/ 234017 w 279733"/>
                  <a:gd name="connsiteY18" fmla="*/ 60147 h 151295"/>
                  <a:gd name="connsiteX19" fmla="*/ 236633 w 279733"/>
                  <a:gd name="connsiteY19" fmla="*/ 59453 h 151295"/>
                  <a:gd name="connsiteX20" fmla="*/ 239522 w 279733"/>
                  <a:gd name="connsiteY20" fmla="*/ 57423 h 151295"/>
                  <a:gd name="connsiteX21" fmla="*/ 243838 w 279733"/>
                  <a:gd name="connsiteY21" fmla="*/ 56947 h 151295"/>
                  <a:gd name="connsiteX22" fmla="*/ 279280 w 279733"/>
                  <a:gd name="connsiteY22" fmla="*/ 90396 h 151295"/>
                  <a:gd name="connsiteX23" fmla="*/ 279280 w 279733"/>
                  <a:gd name="connsiteY23" fmla="*/ 90396 h 151295"/>
                  <a:gd name="connsiteX24" fmla="*/ 270520 w 279733"/>
                  <a:gd name="connsiteY24" fmla="*/ 114737 h 151295"/>
                  <a:gd name="connsiteX25" fmla="*/ 239339 w 279733"/>
                  <a:gd name="connsiteY25" fmla="*/ 133775 h 151295"/>
                  <a:gd name="connsiteX26" fmla="*/ 238662 w 279733"/>
                  <a:gd name="connsiteY26" fmla="*/ 133830 h 151295"/>
                  <a:gd name="connsiteX27" fmla="*/ 190072 w 279733"/>
                  <a:gd name="connsiteY27" fmla="*/ 141621 h 151295"/>
                  <a:gd name="connsiteX28" fmla="*/ 150588 w 279733"/>
                  <a:gd name="connsiteY28" fmla="*/ 149576 h 151295"/>
                  <a:gd name="connsiteX29" fmla="*/ 141681 w 279733"/>
                  <a:gd name="connsiteY29" fmla="*/ 150069 h 151295"/>
                  <a:gd name="connsiteX30" fmla="*/ 109183 w 279733"/>
                  <a:gd name="connsiteY30" fmla="*/ 151295 h 151295"/>
                  <a:gd name="connsiteX31" fmla="*/ 13153 w 279733"/>
                  <a:gd name="connsiteY31" fmla="*/ 113932 h 151295"/>
                  <a:gd name="connsiteX32" fmla="*/ 54996 w 279733"/>
                  <a:gd name="connsiteY32" fmla="*/ 132129 h 151295"/>
                  <a:gd name="connsiteX33" fmla="*/ 109165 w 279733"/>
                  <a:gd name="connsiteY33" fmla="*/ 142151 h 151295"/>
                  <a:gd name="connsiteX34" fmla="*/ 141133 w 279733"/>
                  <a:gd name="connsiteY34" fmla="*/ 140944 h 151295"/>
                  <a:gd name="connsiteX35" fmla="*/ 150057 w 279733"/>
                  <a:gd name="connsiteY35" fmla="*/ 140450 h 151295"/>
                  <a:gd name="connsiteX36" fmla="*/ 187584 w 279733"/>
                  <a:gd name="connsiteY36" fmla="*/ 132824 h 151295"/>
                  <a:gd name="connsiteX37" fmla="*/ 238407 w 279733"/>
                  <a:gd name="connsiteY37" fmla="*/ 124686 h 151295"/>
                  <a:gd name="connsiteX38" fmla="*/ 263534 w 279733"/>
                  <a:gd name="connsiteY38" fmla="*/ 108830 h 151295"/>
                  <a:gd name="connsiteX39" fmla="*/ 263882 w 279733"/>
                  <a:gd name="connsiteY39" fmla="*/ 108446 h 151295"/>
                  <a:gd name="connsiteX40" fmla="*/ 270282 w 279733"/>
                  <a:gd name="connsiteY40" fmla="*/ 92206 h 151295"/>
                  <a:gd name="connsiteX41" fmla="*/ 242595 w 279733"/>
                  <a:gd name="connsiteY41" fmla="*/ 66402 h 151295"/>
                  <a:gd name="connsiteX42" fmla="*/ 242046 w 279733"/>
                  <a:gd name="connsiteY42" fmla="*/ 66804 h 151295"/>
                  <a:gd name="connsiteX43" fmla="*/ 234383 w 279733"/>
                  <a:gd name="connsiteY43" fmla="*/ 69291 h 151295"/>
                  <a:gd name="connsiteX44" fmla="*/ 227415 w 279733"/>
                  <a:gd name="connsiteY44" fmla="*/ 68578 h 151295"/>
                  <a:gd name="connsiteX45" fmla="*/ 209676 w 279733"/>
                  <a:gd name="connsiteY45" fmla="*/ 58739 h 151295"/>
                  <a:gd name="connsiteX46" fmla="*/ 152910 w 279733"/>
                  <a:gd name="connsiteY46" fmla="*/ 54679 h 151295"/>
                  <a:gd name="connsiteX47" fmla="*/ 145119 w 279733"/>
                  <a:gd name="connsiteY47" fmla="*/ 57020 h 151295"/>
                  <a:gd name="connsiteX48" fmla="*/ 124801 w 279733"/>
                  <a:gd name="connsiteY48" fmla="*/ 53802 h 151295"/>
                  <a:gd name="connsiteX49" fmla="*/ 81038 w 279733"/>
                  <a:gd name="connsiteY49" fmla="*/ 13879 h 151295"/>
                  <a:gd name="connsiteX50" fmla="*/ 13153 w 279733"/>
                  <a:gd name="connsiteY50" fmla="*/ 113932 h 151295"/>
                  <a:gd name="connsiteX51" fmla="*/ 132720 w 279733"/>
                  <a:gd name="connsiteY51" fmla="*/ 49285 h 151295"/>
                  <a:gd name="connsiteX52" fmla="*/ 132903 w 279733"/>
                  <a:gd name="connsiteY52" fmla="*/ 49815 h 151295"/>
                  <a:gd name="connsiteX53" fmla="*/ 132720 w 279733"/>
                  <a:gd name="connsiteY53" fmla="*/ 49285 h 15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79733" h="151295">
                    <a:moveTo>
                      <a:pt x="109183" y="151295"/>
                    </a:moveTo>
                    <a:cubicBezTo>
                      <a:pt x="84220" y="151295"/>
                      <a:pt x="66261" y="147912"/>
                      <a:pt x="50955" y="140341"/>
                    </a:cubicBezTo>
                    <a:cubicBezTo>
                      <a:pt x="37312" y="133574"/>
                      <a:pt x="22626" y="127301"/>
                      <a:pt x="3387" y="119967"/>
                    </a:cubicBezTo>
                    <a:lnTo>
                      <a:pt x="2930" y="119785"/>
                    </a:lnTo>
                    <a:cubicBezTo>
                      <a:pt x="1431" y="119218"/>
                      <a:pt x="351" y="117901"/>
                      <a:pt x="77" y="116328"/>
                    </a:cubicBezTo>
                    <a:cubicBezTo>
                      <a:pt x="-215" y="114756"/>
                      <a:pt x="334" y="113146"/>
                      <a:pt x="1540" y="112085"/>
                    </a:cubicBezTo>
                    <a:lnTo>
                      <a:pt x="1906" y="111756"/>
                    </a:lnTo>
                    <a:cubicBezTo>
                      <a:pt x="36251" y="81069"/>
                      <a:pt x="70047" y="47529"/>
                      <a:pt x="72864" y="4863"/>
                    </a:cubicBezTo>
                    <a:lnTo>
                      <a:pt x="72900" y="4259"/>
                    </a:lnTo>
                    <a:cubicBezTo>
                      <a:pt x="73010" y="2522"/>
                      <a:pt x="74107" y="1004"/>
                      <a:pt x="75717" y="346"/>
                    </a:cubicBezTo>
                    <a:cubicBezTo>
                      <a:pt x="77307" y="-313"/>
                      <a:pt x="79155" y="-20"/>
                      <a:pt x="80471" y="1132"/>
                    </a:cubicBezTo>
                    <a:lnTo>
                      <a:pt x="80928" y="1534"/>
                    </a:lnTo>
                    <a:cubicBezTo>
                      <a:pt x="96546" y="15305"/>
                      <a:pt x="113573" y="30795"/>
                      <a:pt x="131550" y="47547"/>
                    </a:cubicBezTo>
                    <a:cubicBezTo>
                      <a:pt x="131879" y="47858"/>
                      <a:pt x="132190" y="48224"/>
                      <a:pt x="132428" y="48626"/>
                    </a:cubicBezTo>
                    <a:cubicBezTo>
                      <a:pt x="132994" y="48919"/>
                      <a:pt x="135665" y="49943"/>
                      <a:pt x="142962" y="48132"/>
                    </a:cubicBezTo>
                    <a:cubicBezTo>
                      <a:pt x="144955" y="47638"/>
                      <a:pt x="147351" y="46852"/>
                      <a:pt x="150149" y="45956"/>
                    </a:cubicBezTo>
                    <a:cubicBezTo>
                      <a:pt x="165675" y="40945"/>
                      <a:pt x="194589" y="31636"/>
                      <a:pt x="216040" y="52119"/>
                    </a:cubicBezTo>
                    <a:cubicBezTo>
                      <a:pt x="220064" y="55959"/>
                      <a:pt x="224709" y="58556"/>
                      <a:pt x="229482" y="59654"/>
                    </a:cubicBezTo>
                    <a:cubicBezTo>
                      <a:pt x="231220" y="60038"/>
                      <a:pt x="232737" y="60221"/>
                      <a:pt x="234017" y="60147"/>
                    </a:cubicBezTo>
                    <a:cubicBezTo>
                      <a:pt x="235188" y="60093"/>
                      <a:pt x="236102" y="59855"/>
                      <a:pt x="236633" y="59453"/>
                    </a:cubicBezTo>
                    <a:cubicBezTo>
                      <a:pt x="237401" y="58886"/>
                      <a:pt x="238425" y="58136"/>
                      <a:pt x="239522" y="57423"/>
                    </a:cubicBezTo>
                    <a:cubicBezTo>
                      <a:pt x="240766" y="56618"/>
                      <a:pt x="242466" y="56380"/>
                      <a:pt x="243838" y="56947"/>
                    </a:cubicBezTo>
                    <a:cubicBezTo>
                      <a:pt x="251318" y="60038"/>
                      <a:pt x="275495" y="71394"/>
                      <a:pt x="279280" y="90396"/>
                    </a:cubicBezTo>
                    <a:lnTo>
                      <a:pt x="279280" y="90396"/>
                    </a:lnTo>
                    <a:cubicBezTo>
                      <a:pt x="280469" y="96321"/>
                      <a:pt x="279884" y="105355"/>
                      <a:pt x="270520" y="114737"/>
                    </a:cubicBezTo>
                    <a:cubicBezTo>
                      <a:pt x="261376" y="126003"/>
                      <a:pt x="251446" y="132056"/>
                      <a:pt x="239339" y="133775"/>
                    </a:cubicBezTo>
                    <a:cubicBezTo>
                      <a:pt x="239120" y="133812"/>
                      <a:pt x="238882" y="133830"/>
                      <a:pt x="238662" y="133830"/>
                    </a:cubicBezTo>
                    <a:cubicBezTo>
                      <a:pt x="221380" y="132897"/>
                      <a:pt x="205470" y="137323"/>
                      <a:pt x="190072" y="141621"/>
                    </a:cubicBezTo>
                    <a:cubicBezTo>
                      <a:pt x="177434" y="145132"/>
                      <a:pt x="164377" y="148771"/>
                      <a:pt x="150588" y="149576"/>
                    </a:cubicBezTo>
                    <a:lnTo>
                      <a:pt x="141681" y="150069"/>
                    </a:lnTo>
                    <a:cubicBezTo>
                      <a:pt x="131038" y="150673"/>
                      <a:pt x="120028" y="151295"/>
                      <a:pt x="109183" y="151295"/>
                    </a:cubicBezTo>
                    <a:close/>
                    <a:moveTo>
                      <a:pt x="13153" y="113932"/>
                    </a:moveTo>
                    <a:cubicBezTo>
                      <a:pt x="29558" y="120315"/>
                      <a:pt x="42670" y="126039"/>
                      <a:pt x="54996" y="132129"/>
                    </a:cubicBezTo>
                    <a:cubicBezTo>
                      <a:pt x="68986" y="139060"/>
                      <a:pt x="85683" y="142151"/>
                      <a:pt x="109165" y="142151"/>
                    </a:cubicBezTo>
                    <a:cubicBezTo>
                      <a:pt x="119754" y="142151"/>
                      <a:pt x="130636" y="141529"/>
                      <a:pt x="141133" y="140944"/>
                    </a:cubicBezTo>
                    <a:lnTo>
                      <a:pt x="150057" y="140450"/>
                    </a:lnTo>
                    <a:cubicBezTo>
                      <a:pt x="162840" y="139700"/>
                      <a:pt x="175423" y="136207"/>
                      <a:pt x="187584" y="132824"/>
                    </a:cubicBezTo>
                    <a:cubicBezTo>
                      <a:pt x="203586" y="128380"/>
                      <a:pt x="220100" y="123772"/>
                      <a:pt x="238407" y="124686"/>
                    </a:cubicBezTo>
                    <a:cubicBezTo>
                      <a:pt x="248008" y="123223"/>
                      <a:pt x="255981" y="118175"/>
                      <a:pt x="263534" y="108830"/>
                    </a:cubicBezTo>
                    <a:cubicBezTo>
                      <a:pt x="263644" y="108702"/>
                      <a:pt x="263754" y="108574"/>
                      <a:pt x="263882" y="108446"/>
                    </a:cubicBezTo>
                    <a:cubicBezTo>
                      <a:pt x="269295" y="103088"/>
                      <a:pt x="271398" y="97766"/>
                      <a:pt x="270282" y="92206"/>
                    </a:cubicBezTo>
                    <a:cubicBezTo>
                      <a:pt x="268106" y="81289"/>
                      <a:pt x="254464" y="71724"/>
                      <a:pt x="242595" y="66402"/>
                    </a:cubicBezTo>
                    <a:cubicBezTo>
                      <a:pt x="242393" y="66548"/>
                      <a:pt x="242210" y="66676"/>
                      <a:pt x="242046" y="66804"/>
                    </a:cubicBezTo>
                    <a:cubicBezTo>
                      <a:pt x="239997" y="68322"/>
                      <a:pt x="237419" y="69163"/>
                      <a:pt x="234383" y="69291"/>
                    </a:cubicBezTo>
                    <a:cubicBezTo>
                      <a:pt x="232298" y="69383"/>
                      <a:pt x="229957" y="69145"/>
                      <a:pt x="227415" y="68578"/>
                    </a:cubicBezTo>
                    <a:cubicBezTo>
                      <a:pt x="221015" y="67134"/>
                      <a:pt x="214888" y="63732"/>
                      <a:pt x="209676" y="58739"/>
                    </a:cubicBezTo>
                    <a:cubicBezTo>
                      <a:pt x="192174" y="42024"/>
                      <a:pt x="168547" y="49632"/>
                      <a:pt x="152910" y="54679"/>
                    </a:cubicBezTo>
                    <a:cubicBezTo>
                      <a:pt x="149874" y="55649"/>
                      <a:pt x="147259" y="56490"/>
                      <a:pt x="145119" y="57020"/>
                    </a:cubicBezTo>
                    <a:cubicBezTo>
                      <a:pt x="131257" y="60458"/>
                      <a:pt x="126429" y="56325"/>
                      <a:pt x="124801" y="53802"/>
                    </a:cubicBezTo>
                    <a:cubicBezTo>
                      <a:pt x="109440" y="39482"/>
                      <a:pt x="94736" y="26077"/>
                      <a:pt x="81038" y="13879"/>
                    </a:cubicBezTo>
                    <a:cubicBezTo>
                      <a:pt x="74912" y="53728"/>
                      <a:pt x="44883" y="85202"/>
                      <a:pt x="13153" y="113932"/>
                    </a:cubicBezTo>
                    <a:close/>
                    <a:moveTo>
                      <a:pt x="132720" y="49285"/>
                    </a:moveTo>
                    <a:cubicBezTo>
                      <a:pt x="132775" y="49449"/>
                      <a:pt x="132848" y="49650"/>
                      <a:pt x="132903" y="49815"/>
                    </a:cubicBezTo>
                    <a:cubicBezTo>
                      <a:pt x="132848" y="49614"/>
                      <a:pt x="132793" y="49449"/>
                      <a:pt x="132720" y="492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63" name="Graphic 4">
              <a:extLst>
                <a:ext uri="{FF2B5EF4-FFF2-40B4-BE49-F238E27FC236}">
                  <a16:creationId xmlns:a16="http://schemas.microsoft.com/office/drawing/2014/main" id="{26C8C9BD-AF51-EE19-50E3-52234CEC8B7E}"/>
                </a:ext>
              </a:extLst>
            </p:cNvPr>
            <p:cNvGrpSpPr/>
            <p:nvPr/>
          </p:nvGrpSpPr>
          <p:grpSpPr>
            <a:xfrm>
              <a:off x="7072826" y="3961986"/>
              <a:ext cx="193547" cy="187816"/>
              <a:chOff x="7072826" y="3961986"/>
              <a:chExt cx="193547" cy="187816"/>
            </a:xfrm>
          </p:grpSpPr>
          <p:grpSp>
            <p:nvGrpSpPr>
              <p:cNvPr id="464" name="Graphic 4">
                <a:extLst>
                  <a:ext uri="{FF2B5EF4-FFF2-40B4-BE49-F238E27FC236}">
                    <a16:creationId xmlns:a16="http://schemas.microsoft.com/office/drawing/2014/main" id="{E8834BC1-29B9-9FC9-4C09-3495E21DEA4E}"/>
                  </a:ext>
                </a:extLst>
              </p:cNvPr>
              <p:cNvGrpSpPr/>
              <p:nvPr/>
            </p:nvGrpSpPr>
            <p:grpSpPr>
              <a:xfrm>
                <a:off x="7077396" y="3963192"/>
                <a:ext cx="187809" cy="185385"/>
                <a:chOff x="7077396" y="3963192"/>
                <a:chExt cx="187809" cy="185385"/>
              </a:xfrm>
            </p:grpSpPr>
            <p:sp>
              <p:nvSpPr>
                <p:cNvPr id="465" name="Freeform: Shape 464">
                  <a:extLst>
                    <a:ext uri="{FF2B5EF4-FFF2-40B4-BE49-F238E27FC236}">
                      <a16:creationId xmlns:a16="http://schemas.microsoft.com/office/drawing/2014/main" id="{3A734963-48EA-9205-5F32-911ED9F110F1}"/>
                    </a:ext>
                  </a:extLst>
                </p:cNvPr>
                <p:cNvSpPr/>
                <p:nvPr/>
              </p:nvSpPr>
              <p:spPr>
                <a:xfrm>
                  <a:off x="7081960" y="3967741"/>
                  <a:ext cx="178717" cy="176264"/>
                </a:xfrm>
                <a:custGeom>
                  <a:avLst/>
                  <a:gdLst>
                    <a:gd name="connsiteX0" fmla="*/ 165287 w 178717"/>
                    <a:gd name="connsiteY0" fmla="*/ 38099 h 176264"/>
                    <a:gd name="connsiteX1" fmla="*/ 129955 w 178717"/>
                    <a:gd name="connsiteY1" fmla="*/ 18860 h 176264"/>
                    <a:gd name="connsiteX2" fmla="*/ 114062 w 178717"/>
                    <a:gd name="connsiteY2" fmla="*/ 1359 h 176264"/>
                    <a:gd name="connsiteX3" fmla="*/ 27121 w 178717"/>
                    <a:gd name="connsiteY3" fmla="*/ 39891 h 176264"/>
                    <a:gd name="connsiteX4" fmla="*/ 4518 w 178717"/>
                    <a:gd name="connsiteY4" fmla="*/ 99327 h 176264"/>
                    <a:gd name="connsiteX5" fmla="*/ 0 w 178717"/>
                    <a:gd name="connsiteY5" fmla="*/ 106039 h 176264"/>
                    <a:gd name="connsiteX6" fmla="*/ 34546 w 178717"/>
                    <a:gd name="connsiteY6" fmla="*/ 76595 h 176264"/>
                    <a:gd name="connsiteX7" fmla="*/ 53986 w 178717"/>
                    <a:gd name="connsiteY7" fmla="*/ 94097 h 176264"/>
                    <a:gd name="connsiteX8" fmla="*/ 43380 w 178717"/>
                    <a:gd name="connsiteY8" fmla="*/ 120340 h 176264"/>
                    <a:gd name="connsiteX9" fmla="*/ 125803 w 178717"/>
                    <a:gd name="connsiteY9" fmla="*/ 176265 h 176264"/>
                    <a:gd name="connsiteX10" fmla="*/ 165287 w 178717"/>
                    <a:gd name="connsiteY10" fmla="*/ 38099 h 176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717" h="176264">
                      <a:moveTo>
                        <a:pt x="165287" y="38099"/>
                      </a:moveTo>
                      <a:cubicBezTo>
                        <a:pt x="161758" y="25846"/>
                        <a:pt x="147621" y="4851"/>
                        <a:pt x="129955" y="18860"/>
                      </a:cubicBezTo>
                      <a:cubicBezTo>
                        <a:pt x="131729" y="6607"/>
                        <a:pt x="119348" y="3114"/>
                        <a:pt x="114062" y="1359"/>
                      </a:cubicBezTo>
                      <a:cubicBezTo>
                        <a:pt x="79498" y="-5481"/>
                        <a:pt x="48317" y="14453"/>
                        <a:pt x="27121" y="39891"/>
                      </a:cubicBezTo>
                      <a:cubicBezTo>
                        <a:pt x="23848" y="60740"/>
                        <a:pt x="16405" y="81021"/>
                        <a:pt x="4518" y="99327"/>
                      </a:cubicBezTo>
                      <a:cubicBezTo>
                        <a:pt x="3036" y="101576"/>
                        <a:pt x="1518" y="103808"/>
                        <a:pt x="0" y="106039"/>
                      </a:cubicBezTo>
                      <a:cubicBezTo>
                        <a:pt x="11942" y="97992"/>
                        <a:pt x="18325" y="82429"/>
                        <a:pt x="34546" y="76595"/>
                      </a:cubicBezTo>
                      <a:cubicBezTo>
                        <a:pt x="46909" y="73102"/>
                        <a:pt x="59290" y="83600"/>
                        <a:pt x="53986" y="94097"/>
                      </a:cubicBezTo>
                      <a:cubicBezTo>
                        <a:pt x="46927" y="104594"/>
                        <a:pt x="36320" y="120340"/>
                        <a:pt x="43380" y="120340"/>
                      </a:cubicBezTo>
                      <a:cubicBezTo>
                        <a:pt x="81894" y="130289"/>
                        <a:pt x="120372" y="135556"/>
                        <a:pt x="125803" y="176265"/>
                      </a:cubicBezTo>
                      <a:cubicBezTo>
                        <a:pt x="191695" y="173467"/>
                        <a:pt x="184618" y="81588"/>
                        <a:pt x="165287" y="3809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6" name="Freeform: Shape 465">
                  <a:extLst>
                    <a:ext uri="{FF2B5EF4-FFF2-40B4-BE49-F238E27FC236}">
                      <a16:creationId xmlns:a16="http://schemas.microsoft.com/office/drawing/2014/main" id="{EAAC8D85-4947-F179-0642-C0249C98DA05}"/>
                    </a:ext>
                  </a:extLst>
                </p:cNvPr>
                <p:cNvSpPr/>
                <p:nvPr/>
              </p:nvSpPr>
              <p:spPr>
                <a:xfrm>
                  <a:off x="7077396" y="3963192"/>
                  <a:ext cx="187809" cy="185385"/>
                </a:xfrm>
                <a:custGeom>
                  <a:avLst/>
                  <a:gdLst>
                    <a:gd name="connsiteX0" fmla="*/ 130367 w 187809"/>
                    <a:gd name="connsiteY0" fmla="*/ 185385 h 185385"/>
                    <a:gd name="connsiteX1" fmla="*/ 125832 w 187809"/>
                    <a:gd name="connsiteY1" fmla="*/ 181417 h 185385"/>
                    <a:gd name="connsiteX2" fmla="*/ 58020 w 187809"/>
                    <a:gd name="connsiteY2" fmla="*/ 132112 h 185385"/>
                    <a:gd name="connsiteX3" fmla="*/ 47267 w 187809"/>
                    <a:gd name="connsiteY3" fmla="*/ 129424 h 185385"/>
                    <a:gd name="connsiteX4" fmla="*/ 41854 w 187809"/>
                    <a:gd name="connsiteY4" fmla="*/ 126041 h 185385"/>
                    <a:gd name="connsiteX5" fmla="*/ 54582 w 187809"/>
                    <a:gd name="connsiteY5" fmla="*/ 96341 h 185385"/>
                    <a:gd name="connsiteX6" fmla="*/ 53540 w 187809"/>
                    <a:gd name="connsiteY6" fmla="*/ 89190 h 185385"/>
                    <a:gd name="connsiteX7" fmla="*/ 40372 w 187809"/>
                    <a:gd name="connsiteY7" fmla="*/ 85533 h 185385"/>
                    <a:gd name="connsiteX8" fmla="*/ 20585 w 187809"/>
                    <a:gd name="connsiteY8" fmla="*/ 101517 h 185385"/>
                    <a:gd name="connsiteX9" fmla="*/ 7125 w 187809"/>
                    <a:gd name="connsiteY9" fmla="*/ 114373 h 185385"/>
                    <a:gd name="connsiteX10" fmla="*/ 1328 w 187809"/>
                    <a:gd name="connsiteY10" fmla="*/ 113806 h 185385"/>
                    <a:gd name="connsiteX11" fmla="*/ 797 w 187809"/>
                    <a:gd name="connsiteY11" fmla="*/ 107990 h 185385"/>
                    <a:gd name="connsiteX12" fmla="*/ 5259 w 187809"/>
                    <a:gd name="connsiteY12" fmla="*/ 101352 h 185385"/>
                    <a:gd name="connsiteX13" fmla="*/ 27168 w 187809"/>
                    <a:gd name="connsiteY13" fmla="*/ 43726 h 185385"/>
                    <a:gd name="connsiteX14" fmla="*/ 28174 w 187809"/>
                    <a:gd name="connsiteY14" fmla="*/ 41514 h 185385"/>
                    <a:gd name="connsiteX15" fmla="*/ 119504 w 187809"/>
                    <a:gd name="connsiteY15" fmla="*/ 1426 h 185385"/>
                    <a:gd name="connsiteX16" fmla="*/ 120053 w 187809"/>
                    <a:gd name="connsiteY16" fmla="*/ 1572 h 185385"/>
                    <a:gd name="connsiteX17" fmla="*/ 120693 w 187809"/>
                    <a:gd name="connsiteY17" fmla="*/ 1774 h 185385"/>
                    <a:gd name="connsiteX18" fmla="*/ 138488 w 187809"/>
                    <a:gd name="connsiteY18" fmla="*/ 15764 h 185385"/>
                    <a:gd name="connsiteX19" fmla="*/ 152313 w 187809"/>
                    <a:gd name="connsiteY19" fmla="*/ 15142 h 185385"/>
                    <a:gd name="connsiteX20" fmla="*/ 174149 w 187809"/>
                    <a:gd name="connsiteY20" fmla="*/ 41056 h 185385"/>
                    <a:gd name="connsiteX21" fmla="*/ 175649 w 187809"/>
                    <a:gd name="connsiteY21" fmla="*/ 160074 h 185385"/>
                    <a:gd name="connsiteX22" fmla="*/ 130532 w 187809"/>
                    <a:gd name="connsiteY22" fmla="*/ 185367 h 185385"/>
                    <a:gd name="connsiteX23" fmla="*/ 130367 w 187809"/>
                    <a:gd name="connsiteY23" fmla="*/ 185385 h 185385"/>
                    <a:gd name="connsiteX24" fmla="*/ 50595 w 187809"/>
                    <a:gd name="connsiteY24" fmla="*/ 120828 h 185385"/>
                    <a:gd name="connsiteX25" fmla="*/ 60215 w 187809"/>
                    <a:gd name="connsiteY25" fmla="*/ 123224 h 185385"/>
                    <a:gd name="connsiteX26" fmla="*/ 134208 w 187809"/>
                    <a:gd name="connsiteY26" fmla="*/ 175930 h 185385"/>
                    <a:gd name="connsiteX27" fmla="*/ 167913 w 187809"/>
                    <a:gd name="connsiteY27" fmla="*/ 155247 h 185385"/>
                    <a:gd name="connsiteX28" fmla="*/ 165700 w 187809"/>
                    <a:gd name="connsiteY28" fmla="*/ 44494 h 185385"/>
                    <a:gd name="connsiteX29" fmla="*/ 165481 w 187809"/>
                    <a:gd name="connsiteY29" fmla="*/ 43909 h 185385"/>
                    <a:gd name="connsiteX30" fmla="*/ 149552 w 187809"/>
                    <a:gd name="connsiteY30" fmla="*/ 23847 h 185385"/>
                    <a:gd name="connsiteX31" fmla="*/ 137372 w 187809"/>
                    <a:gd name="connsiteY31" fmla="*/ 26975 h 185385"/>
                    <a:gd name="connsiteX32" fmla="*/ 132251 w 187809"/>
                    <a:gd name="connsiteY32" fmla="*/ 27359 h 185385"/>
                    <a:gd name="connsiteX33" fmla="*/ 130002 w 187809"/>
                    <a:gd name="connsiteY33" fmla="*/ 22750 h 185385"/>
                    <a:gd name="connsiteX34" fmla="*/ 117859 w 187809"/>
                    <a:gd name="connsiteY34" fmla="*/ 10479 h 185385"/>
                    <a:gd name="connsiteX35" fmla="*/ 117475 w 187809"/>
                    <a:gd name="connsiteY35" fmla="*/ 10351 h 185385"/>
                    <a:gd name="connsiteX36" fmla="*/ 36002 w 187809"/>
                    <a:gd name="connsiteY36" fmla="*/ 46433 h 185385"/>
                    <a:gd name="connsiteX37" fmla="*/ 24882 w 187809"/>
                    <a:gd name="connsiteY37" fmla="*/ 84179 h 185385"/>
                    <a:gd name="connsiteX38" fmla="*/ 37574 w 187809"/>
                    <a:gd name="connsiteY38" fmla="*/ 76846 h 185385"/>
                    <a:gd name="connsiteX39" fmla="*/ 60599 w 187809"/>
                    <a:gd name="connsiteY39" fmla="*/ 83393 h 185385"/>
                    <a:gd name="connsiteX40" fmla="*/ 62647 w 187809"/>
                    <a:gd name="connsiteY40" fmla="*/ 100712 h 185385"/>
                    <a:gd name="connsiteX41" fmla="*/ 62354 w 187809"/>
                    <a:gd name="connsiteY41" fmla="*/ 101205 h 185385"/>
                    <a:gd name="connsiteX42" fmla="*/ 50595 w 187809"/>
                    <a:gd name="connsiteY42" fmla="*/ 120828 h 185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87809" h="185385">
                      <a:moveTo>
                        <a:pt x="130367" y="185385"/>
                      </a:moveTo>
                      <a:cubicBezTo>
                        <a:pt x="128081" y="185385"/>
                        <a:pt x="126143" y="183703"/>
                        <a:pt x="125832" y="181417"/>
                      </a:cubicBezTo>
                      <a:cubicBezTo>
                        <a:pt x="121333" y="147730"/>
                        <a:pt x="91999" y="140488"/>
                        <a:pt x="58020" y="132112"/>
                      </a:cubicBezTo>
                      <a:cubicBezTo>
                        <a:pt x="54454" y="131235"/>
                        <a:pt x="50851" y="130338"/>
                        <a:pt x="47267" y="129424"/>
                      </a:cubicBezTo>
                      <a:cubicBezTo>
                        <a:pt x="44853" y="129241"/>
                        <a:pt x="42915" y="128016"/>
                        <a:pt x="41854" y="126041"/>
                      </a:cubicBezTo>
                      <a:cubicBezTo>
                        <a:pt x="39111" y="120883"/>
                        <a:pt x="43353" y="113038"/>
                        <a:pt x="54582" y="96341"/>
                      </a:cubicBezTo>
                      <a:cubicBezTo>
                        <a:pt x="56027" y="93250"/>
                        <a:pt x="54820" y="90763"/>
                        <a:pt x="53540" y="89190"/>
                      </a:cubicBezTo>
                      <a:cubicBezTo>
                        <a:pt x="51162" y="86301"/>
                        <a:pt x="46023" y="83923"/>
                        <a:pt x="40372" y="85533"/>
                      </a:cubicBezTo>
                      <a:cubicBezTo>
                        <a:pt x="32015" y="88550"/>
                        <a:pt x="26474" y="94859"/>
                        <a:pt x="20585" y="101517"/>
                      </a:cubicBezTo>
                      <a:cubicBezTo>
                        <a:pt x="16543" y="106107"/>
                        <a:pt x="12355" y="110843"/>
                        <a:pt x="7125" y="114373"/>
                      </a:cubicBezTo>
                      <a:cubicBezTo>
                        <a:pt x="5296" y="115598"/>
                        <a:pt x="2864" y="115360"/>
                        <a:pt x="1328" y="113806"/>
                      </a:cubicBezTo>
                      <a:cubicBezTo>
                        <a:pt x="-209" y="112251"/>
                        <a:pt x="-447" y="109801"/>
                        <a:pt x="797" y="107990"/>
                      </a:cubicBezTo>
                      <a:cubicBezTo>
                        <a:pt x="2315" y="105796"/>
                        <a:pt x="3796" y="103583"/>
                        <a:pt x="5259" y="101352"/>
                      </a:cubicBezTo>
                      <a:cubicBezTo>
                        <a:pt x="16506" y="84033"/>
                        <a:pt x="23876" y="64629"/>
                        <a:pt x="27168" y="43726"/>
                      </a:cubicBezTo>
                      <a:cubicBezTo>
                        <a:pt x="27297" y="42903"/>
                        <a:pt x="27644" y="42153"/>
                        <a:pt x="28174" y="41514"/>
                      </a:cubicBezTo>
                      <a:cubicBezTo>
                        <a:pt x="54619" y="9765"/>
                        <a:pt x="87921" y="-4847"/>
                        <a:pt x="119504" y="1426"/>
                      </a:cubicBezTo>
                      <a:cubicBezTo>
                        <a:pt x="119688" y="1463"/>
                        <a:pt x="119870" y="1499"/>
                        <a:pt x="120053" y="1572"/>
                      </a:cubicBezTo>
                      <a:lnTo>
                        <a:pt x="120693" y="1774"/>
                      </a:lnTo>
                      <a:cubicBezTo>
                        <a:pt x="125174" y="3237"/>
                        <a:pt x="135561" y="6602"/>
                        <a:pt x="138488" y="15764"/>
                      </a:cubicBezTo>
                      <a:cubicBezTo>
                        <a:pt x="144029" y="13515"/>
                        <a:pt x="148875" y="14045"/>
                        <a:pt x="152313" y="15142"/>
                      </a:cubicBezTo>
                      <a:cubicBezTo>
                        <a:pt x="163067" y="18580"/>
                        <a:pt x="171131" y="30925"/>
                        <a:pt x="174149" y="41056"/>
                      </a:cubicBezTo>
                      <a:cubicBezTo>
                        <a:pt x="187188" y="70628"/>
                        <a:pt x="196241" y="126900"/>
                        <a:pt x="175649" y="160074"/>
                      </a:cubicBezTo>
                      <a:cubicBezTo>
                        <a:pt x="165755" y="176004"/>
                        <a:pt x="150594" y="184507"/>
                        <a:pt x="130532" y="185367"/>
                      </a:cubicBezTo>
                      <a:cubicBezTo>
                        <a:pt x="130496" y="185385"/>
                        <a:pt x="130441" y="185385"/>
                        <a:pt x="130367" y="185385"/>
                      </a:cubicBezTo>
                      <a:close/>
                      <a:moveTo>
                        <a:pt x="50595" y="120828"/>
                      </a:moveTo>
                      <a:cubicBezTo>
                        <a:pt x="53814" y="121652"/>
                        <a:pt x="57015" y="122438"/>
                        <a:pt x="60215" y="123224"/>
                      </a:cubicBezTo>
                      <a:cubicBezTo>
                        <a:pt x="93078" y="131326"/>
                        <a:pt x="127003" y="139683"/>
                        <a:pt x="134208" y="175930"/>
                      </a:cubicBezTo>
                      <a:cubicBezTo>
                        <a:pt x="149058" y="174339"/>
                        <a:pt x="160378" y="167390"/>
                        <a:pt x="167913" y="155247"/>
                      </a:cubicBezTo>
                      <a:cubicBezTo>
                        <a:pt x="184829" y="127979"/>
                        <a:pt x="179928" y="76535"/>
                        <a:pt x="165700" y="44494"/>
                      </a:cubicBezTo>
                      <a:cubicBezTo>
                        <a:pt x="165608" y="44312"/>
                        <a:pt x="165535" y="44110"/>
                        <a:pt x="165481" y="43909"/>
                      </a:cubicBezTo>
                      <a:cubicBezTo>
                        <a:pt x="163176" y="35917"/>
                        <a:pt x="156812" y="26188"/>
                        <a:pt x="149552" y="23847"/>
                      </a:cubicBezTo>
                      <a:cubicBezTo>
                        <a:pt x="145602" y="22585"/>
                        <a:pt x="141633" y="23610"/>
                        <a:pt x="137372" y="26975"/>
                      </a:cubicBezTo>
                      <a:cubicBezTo>
                        <a:pt x="135909" y="28145"/>
                        <a:pt x="133879" y="28291"/>
                        <a:pt x="132251" y="27359"/>
                      </a:cubicBezTo>
                      <a:cubicBezTo>
                        <a:pt x="130624" y="26426"/>
                        <a:pt x="129746" y="24597"/>
                        <a:pt x="130002" y="22750"/>
                      </a:cubicBezTo>
                      <a:cubicBezTo>
                        <a:pt x="130953" y="16093"/>
                        <a:pt x="126271" y="13204"/>
                        <a:pt x="117859" y="10479"/>
                      </a:cubicBezTo>
                      <a:lnTo>
                        <a:pt x="117475" y="10351"/>
                      </a:lnTo>
                      <a:cubicBezTo>
                        <a:pt x="78411" y="2780"/>
                        <a:pt x="48035" y="32260"/>
                        <a:pt x="36002" y="46433"/>
                      </a:cubicBezTo>
                      <a:cubicBezTo>
                        <a:pt x="33825" y="59618"/>
                        <a:pt x="30095" y="72256"/>
                        <a:pt x="24882" y="84179"/>
                      </a:cubicBezTo>
                      <a:cubicBezTo>
                        <a:pt x="28485" y="81235"/>
                        <a:pt x="32618" y="78638"/>
                        <a:pt x="37574" y="76846"/>
                      </a:cubicBezTo>
                      <a:cubicBezTo>
                        <a:pt x="46224" y="74377"/>
                        <a:pt x="55368" y="77047"/>
                        <a:pt x="60599" y="83393"/>
                      </a:cubicBezTo>
                      <a:cubicBezTo>
                        <a:pt x="64787" y="88477"/>
                        <a:pt x="65555" y="94951"/>
                        <a:pt x="62647" y="100712"/>
                      </a:cubicBezTo>
                      <a:cubicBezTo>
                        <a:pt x="62556" y="100876"/>
                        <a:pt x="62464" y="101041"/>
                        <a:pt x="62354" y="101205"/>
                      </a:cubicBezTo>
                      <a:cubicBezTo>
                        <a:pt x="59172" y="105887"/>
                        <a:pt x="52333" y="116055"/>
                        <a:pt x="50595" y="1208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67" name="Graphic 4">
                <a:extLst>
                  <a:ext uri="{FF2B5EF4-FFF2-40B4-BE49-F238E27FC236}">
                    <a16:creationId xmlns:a16="http://schemas.microsoft.com/office/drawing/2014/main" id="{AB1D46F6-80D2-FA0B-9836-DEEEE455232E}"/>
                  </a:ext>
                </a:extLst>
              </p:cNvPr>
              <p:cNvGrpSpPr/>
              <p:nvPr/>
            </p:nvGrpSpPr>
            <p:grpSpPr>
              <a:xfrm>
                <a:off x="7072826" y="3961986"/>
                <a:ext cx="193547" cy="187816"/>
                <a:chOff x="7072826" y="3961986"/>
                <a:chExt cx="193547" cy="187816"/>
              </a:xfrm>
            </p:grpSpPr>
            <p:sp>
              <p:nvSpPr>
                <p:cNvPr id="468" name="Freeform: Shape 467">
                  <a:extLst>
                    <a:ext uri="{FF2B5EF4-FFF2-40B4-BE49-F238E27FC236}">
                      <a16:creationId xmlns:a16="http://schemas.microsoft.com/office/drawing/2014/main" id="{83105CEB-5AAE-89EB-AA9F-443B964353AF}"/>
                    </a:ext>
                  </a:extLst>
                </p:cNvPr>
                <p:cNvSpPr/>
                <p:nvPr/>
              </p:nvSpPr>
              <p:spPr>
                <a:xfrm>
                  <a:off x="7077407" y="3966525"/>
                  <a:ext cx="184487" cy="178705"/>
                </a:xfrm>
                <a:custGeom>
                  <a:avLst/>
                  <a:gdLst>
                    <a:gd name="connsiteX0" fmla="*/ 129315 w 184487"/>
                    <a:gd name="connsiteY0" fmla="*/ 178706 h 178705"/>
                    <a:gd name="connsiteX1" fmla="*/ 129168 w 184487"/>
                    <a:gd name="connsiteY1" fmla="*/ 177627 h 178705"/>
                    <a:gd name="connsiteX2" fmla="*/ 105211 w 184487"/>
                    <a:gd name="connsiteY2" fmla="*/ 141325 h 178705"/>
                    <a:gd name="connsiteX3" fmla="*/ 58814 w 184487"/>
                    <a:gd name="connsiteY3" fmla="*/ 125488 h 178705"/>
                    <a:gd name="connsiteX4" fmla="*/ 47768 w 184487"/>
                    <a:gd name="connsiteY4" fmla="*/ 122726 h 178705"/>
                    <a:gd name="connsiteX5" fmla="*/ 44824 w 184487"/>
                    <a:gd name="connsiteY5" fmla="*/ 121117 h 178705"/>
                    <a:gd name="connsiteX6" fmla="*/ 57498 w 184487"/>
                    <a:gd name="connsiteY6" fmla="*/ 94691 h 178705"/>
                    <a:gd name="connsiteX7" fmla="*/ 56053 w 184487"/>
                    <a:gd name="connsiteY7" fmla="*/ 83608 h 178705"/>
                    <a:gd name="connsiteX8" fmla="*/ 39466 w 184487"/>
                    <a:gd name="connsiteY8" fmla="*/ 78908 h 178705"/>
                    <a:gd name="connsiteX9" fmla="*/ 18032 w 184487"/>
                    <a:gd name="connsiteY9" fmla="*/ 95916 h 178705"/>
                    <a:gd name="connsiteX10" fmla="*/ 5212 w 184487"/>
                    <a:gd name="connsiteY10" fmla="*/ 108206 h 178705"/>
                    <a:gd name="connsiteX11" fmla="*/ 0 w 184487"/>
                    <a:gd name="connsiteY11" fmla="*/ 111717 h 178705"/>
                    <a:gd name="connsiteX12" fmla="*/ 3548 w 184487"/>
                    <a:gd name="connsiteY12" fmla="*/ 106560 h 178705"/>
                    <a:gd name="connsiteX13" fmla="*/ 8047 w 184487"/>
                    <a:gd name="connsiteY13" fmla="*/ 99866 h 178705"/>
                    <a:gd name="connsiteX14" fmla="*/ 30468 w 184487"/>
                    <a:gd name="connsiteY14" fmla="*/ 40888 h 178705"/>
                    <a:gd name="connsiteX15" fmla="*/ 30523 w 184487"/>
                    <a:gd name="connsiteY15" fmla="*/ 40559 h 178705"/>
                    <a:gd name="connsiteX16" fmla="*/ 30724 w 184487"/>
                    <a:gd name="connsiteY16" fmla="*/ 40302 h 178705"/>
                    <a:gd name="connsiteX17" fmla="*/ 118818 w 184487"/>
                    <a:gd name="connsiteY17" fmla="*/ 1349 h 178705"/>
                    <a:gd name="connsiteX18" fmla="*/ 118964 w 184487"/>
                    <a:gd name="connsiteY18" fmla="*/ 1385 h 178705"/>
                    <a:gd name="connsiteX19" fmla="*/ 119622 w 184487"/>
                    <a:gd name="connsiteY19" fmla="*/ 1605 h 178705"/>
                    <a:gd name="connsiteX20" fmla="*/ 135862 w 184487"/>
                    <a:gd name="connsiteY20" fmla="*/ 17552 h 178705"/>
                    <a:gd name="connsiteX21" fmla="*/ 151206 w 184487"/>
                    <a:gd name="connsiteY21" fmla="*/ 14974 h 178705"/>
                    <a:gd name="connsiteX22" fmla="*/ 170957 w 184487"/>
                    <a:gd name="connsiteY22" fmla="*/ 38857 h 178705"/>
                    <a:gd name="connsiteX23" fmla="*/ 172602 w 184487"/>
                    <a:gd name="connsiteY23" fmla="*/ 155188 h 178705"/>
                    <a:gd name="connsiteX24" fmla="*/ 130394 w 184487"/>
                    <a:gd name="connsiteY24" fmla="*/ 178596 h 178705"/>
                    <a:gd name="connsiteX25" fmla="*/ 129315 w 184487"/>
                    <a:gd name="connsiteY25" fmla="*/ 178706 h 178705"/>
                    <a:gd name="connsiteX26" fmla="*/ 44038 w 184487"/>
                    <a:gd name="connsiteY26" fmla="*/ 75946 h 178705"/>
                    <a:gd name="connsiteX27" fmla="*/ 57900 w 184487"/>
                    <a:gd name="connsiteY27" fmla="*/ 82127 h 178705"/>
                    <a:gd name="connsiteX28" fmla="*/ 59601 w 184487"/>
                    <a:gd name="connsiteY28" fmla="*/ 95843 h 178705"/>
                    <a:gd name="connsiteX29" fmla="*/ 59528 w 184487"/>
                    <a:gd name="connsiteY29" fmla="*/ 95971 h 178705"/>
                    <a:gd name="connsiteX30" fmla="*/ 46927 w 184487"/>
                    <a:gd name="connsiteY30" fmla="*/ 120020 h 178705"/>
                    <a:gd name="connsiteX31" fmla="*/ 47915 w 184487"/>
                    <a:gd name="connsiteY31" fmla="*/ 120367 h 178705"/>
                    <a:gd name="connsiteX32" fmla="*/ 48061 w 184487"/>
                    <a:gd name="connsiteY32" fmla="*/ 120367 h 178705"/>
                    <a:gd name="connsiteX33" fmla="*/ 48207 w 184487"/>
                    <a:gd name="connsiteY33" fmla="*/ 120404 h 178705"/>
                    <a:gd name="connsiteX34" fmla="*/ 59363 w 184487"/>
                    <a:gd name="connsiteY34" fmla="*/ 123202 h 178705"/>
                    <a:gd name="connsiteX35" fmla="*/ 131363 w 184487"/>
                    <a:gd name="connsiteY35" fmla="*/ 176237 h 178705"/>
                    <a:gd name="connsiteX36" fmla="*/ 170554 w 184487"/>
                    <a:gd name="connsiteY36" fmla="*/ 153999 h 178705"/>
                    <a:gd name="connsiteX37" fmla="*/ 168725 w 184487"/>
                    <a:gd name="connsiteY37" fmla="*/ 39790 h 178705"/>
                    <a:gd name="connsiteX38" fmla="*/ 168671 w 184487"/>
                    <a:gd name="connsiteY38" fmla="*/ 39644 h 178705"/>
                    <a:gd name="connsiteX39" fmla="*/ 150474 w 184487"/>
                    <a:gd name="connsiteY39" fmla="*/ 17296 h 178705"/>
                    <a:gd name="connsiteX40" fmla="*/ 135240 w 184487"/>
                    <a:gd name="connsiteY40" fmla="*/ 21008 h 178705"/>
                    <a:gd name="connsiteX41" fmla="*/ 132881 w 184487"/>
                    <a:gd name="connsiteY41" fmla="*/ 22874 h 178705"/>
                    <a:gd name="connsiteX42" fmla="*/ 133301 w 184487"/>
                    <a:gd name="connsiteY42" fmla="*/ 19911 h 178705"/>
                    <a:gd name="connsiteX43" fmla="*/ 118872 w 184487"/>
                    <a:gd name="connsiteY43" fmla="*/ 3928 h 178705"/>
                    <a:gd name="connsiteX44" fmla="*/ 118269 w 184487"/>
                    <a:gd name="connsiteY44" fmla="*/ 3726 h 178705"/>
                    <a:gd name="connsiteX45" fmla="*/ 32772 w 184487"/>
                    <a:gd name="connsiteY45" fmla="*/ 41619 h 178705"/>
                    <a:gd name="connsiteX46" fmla="*/ 10260 w 184487"/>
                    <a:gd name="connsiteY46" fmla="*/ 100854 h 178705"/>
                    <a:gd name="connsiteX47" fmla="*/ 16203 w 184487"/>
                    <a:gd name="connsiteY47" fmla="*/ 94380 h 178705"/>
                    <a:gd name="connsiteX48" fmla="*/ 38661 w 184487"/>
                    <a:gd name="connsiteY48" fmla="*/ 76696 h 178705"/>
                    <a:gd name="connsiteX49" fmla="*/ 38734 w 184487"/>
                    <a:gd name="connsiteY49" fmla="*/ 76677 h 178705"/>
                    <a:gd name="connsiteX50" fmla="*/ 44038 w 184487"/>
                    <a:gd name="connsiteY50" fmla="*/ 75946 h 178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84487" h="178705">
                      <a:moveTo>
                        <a:pt x="129315" y="178706"/>
                      </a:moveTo>
                      <a:lnTo>
                        <a:pt x="129168" y="177627"/>
                      </a:lnTo>
                      <a:cubicBezTo>
                        <a:pt x="126974" y="161241"/>
                        <a:pt x="119366" y="149701"/>
                        <a:pt x="105211" y="141325"/>
                      </a:cubicBezTo>
                      <a:cubicBezTo>
                        <a:pt x="92483" y="133791"/>
                        <a:pt x="76115" y="129767"/>
                        <a:pt x="58814" y="125488"/>
                      </a:cubicBezTo>
                      <a:cubicBezTo>
                        <a:pt x="55194" y="124592"/>
                        <a:pt x="51463" y="123677"/>
                        <a:pt x="47768" y="122726"/>
                      </a:cubicBezTo>
                      <a:cubicBezTo>
                        <a:pt x="46031" y="122672"/>
                        <a:pt x="45208" y="121830"/>
                        <a:pt x="44824" y="121117"/>
                      </a:cubicBezTo>
                      <a:cubicBezTo>
                        <a:pt x="42721" y="117222"/>
                        <a:pt x="49012" y="107273"/>
                        <a:pt x="57498" y="94691"/>
                      </a:cubicBezTo>
                      <a:cubicBezTo>
                        <a:pt x="59345" y="90960"/>
                        <a:pt x="58833" y="86918"/>
                        <a:pt x="56053" y="83608"/>
                      </a:cubicBezTo>
                      <a:cubicBezTo>
                        <a:pt x="52889" y="79841"/>
                        <a:pt x="46543" y="76933"/>
                        <a:pt x="39466" y="78908"/>
                      </a:cubicBezTo>
                      <a:cubicBezTo>
                        <a:pt x="30011" y="82328"/>
                        <a:pt x="23921" y="89241"/>
                        <a:pt x="18032" y="95916"/>
                      </a:cubicBezTo>
                      <a:cubicBezTo>
                        <a:pt x="13954" y="100543"/>
                        <a:pt x="10095" y="104914"/>
                        <a:pt x="5212" y="108206"/>
                      </a:cubicBezTo>
                      <a:lnTo>
                        <a:pt x="0" y="111717"/>
                      </a:lnTo>
                      <a:lnTo>
                        <a:pt x="3548" y="106560"/>
                      </a:lnTo>
                      <a:cubicBezTo>
                        <a:pt x="5176" y="104182"/>
                        <a:pt x="6657" y="101988"/>
                        <a:pt x="8047" y="99866"/>
                      </a:cubicBezTo>
                      <a:cubicBezTo>
                        <a:pt x="19569" y="82127"/>
                        <a:pt x="27121" y="62284"/>
                        <a:pt x="30468" y="40888"/>
                      </a:cubicBezTo>
                      <a:lnTo>
                        <a:pt x="30523" y="40559"/>
                      </a:lnTo>
                      <a:lnTo>
                        <a:pt x="30724" y="40302"/>
                      </a:lnTo>
                      <a:cubicBezTo>
                        <a:pt x="56345" y="9542"/>
                        <a:pt x="88459" y="-4650"/>
                        <a:pt x="118818" y="1349"/>
                      </a:cubicBezTo>
                      <a:lnTo>
                        <a:pt x="118964" y="1385"/>
                      </a:lnTo>
                      <a:lnTo>
                        <a:pt x="119622" y="1605"/>
                      </a:lnTo>
                      <a:cubicBezTo>
                        <a:pt x="125017" y="3361"/>
                        <a:pt x="135788" y="6872"/>
                        <a:pt x="135862" y="17552"/>
                      </a:cubicBezTo>
                      <a:cubicBezTo>
                        <a:pt x="140946" y="14224"/>
                        <a:pt x="146103" y="13346"/>
                        <a:pt x="151206" y="14974"/>
                      </a:cubicBezTo>
                      <a:cubicBezTo>
                        <a:pt x="161556" y="18247"/>
                        <a:pt x="168671" y="31012"/>
                        <a:pt x="170957" y="38857"/>
                      </a:cubicBezTo>
                      <a:cubicBezTo>
                        <a:pt x="183813" y="67844"/>
                        <a:pt x="192811" y="123037"/>
                        <a:pt x="172602" y="155188"/>
                      </a:cubicBezTo>
                      <a:cubicBezTo>
                        <a:pt x="163330" y="169928"/>
                        <a:pt x="149139" y="177810"/>
                        <a:pt x="130394" y="178596"/>
                      </a:cubicBezTo>
                      <a:lnTo>
                        <a:pt x="129315" y="178706"/>
                      </a:lnTo>
                      <a:close/>
                      <a:moveTo>
                        <a:pt x="44038" y="75946"/>
                      </a:moveTo>
                      <a:cubicBezTo>
                        <a:pt x="49414" y="75946"/>
                        <a:pt x="54590" y="78158"/>
                        <a:pt x="57900" y="82127"/>
                      </a:cubicBezTo>
                      <a:cubicBezTo>
                        <a:pt x="61320" y="86205"/>
                        <a:pt x="61942" y="91216"/>
                        <a:pt x="59601" y="95843"/>
                      </a:cubicBezTo>
                      <a:lnTo>
                        <a:pt x="59528" y="95971"/>
                      </a:lnTo>
                      <a:cubicBezTo>
                        <a:pt x="54919" y="102811"/>
                        <a:pt x="45336" y="117057"/>
                        <a:pt x="46927" y="120020"/>
                      </a:cubicBezTo>
                      <a:cubicBezTo>
                        <a:pt x="46982" y="120111"/>
                        <a:pt x="47110" y="120367"/>
                        <a:pt x="47915" y="120367"/>
                      </a:cubicBezTo>
                      <a:lnTo>
                        <a:pt x="48061" y="120367"/>
                      </a:lnTo>
                      <a:lnTo>
                        <a:pt x="48207" y="120404"/>
                      </a:lnTo>
                      <a:cubicBezTo>
                        <a:pt x="51938" y="121373"/>
                        <a:pt x="55706" y="122306"/>
                        <a:pt x="59363" y="123202"/>
                      </a:cubicBezTo>
                      <a:cubicBezTo>
                        <a:pt x="93562" y="131632"/>
                        <a:pt x="125876" y="139606"/>
                        <a:pt x="131363" y="176237"/>
                      </a:cubicBezTo>
                      <a:cubicBezTo>
                        <a:pt x="148718" y="175231"/>
                        <a:pt x="161904" y="167751"/>
                        <a:pt x="170554" y="153999"/>
                      </a:cubicBezTo>
                      <a:cubicBezTo>
                        <a:pt x="190323" y="122562"/>
                        <a:pt x="181381" y="68283"/>
                        <a:pt x="168725" y="39790"/>
                      </a:cubicBezTo>
                      <a:lnTo>
                        <a:pt x="168671" y="39644"/>
                      </a:lnTo>
                      <a:cubicBezTo>
                        <a:pt x="166549" y="32292"/>
                        <a:pt x="159947" y="20277"/>
                        <a:pt x="150474" y="17296"/>
                      </a:cubicBezTo>
                      <a:cubicBezTo>
                        <a:pt x="145463" y="15723"/>
                        <a:pt x="140342" y="16967"/>
                        <a:pt x="135240" y="21008"/>
                      </a:cubicBezTo>
                      <a:lnTo>
                        <a:pt x="132881" y="22874"/>
                      </a:lnTo>
                      <a:lnTo>
                        <a:pt x="133301" y="19911"/>
                      </a:lnTo>
                      <a:cubicBezTo>
                        <a:pt x="134856" y="9139"/>
                        <a:pt x="124468" y="5756"/>
                        <a:pt x="118872" y="3928"/>
                      </a:cubicBezTo>
                      <a:lnTo>
                        <a:pt x="118269" y="3726"/>
                      </a:lnTo>
                      <a:cubicBezTo>
                        <a:pt x="88916" y="-2053"/>
                        <a:pt x="57772" y="11755"/>
                        <a:pt x="32772" y="41619"/>
                      </a:cubicBezTo>
                      <a:cubicBezTo>
                        <a:pt x="29352" y="63071"/>
                        <a:pt x="21781" y="83005"/>
                        <a:pt x="10260" y="100854"/>
                      </a:cubicBezTo>
                      <a:cubicBezTo>
                        <a:pt x="12272" y="98824"/>
                        <a:pt x="14210" y="96629"/>
                        <a:pt x="16203" y="94380"/>
                      </a:cubicBezTo>
                      <a:cubicBezTo>
                        <a:pt x="22293" y="87467"/>
                        <a:pt x="28603" y="80317"/>
                        <a:pt x="38661" y="76696"/>
                      </a:cubicBezTo>
                      <a:lnTo>
                        <a:pt x="38734" y="76677"/>
                      </a:lnTo>
                      <a:cubicBezTo>
                        <a:pt x="40508" y="76165"/>
                        <a:pt x="42282" y="75946"/>
                        <a:pt x="44038" y="759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9" name="Freeform: Shape 468">
                  <a:extLst>
                    <a:ext uri="{FF2B5EF4-FFF2-40B4-BE49-F238E27FC236}">
                      <a16:creationId xmlns:a16="http://schemas.microsoft.com/office/drawing/2014/main" id="{61FCCB3B-192D-F53E-35A8-5B7C02E9EFB3}"/>
                    </a:ext>
                  </a:extLst>
                </p:cNvPr>
                <p:cNvSpPr/>
                <p:nvPr/>
              </p:nvSpPr>
              <p:spPr>
                <a:xfrm>
                  <a:off x="7072826" y="3961986"/>
                  <a:ext cx="193547" cy="187816"/>
                </a:xfrm>
                <a:custGeom>
                  <a:avLst/>
                  <a:gdLst>
                    <a:gd name="connsiteX0" fmla="*/ 133896 w 193547"/>
                    <a:gd name="connsiteY0" fmla="*/ 187816 h 187816"/>
                    <a:gd name="connsiteX1" fmla="*/ 129360 w 193547"/>
                    <a:gd name="connsiteY1" fmla="*/ 183848 h 187816"/>
                    <a:gd name="connsiteX2" fmla="*/ 129214 w 193547"/>
                    <a:gd name="connsiteY2" fmla="*/ 182769 h 187816"/>
                    <a:gd name="connsiteX3" fmla="*/ 107469 w 193547"/>
                    <a:gd name="connsiteY3" fmla="*/ 149796 h 187816"/>
                    <a:gd name="connsiteX4" fmla="*/ 62298 w 193547"/>
                    <a:gd name="connsiteY4" fmla="*/ 134470 h 187816"/>
                    <a:gd name="connsiteX5" fmla="*/ 61420 w 193547"/>
                    <a:gd name="connsiteY5" fmla="*/ 134251 h 187816"/>
                    <a:gd name="connsiteX6" fmla="*/ 51636 w 193547"/>
                    <a:gd name="connsiteY6" fmla="*/ 131800 h 187816"/>
                    <a:gd name="connsiteX7" fmla="*/ 45381 w 193547"/>
                    <a:gd name="connsiteY7" fmla="*/ 127814 h 187816"/>
                    <a:gd name="connsiteX8" fmla="*/ 58091 w 193547"/>
                    <a:gd name="connsiteY8" fmla="*/ 96962 h 187816"/>
                    <a:gd name="connsiteX9" fmla="*/ 57123 w 193547"/>
                    <a:gd name="connsiteY9" fmla="*/ 91091 h 187816"/>
                    <a:gd name="connsiteX10" fmla="*/ 45272 w 193547"/>
                    <a:gd name="connsiteY10" fmla="*/ 87854 h 187816"/>
                    <a:gd name="connsiteX11" fmla="*/ 26033 w 193547"/>
                    <a:gd name="connsiteY11" fmla="*/ 103472 h 187816"/>
                    <a:gd name="connsiteX12" fmla="*/ 12335 w 193547"/>
                    <a:gd name="connsiteY12" fmla="*/ 116530 h 187816"/>
                    <a:gd name="connsiteX13" fmla="*/ 7123 w 193547"/>
                    <a:gd name="connsiteY13" fmla="*/ 120041 h 187816"/>
                    <a:gd name="connsiteX14" fmla="*/ 1326 w 193547"/>
                    <a:gd name="connsiteY14" fmla="*/ 119474 h 187816"/>
                    <a:gd name="connsiteX15" fmla="*/ 795 w 193547"/>
                    <a:gd name="connsiteY15" fmla="*/ 113659 h 187816"/>
                    <a:gd name="connsiteX16" fmla="*/ 4343 w 193547"/>
                    <a:gd name="connsiteY16" fmla="*/ 108501 h 187816"/>
                    <a:gd name="connsiteX17" fmla="*/ 8805 w 193547"/>
                    <a:gd name="connsiteY17" fmla="*/ 101899 h 187816"/>
                    <a:gd name="connsiteX18" fmla="*/ 30532 w 193547"/>
                    <a:gd name="connsiteY18" fmla="*/ 44731 h 187816"/>
                    <a:gd name="connsiteX19" fmla="*/ 31592 w 193547"/>
                    <a:gd name="connsiteY19" fmla="*/ 42189 h 187816"/>
                    <a:gd name="connsiteX20" fmla="*/ 124294 w 193547"/>
                    <a:gd name="connsiteY20" fmla="*/ 1443 h 187816"/>
                    <a:gd name="connsiteX21" fmla="*/ 124989 w 193547"/>
                    <a:gd name="connsiteY21" fmla="*/ 1626 h 187816"/>
                    <a:gd name="connsiteX22" fmla="*/ 125648 w 193547"/>
                    <a:gd name="connsiteY22" fmla="*/ 1846 h 187816"/>
                    <a:gd name="connsiteX23" fmla="*/ 143771 w 193547"/>
                    <a:gd name="connsiteY23" fmla="*/ 15416 h 187816"/>
                    <a:gd name="connsiteX24" fmla="*/ 157158 w 193547"/>
                    <a:gd name="connsiteY24" fmla="*/ 15196 h 187816"/>
                    <a:gd name="connsiteX25" fmla="*/ 179835 w 193547"/>
                    <a:gd name="connsiteY25" fmla="*/ 41860 h 187816"/>
                    <a:gd name="connsiteX26" fmla="*/ 181042 w 193547"/>
                    <a:gd name="connsiteY26" fmla="*/ 162213 h 187816"/>
                    <a:gd name="connsiteX27" fmla="*/ 135157 w 193547"/>
                    <a:gd name="connsiteY27" fmla="*/ 187762 h 187816"/>
                    <a:gd name="connsiteX28" fmla="*/ 134078 w 193547"/>
                    <a:gd name="connsiteY28" fmla="*/ 187816 h 187816"/>
                    <a:gd name="connsiteX29" fmla="*/ 133896 w 193547"/>
                    <a:gd name="connsiteY29" fmla="*/ 187816 h 187816"/>
                    <a:gd name="connsiteX30" fmla="*/ 56775 w 193547"/>
                    <a:gd name="connsiteY30" fmla="*/ 121230 h 187816"/>
                    <a:gd name="connsiteX31" fmla="*/ 64200 w 193547"/>
                    <a:gd name="connsiteY31" fmla="*/ 123077 h 187816"/>
                    <a:gd name="connsiteX32" fmla="*/ 65059 w 193547"/>
                    <a:gd name="connsiteY32" fmla="*/ 123297 h 187816"/>
                    <a:gd name="connsiteX33" fmla="*/ 139711 w 193547"/>
                    <a:gd name="connsiteY33" fmla="*/ 175838 h 187816"/>
                    <a:gd name="connsiteX34" fmla="*/ 171276 w 193547"/>
                    <a:gd name="connsiteY34" fmla="*/ 156105 h 187816"/>
                    <a:gd name="connsiteX35" fmla="*/ 169137 w 193547"/>
                    <a:gd name="connsiteY35" fmla="*/ 46194 h 187816"/>
                    <a:gd name="connsiteX36" fmla="*/ 168954 w 193547"/>
                    <a:gd name="connsiteY36" fmla="*/ 45700 h 187816"/>
                    <a:gd name="connsiteX37" fmla="*/ 153683 w 193547"/>
                    <a:gd name="connsiteY37" fmla="*/ 26187 h 187816"/>
                    <a:gd name="connsiteX38" fmla="*/ 142673 w 193547"/>
                    <a:gd name="connsiteY38" fmla="*/ 29132 h 187816"/>
                    <a:gd name="connsiteX39" fmla="*/ 140315 w 193547"/>
                    <a:gd name="connsiteY39" fmla="*/ 31015 h 187816"/>
                    <a:gd name="connsiteX40" fmla="*/ 135194 w 193547"/>
                    <a:gd name="connsiteY40" fmla="*/ 31399 h 187816"/>
                    <a:gd name="connsiteX41" fmla="*/ 132945 w 193547"/>
                    <a:gd name="connsiteY41" fmla="*/ 26791 h 187816"/>
                    <a:gd name="connsiteX42" fmla="*/ 133365 w 193547"/>
                    <a:gd name="connsiteY42" fmla="*/ 23828 h 187816"/>
                    <a:gd name="connsiteX43" fmla="*/ 122045 w 193547"/>
                    <a:gd name="connsiteY43" fmla="*/ 12855 h 187816"/>
                    <a:gd name="connsiteX44" fmla="*/ 121697 w 193547"/>
                    <a:gd name="connsiteY44" fmla="*/ 12745 h 187816"/>
                    <a:gd name="connsiteX45" fmla="*/ 41669 w 193547"/>
                    <a:gd name="connsiteY45" fmla="*/ 48188 h 187816"/>
                    <a:gd name="connsiteX46" fmla="*/ 32232 w 193547"/>
                    <a:gd name="connsiteY46" fmla="*/ 81819 h 187816"/>
                    <a:gd name="connsiteX47" fmla="*/ 41705 w 193547"/>
                    <a:gd name="connsiteY47" fmla="*/ 76973 h 187816"/>
                    <a:gd name="connsiteX48" fmla="*/ 48600 w 193547"/>
                    <a:gd name="connsiteY48" fmla="*/ 75949 h 187816"/>
                    <a:gd name="connsiteX49" fmla="*/ 65974 w 193547"/>
                    <a:gd name="connsiteY49" fmla="*/ 83758 h 187816"/>
                    <a:gd name="connsiteX50" fmla="*/ 68260 w 193547"/>
                    <a:gd name="connsiteY50" fmla="*/ 102466 h 187816"/>
                    <a:gd name="connsiteX51" fmla="*/ 67894 w 193547"/>
                    <a:gd name="connsiteY51" fmla="*/ 103088 h 187816"/>
                    <a:gd name="connsiteX52" fmla="*/ 56775 w 193547"/>
                    <a:gd name="connsiteY52" fmla="*/ 121230 h 187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93547" h="187816">
                      <a:moveTo>
                        <a:pt x="133896" y="187816"/>
                      </a:moveTo>
                      <a:cubicBezTo>
                        <a:pt x="131610" y="187816"/>
                        <a:pt x="129671" y="186134"/>
                        <a:pt x="129360" y="183848"/>
                      </a:cubicBezTo>
                      <a:lnTo>
                        <a:pt x="129214" y="182769"/>
                      </a:lnTo>
                      <a:cubicBezTo>
                        <a:pt x="127202" y="167681"/>
                        <a:pt x="120490" y="157495"/>
                        <a:pt x="107469" y="149796"/>
                      </a:cubicBezTo>
                      <a:cubicBezTo>
                        <a:pt x="95289" y="142590"/>
                        <a:pt x="79269" y="138640"/>
                        <a:pt x="62298" y="134470"/>
                      </a:cubicBezTo>
                      <a:lnTo>
                        <a:pt x="61420" y="134251"/>
                      </a:lnTo>
                      <a:cubicBezTo>
                        <a:pt x="58201" y="133464"/>
                        <a:pt x="54909" y="132641"/>
                        <a:pt x="51636" y="131800"/>
                      </a:cubicBezTo>
                      <a:cubicBezTo>
                        <a:pt x="48875" y="131544"/>
                        <a:pt x="46625" y="130118"/>
                        <a:pt x="45381" y="127814"/>
                      </a:cubicBezTo>
                      <a:cubicBezTo>
                        <a:pt x="42163" y="121870"/>
                        <a:pt x="47028" y="113439"/>
                        <a:pt x="58091" y="96962"/>
                      </a:cubicBezTo>
                      <a:cubicBezTo>
                        <a:pt x="59225" y="94438"/>
                        <a:pt x="58201" y="92390"/>
                        <a:pt x="57123" y="91091"/>
                      </a:cubicBezTo>
                      <a:cubicBezTo>
                        <a:pt x="54909" y="88439"/>
                        <a:pt x="50411" y="86428"/>
                        <a:pt x="45272" y="87854"/>
                      </a:cubicBezTo>
                      <a:cubicBezTo>
                        <a:pt x="37243" y="90762"/>
                        <a:pt x="31793" y="96943"/>
                        <a:pt x="26033" y="103472"/>
                      </a:cubicBezTo>
                      <a:cubicBezTo>
                        <a:pt x="21735" y="108337"/>
                        <a:pt x="17694" y="112927"/>
                        <a:pt x="12335" y="116530"/>
                      </a:cubicBezTo>
                      <a:lnTo>
                        <a:pt x="7123" y="120041"/>
                      </a:lnTo>
                      <a:cubicBezTo>
                        <a:pt x="5313" y="121266"/>
                        <a:pt x="2880" y="121029"/>
                        <a:pt x="1326" y="119474"/>
                      </a:cubicBezTo>
                      <a:cubicBezTo>
                        <a:pt x="-229" y="117920"/>
                        <a:pt x="-430" y="115469"/>
                        <a:pt x="795" y="113659"/>
                      </a:cubicBezTo>
                      <a:lnTo>
                        <a:pt x="4343" y="108501"/>
                      </a:lnTo>
                      <a:cubicBezTo>
                        <a:pt x="5952" y="106142"/>
                        <a:pt x="7415" y="103984"/>
                        <a:pt x="8805" y="101899"/>
                      </a:cubicBezTo>
                      <a:cubicBezTo>
                        <a:pt x="19961" y="84727"/>
                        <a:pt x="27276" y="65488"/>
                        <a:pt x="30532" y="44731"/>
                      </a:cubicBezTo>
                      <a:cubicBezTo>
                        <a:pt x="30659" y="43908"/>
                        <a:pt x="31062" y="42811"/>
                        <a:pt x="31592" y="42189"/>
                      </a:cubicBezTo>
                      <a:cubicBezTo>
                        <a:pt x="58512" y="9856"/>
                        <a:pt x="92235" y="-4903"/>
                        <a:pt x="124294" y="1443"/>
                      </a:cubicBezTo>
                      <a:cubicBezTo>
                        <a:pt x="124477" y="1480"/>
                        <a:pt x="124806" y="1571"/>
                        <a:pt x="124989" y="1626"/>
                      </a:cubicBezTo>
                      <a:lnTo>
                        <a:pt x="125648" y="1846"/>
                      </a:lnTo>
                      <a:cubicBezTo>
                        <a:pt x="130366" y="3382"/>
                        <a:pt x="140296" y="6619"/>
                        <a:pt x="143771" y="15416"/>
                      </a:cubicBezTo>
                      <a:cubicBezTo>
                        <a:pt x="148196" y="13879"/>
                        <a:pt x="152750" y="13788"/>
                        <a:pt x="157158" y="15196"/>
                      </a:cubicBezTo>
                      <a:cubicBezTo>
                        <a:pt x="169978" y="19238"/>
                        <a:pt x="177530" y="34234"/>
                        <a:pt x="179835" y="41860"/>
                      </a:cubicBezTo>
                      <a:cubicBezTo>
                        <a:pt x="193020" y="71816"/>
                        <a:pt x="202073" y="128746"/>
                        <a:pt x="181042" y="162213"/>
                      </a:cubicBezTo>
                      <a:cubicBezTo>
                        <a:pt x="170929" y="178307"/>
                        <a:pt x="155493" y="186902"/>
                        <a:pt x="135157" y="187762"/>
                      </a:cubicBezTo>
                      <a:lnTo>
                        <a:pt x="134078" y="187816"/>
                      </a:lnTo>
                      <a:cubicBezTo>
                        <a:pt x="134023" y="187816"/>
                        <a:pt x="133968" y="187816"/>
                        <a:pt x="133896" y="187816"/>
                      </a:cubicBezTo>
                      <a:close/>
                      <a:moveTo>
                        <a:pt x="56775" y="121230"/>
                      </a:moveTo>
                      <a:cubicBezTo>
                        <a:pt x="59280" y="121870"/>
                        <a:pt x="61767" y="122473"/>
                        <a:pt x="64200" y="123077"/>
                      </a:cubicBezTo>
                      <a:lnTo>
                        <a:pt x="65059" y="123297"/>
                      </a:lnTo>
                      <a:cubicBezTo>
                        <a:pt x="97959" y="131416"/>
                        <a:pt x="131939" y="139792"/>
                        <a:pt x="139711" y="175838"/>
                      </a:cubicBezTo>
                      <a:cubicBezTo>
                        <a:pt x="153537" y="174082"/>
                        <a:pt x="164144" y="167444"/>
                        <a:pt x="171276" y="156105"/>
                      </a:cubicBezTo>
                      <a:cubicBezTo>
                        <a:pt x="190149" y="126076"/>
                        <a:pt x="181371" y="73754"/>
                        <a:pt x="169137" y="46194"/>
                      </a:cubicBezTo>
                      <a:cubicBezTo>
                        <a:pt x="169082" y="46084"/>
                        <a:pt x="168990" y="45810"/>
                        <a:pt x="168954" y="45700"/>
                      </a:cubicBezTo>
                      <a:cubicBezTo>
                        <a:pt x="167088" y="39299"/>
                        <a:pt x="161400" y="28619"/>
                        <a:pt x="153683" y="26187"/>
                      </a:cubicBezTo>
                      <a:cubicBezTo>
                        <a:pt x="150172" y="25090"/>
                        <a:pt x="146569" y="26041"/>
                        <a:pt x="142673" y="29132"/>
                      </a:cubicBezTo>
                      <a:lnTo>
                        <a:pt x="140315" y="31015"/>
                      </a:lnTo>
                      <a:cubicBezTo>
                        <a:pt x="138852" y="32167"/>
                        <a:pt x="136821" y="32332"/>
                        <a:pt x="135194" y="31399"/>
                      </a:cubicBezTo>
                      <a:cubicBezTo>
                        <a:pt x="133566" y="30467"/>
                        <a:pt x="132688" y="28638"/>
                        <a:pt x="132945" y="26791"/>
                      </a:cubicBezTo>
                      <a:lnTo>
                        <a:pt x="133365" y="23828"/>
                      </a:lnTo>
                      <a:cubicBezTo>
                        <a:pt x="134206" y="17957"/>
                        <a:pt x="130037" y="15452"/>
                        <a:pt x="122045" y="12855"/>
                      </a:cubicBezTo>
                      <a:lnTo>
                        <a:pt x="121697" y="12745"/>
                      </a:lnTo>
                      <a:cubicBezTo>
                        <a:pt x="94430" y="7478"/>
                        <a:pt x="65334" y="20390"/>
                        <a:pt x="41669" y="48188"/>
                      </a:cubicBezTo>
                      <a:cubicBezTo>
                        <a:pt x="39712" y="59873"/>
                        <a:pt x="36566" y="71121"/>
                        <a:pt x="32232" y="81819"/>
                      </a:cubicBezTo>
                      <a:cubicBezTo>
                        <a:pt x="35049" y="79917"/>
                        <a:pt x="38158" y="78235"/>
                        <a:pt x="41705" y="76973"/>
                      </a:cubicBezTo>
                      <a:cubicBezTo>
                        <a:pt x="44211" y="76241"/>
                        <a:pt x="46406" y="75949"/>
                        <a:pt x="48600" y="75949"/>
                      </a:cubicBezTo>
                      <a:cubicBezTo>
                        <a:pt x="55385" y="75949"/>
                        <a:pt x="61877" y="78875"/>
                        <a:pt x="65974" y="83758"/>
                      </a:cubicBezTo>
                      <a:cubicBezTo>
                        <a:pt x="70546" y="89226"/>
                        <a:pt x="71405" y="96230"/>
                        <a:pt x="68260" y="102466"/>
                      </a:cubicBezTo>
                      <a:cubicBezTo>
                        <a:pt x="68168" y="102631"/>
                        <a:pt x="68004" y="102942"/>
                        <a:pt x="67894" y="103088"/>
                      </a:cubicBezTo>
                      <a:cubicBezTo>
                        <a:pt x="62097" y="111702"/>
                        <a:pt x="58366" y="117774"/>
                        <a:pt x="56775" y="1212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71" name="Freeform: Shape 470">
            <a:extLst>
              <a:ext uri="{FF2B5EF4-FFF2-40B4-BE49-F238E27FC236}">
                <a16:creationId xmlns:a16="http://schemas.microsoft.com/office/drawing/2014/main" id="{0B7F1892-B542-9C01-BF40-1367EE7FF85E}"/>
              </a:ext>
            </a:extLst>
          </p:cNvPr>
          <p:cNvSpPr/>
          <p:nvPr/>
        </p:nvSpPr>
        <p:spPr>
          <a:xfrm>
            <a:off x="4092853" y="4553092"/>
            <a:ext cx="1260262" cy="1790631"/>
          </a:xfrm>
          <a:custGeom>
            <a:avLst/>
            <a:gdLst>
              <a:gd name="connsiteX0" fmla="*/ 391116 w 1383214"/>
              <a:gd name="connsiteY0" fmla="*/ 1047303 h 1965327"/>
              <a:gd name="connsiteX1" fmla="*/ 418932 w 1383214"/>
              <a:gd name="connsiteY1" fmla="*/ 1255402 h 1965327"/>
              <a:gd name="connsiteX2" fmla="*/ 431166 w 1383214"/>
              <a:gd name="connsiteY2" fmla="*/ 1354450 h 1965327"/>
              <a:gd name="connsiteX3" fmla="*/ 421145 w 1383214"/>
              <a:gd name="connsiteY3" fmla="*/ 1408985 h 1965327"/>
              <a:gd name="connsiteX4" fmla="*/ 411123 w 1383214"/>
              <a:gd name="connsiteY4" fmla="*/ 1611524 h 1965327"/>
              <a:gd name="connsiteX5" fmla="*/ 431148 w 1383214"/>
              <a:gd name="connsiteY5" fmla="*/ 1782901 h 1965327"/>
              <a:gd name="connsiteX6" fmla="*/ 431148 w 1383214"/>
              <a:gd name="connsiteY6" fmla="*/ 1842995 h 1965327"/>
              <a:gd name="connsiteX7" fmla="*/ 411123 w 1383214"/>
              <a:gd name="connsiteY7" fmla="*/ 1883065 h 1965327"/>
              <a:gd name="connsiteX8" fmla="*/ 317635 w 1383214"/>
              <a:gd name="connsiteY8" fmla="*/ 1911996 h 1965327"/>
              <a:gd name="connsiteX9" fmla="*/ 290934 w 1383214"/>
              <a:gd name="connsiteY9" fmla="*/ 1938696 h 1965327"/>
              <a:gd name="connsiteX10" fmla="*/ 361050 w 1383214"/>
              <a:gd name="connsiteY10" fmla="*/ 1956509 h 1965327"/>
              <a:gd name="connsiteX11" fmla="*/ 432264 w 1383214"/>
              <a:gd name="connsiteY11" fmla="*/ 1956509 h 1965327"/>
              <a:gd name="connsiteX12" fmla="*/ 509896 w 1383214"/>
              <a:gd name="connsiteY12" fmla="*/ 1965324 h 1965327"/>
              <a:gd name="connsiteX13" fmla="*/ 538499 w 1383214"/>
              <a:gd name="connsiteY13" fmla="*/ 1938971 h 1965327"/>
              <a:gd name="connsiteX14" fmla="*/ 531312 w 1383214"/>
              <a:gd name="connsiteY14" fmla="*/ 1895299 h 1965327"/>
              <a:gd name="connsiteX15" fmla="*/ 539102 w 1383214"/>
              <a:gd name="connsiteY15" fmla="*/ 1688316 h 1965327"/>
              <a:gd name="connsiteX16" fmla="*/ 552453 w 1383214"/>
              <a:gd name="connsiteY16" fmla="*/ 1614871 h 1965327"/>
              <a:gd name="connsiteX17" fmla="*/ 559128 w 1383214"/>
              <a:gd name="connsiteY17" fmla="*/ 1506917 h 1965327"/>
              <a:gd name="connsiteX18" fmla="*/ 551044 w 1383214"/>
              <a:gd name="connsiteY18" fmla="*/ 1474273 h 1965327"/>
              <a:gd name="connsiteX19" fmla="*/ 566095 w 1383214"/>
              <a:gd name="connsiteY19" fmla="*/ 1374640 h 1965327"/>
              <a:gd name="connsiteX20" fmla="*/ 592521 w 1383214"/>
              <a:gd name="connsiteY20" fmla="*/ 1262095 h 1965327"/>
              <a:gd name="connsiteX21" fmla="*/ 608103 w 1383214"/>
              <a:gd name="connsiteY21" fmla="*/ 1174185 h 1965327"/>
              <a:gd name="connsiteX22" fmla="*/ 639266 w 1383214"/>
              <a:gd name="connsiteY22" fmla="*/ 1265442 h 1965327"/>
              <a:gd name="connsiteX23" fmla="*/ 652616 w 1383214"/>
              <a:gd name="connsiteY23" fmla="*/ 1335558 h 1965327"/>
              <a:gd name="connsiteX24" fmla="*/ 666387 w 1383214"/>
              <a:gd name="connsiteY24" fmla="*/ 1494810 h 1965327"/>
              <a:gd name="connsiteX25" fmla="*/ 689521 w 1383214"/>
              <a:gd name="connsiteY25" fmla="*/ 1605708 h 1965327"/>
              <a:gd name="connsiteX26" fmla="*/ 687546 w 1383214"/>
              <a:gd name="connsiteY26" fmla="*/ 1649234 h 1965327"/>
              <a:gd name="connsiteX27" fmla="*/ 686211 w 1383214"/>
              <a:gd name="connsiteY27" fmla="*/ 1677654 h 1965327"/>
              <a:gd name="connsiteX28" fmla="*/ 700073 w 1383214"/>
              <a:gd name="connsiteY28" fmla="*/ 1724672 h 1965327"/>
              <a:gd name="connsiteX29" fmla="*/ 711595 w 1383214"/>
              <a:gd name="connsiteY29" fmla="*/ 1761778 h 1965327"/>
              <a:gd name="connsiteX30" fmla="*/ 786155 w 1383214"/>
              <a:gd name="connsiteY30" fmla="*/ 1769569 h 1965327"/>
              <a:gd name="connsiteX31" fmla="*/ 868506 w 1383214"/>
              <a:gd name="connsiteY31" fmla="*/ 1782919 h 1965327"/>
              <a:gd name="connsiteX32" fmla="*/ 911903 w 1383214"/>
              <a:gd name="connsiteY32" fmla="*/ 1765107 h 1965327"/>
              <a:gd name="connsiteX33" fmla="*/ 876296 w 1383214"/>
              <a:gd name="connsiteY33" fmla="*/ 1715034 h 1965327"/>
              <a:gd name="connsiteX34" fmla="*/ 809527 w 1383214"/>
              <a:gd name="connsiteY34" fmla="*/ 1681640 h 1965327"/>
              <a:gd name="connsiteX35" fmla="*/ 791714 w 1383214"/>
              <a:gd name="connsiteY35" fmla="*/ 1671618 h 1965327"/>
              <a:gd name="connsiteX36" fmla="*/ 781693 w 1383214"/>
              <a:gd name="connsiteY36" fmla="*/ 1628221 h 1965327"/>
              <a:gd name="connsiteX37" fmla="*/ 799505 w 1383214"/>
              <a:gd name="connsiteY37" fmla="*/ 1402309 h 1965327"/>
              <a:gd name="connsiteX38" fmla="*/ 782808 w 1383214"/>
              <a:gd name="connsiteY38" fmla="*/ 1274330 h 1965327"/>
              <a:gd name="connsiteX39" fmla="*/ 771671 w 1383214"/>
              <a:gd name="connsiteY39" fmla="*/ 1148582 h 1965327"/>
              <a:gd name="connsiteX40" fmla="*/ 862928 w 1383214"/>
              <a:gd name="connsiteY40" fmla="*/ 1240954 h 1965327"/>
              <a:gd name="connsiteX41" fmla="*/ 931929 w 1383214"/>
              <a:gd name="connsiteY41" fmla="*/ 1332212 h 1965327"/>
              <a:gd name="connsiteX42" fmla="*/ 1008720 w 1383214"/>
              <a:gd name="connsiteY42" fmla="*/ 1479101 h 1965327"/>
              <a:gd name="connsiteX43" fmla="*/ 1068814 w 1383214"/>
              <a:gd name="connsiteY43" fmla="*/ 1581477 h 1965327"/>
              <a:gd name="connsiteX44" fmla="*/ 1160071 w 1383214"/>
              <a:gd name="connsiteY44" fmla="*/ 1755085 h 1965327"/>
              <a:gd name="connsiteX45" fmla="*/ 1166746 w 1383214"/>
              <a:gd name="connsiteY45" fmla="*/ 1836320 h 1965327"/>
              <a:gd name="connsiteX46" fmla="*/ 1166746 w 1383214"/>
              <a:gd name="connsiteY46" fmla="*/ 1881949 h 1965327"/>
              <a:gd name="connsiteX47" fmla="*/ 1239130 w 1383214"/>
              <a:gd name="connsiteY47" fmla="*/ 1886521 h 1965327"/>
              <a:gd name="connsiteX48" fmla="*/ 1247470 w 1383214"/>
              <a:gd name="connsiteY48" fmla="*/ 1885076 h 1965327"/>
              <a:gd name="connsiteX49" fmla="*/ 1313654 w 1383214"/>
              <a:gd name="connsiteY49" fmla="*/ 1871927 h 1965327"/>
              <a:gd name="connsiteX50" fmla="*/ 1375980 w 1383214"/>
              <a:gd name="connsiteY50" fmla="*/ 1865252 h 1965327"/>
              <a:gd name="connsiteX51" fmla="*/ 1362629 w 1383214"/>
              <a:gd name="connsiteY51" fmla="*/ 1816295 h 1965327"/>
              <a:gd name="connsiteX52" fmla="*/ 1292513 w 1383214"/>
              <a:gd name="connsiteY52" fmla="*/ 1781804 h 1965327"/>
              <a:gd name="connsiteX53" fmla="*/ 1259119 w 1383214"/>
              <a:gd name="connsiteY53" fmla="*/ 1709475 h 1965327"/>
              <a:gd name="connsiteX54" fmla="*/ 1261168 w 1383214"/>
              <a:gd name="connsiteY54" fmla="*/ 1702397 h 1965327"/>
              <a:gd name="connsiteX55" fmla="*/ 1240849 w 1383214"/>
              <a:gd name="connsiteY55" fmla="*/ 1669570 h 1965327"/>
              <a:gd name="connsiteX56" fmla="*/ 1212265 w 1383214"/>
              <a:gd name="connsiteY56" fmla="*/ 1640949 h 1965327"/>
              <a:gd name="connsiteX57" fmla="*/ 1140028 w 1383214"/>
              <a:gd name="connsiteY57" fmla="*/ 1409003 h 1965327"/>
              <a:gd name="connsiteX58" fmla="*/ 1012048 w 1383214"/>
              <a:gd name="connsiteY58" fmla="*/ 1115206 h 1965327"/>
              <a:gd name="connsiteX59" fmla="*/ 891860 w 1383214"/>
              <a:gd name="connsiteY59" fmla="*/ 810290 h 1965327"/>
              <a:gd name="connsiteX60" fmla="*/ 871834 w 1383214"/>
              <a:gd name="connsiteY60" fmla="*/ 690102 h 1965327"/>
              <a:gd name="connsiteX61" fmla="*/ 906325 w 1383214"/>
              <a:gd name="connsiteY61" fmla="*/ 677867 h 1965327"/>
              <a:gd name="connsiteX62" fmla="*/ 983117 w 1383214"/>
              <a:gd name="connsiteY62" fmla="*/ 724611 h 1965327"/>
              <a:gd name="connsiteX63" fmla="*/ 1066583 w 1383214"/>
              <a:gd name="connsiteY63" fmla="*/ 691217 h 1965327"/>
              <a:gd name="connsiteX64" fmla="*/ 1079933 w 1383214"/>
              <a:gd name="connsiteY64" fmla="*/ 594400 h 1965327"/>
              <a:gd name="connsiteX65" fmla="*/ 1045442 w 1383214"/>
              <a:gd name="connsiteY65" fmla="*/ 460861 h 1965327"/>
              <a:gd name="connsiteX66" fmla="*/ 999814 w 1383214"/>
              <a:gd name="connsiteY66" fmla="*/ 310626 h 1965327"/>
              <a:gd name="connsiteX67" fmla="*/ 941950 w 1383214"/>
              <a:gd name="connsiteY67" fmla="*/ 276135 h 1965327"/>
              <a:gd name="connsiteX68" fmla="*/ 921925 w 1383214"/>
              <a:gd name="connsiteY68" fmla="*/ 180433 h 1965327"/>
              <a:gd name="connsiteX69" fmla="*/ 795061 w 1383214"/>
              <a:gd name="connsiteY69" fmla="*/ 165967 h 1965327"/>
              <a:gd name="connsiteX70" fmla="*/ 736082 w 1383214"/>
              <a:gd name="connsiteY70" fmla="*/ 233853 h 1965327"/>
              <a:gd name="connsiteX71" fmla="*/ 622569 w 1383214"/>
              <a:gd name="connsiteY71" fmla="*/ 237199 h 1965327"/>
              <a:gd name="connsiteX72" fmla="*/ 639266 w 1383214"/>
              <a:gd name="connsiteY72" fmla="*/ 69151 h 1965327"/>
              <a:gd name="connsiteX73" fmla="*/ 512402 w 1383214"/>
              <a:gd name="connsiteY73" fmla="*/ 150 h 1965327"/>
              <a:gd name="connsiteX74" fmla="*/ 417816 w 1383214"/>
              <a:gd name="connsiteY74" fmla="*/ 86945 h 1965327"/>
              <a:gd name="connsiteX75" fmla="*/ 434513 w 1383214"/>
              <a:gd name="connsiteY75" fmla="*/ 180415 h 1965327"/>
              <a:gd name="connsiteX76" fmla="*/ 334350 w 1383214"/>
              <a:gd name="connsiteY76" fmla="*/ 187090 h 1965327"/>
              <a:gd name="connsiteX77" fmla="*/ 251999 w 1383214"/>
              <a:gd name="connsiteY77" fmla="*/ 243838 h 1965327"/>
              <a:gd name="connsiteX78" fmla="*/ 171879 w 1383214"/>
              <a:gd name="connsiteY78" fmla="*/ 319514 h 1965327"/>
              <a:gd name="connsiteX79" fmla="*/ 108438 w 1383214"/>
              <a:gd name="connsiteY79" fmla="*/ 402980 h 1965327"/>
              <a:gd name="connsiteX80" fmla="*/ 78391 w 1383214"/>
              <a:gd name="connsiteY80" fmla="*/ 473096 h 1965327"/>
              <a:gd name="connsiteX81" fmla="*/ 141832 w 1383214"/>
              <a:gd name="connsiteY81" fmla="*/ 539866 h 1965327"/>
              <a:gd name="connsiteX82" fmla="*/ 245324 w 1383214"/>
              <a:gd name="connsiteY82" fmla="*/ 543212 h 1965327"/>
              <a:gd name="connsiteX83" fmla="*/ 288721 w 1383214"/>
              <a:gd name="connsiteY83" fmla="*/ 657842 h 1965327"/>
              <a:gd name="connsiteX84" fmla="*/ 220836 w 1383214"/>
              <a:gd name="connsiteY84" fmla="*/ 860381 h 1965327"/>
              <a:gd name="connsiteX85" fmla="*/ 134041 w 1383214"/>
              <a:gd name="connsiteY85" fmla="*/ 1138596 h 1965327"/>
              <a:gd name="connsiteX86" fmla="*/ 124020 w 1383214"/>
              <a:gd name="connsiteY86" fmla="*/ 1192016 h 1965327"/>
              <a:gd name="connsiteX87" fmla="*/ 100647 w 1383214"/>
              <a:gd name="connsiteY87" fmla="*/ 1255457 h 1965327"/>
              <a:gd name="connsiteX88" fmla="*/ 101763 w 1383214"/>
              <a:gd name="connsiteY88" fmla="*/ 1385668 h 1965327"/>
              <a:gd name="connsiteX89" fmla="*/ 107323 w 1383214"/>
              <a:gd name="connsiteY89" fmla="*/ 1482484 h 1965327"/>
              <a:gd name="connsiteX90" fmla="*/ 20528 w 1383214"/>
              <a:gd name="connsiteY90" fmla="*/ 1569279 h 1965327"/>
              <a:gd name="connsiteX91" fmla="*/ 3831 w 1383214"/>
              <a:gd name="connsiteY91" fmla="*/ 1644955 h 1965327"/>
              <a:gd name="connsiteX92" fmla="*/ 100647 w 1383214"/>
              <a:gd name="connsiteY92" fmla="*/ 1622698 h 1965327"/>
              <a:gd name="connsiteX93" fmla="*/ 154067 w 1383214"/>
              <a:gd name="connsiteY93" fmla="*/ 1562604 h 1965327"/>
              <a:gd name="connsiteX94" fmla="*/ 187461 w 1383214"/>
              <a:gd name="connsiteY94" fmla="*/ 1534788 h 1965327"/>
              <a:gd name="connsiteX95" fmla="*/ 194136 w 1383214"/>
              <a:gd name="connsiteY95" fmla="*/ 1472462 h 1965327"/>
              <a:gd name="connsiteX96" fmla="*/ 194136 w 1383214"/>
              <a:gd name="connsiteY96" fmla="*/ 1472462 h 1965327"/>
              <a:gd name="connsiteX97" fmla="*/ 208949 w 1383214"/>
              <a:gd name="connsiteY97" fmla="*/ 1404669 h 1965327"/>
              <a:gd name="connsiteX98" fmla="*/ 241428 w 1383214"/>
              <a:gd name="connsiteY98" fmla="*/ 1312278 h 1965327"/>
              <a:gd name="connsiteX99" fmla="*/ 261070 w 1383214"/>
              <a:gd name="connsiteY99" fmla="*/ 1251891 h 1965327"/>
              <a:gd name="connsiteX100" fmla="*/ 324346 w 1383214"/>
              <a:gd name="connsiteY100" fmla="*/ 1144156 h 1965327"/>
              <a:gd name="connsiteX101" fmla="*/ 391116 w 1383214"/>
              <a:gd name="connsiteY101" fmla="*/ 1047303 h 196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383214" h="1965327">
                <a:moveTo>
                  <a:pt x="391116" y="1047303"/>
                </a:moveTo>
                <a:cubicBezTo>
                  <a:pt x="391116" y="1047303"/>
                  <a:pt x="405582" y="1183073"/>
                  <a:pt x="418932" y="1255402"/>
                </a:cubicBezTo>
                <a:cubicBezTo>
                  <a:pt x="432282" y="1327731"/>
                  <a:pt x="431166" y="1354450"/>
                  <a:pt x="431166" y="1354450"/>
                </a:cubicBezTo>
                <a:cubicBezTo>
                  <a:pt x="431166" y="1354450"/>
                  <a:pt x="427820" y="1388941"/>
                  <a:pt x="421145" y="1408985"/>
                </a:cubicBezTo>
                <a:cubicBezTo>
                  <a:pt x="414470" y="1429010"/>
                  <a:pt x="400004" y="1493567"/>
                  <a:pt x="411123" y="1611524"/>
                </a:cubicBezTo>
                <a:cubicBezTo>
                  <a:pt x="422242" y="1729482"/>
                  <a:pt x="431148" y="1782901"/>
                  <a:pt x="431148" y="1782901"/>
                </a:cubicBezTo>
                <a:lnTo>
                  <a:pt x="431148" y="1842995"/>
                </a:lnTo>
                <a:cubicBezTo>
                  <a:pt x="431148" y="1842995"/>
                  <a:pt x="437823" y="1864136"/>
                  <a:pt x="411123" y="1883065"/>
                </a:cubicBezTo>
                <a:cubicBezTo>
                  <a:pt x="384422" y="1901974"/>
                  <a:pt x="339891" y="1911996"/>
                  <a:pt x="317635" y="1911996"/>
                </a:cubicBezTo>
                <a:cubicBezTo>
                  <a:pt x="295378" y="1911996"/>
                  <a:pt x="286472" y="1928693"/>
                  <a:pt x="290934" y="1938696"/>
                </a:cubicBezTo>
                <a:cubicBezTo>
                  <a:pt x="295378" y="1948718"/>
                  <a:pt x="331003" y="1954278"/>
                  <a:pt x="361050" y="1956509"/>
                </a:cubicBezTo>
                <a:cubicBezTo>
                  <a:pt x="391098" y="1958740"/>
                  <a:pt x="412238" y="1946487"/>
                  <a:pt x="432264" y="1956509"/>
                </a:cubicBezTo>
                <a:cubicBezTo>
                  <a:pt x="445577" y="1963166"/>
                  <a:pt x="484988" y="1964903"/>
                  <a:pt x="509896" y="1965324"/>
                </a:cubicBezTo>
                <a:cubicBezTo>
                  <a:pt x="524929" y="1965580"/>
                  <a:pt x="537402" y="1953985"/>
                  <a:pt x="538499" y="1938971"/>
                </a:cubicBezTo>
                <a:cubicBezTo>
                  <a:pt x="539340" y="1927559"/>
                  <a:pt x="538023" y="1912783"/>
                  <a:pt x="531312" y="1895299"/>
                </a:cubicBezTo>
                <a:cubicBezTo>
                  <a:pt x="514615" y="1851902"/>
                  <a:pt x="539102" y="1688316"/>
                  <a:pt x="539102" y="1688316"/>
                </a:cubicBezTo>
                <a:lnTo>
                  <a:pt x="552453" y="1614871"/>
                </a:lnTo>
                <a:cubicBezTo>
                  <a:pt x="552453" y="1614871"/>
                  <a:pt x="572478" y="1532520"/>
                  <a:pt x="559128" y="1506917"/>
                </a:cubicBezTo>
                <a:cubicBezTo>
                  <a:pt x="555104" y="1499199"/>
                  <a:pt x="552599" y="1487221"/>
                  <a:pt x="551044" y="1474273"/>
                </a:cubicBezTo>
                <a:cubicBezTo>
                  <a:pt x="547021" y="1440367"/>
                  <a:pt x="552489" y="1405967"/>
                  <a:pt x="566095" y="1374640"/>
                </a:cubicBezTo>
                <a:cubicBezTo>
                  <a:pt x="578531" y="1345964"/>
                  <a:pt x="593162" y="1303280"/>
                  <a:pt x="592521" y="1262095"/>
                </a:cubicBezTo>
                <a:cubicBezTo>
                  <a:pt x="591406" y="1190882"/>
                  <a:pt x="601428" y="1163048"/>
                  <a:pt x="608103" y="1174185"/>
                </a:cubicBezTo>
                <a:cubicBezTo>
                  <a:pt x="614778" y="1185322"/>
                  <a:pt x="639266" y="1265442"/>
                  <a:pt x="639266" y="1265442"/>
                </a:cubicBezTo>
                <a:cubicBezTo>
                  <a:pt x="639266" y="1265442"/>
                  <a:pt x="649288" y="1283255"/>
                  <a:pt x="652616" y="1335558"/>
                </a:cubicBezTo>
                <a:cubicBezTo>
                  <a:pt x="656018" y="1388721"/>
                  <a:pt x="634108" y="1376340"/>
                  <a:pt x="666387" y="1494810"/>
                </a:cubicBezTo>
                <a:cubicBezTo>
                  <a:pt x="676317" y="1531276"/>
                  <a:pt x="684016" y="1568310"/>
                  <a:pt x="689521" y="1605708"/>
                </a:cubicBezTo>
                <a:cubicBezTo>
                  <a:pt x="692100" y="1623210"/>
                  <a:pt x="694514" y="1636030"/>
                  <a:pt x="687546" y="1649234"/>
                </a:cubicBezTo>
                <a:cubicBezTo>
                  <a:pt x="682846" y="1658104"/>
                  <a:pt x="682133" y="1668491"/>
                  <a:pt x="686211" y="1677654"/>
                </a:cubicBezTo>
                <a:cubicBezTo>
                  <a:pt x="692886" y="1692650"/>
                  <a:pt x="697861" y="1708633"/>
                  <a:pt x="700073" y="1724672"/>
                </a:cubicBezTo>
                <a:cubicBezTo>
                  <a:pt x="701518" y="1735133"/>
                  <a:pt x="695062" y="1761778"/>
                  <a:pt x="711595" y="1761778"/>
                </a:cubicBezTo>
                <a:cubicBezTo>
                  <a:pt x="729407" y="1761778"/>
                  <a:pt x="780595" y="1759547"/>
                  <a:pt x="786155" y="1769569"/>
                </a:cubicBezTo>
                <a:cubicBezTo>
                  <a:pt x="791714" y="1779591"/>
                  <a:pt x="868506" y="1782919"/>
                  <a:pt x="868506" y="1782919"/>
                </a:cubicBezTo>
                <a:cubicBezTo>
                  <a:pt x="868506" y="1782919"/>
                  <a:pt x="915250" y="1781804"/>
                  <a:pt x="911903" y="1765107"/>
                </a:cubicBezTo>
                <a:cubicBezTo>
                  <a:pt x="908557" y="1748410"/>
                  <a:pt x="907459" y="1727269"/>
                  <a:pt x="876296" y="1715034"/>
                </a:cubicBezTo>
                <a:cubicBezTo>
                  <a:pt x="845134" y="1702800"/>
                  <a:pt x="809527" y="1681640"/>
                  <a:pt x="809527" y="1681640"/>
                </a:cubicBezTo>
                <a:lnTo>
                  <a:pt x="791714" y="1671618"/>
                </a:lnTo>
                <a:lnTo>
                  <a:pt x="781693" y="1628221"/>
                </a:lnTo>
                <a:cubicBezTo>
                  <a:pt x="781693" y="1628221"/>
                  <a:pt x="806180" y="1443494"/>
                  <a:pt x="799505" y="1402309"/>
                </a:cubicBezTo>
                <a:cubicBezTo>
                  <a:pt x="799505" y="1402309"/>
                  <a:pt x="809527" y="1316612"/>
                  <a:pt x="782808" y="1274330"/>
                </a:cubicBezTo>
                <a:lnTo>
                  <a:pt x="771671" y="1148582"/>
                </a:lnTo>
                <a:lnTo>
                  <a:pt x="862928" y="1240954"/>
                </a:lnTo>
                <a:cubicBezTo>
                  <a:pt x="862928" y="1240954"/>
                  <a:pt x="890744" y="1288814"/>
                  <a:pt x="931929" y="1332212"/>
                </a:cubicBezTo>
                <a:cubicBezTo>
                  <a:pt x="973095" y="1375609"/>
                  <a:pt x="1008720" y="1479101"/>
                  <a:pt x="1008720" y="1479101"/>
                </a:cubicBezTo>
                <a:cubicBezTo>
                  <a:pt x="1008720" y="1479101"/>
                  <a:pt x="1024301" y="1550314"/>
                  <a:pt x="1068814" y="1581477"/>
                </a:cubicBezTo>
                <a:cubicBezTo>
                  <a:pt x="1113327" y="1612640"/>
                  <a:pt x="1160071" y="1755085"/>
                  <a:pt x="1160071" y="1755085"/>
                </a:cubicBezTo>
                <a:lnTo>
                  <a:pt x="1166746" y="1836320"/>
                </a:lnTo>
                <a:cubicBezTo>
                  <a:pt x="1166746" y="1836320"/>
                  <a:pt x="1156725" y="1875274"/>
                  <a:pt x="1166746" y="1881949"/>
                </a:cubicBezTo>
                <a:cubicBezTo>
                  <a:pt x="1175196" y="1887582"/>
                  <a:pt x="1224098" y="1886886"/>
                  <a:pt x="1239130" y="1886521"/>
                </a:cubicBezTo>
                <a:cubicBezTo>
                  <a:pt x="1241965" y="1886448"/>
                  <a:pt x="1244763" y="1885972"/>
                  <a:pt x="1247470" y="1885076"/>
                </a:cubicBezTo>
                <a:cubicBezTo>
                  <a:pt x="1258443" y="1881510"/>
                  <a:pt x="1290099" y="1871927"/>
                  <a:pt x="1313654" y="1871927"/>
                </a:cubicBezTo>
                <a:cubicBezTo>
                  <a:pt x="1342586" y="1871927"/>
                  <a:pt x="1370603" y="1871397"/>
                  <a:pt x="1375980" y="1865252"/>
                </a:cubicBezTo>
                <a:cubicBezTo>
                  <a:pt x="1379637" y="1861064"/>
                  <a:pt x="1396005" y="1832973"/>
                  <a:pt x="1362629" y="1816295"/>
                </a:cubicBezTo>
                <a:cubicBezTo>
                  <a:pt x="1329235" y="1799598"/>
                  <a:pt x="1342604" y="1811851"/>
                  <a:pt x="1292513" y="1781804"/>
                </a:cubicBezTo>
                <a:cubicBezTo>
                  <a:pt x="1242441" y="1751757"/>
                  <a:pt x="1259119" y="1709475"/>
                  <a:pt x="1259119" y="1709475"/>
                </a:cubicBezTo>
                <a:lnTo>
                  <a:pt x="1261168" y="1702397"/>
                </a:lnTo>
                <a:cubicBezTo>
                  <a:pt x="1265465" y="1687602"/>
                  <a:pt x="1255974" y="1672588"/>
                  <a:pt x="1240849" y="1669570"/>
                </a:cubicBezTo>
                <a:cubicBezTo>
                  <a:pt x="1226420" y="1666681"/>
                  <a:pt x="1215136" y="1655416"/>
                  <a:pt x="1212265" y="1640949"/>
                </a:cubicBezTo>
                <a:cubicBezTo>
                  <a:pt x="1201896" y="1588591"/>
                  <a:pt x="1174665" y="1464434"/>
                  <a:pt x="1140028" y="1409003"/>
                </a:cubicBezTo>
                <a:cubicBezTo>
                  <a:pt x="1095515" y="1337789"/>
                  <a:pt x="1012048" y="1115206"/>
                  <a:pt x="1012048" y="1115206"/>
                </a:cubicBezTo>
                <a:cubicBezTo>
                  <a:pt x="1012048" y="1115206"/>
                  <a:pt x="954185" y="926017"/>
                  <a:pt x="891860" y="810290"/>
                </a:cubicBezTo>
                <a:cubicBezTo>
                  <a:pt x="891860" y="810290"/>
                  <a:pt x="858466" y="722380"/>
                  <a:pt x="871834" y="690102"/>
                </a:cubicBezTo>
                <a:cubicBezTo>
                  <a:pt x="885184" y="657823"/>
                  <a:pt x="906325" y="677867"/>
                  <a:pt x="906325" y="677867"/>
                </a:cubicBezTo>
                <a:cubicBezTo>
                  <a:pt x="906325" y="677867"/>
                  <a:pt x="910769" y="721264"/>
                  <a:pt x="983117" y="724611"/>
                </a:cubicBezTo>
                <a:cubicBezTo>
                  <a:pt x="1055446" y="727958"/>
                  <a:pt x="1066583" y="691217"/>
                  <a:pt x="1066583" y="691217"/>
                </a:cubicBezTo>
                <a:cubicBezTo>
                  <a:pt x="1066583" y="691217"/>
                  <a:pt x="1094399" y="637798"/>
                  <a:pt x="1079933" y="594400"/>
                </a:cubicBezTo>
                <a:cubicBezTo>
                  <a:pt x="1065468" y="551003"/>
                  <a:pt x="1045442" y="460861"/>
                  <a:pt x="1045442" y="460861"/>
                </a:cubicBezTo>
                <a:cubicBezTo>
                  <a:pt x="1045442" y="460861"/>
                  <a:pt x="1063255" y="341788"/>
                  <a:pt x="999814" y="310626"/>
                </a:cubicBezTo>
                <a:lnTo>
                  <a:pt x="941950" y="276135"/>
                </a:lnTo>
                <a:cubicBezTo>
                  <a:pt x="941950" y="276135"/>
                  <a:pt x="968651" y="227178"/>
                  <a:pt x="921925" y="180433"/>
                </a:cubicBezTo>
                <a:cubicBezTo>
                  <a:pt x="875181" y="133689"/>
                  <a:pt x="795061" y="165967"/>
                  <a:pt x="795061" y="165967"/>
                </a:cubicBezTo>
                <a:cubicBezTo>
                  <a:pt x="795061" y="165967"/>
                  <a:pt x="760570" y="183780"/>
                  <a:pt x="736082" y="233853"/>
                </a:cubicBezTo>
                <a:cubicBezTo>
                  <a:pt x="711595" y="283925"/>
                  <a:pt x="622569" y="237199"/>
                  <a:pt x="622569" y="237199"/>
                </a:cubicBezTo>
                <a:cubicBezTo>
                  <a:pt x="622569" y="237199"/>
                  <a:pt x="675988" y="144827"/>
                  <a:pt x="639266" y="69151"/>
                </a:cubicBezTo>
                <a:cubicBezTo>
                  <a:pt x="602544" y="-6525"/>
                  <a:pt x="512402" y="150"/>
                  <a:pt x="512402" y="150"/>
                </a:cubicBezTo>
                <a:cubicBezTo>
                  <a:pt x="512402" y="150"/>
                  <a:pt x="434495" y="4594"/>
                  <a:pt x="417816" y="86945"/>
                </a:cubicBezTo>
                <a:cubicBezTo>
                  <a:pt x="417816" y="86945"/>
                  <a:pt x="414470" y="140364"/>
                  <a:pt x="434513" y="180415"/>
                </a:cubicBezTo>
                <a:lnTo>
                  <a:pt x="334350" y="187090"/>
                </a:lnTo>
                <a:cubicBezTo>
                  <a:pt x="334350" y="187090"/>
                  <a:pt x="276487" y="200440"/>
                  <a:pt x="251999" y="243838"/>
                </a:cubicBezTo>
                <a:cubicBezTo>
                  <a:pt x="227511" y="287235"/>
                  <a:pt x="171879" y="319514"/>
                  <a:pt x="171879" y="319514"/>
                </a:cubicBezTo>
                <a:cubicBezTo>
                  <a:pt x="171879" y="319514"/>
                  <a:pt x="115132" y="369586"/>
                  <a:pt x="108438" y="402980"/>
                </a:cubicBezTo>
                <a:cubicBezTo>
                  <a:pt x="108438" y="402980"/>
                  <a:pt x="75044" y="451937"/>
                  <a:pt x="78391" y="473096"/>
                </a:cubicBezTo>
                <a:cubicBezTo>
                  <a:pt x="81738" y="494237"/>
                  <a:pt x="62810" y="536537"/>
                  <a:pt x="141832" y="539866"/>
                </a:cubicBezTo>
                <a:cubicBezTo>
                  <a:pt x="220836" y="543212"/>
                  <a:pt x="245324" y="543212"/>
                  <a:pt x="245324" y="543212"/>
                </a:cubicBezTo>
                <a:cubicBezTo>
                  <a:pt x="245324" y="543212"/>
                  <a:pt x="248671" y="597747"/>
                  <a:pt x="288721" y="657842"/>
                </a:cubicBezTo>
                <a:cubicBezTo>
                  <a:pt x="288721" y="657842"/>
                  <a:pt x="260905" y="799171"/>
                  <a:pt x="220836" y="860381"/>
                </a:cubicBezTo>
                <a:cubicBezTo>
                  <a:pt x="180767" y="921591"/>
                  <a:pt x="132926" y="1082946"/>
                  <a:pt x="134041" y="1138596"/>
                </a:cubicBezTo>
                <a:cubicBezTo>
                  <a:pt x="134041" y="1138596"/>
                  <a:pt x="124020" y="1173088"/>
                  <a:pt x="124020" y="1192016"/>
                </a:cubicBezTo>
                <a:cubicBezTo>
                  <a:pt x="124020" y="1210944"/>
                  <a:pt x="100647" y="1255457"/>
                  <a:pt x="100647" y="1255457"/>
                </a:cubicBezTo>
                <a:cubicBezTo>
                  <a:pt x="100647" y="1255457"/>
                  <a:pt x="78391" y="1323342"/>
                  <a:pt x="101763" y="1385668"/>
                </a:cubicBezTo>
                <a:cubicBezTo>
                  <a:pt x="125135" y="1447993"/>
                  <a:pt x="107323" y="1482484"/>
                  <a:pt x="107323" y="1482484"/>
                </a:cubicBezTo>
                <a:lnTo>
                  <a:pt x="20528" y="1569279"/>
                </a:lnTo>
                <a:cubicBezTo>
                  <a:pt x="20528" y="1569279"/>
                  <a:pt x="-10635" y="1613792"/>
                  <a:pt x="3831" y="1644955"/>
                </a:cubicBezTo>
                <a:cubicBezTo>
                  <a:pt x="25374" y="1691370"/>
                  <a:pt x="86237" y="1657263"/>
                  <a:pt x="100647" y="1622698"/>
                </a:cubicBezTo>
                <a:cubicBezTo>
                  <a:pt x="111767" y="1595998"/>
                  <a:pt x="154067" y="1562604"/>
                  <a:pt x="154067" y="1562604"/>
                </a:cubicBezTo>
                <a:cubicBezTo>
                  <a:pt x="154067" y="1562604"/>
                  <a:pt x="184114" y="1551466"/>
                  <a:pt x="187461" y="1534788"/>
                </a:cubicBezTo>
                <a:cubicBezTo>
                  <a:pt x="190807" y="1518091"/>
                  <a:pt x="194136" y="1472462"/>
                  <a:pt x="194136" y="1472462"/>
                </a:cubicBezTo>
                <a:lnTo>
                  <a:pt x="194136" y="1472462"/>
                </a:lnTo>
                <a:cubicBezTo>
                  <a:pt x="190295" y="1448798"/>
                  <a:pt x="195727" y="1424676"/>
                  <a:pt x="208949" y="1404669"/>
                </a:cubicBezTo>
                <a:cubicBezTo>
                  <a:pt x="222373" y="1384351"/>
                  <a:pt x="237789" y="1352932"/>
                  <a:pt x="241428" y="1312278"/>
                </a:cubicBezTo>
                <a:cubicBezTo>
                  <a:pt x="243349" y="1290954"/>
                  <a:pt x="250225" y="1270362"/>
                  <a:pt x="261070" y="1251891"/>
                </a:cubicBezTo>
                <a:lnTo>
                  <a:pt x="324346" y="1144156"/>
                </a:lnTo>
                <a:cubicBezTo>
                  <a:pt x="324346" y="1144119"/>
                  <a:pt x="390000" y="1037281"/>
                  <a:pt x="391116" y="1047303"/>
                </a:cubicBezTo>
                <a:close/>
              </a:path>
            </a:pathLst>
          </a:custGeom>
          <a:solidFill>
            <a:srgbClr val="000000"/>
          </a:solidFill>
          <a:ln w="182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2" name="Graphic 4">
            <a:extLst>
              <a:ext uri="{FF2B5EF4-FFF2-40B4-BE49-F238E27FC236}">
                <a16:creationId xmlns:a16="http://schemas.microsoft.com/office/drawing/2014/main" id="{FDD40C7F-942A-00EA-68AB-A46A5740D4E4}"/>
              </a:ext>
            </a:extLst>
          </p:cNvPr>
          <p:cNvGrpSpPr/>
          <p:nvPr/>
        </p:nvGrpSpPr>
        <p:grpSpPr>
          <a:xfrm>
            <a:off x="4095283" y="511933"/>
            <a:ext cx="1255370" cy="1790604"/>
            <a:chOff x="4098335" y="227341"/>
            <a:chExt cx="1377845" cy="1965297"/>
          </a:xfrm>
        </p:grpSpPr>
        <p:grpSp>
          <p:nvGrpSpPr>
            <p:cNvPr id="473" name="Graphic 4">
              <a:extLst>
                <a:ext uri="{FF2B5EF4-FFF2-40B4-BE49-F238E27FC236}">
                  <a16:creationId xmlns:a16="http://schemas.microsoft.com/office/drawing/2014/main" id="{5FB16627-C505-1AE7-E3AD-FC07D1706B2A}"/>
                </a:ext>
              </a:extLst>
            </p:cNvPr>
            <p:cNvGrpSpPr/>
            <p:nvPr/>
          </p:nvGrpSpPr>
          <p:grpSpPr>
            <a:xfrm>
              <a:off x="4098335" y="1692152"/>
              <a:ext cx="201237" cy="204038"/>
              <a:chOff x="4098335" y="1692152"/>
              <a:chExt cx="201237" cy="204038"/>
            </a:xfrm>
            <a:solidFill>
              <a:srgbClr val="000000"/>
            </a:solidFill>
          </p:grpSpPr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FCE8660B-46AC-830B-552A-19EFBCAD543F}"/>
                  </a:ext>
                </a:extLst>
              </p:cNvPr>
              <p:cNvSpPr/>
              <p:nvPr/>
            </p:nvSpPr>
            <p:spPr>
              <a:xfrm>
                <a:off x="4102911" y="1696724"/>
                <a:ext cx="192086" cy="194890"/>
              </a:xfrm>
              <a:custGeom>
                <a:avLst/>
                <a:gdLst>
                  <a:gd name="connsiteX0" fmla="*/ 106737 w 192086"/>
                  <a:gd name="connsiteY0" fmla="*/ 9546 h 194890"/>
                  <a:gd name="connsiteX1" fmla="*/ 106206 w 192086"/>
                  <a:gd name="connsiteY1" fmla="*/ 10698 h 194890"/>
                  <a:gd name="connsiteX2" fmla="*/ 20308 w 192086"/>
                  <a:gd name="connsiteY2" fmla="*/ 97091 h 194890"/>
                  <a:gd name="connsiteX3" fmla="*/ 3793 w 192086"/>
                  <a:gd name="connsiteY3" fmla="*/ 172419 h 194890"/>
                  <a:gd name="connsiteX4" fmla="*/ 99604 w 192086"/>
                  <a:gd name="connsiteY4" fmla="*/ 150272 h 194890"/>
                  <a:gd name="connsiteX5" fmla="*/ 152457 w 192086"/>
                  <a:gd name="connsiteY5" fmla="*/ 90452 h 194890"/>
                  <a:gd name="connsiteX6" fmla="*/ 185485 w 192086"/>
                  <a:gd name="connsiteY6" fmla="*/ 62764 h 194890"/>
                  <a:gd name="connsiteX7" fmla="*/ 192087 w 192086"/>
                  <a:gd name="connsiteY7" fmla="*/ 731 h 194890"/>
                  <a:gd name="connsiteX8" fmla="*/ 191995 w 192086"/>
                  <a:gd name="connsiteY8" fmla="*/ 0 h 194890"/>
                  <a:gd name="connsiteX9" fmla="*/ 106737 w 192086"/>
                  <a:gd name="connsiteY9" fmla="*/ 9546 h 194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086" h="194890">
                    <a:moveTo>
                      <a:pt x="106737" y="9546"/>
                    </a:moveTo>
                    <a:cubicBezTo>
                      <a:pt x="106426" y="10296"/>
                      <a:pt x="106206" y="10698"/>
                      <a:pt x="106206" y="10698"/>
                    </a:cubicBezTo>
                    <a:lnTo>
                      <a:pt x="20308" y="97091"/>
                    </a:lnTo>
                    <a:cubicBezTo>
                      <a:pt x="20308" y="97091"/>
                      <a:pt x="-10526" y="141403"/>
                      <a:pt x="3793" y="172419"/>
                    </a:cubicBezTo>
                    <a:cubicBezTo>
                      <a:pt x="25117" y="218615"/>
                      <a:pt x="85340" y="184672"/>
                      <a:pt x="99604" y="150272"/>
                    </a:cubicBezTo>
                    <a:cubicBezTo>
                      <a:pt x="110614" y="123682"/>
                      <a:pt x="152457" y="90452"/>
                      <a:pt x="152457" y="90452"/>
                    </a:cubicBezTo>
                    <a:cubicBezTo>
                      <a:pt x="152457" y="90452"/>
                      <a:pt x="182193" y="79370"/>
                      <a:pt x="185485" y="62764"/>
                    </a:cubicBezTo>
                    <a:cubicBezTo>
                      <a:pt x="188795" y="46141"/>
                      <a:pt x="192087" y="731"/>
                      <a:pt x="192087" y="731"/>
                    </a:cubicBezTo>
                    <a:cubicBezTo>
                      <a:pt x="192050" y="494"/>
                      <a:pt x="192032" y="238"/>
                      <a:pt x="191995" y="0"/>
                    </a:cubicBezTo>
                    <a:cubicBezTo>
                      <a:pt x="170287" y="21360"/>
                      <a:pt x="137369" y="24524"/>
                      <a:pt x="106737" y="9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E6B453DC-C168-9011-34DA-049B0DC00A0D}"/>
                  </a:ext>
                </a:extLst>
              </p:cNvPr>
              <p:cNvSpPr/>
              <p:nvPr/>
            </p:nvSpPr>
            <p:spPr>
              <a:xfrm>
                <a:off x="4098335" y="1692152"/>
                <a:ext cx="201237" cy="204038"/>
              </a:xfrm>
              <a:custGeom>
                <a:avLst/>
                <a:gdLst>
                  <a:gd name="connsiteX0" fmla="*/ 41287 w 201237"/>
                  <a:gd name="connsiteY0" fmla="*/ 204039 h 204038"/>
                  <a:gd name="connsiteX1" fmla="*/ 4218 w 201237"/>
                  <a:gd name="connsiteY1" fmla="*/ 178911 h 204038"/>
                  <a:gd name="connsiteX2" fmla="*/ 21134 w 201237"/>
                  <a:gd name="connsiteY2" fmla="*/ 99066 h 204038"/>
                  <a:gd name="connsiteX3" fmla="*/ 21646 w 201237"/>
                  <a:gd name="connsiteY3" fmla="*/ 98462 h 204038"/>
                  <a:gd name="connsiteX4" fmla="*/ 106978 w 201237"/>
                  <a:gd name="connsiteY4" fmla="*/ 12637 h 204038"/>
                  <a:gd name="connsiteX5" fmla="*/ 107106 w 201237"/>
                  <a:gd name="connsiteY5" fmla="*/ 12326 h 204038"/>
                  <a:gd name="connsiteX6" fmla="*/ 109721 w 201237"/>
                  <a:gd name="connsiteY6" fmla="*/ 9838 h 204038"/>
                  <a:gd name="connsiteX7" fmla="*/ 113324 w 201237"/>
                  <a:gd name="connsiteY7" fmla="*/ 10021 h 204038"/>
                  <a:gd name="connsiteX8" fmla="*/ 193389 w 201237"/>
                  <a:gd name="connsiteY8" fmla="*/ 1316 h 204038"/>
                  <a:gd name="connsiteX9" fmla="*/ 198034 w 201237"/>
                  <a:gd name="connsiteY9" fmla="*/ 237 h 204038"/>
                  <a:gd name="connsiteX10" fmla="*/ 201106 w 201237"/>
                  <a:gd name="connsiteY10" fmla="*/ 3877 h 204038"/>
                  <a:gd name="connsiteX11" fmla="*/ 201179 w 201237"/>
                  <a:gd name="connsiteY11" fmla="*/ 4480 h 204038"/>
                  <a:gd name="connsiteX12" fmla="*/ 201234 w 201237"/>
                  <a:gd name="connsiteY12" fmla="*/ 5632 h 204038"/>
                  <a:gd name="connsiteX13" fmla="*/ 194559 w 201237"/>
                  <a:gd name="connsiteY13" fmla="*/ 68214 h 204038"/>
                  <a:gd name="connsiteX14" fmla="*/ 159337 w 201237"/>
                  <a:gd name="connsiteY14" fmla="*/ 99029 h 204038"/>
                  <a:gd name="connsiteX15" fmla="*/ 108404 w 201237"/>
                  <a:gd name="connsiteY15" fmla="*/ 156581 h 204038"/>
                  <a:gd name="connsiteX16" fmla="*/ 42202 w 201237"/>
                  <a:gd name="connsiteY16" fmla="*/ 204020 h 204038"/>
                  <a:gd name="connsiteX17" fmla="*/ 41287 w 201237"/>
                  <a:gd name="connsiteY17" fmla="*/ 204039 h 204038"/>
                  <a:gd name="connsiteX18" fmla="*/ 28449 w 201237"/>
                  <a:gd name="connsiteY18" fmla="*/ 104589 h 204038"/>
                  <a:gd name="connsiteX19" fmla="*/ 12539 w 201237"/>
                  <a:gd name="connsiteY19" fmla="*/ 175071 h 204038"/>
                  <a:gd name="connsiteX20" fmla="*/ 42037 w 201237"/>
                  <a:gd name="connsiteY20" fmla="*/ 194876 h 204038"/>
                  <a:gd name="connsiteX21" fmla="*/ 99974 w 201237"/>
                  <a:gd name="connsiteY21" fmla="*/ 153088 h 204038"/>
                  <a:gd name="connsiteX22" fmla="*/ 154216 w 201237"/>
                  <a:gd name="connsiteY22" fmla="*/ 91440 h 204038"/>
                  <a:gd name="connsiteX23" fmla="*/ 155459 w 201237"/>
                  <a:gd name="connsiteY23" fmla="*/ 90745 h 204038"/>
                  <a:gd name="connsiteX24" fmla="*/ 185616 w 201237"/>
                  <a:gd name="connsiteY24" fmla="*/ 66440 h 204038"/>
                  <a:gd name="connsiteX25" fmla="*/ 191377 w 201237"/>
                  <a:gd name="connsiteY25" fmla="*/ 14941 h 204038"/>
                  <a:gd name="connsiteX26" fmla="*/ 112757 w 201237"/>
                  <a:gd name="connsiteY26" fmla="*/ 19824 h 204038"/>
                  <a:gd name="connsiteX27" fmla="*/ 28449 w 201237"/>
                  <a:gd name="connsiteY27" fmla="*/ 104589 h 204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1237" h="204038">
                    <a:moveTo>
                      <a:pt x="41287" y="204039"/>
                    </a:moveTo>
                    <a:cubicBezTo>
                      <a:pt x="24846" y="204039"/>
                      <a:pt x="11716" y="195151"/>
                      <a:pt x="4218" y="178911"/>
                    </a:cubicBezTo>
                    <a:cubicBezTo>
                      <a:pt x="-11016" y="145901"/>
                      <a:pt x="19817" y="100949"/>
                      <a:pt x="21134" y="99066"/>
                    </a:cubicBezTo>
                    <a:cubicBezTo>
                      <a:pt x="21280" y="98846"/>
                      <a:pt x="21463" y="98645"/>
                      <a:pt x="21646" y="98462"/>
                    </a:cubicBezTo>
                    <a:lnTo>
                      <a:pt x="106978" y="12637"/>
                    </a:lnTo>
                    <a:cubicBezTo>
                      <a:pt x="107015" y="12545"/>
                      <a:pt x="107069" y="12435"/>
                      <a:pt x="107106" y="12326"/>
                    </a:cubicBezTo>
                    <a:cubicBezTo>
                      <a:pt x="107600" y="11174"/>
                      <a:pt x="108551" y="10277"/>
                      <a:pt x="109721" y="9838"/>
                    </a:cubicBezTo>
                    <a:cubicBezTo>
                      <a:pt x="110892" y="9400"/>
                      <a:pt x="112190" y="9473"/>
                      <a:pt x="113324" y="10021"/>
                    </a:cubicBezTo>
                    <a:cubicBezTo>
                      <a:pt x="142658" y="24359"/>
                      <a:pt x="173345" y="21031"/>
                      <a:pt x="193389" y="1316"/>
                    </a:cubicBezTo>
                    <a:cubicBezTo>
                      <a:pt x="194614" y="109"/>
                      <a:pt x="196406" y="-311"/>
                      <a:pt x="198034" y="237"/>
                    </a:cubicBezTo>
                    <a:cubicBezTo>
                      <a:pt x="199661" y="786"/>
                      <a:pt x="200850" y="2176"/>
                      <a:pt x="201106" y="3877"/>
                    </a:cubicBezTo>
                    <a:cubicBezTo>
                      <a:pt x="201125" y="3968"/>
                      <a:pt x="201179" y="4407"/>
                      <a:pt x="201179" y="4480"/>
                    </a:cubicBezTo>
                    <a:cubicBezTo>
                      <a:pt x="201198" y="4736"/>
                      <a:pt x="201252" y="5376"/>
                      <a:pt x="201234" y="5632"/>
                    </a:cubicBezTo>
                    <a:cubicBezTo>
                      <a:pt x="201106" y="7498"/>
                      <a:pt x="197869" y="51517"/>
                      <a:pt x="194559" y="68214"/>
                    </a:cubicBezTo>
                    <a:cubicBezTo>
                      <a:pt x="191048" y="85825"/>
                      <a:pt x="164860" y="96889"/>
                      <a:pt x="159337" y="99029"/>
                    </a:cubicBezTo>
                    <a:cubicBezTo>
                      <a:pt x="154472" y="102979"/>
                      <a:pt x="118170" y="132990"/>
                      <a:pt x="108404" y="156581"/>
                    </a:cubicBezTo>
                    <a:cubicBezTo>
                      <a:pt x="99096" y="179039"/>
                      <a:pt x="70274" y="203454"/>
                      <a:pt x="42202" y="204020"/>
                    </a:cubicBezTo>
                    <a:cubicBezTo>
                      <a:pt x="41891" y="204039"/>
                      <a:pt x="41598" y="204039"/>
                      <a:pt x="41287" y="204039"/>
                    </a:cubicBezTo>
                    <a:close/>
                    <a:moveTo>
                      <a:pt x="28449" y="104589"/>
                    </a:moveTo>
                    <a:cubicBezTo>
                      <a:pt x="25834" y="108502"/>
                      <a:pt x="84" y="148114"/>
                      <a:pt x="12539" y="175071"/>
                    </a:cubicBezTo>
                    <a:cubicBezTo>
                      <a:pt x="18738" y="188476"/>
                      <a:pt x="28632" y="195224"/>
                      <a:pt x="42037" y="194876"/>
                    </a:cubicBezTo>
                    <a:cubicBezTo>
                      <a:pt x="63855" y="194437"/>
                      <a:pt x="90939" y="174906"/>
                      <a:pt x="99974" y="153088"/>
                    </a:cubicBezTo>
                    <a:cubicBezTo>
                      <a:pt x="111312" y="125730"/>
                      <a:pt x="152460" y="92829"/>
                      <a:pt x="154216" y="91440"/>
                    </a:cubicBezTo>
                    <a:cubicBezTo>
                      <a:pt x="154600" y="91147"/>
                      <a:pt x="155021" y="90909"/>
                      <a:pt x="155459" y="90745"/>
                    </a:cubicBezTo>
                    <a:cubicBezTo>
                      <a:pt x="163067" y="87892"/>
                      <a:pt x="183312" y="77980"/>
                      <a:pt x="185616" y="66440"/>
                    </a:cubicBezTo>
                    <a:cubicBezTo>
                      <a:pt x="187884" y="55010"/>
                      <a:pt x="190207" y="29205"/>
                      <a:pt x="191377" y="14941"/>
                    </a:cubicBezTo>
                    <a:cubicBezTo>
                      <a:pt x="169761" y="30358"/>
                      <a:pt x="140792" y="32314"/>
                      <a:pt x="112757" y="19824"/>
                    </a:cubicBezTo>
                    <a:lnTo>
                      <a:pt x="28449" y="104589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76" name="Graphic 4">
              <a:extLst>
                <a:ext uri="{FF2B5EF4-FFF2-40B4-BE49-F238E27FC236}">
                  <a16:creationId xmlns:a16="http://schemas.microsoft.com/office/drawing/2014/main" id="{6F20D0D0-D52D-D81C-3097-2A3153AE53C3}"/>
                </a:ext>
              </a:extLst>
            </p:cNvPr>
            <p:cNvGrpSpPr/>
            <p:nvPr/>
          </p:nvGrpSpPr>
          <p:grpSpPr>
            <a:xfrm>
              <a:off x="4188381" y="1358218"/>
              <a:ext cx="207333" cy="361932"/>
              <a:chOff x="4188381" y="1358218"/>
              <a:chExt cx="207333" cy="361932"/>
            </a:xfrm>
          </p:grpSpPr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1C35FDAD-2C24-8331-A99B-99A01E2F040A}"/>
                  </a:ext>
                </a:extLst>
              </p:cNvPr>
              <p:cNvSpPr/>
              <p:nvPr/>
            </p:nvSpPr>
            <p:spPr>
              <a:xfrm>
                <a:off x="4193064" y="1362813"/>
                <a:ext cx="198109" cy="352709"/>
              </a:xfrm>
              <a:custGeom>
                <a:avLst/>
                <a:gdLst>
                  <a:gd name="connsiteX0" fmla="*/ 192660 w 198109"/>
                  <a:gd name="connsiteY0" fmla="*/ 60944 h 352709"/>
                  <a:gd name="connsiteX1" fmla="*/ 42205 w 198109"/>
                  <a:gd name="connsiteY1" fmla="*/ 3410 h 352709"/>
                  <a:gd name="connsiteX2" fmla="*/ 32603 w 198109"/>
                  <a:gd name="connsiteY2" fmla="*/ 55513 h 352709"/>
                  <a:gd name="connsiteX3" fmla="*/ 9469 w 198109"/>
                  <a:gd name="connsiteY3" fmla="*/ 118643 h 352709"/>
                  <a:gd name="connsiteX4" fmla="*/ 10566 w 198109"/>
                  <a:gd name="connsiteY4" fmla="*/ 248232 h 352709"/>
                  <a:gd name="connsiteX5" fmla="*/ 22453 w 198109"/>
                  <a:gd name="connsiteY5" fmla="*/ 305528 h 352709"/>
                  <a:gd name="connsiteX6" fmla="*/ 16601 w 198109"/>
                  <a:gd name="connsiteY6" fmla="*/ 343439 h 352709"/>
                  <a:gd name="connsiteX7" fmla="*/ 101878 w 198109"/>
                  <a:gd name="connsiteY7" fmla="*/ 333893 h 352709"/>
                  <a:gd name="connsiteX8" fmla="*/ 102262 w 198109"/>
                  <a:gd name="connsiteY8" fmla="*/ 303132 h 352709"/>
                  <a:gd name="connsiteX9" fmla="*/ 116618 w 198109"/>
                  <a:gd name="connsiteY9" fmla="*/ 267160 h 352709"/>
                  <a:gd name="connsiteX10" fmla="*/ 148769 w 198109"/>
                  <a:gd name="connsiteY10" fmla="*/ 175208 h 352709"/>
                  <a:gd name="connsiteX11" fmla="*/ 168209 w 198109"/>
                  <a:gd name="connsiteY11" fmla="*/ 115095 h 352709"/>
                  <a:gd name="connsiteX12" fmla="*/ 198110 w 198109"/>
                  <a:gd name="connsiteY12" fmla="*/ 63870 h 352709"/>
                  <a:gd name="connsiteX13" fmla="*/ 192660 w 198109"/>
                  <a:gd name="connsiteY13" fmla="*/ 60944 h 35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109" h="352709">
                    <a:moveTo>
                      <a:pt x="192660" y="60944"/>
                    </a:moveTo>
                    <a:cubicBezTo>
                      <a:pt x="143136" y="43187"/>
                      <a:pt x="100251" y="-14512"/>
                      <a:pt x="42205" y="3410"/>
                    </a:cubicBezTo>
                    <a:cubicBezTo>
                      <a:pt x="40595" y="9153"/>
                      <a:pt x="32603" y="38560"/>
                      <a:pt x="32603" y="55513"/>
                    </a:cubicBezTo>
                    <a:cubicBezTo>
                      <a:pt x="32603" y="74349"/>
                      <a:pt x="9469" y="118643"/>
                      <a:pt x="9469" y="118643"/>
                    </a:cubicBezTo>
                    <a:cubicBezTo>
                      <a:pt x="9469" y="118643"/>
                      <a:pt x="-12550" y="186217"/>
                      <a:pt x="10566" y="248232"/>
                    </a:cubicBezTo>
                    <a:cubicBezTo>
                      <a:pt x="19161" y="271275"/>
                      <a:pt x="22124" y="290477"/>
                      <a:pt x="22453" y="305528"/>
                    </a:cubicBezTo>
                    <a:cubicBezTo>
                      <a:pt x="22929" y="326779"/>
                      <a:pt x="18192" y="339708"/>
                      <a:pt x="16601" y="343439"/>
                    </a:cubicBezTo>
                    <a:cubicBezTo>
                      <a:pt x="47234" y="358417"/>
                      <a:pt x="80152" y="355253"/>
                      <a:pt x="101878" y="333893"/>
                    </a:cubicBezTo>
                    <a:cubicBezTo>
                      <a:pt x="100306" y="323596"/>
                      <a:pt x="100452" y="313209"/>
                      <a:pt x="102262" y="303132"/>
                    </a:cubicBezTo>
                    <a:cubicBezTo>
                      <a:pt x="104530" y="290404"/>
                      <a:pt x="109395" y="278151"/>
                      <a:pt x="116618" y="267160"/>
                    </a:cubicBezTo>
                    <a:cubicBezTo>
                      <a:pt x="129914" y="246933"/>
                      <a:pt x="145166" y="215661"/>
                      <a:pt x="148769" y="175208"/>
                    </a:cubicBezTo>
                    <a:cubicBezTo>
                      <a:pt x="150652" y="153975"/>
                      <a:pt x="157474" y="133474"/>
                      <a:pt x="168209" y="115095"/>
                    </a:cubicBezTo>
                    <a:lnTo>
                      <a:pt x="198110" y="63870"/>
                    </a:lnTo>
                    <a:cubicBezTo>
                      <a:pt x="196080" y="62810"/>
                      <a:pt x="194196" y="61712"/>
                      <a:pt x="192660" y="60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8C43537D-24F5-8622-0560-4B0431CAEC75}"/>
                  </a:ext>
                </a:extLst>
              </p:cNvPr>
              <p:cNvSpPr/>
              <p:nvPr/>
            </p:nvSpPr>
            <p:spPr>
              <a:xfrm>
                <a:off x="4188381" y="1358218"/>
                <a:ext cx="207333" cy="361932"/>
              </a:xfrm>
              <a:custGeom>
                <a:avLst/>
                <a:gdLst>
                  <a:gd name="connsiteX0" fmla="*/ 59433 w 207333"/>
                  <a:gd name="connsiteY0" fmla="*/ 361933 h 361932"/>
                  <a:gd name="connsiteX1" fmla="*/ 19254 w 207333"/>
                  <a:gd name="connsiteY1" fmla="*/ 352167 h 361932"/>
                  <a:gd name="connsiteX2" fmla="*/ 17060 w 207333"/>
                  <a:gd name="connsiteY2" fmla="*/ 346260 h 361932"/>
                  <a:gd name="connsiteX3" fmla="*/ 22546 w 207333"/>
                  <a:gd name="connsiteY3" fmla="*/ 310251 h 361932"/>
                  <a:gd name="connsiteX4" fmla="*/ 10933 w 207333"/>
                  <a:gd name="connsiteY4" fmla="*/ 254436 h 361932"/>
                  <a:gd name="connsiteX5" fmla="*/ 9763 w 207333"/>
                  <a:gd name="connsiteY5" fmla="*/ 121830 h 361932"/>
                  <a:gd name="connsiteX6" fmla="*/ 10055 w 207333"/>
                  <a:gd name="connsiteY6" fmla="*/ 121135 h 361932"/>
                  <a:gd name="connsiteX7" fmla="*/ 32659 w 207333"/>
                  <a:gd name="connsiteY7" fmla="*/ 60108 h 361932"/>
                  <a:gd name="connsiteX8" fmla="*/ 42443 w 207333"/>
                  <a:gd name="connsiteY8" fmla="*/ 6780 h 361932"/>
                  <a:gd name="connsiteX9" fmla="*/ 45497 w 207333"/>
                  <a:gd name="connsiteY9" fmla="*/ 3634 h 361932"/>
                  <a:gd name="connsiteX10" fmla="*/ 150617 w 207333"/>
                  <a:gd name="connsiteY10" fmla="*/ 34193 h 361932"/>
                  <a:gd name="connsiteX11" fmla="*/ 198861 w 207333"/>
                  <a:gd name="connsiteY11" fmla="*/ 61223 h 361932"/>
                  <a:gd name="connsiteX12" fmla="*/ 199373 w 207333"/>
                  <a:gd name="connsiteY12" fmla="*/ 61443 h 361932"/>
                  <a:gd name="connsiteX13" fmla="*/ 202683 w 207333"/>
                  <a:gd name="connsiteY13" fmla="*/ 63235 h 361932"/>
                  <a:gd name="connsiteX14" fmla="*/ 204932 w 207333"/>
                  <a:gd name="connsiteY14" fmla="*/ 64460 h 361932"/>
                  <a:gd name="connsiteX15" fmla="*/ 207163 w 207333"/>
                  <a:gd name="connsiteY15" fmla="*/ 67240 h 361932"/>
                  <a:gd name="connsiteX16" fmla="*/ 206706 w 207333"/>
                  <a:gd name="connsiteY16" fmla="*/ 70788 h 361932"/>
                  <a:gd name="connsiteX17" fmla="*/ 176805 w 207333"/>
                  <a:gd name="connsiteY17" fmla="*/ 122012 h 361932"/>
                  <a:gd name="connsiteX18" fmla="*/ 157969 w 207333"/>
                  <a:gd name="connsiteY18" fmla="*/ 180223 h 361932"/>
                  <a:gd name="connsiteX19" fmla="*/ 125087 w 207333"/>
                  <a:gd name="connsiteY19" fmla="*/ 274278 h 361932"/>
                  <a:gd name="connsiteX20" fmla="*/ 111407 w 207333"/>
                  <a:gd name="connsiteY20" fmla="*/ 308550 h 361932"/>
                  <a:gd name="connsiteX21" fmla="*/ 111042 w 207333"/>
                  <a:gd name="connsiteY21" fmla="*/ 337811 h 361932"/>
                  <a:gd name="connsiteX22" fmla="*/ 109725 w 207333"/>
                  <a:gd name="connsiteY22" fmla="*/ 341761 h 361932"/>
                  <a:gd name="connsiteX23" fmla="*/ 59433 w 207333"/>
                  <a:gd name="connsiteY23" fmla="*/ 361933 h 361932"/>
                  <a:gd name="connsiteX24" fmla="*/ 27045 w 207333"/>
                  <a:gd name="connsiteY24" fmla="*/ 345693 h 361932"/>
                  <a:gd name="connsiteX25" fmla="*/ 101696 w 207333"/>
                  <a:gd name="connsiteY25" fmla="*/ 336823 h 361932"/>
                  <a:gd name="connsiteX26" fmla="*/ 102428 w 207333"/>
                  <a:gd name="connsiteY26" fmla="*/ 306959 h 361932"/>
                  <a:gd name="connsiteX27" fmla="*/ 117461 w 207333"/>
                  <a:gd name="connsiteY27" fmla="*/ 269267 h 361932"/>
                  <a:gd name="connsiteX28" fmla="*/ 148880 w 207333"/>
                  <a:gd name="connsiteY28" fmla="*/ 179418 h 361932"/>
                  <a:gd name="connsiteX29" fmla="*/ 168923 w 207333"/>
                  <a:gd name="connsiteY29" fmla="*/ 117404 h 361932"/>
                  <a:gd name="connsiteX30" fmla="*/ 196465 w 207333"/>
                  <a:gd name="connsiteY30" fmla="*/ 70239 h 361932"/>
                  <a:gd name="connsiteX31" fmla="*/ 195532 w 207333"/>
                  <a:gd name="connsiteY31" fmla="*/ 69745 h 361932"/>
                  <a:gd name="connsiteX32" fmla="*/ 145588 w 207333"/>
                  <a:gd name="connsiteY32" fmla="*/ 41820 h 361932"/>
                  <a:gd name="connsiteX33" fmla="*/ 50618 w 207333"/>
                  <a:gd name="connsiteY33" fmla="*/ 11681 h 361932"/>
                  <a:gd name="connsiteX34" fmla="*/ 41858 w 207333"/>
                  <a:gd name="connsiteY34" fmla="*/ 60108 h 361932"/>
                  <a:gd name="connsiteX35" fmla="*/ 18395 w 207333"/>
                  <a:gd name="connsiteY35" fmla="*/ 124993 h 361932"/>
                  <a:gd name="connsiteX36" fmla="*/ 19547 w 207333"/>
                  <a:gd name="connsiteY36" fmla="*/ 251235 h 361932"/>
                  <a:gd name="connsiteX37" fmla="*/ 31727 w 207333"/>
                  <a:gd name="connsiteY37" fmla="*/ 310031 h 361932"/>
                  <a:gd name="connsiteX38" fmla="*/ 27045 w 207333"/>
                  <a:gd name="connsiteY38" fmla="*/ 345693 h 36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07333" h="361932">
                    <a:moveTo>
                      <a:pt x="59433" y="361933"/>
                    </a:moveTo>
                    <a:cubicBezTo>
                      <a:pt x="46357" y="361933"/>
                      <a:pt x="32659" y="358714"/>
                      <a:pt x="19254" y="352167"/>
                    </a:cubicBezTo>
                    <a:cubicBezTo>
                      <a:pt x="17060" y="351106"/>
                      <a:pt x="16109" y="348509"/>
                      <a:pt x="17060" y="346260"/>
                    </a:cubicBezTo>
                    <a:cubicBezTo>
                      <a:pt x="18468" y="342986"/>
                      <a:pt x="23003" y="330679"/>
                      <a:pt x="22546" y="310251"/>
                    </a:cubicBezTo>
                    <a:cubicBezTo>
                      <a:pt x="22162" y="292822"/>
                      <a:pt x="18248" y="274041"/>
                      <a:pt x="10933" y="254436"/>
                    </a:cubicBezTo>
                    <a:cubicBezTo>
                      <a:pt x="-12476" y="191635"/>
                      <a:pt x="8848" y="124646"/>
                      <a:pt x="9763" y="121830"/>
                    </a:cubicBezTo>
                    <a:cubicBezTo>
                      <a:pt x="9836" y="121592"/>
                      <a:pt x="9945" y="121354"/>
                      <a:pt x="10055" y="121135"/>
                    </a:cubicBezTo>
                    <a:cubicBezTo>
                      <a:pt x="16346" y="109083"/>
                      <a:pt x="32659" y="74628"/>
                      <a:pt x="32659" y="60108"/>
                    </a:cubicBezTo>
                    <a:cubicBezTo>
                      <a:pt x="32659" y="42569"/>
                      <a:pt x="40797" y="12595"/>
                      <a:pt x="42443" y="6780"/>
                    </a:cubicBezTo>
                    <a:cubicBezTo>
                      <a:pt x="42864" y="5280"/>
                      <a:pt x="44016" y="4110"/>
                      <a:pt x="45497" y="3634"/>
                    </a:cubicBezTo>
                    <a:cubicBezTo>
                      <a:pt x="85804" y="-8820"/>
                      <a:pt x="118759" y="13053"/>
                      <a:pt x="150617" y="34193"/>
                    </a:cubicBezTo>
                    <a:cubicBezTo>
                      <a:pt x="167003" y="45075"/>
                      <a:pt x="182493" y="55353"/>
                      <a:pt x="198861" y="61223"/>
                    </a:cubicBezTo>
                    <a:cubicBezTo>
                      <a:pt x="199025" y="61278"/>
                      <a:pt x="199208" y="61351"/>
                      <a:pt x="199373" y="61443"/>
                    </a:cubicBezTo>
                    <a:cubicBezTo>
                      <a:pt x="200360" y="61936"/>
                      <a:pt x="201476" y="62558"/>
                      <a:pt x="202683" y="63235"/>
                    </a:cubicBezTo>
                    <a:lnTo>
                      <a:pt x="204932" y="64460"/>
                    </a:lnTo>
                    <a:cubicBezTo>
                      <a:pt x="206030" y="65045"/>
                      <a:pt x="206834" y="66051"/>
                      <a:pt x="207163" y="67240"/>
                    </a:cubicBezTo>
                    <a:cubicBezTo>
                      <a:pt x="207492" y="68429"/>
                      <a:pt x="207346" y="69709"/>
                      <a:pt x="206706" y="70788"/>
                    </a:cubicBezTo>
                    <a:lnTo>
                      <a:pt x="176805" y="122012"/>
                    </a:lnTo>
                    <a:cubicBezTo>
                      <a:pt x="166271" y="140044"/>
                      <a:pt x="159761" y="160180"/>
                      <a:pt x="157969" y="180223"/>
                    </a:cubicBezTo>
                    <a:cubicBezTo>
                      <a:pt x="154220" y="222304"/>
                      <a:pt x="138016" y="254600"/>
                      <a:pt x="125087" y="274278"/>
                    </a:cubicBezTo>
                    <a:cubicBezTo>
                      <a:pt x="118211" y="284757"/>
                      <a:pt x="113602" y="296297"/>
                      <a:pt x="111407" y="308550"/>
                    </a:cubicBezTo>
                    <a:cubicBezTo>
                      <a:pt x="109670" y="318243"/>
                      <a:pt x="109560" y="328082"/>
                      <a:pt x="111042" y="337811"/>
                    </a:cubicBezTo>
                    <a:cubicBezTo>
                      <a:pt x="111261" y="339256"/>
                      <a:pt x="110767" y="340737"/>
                      <a:pt x="109725" y="341761"/>
                    </a:cubicBezTo>
                    <a:cubicBezTo>
                      <a:pt x="96192" y="355111"/>
                      <a:pt x="78471" y="361933"/>
                      <a:pt x="59433" y="361933"/>
                    </a:cubicBezTo>
                    <a:close/>
                    <a:moveTo>
                      <a:pt x="27045" y="345693"/>
                    </a:moveTo>
                    <a:cubicBezTo>
                      <a:pt x="54440" y="357635"/>
                      <a:pt x="82512" y="354325"/>
                      <a:pt x="101696" y="336823"/>
                    </a:cubicBezTo>
                    <a:cubicBezTo>
                      <a:pt x="100416" y="326875"/>
                      <a:pt x="100672" y="316835"/>
                      <a:pt x="102428" y="306959"/>
                    </a:cubicBezTo>
                    <a:cubicBezTo>
                      <a:pt x="104842" y="293462"/>
                      <a:pt x="109889" y="280789"/>
                      <a:pt x="117461" y="269267"/>
                    </a:cubicBezTo>
                    <a:cubicBezTo>
                      <a:pt x="129823" y="250467"/>
                      <a:pt x="145295" y="219597"/>
                      <a:pt x="148880" y="179418"/>
                    </a:cubicBezTo>
                    <a:cubicBezTo>
                      <a:pt x="150781" y="158040"/>
                      <a:pt x="157713" y="136606"/>
                      <a:pt x="168923" y="117404"/>
                    </a:cubicBezTo>
                    <a:lnTo>
                      <a:pt x="196465" y="70239"/>
                    </a:lnTo>
                    <a:cubicBezTo>
                      <a:pt x="196136" y="70056"/>
                      <a:pt x="195825" y="69892"/>
                      <a:pt x="195532" y="69745"/>
                    </a:cubicBezTo>
                    <a:cubicBezTo>
                      <a:pt x="178213" y="63491"/>
                      <a:pt x="161626" y="52481"/>
                      <a:pt x="145588" y="41820"/>
                    </a:cubicBezTo>
                    <a:cubicBezTo>
                      <a:pt x="114809" y="21392"/>
                      <a:pt x="85713" y="2061"/>
                      <a:pt x="50618" y="11681"/>
                    </a:cubicBezTo>
                    <a:cubicBezTo>
                      <a:pt x="48186" y="20697"/>
                      <a:pt x="41858" y="45459"/>
                      <a:pt x="41858" y="60108"/>
                    </a:cubicBezTo>
                    <a:cubicBezTo>
                      <a:pt x="41858" y="79109"/>
                      <a:pt x="20790" y="120367"/>
                      <a:pt x="18395" y="124993"/>
                    </a:cubicBezTo>
                    <a:cubicBezTo>
                      <a:pt x="16785" y="130187"/>
                      <a:pt x="-1923" y="193701"/>
                      <a:pt x="19547" y="251235"/>
                    </a:cubicBezTo>
                    <a:cubicBezTo>
                      <a:pt x="27209" y="271791"/>
                      <a:pt x="31306" y="291579"/>
                      <a:pt x="31727" y="310031"/>
                    </a:cubicBezTo>
                    <a:cubicBezTo>
                      <a:pt x="32092" y="327131"/>
                      <a:pt x="29258" y="339073"/>
                      <a:pt x="27045" y="3456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79" name="Graphic 4">
              <a:extLst>
                <a:ext uri="{FF2B5EF4-FFF2-40B4-BE49-F238E27FC236}">
                  <a16:creationId xmlns:a16="http://schemas.microsoft.com/office/drawing/2014/main" id="{34C20A73-A0BD-FAB6-A95F-1B4752EBAF83}"/>
                </a:ext>
              </a:extLst>
            </p:cNvPr>
            <p:cNvGrpSpPr/>
            <p:nvPr/>
          </p:nvGrpSpPr>
          <p:grpSpPr>
            <a:xfrm>
              <a:off x="4385163" y="1997553"/>
              <a:ext cx="255459" cy="195086"/>
              <a:chOff x="4385163" y="1997553"/>
              <a:chExt cx="255459" cy="195086"/>
            </a:xfrm>
            <a:solidFill>
              <a:srgbClr val="000000"/>
            </a:solidFill>
          </p:grpSpPr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4D9BEC11-1EC7-A0DF-A319-1AF54283DAE2}"/>
                  </a:ext>
                </a:extLst>
              </p:cNvPr>
              <p:cNvSpPr/>
              <p:nvPr/>
            </p:nvSpPr>
            <p:spPr>
              <a:xfrm>
                <a:off x="4389739" y="2002097"/>
                <a:ext cx="246283" cy="185992"/>
              </a:xfrm>
              <a:custGeom>
                <a:avLst/>
                <a:gdLst>
                  <a:gd name="connsiteX0" fmla="*/ 238941 w 246283"/>
                  <a:gd name="connsiteY0" fmla="*/ 116275 h 185992"/>
                  <a:gd name="connsiteX1" fmla="*/ 233821 w 246283"/>
                  <a:gd name="connsiteY1" fmla="*/ 38332 h 185992"/>
                  <a:gd name="connsiteX2" fmla="*/ 139144 w 246283"/>
                  <a:gd name="connsiteY2" fmla="*/ 0 h 185992"/>
                  <a:gd name="connsiteX3" fmla="*/ 139839 w 246283"/>
                  <a:gd name="connsiteY3" fmla="*/ 4407 h 185992"/>
                  <a:gd name="connsiteX4" fmla="*/ 139839 w 246283"/>
                  <a:gd name="connsiteY4" fmla="*/ 64227 h 185992"/>
                  <a:gd name="connsiteX5" fmla="*/ 120015 w 246283"/>
                  <a:gd name="connsiteY5" fmla="*/ 104095 h 185992"/>
                  <a:gd name="connsiteX6" fmla="*/ 27514 w 246283"/>
                  <a:gd name="connsiteY6" fmla="*/ 132899 h 185992"/>
                  <a:gd name="connsiteX7" fmla="*/ 557 w 246283"/>
                  <a:gd name="connsiteY7" fmla="*/ 149943 h 185992"/>
                  <a:gd name="connsiteX8" fmla="*/ 1088 w 246283"/>
                  <a:gd name="connsiteY8" fmla="*/ 159490 h 185992"/>
                  <a:gd name="connsiteX9" fmla="*/ 70454 w 246283"/>
                  <a:gd name="connsiteY9" fmla="*/ 177211 h 185992"/>
                  <a:gd name="connsiteX10" fmla="*/ 140936 w 246283"/>
                  <a:gd name="connsiteY10" fmla="*/ 177211 h 185992"/>
                  <a:gd name="connsiteX11" fmla="*/ 217746 w 246283"/>
                  <a:gd name="connsiteY11" fmla="*/ 185989 h 185992"/>
                  <a:gd name="connsiteX12" fmla="*/ 244336 w 246283"/>
                  <a:gd name="connsiteY12" fmla="*/ 167646 h 185992"/>
                  <a:gd name="connsiteX13" fmla="*/ 246056 w 246283"/>
                  <a:gd name="connsiteY13" fmla="*/ 159764 h 185992"/>
                  <a:gd name="connsiteX14" fmla="*/ 238941 w 246283"/>
                  <a:gd name="connsiteY14" fmla="*/ 116275 h 185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6283" h="185992">
                    <a:moveTo>
                      <a:pt x="238941" y="116275"/>
                    </a:moveTo>
                    <a:cubicBezTo>
                      <a:pt x="233107" y="101041"/>
                      <a:pt x="232358" y="70921"/>
                      <a:pt x="233821" y="38332"/>
                    </a:cubicBezTo>
                    <a:cubicBezTo>
                      <a:pt x="199494" y="38130"/>
                      <a:pt x="165862" y="22860"/>
                      <a:pt x="139144" y="0"/>
                    </a:cubicBezTo>
                    <a:cubicBezTo>
                      <a:pt x="139583" y="2908"/>
                      <a:pt x="139839" y="4407"/>
                      <a:pt x="139839" y="4407"/>
                    </a:cubicBezTo>
                    <a:lnTo>
                      <a:pt x="139839" y="64227"/>
                    </a:lnTo>
                    <a:cubicBezTo>
                      <a:pt x="139839" y="64227"/>
                      <a:pt x="146441" y="85277"/>
                      <a:pt x="120015" y="104095"/>
                    </a:cubicBezTo>
                    <a:cubicBezTo>
                      <a:pt x="93588" y="122932"/>
                      <a:pt x="49533" y="132899"/>
                      <a:pt x="27514" y="132899"/>
                    </a:cubicBezTo>
                    <a:cubicBezTo>
                      <a:pt x="11731" y="132899"/>
                      <a:pt x="2770" y="141439"/>
                      <a:pt x="557" y="149943"/>
                    </a:cubicBezTo>
                    <a:cubicBezTo>
                      <a:pt x="-321" y="153308"/>
                      <a:pt x="-174" y="156655"/>
                      <a:pt x="1088" y="159490"/>
                    </a:cubicBezTo>
                    <a:cubicBezTo>
                      <a:pt x="5495" y="169457"/>
                      <a:pt x="40736" y="174998"/>
                      <a:pt x="70454" y="177211"/>
                    </a:cubicBezTo>
                    <a:cubicBezTo>
                      <a:pt x="100190" y="179424"/>
                      <a:pt x="121112" y="167244"/>
                      <a:pt x="140936" y="177211"/>
                    </a:cubicBezTo>
                    <a:cubicBezTo>
                      <a:pt x="154122" y="183831"/>
                      <a:pt x="193112" y="185568"/>
                      <a:pt x="217746" y="185989"/>
                    </a:cubicBezTo>
                    <a:cubicBezTo>
                      <a:pt x="229870" y="186190"/>
                      <a:pt x="240313" y="178564"/>
                      <a:pt x="244336" y="167646"/>
                    </a:cubicBezTo>
                    <a:cubicBezTo>
                      <a:pt x="245251" y="165177"/>
                      <a:pt x="245836" y="162525"/>
                      <a:pt x="246056" y="159764"/>
                    </a:cubicBezTo>
                    <a:cubicBezTo>
                      <a:pt x="246897" y="148389"/>
                      <a:pt x="245598" y="133685"/>
                      <a:pt x="238941" y="1162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E07AB96F-4662-8343-E775-2650C248F5FF}"/>
                  </a:ext>
                </a:extLst>
              </p:cNvPr>
              <p:cNvSpPr/>
              <p:nvPr/>
            </p:nvSpPr>
            <p:spPr>
              <a:xfrm>
                <a:off x="4385163" y="1997553"/>
                <a:ext cx="255459" cy="195086"/>
              </a:xfrm>
              <a:custGeom>
                <a:avLst/>
                <a:gdLst>
                  <a:gd name="connsiteX0" fmla="*/ 222796 w 255459"/>
                  <a:gd name="connsiteY0" fmla="*/ 195086 h 195086"/>
                  <a:gd name="connsiteX1" fmla="*/ 222248 w 255459"/>
                  <a:gd name="connsiteY1" fmla="*/ 195086 h 195086"/>
                  <a:gd name="connsiteX2" fmla="*/ 143463 w 255459"/>
                  <a:gd name="connsiteY2" fmla="*/ 185833 h 195086"/>
                  <a:gd name="connsiteX3" fmla="*/ 108789 w 255459"/>
                  <a:gd name="connsiteY3" fmla="*/ 184187 h 195086"/>
                  <a:gd name="connsiteX4" fmla="*/ 74700 w 255459"/>
                  <a:gd name="connsiteY4" fmla="*/ 186308 h 195086"/>
                  <a:gd name="connsiteX5" fmla="*/ 1475 w 255459"/>
                  <a:gd name="connsiteY5" fmla="*/ 165880 h 195086"/>
                  <a:gd name="connsiteX6" fmla="*/ 707 w 255459"/>
                  <a:gd name="connsiteY6" fmla="*/ 153335 h 195086"/>
                  <a:gd name="connsiteX7" fmla="*/ 32089 w 255459"/>
                  <a:gd name="connsiteY7" fmla="*/ 132871 h 195086"/>
                  <a:gd name="connsiteX8" fmla="*/ 121938 w 255459"/>
                  <a:gd name="connsiteY8" fmla="*/ 104927 h 195086"/>
                  <a:gd name="connsiteX9" fmla="*/ 140043 w 255459"/>
                  <a:gd name="connsiteY9" fmla="*/ 70143 h 195086"/>
                  <a:gd name="connsiteX10" fmla="*/ 139842 w 255459"/>
                  <a:gd name="connsiteY10" fmla="*/ 68771 h 195086"/>
                  <a:gd name="connsiteX11" fmla="*/ 139842 w 255459"/>
                  <a:gd name="connsiteY11" fmla="*/ 9335 h 195086"/>
                  <a:gd name="connsiteX12" fmla="*/ 139202 w 255459"/>
                  <a:gd name="connsiteY12" fmla="*/ 5257 h 195086"/>
                  <a:gd name="connsiteX13" fmla="*/ 141506 w 255459"/>
                  <a:gd name="connsiteY13" fmla="*/ 575 h 195086"/>
                  <a:gd name="connsiteX14" fmla="*/ 146700 w 255459"/>
                  <a:gd name="connsiteY14" fmla="*/ 1105 h 195086"/>
                  <a:gd name="connsiteX15" fmla="*/ 238433 w 255459"/>
                  <a:gd name="connsiteY15" fmla="*/ 38340 h 195086"/>
                  <a:gd name="connsiteX16" fmla="*/ 241725 w 255459"/>
                  <a:gd name="connsiteY16" fmla="*/ 39766 h 195086"/>
                  <a:gd name="connsiteX17" fmla="*/ 242986 w 255459"/>
                  <a:gd name="connsiteY17" fmla="*/ 43113 h 195086"/>
                  <a:gd name="connsiteX18" fmla="*/ 247814 w 255459"/>
                  <a:gd name="connsiteY18" fmla="*/ 119228 h 195086"/>
                  <a:gd name="connsiteX19" fmla="*/ 247814 w 255459"/>
                  <a:gd name="connsiteY19" fmla="*/ 119228 h 195086"/>
                  <a:gd name="connsiteX20" fmla="*/ 255221 w 255459"/>
                  <a:gd name="connsiteY20" fmla="*/ 164673 h 195086"/>
                  <a:gd name="connsiteX21" fmla="*/ 253246 w 255459"/>
                  <a:gd name="connsiteY21" fmla="*/ 173817 h 195086"/>
                  <a:gd name="connsiteX22" fmla="*/ 222796 w 255459"/>
                  <a:gd name="connsiteY22" fmla="*/ 195086 h 195086"/>
                  <a:gd name="connsiteX23" fmla="*/ 127223 w 255459"/>
                  <a:gd name="connsiteY23" fmla="*/ 173214 h 195086"/>
                  <a:gd name="connsiteX24" fmla="*/ 147560 w 255459"/>
                  <a:gd name="connsiteY24" fmla="*/ 177658 h 195086"/>
                  <a:gd name="connsiteX25" fmla="*/ 222394 w 255459"/>
                  <a:gd name="connsiteY25" fmla="*/ 185942 h 195086"/>
                  <a:gd name="connsiteX26" fmla="*/ 244632 w 255459"/>
                  <a:gd name="connsiteY26" fmla="*/ 170599 h 195086"/>
                  <a:gd name="connsiteX27" fmla="*/ 246077 w 255459"/>
                  <a:gd name="connsiteY27" fmla="*/ 163960 h 195086"/>
                  <a:gd name="connsiteX28" fmla="*/ 239256 w 255459"/>
                  <a:gd name="connsiteY28" fmla="*/ 122446 h 195086"/>
                  <a:gd name="connsiteX29" fmla="*/ 233641 w 255459"/>
                  <a:gd name="connsiteY29" fmla="*/ 47319 h 195086"/>
                  <a:gd name="connsiteX30" fmla="*/ 148986 w 255459"/>
                  <a:gd name="connsiteY30" fmla="*/ 14675 h 195086"/>
                  <a:gd name="connsiteX31" fmla="*/ 148986 w 255459"/>
                  <a:gd name="connsiteY31" fmla="*/ 68168 h 195086"/>
                  <a:gd name="connsiteX32" fmla="*/ 127242 w 255459"/>
                  <a:gd name="connsiteY32" fmla="*/ 112351 h 195086"/>
                  <a:gd name="connsiteX33" fmla="*/ 32089 w 255459"/>
                  <a:gd name="connsiteY33" fmla="*/ 141996 h 195086"/>
                  <a:gd name="connsiteX34" fmla="*/ 9558 w 255459"/>
                  <a:gd name="connsiteY34" fmla="*/ 155621 h 195086"/>
                  <a:gd name="connsiteX35" fmla="*/ 9833 w 255459"/>
                  <a:gd name="connsiteY35" fmla="*/ 162168 h 195086"/>
                  <a:gd name="connsiteX36" fmla="*/ 75359 w 255459"/>
                  <a:gd name="connsiteY36" fmla="*/ 177182 h 195086"/>
                  <a:gd name="connsiteX37" fmla="*/ 107454 w 255459"/>
                  <a:gd name="connsiteY37" fmla="*/ 175134 h 195086"/>
                  <a:gd name="connsiteX38" fmla="*/ 127223 w 255459"/>
                  <a:gd name="connsiteY38" fmla="*/ 173214 h 195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55459" h="195086">
                    <a:moveTo>
                      <a:pt x="222796" y="195086"/>
                    </a:moveTo>
                    <a:cubicBezTo>
                      <a:pt x="222614" y="195086"/>
                      <a:pt x="222431" y="195086"/>
                      <a:pt x="222248" y="195086"/>
                    </a:cubicBezTo>
                    <a:cubicBezTo>
                      <a:pt x="193755" y="194611"/>
                      <a:pt x="156941" y="192599"/>
                      <a:pt x="143463" y="185833"/>
                    </a:cubicBezTo>
                    <a:cubicBezTo>
                      <a:pt x="133167" y="180657"/>
                      <a:pt x="122395" y="182212"/>
                      <a:pt x="108789" y="184187"/>
                    </a:cubicBezTo>
                    <a:cubicBezTo>
                      <a:pt x="98840" y="185631"/>
                      <a:pt x="87575" y="187277"/>
                      <a:pt x="74700" y="186308"/>
                    </a:cubicBezTo>
                    <a:cubicBezTo>
                      <a:pt x="44415" y="184059"/>
                      <a:pt x="7144" y="178682"/>
                      <a:pt x="1475" y="165880"/>
                    </a:cubicBezTo>
                    <a:cubicBezTo>
                      <a:pt x="-189" y="162131"/>
                      <a:pt x="-445" y="157797"/>
                      <a:pt x="707" y="153335"/>
                    </a:cubicBezTo>
                    <a:cubicBezTo>
                      <a:pt x="3158" y="143898"/>
                      <a:pt x="12850" y="132871"/>
                      <a:pt x="32089" y="132871"/>
                    </a:cubicBezTo>
                    <a:cubicBezTo>
                      <a:pt x="53322" y="132871"/>
                      <a:pt x="96335" y="123160"/>
                      <a:pt x="121938" y="104927"/>
                    </a:cubicBezTo>
                    <a:cubicBezTo>
                      <a:pt x="145402" y="88211"/>
                      <a:pt x="140116" y="70326"/>
                      <a:pt x="140043" y="70143"/>
                    </a:cubicBezTo>
                    <a:cubicBezTo>
                      <a:pt x="139897" y="69704"/>
                      <a:pt x="139842" y="69228"/>
                      <a:pt x="139842" y="68771"/>
                    </a:cubicBezTo>
                    <a:lnTo>
                      <a:pt x="139842" y="9335"/>
                    </a:lnTo>
                    <a:cubicBezTo>
                      <a:pt x="139732" y="8713"/>
                      <a:pt x="139531" y="7342"/>
                      <a:pt x="139202" y="5257"/>
                    </a:cubicBezTo>
                    <a:cubicBezTo>
                      <a:pt x="138909" y="3373"/>
                      <a:pt x="139824" y="1489"/>
                      <a:pt x="141506" y="575"/>
                    </a:cubicBezTo>
                    <a:cubicBezTo>
                      <a:pt x="143171" y="-358"/>
                      <a:pt x="145237" y="-138"/>
                      <a:pt x="146700" y="1105"/>
                    </a:cubicBezTo>
                    <a:cubicBezTo>
                      <a:pt x="174553" y="24935"/>
                      <a:pt x="207124" y="38157"/>
                      <a:pt x="238433" y="38340"/>
                    </a:cubicBezTo>
                    <a:cubicBezTo>
                      <a:pt x="239676" y="38340"/>
                      <a:pt x="240865" y="38852"/>
                      <a:pt x="241725" y="39766"/>
                    </a:cubicBezTo>
                    <a:cubicBezTo>
                      <a:pt x="242584" y="40662"/>
                      <a:pt x="243041" y="41888"/>
                      <a:pt x="242986" y="43113"/>
                    </a:cubicBezTo>
                    <a:cubicBezTo>
                      <a:pt x="241304" y="80841"/>
                      <a:pt x="242913" y="106444"/>
                      <a:pt x="247814" y="119228"/>
                    </a:cubicBezTo>
                    <a:lnTo>
                      <a:pt x="247814" y="119228"/>
                    </a:lnTo>
                    <a:cubicBezTo>
                      <a:pt x="253795" y="134864"/>
                      <a:pt x="256282" y="150153"/>
                      <a:pt x="255221" y="164673"/>
                    </a:cubicBezTo>
                    <a:cubicBezTo>
                      <a:pt x="255002" y="167801"/>
                      <a:pt x="254325" y="170873"/>
                      <a:pt x="253246" y="173817"/>
                    </a:cubicBezTo>
                    <a:cubicBezTo>
                      <a:pt x="248473" y="186582"/>
                      <a:pt x="236293" y="195086"/>
                      <a:pt x="222796" y="195086"/>
                    </a:cubicBezTo>
                    <a:close/>
                    <a:moveTo>
                      <a:pt x="127223" y="173214"/>
                    </a:moveTo>
                    <a:cubicBezTo>
                      <a:pt x="134136" y="173214"/>
                      <a:pt x="140903" y="174311"/>
                      <a:pt x="147560" y="177658"/>
                    </a:cubicBezTo>
                    <a:cubicBezTo>
                      <a:pt x="156740" y="182285"/>
                      <a:pt x="184026" y="185302"/>
                      <a:pt x="222394" y="185942"/>
                    </a:cubicBezTo>
                    <a:cubicBezTo>
                      <a:pt x="232087" y="186034"/>
                      <a:pt x="241158" y="179944"/>
                      <a:pt x="244632" y="170599"/>
                    </a:cubicBezTo>
                    <a:cubicBezTo>
                      <a:pt x="245419" y="168459"/>
                      <a:pt x="245912" y="166228"/>
                      <a:pt x="246077" y="163960"/>
                    </a:cubicBezTo>
                    <a:cubicBezTo>
                      <a:pt x="247046" y="150793"/>
                      <a:pt x="244742" y="136821"/>
                      <a:pt x="239256" y="122446"/>
                    </a:cubicBezTo>
                    <a:cubicBezTo>
                      <a:pt x="234135" y="109060"/>
                      <a:pt x="232251" y="83785"/>
                      <a:pt x="233641" y="47319"/>
                    </a:cubicBezTo>
                    <a:cubicBezTo>
                      <a:pt x="204728" y="46039"/>
                      <a:pt x="175156" y="34609"/>
                      <a:pt x="148986" y="14675"/>
                    </a:cubicBezTo>
                    <a:lnTo>
                      <a:pt x="148986" y="68168"/>
                    </a:lnTo>
                    <a:cubicBezTo>
                      <a:pt x="150047" y="72520"/>
                      <a:pt x="153485" y="93661"/>
                      <a:pt x="127242" y="112351"/>
                    </a:cubicBezTo>
                    <a:cubicBezTo>
                      <a:pt x="98859" y="132578"/>
                      <a:pt x="53687" y="141996"/>
                      <a:pt x="32089" y="141996"/>
                    </a:cubicBezTo>
                    <a:cubicBezTo>
                      <a:pt x="18081" y="141996"/>
                      <a:pt x="11186" y="149330"/>
                      <a:pt x="9558" y="155621"/>
                    </a:cubicBezTo>
                    <a:cubicBezTo>
                      <a:pt x="8937" y="158017"/>
                      <a:pt x="9028" y="160339"/>
                      <a:pt x="9833" y="162168"/>
                    </a:cubicBezTo>
                    <a:cubicBezTo>
                      <a:pt x="11698" y="166374"/>
                      <a:pt x="30681" y="173854"/>
                      <a:pt x="75359" y="177182"/>
                    </a:cubicBezTo>
                    <a:cubicBezTo>
                      <a:pt x="87227" y="178060"/>
                      <a:pt x="97524" y="176579"/>
                      <a:pt x="107454" y="175134"/>
                    </a:cubicBezTo>
                    <a:cubicBezTo>
                      <a:pt x="114221" y="174165"/>
                      <a:pt x="120786" y="173214"/>
                      <a:pt x="127223" y="1732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2" name="Graphic 4">
              <a:extLst>
                <a:ext uri="{FF2B5EF4-FFF2-40B4-BE49-F238E27FC236}">
                  <a16:creationId xmlns:a16="http://schemas.microsoft.com/office/drawing/2014/main" id="{8DFA2652-9070-7199-1019-9DFF8BF6404F}"/>
                </a:ext>
              </a:extLst>
            </p:cNvPr>
            <p:cNvGrpSpPr/>
            <p:nvPr/>
          </p:nvGrpSpPr>
          <p:grpSpPr>
            <a:xfrm>
              <a:off x="4501166" y="1456769"/>
              <a:ext cx="192785" cy="588230"/>
              <a:chOff x="4501166" y="1456769"/>
              <a:chExt cx="192785" cy="588230"/>
            </a:xfrm>
          </p:grpSpPr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CB5B4D47-3EF0-4266-4427-1D290ACEB02D}"/>
                  </a:ext>
                </a:extLst>
              </p:cNvPr>
              <p:cNvSpPr/>
              <p:nvPr/>
            </p:nvSpPr>
            <p:spPr>
              <a:xfrm>
                <a:off x="4505703" y="1461339"/>
                <a:ext cx="183674" cy="579126"/>
              </a:xfrm>
              <a:custGeom>
                <a:avLst/>
                <a:gdLst>
                  <a:gd name="connsiteX0" fmla="*/ 183675 w 183674"/>
                  <a:gd name="connsiteY0" fmla="*/ 0 h 579126"/>
                  <a:gd name="connsiteX1" fmla="*/ 64766 w 183674"/>
                  <a:gd name="connsiteY1" fmla="*/ 15380 h 579126"/>
                  <a:gd name="connsiteX2" fmla="*/ 8951 w 183674"/>
                  <a:gd name="connsiteY2" fmla="*/ 4096 h 579126"/>
                  <a:gd name="connsiteX3" fmla="*/ 11749 w 183674"/>
                  <a:gd name="connsiteY3" fmla="*/ 20135 h 579126"/>
                  <a:gd name="connsiteX4" fmla="*/ 23856 w 183674"/>
                  <a:gd name="connsiteY4" fmla="*/ 118726 h 579126"/>
                  <a:gd name="connsiteX5" fmla="*/ 13944 w 183674"/>
                  <a:gd name="connsiteY5" fmla="*/ 173004 h 579126"/>
                  <a:gd name="connsiteX6" fmla="*/ 4032 w 183674"/>
                  <a:gd name="connsiteY6" fmla="*/ 374611 h 579126"/>
                  <a:gd name="connsiteX7" fmla="*/ 15809 w 183674"/>
                  <a:gd name="connsiteY7" fmla="*/ 485729 h 579126"/>
                  <a:gd name="connsiteX8" fmla="*/ 23161 w 183674"/>
                  <a:gd name="connsiteY8" fmla="*/ 540795 h 579126"/>
                  <a:gd name="connsiteX9" fmla="*/ 117838 w 183674"/>
                  <a:gd name="connsiteY9" fmla="*/ 579126 h 579126"/>
                  <a:gd name="connsiteX10" fmla="*/ 127805 w 183674"/>
                  <a:gd name="connsiteY10" fmla="*/ 471977 h 579126"/>
                  <a:gd name="connsiteX11" fmla="*/ 130676 w 183674"/>
                  <a:gd name="connsiteY11" fmla="*/ 451055 h 579126"/>
                  <a:gd name="connsiteX12" fmla="*/ 143898 w 183674"/>
                  <a:gd name="connsiteY12" fmla="*/ 377940 h 579126"/>
                  <a:gd name="connsiteX13" fmla="*/ 150500 w 183674"/>
                  <a:gd name="connsiteY13" fmla="*/ 270498 h 579126"/>
                  <a:gd name="connsiteX14" fmla="*/ 142508 w 183674"/>
                  <a:gd name="connsiteY14" fmla="*/ 238018 h 579126"/>
                  <a:gd name="connsiteX15" fmla="*/ 157395 w 183674"/>
                  <a:gd name="connsiteY15" fmla="*/ 138842 h 579126"/>
                  <a:gd name="connsiteX16" fmla="*/ 183547 w 183674"/>
                  <a:gd name="connsiteY16" fmla="*/ 26810 h 579126"/>
                  <a:gd name="connsiteX17" fmla="*/ 183675 w 183674"/>
                  <a:gd name="connsiteY17" fmla="*/ 0 h 579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674" h="579126">
                    <a:moveTo>
                      <a:pt x="183675" y="0"/>
                    </a:moveTo>
                    <a:cubicBezTo>
                      <a:pt x="146861" y="15161"/>
                      <a:pt x="107231" y="25219"/>
                      <a:pt x="64766" y="15380"/>
                    </a:cubicBezTo>
                    <a:cubicBezTo>
                      <a:pt x="46167" y="12271"/>
                      <a:pt x="27568" y="1518"/>
                      <a:pt x="8951" y="4096"/>
                    </a:cubicBezTo>
                    <a:cubicBezTo>
                      <a:pt x="9884" y="9693"/>
                      <a:pt x="10816" y="15088"/>
                      <a:pt x="11749" y="20135"/>
                    </a:cubicBezTo>
                    <a:cubicBezTo>
                      <a:pt x="24971" y="92135"/>
                      <a:pt x="23856" y="118726"/>
                      <a:pt x="23856" y="118726"/>
                    </a:cubicBezTo>
                    <a:cubicBezTo>
                      <a:pt x="23856" y="118726"/>
                      <a:pt x="20546" y="153071"/>
                      <a:pt x="13944" y="173004"/>
                    </a:cubicBezTo>
                    <a:cubicBezTo>
                      <a:pt x="7342" y="192938"/>
                      <a:pt x="-6978" y="257184"/>
                      <a:pt x="4032" y="374611"/>
                    </a:cubicBezTo>
                    <a:cubicBezTo>
                      <a:pt x="8457" y="421794"/>
                      <a:pt x="12517" y="458572"/>
                      <a:pt x="15809" y="485729"/>
                    </a:cubicBezTo>
                    <a:cubicBezTo>
                      <a:pt x="19357" y="515063"/>
                      <a:pt x="21990" y="533077"/>
                      <a:pt x="23161" y="540795"/>
                    </a:cubicBezTo>
                    <a:cubicBezTo>
                      <a:pt x="49880" y="563655"/>
                      <a:pt x="83511" y="578925"/>
                      <a:pt x="117838" y="579126"/>
                    </a:cubicBezTo>
                    <a:cubicBezTo>
                      <a:pt x="119594" y="539770"/>
                      <a:pt x="124586" y="496793"/>
                      <a:pt x="127805" y="471977"/>
                    </a:cubicBezTo>
                    <a:cubicBezTo>
                      <a:pt x="129469" y="459065"/>
                      <a:pt x="130676" y="451055"/>
                      <a:pt x="130676" y="451055"/>
                    </a:cubicBezTo>
                    <a:lnTo>
                      <a:pt x="143898" y="377940"/>
                    </a:lnTo>
                    <a:cubicBezTo>
                      <a:pt x="143898" y="377940"/>
                      <a:pt x="163722" y="295973"/>
                      <a:pt x="150500" y="270498"/>
                    </a:cubicBezTo>
                    <a:cubicBezTo>
                      <a:pt x="146514" y="262817"/>
                      <a:pt x="144026" y="250911"/>
                      <a:pt x="142508" y="238018"/>
                    </a:cubicBezTo>
                    <a:cubicBezTo>
                      <a:pt x="138522" y="204259"/>
                      <a:pt x="143935" y="170023"/>
                      <a:pt x="157395" y="138842"/>
                    </a:cubicBezTo>
                    <a:cubicBezTo>
                      <a:pt x="169703" y="110313"/>
                      <a:pt x="184168" y="67812"/>
                      <a:pt x="183547" y="26810"/>
                    </a:cubicBezTo>
                    <a:cubicBezTo>
                      <a:pt x="183400" y="17026"/>
                      <a:pt x="183455" y="8120"/>
                      <a:pt x="1836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DF60F0D0-51CC-7AAF-3CB8-2D6058F20C26}"/>
                  </a:ext>
                </a:extLst>
              </p:cNvPr>
              <p:cNvSpPr/>
              <p:nvPr/>
            </p:nvSpPr>
            <p:spPr>
              <a:xfrm>
                <a:off x="4501166" y="1456769"/>
                <a:ext cx="192785" cy="588230"/>
              </a:xfrm>
              <a:custGeom>
                <a:avLst/>
                <a:gdLst>
                  <a:gd name="connsiteX0" fmla="*/ 122393 w 192785"/>
                  <a:gd name="connsiteY0" fmla="*/ 588231 h 588230"/>
                  <a:gd name="connsiteX1" fmla="*/ 122375 w 192785"/>
                  <a:gd name="connsiteY1" fmla="*/ 588231 h 588230"/>
                  <a:gd name="connsiteX2" fmla="*/ 24754 w 192785"/>
                  <a:gd name="connsiteY2" fmla="*/ 548802 h 588230"/>
                  <a:gd name="connsiteX3" fmla="*/ 23199 w 192785"/>
                  <a:gd name="connsiteY3" fmla="*/ 546022 h 588230"/>
                  <a:gd name="connsiteX4" fmla="*/ 15829 w 192785"/>
                  <a:gd name="connsiteY4" fmla="*/ 490829 h 588230"/>
                  <a:gd name="connsiteX5" fmla="*/ 4033 w 192785"/>
                  <a:gd name="connsiteY5" fmla="*/ 379583 h 588230"/>
                  <a:gd name="connsiteX6" fmla="*/ 14165 w 192785"/>
                  <a:gd name="connsiteY6" fmla="*/ 176111 h 588230"/>
                  <a:gd name="connsiteX7" fmla="*/ 23857 w 192785"/>
                  <a:gd name="connsiteY7" fmla="*/ 122838 h 588230"/>
                  <a:gd name="connsiteX8" fmla="*/ 11806 w 192785"/>
                  <a:gd name="connsiteY8" fmla="*/ 25509 h 588230"/>
                  <a:gd name="connsiteX9" fmla="*/ 9008 w 192785"/>
                  <a:gd name="connsiteY9" fmla="*/ 9397 h 588230"/>
                  <a:gd name="connsiteX10" fmla="*/ 9831 w 192785"/>
                  <a:gd name="connsiteY10" fmla="*/ 5941 h 588230"/>
                  <a:gd name="connsiteX11" fmla="*/ 12885 w 192785"/>
                  <a:gd name="connsiteY11" fmla="*/ 4130 h 588230"/>
                  <a:gd name="connsiteX12" fmla="*/ 50357 w 192785"/>
                  <a:gd name="connsiteY12" fmla="*/ 10165 h 588230"/>
                  <a:gd name="connsiteX13" fmla="*/ 70071 w 192785"/>
                  <a:gd name="connsiteY13" fmla="*/ 15451 h 588230"/>
                  <a:gd name="connsiteX14" fmla="*/ 186474 w 192785"/>
                  <a:gd name="connsiteY14" fmla="*/ 345 h 588230"/>
                  <a:gd name="connsiteX15" fmla="*/ 190809 w 192785"/>
                  <a:gd name="connsiteY15" fmla="*/ 802 h 588230"/>
                  <a:gd name="connsiteX16" fmla="*/ 192784 w 192785"/>
                  <a:gd name="connsiteY16" fmla="*/ 4697 h 588230"/>
                  <a:gd name="connsiteX17" fmla="*/ 192656 w 192785"/>
                  <a:gd name="connsiteY17" fmla="*/ 31270 h 588230"/>
                  <a:gd name="connsiteX18" fmla="*/ 166138 w 192785"/>
                  <a:gd name="connsiteY18" fmla="*/ 145186 h 588230"/>
                  <a:gd name="connsiteX19" fmla="*/ 151599 w 192785"/>
                  <a:gd name="connsiteY19" fmla="*/ 242021 h 588230"/>
                  <a:gd name="connsiteX20" fmla="*/ 159115 w 192785"/>
                  <a:gd name="connsiteY20" fmla="*/ 272946 h 588230"/>
                  <a:gd name="connsiteX21" fmla="*/ 152898 w 192785"/>
                  <a:gd name="connsiteY21" fmla="*/ 383570 h 588230"/>
                  <a:gd name="connsiteX22" fmla="*/ 139730 w 192785"/>
                  <a:gd name="connsiteY22" fmla="*/ 456411 h 588230"/>
                  <a:gd name="connsiteX23" fmla="*/ 139730 w 192785"/>
                  <a:gd name="connsiteY23" fmla="*/ 456411 h 588230"/>
                  <a:gd name="connsiteX24" fmla="*/ 136896 w 192785"/>
                  <a:gd name="connsiteY24" fmla="*/ 477113 h 588230"/>
                  <a:gd name="connsiteX25" fmla="*/ 126965 w 192785"/>
                  <a:gd name="connsiteY25" fmla="*/ 583897 h 588230"/>
                  <a:gd name="connsiteX26" fmla="*/ 122393 w 192785"/>
                  <a:gd name="connsiteY26" fmla="*/ 588231 h 588230"/>
                  <a:gd name="connsiteX27" fmla="*/ 31977 w 192785"/>
                  <a:gd name="connsiteY27" fmla="*/ 542950 h 588230"/>
                  <a:gd name="connsiteX28" fmla="*/ 118041 w 192785"/>
                  <a:gd name="connsiteY28" fmla="*/ 578977 h 588230"/>
                  <a:gd name="connsiteX29" fmla="*/ 127825 w 192785"/>
                  <a:gd name="connsiteY29" fmla="*/ 475924 h 588230"/>
                  <a:gd name="connsiteX30" fmla="*/ 130696 w 192785"/>
                  <a:gd name="connsiteY30" fmla="*/ 454911 h 588230"/>
                  <a:gd name="connsiteX31" fmla="*/ 143937 w 192785"/>
                  <a:gd name="connsiteY31" fmla="*/ 381668 h 588230"/>
                  <a:gd name="connsiteX32" fmla="*/ 150977 w 192785"/>
                  <a:gd name="connsiteY32" fmla="*/ 277134 h 588230"/>
                  <a:gd name="connsiteX33" fmla="*/ 142510 w 192785"/>
                  <a:gd name="connsiteY33" fmla="*/ 243081 h 588230"/>
                  <a:gd name="connsiteX34" fmla="*/ 157744 w 192785"/>
                  <a:gd name="connsiteY34" fmla="*/ 141565 h 588230"/>
                  <a:gd name="connsiteX35" fmla="*/ 183512 w 192785"/>
                  <a:gd name="connsiteY35" fmla="*/ 31416 h 588230"/>
                  <a:gd name="connsiteX36" fmla="*/ 183494 w 192785"/>
                  <a:gd name="connsiteY36" fmla="*/ 11409 h 588230"/>
                  <a:gd name="connsiteX37" fmla="*/ 68279 w 192785"/>
                  <a:gd name="connsiteY37" fmla="*/ 24412 h 588230"/>
                  <a:gd name="connsiteX38" fmla="*/ 47595 w 192785"/>
                  <a:gd name="connsiteY38" fmla="*/ 18889 h 588230"/>
                  <a:gd name="connsiteX39" fmla="*/ 18847 w 192785"/>
                  <a:gd name="connsiteY39" fmla="*/ 12854 h 588230"/>
                  <a:gd name="connsiteX40" fmla="*/ 20785 w 192785"/>
                  <a:gd name="connsiteY40" fmla="*/ 23881 h 588230"/>
                  <a:gd name="connsiteX41" fmla="*/ 32965 w 192785"/>
                  <a:gd name="connsiteY41" fmla="*/ 123478 h 588230"/>
                  <a:gd name="connsiteX42" fmla="*/ 22833 w 192785"/>
                  <a:gd name="connsiteY42" fmla="*/ 179000 h 588230"/>
                  <a:gd name="connsiteX43" fmla="*/ 13141 w 192785"/>
                  <a:gd name="connsiteY43" fmla="*/ 378742 h 588230"/>
                  <a:gd name="connsiteX44" fmla="*/ 24900 w 192785"/>
                  <a:gd name="connsiteY44" fmla="*/ 489732 h 588230"/>
                  <a:gd name="connsiteX45" fmla="*/ 31977 w 192785"/>
                  <a:gd name="connsiteY45" fmla="*/ 542950 h 588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92785" h="588230">
                    <a:moveTo>
                      <a:pt x="122393" y="588231"/>
                    </a:moveTo>
                    <a:cubicBezTo>
                      <a:pt x="122393" y="588231"/>
                      <a:pt x="122375" y="588231"/>
                      <a:pt x="122375" y="588231"/>
                    </a:cubicBezTo>
                    <a:cubicBezTo>
                      <a:pt x="88908" y="588030"/>
                      <a:pt x="54234" y="574039"/>
                      <a:pt x="24754" y="548802"/>
                    </a:cubicBezTo>
                    <a:cubicBezTo>
                      <a:pt x="23912" y="548089"/>
                      <a:pt x="23364" y="547101"/>
                      <a:pt x="23199" y="546022"/>
                    </a:cubicBezTo>
                    <a:cubicBezTo>
                      <a:pt x="21955" y="537902"/>
                      <a:pt x="19359" y="519925"/>
                      <a:pt x="15829" y="490829"/>
                    </a:cubicBezTo>
                    <a:cubicBezTo>
                      <a:pt x="11824" y="457709"/>
                      <a:pt x="7855" y="420274"/>
                      <a:pt x="4033" y="379583"/>
                    </a:cubicBezTo>
                    <a:cubicBezTo>
                      <a:pt x="-8000" y="251311"/>
                      <a:pt x="10361" y="187596"/>
                      <a:pt x="14165" y="176111"/>
                    </a:cubicBezTo>
                    <a:cubicBezTo>
                      <a:pt x="20529" y="156890"/>
                      <a:pt x="23839" y="123167"/>
                      <a:pt x="23857" y="122838"/>
                    </a:cubicBezTo>
                    <a:cubicBezTo>
                      <a:pt x="23857" y="122838"/>
                      <a:pt x="24717" y="95881"/>
                      <a:pt x="11806" y="25509"/>
                    </a:cubicBezTo>
                    <a:cubicBezTo>
                      <a:pt x="10873" y="20443"/>
                      <a:pt x="9940" y="15030"/>
                      <a:pt x="9008" y="9397"/>
                    </a:cubicBezTo>
                    <a:cubicBezTo>
                      <a:pt x="8807" y="8172"/>
                      <a:pt x="9099" y="6928"/>
                      <a:pt x="9831" y="5941"/>
                    </a:cubicBezTo>
                    <a:cubicBezTo>
                      <a:pt x="10562" y="4953"/>
                      <a:pt x="11660" y="4295"/>
                      <a:pt x="12885" y="4130"/>
                    </a:cubicBezTo>
                    <a:cubicBezTo>
                      <a:pt x="25723" y="2356"/>
                      <a:pt x="38250" y="6325"/>
                      <a:pt x="50357" y="10165"/>
                    </a:cubicBezTo>
                    <a:cubicBezTo>
                      <a:pt x="57178" y="12323"/>
                      <a:pt x="63616" y="14372"/>
                      <a:pt x="70071" y="15451"/>
                    </a:cubicBezTo>
                    <a:cubicBezTo>
                      <a:pt x="105477" y="23644"/>
                      <a:pt x="141303" y="18962"/>
                      <a:pt x="186474" y="345"/>
                    </a:cubicBezTo>
                    <a:cubicBezTo>
                      <a:pt x="187901" y="-240"/>
                      <a:pt x="189547" y="-76"/>
                      <a:pt x="190809" y="802"/>
                    </a:cubicBezTo>
                    <a:cubicBezTo>
                      <a:pt x="192089" y="1680"/>
                      <a:pt x="192820" y="3143"/>
                      <a:pt x="192784" y="4697"/>
                    </a:cubicBezTo>
                    <a:cubicBezTo>
                      <a:pt x="192546" y="13091"/>
                      <a:pt x="192509" y="22016"/>
                      <a:pt x="192656" y="31270"/>
                    </a:cubicBezTo>
                    <a:cubicBezTo>
                      <a:pt x="193314" y="73113"/>
                      <a:pt x="178592" y="116309"/>
                      <a:pt x="166138" y="145186"/>
                    </a:cubicBezTo>
                    <a:cubicBezTo>
                      <a:pt x="152788" y="176111"/>
                      <a:pt x="147777" y="209596"/>
                      <a:pt x="151599" y="242021"/>
                    </a:cubicBezTo>
                    <a:cubicBezTo>
                      <a:pt x="153263" y="256157"/>
                      <a:pt x="155787" y="266563"/>
                      <a:pt x="159115" y="272946"/>
                    </a:cubicBezTo>
                    <a:cubicBezTo>
                      <a:pt x="172960" y="299628"/>
                      <a:pt x="153721" y="380150"/>
                      <a:pt x="152898" y="383570"/>
                    </a:cubicBezTo>
                    <a:lnTo>
                      <a:pt x="139730" y="456411"/>
                    </a:lnTo>
                    <a:lnTo>
                      <a:pt x="139730" y="456411"/>
                    </a:lnTo>
                    <a:cubicBezTo>
                      <a:pt x="139730" y="456411"/>
                      <a:pt x="138560" y="464348"/>
                      <a:pt x="136896" y="477113"/>
                    </a:cubicBezTo>
                    <a:cubicBezTo>
                      <a:pt x="133951" y="499808"/>
                      <a:pt x="128757" y="543864"/>
                      <a:pt x="126965" y="583897"/>
                    </a:cubicBezTo>
                    <a:cubicBezTo>
                      <a:pt x="126856" y="586311"/>
                      <a:pt x="124844" y="588231"/>
                      <a:pt x="122393" y="588231"/>
                    </a:cubicBezTo>
                    <a:close/>
                    <a:moveTo>
                      <a:pt x="31977" y="542950"/>
                    </a:moveTo>
                    <a:cubicBezTo>
                      <a:pt x="58239" y="564987"/>
                      <a:pt x="88579" y="577660"/>
                      <a:pt x="118041" y="578977"/>
                    </a:cubicBezTo>
                    <a:cubicBezTo>
                      <a:pt x="120016" y="539859"/>
                      <a:pt x="124972" y="497906"/>
                      <a:pt x="127825" y="475924"/>
                    </a:cubicBezTo>
                    <a:cubicBezTo>
                      <a:pt x="129507" y="462958"/>
                      <a:pt x="130696" y="454911"/>
                      <a:pt x="130696" y="454911"/>
                    </a:cubicBezTo>
                    <a:lnTo>
                      <a:pt x="143937" y="381668"/>
                    </a:lnTo>
                    <a:cubicBezTo>
                      <a:pt x="149386" y="359064"/>
                      <a:pt x="161182" y="296793"/>
                      <a:pt x="150977" y="277134"/>
                    </a:cubicBezTo>
                    <a:cubicBezTo>
                      <a:pt x="147155" y="269764"/>
                      <a:pt x="144302" y="258315"/>
                      <a:pt x="142510" y="243081"/>
                    </a:cubicBezTo>
                    <a:cubicBezTo>
                      <a:pt x="138487" y="209066"/>
                      <a:pt x="143754" y="173971"/>
                      <a:pt x="157744" y="141565"/>
                    </a:cubicBezTo>
                    <a:cubicBezTo>
                      <a:pt x="169851" y="113511"/>
                      <a:pt x="184134" y="71650"/>
                      <a:pt x="183512" y="31416"/>
                    </a:cubicBezTo>
                    <a:cubicBezTo>
                      <a:pt x="183402" y="24558"/>
                      <a:pt x="183402" y="17846"/>
                      <a:pt x="183494" y="11409"/>
                    </a:cubicBezTo>
                    <a:cubicBezTo>
                      <a:pt x="152605" y="23552"/>
                      <a:pt x="112664" y="34690"/>
                      <a:pt x="68279" y="24412"/>
                    </a:cubicBezTo>
                    <a:cubicBezTo>
                      <a:pt x="61458" y="23278"/>
                      <a:pt x="54417" y="21047"/>
                      <a:pt x="47595" y="18889"/>
                    </a:cubicBezTo>
                    <a:cubicBezTo>
                      <a:pt x="37628" y="15725"/>
                      <a:pt x="28064" y="12689"/>
                      <a:pt x="18847" y="12854"/>
                    </a:cubicBezTo>
                    <a:cubicBezTo>
                      <a:pt x="19505" y="16658"/>
                      <a:pt x="20145" y="20352"/>
                      <a:pt x="20785" y="23881"/>
                    </a:cubicBezTo>
                    <a:cubicBezTo>
                      <a:pt x="33934" y="95552"/>
                      <a:pt x="33020" y="122381"/>
                      <a:pt x="32965" y="123478"/>
                    </a:cubicBezTo>
                    <a:cubicBezTo>
                      <a:pt x="32819" y="125142"/>
                      <a:pt x="29527" y="158810"/>
                      <a:pt x="22833" y="179000"/>
                    </a:cubicBezTo>
                    <a:cubicBezTo>
                      <a:pt x="19139" y="190174"/>
                      <a:pt x="1272" y="252280"/>
                      <a:pt x="13141" y="378742"/>
                    </a:cubicBezTo>
                    <a:cubicBezTo>
                      <a:pt x="16945" y="419341"/>
                      <a:pt x="20913" y="456685"/>
                      <a:pt x="24900" y="489732"/>
                    </a:cubicBezTo>
                    <a:cubicBezTo>
                      <a:pt x="28192" y="516816"/>
                      <a:pt x="30661" y="534208"/>
                      <a:pt x="31977" y="5429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5" name="Graphic 4">
              <a:extLst>
                <a:ext uri="{FF2B5EF4-FFF2-40B4-BE49-F238E27FC236}">
                  <a16:creationId xmlns:a16="http://schemas.microsoft.com/office/drawing/2014/main" id="{17DDD760-B3F6-9EAD-27C8-F941DC46D4B4}"/>
                </a:ext>
              </a:extLst>
            </p:cNvPr>
            <p:cNvGrpSpPr/>
            <p:nvPr/>
          </p:nvGrpSpPr>
          <p:grpSpPr>
            <a:xfrm>
              <a:off x="4719901" y="1237999"/>
              <a:ext cx="138364" cy="141774"/>
              <a:chOff x="4719901" y="1237999"/>
              <a:chExt cx="138364" cy="141774"/>
            </a:xfrm>
            <a:solidFill>
              <a:srgbClr val="000000"/>
            </a:solidFill>
          </p:grpSpPr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681CFCFA-7116-F57E-C134-0B48B2731411}"/>
                  </a:ext>
                </a:extLst>
              </p:cNvPr>
              <p:cNvSpPr/>
              <p:nvPr/>
            </p:nvSpPr>
            <p:spPr>
              <a:xfrm>
                <a:off x="4724454" y="1242601"/>
                <a:ext cx="129259" cy="132600"/>
              </a:xfrm>
              <a:custGeom>
                <a:avLst/>
                <a:gdLst>
                  <a:gd name="connsiteX0" fmla="*/ 129259 w 129259"/>
                  <a:gd name="connsiteY0" fmla="*/ 108534 h 132600"/>
                  <a:gd name="connsiteX1" fmla="*/ 83558 w 129259"/>
                  <a:gd name="connsiteY1" fmla="*/ 44928 h 132600"/>
                  <a:gd name="connsiteX2" fmla="*/ 64703 w 129259"/>
                  <a:gd name="connsiteY2" fmla="*/ 3305 h 132600"/>
                  <a:gd name="connsiteX3" fmla="*/ 0 w 129259"/>
                  <a:gd name="connsiteY3" fmla="*/ 132601 h 132600"/>
                  <a:gd name="connsiteX4" fmla="*/ 129259 w 129259"/>
                  <a:gd name="connsiteY4" fmla="*/ 108534 h 13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9" h="132600">
                    <a:moveTo>
                      <a:pt x="129259" y="108534"/>
                    </a:moveTo>
                    <a:cubicBezTo>
                      <a:pt x="115525" y="86899"/>
                      <a:pt x="98024" y="66673"/>
                      <a:pt x="83558" y="44928"/>
                    </a:cubicBezTo>
                    <a:cubicBezTo>
                      <a:pt x="72238" y="29786"/>
                      <a:pt x="72238" y="7090"/>
                      <a:pt x="64703" y="3305"/>
                    </a:cubicBezTo>
                    <a:cubicBezTo>
                      <a:pt x="5084" y="-18732"/>
                      <a:pt x="21177" y="74518"/>
                      <a:pt x="0" y="132601"/>
                    </a:cubicBezTo>
                    <a:cubicBezTo>
                      <a:pt x="35680" y="116946"/>
                      <a:pt x="85862" y="102590"/>
                      <a:pt x="129259" y="1085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D6A4FC74-CEBC-1355-4C24-68D1CBB21BED}"/>
                  </a:ext>
                </a:extLst>
              </p:cNvPr>
              <p:cNvSpPr/>
              <p:nvPr/>
            </p:nvSpPr>
            <p:spPr>
              <a:xfrm>
                <a:off x="4719901" y="1237999"/>
                <a:ext cx="138364" cy="141774"/>
              </a:xfrm>
              <a:custGeom>
                <a:avLst/>
                <a:gdLst>
                  <a:gd name="connsiteX0" fmla="*/ 4572 w 138364"/>
                  <a:gd name="connsiteY0" fmla="*/ 141775 h 141774"/>
                  <a:gd name="connsiteX1" fmla="*/ 1444 w 138364"/>
                  <a:gd name="connsiteY1" fmla="*/ 140531 h 141774"/>
                  <a:gd name="connsiteX2" fmla="*/ 274 w 138364"/>
                  <a:gd name="connsiteY2" fmla="*/ 135630 h 141774"/>
                  <a:gd name="connsiteX3" fmla="*/ 12490 w 138364"/>
                  <a:gd name="connsiteY3" fmla="*/ 75902 h 141774"/>
                  <a:gd name="connsiteX4" fmla="*/ 38349 w 138364"/>
                  <a:gd name="connsiteY4" fmla="*/ 3938 h 141774"/>
                  <a:gd name="connsiteX5" fmla="*/ 70847 w 138364"/>
                  <a:gd name="connsiteY5" fmla="*/ 3609 h 141774"/>
                  <a:gd name="connsiteX6" fmla="*/ 71304 w 138364"/>
                  <a:gd name="connsiteY6" fmla="*/ 3810 h 141774"/>
                  <a:gd name="connsiteX7" fmla="*/ 81546 w 138364"/>
                  <a:gd name="connsiteY7" fmla="*/ 22757 h 141774"/>
                  <a:gd name="connsiteX8" fmla="*/ 91769 w 138364"/>
                  <a:gd name="connsiteY8" fmla="*/ 46769 h 141774"/>
                  <a:gd name="connsiteX9" fmla="*/ 113220 w 138364"/>
                  <a:gd name="connsiteY9" fmla="*/ 76414 h 141774"/>
                  <a:gd name="connsiteX10" fmla="*/ 137653 w 138364"/>
                  <a:gd name="connsiteY10" fmla="*/ 110667 h 141774"/>
                  <a:gd name="connsiteX11" fmla="*/ 137635 w 138364"/>
                  <a:gd name="connsiteY11" fmla="*/ 115587 h 141774"/>
                  <a:gd name="connsiteX12" fmla="*/ 133173 w 138364"/>
                  <a:gd name="connsiteY12" fmla="*/ 117653 h 141774"/>
                  <a:gd name="connsiteX13" fmla="*/ 6382 w 138364"/>
                  <a:gd name="connsiteY13" fmla="*/ 141373 h 141774"/>
                  <a:gd name="connsiteX14" fmla="*/ 4572 w 138364"/>
                  <a:gd name="connsiteY14" fmla="*/ 141775 h 141774"/>
                  <a:gd name="connsiteX15" fmla="*/ 53236 w 138364"/>
                  <a:gd name="connsiteY15" fmla="*/ 9169 h 141774"/>
                  <a:gd name="connsiteX16" fmla="*/ 43049 w 138364"/>
                  <a:gd name="connsiteY16" fmla="*/ 11784 h 141774"/>
                  <a:gd name="connsiteX17" fmla="*/ 21543 w 138364"/>
                  <a:gd name="connsiteY17" fmla="*/ 77145 h 141774"/>
                  <a:gd name="connsiteX18" fmla="*/ 11978 w 138364"/>
                  <a:gd name="connsiteY18" fmla="*/ 129120 h 141774"/>
                  <a:gd name="connsiteX19" fmla="*/ 124669 w 138364"/>
                  <a:gd name="connsiteY19" fmla="*/ 107595 h 141774"/>
                  <a:gd name="connsiteX20" fmla="*/ 105924 w 138364"/>
                  <a:gd name="connsiteY20" fmla="*/ 81937 h 141774"/>
                  <a:gd name="connsiteX21" fmla="*/ 84307 w 138364"/>
                  <a:gd name="connsiteY21" fmla="*/ 52054 h 141774"/>
                  <a:gd name="connsiteX22" fmla="*/ 72767 w 138364"/>
                  <a:gd name="connsiteY22" fmla="*/ 25335 h 141774"/>
                  <a:gd name="connsiteX23" fmla="*/ 67354 w 138364"/>
                  <a:gd name="connsiteY23" fmla="*/ 12076 h 141774"/>
                  <a:gd name="connsiteX24" fmla="*/ 53236 w 138364"/>
                  <a:gd name="connsiteY24" fmla="*/ 9169 h 14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8364" h="141774">
                    <a:moveTo>
                      <a:pt x="4572" y="141775"/>
                    </a:moveTo>
                    <a:cubicBezTo>
                      <a:pt x="3438" y="141775"/>
                      <a:pt x="2304" y="141354"/>
                      <a:pt x="1444" y="140531"/>
                    </a:cubicBezTo>
                    <a:cubicBezTo>
                      <a:pt x="109" y="139269"/>
                      <a:pt x="-348" y="137349"/>
                      <a:pt x="274" y="135630"/>
                    </a:cubicBezTo>
                    <a:cubicBezTo>
                      <a:pt x="6784" y="117781"/>
                      <a:pt x="9674" y="96494"/>
                      <a:pt x="12490" y="75902"/>
                    </a:cubicBezTo>
                    <a:cubicBezTo>
                      <a:pt x="16989" y="42910"/>
                      <a:pt x="20866" y="14417"/>
                      <a:pt x="38349" y="3938"/>
                    </a:cubicBezTo>
                    <a:cubicBezTo>
                      <a:pt x="46908" y="-1201"/>
                      <a:pt x="57552" y="-1310"/>
                      <a:pt x="70847" y="3609"/>
                    </a:cubicBezTo>
                    <a:cubicBezTo>
                      <a:pt x="71012" y="3664"/>
                      <a:pt x="71158" y="3737"/>
                      <a:pt x="71304" y="3810"/>
                    </a:cubicBezTo>
                    <a:cubicBezTo>
                      <a:pt x="76791" y="6554"/>
                      <a:pt x="78894" y="13704"/>
                      <a:pt x="81546" y="22757"/>
                    </a:cubicBezTo>
                    <a:cubicBezTo>
                      <a:pt x="83868" y="30712"/>
                      <a:pt x="86520" y="39746"/>
                      <a:pt x="91769" y="46769"/>
                    </a:cubicBezTo>
                    <a:cubicBezTo>
                      <a:pt x="98554" y="56973"/>
                      <a:pt x="106015" y="66867"/>
                      <a:pt x="113220" y="76414"/>
                    </a:cubicBezTo>
                    <a:cubicBezTo>
                      <a:pt x="121578" y="87496"/>
                      <a:pt x="130228" y="98944"/>
                      <a:pt x="137653" y="110667"/>
                    </a:cubicBezTo>
                    <a:cubicBezTo>
                      <a:pt x="138604" y="112167"/>
                      <a:pt x="138604" y="114087"/>
                      <a:pt x="137635" y="115587"/>
                    </a:cubicBezTo>
                    <a:cubicBezTo>
                      <a:pt x="136666" y="117086"/>
                      <a:pt x="134928" y="117891"/>
                      <a:pt x="133173" y="117653"/>
                    </a:cubicBezTo>
                    <a:cubicBezTo>
                      <a:pt x="83118" y="110777"/>
                      <a:pt x="27834" y="131954"/>
                      <a:pt x="6382" y="141373"/>
                    </a:cubicBezTo>
                    <a:cubicBezTo>
                      <a:pt x="5815" y="141647"/>
                      <a:pt x="5193" y="141775"/>
                      <a:pt x="4572" y="141775"/>
                    </a:cubicBezTo>
                    <a:close/>
                    <a:moveTo>
                      <a:pt x="53236" y="9169"/>
                    </a:moveTo>
                    <a:cubicBezTo>
                      <a:pt x="49341" y="9169"/>
                      <a:pt x="45957" y="10047"/>
                      <a:pt x="43049" y="11784"/>
                    </a:cubicBezTo>
                    <a:cubicBezTo>
                      <a:pt x="29333" y="20014"/>
                      <a:pt x="25548" y="47775"/>
                      <a:pt x="21543" y="77145"/>
                    </a:cubicBezTo>
                    <a:cubicBezTo>
                      <a:pt x="19147" y="94702"/>
                      <a:pt x="16697" y="112734"/>
                      <a:pt x="11978" y="129120"/>
                    </a:cubicBezTo>
                    <a:cubicBezTo>
                      <a:pt x="36484" y="119262"/>
                      <a:pt x="81363" y="104541"/>
                      <a:pt x="124669" y="107595"/>
                    </a:cubicBezTo>
                    <a:cubicBezTo>
                      <a:pt x="118725" y="98908"/>
                      <a:pt x="112233" y="90313"/>
                      <a:pt x="105924" y="81937"/>
                    </a:cubicBezTo>
                    <a:cubicBezTo>
                      <a:pt x="98645" y="72281"/>
                      <a:pt x="91092" y="62295"/>
                      <a:pt x="84307" y="52054"/>
                    </a:cubicBezTo>
                    <a:cubicBezTo>
                      <a:pt x="78217" y="43916"/>
                      <a:pt x="75200" y="33620"/>
                      <a:pt x="72767" y="25335"/>
                    </a:cubicBezTo>
                    <a:cubicBezTo>
                      <a:pt x="71195" y="19959"/>
                      <a:pt x="69238" y="13302"/>
                      <a:pt x="67354" y="12076"/>
                    </a:cubicBezTo>
                    <a:cubicBezTo>
                      <a:pt x="62032" y="10138"/>
                      <a:pt x="57351" y="9169"/>
                      <a:pt x="53236" y="91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8" name="Graphic 4">
              <a:extLst>
                <a:ext uri="{FF2B5EF4-FFF2-40B4-BE49-F238E27FC236}">
                  <a16:creationId xmlns:a16="http://schemas.microsoft.com/office/drawing/2014/main" id="{7BF51E6E-3DC1-B695-3186-D3EF385E6948}"/>
                </a:ext>
              </a:extLst>
            </p:cNvPr>
            <p:cNvGrpSpPr/>
            <p:nvPr/>
          </p:nvGrpSpPr>
          <p:grpSpPr>
            <a:xfrm>
              <a:off x="4702001" y="1345218"/>
              <a:ext cx="198526" cy="526064"/>
              <a:chOff x="4702001" y="1345218"/>
              <a:chExt cx="198526" cy="526064"/>
            </a:xfrm>
          </p:grpSpPr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77305EDD-0AF6-E923-2546-070660C6EEFE}"/>
                  </a:ext>
                </a:extLst>
              </p:cNvPr>
              <p:cNvSpPr/>
              <p:nvPr/>
            </p:nvSpPr>
            <p:spPr>
              <a:xfrm>
                <a:off x="4706550" y="1349774"/>
                <a:ext cx="189341" cy="516943"/>
              </a:xfrm>
              <a:custGeom>
                <a:avLst/>
                <a:gdLst>
                  <a:gd name="connsiteX0" fmla="*/ 170993 w 189341"/>
                  <a:gd name="connsiteY0" fmla="*/ 150518 h 516943"/>
                  <a:gd name="connsiteX1" fmla="*/ 159983 w 189341"/>
                  <a:gd name="connsiteY1" fmla="*/ 25355 h 516943"/>
                  <a:gd name="connsiteX2" fmla="*/ 160331 w 189341"/>
                  <a:gd name="connsiteY2" fmla="*/ 25702 h 516943"/>
                  <a:gd name="connsiteX3" fmla="*/ 147163 w 189341"/>
                  <a:gd name="connsiteY3" fmla="*/ 1379 h 516943"/>
                  <a:gd name="connsiteX4" fmla="*/ 17922 w 189341"/>
                  <a:gd name="connsiteY4" fmla="*/ 25446 h 516943"/>
                  <a:gd name="connsiteX5" fmla="*/ 0 w 189341"/>
                  <a:gd name="connsiteY5" fmla="*/ 54744 h 516943"/>
                  <a:gd name="connsiteX6" fmla="*/ 28932 w 189341"/>
                  <a:gd name="connsiteY6" fmla="*/ 141667 h 516943"/>
                  <a:gd name="connsiteX7" fmla="*/ 42154 w 189341"/>
                  <a:gd name="connsiteY7" fmla="*/ 211454 h 516943"/>
                  <a:gd name="connsiteX8" fmla="*/ 55778 w 189341"/>
                  <a:gd name="connsiteY8" fmla="*/ 369974 h 516943"/>
                  <a:gd name="connsiteX9" fmla="*/ 75438 w 189341"/>
                  <a:gd name="connsiteY9" fmla="*/ 460335 h 516943"/>
                  <a:gd name="connsiteX10" fmla="*/ 78675 w 189341"/>
                  <a:gd name="connsiteY10" fmla="*/ 480360 h 516943"/>
                  <a:gd name="connsiteX11" fmla="*/ 80248 w 189341"/>
                  <a:gd name="connsiteY11" fmla="*/ 514010 h 516943"/>
                  <a:gd name="connsiteX12" fmla="*/ 169914 w 189341"/>
                  <a:gd name="connsiteY12" fmla="*/ 502909 h 516943"/>
                  <a:gd name="connsiteX13" fmla="*/ 169877 w 189341"/>
                  <a:gd name="connsiteY13" fmla="*/ 502781 h 516943"/>
                  <a:gd name="connsiteX14" fmla="*/ 175949 w 189341"/>
                  <a:gd name="connsiteY14" fmla="*/ 453349 h 516943"/>
                  <a:gd name="connsiteX15" fmla="*/ 187507 w 189341"/>
                  <a:gd name="connsiteY15" fmla="*/ 277912 h 516943"/>
                  <a:gd name="connsiteX16" fmla="*/ 170993 w 189341"/>
                  <a:gd name="connsiteY16" fmla="*/ 150518 h 51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341" h="516943">
                    <a:moveTo>
                      <a:pt x="170993" y="150518"/>
                    </a:moveTo>
                    <a:lnTo>
                      <a:pt x="159983" y="25355"/>
                    </a:lnTo>
                    <a:lnTo>
                      <a:pt x="160331" y="25702"/>
                    </a:lnTo>
                    <a:cubicBezTo>
                      <a:pt x="156673" y="17308"/>
                      <a:pt x="152156" y="9243"/>
                      <a:pt x="147163" y="1379"/>
                    </a:cubicBezTo>
                    <a:cubicBezTo>
                      <a:pt x="103766" y="-4583"/>
                      <a:pt x="53584" y="9773"/>
                      <a:pt x="17922" y="25446"/>
                    </a:cubicBezTo>
                    <a:cubicBezTo>
                      <a:pt x="13716" y="36986"/>
                      <a:pt x="8047" y="47154"/>
                      <a:pt x="0" y="54744"/>
                    </a:cubicBezTo>
                    <a:cubicBezTo>
                      <a:pt x="8412" y="74111"/>
                      <a:pt x="28932" y="141667"/>
                      <a:pt x="28932" y="141667"/>
                    </a:cubicBezTo>
                    <a:cubicBezTo>
                      <a:pt x="28932" y="141667"/>
                      <a:pt x="38844" y="159388"/>
                      <a:pt x="42154" y="211454"/>
                    </a:cubicBezTo>
                    <a:cubicBezTo>
                      <a:pt x="45519" y="264379"/>
                      <a:pt x="23829" y="252053"/>
                      <a:pt x="55778" y="369974"/>
                    </a:cubicBezTo>
                    <a:cubicBezTo>
                      <a:pt x="63843" y="399747"/>
                      <a:pt x="70336" y="429904"/>
                      <a:pt x="75438" y="460335"/>
                    </a:cubicBezTo>
                    <a:cubicBezTo>
                      <a:pt x="76554" y="467010"/>
                      <a:pt x="77687" y="473667"/>
                      <a:pt x="78675" y="480360"/>
                    </a:cubicBezTo>
                    <a:cubicBezTo>
                      <a:pt x="80595" y="493509"/>
                      <a:pt x="82442" y="504007"/>
                      <a:pt x="80248" y="514010"/>
                    </a:cubicBezTo>
                    <a:cubicBezTo>
                      <a:pt x="114355" y="520722"/>
                      <a:pt x="143634" y="515455"/>
                      <a:pt x="169914" y="502909"/>
                    </a:cubicBezTo>
                    <a:lnTo>
                      <a:pt x="169877" y="502781"/>
                    </a:lnTo>
                    <a:cubicBezTo>
                      <a:pt x="169877" y="502781"/>
                      <a:pt x="172584" y="482226"/>
                      <a:pt x="175949" y="453349"/>
                    </a:cubicBezTo>
                    <a:cubicBezTo>
                      <a:pt x="182642" y="395815"/>
                      <a:pt x="191896" y="305198"/>
                      <a:pt x="187507" y="277912"/>
                    </a:cubicBezTo>
                    <a:cubicBezTo>
                      <a:pt x="187525" y="277894"/>
                      <a:pt x="197437" y="192617"/>
                      <a:pt x="170993" y="15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52015347-3107-05F9-0B6C-EBE66F3B1EAA}"/>
                  </a:ext>
                </a:extLst>
              </p:cNvPr>
              <p:cNvSpPr/>
              <p:nvPr/>
            </p:nvSpPr>
            <p:spPr>
              <a:xfrm>
                <a:off x="4702001" y="1345218"/>
                <a:ext cx="198526" cy="526064"/>
              </a:xfrm>
              <a:custGeom>
                <a:avLst/>
                <a:gdLst>
                  <a:gd name="connsiteX0" fmla="*/ 114094 w 198526"/>
                  <a:gd name="connsiteY0" fmla="*/ 526064 h 526064"/>
                  <a:gd name="connsiteX1" fmla="*/ 83919 w 198526"/>
                  <a:gd name="connsiteY1" fmla="*/ 523028 h 526064"/>
                  <a:gd name="connsiteX2" fmla="*/ 80975 w 198526"/>
                  <a:gd name="connsiteY2" fmla="*/ 521053 h 526064"/>
                  <a:gd name="connsiteX3" fmla="*/ 80335 w 198526"/>
                  <a:gd name="connsiteY3" fmla="*/ 517579 h 526064"/>
                  <a:gd name="connsiteX4" fmla="*/ 79109 w 198526"/>
                  <a:gd name="connsiteY4" fmla="*/ 488263 h 526064"/>
                  <a:gd name="connsiteX5" fmla="*/ 78707 w 198526"/>
                  <a:gd name="connsiteY5" fmla="*/ 485575 h 526064"/>
                  <a:gd name="connsiteX6" fmla="*/ 75726 w 198526"/>
                  <a:gd name="connsiteY6" fmla="*/ 467031 h 526064"/>
                  <a:gd name="connsiteX7" fmla="*/ 75488 w 198526"/>
                  <a:gd name="connsiteY7" fmla="*/ 465659 h 526064"/>
                  <a:gd name="connsiteX8" fmla="*/ 55920 w 198526"/>
                  <a:gd name="connsiteY8" fmla="*/ 375737 h 526064"/>
                  <a:gd name="connsiteX9" fmla="*/ 40265 w 198526"/>
                  <a:gd name="connsiteY9" fmla="*/ 252750 h 526064"/>
                  <a:gd name="connsiteX10" fmla="*/ 42149 w 198526"/>
                  <a:gd name="connsiteY10" fmla="*/ 216320 h 526064"/>
                  <a:gd name="connsiteX11" fmla="*/ 29494 w 198526"/>
                  <a:gd name="connsiteY11" fmla="*/ 148454 h 526064"/>
                  <a:gd name="connsiteX12" fmla="*/ 29128 w 198526"/>
                  <a:gd name="connsiteY12" fmla="*/ 147576 h 526064"/>
                  <a:gd name="connsiteX13" fmla="*/ 379 w 198526"/>
                  <a:gd name="connsiteY13" fmla="*/ 61128 h 526064"/>
                  <a:gd name="connsiteX14" fmla="*/ 1440 w 198526"/>
                  <a:gd name="connsiteY14" fmla="*/ 55971 h 526064"/>
                  <a:gd name="connsiteX15" fmla="*/ 18192 w 198526"/>
                  <a:gd name="connsiteY15" fmla="*/ 28448 h 526064"/>
                  <a:gd name="connsiteX16" fmla="*/ 20642 w 198526"/>
                  <a:gd name="connsiteY16" fmla="*/ 25833 h 526064"/>
                  <a:gd name="connsiteX17" fmla="*/ 152353 w 198526"/>
                  <a:gd name="connsiteY17" fmla="*/ 1418 h 526064"/>
                  <a:gd name="connsiteX18" fmla="*/ 155589 w 198526"/>
                  <a:gd name="connsiteY18" fmla="*/ 3503 h 526064"/>
                  <a:gd name="connsiteX19" fmla="*/ 169086 w 198526"/>
                  <a:gd name="connsiteY19" fmla="*/ 28448 h 526064"/>
                  <a:gd name="connsiteX20" fmla="*/ 169287 w 198526"/>
                  <a:gd name="connsiteY20" fmla="*/ 31557 h 526064"/>
                  <a:gd name="connsiteX21" fmla="*/ 180022 w 198526"/>
                  <a:gd name="connsiteY21" fmla="*/ 153629 h 526064"/>
                  <a:gd name="connsiteX22" fmla="*/ 196683 w 198526"/>
                  <a:gd name="connsiteY22" fmla="*/ 282395 h 526064"/>
                  <a:gd name="connsiteX23" fmla="*/ 185051 w 198526"/>
                  <a:gd name="connsiteY23" fmla="*/ 458453 h 526064"/>
                  <a:gd name="connsiteX24" fmla="*/ 179017 w 198526"/>
                  <a:gd name="connsiteY24" fmla="*/ 507740 h 526064"/>
                  <a:gd name="connsiteX25" fmla="*/ 176456 w 198526"/>
                  <a:gd name="connsiteY25" fmla="*/ 511598 h 526064"/>
                  <a:gd name="connsiteX26" fmla="*/ 114094 w 198526"/>
                  <a:gd name="connsiteY26" fmla="*/ 526064 h 526064"/>
                  <a:gd name="connsiteX27" fmla="*/ 90045 w 198526"/>
                  <a:gd name="connsiteY27" fmla="*/ 514854 h 526064"/>
                  <a:gd name="connsiteX28" fmla="*/ 170238 w 198526"/>
                  <a:gd name="connsiteY28" fmla="*/ 504375 h 526064"/>
                  <a:gd name="connsiteX29" fmla="*/ 175981 w 198526"/>
                  <a:gd name="connsiteY29" fmla="*/ 457356 h 526064"/>
                  <a:gd name="connsiteX30" fmla="*/ 187557 w 198526"/>
                  <a:gd name="connsiteY30" fmla="*/ 283181 h 526064"/>
                  <a:gd name="connsiteX31" fmla="*/ 187539 w 198526"/>
                  <a:gd name="connsiteY31" fmla="*/ 281919 h 526064"/>
                  <a:gd name="connsiteX32" fmla="*/ 171683 w 198526"/>
                  <a:gd name="connsiteY32" fmla="*/ 157506 h 526064"/>
                  <a:gd name="connsiteX33" fmla="*/ 171006 w 198526"/>
                  <a:gd name="connsiteY33" fmla="*/ 155476 h 526064"/>
                  <a:gd name="connsiteX34" fmla="*/ 160015 w 198526"/>
                  <a:gd name="connsiteY34" fmla="*/ 30533 h 526064"/>
                  <a:gd name="connsiteX35" fmla="*/ 149006 w 198526"/>
                  <a:gd name="connsiteY35" fmla="*/ 10178 h 526064"/>
                  <a:gd name="connsiteX36" fmla="*/ 26092 w 198526"/>
                  <a:gd name="connsiteY36" fmla="*/ 33404 h 526064"/>
                  <a:gd name="connsiteX37" fmla="*/ 9980 w 198526"/>
                  <a:gd name="connsiteY37" fmla="*/ 60342 h 526064"/>
                  <a:gd name="connsiteX38" fmla="*/ 37778 w 198526"/>
                  <a:gd name="connsiteY38" fmla="*/ 144467 h 526064"/>
                  <a:gd name="connsiteX39" fmla="*/ 51311 w 198526"/>
                  <a:gd name="connsiteY39" fmla="*/ 215699 h 526064"/>
                  <a:gd name="connsiteX40" fmla="*/ 49355 w 198526"/>
                  <a:gd name="connsiteY40" fmla="*/ 254048 h 526064"/>
                  <a:gd name="connsiteX41" fmla="*/ 64808 w 198526"/>
                  <a:gd name="connsiteY41" fmla="*/ 373305 h 526064"/>
                  <a:gd name="connsiteX42" fmla="*/ 84559 w 198526"/>
                  <a:gd name="connsiteY42" fmla="*/ 464104 h 526064"/>
                  <a:gd name="connsiteX43" fmla="*/ 84797 w 198526"/>
                  <a:gd name="connsiteY43" fmla="*/ 465476 h 526064"/>
                  <a:gd name="connsiteX44" fmla="*/ 87814 w 198526"/>
                  <a:gd name="connsiteY44" fmla="*/ 484221 h 526064"/>
                  <a:gd name="connsiteX45" fmla="*/ 88217 w 198526"/>
                  <a:gd name="connsiteY45" fmla="*/ 486910 h 526064"/>
                  <a:gd name="connsiteX46" fmla="*/ 90045 w 198526"/>
                  <a:gd name="connsiteY46" fmla="*/ 514854 h 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98526" h="526064">
                    <a:moveTo>
                      <a:pt x="114094" y="526064"/>
                    </a:moveTo>
                    <a:cubicBezTo>
                      <a:pt x="104237" y="526064"/>
                      <a:pt x="94197" y="525040"/>
                      <a:pt x="83919" y="523028"/>
                    </a:cubicBezTo>
                    <a:cubicBezTo>
                      <a:pt x="82712" y="522791"/>
                      <a:pt x="81651" y="522077"/>
                      <a:pt x="80975" y="521053"/>
                    </a:cubicBezTo>
                    <a:cubicBezTo>
                      <a:pt x="80298" y="520029"/>
                      <a:pt x="80078" y="518767"/>
                      <a:pt x="80335" y="517579"/>
                    </a:cubicBezTo>
                    <a:cubicBezTo>
                      <a:pt x="82200" y="509075"/>
                      <a:pt x="80828" y="499894"/>
                      <a:pt x="79109" y="488263"/>
                    </a:cubicBezTo>
                    <a:lnTo>
                      <a:pt x="78707" y="485575"/>
                    </a:lnTo>
                    <a:cubicBezTo>
                      <a:pt x="77792" y="479375"/>
                      <a:pt x="76768" y="473212"/>
                      <a:pt x="75726" y="467031"/>
                    </a:cubicBezTo>
                    <a:lnTo>
                      <a:pt x="75488" y="465659"/>
                    </a:lnTo>
                    <a:cubicBezTo>
                      <a:pt x="70294" y="434734"/>
                      <a:pt x="63711" y="404486"/>
                      <a:pt x="55920" y="375737"/>
                    </a:cubicBezTo>
                    <a:cubicBezTo>
                      <a:pt x="34029" y="294922"/>
                      <a:pt x="37047" y="274440"/>
                      <a:pt x="40265" y="252750"/>
                    </a:cubicBezTo>
                    <a:cubicBezTo>
                      <a:pt x="41710" y="242984"/>
                      <a:pt x="43191" y="232889"/>
                      <a:pt x="42149" y="216320"/>
                    </a:cubicBezTo>
                    <a:cubicBezTo>
                      <a:pt x="38985" y="166394"/>
                      <a:pt x="29585" y="148636"/>
                      <a:pt x="29494" y="148454"/>
                    </a:cubicBezTo>
                    <a:cubicBezTo>
                      <a:pt x="29348" y="148179"/>
                      <a:pt x="29219" y="147868"/>
                      <a:pt x="29128" y="147576"/>
                    </a:cubicBezTo>
                    <a:cubicBezTo>
                      <a:pt x="28927" y="146899"/>
                      <a:pt x="8591" y="80038"/>
                      <a:pt x="379" y="61128"/>
                    </a:cubicBezTo>
                    <a:cubicBezTo>
                      <a:pt x="-389" y="59354"/>
                      <a:pt x="32" y="57306"/>
                      <a:pt x="1440" y="55971"/>
                    </a:cubicBezTo>
                    <a:cubicBezTo>
                      <a:pt x="8335" y="49461"/>
                      <a:pt x="13821" y="40463"/>
                      <a:pt x="18192" y="28448"/>
                    </a:cubicBezTo>
                    <a:cubicBezTo>
                      <a:pt x="18613" y="27277"/>
                      <a:pt x="19509" y="26326"/>
                      <a:pt x="20642" y="25833"/>
                    </a:cubicBezTo>
                    <a:cubicBezTo>
                      <a:pt x="42808" y="16103"/>
                      <a:pt x="99994" y="-5751"/>
                      <a:pt x="152353" y="1418"/>
                    </a:cubicBezTo>
                    <a:cubicBezTo>
                      <a:pt x="153688" y="1601"/>
                      <a:pt x="154876" y="2369"/>
                      <a:pt x="155589" y="3503"/>
                    </a:cubicBezTo>
                    <a:cubicBezTo>
                      <a:pt x="161222" y="12391"/>
                      <a:pt x="165648" y="20547"/>
                      <a:pt x="169086" y="28448"/>
                    </a:cubicBezTo>
                    <a:cubicBezTo>
                      <a:pt x="169525" y="29454"/>
                      <a:pt x="169580" y="30551"/>
                      <a:pt x="169287" y="31557"/>
                    </a:cubicBezTo>
                    <a:lnTo>
                      <a:pt x="180022" y="153629"/>
                    </a:lnTo>
                    <a:cubicBezTo>
                      <a:pt x="205388" y="195399"/>
                      <a:pt x="197615" y="273946"/>
                      <a:pt x="196683" y="282395"/>
                    </a:cubicBezTo>
                    <a:cubicBezTo>
                      <a:pt x="200779" y="309882"/>
                      <a:pt x="192641" y="393165"/>
                      <a:pt x="185051" y="458453"/>
                    </a:cubicBezTo>
                    <a:cubicBezTo>
                      <a:pt x="181906" y="485465"/>
                      <a:pt x="179309" y="505454"/>
                      <a:pt x="179017" y="507740"/>
                    </a:cubicBezTo>
                    <a:cubicBezTo>
                      <a:pt x="178888" y="509367"/>
                      <a:pt x="177956" y="510885"/>
                      <a:pt x="176456" y="511598"/>
                    </a:cubicBezTo>
                    <a:cubicBezTo>
                      <a:pt x="156157" y="521254"/>
                      <a:pt x="135564" y="526064"/>
                      <a:pt x="114094" y="526064"/>
                    </a:cubicBezTo>
                    <a:close/>
                    <a:moveTo>
                      <a:pt x="90045" y="514854"/>
                    </a:moveTo>
                    <a:cubicBezTo>
                      <a:pt x="118209" y="519590"/>
                      <a:pt x="144507" y="516170"/>
                      <a:pt x="170238" y="504375"/>
                    </a:cubicBezTo>
                    <a:cubicBezTo>
                      <a:pt x="171043" y="498193"/>
                      <a:pt x="173311" y="480326"/>
                      <a:pt x="175981" y="457356"/>
                    </a:cubicBezTo>
                    <a:cubicBezTo>
                      <a:pt x="186697" y="365166"/>
                      <a:pt x="190812" y="303298"/>
                      <a:pt x="187557" y="283181"/>
                    </a:cubicBezTo>
                    <a:cubicBezTo>
                      <a:pt x="187484" y="282761"/>
                      <a:pt x="187484" y="282340"/>
                      <a:pt x="187539" y="281919"/>
                    </a:cubicBezTo>
                    <a:cubicBezTo>
                      <a:pt x="187630" y="281078"/>
                      <a:pt x="196957" y="197721"/>
                      <a:pt x="171683" y="157506"/>
                    </a:cubicBezTo>
                    <a:cubicBezTo>
                      <a:pt x="171299" y="156884"/>
                      <a:pt x="171061" y="156189"/>
                      <a:pt x="171006" y="155476"/>
                    </a:cubicBezTo>
                    <a:lnTo>
                      <a:pt x="160015" y="30533"/>
                    </a:lnTo>
                    <a:cubicBezTo>
                      <a:pt x="157108" y="24077"/>
                      <a:pt x="153487" y="17384"/>
                      <a:pt x="149006" y="10178"/>
                    </a:cubicBezTo>
                    <a:cubicBezTo>
                      <a:pt x="100854" y="4344"/>
                      <a:pt x="48349" y="23784"/>
                      <a:pt x="26092" y="33404"/>
                    </a:cubicBezTo>
                    <a:cubicBezTo>
                      <a:pt x="21813" y="44614"/>
                      <a:pt x="16509" y="53466"/>
                      <a:pt x="9980" y="60342"/>
                    </a:cubicBezTo>
                    <a:cubicBezTo>
                      <a:pt x="18667" y="81904"/>
                      <a:pt x="35968" y="138578"/>
                      <a:pt x="37778" y="144467"/>
                    </a:cubicBezTo>
                    <a:cubicBezTo>
                      <a:pt x="39442" y="147777"/>
                      <a:pt x="48239" y="167235"/>
                      <a:pt x="51311" y="215699"/>
                    </a:cubicBezTo>
                    <a:cubicBezTo>
                      <a:pt x="52427" y="233237"/>
                      <a:pt x="50854" y="243826"/>
                      <a:pt x="49355" y="254048"/>
                    </a:cubicBezTo>
                    <a:cubicBezTo>
                      <a:pt x="46300" y="274769"/>
                      <a:pt x="43393" y="294337"/>
                      <a:pt x="64808" y="373305"/>
                    </a:cubicBezTo>
                    <a:cubicBezTo>
                      <a:pt x="72672" y="402346"/>
                      <a:pt x="79329" y="432887"/>
                      <a:pt x="84559" y="464104"/>
                    </a:cubicBezTo>
                    <a:lnTo>
                      <a:pt x="84797" y="465476"/>
                    </a:lnTo>
                    <a:cubicBezTo>
                      <a:pt x="85857" y="471712"/>
                      <a:pt x="86900" y="477948"/>
                      <a:pt x="87814" y="484221"/>
                    </a:cubicBezTo>
                    <a:lnTo>
                      <a:pt x="88217" y="486910"/>
                    </a:lnTo>
                    <a:cubicBezTo>
                      <a:pt x="89680" y="497114"/>
                      <a:pt x="91015" y="506167"/>
                      <a:pt x="90045" y="5148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91" name="Graphic 4">
              <a:extLst>
                <a:ext uri="{FF2B5EF4-FFF2-40B4-BE49-F238E27FC236}">
                  <a16:creationId xmlns:a16="http://schemas.microsoft.com/office/drawing/2014/main" id="{809C70D9-423D-F3E1-9A38-3F572E4232D6}"/>
                </a:ext>
              </a:extLst>
            </p:cNvPr>
            <p:cNvGrpSpPr/>
            <p:nvPr/>
          </p:nvGrpSpPr>
          <p:grpSpPr>
            <a:xfrm>
              <a:off x="4774744" y="1848059"/>
              <a:ext cx="235362" cy="165906"/>
              <a:chOff x="4774744" y="1848059"/>
              <a:chExt cx="235362" cy="165906"/>
            </a:xfrm>
            <a:solidFill>
              <a:srgbClr val="000000"/>
            </a:solidFill>
          </p:grpSpPr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F5A47ADF-4CD8-62DB-50EC-C60A56E3CBC3}"/>
                  </a:ext>
                </a:extLst>
              </p:cNvPr>
              <p:cNvSpPr/>
              <p:nvPr/>
            </p:nvSpPr>
            <p:spPr>
              <a:xfrm>
                <a:off x="4779308" y="1852647"/>
                <a:ext cx="226213" cy="156738"/>
              </a:xfrm>
              <a:custGeom>
                <a:avLst/>
                <a:gdLst>
                  <a:gd name="connsiteX0" fmla="*/ 225976 w 226213"/>
                  <a:gd name="connsiteY0" fmla="*/ 136136 h 156738"/>
                  <a:gd name="connsiteX1" fmla="*/ 225574 w 226213"/>
                  <a:gd name="connsiteY1" fmla="*/ 134014 h 156738"/>
                  <a:gd name="connsiteX2" fmla="*/ 190735 w 226213"/>
                  <a:gd name="connsiteY2" fmla="*/ 86283 h 156738"/>
                  <a:gd name="connsiteX3" fmla="*/ 124661 w 226213"/>
                  <a:gd name="connsiteY3" fmla="*/ 53054 h 156738"/>
                  <a:gd name="connsiteX4" fmla="*/ 102496 w 226213"/>
                  <a:gd name="connsiteY4" fmla="*/ 23299 h 156738"/>
                  <a:gd name="connsiteX5" fmla="*/ 97156 w 226213"/>
                  <a:gd name="connsiteY5" fmla="*/ 0 h 156738"/>
                  <a:gd name="connsiteX6" fmla="*/ 7490 w 226213"/>
                  <a:gd name="connsiteY6" fmla="*/ 11101 h 156738"/>
                  <a:gd name="connsiteX7" fmla="*/ 3960 w 226213"/>
                  <a:gd name="connsiteY7" fmla="*/ 20757 h 156738"/>
                  <a:gd name="connsiteX8" fmla="*/ 2643 w 226213"/>
                  <a:gd name="connsiteY8" fmla="*/ 49048 h 156738"/>
                  <a:gd name="connsiteX9" fmla="*/ 16359 w 226213"/>
                  <a:gd name="connsiteY9" fmla="*/ 95847 h 156738"/>
                  <a:gd name="connsiteX10" fmla="*/ 16597 w 226213"/>
                  <a:gd name="connsiteY10" fmla="*/ 119476 h 156738"/>
                  <a:gd name="connsiteX11" fmla="*/ 27771 w 226213"/>
                  <a:gd name="connsiteY11" fmla="*/ 132789 h 156738"/>
                  <a:gd name="connsiteX12" fmla="*/ 83166 w 226213"/>
                  <a:gd name="connsiteY12" fmla="*/ 132990 h 156738"/>
                  <a:gd name="connsiteX13" fmla="*/ 104489 w 226213"/>
                  <a:gd name="connsiteY13" fmla="*/ 141970 h 156738"/>
                  <a:gd name="connsiteX14" fmla="*/ 162481 w 226213"/>
                  <a:gd name="connsiteY14" fmla="*/ 156381 h 156738"/>
                  <a:gd name="connsiteX15" fmla="*/ 215424 w 226213"/>
                  <a:gd name="connsiteY15" fmla="*/ 150071 h 156738"/>
                  <a:gd name="connsiteX16" fmla="*/ 225976 w 226213"/>
                  <a:gd name="connsiteY16" fmla="*/ 136136 h 156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6213" h="156738">
                    <a:moveTo>
                      <a:pt x="225976" y="136136"/>
                    </a:moveTo>
                    <a:cubicBezTo>
                      <a:pt x="225830" y="135441"/>
                      <a:pt x="225702" y="134728"/>
                      <a:pt x="225574" y="134014"/>
                    </a:cubicBezTo>
                    <a:cubicBezTo>
                      <a:pt x="222538" y="117757"/>
                      <a:pt x="220289" y="97951"/>
                      <a:pt x="190735" y="86283"/>
                    </a:cubicBezTo>
                    <a:cubicBezTo>
                      <a:pt x="159902" y="74103"/>
                      <a:pt x="124661" y="53054"/>
                      <a:pt x="124661" y="53054"/>
                    </a:cubicBezTo>
                    <a:cubicBezTo>
                      <a:pt x="113432" y="46708"/>
                      <a:pt x="105404" y="35899"/>
                      <a:pt x="102496" y="23299"/>
                    </a:cubicBezTo>
                    <a:lnTo>
                      <a:pt x="97156" y="0"/>
                    </a:lnTo>
                    <a:cubicBezTo>
                      <a:pt x="70876" y="12546"/>
                      <a:pt x="41597" y="17831"/>
                      <a:pt x="7490" y="11101"/>
                    </a:cubicBezTo>
                    <a:cubicBezTo>
                      <a:pt x="6777" y="14356"/>
                      <a:pt x="5643" y="17538"/>
                      <a:pt x="3960" y="20757"/>
                    </a:cubicBezTo>
                    <a:cubicBezTo>
                      <a:pt x="-685" y="29590"/>
                      <a:pt x="-1398" y="39923"/>
                      <a:pt x="2643" y="49048"/>
                    </a:cubicBezTo>
                    <a:cubicBezTo>
                      <a:pt x="9245" y="63972"/>
                      <a:pt x="14165" y="79882"/>
                      <a:pt x="16359" y="95847"/>
                    </a:cubicBezTo>
                    <a:cubicBezTo>
                      <a:pt x="17109" y="101334"/>
                      <a:pt x="15719" y="111283"/>
                      <a:pt x="16597" y="119476"/>
                    </a:cubicBezTo>
                    <a:cubicBezTo>
                      <a:pt x="17384" y="126827"/>
                      <a:pt x="20017" y="132789"/>
                      <a:pt x="27771" y="132789"/>
                    </a:cubicBezTo>
                    <a:cubicBezTo>
                      <a:pt x="46187" y="132789"/>
                      <a:pt x="64878" y="129497"/>
                      <a:pt x="83166" y="132990"/>
                    </a:cubicBezTo>
                    <a:cubicBezTo>
                      <a:pt x="90901" y="134472"/>
                      <a:pt x="97522" y="138513"/>
                      <a:pt x="104489" y="141970"/>
                    </a:cubicBezTo>
                    <a:cubicBezTo>
                      <a:pt x="121058" y="150163"/>
                      <a:pt x="144156" y="155082"/>
                      <a:pt x="162481" y="156381"/>
                    </a:cubicBezTo>
                    <a:cubicBezTo>
                      <a:pt x="179854" y="157606"/>
                      <a:pt x="198618" y="155722"/>
                      <a:pt x="215424" y="150071"/>
                    </a:cubicBezTo>
                    <a:cubicBezTo>
                      <a:pt x="221752" y="147968"/>
                      <a:pt x="227458" y="143506"/>
                      <a:pt x="225976" y="1361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15E4250C-0269-CACD-E05B-2959A6E7CB29}"/>
                  </a:ext>
                </a:extLst>
              </p:cNvPr>
              <p:cNvSpPr/>
              <p:nvPr/>
            </p:nvSpPr>
            <p:spPr>
              <a:xfrm>
                <a:off x="4774744" y="1848059"/>
                <a:ext cx="235362" cy="165906"/>
              </a:xfrm>
              <a:custGeom>
                <a:avLst/>
                <a:gdLst>
                  <a:gd name="connsiteX0" fmla="*/ 177158 w 235362"/>
                  <a:gd name="connsiteY0" fmla="*/ 165906 h 165906"/>
                  <a:gd name="connsiteX1" fmla="*/ 166715 w 235362"/>
                  <a:gd name="connsiteY1" fmla="*/ 165541 h 165906"/>
                  <a:gd name="connsiteX2" fmla="*/ 107023 w 235362"/>
                  <a:gd name="connsiteY2" fmla="*/ 150673 h 165906"/>
                  <a:gd name="connsiteX3" fmla="*/ 102835 w 235362"/>
                  <a:gd name="connsiteY3" fmla="*/ 148551 h 165906"/>
                  <a:gd name="connsiteX4" fmla="*/ 86870 w 235362"/>
                  <a:gd name="connsiteY4" fmla="*/ 142095 h 165906"/>
                  <a:gd name="connsiteX5" fmla="*/ 50696 w 235362"/>
                  <a:gd name="connsiteY5" fmla="*/ 141254 h 165906"/>
                  <a:gd name="connsiteX6" fmla="*/ 32335 w 235362"/>
                  <a:gd name="connsiteY6" fmla="*/ 141968 h 165906"/>
                  <a:gd name="connsiteX7" fmla="*/ 16626 w 235362"/>
                  <a:gd name="connsiteY7" fmla="*/ 124576 h 165906"/>
                  <a:gd name="connsiteX8" fmla="*/ 16461 w 235362"/>
                  <a:gd name="connsiteY8" fmla="*/ 110421 h 165906"/>
                  <a:gd name="connsiteX9" fmla="*/ 16406 w 235362"/>
                  <a:gd name="connsiteY9" fmla="*/ 101076 h 165906"/>
                  <a:gd name="connsiteX10" fmla="*/ 3038 w 235362"/>
                  <a:gd name="connsiteY10" fmla="*/ 55502 h 165906"/>
                  <a:gd name="connsiteX11" fmla="*/ 4482 w 235362"/>
                  <a:gd name="connsiteY11" fmla="*/ 23223 h 165906"/>
                  <a:gd name="connsiteX12" fmla="*/ 7591 w 235362"/>
                  <a:gd name="connsiteY12" fmla="*/ 14701 h 165906"/>
                  <a:gd name="connsiteX13" fmla="*/ 12950 w 235362"/>
                  <a:gd name="connsiteY13" fmla="*/ 11190 h 165906"/>
                  <a:gd name="connsiteX14" fmla="*/ 99763 w 235362"/>
                  <a:gd name="connsiteY14" fmla="*/ 437 h 165906"/>
                  <a:gd name="connsiteX15" fmla="*/ 103731 w 235362"/>
                  <a:gd name="connsiteY15" fmla="*/ 455 h 165906"/>
                  <a:gd name="connsiteX16" fmla="*/ 106200 w 235362"/>
                  <a:gd name="connsiteY16" fmla="*/ 3546 h 165906"/>
                  <a:gd name="connsiteX17" fmla="*/ 111540 w 235362"/>
                  <a:gd name="connsiteY17" fmla="*/ 26844 h 165906"/>
                  <a:gd name="connsiteX18" fmla="*/ 131493 w 235362"/>
                  <a:gd name="connsiteY18" fmla="*/ 53636 h 165906"/>
                  <a:gd name="connsiteX19" fmla="*/ 197000 w 235362"/>
                  <a:gd name="connsiteY19" fmla="*/ 86591 h 165906"/>
                  <a:gd name="connsiteX20" fmla="*/ 234216 w 235362"/>
                  <a:gd name="connsiteY20" fmla="*/ 135402 h 165906"/>
                  <a:gd name="connsiteX21" fmla="*/ 235039 w 235362"/>
                  <a:gd name="connsiteY21" fmla="*/ 139791 h 165906"/>
                  <a:gd name="connsiteX22" fmla="*/ 235039 w 235362"/>
                  <a:gd name="connsiteY22" fmla="*/ 139791 h 165906"/>
                  <a:gd name="connsiteX23" fmla="*/ 221451 w 235362"/>
                  <a:gd name="connsiteY23" fmla="*/ 158975 h 165906"/>
                  <a:gd name="connsiteX24" fmla="*/ 177158 w 235362"/>
                  <a:gd name="connsiteY24" fmla="*/ 165906 h 165906"/>
                  <a:gd name="connsiteX25" fmla="*/ 68564 w 235362"/>
                  <a:gd name="connsiteY25" fmla="*/ 131415 h 165906"/>
                  <a:gd name="connsiteX26" fmla="*/ 88589 w 235362"/>
                  <a:gd name="connsiteY26" fmla="*/ 133098 h 165906"/>
                  <a:gd name="connsiteX27" fmla="*/ 107042 w 235362"/>
                  <a:gd name="connsiteY27" fmla="*/ 140413 h 165906"/>
                  <a:gd name="connsiteX28" fmla="*/ 111083 w 235362"/>
                  <a:gd name="connsiteY28" fmla="*/ 142461 h 165906"/>
                  <a:gd name="connsiteX29" fmla="*/ 167374 w 235362"/>
                  <a:gd name="connsiteY29" fmla="*/ 156397 h 165906"/>
                  <a:gd name="connsiteX30" fmla="*/ 218544 w 235362"/>
                  <a:gd name="connsiteY30" fmla="*/ 150325 h 165906"/>
                  <a:gd name="connsiteX31" fmla="*/ 226078 w 235362"/>
                  <a:gd name="connsiteY31" fmla="*/ 141583 h 165906"/>
                  <a:gd name="connsiteX32" fmla="*/ 225237 w 235362"/>
                  <a:gd name="connsiteY32" fmla="*/ 137048 h 165906"/>
                  <a:gd name="connsiteX33" fmla="*/ 193654 w 235362"/>
                  <a:gd name="connsiteY33" fmla="*/ 95095 h 165906"/>
                  <a:gd name="connsiteX34" fmla="*/ 126921 w 235362"/>
                  <a:gd name="connsiteY34" fmla="*/ 61537 h 165906"/>
                  <a:gd name="connsiteX35" fmla="*/ 102652 w 235362"/>
                  <a:gd name="connsiteY35" fmla="*/ 28893 h 165906"/>
                  <a:gd name="connsiteX36" fmla="*/ 98556 w 235362"/>
                  <a:gd name="connsiteY36" fmla="*/ 11062 h 165906"/>
                  <a:gd name="connsiteX37" fmla="*/ 15382 w 235362"/>
                  <a:gd name="connsiteY37" fmla="*/ 20937 h 165906"/>
                  <a:gd name="connsiteX38" fmla="*/ 12602 w 235362"/>
                  <a:gd name="connsiteY38" fmla="*/ 27485 h 165906"/>
                  <a:gd name="connsiteX39" fmla="*/ 11414 w 235362"/>
                  <a:gd name="connsiteY39" fmla="*/ 51789 h 165906"/>
                  <a:gd name="connsiteX40" fmla="*/ 25477 w 235362"/>
                  <a:gd name="connsiteY40" fmla="*/ 99814 h 165906"/>
                  <a:gd name="connsiteX41" fmla="*/ 25605 w 235362"/>
                  <a:gd name="connsiteY41" fmla="*/ 110713 h 165906"/>
                  <a:gd name="connsiteX42" fmla="*/ 25733 w 235362"/>
                  <a:gd name="connsiteY42" fmla="*/ 123570 h 165906"/>
                  <a:gd name="connsiteX43" fmla="*/ 32353 w 235362"/>
                  <a:gd name="connsiteY43" fmla="*/ 132805 h 165906"/>
                  <a:gd name="connsiteX44" fmla="*/ 50184 w 235362"/>
                  <a:gd name="connsiteY44" fmla="*/ 132110 h 165906"/>
                  <a:gd name="connsiteX45" fmla="*/ 68564 w 235362"/>
                  <a:gd name="connsiteY45" fmla="*/ 131415 h 165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35362" h="165906">
                    <a:moveTo>
                      <a:pt x="177158" y="165906"/>
                    </a:moveTo>
                    <a:cubicBezTo>
                      <a:pt x="173665" y="165906"/>
                      <a:pt x="170190" y="165779"/>
                      <a:pt x="166715" y="165541"/>
                    </a:cubicBezTo>
                    <a:cubicBezTo>
                      <a:pt x="150000" y="164352"/>
                      <a:pt x="125531" y="159835"/>
                      <a:pt x="107023" y="150673"/>
                    </a:cubicBezTo>
                    <a:cubicBezTo>
                      <a:pt x="105615" y="149978"/>
                      <a:pt x="104225" y="149264"/>
                      <a:pt x="102835" y="148551"/>
                    </a:cubicBezTo>
                    <a:cubicBezTo>
                      <a:pt x="97477" y="145771"/>
                      <a:pt x="92411" y="143156"/>
                      <a:pt x="86870" y="142095"/>
                    </a:cubicBezTo>
                    <a:cubicBezTo>
                      <a:pt x="75111" y="139846"/>
                      <a:pt x="63242" y="140523"/>
                      <a:pt x="50696" y="141254"/>
                    </a:cubicBezTo>
                    <a:cubicBezTo>
                      <a:pt x="44698" y="141602"/>
                      <a:pt x="38480" y="141968"/>
                      <a:pt x="32335" y="141968"/>
                    </a:cubicBezTo>
                    <a:cubicBezTo>
                      <a:pt x="26026" y="141968"/>
                      <a:pt x="18180" y="138950"/>
                      <a:pt x="16626" y="124576"/>
                    </a:cubicBezTo>
                    <a:cubicBezTo>
                      <a:pt x="16132" y="119930"/>
                      <a:pt x="16296" y="114883"/>
                      <a:pt x="16461" y="110421"/>
                    </a:cubicBezTo>
                    <a:cubicBezTo>
                      <a:pt x="16589" y="106745"/>
                      <a:pt x="16717" y="103288"/>
                      <a:pt x="16406" y="101076"/>
                    </a:cubicBezTo>
                    <a:cubicBezTo>
                      <a:pt x="14376" y="86262"/>
                      <a:pt x="9877" y="70937"/>
                      <a:pt x="3038" y="55502"/>
                    </a:cubicBezTo>
                    <a:cubicBezTo>
                      <a:pt x="-1461" y="45315"/>
                      <a:pt x="-949" y="33556"/>
                      <a:pt x="4482" y="23223"/>
                    </a:cubicBezTo>
                    <a:cubicBezTo>
                      <a:pt x="5927" y="20499"/>
                      <a:pt x="6933" y="17701"/>
                      <a:pt x="7591" y="14701"/>
                    </a:cubicBezTo>
                    <a:cubicBezTo>
                      <a:pt x="8122" y="12269"/>
                      <a:pt x="10499" y="10696"/>
                      <a:pt x="12950" y="11190"/>
                    </a:cubicBezTo>
                    <a:cubicBezTo>
                      <a:pt x="43582" y="17225"/>
                      <a:pt x="71983" y="13714"/>
                      <a:pt x="99763" y="437"/>
                    </a:cubicBezTo>
                    <a:cubicBezTo>
                      <a:pt x="101025" y="-149"/>
                      <a:pt x="102470" y="-149"/>
                      <a:pt x="103731" y="455"/>
                    </a:cubicBezTo>
                    <a:cubicBezTo>
                      <a:pt x="104975" y="1058"/>
                      <a:pt x="105890" y="2192"/>
                      <a:pt x="106200" y="3546"/>
                    </a:cubicBezTo>
                    <a:lnTo>
                      <a:pt x="111540" y="26844"/>
                    </a:lnTo>
                    <a:cubicBezTo>
                      <a:pt x="114137" y="38165"/>
                      <a:pt x="121416" y="47931"/>
                      <a:pt x="131493" y="53636"/>
                    </a:cubicBezTo>
                    <a:cubicBezTo>
                      <a:pt x="131932" y="53892"/>
                      <a:pt x="166880" y="74686"/>
                      <a:pt x="197000" y="86591"/>
                    </a:cubicBezTo>
                    <a:cubicBezTo>
                      <a:pt x="227486" y="98643"/>
                      <a:pt x="231217" y="119016"/>
                      <a:pt x="234216" y="135402"/>
                    </a:cubicBezTo>
                    <a:lnTo>
                      <a:pt x="235039" y="139791"/>
                    </a:lnTo>
                    <a:cubicBezTo>
                      <a:pt x="235039" y="139791"/>
                      <a:pt x="235039" y="139791"/>
                      <a:pt x="235039" y="139791"/>
                    </a:cubicBezTo>
                    <a:cubicBezTo>
                      <a:pt x="236740" y="148368"/>
                      <a:pt x="231656" y="155537"/>
                      <a:pt x="221451" y="158975"/>
                    </a:cubicBezTo>
                    <a:cubicBezTo>
                      <a:pt x="207991" y="163529"/>
                      <a:pt x="192574" y="165906"/>
                      <a:pt x="177158" y="165906"/>
                    </a:cubicBezTo>
                    <a:close/>
                    <a:moveTo>
                      <a:pt x="68564" y="131415"/>
                    </a:moveTo>
                    <a:cubicBezTo>
                      <a:pt x="75220" y="131415"/>
                      <a:pt x="81914" y="131836"/>
                      <a:pt x="88589" y="133098"/>
                    </a:cubicBezTo>
                    <a:cubicBezTo>
                      <a:pt x="95447" y="134415"/>
                      <a:pt x="101336" y="137450"/>
                      <a:pt x="107042" y="140413"/>
                    </a:cubicBezTo>
                    <a:cubicBezTo>
                      <a:pt x="108377" y="141108"/>
                      <a:pt x="109730" y="141803"/>
                      <a:pt x="111083" y="142461"/>
                    </a:cubicBezTo>
                    <a:cubicBezTo>
                      <a:pt x="128402" y="151038"/>
                      <a:pt x="151518" y="155281"/>
                      <a:pt x="167374" y="156397"/>
                    </a:cubicBezTo>
                    <a:cubicBezTo>
                      <a:pt x="184985" y="157659"/>
                      <a:pt x="203163" y="155482"/>
                      <a:pt x="218544" y="150325"/>
                    </a:cubicBezTo>
                    <a:cubicBezTo>
                      <a:pt x="222512" y="148990"/>
                      <a:pt x="227029" y="146393"/>
                      <a:pt x="226078" y="141583"/>
                    </a:cubicBezTo>
                    <a:lnTo>
                      <a:pt x="225237" y="137048"/>
                    </a:lnTo>
                    <a:cubicBezTo>
                      <a:pt x="222384" y="121430"/>
                      <a:pt x="219421" y="105282"/>
                      <a:pt x="193654" y="95095"/>
                    </a:cubicBezTo>
                    <a:cubicBezTo>
                      <a:pt x="162838" y="82915"/>
                      <a:pt x="127268" y="61756"/>
                      <a:pt x="126921" y="61537"/>
                    </a:cubicBezTo>
                    <a:cubicBezTo>
                      <a:pt x="114704" y="54624"/>
                      <a:pt x="105816" y="42700"/>
                      <a:pt x="102652" y="28893"/>
                    </a:cubicBezTo>
                    <a:lnTo>
                      <a:pt x="98556" y="11062"/>
                    </a:lnTo>
                    <a:cubicBezTo>
                      <a:pt x="71855" y="22693"/>
                      <a:pt x="44570" y="25930"/>
                      <a:pt x="15382" y="20937"/>
                    </a:cubicBezTo>
                    <a:cubicBezTo>
                      <a:pt x="14651" y="23169"/>
                      <a:pt x="13718" y="25345"/>
                      <a:pt x="12602" y="27485"/>
                    </a:cubicBezTo>
                    <a:cubicBezTo>
                      <a:pt x="8488" y="35312"/>
                      <a:pt x="8049" y="44181"/>
                      <a:pt x="11414" y="51789"/>
                    </a:cubicBezTo>
                    <a:cubicBezTo>
                      <a:pt x="18601" y="68011"/>
                      <a:pt x="23319" y="84159"/>
                      <a:pt x="25477" y="99814"/>
                    </a:cubicBezTo>
                    <a:cubicBezTo>
                      <a:pt x="25879" y="102795"/>
                      <a:pt x="25751" y="106653"/>
                      <a:pt x="25605" y="110713"/>
                    </a:cubicBezTo>
                    <a:cubicBezTo>
                      <a:pt x="25459" y="115066"/>
                      <a:pt x="25294" y="119565"/>
                      <a:pt x="25733" y="123570"/>
                    </a:cubicBezTo>
                    <a:cubicBezTo>
                      <a:pt x="26739" y="132805"/>
                      <a:pt x="30250" y="132805"/>
                      <a:pt x="32353" y="132805"/>
                    </a:cubicBezTo>
                    <a:cubicBezTo>
                      <a:pt x="38224" y="132805"/>
                      <a:pt x="44314" y="132458"/>
                      <a:pt x="50184" y="132110"/>
                    </a:cubicBezTo>
                    <a:cubicBezTo>
                      <a:pt x="56219" y="131781"/>
                      <a:pt x="62364" y="131415"/>
                      <a:pt x="68564" y="1314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94" name="Graphic 4">
              <a:extLst>
                <a:ext uri="{FF2B5EF4-FFF2-40B4-BE49-F238E27FC236}">
                  <a16:creationId xmlns:a16="http://schemas.microsoft.com/office/drawing/2014/main" id="{0FF11475-8FFE-6286-744A-E06F6A1DEC9E}"/>
                </a:ext>
              </a:extLst>
            </p:cNvPr>
            <p:cNvGrpSpPr/>
            <p:nvPr/>
          </p:nvGrpSpPr>
          <p:grpSpPr>
            <a:xfrm>
              <a:off x="4893874" y="839723"/>
              <a:ext cx="12993" cy="9680"/>
              <a:chOff x="4893874" y="839723"/>
              <a:chExt cx="12993" cy="9680"/>
            </a:xfrm>
            <a:solidFill>
              <a:srgbClr val="000000"/>
            </a:solidFill>
          </p:grpSpPr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66F7D7DC-2F0F-EA81-4524-37443A0BBC31}"/>
                  </a:ext>
                </a:extLst>
              </p:cNvPr>
              <p:cNvSpPr/>
              <p:nvPr/>
            </p:nvSpPr>
            <p:spPr>
              <a:xfrm>
                <a:off x="4898428" y="844283"/>
                <a:ext cx="3858" cy="548"/>
              </a:xfrm>
              <a:custGeom>
                <a:avLst/>
                <a:gdLst>
                  <a:gd name="connsiteX0" fmla="*/ 0 w 3858"/>
                  <a:gd name="connsiteY0" fmla="*/ 0 h 548"/>
                  <a:gd name="connsiteX1" fmla="*/ 3859 w 3858"/>
                  <a:gd name="connsiteY1" fmla="*/ 549 h 548"/>
                  <a:gd name="connsiteX2" fmla="*/ 0 w 3858"/>
                  <a:gd name="connsiteY2" fmla="*/ 0 h 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58" h="548">
                    <a:moveTo>
                      <a:pt x="0" y="0"/>
                    </a:moveTo>
                    <a:cubicBezTo>
                      <a:pt x="1335" y="165"/>
                      <a:pt x="2633" y="347"/>
                      <a:pt x="3859" y="549"/>
                    </a:cubicBezTo>
                    <a:cubicBezTo>
                      <a:pt x="2652" y="238"/>
                      <a:pt x="1353" y="7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DBD960A2-948E-34C0-DE24-566C4DD103B6}"/>
                  </a:ext>
                </a:extLst>
              </p:cNvPr>
              <p:cNvSpPr/>
              <p:nvPr/>
            </p:nvSpPr>
            <p:spPr>
              <a:xfrm>
                <a:off x="4893874" y="839723"/>
                <a:ext cx="12993" cy="9680"/>
              </a:xfrm>
              <a:custGeom>
                <a:avLst/>
                <a:gdLst>
                  <a:gd name="connsiteX0" fmla="*/ 8413 w 12993"/>
                  <a:gd name="connsiteY0" fmla="*/ 9681 h 9680"/>
                  <a:gd name="connsiteX1" fmla="*/ 7663 w 12993"/>
                  <a:gd name="connsiteY1" fmla="*/ 9626 h 9680"/>
                  <a:gd name="connsiteX2" fmla="*/ 4005 w 12993"/>
                  <a:gd name="connsiteY2" fmla="*/ 9114 h 9680"/>
                  <a:gd name="connsiteX3" fmla="*/ 19 w 12993"/>
                  <a:gd name="connsiteY3" fmla="*/ 4176 h 9680"/>
                  <a:gd name="connsiteX4" fmla="*/ 4810 w 12993"/>
                  <a:gd name="connsiteY4" fmla="*/ 6 h 9680"/>
                  <a:gd name="connsiteX5" fmla="*/ 9528 w 12993"/>
                  <a:gd name="connsiteY5" fmla="*/ 683 h 9680"/>
                  <a:gd name="connsiteX6" fmla="*/ 12893 w 12993"/>
                  <a:gd name="connsiteY6" fmla="*/ 6041 h 9680"/>
                  <a:gd name="connsiteX7" fmla="*/ 8413 w 12993"/>
                  <a:gd name="connsiteY7" fmla="*/ 9681 h 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93" h="9680">
                    <a:moveTo>
                      <a:pt x="8413" y="9681"/>
                    </a:moveTo>
                    <a:cubicBezTo>
                      <a:pt x="8157" y="9681"/>
                      <a:pt x="7919" y="9662"/>
                      <a:pt x="7663" y="9626"/>
                    </a:cubicBezTo>
                    <a:cubicBezTo>
                      <a:pt x="6511" y="9443"/>
                      <a:pt x="5267" y="9260"/>
                      <a:pt x="4005" y="9114"/>
                    </a:cubicBezTo>
                    <a:cubicBezTo>
                      <a:pt x="1555" y="8803"/>
                      <a:pt x="-201" y="6627"/>
                      <a:pt x="19" y="4176"/>
                    </a:cubicBezTo>
                    <a:cubicBezTo>
                      <a:pt x="238" y="1725"/>
                      <a:pt x="2378" y="-122"/>
                      <a:pt x="4810" y="6"/>
                    </a:cubicBezTo>
                    <a:cubicBezTo>
                      <a:pt x="6492" y="98"/>
                      <a:pt x="8083" y="317"/>
                      <a:pt x="9528" y="683"/>
                    </a:cubicBezTo>
                    <a:cubicBezTo>
                      <a:pt x="11906" y="1268"/>
                      <a:pt x="13405" y="3646"/>
                      <a:pt x="12893" y="6041"/>
                    </a:cubicBezTo>
                    <a:cubicBezTo>
                      <a:pt x="12436" y="8181"/>
                      <a:pt x="10552" y="9681"/>
                      <a:pt x="8413" y="96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97" name="Graphic 4">
              <a:extLst>
                <a:ext uri="{FF2B5EF4-FFF2-40B4-BE49-F238E27FC236}">
                  <a16:creationId xmlns:a16="http://schemas.microsoft.com/office/drawing/2014/main" id="{D944B907-816C-F50B-84EF-142FF0BFCFD1}"/>
                </a:ext>
              </a:extLst>
            </p:cNvPr>
            <p:cNvGrpSpPr/>
            <p:nvPr/>
          </p:nvGrpSpPr>
          <p:grpSpPr>
            <a:xfrm>
              <a:off x="4844230" y="749325"/>
              <a:ext cx="213858" cy="180454"/>
              <a:chOff x="4844230" y="749325"/>
              <a:chExt cx="213858" cy="180454"/>
            </a:xfrm>
          </p:grpSpPr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DED81D84-2CE0-3083-64E9-778965251A22}"/>
                  </a:ext>
                </a:extLst>
              </p:cNvPr>
              <p:cNvSpPr/>
              <p:nvPr/>
            </p:nvSpPr>
            <p:spPr>
              <a:xfrm>
                <a:off x="4848790" y="753886"/>
                <a:ext cx="204720" cy="171314"/>
              </a:xfrm>
              <a:custGeom>
                <a:avLst/>
                <a:gdLst>
                  <a:gd name="connsiteX0" fmla="*/ 164066 w 204720"/>
                  <a:gd name="connsiteY0" fmla="*/ 35460 h 171314"/>
                  <a:gd name="connsiteX1" fmla="*/ 147772 w 204720"/>
                  <a:gd name="connsiteY1" fmla="*/ 37966 h 171314"/>
                  <a:gd name="connsiteX2" fmla="*/ 45432 w 204720"/>
                  <a:gd name="connsiteY2" fmla="*/ 0 h 171314"/>
                  <a:gd name="connsiteX3" fmla="*/ 41153 w 204720"/>
                  <a:gd name="connsiteY3" fmla="*/ 4096 h 171314"/>
                  <a:gd name="connsiteX4" fmla="*/ 91207 w 204720"/>
                  <a:gd name="connsiteY4" fmla="*/ 37966 h 171314"/>
                  <a:gd name="connsiteX5" fmla="*/ 4485 w 204720"/>
                  <a:gd name="connsiteY5" fmla="*/ 64447 h 171314"/>
                  <a:gd name="connsiteX6" fmla="*/ 49657 w 204720"/>
                  <a:gd name="connsiteY6" fmla="*/ 90379 h 171314"/>
                  <a:gd name="connsiteX7" fmla="*/ 53516 w 204720"/>
                  <a:gd name="connsiteY7" fmla="*/ 90928 h 171314"/>
                  <a:gd name="connsiteX8" fmla="*/ 49657 w 204720"/>
                  <a:gd name="connsiteY8" fmla="*/ 90379 h 171314"/>
                  <a:gd name="connsiteX9" fmla="*/ 27126 w 204720"/>
                  <a:gd name="connsiteY9" fmla="*/ 109856 h 171314"/>
                  <a:gd name="connsiteX10" fmla="*/ 113848 w 204720"/>
                  <a:gd name="connsiteY10" fmla="*/ 128784 h 171314"/>
                  <a:gd name="connsiteX11" fmla="*/ 83691 w 204720"/>
                  <a:gd name="connsiteY11" fmla="*/ 166622 h 171314"/>
                  <a:gd name="connsiteX12" fmla="*/ 116518 w 204720"/>
                  <a:gd name="connsiteY12" fmla="*/ 165945 h 171314"/>
                  <a:gd name="connsiteX13" fmla="*/ 116884 w 204720"/>
                  <a:gd name="connsiteY13" fmla="*/ 164885 h 171314"/>
                  <a:gd name="connsiteX14" fmla="*/ 147882 w 204720"/>
                  <a:gd name="connsiteY14" fmla="*/ 150309 h 171314"/>
                  <a:gd name="connsiteX15" fmla="*/ 200588 w 204720"/>
                  <a:gd name="connsiteY15" fmla="*/ 109874 h 171314"/>
                  <a:gd name="connsiteX16" fmla="*/ 193108 w 204720"/>
                  <a:gd name="connsiteY16" fmla="*/ 30779 h 171314"/>
                  <a:gd name="connsiteX17" fmla="*/ 164066 w 204720"/>
                  <a:gd name="connsiteY17" fmla="*/ 35460 h 171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4720" h="171314">
                    <a:moveTo>
                      <a:pt x="164066" y="35460"/>
                    </a:moveTo>
                    <a:cubicBezTo>
                      <a:pt x="157428" y="38734"/>
                      <a:pt x="151119" y="41331"/>
                      <a:pt x="147772" y="37966"/>
                    </a:cubicBezTo>
                    <a:cubicBezTo>
                      <a:pt x="121236" y="3731"/>
                      <a:pt x="79466" y="7736"/>
                      <a:pt x="45432" y="0"/>
                    </a:cubicBezTo>
                    <a:cubicBezTo>
                      <a:pt x="43585" y="1774"/>
                      <a:pt x="43000" y="2323"/>
                      <a:pt x="41153" y="4096"/>
                    </a:cubicBezTo>
                    <a:cubicBezTo>
                      <a:pt x="46950" y="38332"/>
                      <a:pt x="104283" y="20483"/>
                      <a:pt x="91207" y="37966"/>
                    </a:cubicBezTo>
                    <a:cubicBezTo>
                      <a:pt x="72352" y="60661"/>
                      <a:pt x="23340" y="37966"/>
                      <a:pt x="4485" y="64447"/>
                    </a:cubicBezTo>
                    <a:cubicBezTo>
                      <a:pt x="-13345" y="89501"/>
                      <a:pt x="26175" y="87471"/>
                      <a:pt x="49657" y="90379"/>
                    </a:cubicBezTo>
                    <a:cubicBezTo>
                      <a:pt x="50992" y="90452"/>
                      <a:pt x="52290" y="90617"/>
                      <a:pt x="53516" y="90928"/>
                    </a:cubicBezTo>
                    <a:cubicBezTo>
                      <a:pt x="52290" y="90617"/>
                      <a:pt x="50992" y="90452"/>
                      <a:pt x="49657" y="90379"/>
                    </a:cubicBezTo>
                    <a:cubicBezTo>
                      <a:pt x="34423" y="89556"/>
                      <a:pt x="13245" y="102888"/>
                      <a:pt x="27126" y="109856"/>
                    </a:cubicBezTo>
                    <a:cubicBezTo>
                      <a:pt x="49748" y="124998"/>
                      <a:pt x="83691" y="128784"/>
                      <a:pt x="113848" y="128784"/>
                    </a:cubicBezTo>
                    <a:cubicBezTo>
                      <a:pt x="102527" y="140141"/>
                      <a:pt x="64836" y="147712"/>
                      <a:pt x="83691" y="166622"/>
                    </a:cubicBezTo>
                    <a:cubicBezTo>
                      <a:pt x="91152" y="174102"/>
                      <a:pt x="103533" y="171706"/>
                      <a:pt x="116518" y="165945"/>
                    </a:cubicBezTo>
                    <a:cubicBezTo>
                      <a:pt x="116646" y="165598"/>
                      <a:pt x="116554" y="165031"/>
                      <a:pt x="116884" y="164885"/>
                    </a:cubicBezTo>
                    <a:cubicBezTo>
                      <a:pt x="137055" y="155283"/>
                      <a:pt x="137055" y="155283"/>
                      <a:pt x="147882" y="150309"/>
                    </a:cubicBezTo>
                    <a:cubicBezTo>
                      <a:pt x="170193" y="145902"/>
                      <a:pt x="190895" y="129296"/>
                      <a:pt x="200588" y="109874"/>
                    </a:cubicBezTo>
                    <a:cubicBezTo>
                      <a:pt x="211835" y="83521"/>
                      <a:pt x="196985" y="53438"/>
                      <a:pt x="193108" y="30779"/>
                    </a:cubicBezTo>
                    <a:cubicBezTo>
                      <a:pt x="184165" y="34363"/>
                      <a:pt x="174637" y="36302"/>
                      <a:pt x="164066" y="354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4C7F888F-AF53-15F5-72BD-684D3DC033BB}"/>
                  </a:ext>
                </a:extLst>
              </p:cNvPr>
              <p:cNvSpPr/>
              <p:nvPr/>
            </p:nvSpPr>
            <p:spPr>
              <a:xfrm>
                <a:off x="4844230" y="749325"/>
                <a:ext cx="213858" cy="180454"/>
              </a:xfrm>
              <a:custGeom>
                <a:avLst/>
                <a:gdLst>
                  <a:gd name="connsiteX0" fmla="*/ 100558 w 213858"/>
                  <a:gd name="connsiteY0" fmla="*/ 180455 h 180454"/>
                  <a:gd name="connsiteX1" fmla="*/ 84995 w 213858"/>
                  <a:gd name="connsiteY1" fmla="*/ 174402 h 180454"/>
                  <a:gd name="connsiteX2" fmla="*/ 78613 w 213858"/>
                  <a:gd name="connsiteY2" fmla="*/ 159387 h 180454"/>
                  <a:gd name="connsiteX3" fmla="*/ 101143 w 213858"/>
                  <a:gd name="connsiteY3" fmla="*/ 138923 h 180454"/>
                  <a:gd name="connsiteX4" fmla="*/ 103667 w 213858"/>
                  <a:gd name="connsiteY4" fmla="*/ 137588 h 180454"/>
                  <a:gd name="connsiteX5" fmla="*/ 29363 w 213858"/>
                  <a:gd name="connsiteY5" fmla="*/ 118367 h 180454"/>
                  <a:gd name="connsiteX6" fmla="*/ 22926 w 213858"/>
                  <a:gd name="connsiteY6" fmla="*/ 106443 h 180454"/>
                  <a:gd name="connsiteX7" fmla="*/ 30351 w 213858"/>
                  <a:gd name="connsiteY7" fmla="*/ 97354 h 180454"/>
                  <a:gd name="connsiteX8" fmla="*/ 1145 w 213858"/>
                  <a:gd name="connsiteY8" fmla="*/ 85174 h 180454"/>
                  <a:gd name="connsiteX9" fmla="*/ 5333 w 213858"/>
                  <a:gd name="connsiteY9" fmla="*/ 66356 h 180454"/>
                  <a:gd name="connsiteX10" fmla="*/ 54290 w 213858"/>
                  <a:gd name="connsiteY10" fmla="*/ 49714 h 180454"/>
                  <a:gd name="connsiteX11" fmla="*/ 92255 w 213858"/>
                  <a:gd name="connsiteY11" fmla="*/ 39601 h 180454"/>
                  <a:gd name="connsiteX12" fmla="*/ 92713 w 213858"/>
                  <a:gd name="connsiteY12" fmla="*/ 38942 h 180454"/>
                  <a:gd name="connsiteX13" fmla="*/ 82618 w 213858"/>
                  <a:gd name="connsiteY13" fmla="*/ 37150 h 180454"/>
                  <a:gd name="connsiteX14" fmla="*/ 41214 w 213858"/>
                  <a:gd name="connsiteY14" fmla="*/ 9426 h 180454"/>
                  <a:gd name="connsiteX15" fmla="*/ 42567 w 213858"/>
                  <a:gd name="connsiteY15" fmla="*/ 5366 h 180454"/>
                  <a:gd name="connsiteX16" fmla="*/ 46846 w 213858"/>
                  <a:gd name="connsiteY16" fmla="*/ 1269 h 180454"/>
                  <a:gd name="connsiteX17" fmla="*/ 51016 w 213858"/>
                  <a:gd name="connsiteY17" fmla="*/ 117 h 180454"/>
                  <a:gd name="connsiteX18" fmla="*/ 76235 w 213858"/>
                  <a:gd name="connsiteY18" fmla="*/ 4287 h 180454"/>
                  <a:gd name="connsiteX19" fmla="*/ 155697 w 213858"/>
                  <a:gd name="connsiteY19" fmla="*/ 39400 h 180454"/>
                  <a:gd name="connsiteX20" fmla="*/ 166633 w 213858"/>
                  <a:gd name="connsiteY20" fmla="*/ 35925 h 180454"/>
                  <a:gd name="connsiteX21" fmla="*/ 169010 w 213858"/>
                  <a:gd name="connsiteY21" fmla="*/ 35468 h 180454"/>
                  <a:gd name="connsiteX22" fmla="*/ 195949 w 213858"/>
                  <a:gd name="connsiteY22" fmla="*/ 31097 h 180454"/>
                  <a:gd name="connsiteX23" fmla="*/ 199880 w 213858"/>
                  <a:gd name="connsiteY23" fmla="*/ 31335 h 180454"/>
                  <a:gd name="connsiteX24" fmla="*/ 202166 w 213858"/>
                  <a:gd name="connsiteY24" fmla="*/ 34553 h 180454"/>
                  <a:gd name="connsiteX25" fmla="*/ 206720 w 213858"/>
                  <a:gd name="connsiteY25" fmla="*/ 53335 h 180454"/>
                  <a:gd name="connsiteX26" fmla="*/ 209335 w 213858"/>
                  <a:gd name="connsiteY26" fmla="*/ 116228 h 180454"/>
                  <a:gd name="connsiteX27" fmla="*/ 153868 w 213858"/>
                  <a:gd name="connsiteY27" fmla="*/ 159241 h 180454"/>
                  <a:gd name="connsiteX28" fmla="*/ 125028 w 213858"/>
                  <a:gd name="connsiteY28" fmla="*/ 172792 h 180454"/>
                  <a:gd name="connsiteX29" fmla="*/ 122924 w 213858"/>
                  <a:gd name="connsiteY29" fmla="*/ 174676 h 180454"/>
                  <a:gd name="connsiteX30" fmla="*/ 100558 w 213858"/>
                  <a:gd name="connsiteY30" fmla="*/ 180455 h 180454"/>
                  <a:gd name="connsiteX31" fmla="*/ 123400 w 213858"/>
                  <a:gd name="connsiteY31" fmla="*/ 173560 h 180454"/>
                  <a:gd name="connsiteX32" fmla="*/ 123382 w 213858"/>
                  <a:gd name="connsiteY32" fmla="*/ 173579 h 180454"/>
                  <a:gd name="connsiteX33" fmla="*/ 123400 w 213858"/>
                  <a:gd name="connsiteY33" fmla="*/ 173560 h 180454"/>
                  <a:gd name="connsiteX34" fmla="*/ 31741 w 213858"/>
                  <a:gd name="connsiteY34" fmla="*/ 108894 h 180454"/>
                  <a:gd name="connsiteX35" fmla="*/ 33716 w 213858"/>
                  <a:gd name="connsiteY35" fmla="*/ 110320 h 180454"/>
                  <a:gd name="connsiteX36" fmla="*/ 34209 w 213858"/>
                  <a:gd name="connsiteY36" fmla="*/ 110613 h 180454"/>
                  <a:gd name="connsiteX37" fmla="*/ 118389 w 213858"/>
                  <a:gd name="connsiteY37" fmla="*/ 128755 h 180454"/>
                  <a:gd name="connsiteX38" fmla="*/ 122613 w 213858"/>
                  <a:gd name="connsiteY38" fmla="*/ 131571 h 180454"/>
                  <a:gd name="connsiteX39" fmla="*/ 121626 w 213858"/>
                  <a:gd name="connsiteY39" fmla="*/ 136545 h 180454"/>
                  <a:gd name="connsiteX40" fmla="*/ 105423 w 213858"/>
                  <a:gd name="connsiteY40" fmla="*/ 146988 h 180454"/>
                  <a:gd name="connsiteX41" fmla="*/ 87647 w 213858"/>
                  <a:gd name="connsiteY41" fmla="*/ 160741 h 180454"/>
                  <a:gd name="connsiteX42" fmla="*/ 91469 w 213858"/>
                  <a:gd name="connsiteY42" fmla="*/ 167946 h 180454"/>
                  <a:gd name="connsiteX43" fmla="*/ 117438 w 213858"/>
                  <a:gd name="connsiteY43" fmla="*/ 167086 h 180454"/>
                  <a:gd name="connsiteX44" fmla="*/ 119468 w 213858"/>
                  <a:gd name="connsiteY44" fmla="*/ 165313 h 180454"/>
                  <a:gd name="connsiteX45" fmla="*/ 150521 w 213858"/>
                  <a:gd name="connsiteY45" fmla="*/ 150719 h 180454"/>
                  <a:gd name="connsiteX46" fmla="*/ 151545 w 213858"/>
                  <a:gd name="connsiteY46" fmla="*/ 150390 h 180454"/>
                  <a:gd name="connsiteX47" fmla="*/ 201032 w 213858"/>
                  <a:gd name="connsiteY47" fmla="*/ 112405 h 180454"/>
                  <a:gd name="connsiteX48" fmla="*/ 197905 w 213858"/>
                  <a:gd name="connsiteY48" fmla="*/ 55767 h 180454"/>
                  <a:gd name="connsiteX49" fmla="*/ 194211 w 213858"/>
                  <a:gd name="connsiteY49" fmla="*/ 41448 h 180454"/>
                  <a:gd name="connsiteX50" fmla="*/ 169541 w 213858"/>
                  <a:gd name="connsiteY50" fmla="*/ 44667 h 180454"/>
                  <a:gd name="connsiteX51" fmla="*/ 149095 w 213858"/>
                  <a:gd name="connsiteY51" fmla="*/ 45764 h 180454"/>
                  <a:gd name="connsiteX52" fmla="*/ 148710 w 213858"/>
                  <a:gd name="connsiteY52" fmla="*/ 45343 h 180454"/>
                  <a:gd name="connsiteX53" fmla="*/ 74973 w 213858"/>
                  <a:gd name="connsiteY53" fmla="*/ 13358 h 180454"/>
                  <a:gd name="connsiteX54" fmla="*/ 51382 w 213858"/>
                  <a:gd name="connsiteY54" fmla="*/ 9572 h 180454"/>
                  <a:gd name="connsiteX55" fmla="*/ 50723 w 213858"/>
                  <a:gd name="connsiteY55" fmla="*/ 10212 h 180454"/>
                  <a:gd name="connsiteX56" fmla="*/ 83806 w 213858"/>
                  <a:gd name="connsiteY56" fmla="*/ 28098 h 180454"/>
                  <a:gd name="connsiteX57" fmla="*/ 101710 w 213858"/>
                  <a:gd name="connsiteY57" fmla="*/ 35340 h 180454"/>
                  <a:gd name="connsiteX58" fmla="*/ 99443 w 213858"/>
                  <a:gd name="connsiteY58" fmla="*/ 45288 h 180454"/>
                  <a:gd name="connsiteX59" fmla="*/ 54546 w 213858"/>
                  <a:gd name="connsiteY59" fmla="*/ 58895 h 180454"/>
                  <a:gd name="connsiteX60" fmla="*/ 12794 w 213858"/>
                  <a:gd name="connsiteY60" fmla="*/ 71696 h 180454"/>
                  <a:gd name="connsiteX61" fmla="*/ 9447 w 213858"/>
                  <a:gd name="connsiteY61" fmla="*/ 81352 h 180454"/>
                  <a:gd name="connsiteX62" fmla="*/ 42037 w 213858"/>
                  <a:gd name="connsiteY62" fmla="*/ 89253 h 180454"/>
                  <a:gd name="connsiteX63" fmla="*/ 54637 w 213858"/>
                  <a:gd name="connsiteY63" fmla="*/ 90423 h 180454"/>
                  <a:gd name="connsiteX64" fmla="*/ 55588 w 213858"/>
                  <a:gd name="connsiteY64" fmla="*/ 90496 h 180454"/>
                  <a:gd name="connsiteX65" fmla="*/ 59118 w 213858"/>
                  <a:gd name="connsiteY65" fmla="*/ 91082 h 180454"/>
                  <a:gd name="connsiteX66" fmla="*/ 59173 w 213858"/>
                  <a:gd name="connsiteY66" fmla="*/ 91100 h 180454"/>
                  <a:gd name="connsiteX67" fmla="*/ 62647 w 213858"/>
                  <a:gd name="connsiteY67" fmla="*/ 95526 h 180454"/>
                  <a:gd name="connsiteX68" fmla="*/ 62519 w 213858"/>
                  <a:gd name="connsiteY68" fmla="*/ 96641 h 180454"/>
                  <a:gd name="connsiteX69" fmla="*/ 56978 w 213858"/>
                  <a:gd name="connsiteY69" fmla="*/ 99969 h 180454"/>
                  <a:gd name="connsiteX70" fmla="*/ 53979 w 213858"/>
                  <a:gd name="connsiteY70" fmla="*/ 99549 h 180454"/>
                  <a:gd name="connsiteX71" fmla="*/ 33514 w 213858"/>
                  <a:gd name="connsiteY71" fmla="*/ 106517 h 180454"/>
                  <a:gd name="connsiteX72" fmla="*/ 31741 w 213858"/>
                  <a:gd name="connsiteY72" fmla="*/ 108894 h 180454"/>
                  <a:gd name="connsiteX73" fmla="*/ 31741 w 213858"/>
                  <a:gd name="connsiteY73" fmla="*/ 108894 h 18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213858" h="180454">
                    <a:moveTo>
                      <a:pt x="100558" y="180455"/>
                    </a:moveTo>
                    <a:cubicBezTo>
                      <a:pt x="94176" y="180455"/>
                      <a:pt x="89018" y="178443"/>
                      <a:pt x="84995" y="174402"/>
                    </a:cubicBezTo>
                    <a:cubicBezTo>
                      <a:pt x="80021" y="169409"/>
                      <a:pt x="77863" y="164343"/>
                      <a:pt x="78613" y="159387"/>
                    </a:cubicBezTo>
                    <a:cubicBezTo>
                      <a:pt x="80003" y="150133"/>
                      <a:pt x="90756" y="144446"/>
                      <a:pt x="101143" y="138923"/>
                    </a:cubicBezTo>
                    <a:cubicBezTo>
                      <a:pt x="101985" y="138484"/>
                      <a:pt x="102826" y="138027"/>
                      <a:pt x="103667" y="137588"/>
                    </a:cubicBezTo>
                    <a:cubicBezTo>
                      <a:pt x="71352" y="136125"/>
                      <a:pt x="46389" y="129669"/>
                      <a:pt x="29363" y="118367"/>
                    </a:cubicBezTo>
                    <a:cubicBezTo>
                      <a:pt x="21755" y="114417"/>
                      <a:pt x="22322" y="108729"/>
                      <a:pt x="22926" y="106443"/>
                    </a:cubicBezTo>
                    <a:cubicBezTo>
                      <a:pt x="23822" y="103042"/>
                      <a:pt x="26601" y="99915"/>
                      <a:pt x="30351" y="97354"/>
                    </a:cubicBezTo>
                    <a:cubicBezTo>
                      <a:pt x="16927" y="95928"/>
                      <a:pt x="4930" y="93313"/>
                      <a:pt x="1145" y="85174"/>
                    </a:cubicBezTo>
                    <a:cubicBezTo>
                      <a:pt x="-1269" y="79981"/>
                      <a:pt x="139" y="73653"/>
                      <a:pt x="5333" y="66356"/>
                    </a:cubicBezTo>
                    <a:cubicBezTo>
                      <a:pt x="16452" y="50738"/>
                      <a:pt x="35691" y="50226"/>
                      <a:pt x="54290" y="49714"/>
                    </a:cubicBezTo>
                    <a:cubicBezTo>
                      <a:pt x="69834" y="49293"/>
                      <a:pt x="84520" y="48909"/>
                      <a:pt x="92255" y="39601"/>
                    </a:cubicBezTo>
                    <a:cubicBezTo>
                      <a:pt x="92438" y="39345"/>
                      <a:pt x="92585" y="39125"/>
                      <a:pt x="92713" y="38942"/>
                    </a:cubicBezTo>
                    <a:cubicBezTo>
                      <a:pt x="90609" y="38193"/>
                      <a:pt x="86092" y="37589"/>
                      <a:pt x="82618" y="37150"/>
                    </a:cubicBezTo>
                    <a:cubicBezTo>
                      <a:pt x="68573" y="35321"/>
                      <a:pt x="45073" y="32231"/>
                      <a:pt x="41214" y="9426"/>
                    </a:cubicBezTo>
                    <a:cubicBezTo>
                      <a:pt x="40958" y="7926"/>
                      <a:pt x="41470" y="6408"/>
                      <a:pt x="42567" y="5366"/>
                    </a:cubicBezTo>
                    <a:lnTo>
                      <a:pt x="46846" y="1269"/>
                    </a:lnTo>
                    <a:cubicBezTo>
                      <a:pt x="47962" y="208"/>
                      <a:pt x="49516" y="-230"/>
                      <a:pt x="51016" y="117"/>
                    </a:cubicBezTo>
                    <a:cubicBezTo>
                      <a:pt x="59026" y="1928"/>
                      <a:pt x="67384" y="3080"/>
                      <a:pt x="76235" y="4287"/>
                    </a:cubicBezTo>
                    <a:cubicBezTo>
                      <a:pt x="103521" y="8017"/>
                      <a:pt x="134409" y="12242"/>
                      <a:pt x="155697" y="39400"/>
                    </a:cubicBezTo>
                    <a:cubicBezTo>
                      <a:pt x="156300" y="39765"/>
                      <a:pt x="158495" y="39930"/>
                      <a:pt x="166633" y="35925"/>
                    </a:cubicBezTo>
                    <a:cubicBezTo>
                      <a:pt x="167364" y="35559"/>
                      <a:pt x="168187" y="35395"/>
                      <a:pt x="169010" y="35468"/>
                    </a:cubicBezTo>
                    <a:cubicBezTo>
                      <a:pt x="178081" y="36181"/>
                      <a:pt x="186896" y="34754"/>
                      <a:pt x="195949" y="31097"/>
                    </a:cubicBezTo>
                    <a:cubicBezTo>
                      <a:pt x="197229" y="30567"/>
                      <a:pt x="198673" y="30658"/>
                      <a:pt x="199880" y="31335"/>
                    </a:cubicBezTo>
                    <a:cubicBezTo>
                      <a:pt x="201087" y="32011"/>
                      <a:pt x="201929" y="33200"/>
                      <a:pt x="202166" y="34553"/>
                    </a:cubicBezTo>
                    <a:cubicBezTo>
                      <a:pt x="203136" y="40296"/>
                      <a:pt x="204891" y="46623"/>
                      <a:pt x="206720" y="53335"/>
                    </a:cubicBezTo>
                    <a:cubicBezTo>
                      <a:pt x="212133" y="73031"/>
                      <a:pt x="218260" y="95343"/>
                      <a:pt x="209335" y="116228"/>
                    </a:cubicBezTo>
                    <a:cubicBezTo>
                      <a:pt x="198783" y="137423"/>
                      <a:pt x="176581" y="154559"/>
                      <a:pt x="153868" y="159241"/>
                    </a:cubicBezTo>
                    <a:cubicBezTo>
                      <a:pt x="143828" y="163849"/>
                      <a:pt x="143261" y="164106"/>
                      <a:pt x="125028" y="172792"/>
                    </a:cubicBezTo>
                    <a:cubicBezTo>
                      <a:pt x="124552" y="173615"/>
                      <a:pt x="123821" y="174292"/>
                      <a:pt x="122924" y="174676"/>
                    </a:cubicBezTo>
                    <a:cubicBezTo>
                      <a:pt x="114219" y="178535"/>
                      <a:pt x="106795" y="180455"/>
                      <a:pt x="100558" y="180455"/>
                    </a:cubicBezTo>
                    <a:close/>
                    <a:moveTo>
                      <a:pt x="123400" y="173560"/>
                    </a:moveTo>
                    <a:cubicBezTo>
                      <a:pt x="123400" y="173560"/>
                      <a:pt x="123382" y="173560"/>
                      <a:pt x="123382" y="173579"/>
                    </a:cubicBezTo>
                    <a:cubicBezTo>
                      <a:pt x="123400" y="173560"/>
                      <a:pt x="123400" y="173560"/>
                      <a:pt x="123400" y="173560"/>
                    </a:cubicBezTo>
                    <a:close/>
                    <a:moveTo>
                      <a:pt x="31741" y="108894"/>
                    </a:moveTo>
                    <a:cubicBezTo>
                      <a:pt x="31759" y="108894"/>
                      <a:pt x="32088" y="109498"/>
                      <a:pt x="33716" y="110320"/>
                    </a:cubicBezTo>
                    <a:cubicBezTo>
                      <a:pt x="33880" y="110412"/>
                      <a:pt x="34045" y="110503"/>
                      <a:pt x="34209" y="110613"/>
                    </a:cubicBezTo>
                    <a:cubicBezTo>
                      <a:pt x="52205" y="122647"/>
                      <a:pt x="80533" y="128755"/>
                      <a:pt x="118389" y="128755"/>
                    </a:cubicBezTo>
                    <a:cubicBezTo>
                      <a:pt x="120236" y="128755"/>
                      <a:pt x="121900" y="129870"/>
                      <a:pt x="122613" y="131571"/>
                    </a:cubicBezTo>
                    <a:cubicBezTo>
                      <a:pt x="123327" y="133272"/>
                      <a:pt x="122943" y="135247"/>
                      <a:pt x="121626" y="136545"/>
                    </a:cubicBezTo>
                    <a:cubicBezTo>
                      <a:pt x="117731" y="140441"/>
                      <a:pt x="111751" y="143623"/>
                      <a:pt x="105423" y="146988"/>
                    </a:cubicBezTo>
                    <a:cubicBezTo>
                      <a:pt x="97815" y="151030"/>
                      <a:pt x="88360" y="156041"/>
                      <a:pt x="87647" y="160741"/>
                    </a:cubicBezTo>
                    <a:cubicBezTo>
                      <a:pt x="87354" y="162679"/>
                      <a:pt x="88634" y="165111"/>
                      <a:pt x="91469" y="167946"/>
                    </a:cubicBezTo>
                    <a:cubicBezTo>
                      <a:pt x="96206" y="172701"/>
                      <a:pt x="104710" y="172427"/>
                      <a:pt x="117438" y="167086"/>
                    </a:cubicBezTo>
                    <a:cubicBezTo>
                      <a:pt x="118023" y="166172"/>
                      <a:pt x="118791" y="165623"/>
                      <a:pt x="119468" y="165313"/>
                    </a:cubicBezTo>
                    <a:cubicBezTo>
                      <a:pt x="139658" y="155693"/>
                      <a:pt x="139658" y="155693"/>
                      <a:pt x="150521" y="150719"/>
                    </a:cubicBezTo>
                    <a:cubicBezTo>
                      <a:pt x="150850" y="150572"/>
                      <a:pt x="151198" y="150463"/>
                      <a:pt x="151545" y="150390"/>
                    </a:cubicBezTo>
                    <a:cubicBezTo>
                      <a:pt x="171827" y="146384"/>
                      <a:pt x="191706" y="131114"/>
                      <a:pt x="201032" y="112405"/>
                    </a:cubicBezTo>
                    <a:cubicBezTo>
                      <a:pt x="208585" y="94703"/>
                      <a:pt x="202916" y="74019"/>
                      <a:pt x="197905" y="55767"/>
                    </a:cubicBezTo>
                    <a:cubicBezTo>
                      <a:pt x="196552" y="50793"/>
                      <a:pt x="195235" y="46038"/>
                      <a:pt x="194211" y="41448"/>
                    </a:cubicBezTo>
                    <a:cubicBezTo>
                      <a:pt x="186000" y="44118"/>
                      <a:pt x="177862" y="45179"/>
                      <a:pt x="169541" y="44667"/>
                    </a:cubicBezTo>
                    <a:cubicBezTo>
                      <a:pt x="163652" y="47538"/>
                      <a:pt x="154727" y="51415"/>
                      <a:pt x="149095" y="45764"/>
                    </a:cubicBezTo>
                    <a:cubicBezTo>
                      <a:pt x="148967" y="45636"/>
                      <a:pt x="148839" y="45490"/>
                      <a:pt x="148710" y="45343"/>
                    </a:cubicBezTo>
                    <a:cubicBezTo>
                      <a:pt x="129709" y="20837"/>
                      <a:pt x="101893" y="17033"/>
                      <a:pt x="74973" y="13358"/>
                    </a:cubicBezTo>
                    <a:cubicBezTo>
                      <a:pt x="67146" y="12279"/>
                      <a:pt x="59063" y="11181"/>
                      <a:pt x="51382" y="9572"/>
                    </a:cubicBezTo>
                    <a:lnTo>
                      <a:pt x="50723" y="10212"/>
                    </a:lnTo>
                    <a:cubicBezTo>
                      <a:pt x="54271" y="23178"/>
                      <a:pt x="67823" y="26013"/>
                      <a:pt x="83806" y="28098"/>
                    </a:cubicBezTo>
                    <a:cubicBezTo>
                      <a:pt x="92932" y="29286"/>
                      <a:pt x="99516" y="30146"/>
                      <a:pt x="101710" y="35340"/>
                    </a:cubicBezTo>
                    <a:cubicBezTo>
                      <a:pt x="103576" y="39765"/>
                      <a:pt x="100467" y="43917"/>
                      <a:pt x="99443" y="45288"/>
                    </a:cubicBezTo>
                    <a:cubicBezTo>
                      <a:pt x="88927" y="57962"/>
                      <a:pt x="71444" y="58437"/>
                      <a:pt x="54546" y="58895"/>
                    </a:cubicBezTo>
                    <a:cubicBezTo>
                      <a:pt x="37428" y="59352"/>
                      <a:pt x="21262" y="59791"/>
                      <a:pt x="12794" y="71696"/>
                    </a:cubicBezTo>
                    <a:cubicBezTo>
                      <a:pt x="9740" y="75994"/>
                      <a:pt x="8551" y="79414"/>
                      <a:pt x="9447" y="81352"/>
                    </a:cubicBezTo>
                    <a:cubicBezTo>
                      <a:pt x="12008" y="86839"/>
                      <a:pt x="30076" y="88302"/>
                      <a:pt x="42037" y="89253"/>
                    </a:cubicBezTo>
                    <a:cubicBezTo>
                      <a:pt x="46444" y="89600"/>
                      <a:pt x="50760" y="89948"/>
                      <a:pt x="54637" y="90423"/>
                    </a:cubicBezTo>
                    <a:cubicBezTo>
                      <a:pt x="54966" y="90441"/>
                      <a:pt x="55277" y="90460"/>
                      <a:pt x="55588" y="90496"/>
                    </a:cubicBezTo>
                    <a:cubicBezTo>
                      <a:pt x="56740" y="90588"/>
                      <a:pt x="57965" y="90789"/>
                      <a:pt x="59118" y="91082"/>
                    </a:cubicBezTo>
                    <a:cubicBezTo>
                      <a:pt x="59136" y="91082"/>
                      <a:pt x="59154" y="91100"/>
                      <a:pt x="59173" y="91100"/>
                    </a:cubicBezTo>
                    <a:cubicBezTo>
                      <a:pt x="61257" y="91612"/>
                      <a:pt x="62647" y="93477"/>
                      <a:pt x="62647" y="95526"/>
                    </a:cubicBezTo>
                    <a:cubicBezTo>
                      <a:pt x="62647" y="95891"/>
                      <a:pt x="62611" y="96257"/>
                      <a:pt x="62519" y="96641"/>
                    </a:cubicBezTo>
                    <a:cubicBezTo>
                      <a:pt x="61916" y="99092"/>
                      <a:pt x="59410" y="100573"/>
                      <a:pt x="56978" y="99969"/>
                    </a:cubicBezTo>
                    <a:cubicBezTo>
                      <a:pt x="56100" y="99750"/>
                      <a:pt x="55094" y="99604"/>
                      <a:pt x="53979" y="99549"/>
                    </a:cubicBezTo>
                    <a:cubicBezTo>
                      <a:pt x="46426" y="99165"/>
                      <a:pt x="37465" y="102841"/>
                      <a:pt x="33514" y="106517"/>
                    </a:cubicBezTo>
                    <a:cubicBezTo>
                      <a:pt x="32088" y="107797"/>
                      <a:pt x="31741" y="108693"/>
                      <a:pt x="31741" y="108894"/>
                    </a:cubicBezTo>
                    <a:lnTo>
                      <a:pt x="31741" y="108894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00" name="Graphic 4">
              <a:extLst>
                <a:ext uri="{FF2B5EF4-FFF2-40B4-BE49-F238E27FC236}">
                  <a16:creationId xmlns:a16="http://schemas.microsoft.com/office/drawing/2014/main" id="{0346CF93-C4EB-2F0C-F3A6-CDB0F34796F1}"/>
                </a:ext>
              </a:extLst>
            </p:cNvPr>
            <p:cNvGrpSpPr/>
            <p:nvPr/>
          </p:nvGrpSpPr>
          <p:grpSpPr>
            <a:xfrm>
              <a:off x="4930350" y="485223"/>
              <a:ext cx="249911" cy="472665"/>
              <a:chOff x="4930350" y="485223"/>
              <a:chExt cx="249911" cy="472665"/>
            </a:xfrm>
          </p:grpSpPr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72C40B4B-4FF1-7512-3691-784C4055DDF9}"/>
                  </a:ext>
                </a:extLst>
              </p:cNvPr>
              <p:cNvSpPr/>
              <p:nvPr/>
            </p:nvSpPr>
            <p:spPr>
              <a:xfrm>
                <a:off x="4934961" y="489825"/>
                <a:ext cx="240738" cy="463504"/>
              </a:xfrm>
              <a:custGeom>
                <a:avLst/>
                <a:gdLst>
                  <a:gd name="connsiteX0" fmla="*/ 236617 w 240738"/>
                  <a:gd name="connsiteY0" fmla="*/ 333683 h 463504"/>
                  <a:gd name="connsiteX1" fmla="*/ 214616 w 240738"/>
                  <a:gd name="connsiteY1" fmla="*/ 252777 h 463504"/>
                  <a:gd name="connsiteX2" fmla="*/ 204759 w 240738"/>
                  <a:gd name="connsiteY2" fmla="*/ 166037 h 463504"/>
                  <a:gd name="connsiteX3" fmla="*/ 157338 w 240738"/>
                  <a:gd name="connsiteY3" fmla="*/ 51225 h 463504"/>
                  <a:gd name="connsiteX4" fmla="*/ 123268 w 240738"/>
                  <a:gd name="connsiteY4" fmla="*/ 30797 h 463504"/>
                  <a:gd name="connsiteX5" fmla="*/ 109314 w 240738"/>
                  <a:gd name="connsiteY5" fmla="*/ 22439 h 463504"/>
                  <a:gd name="connsiteX6" fmla="*/ 59497 w 240738"/>
                  <a:gd name="connsiteY6" fmla="*/ 0 h 463504"/>
                  <a:gd name="connsiteX7" fmla="*/ 1268 w 240738"/>
                  <a:gd name="connsiteY7" fmla="*/ 112855 h 463504"/>
                  <a:gd name="connsiteX8" fmla="*/ 80455 w 240738"/>
                  <a:gd name="connsiteY8" fmla="*/ 298259 h 463504"/>
                  <a:gd name="connsiteX9" fmla="*/ 77895 w 240738"/>
                  <a:gd name="connsiteY9" fmla="*/ 299539 h 463504"/>
                  <a:gd name="connsiteX10" fmla="*/ 106900 w 240738"/>
                  <a:gd name="connsiteY10" fmla="*/ 294839 h 463504"/>
                  <a:gd name="connsiteX11" fmla="*/ 114380 w 240738"/>
                  <a:gd name="connsiteY11" fmla="*/ 373935 h 463504"/>
                  <a:gd name="connsiteX12" fmla="*/ 61692 w 240738"/>
                  <a:gd name="connsiteY12" fmla="*/ 414370 h 463504"/>
                  <a:gd name="connsiteX13" fmla="*/ 64837 w 240738"/>
                  <a:gd name="connsiteY13" fmla="*/ 416765 h 463504"/>
                  <a:gd name="connsiteX14" fmla="*/ 140824 w 240738"/>
                  <a:gd name="connsiteY14" fmla="*/ 463290 h 463504"/>
                  <a:gd name="connsiteX15" fmla="*/ 223413 w 240738"/>
                  <a:gd name="connsiteY15" fmla="*/ 430061 h 463504"/>
                  <a:gd name="connsiteX16" fmla="*/ 236617 w 240738"/>
                  <a:gd name="connsiteY16" fmla="*/ 333683 h 463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0738" h="463504">
                    <a:moveTo>
                      <a:pt x="236617" y="333683"/>
                    </a:moveTo>
                    <a:cubicBezTo>
                      <a:pt x="229612" y="312542"/>
                      <a:pt x="221291" y="280245"/>
                      <a:pt x="214616" y="252777"/>
                    </a:cubicBezTo>
                    <a:cubicBezTo>
                      <a:pt x="207721" y="224375"/>
                      <a:pt x="204594" y="195261"/>
                      <a:pt x="204759" y="166037"/>
                    </a:cubicBezTo>
                    <a:cubicBezTo>
                      <a:pt x="204978" y="128510"/>
                      <a:pt x="198139" y="71378"/>
                      <a:pt x="157338" y="51225"/>
                    </a:cubicBezTo>
                    <a:lnTo>
                      <a:pt x="123268" y="30797"/>
                    </a:lnTo>
                    <a:lnTo>
                      <a:pt x="109314" y="22439"/>
                    </a:lnTo>
                    <a:cubicBezTo>
                      <a:pt x="91702" y="20921"/>
                      <a:pt x="75773" y="10936"/>
                      <a:pt x="59497" y="0"/>
                    </a:cubicBezTo>
                    <a:cubicBezTo>
                      <a:pt x="15716" y="7516"/>
                      <a:pt x="-5608" y="68031"/>
                      <a:pt x="1268" y="112855"/>
                    </a:cubicBezTo>
                    <a:cubicBezTo>
                      <a:pt x="16356" y="184745"/>
                      <a:pt x="38978" y="241511"/>
                      <a:pt x="80455" y="298259"/>
                    </a:cubicBezTo>
                    <a:cubicBezTo>
                      <a:pt x="79596" y="298680"/>
                      <a:pt x="78754" y="299119"/>
                      <a:pt x="77895" y="299539"/>
                    </a:cubicBezTo>
                    <a:cubicBezTo>
                      <a:pt x="88465" y="300380"/>
                      <a:pt x="97975" y="298460"/>
                      <a:pt x="106900" y="294839"/>
                    </a:cubicBezTo>
                    <a:cubicBezTo>
                      <a:pt x="110758" y="317498"/>
                      <a:pt x="125627" y="347600"/>
                      <a:pt x="114380" y="373935"/>
                    </a:cubicBezTo>
                    <a:cubicBezTo>
                      <a:pt x="104705" y="393357"/>
                      <a:pt x="83985" y="409962"/>
                      <a:pt x="61692" y="414370"/>
                    </a:cubicBezTo>
                    <a:cubicBezTo>
                      <a:pt x="63648" y="415650"/>
                      <a:pt x="64837" y="416765"/>
                      <a:pt x="64837" y="416765"/>
                    </a:cubicBezTo>
                    <a:cubicBezTo>
                      <a:pt x="64837" y="416765"/>
                      <a:pt x="69245" y="459961"/>
                      <a:pt x="140824" y="463290"/>
                    </a:cubicBezTo>
                    <a:cubicBezTo>
                      <a:pt x="212403" y="466618"/>
                      <a:pt x="223413" y="430061"/>
                      <a:pt x="223413" y="430061"/>
                    </a:cubicBezTo>
                    <a:cubicBezTo>
                      <a:pt x="223413" y="430061"/>
                      <a:pt x="250918" y="376879"/>
                      <a:pt x="236617" y="3336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12597874-B963-F18E-E54E-796AE7D9A1F4}"/>
                  </a:ext>
                </a:extLst>
              </p:cNvPr>
              <p:cNvSpPr/>
              <p:nvPr/>
            </p:nvSpPr>
            <p:spPr>
              <a:xfrm>
                <a:off x="4930350" y="485223"/>
                <a:ext cx="249911" cy="472665"/>
              </a:xfrm>
              <a:custGeom>
                <a:avLst/>
                <a:gdLst>
                  <a:gd name="connsiteX0" fmla="*/ 154451 w 249911"/>
                  <a:gd name="connsiteY0" fmla="*/ 472666 h 472665"/>
                  <a:gd name="connsiteX1" fmla="*/ 145197 w 249911"/>
                  <a:gd name="connsiteY1" fmla="*/ 472446 h 472665"/>
                  <a:gd name="connsiteX2" fmla="*/ 65187 w 249911"/>
                  <a:gd name="connsiteY2" fmla="*/ 423782 h 472665"/>
                  <a:gd name="connsiteX3" fmla="*/ 63779 w 249911"/>
                  <a:gd name="connsiteY3" fmla="*/ 422794 h 472665"/>
                  <a:gd name="connsiteX4" fmla="*/ 61786 w 249911"/>
                  <a:gd name="connsiteY4" fmla="*/ 418094 h 472665"/>
                  <a:gd name="connsiteX5" fmla="*/ 65388 w 249911"/>
                  <a:gd name="connsiteY5" fmla="*/ 414473 h 472665"/>
                  <a:gd name="connsiteX6" fmla="*/ 114876 w 249911"/>
                  <a:gd name="connsiteY6" fmla="*/ 376489 h 472665"/>
                  <a:gd name="connsiteX7" fmla="*/ 111748 w 249911"/>
                  <a:gd name="connsiteY7" fmla="*/ 319869 h 472665"/>
                  <a:gd name="connsiteX8" fmla="*/ 108054 w 249911"/>
                  <a:gd name="connsiteY8" fmla="*/ 305550 h 472665"/>
                  <a:gd name="connsiteX9" fmla="*/ 82122 w 249911"/>
                  <a:gd name="connsiteY9" fmla="*/ 308677 h 472665"/>
                  <a:gd name="connsiteX10" fmla="*/ 77989 w 249911"/>
                  <a:gd name="connsiteY10" fmla="*/ 304983 h 472665"/>
                  <a:gd name="connsiteX11" fmla="*/ 78574 w 249911"/>
                  <a:gd name="connsiteY11" fmla="*/ 301728 h 472665"/>
                  <a:gd name="connsiteX12" fmla="*/ 1362 w 249911"/>
                  <a:gd name="connsiteY12" fmla="*/ 118372 h 472665"/>
                  <a:gd name="connsiteX13" fmla="*/ 63285 w 249911"/>
                  <a:gd name="connsiteY13" fmla="*/ 67 h 472665"/>
                  <a:gd name="connsiteX14" fmla="*/ 66614 w 249911"/>
                  <a:gd name="connsiteY14" fmla="*/ 780 h 472665"/>
                  <a:gd name="connsiteX15" fmla="*/ 114254 w 249911"/>
                  <a:gd name="connsiteY15" fmla="*/ 22470 h 472665"/>
                  <a:gd name="connsiteX16" fmla="*/ 116211 w 249911"/>
                  <a:gd name="connsiteY16" fmla="*/ 23110 h 472665"/>
                  <a:gd name="connsiteX17" fmla="*/ 164235 w 249911"/>
                  <a:gd name="connsiteY17" fmla="*/ 51895 h 472665"/>
                  <a:gd name="connsiteX18" fmla="*/ 213887 w 249911"/>
                  <a:gd name="connsiteY18" fmla="*/ 170657 h 472665"/>
                  <a:gd name="connsiteX19" fmla="*/ 223616 w 249911"/>
                  <a:gd name="connsiteY19" fmla="*/ 256300 h 472665"/>
                  <a:gd name="connsiteX20" fmla="*/ 245525 w 249911"/>
                  <a:gd name="connsiteY20" fmla="*/ 336841 h 472665"/>
                  <a:gd name="connsiteX21" fmla="*/ 245525 w 249911"/>
                  <a:gd name="connsiteY21" fmla="*/ 336841 h 472665"/>
                  <a:gd name="connsiteX22" fmla="*/ 232193 w 249911"/>
                  <a:gd name="connsiteY22" fmla="*/ 436419 h 472665"/>
                  <a:gd name="connsiteX23" fmla="*/ 154451 w 249911"/>
                  <a:gd name="connsiteY23" fmla="*/ 472666 h 472665"/>
                  <a:gd name="connsiteX24" fmla="*/ 74112 w 249911"/>
                  <a:gd name="connsiteY24" fmla="*/ 421697 h 472665"/>
                  <a:gd name="connsiteX25" fmla="*/ 145636 w 249911"/>
                  <a:gd name="connsiteY25" fmla="*/ 463320 h 472665"/>
                  <a:gd name="connsiteX26" fmla="*/ 223653 w 249911"/>
                  <a:gd name="connsiteY26" fmla="*/ 433291 h 472665"/>
                  <a:gd name="connsiteX27" fmla="*/ 223964 w 249911"/>
                  <a:gd name="connsiteY27" fmla="*/ 432542 h 472665"/>
                  <a:gd name="connsiteX28" fmla="*/ 236893 w 249911"/>
                  <a:gd name="connsiteY28" fmla="*/ 339712 h 472665"/>
                  <a:gd name="connsiteX29" fmla="*/ 236893 w 249911"/>
                  <a:gd name="connsiteY29" fmla="*/ 339712 h 472665"/>
                  <a:gd name="connsiteX30" fmla="*/ 214783 w 249911"/>
                  <a:gd name="connsiteY30" fmla="*/ 258458 h 472665"/>
                  <a:gd name="connsiteX31" fmla="*/ 204798 w 249911"/>
                  <a:gd name="connsiteY31" fmla="*/ 170603 h 472665"/>
                  <a:gd name="connsiteX32" fmla="*/ 159919 w 249911"/>
                  <a:gd name="connsiteY32" fmla="*/ 59924 h 472665"/>
                  <a:gd name="connsiteX33" fmla="*/ 112462 w 249911"/>
                  <a:gd name="connsiteY33" fmla="*/ 31486 h 472665"/>
                  <a:gd name="connsiteX34" fmla="*/ 63121 w 249911"/>
                  <a:gd name="connsiteY34" fmla="*/ 9430 h 472665"/>
                  <a:gd name="connsiteX35" fmla="*/ 10396 w 249911"/>
                  <a:gd name="connsiteY35" fmla="*/ 116763 h 472665"/>
                  <a:gd name="connsiteX36" fmla="*/ 88450 w 249911"/>
                  <a:gd name="connsiteY36" fmla="*/ 299752 h 472665"/>
                  <a:gd name="connsiteX37" fmla="*/ 109810 w 249911"/>
                  <a:gd name="connsiteY37" fmla="*/ 295199 h 472665"/>
                  <a:gd name="connsiteX38" fmla="*/ 113742 w 249911"/>
                  <a:gd name="connsiteY38" fmla="*/ 295436 h 472665"/>
                  <a:gd name="connsiteX39" fmla="*/ 116028 w 249911"/>
                  <a:gd name="connsiteY39" fmla="*/ 298655 h 472665"/>
                  <a:gd name="connsiteX40" fmla="*/ 120582 w 249911"/>
                  <a:gd name="connsiteY40" fmla="*/ 317437 h 472665"/>
                  <a:gd name="connsiteX41" fmla="*/ 123197 w 249911"/>
                  <a:gd name="connsiteY41" fmla="*/ 380311 h 472665"/>
                  <a:gd name="connsiteX42" fmla="*/ 74112 w 249911"/>
                  <a:gd name="connsiteY42" fmla="*/ 421697 h 47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49911" h="472665">
                    <a:moveTo>
                      <a:pt x="154451" y="472666"/>
                    </a:moveTo>
                    <a:cubicBezTo>
                      <a:pt x="151470" y="472666"/>
                      <a:pt x="148398" y="472592"/>
                      <a:pt x="145197" y="472446"/>
                    </a:cubicBezTo>
                    <a:cubicBezTo>
                      <a:pt x="78428" y="469355"/>
                      <a:pt x="66998" y="432834"/>
                      <a:pt x="65187" y="423782"/>
                    </a:cubicBezTo>
                    <a:cubicBezTo>
                      <a:pt x="64803" y="423489"/>
                      <a:pt x="64328" y="423142"/>
                      <a:pt x="63779" y="422794"/>
                    </a:cubicBezTo>
                    <a:cubicBezTo>
                      <a:pt x="62225" y="421770"/>
                      <a:pt x="61438" y="419923"/>
                      <a:pt x="61786" y="418094"/>
                    </a:cubicBezTo>
                    <a:cubicBezTo>
                      <a:pt x="62133" y="416265"/>
                      <a:pt x="63560" y="414839"/>
                      <a:pt x="65388" y="414473"/>
                    </a:cubicBezTo>
                    <a:cubicBezTo>
                      <a:pt x="85670" y="410468"/>
                      <a:pt x="105549" y="395198"/>
                      <a:pt x="114876" y="376489"/>
                    </a:cubicBezTo>
                    <a:cubicBezTo>
                      <a:pt x="122429" y="358786"/>
                      <a:pt x="116759" y="338102"/>
                      <a:pt x="111748" y="319869"/>
                    </a:cubicBezTo>
                    <a:cubicBezTo>
                      <a:pt x="110377" y="314895"/>
                      <a:pt x="109078" y="310140"/>
                      <a:pt x="108054" y="305550"/>
                    </a:cubicBezTo>
                    <a:cubicBezTo>
                      <a:pt x="99422" y="308348"/>
                      <a:pt x="90900" y="309372"/>
                      <a:pt x="82122" y="308677"/>
                    </a:cubicBezTo>
                    <a:cubicBezTo>
                      <a:pt x="80074" y="308512"/>
                      <a:pt x="78373" y="306995"/>
                      <a:pt x="77989" y="304983"/>
                    </a:cubicBezTo>
                    <a:cubicBezTo>
                      <a:pt x="77769" y="303831"/>
                      <a:pt x="78007" y="302679"/>
                      <a:pt x="78574" y="301728"/>
                    </a:cubicBezTo>
                    <a:cubicBezTo>
                      <a:pt x="40206" y="248180"/>
                      <a:pt x="17035" y="193042"/>
                      <a:pt x="1362" y="118372"/>
                    </a:cubicBezTo>
                    <a:cubicBezTo>
                      <a:pt x="-6264" y="68720"/>
                      <a:pt x="18644" y="7748"/>
                      <a:pt x="63285" y="67"/>
                    </a:cubicBezTo>
                    <a:cubicBezTo>
                      <a:pt x="64437" y="-134"/>
                      <a:pt x="65626" y="122"/>
                      <a:pt x="66614" y="780"/>
                    </a:cubicBezTo>
                    <a:cubicBezTo>
                      <a:pt x="83018" y="11808"/>
                      <a:pt x="97941" y="21062"/>
                      <a:pt x="114254" y="22470"/>
                    </a:cubicBezTo>
                    <a:cubicBezTo>
                      <a:pt x="114949" y="22525"/>
                      <a:pt x="115625" y="22744"/>
                      <a:pt x="116211" y="23110"/>
                    </a:cubicBezTo>
                    <a:lnTo>
                      <a:pt x="164235" y="51895"/>
                    </a:lnTo>
                    <a:cubicBezTo>
                      <a:pt x="205657" y="72341"/>
                      <a:pt x="214125" y="127772"/>
                      <a:pt x="213887" y="170657"/>
                    </a:cubicBezTo>
                    <a:cubicBezTo>
                      <a:pt x="213722" y="200247"/>
                      <a:pt x="216996" y="229051"/>
                      <a:pt x="223616" y="256300"/>
                    </a:cubicBezTo>
                    <a:cubicBezTo>
                      <a:pt x="232230" y="291742"/>
                      <a:pt x="239801" y="319595"/>
                      <a:pt x="245525" y="336841"/>
                    </a:cubicBezTo>
                    <a:lnTo>
                      <a:pt x="245525" y="336841"/>
                    </a:lnTo>
                    <a:cubicBezTo>
                      <a:pt x="259845" y="380055"/>
                      <a:pt x="234735" y="431408"/>
                      <a:pt x="232193" y="436419"/>
                    </a:cubicBezTo>
                    <a:cubicBezTo>
                      <a:pt x="230675" y="440844"/>
                      <a:pt x="217325" y="472666"/>
                      <a:pt x="154451" y="472666"/>
                    </a:cubicBezTo>
                    <a:close/>
                    <a:moveTo>
                      <a:pt x="74112" y="421697"/>
                    </a:moveTo>
                    <a:cubicBezTo>
                      <a:pt x="75154" y="427458"/>
                      <a:pt x="83768" y="460449"/>
                      <a:pt x="145636" y="463320"/>
                    </a:cubicBezTo>
                    <a:cubicBezTo>
                      <a:pt x="212186" y="466411"/>
                      <a:pt x="223214" y="434645"/>
                      <a:pt x="223653" y="433291"/>
                    </a:cubicBezTo>
                    <a:cubicBezTo>
                      <a:pt x="223726" y="433054"/>
                      <a:pt x="223836" y="432779"/>
                      <a:pt x="223964" y="432542"/>
                    </a:cubicBezTo>
                    <a:cubicBezTo>
                      <a:pt x="224238" y="432030"/>
                      <a:pt x="250426" y="380531"/>
                      <a:pt x="236893" y="339712"/>
                    </a:cubicBezTo>
                    <a:lnTo>
                      <a:pt x="236893" y="339712"/>
                    </a:lnTo>
                    <a:cubicBezTo>
                      <a:pt x="231023" y="321991"/>
                      <a:pt x="223580" y="294650"/>
                      <a:pt x="214783" y="258458"/>
                    </a:cubicBezTo>
                    <a:cubicBezTo>
                      <a:pt x="207980" y="230496"/>
                      <a:pt x="204633" y="200942"/>
                      <a:pt x="204798" y="170603"/>
                    </a:cubicBezTo>
                    <a:cubicBezTo>
                      <a:pt x="204981" y="137648"/>
                      <a:pt x="199403" y="79419"/>
                      <a:pt x="159919" y="59924"/>
                    </a:cubicBezTo>
                    <a:lnTo>
                      <a:pt x="112462" y="31486"/>
                    </a:lnTo>
                    <a:cubicBezTo>
                      <a:pt x="94978" y="29657"/>
                      <a:pt x="79104" y="20111"/>
                      <a:pt x="63121" y="9430"/>
                    </a:cubicBezTo>
                    <a:cubicBezTo>
                      <a:pt x="24643" y="17569"/>
                      <a:pt x="3575" y="72231"/>
                      <a:pt x="10396" y="116763"/>
                    </a:cubicBezTo>
                    <a:cubicBezTo>
                      <a:pt x="26069" y="191396"/>
                      <a:pt x="49423" y="246242"/>
                      <a:pt x="88450" y="299752"/>
                    </a:cubicBezTo>
                    <a:cubicBezTo>
                      <a:pt x="95582" y="299624"/>
                      <a:pt x="102623" y="298125"/>
                      <a:pt x="109810" y="295199"/>
                    </a:cubicBezTo>
                    <a:cubicBezTo>
                      <a:pt x="111090" y="294687"/>
                      <a:pt x="112535" y="294778"/>
                      <a:pt x="113742" y="295436"/>
                    </a:cubicBezTo>
                    <a:cubicBezTo>
                      <a:pt x="114949" y="296113"/>
                      <a:pt x="115790" y="297302"/>
                      <a:pt x="116028" y="298655"/>
                    </a:cubicBezTo>
                    <a:cubicBezTo>
                      <a:pt x="116997" y="304398"/>
                      <a:pt x="118753" y="310725"/>
                      <a:pt x="120582" y="317437"/>
                    </a:cubicBezTo>
                    <a:cubicBezTo>
                      <a:pt x="125995" y="337115"/>
                      <a:pt x="132121" y="359426"/>
                      <a:pt x="123197" y="380311"/>
                    </a:cubicBezTo>
                    <a:cubicBezTo>
                      <a:pt x="113632" y="399532"/>
                      <a:pt x="94521" y="415387"/>
                      <a:pt x="74112" y="4216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03" name="Graphic 4">
              <a:extLst>
                <a:ext uri="{FF2B5EF4-FFF2-40B4-BE49-F238E27FC236}">
                  <a16:creationId xmlns:a16="http://schemas.microsoft.com/office/drawing/2014/main" id="{1C1B9901-F752-D6DF-DF7E-52945B6BD154}"/>
                </a:ext>
              </a:extLst>
            </p:cNvPr>
            <p:cNvGrpSpPr/>
            <p:nvPr/>
          </p:nvGrpSpPr>
          <p:grpSpPr>
            <a:xfrm>
              <a:off x="4511599" y="227341"/>
              <a:ext cx="241223" cy="183132"/>
              <a:chOff x="4511599" y="227341"/>
              <a:chExt cx="241223" cy="183132"/>
            </a:xfrm>
            <a:solidFill>
              <a:srgbClr val="000000"/>
            </a:solidFill>
          </p:grpSpPr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26DD6964-1A49-7CCC-A08E-E29090958FF2}"/>
                  </a:ext>
                </a:extLst>
              </p:cNvPr>
              <p:cNvSpPr/>
              <p:nvPr/>
            </p:nvSpPr>
            <p:spPr>
              <a:xfrm>
                <a:off x="4516150" y="231851"/>
                <a:ext cx="232062" cy="174050"/>
              </a:xfrm>
              <a:custGeom>
                <a:avLst/>
                <a:gdLst>
                  <a:gd name="connsiteX0" fmla="*/ 9075 w 232062"/>
                  <a:gd name="connsiteY0" fmla="*/ 128642 h 174050"/>
                  <a:gd name="connsiteX1" fmla="*/ 31697 w 232062"/>
                  <a:gd name="connsiteY1" fmla="*/ 105946 h 174050"/>
                  <a:gd name="connsiteX2" fmla="*/ 76942 w 232062"/>
                  <a:gd name="connsiteY2" fmla="*/ 121089 h 174050"/>
                  <a:gd name="connsiteX3" fmla="*/ 163664 w 232062"/>
                  <a:gd name="connsiteY3" fmla="*/ 102161 h 174050"/>
                  <a:gd name="connsiteX4" fmla="*/ 190053 w 232062"/>
                  <a:gd name="connsiteY4" fmla="*/ 174051 h 174050"/>
                  <a:gd name="connsiteX5" fmla="*/ 212675 w 232062"/>
                  <a:gd name="connsiteY5" fmla="*/ 136213 h 174050"/>
                  <a:gd name="connsiteX6" fmla="*/ 231695 w 232062"/>
                  <a:gd name="connsiteY6" fmla="*/ 139249 h 174050"/>
                  <a:gd name="connsiteX7" fmla="*/ 219332 w 232062"/>
                  <a:gd name="connsiteY7" fmla="*/ 68822 h 174050"/>
                  <a:gd name="connsiteX8" fmla="*/ 93803 w 232062"/>
                  <a:gd name="connsiteY8" fmla="*/ 150 h 174050"/>
                  <a:gd name="connsiteX9" fmla="*/ 205 w 232062"/>
                  <a:gd name="connsiteY9" fmla="*/ 86543 h 174050"/>
                  <a:gd name="connsiteX10" fmla="*/ 2436 w 232062"/>
                  <a:gd name="connsiteY10" fmla="*/ 130196 h 174050"/>
                  <a:gd name="connsiteX11" fmla="*/ 9075 w 232062"/>
                  <a:gd name="connsiteY11" fmla="*/ 128642 h 17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62" h="174050">
                    <a:moveTo>
                      <a:pt x="9075" y="128642"/>
                    </a:moveTo>
                    <a:cubicBezTo>
                      <a:pt x="16610" y="117285"/>
                      <a:pt x="24163" y="105946"/>
                      <a:pt x="31697" y="105946"/>
                    </a:cubicBezTo>
                    <a:cubicBezTo>
                      <a:pt x="46785" y="102161"/>
                      <a:pt x="61854" y="117303"/>
                      <a:pt x="76942" y="121089"/>
                    </a:cubicBezTo>
                    <a:cubicBezTo>
                      <a:pt x="114652" y="136231"/>
                      <a:pt x="133507" y="75680"/>
                      <a:pt x="163664" y="102161"/>
                    </a:cubicBezTo>
                    <a:cubicBezTo>
                      <a:pt x="186286" y="117303"/>
                      <a:pt x="190053" y="147570"/>
                      <a:pt x="190053" y="174051"/>
                    </a:cubicBezTo>
                    <a:cubicBezTo>
                      <a:pt x="197588" y="162694"/>
                      <a:pt x="197588" y="143784"/>
                      <a:pt x="212675" y="136213"/>
                    </a:cubicBezTo>
                    <a:cubicBezTo>
                      <a:pt x="220320" y="132391"/>
                      <a:pt x="226977" y="134384"/>
                      <a:pt x="231695" y="139249"/>
                    </a:cubicBezTo>
                    <a:cubicBezTo>
                      <a:pt x="233176" y="116279"/>
                      <a:pt x="230396" y="91791"/>
                      <a:pt x="219332" y="68822"/>
                    </a:cubicBezTo>
                    <a:cubicBezTo>
                      <a:pt x="182994" y="-6507"/>
                      <a:pt x="93803" y="150"/>
                      <a:pt x="93803" y="150"/>
                    </a:cubicBezTo>
                    <a:cubicBezTo>
                      <a:pt x="93803" y="150"/>
                      <a:pt x="16720" y="4576"/>
                      <a:pt x="205" y="86543"/>
                    </a:cubicBezTo>
                    <a:cubicBezTo>
                      <a:pt x="205" y="86543"/>
                      <a:pt x="-1002" y="106001"/>
                      <a:pt x="2436" y="130196"/>
                    </a:cubicBezTo>
                    <a:cubicBezTo>
                      <a:pt x="5143" y="130470"/>
                      <a:pt x="7466" y="130269"/>
                      <a:pt x="9075" y="1286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597EBE41-2909-B300-8691-7AB6E5A7B145}"/>
                  </a:ext>
                </a:extLst>
              </p:cNvPr>
              <p:cNvSpPr/>
              <p:nvPr/>
            </p:nvSpPr>
            <p:spPr>
              <a:xfrm>
                <a:off x="4511599" y="227341"/>
                <a:ext cx="241223" cy="183132"/>
              </a:xfrm>
              <a:custGeom>
                <a:avLst/>
                <a:gdLst>
                  <a:gd name="connsiteX0" fmla="*/ 194623 w 241223"/>
                  <a:gd name="connsiteY0" fmla="*/ 183132 h 183132"/>
                  <a:gd name="connsiteX1" fmla="*/ 193306 w 241223"/>
                  <a:gd name="connsiteY1" fmla="*/ 182931 h 183132"/>
                  <a:gd name="connsiteX2" fmla="*/ 190051 w 241223"/>
                  <a:gd name="connsiteY2" fmla="*/ 178560 h 183132"/>
                  <a:gd name="connsiteX3" fmla="*/ 165691 w 241223"/>
                  <a:gd name="connsiteY3" fmla="*/ 110474 h 183132"/>
                  <a:gd name="connsiteX4" fmla="*/ 165215 w 241223"/>
                  <a:gd name="connsiteY4" fmla="*/ 110108 h 183132"/>
                  <a:gd name="connsiteX5" fmla="*/ 129243 w 241223"/>
                  <a:gd name="connsiteY5" fmla="*/ 116436 h 183132"/>
                  <a:gd name="connsiteX6" fmla="*/ 80103 w 241223"/>
                  <a:gd name="connsiteY6" fmla="*/ 129951 h 183132"/>
                  <a:gd name="connsiteX7" fmla="*/ 62400 w 241223"/>
                  <a:gd name="connsiteY7" fmla="*/ 122178 h 183132"/>
                  <a:gd name="connsiteX8" fmla="*/ 37382 w 241223"/>
                  <a:gd name="connsiteY8" fmla="*/ 114900 h 183132"/>
                  <a:gd name="connsiteX9" fmla="*/ 36267 w 241223"/>
                  <a:gd name="connsiteY9" fmla="*/ 115046 h 183132"/>
                  <a:gd name="connsiteX10" fmla="*/ 17448 w 241223"/>
                  <a:gd name="connsiteY10" fmla="*/ 135693 h 183132"/>
                  <a:gd name="connsiteX11" fmla="*/ 16881 w 241223"/>
                  <a:gd name="connsiteY11" fmla="*/ 136406 h 183132"/>
                  <a:gd name="connsiteX12" fmla="*/ 6567 w 241223"/>
                  <a:gd name="connsiteY12" fmla="*/ 139296 h 183132"/>
                  <a:gd name="connsiteX13" fmla="*/ 2489 w 241223"/>
                  <a:gd name="connsiteY13" fmla="*/ 135382 h 183132"/>
                  <a:gd name="connsiteX14" fmla="*/ 221 w 241223"/>
                  <a:gd name="connsiteY14" fmla="*/ 90796 h 183132"/>
                  <a:gd name="connsiteX15" fmla="*/ 294 w 241223"/>
                  <a:gd name="connsiteY15" fmla="*/ 90174 h 183132"/>
                  <a:gd name="connsiteX16" fmla="*/ 98117 w 241223"/>
                  <a:gd name="connsiteY16" fmla="*/ 124 h 183132"/>
                  <a:gd name="connsiteX17" fmla="*/ 228035 w 241223"/>
                  <a:gd name="connsiteY17" fmla="*/ 71374 h 183132"/>
                  <a:gd name="connsiteX18" fmla="*/ 240854 w 241223"/>
                  <a:gd name="connsiteY18" fmla="*/ 144069 h 183132"/>
                  <a:gd name="connsiteX19" fmla="*/ 237874 w 241223"/>
                  <a:gd name="connsiteY19" fmla="*/ 148074 h 183132"/>
                  <a:gd name="connsiteX20" fmla="*/ 233009 w 241223"/>
                  <a:gd name="connsiteY20" fmla="*/ 146977 h 183132"/>
                  <a:gd name="connsiteX21" fmla="*/ 219311 w 241223"/>
                  <a:gd name="connsiteY21" fmla="*/ 144855 h 183132"/>
                  <a:gd name="connsiteX22" fmla="*/ 205047 w 241223"/>
                  <a:gd name="connsiteY22" fmla="*/ 166307 h 183132"/>
                  <a:gd name="connsiteX23" fmla="*/ 198445 w 241223"/>
                  <a:gd name="connsiteY23" fmla="*/ 181139 h 183132"/>
                  <a:gd name="connsiteX24" fmla="*/ 194623 w 241223"/>
                  <a:gd name="connsiteY24" fmla="*/ 183132 h 183132"/>
                  <a:gd name="connsiteX25" fmla="*/ 171013 w 241223"/>
                  <a:gd name="connsiteY25" fmla="*/ 103049 h 183132"/>
                  <a:gd name="connsiteX26" fmla="*/ 198244 w 241223"/>
                  <a:gd name="connsiteY26" fmla="*/ 158096 h 183132"/>
                  <a:gd name="connsiteX27" fmla="*/ 215178 w 241223"/>
                  <a:gd name="connsiteY27" fmla="*/ 136644 h 183132"/>
                  <a:gd name="connsiteX28" fmla="*/ 232021 w 241223"/>
                  <a:gd name="connsiteY28" fmla="*/ 135437 h 183132"/>
                  <a:gd name="connsiteX29" fmla="*/ 219769 w 241223"/>
                  <a:gd name="connsiteY29" fmla="*/ 75324 h 183132"/>
                  <a:gd name="connsiteX30" fmla="*/ 98684 w 241223"/>
                  <a:gd name="connsiteY30" fmla="*/ 9213 h 183132"/>
                  <a:gd name="connsiteX31" fmla="*/ 9292 w 241223"/>
                  <a:gd name="connsiteY31" fmla="*/ 91637 h 183132"/>
                  <a:gd name="connsiteX32" fmla="*/ 10846 w 241223"/>
                  <a:gd name="connsiteY32" fmla="*/ 129055 h 183132"/>
                  <a:gd name="connsiteX33" fmla="*/ 35627 w 241223"/>
                  <a:gd name="connsiteY33" fmla="*/ 105884 h 183132"/>
                  <a:gd name="connsiteX34" fmla="*/ 66661 w 241223"/>
                  <a:gd name="connsiteY34" fmla="*/ 114095 h 183132"/>
                  <a:gd name="connsiteX35" fmla="*/ 82590 w 241223"/>
                  <a:gd name="connsiteY35" fmla="*/ 121154 h 183132"/>
                  <a:gd name="connsiteX36" fmla="*/ 83175 w 241223"/>
                  <a:gd name="connsiteY36" fmla="*/ 121337 h 183132"/>
                  <a:gd name="connsiteX37" fmla="*/ 123702 w 241223"/>
                  <a:gd name="connsiteY37" fmla="*/ 109121 h 183132"/>
                  <a:gd name="connsiteX38" fmla="*/ 171013 w 241223"/>
                  <a:gd name="connsiteY38" fmla="*/ 103049 h 183132"/>
                  <a:gd name="connsiteX39" fmla="*/ 13626 w 241223"/>
                  <a:gd name="connsiteY39" fmla="*/ 133151 h 183132"/>
                  <a:gd name="connsiteX40" fmla="*/ 13663 w 241223"/>
                  <a:gd name="connsiteY40" fmla="*/ 133151 h 183132"/>
                  <a:gd name="connsiteX41" fmla="*/ 13626 w 241223"/>
                  <a:gd name="connsiteY41" fmla="*/ 133151 h 18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1223" h="183132">
                    <a:moveTo>
                      <a:pt x="194623" y="183132"/>
                    </a:moveTo>
                    <a:cubicBezTo>
                      <a:pt x="194183" y="183132"/>
                      <a:pt x="193745" y="183077"/>
                      <a:pt x="193306" y="182931"/>
                    </a:cubicBezTo>
                    <a:cubicBezTo>
                      <a:pt x="191386" y="182346"/>
                      <a:pt x="190051" y="180572"/>
                      <a:pt x="190051" y="178560"/>
                    </a:cubicBezTo>
                    <a:cubicBezTo>
                      <a:pt x="190051" y="156322"/>
                      <a:pt x="187527" y="125086"/>
                      <a:pt x="165691" y="110474"/>
                    </a:cubicBezTo>
                    <a:cubicBezTo>
                      <a:pt x="165526" y="110364"/>
                      <a:pt x="165362" y="110236"/>
                      <a:pt x="165215" y="110108"/>
                    </a:cubicBezTo>
                    <a:cubicBezTo>
                      <a:pt x="153054" y="99428"/>
                      <a:pt x="144075" y="105244"/>
                      <a:pt x="129243" y="116436"/>
                    </a:cubicBezTo>
                    <a:cubicBezTo>
                      <a:pt x="116478" y="126055"/>
                      <a:pt x="100622" y="137997"/>
                      <a:pt x="80103" y="129951"/>
                    </a:cubicBezTo>
                    <a:cubicBezTo>
                      <a:pt x="74013" y="128360"/>
                      <a:pt x="68106" y="125214"/>
                      <a:pt x="62400" y="122178"/>
                    </a:cubicBezTo>
                    <a:cubicBezTo>
                      <a:pt x="53512" y="117442"/>
                      <a:pt x="45100" y="112961"/>
                      <a:pt x="37382" y="114900"/>
                    </a:cubicBezTo>
                    <a:cubicBezTo>
                      <a:pt x="37016" y="114991"/>
                      <a:pt x="36651" y="115046"/>
                      <a:pt x="36267" y="115046"/>
                    </a:cubicBezTo>
                    <a:cubicBezTo>
                      <a:pt x="31182" y="115046"/>
                      <a:pt x="23575" y="126494"/>
                      <a:pt x="17448" y="135693"/>
                    </a:cubicBezTo>
                    <a:cubicBezTo>
                      <a:pt x="17284" y="135949"/>
                      <a:pt x="17083" y="136187"/>
                      <a:pt x="16881" y="136406"/>
                    </a:cubicBezTo>
                    <a:cubicBezTo>
                      <a:pt x="13718" y="139588"/>
                      <a:pt x="9475" y="139570"/>
                      <a:pt x="6567" y="139296"/>
                    </a:cubicBezTo>
                    <a:cubicBezTo>
                      <a:pt x="4464" y="139095"/>
                      <a:pt x="2781" y="137485"/>
                      <a:pt x="2489" y="135382"/>
                    </a:cubicBezTo>
                    <a:cubicBezTo>
                      <a:pt x="-968" y="111004"/>
                      <a:pt x="166" y="91601"/>
                      <a:pt x="221" y="90796"/>
                    </a:cubicBezTo>
                    <a:cubicBezTo>
                      <a:pt x="239" y="90595"/>
                      <a:pt x="258" y="90375"/>
                      <a:pt x="294" y="90174"/>
                    </a:cubicBezTo>
                    <a:cubicBezTo>
                      <a:pt x="17320" y="5720"/>
                      <a:pt x="97312" y="161"/>
                      <a:pt x="98117" y="124"/>
                    </a:cubicBezTo>
                    <a:cubicBezTo>
                      <a:pt x="98958" y="69"/>
                      <a:pt x="190764" y="-5856"/>
                      <a:pt x="228035" y="71374"/>
                    </a:cubicBezTo>
                    <a:cubicBezTo>
                      <a:pt x="238276" y="92588"/>
                      <a:pt x="242574" y="117039"/>
                      <a:pt x="240854" y="144069"/>
                    </a:cubicBezTo>
                    <a:cubicBezTo>
                      <a:pt x="240745" y="145880"/>
                      <a:pt x="239574" y="147434"/>
                      <a:pt x="237874" y="148074"/>
                    </a:cubicBezTo>
                    <a:cubicBezTo>
                      <a:pt x="236173" y="148696"/>
                      <a:pt x="234271" y="148275"/>
                      <a:pt x="233009" y="146977"/>
                    </a:cubicBezTo>
                    <a:cubicBezTo>
                      <a:pt x="229114" y="142972"/>
                      <a:pt x="224505" y="142240"/>
                      <a:pt x="219311" y="144855"/>
                    </a:cubicBezTo>
                    <a:cubicBezTo>
                      <a:pt x="211136" y="148952"/>
                      <a:pt x="208174" y="157383"/>
                      <a:pt x="205047" y="166307"/>
                    </a:cubicBezTo>
                    <a:cubicBezTo>
                      <a:pt x="203254" y="171428"/>
                      <a:pt x="201389" y="176713"/>
                      <a:pt x="198445" y="181139"/>
                    </a:cubicBezTo>
                    <a:cubicBezTo>
                      <a:pt x="197567" y="182401"/>
                      <a:pt x="196122" y="183132"/>
                      <a:pt x="194623" y="183132"/>
                    </a:cubicBezTo>
                    <a:close/>
                    <a:moveTo>
                      <a:pt x="171013" y="103049"/>
                    </a:moveTo>
                    <a:cubicBezTo>
                      <a:pt x="189685" y="115704"/>
                      <a:pt x="196159" y="137687"/>
                      <a:pt x="198244" y="158096"/>
                    </a:cubicBezTo>
                    <a:cubicBezTo>
                      <a:pt x="201389" y="149811"/>
                      <a:pt x="205687" y="141417"/>
                      <a:pt x="215178" y="136644"/>
                    </a:cubicBezTo>
                    <a:cubicBezTo>
                      <a:pt x="220957" y="133755"/>
                      <a:pt x="226791" y="133371"/>
                      <a:pt x="232021" y="135437"/>
                    </a:cubicBezTo>
                    <a:cubicBezTo>
                      <a:pt x="232405" y="113181"/>
                      <a:pt x="228291" y="92991"/>
                      <a:pt x="219769" y="75324"/>
                    </a:cubicBezTo>
                    <a:cubicBezTo>
                      <a:pt x="185186" y="3635"/>
                      <a:pt x="99561" y="9158"/>
                      <a:pt x="98684" y="9213"/>
                    </a:cubicBezTo>
                    <a:cubicBezTo>
                      <a:pt x="95611" y="9396"/>
                      <a:pt x="25019" y="14535"/>
                      <a:pt x="9292" y="91637"/>
                    </a:cubicBezTo>
                    <a:cubicBezTo>
                      <a:pt x="9182" y="93978"/>
                      <a:pt x="8524" y="109541"/>
                      <a:pt x="10846" y="129055"/>
                    </a:cubicBezTo>
                    <a:cubicBezTo>
                      <a:pt x="18747" y="117186"/>
                      <a:pt x="26336" y="106341"/>
                      <a:pt x="35627" y="105884"/>
                    </a:cubicBezTo>
                    <a:cubicBezTo>
                      <a:pt x="46581" y="103378"/>
                      <a:pt x="56786" y="108828"/>
                      <a:pt x="66661" y="114095"/>
                    </a:cubicBezTo>
                    <a:cubicBezTo>
                      <a:pt x="72221" y="117058"/>
                      <a:pt x="77470" y="119856"/>
                      <a:pt x="82590" y="121154"/>
                    </a:cubicBezTo>
                    <a:cubicBezTo>
                      <a:pt x="82791" y="121209"/>
                      <a:pt x="82993" y="121264"/>
                      <a:pt x="83175" y="121337"/>
                    </a:cubicBezTo>
                    <a:cubicBezTo>
                      <a:pt x="99049" y="127701"/>
                      <a:pt x="111028" y="118685"/>
                      <a:pt x="123702" y="109121"/>
                    </a:cubicBezTo>
                    <a:cubicBezTo>
                      <a:pt x="137344" y="98861"/>
                      <a:pt x="152780" y="87230"/>
                      <a:pt x="171013" y="103049"/>
                    </a:cubicBezTo>
                    <a:close/>
                    <a:moveTo>
                      <a:pt x="13626" y="133151"/>
                    </a:moveTo>
                    <a:lnTo>
                      <a:pt x="13663" y="133151"/>
                    </a:lnTo>
                    <a:lnTo>
                      <a:pt x="13626" y="133151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06" name="Graphic 4">
              <a:extLst>
                <a:ext uri="{FF2B5EF4-FFF2-40B4-BE49-F238E27FC236}">
                  <a16:creationId xmlns:a16="http://schemas.microsoft.com/office/drawing/2014/main" id="{B28C4F6C-DC39-85BF-35B3-AC32CAA5EC8D}"/>
                </a:ext>
              </a:extLst>
            </p:cNvPr>
            <p:cNvGrpSpPr/>
            <p:nvPr/>
          </p:nvGrpSpPr>
          <p:grpSpPr>
            <a:xfrm>
              <a:off x="4422719" y="401595"/>
              <a:ext cx="177817" cy="286216"/>
              <a:chOff x="4422719" y="401595"/>
              <a:chExt cx="177817" cy="286216"/>
            </a:xfrm>
            <a:solidFill>
              <a:srgbClr val="000000"/>
            </a:solidFill>
          </p:grpSpPr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5845EE9B-B1AA-5C58-F540-27987941E7B5}"/>
                  </a:ext>
                </a:extLst>
              </p:cNvPr>
              <p:cNvSpPr/>
              <p:nvPr/>
            </p:nvSpPr>
            <p:spPr>
              <a:xfrm>
                <a:off x="4427256" y="406158"/>
                <a:ext cx="168633" cy="277099"/>
              </a:xfrm>
              <a:custGeom>
                <a:avLst/>
                <a:gdLst>
                  <a:gd name="connsiteX0" fmla="*/ 122877 w 168633"/>
                  <a:gd name="connsiteY0" fmla="*/ 45464 h 277099"/>
                  <a:gd name="connsiteX1" fmla="*/ 103163 w 168633"/>
                  <a:gd name="connsiteY1" fmla="*/ 0 h 277099"/>
                  <a:gd name="connsiteX2" fmla="*/ 88916 w 168633"/>
                  <a:gd name="connsiteY2" fmla="*/ 2542 h 277099"/>
                  <a:gd name="connsiteX3" fmla="*/ 2981 w 168633"/>
                  <a:gd name="connsiteY3" fmla="*/ 235805 h 277099"/>
                  <a:gd name="connsiteX4" fmla="*/ 0 w 168633"/>
                  <a:gd name="connsiteY4" fmla="*/ 258592 h 277099"/>
                  <a:gd name="connsiteX5" fmla="*/ 58485 w 168633"/>
                  <a:gd name="connsiteY5" fmla="*/ 277100 h 277099"/>
                  <a:gd name="connsiteX6" fmla="*/ 79114 w 168633"/>
                  <a:gd name="connsiteY6" fmla="*/ 260842 h 277099"/>
                  <a:gd name="connsiteX7" fmla="*/ 154534 w 168633"/>
                  <a:gd name="connsiteY7" fmla="*/ 154899 h 277099"/>
                  <a:gd name="connsiteX8" fmla="*/ 168634 w 168633"/>
                  <a:gd name="connsiteY8" fmla="*/ 147968 h 277099"/>
                  <a:gd name="connsiteX9" fmla="*/ 122877 w 168633"/>
                  <a:gd name="connsiteY9" fmla="*/ 45464 h 27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33" h="277099">
                    <a:moveTo>
                      <a:pt x="122877" y="45464"/>
                    </a:moveTo>
                    <a:cubicBezTo>
                      <a:pt x="117592" y="30011"/>
                      <a:pt x="112032" y="14466"/>
                      <a:pt x="103163" y="0"/>
                    </a:cubicBezTo>
                    <a:cubicBezTo>
                      <a:pt x="103346" y="439"/>
                      <a:pt x="97640" y="1372"/>
                      <a:pt x="88916" y="2542"/>
                    </a:cubicBezTo>
                    <a:cubicBezTo>
                      <a:pt x="117738" y="90178"/>
                      <a:pt x="71232" y="183612"/>
                      <a:pt x="2981" y="235805"/>
                    </a:cubicBezTo>
                    <a:cubicBezTo>
                      <a:pt x="1243" y="243340"/>
                      <a:pt x="183" y="250966"/>
                      <a:pt x="0" y="258592"/>
                    </a:cubicBezTo>
                    <a:cubicBezTo>
                      <a:pt x="18764" y="266054"/>
                      <a:pt x="38405" y="273259"/>
                      <a:pt x="58485" y="277100"/>
                    </a:cubicBezTo>
                    <a:cubicBezTo>
                      <a:pt x="66587" y="271997"/>
                      <a:pt x="75036" y="266968"/>
                      <a:pt x="79114" y="260842"/>
                    </a:cubicBezTo>
                    <a:cubicBezTo>
                      <a:pt x="113056" y="230575"/>
                      <a:pt x="113056" y="170024"/>
                      <a:pt x="154534" y="154899"/>
                    </a:cubicBezTo>
                    <a:cubicBezTo>
                      <a:pt x="159636" y="152979"/>
                      <a:pt x="164263" y="150602"/>
                      <a:pt x="168634" y="147968"/>
                    </a:cubicBezTo>
                    <a:cubicBezTo>
                      <a:pt x="135496" y="125474"/>
                      <a:pt x="128748" y="85387"/>
                      <a:pt x="122877" y="454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E7F0D61D-5CDF-FBBD-DC68-83B6E0B7A162}"/>
                  </a:ext>
                </a:extLst>
              </p:cNvPr>
              <p:cNvSpPr/>
              <p:nvPr/>
            </p:nvSpPr>
            <p:spPr>
              <a:xfrm>
                <a:off x="4422719" y="401595"/>
                <a:ext cx="177817" cy="286216"/>
              </a:xfrm>
              <a:custGeom>
                <a:avLst/>
                <a:gdLst>
                  <a:gd name="connsiteX0" fmla="*/ 63041 w 177817"/>
                  <a:gd name="connsiteY0" fmla="*/ 286216 h 286216"/>
                  <a:gd name="connsiteX1" fmla="*/ 62181 w 177817"/>
                  <a:gd name="connsiteY1" fmla="*/ 286143 h 286216"/>
                  <a:gd name="connsiteX2" fmla="*/ 2873 w 177817"/>
                  <a:gd name="connsiteY2" fmla="*/ 267398 h 286216"/>
                  <a:gd name="connsiteX3" fmla="*/ 2 w 177817"/>
                  <a:gd name="connsiteY3" fmla="*/ 263045 h 286216"/>
                  <a:gd name="connsiteX4" fmla="*/ 3092 w 177817"/>
                  <a:gd name="connsiteY4" fmla="*/ 239344 h 286216"/>
                  <a:gd name="connsiteX5" fmla="*/ 4775 w 177817"/>
                  <a:gd name="connsiteY5" fmla="*/ 236747 h 286216"/>
                  <a:gd name="connsiteX6" fmla="*/ 89156 w 177817"/>
                  <a:gd name="connsiteY6" fmla="*/ 8549 h 286216"/>
                  <a:gd name="connsiteX7" fmla="*/ 89631 w 177817"/>
                  <a:gd name="connsiteY7" fmla="*/ 4691 h 286216"/>
                  <a:gd name="connsiteX8" fmla="*/ 92905 w 177817"/>
                  <a:gd name="connsiteY8" fmla="*/ 2587 h 286216"/>
                  <a:gd name="connsiteX9" fmla="*/ 105450 w 177817"/>
                  <a:gd name="connsiteY9" fmla="*/ 631 h 286216"/>
                  <a:gd name="connsiteX10" fmla="*/ 105652 w 177817"/>
                  <a:gd name="connsiteY10" fmla="*/ 521 h 286216"/>
                  <a:gd name="connsiteX11" fmla="*/ 111668 w 177817"/>
                  <a:gd name="connsiteY11" fmla="*/ 2185 h 286216"/>
                  <a:gd name="connsiteX12" fmla="*/ 131803 w 177817"/>
                  <a:gd name="connsiteY12" fmla="*/ 48564 h 286216"/>
                  <a:gd name="connsiteX13" fmla="*/ 132005 w 177817"/>
                  <a:gd name="connsiteY13" fmla="*/ 49387 h 286216"/>
                  <a:gd name="connsiteX14" fmla="*/ 175804 w 177817"/>
                  <a:gd name="connsiteY14" fmla="*/ 148764 h 286216"/>
                  <a:gd name="connsiteX15" fmla="*/ 177816 w 177817"/>
                  <a:gd name="connsiteY15" fmla="*/ 152677 h 286216"/>
                  <a:gd name="connsiteX16" fmla="*/ 175603 w 177817"/>
                  <a:gd name="connsiteY16" fmla="*/ 156463 h 286216"/>
                  <a:gd name="connsiteX17" fmla="*/ 160753 w 177817"/>
                  <a:gd name="connsiteY17" fmla="*/ 163760 h 286216"/>
                  <a:gd name="connsiteX18" fmla="*/ 119130 w 177817"/>
                  <a:gd name="connsiteY18" fmla="*/ 216868 h 286216"/>
                  <a:gd name="connsiteX19" fmla="*/ 87199 w 177817"/>
                  <a:gd name="connsiteY19" fmla="*/ 268458 h 286216"/>
                  <a:gd name="connsiteX20" fmla="*/ 67302 w 177817"/>
                  <a:gd name="connsiteY20" fmla="*/ 284442 h 286216"/>
                  <a:gd name="connsiteX21" fmla="*/ 65546 w 177817"/>
                  <a:gd name="connsiteY21" fmla="*/ 285558 h 286216"/>
                  <a:gd name="connsiteX22" fmla="*/ 63041 w 177817"/>
                  <a:gd name="connsiteY22" fmla="*/ 286216 h 286216"/>
                  <a:gd name="connsiteX23" fmla="*/ 9255 w 177817"/>
                  <a:gd name="connsiteY23" fmla="*/ 260083 h 286216"/>
                  <a:gd name="connsiteX24" fmla="*/ 62144 w 177817"/>
                  <a:gd name="connsiteY24" fmla="*/ 276816 h 286216"/>
                  <a:gd name="connsiteX25" fmla="*/ 62382 w 177817"/>
                  <a:gd name="connsiteY25" fmla="*/ 276670 h 286216"/>
                  <a:gd name="connsiteX26" fmla="*/ 79865 w 177817"/>
                  <a:gd name="connsiteY26" fmla="*/ 262881 h 286216"/>
                  <a:gd name="connsiteX27" fmla="*/ 80634 w 177817"/>
                  <a:gd name="connsiteY27" fmla="*/ 262003 h 286216"/>
                  <a:gd name="connsiteX28" fmla="*/ 110699 w 177817"/>
                  <a:gd name="connsiteY28" fmla="*/ 213156 h 286216"/>
                  <a:gd name="connsiteX29" fmla="*/ 157516 w 177817"/>
                  <a:gd name="connsiteY29" fmla="*/ 155183 h 286216"/>
                  <a:gd name="connsiteX30" fmla="*/ 164777 w 177817"/>
                  <a:gd name="connsiteY30" fmla="*/ 151982 h 286216"/>
                  <a:gd name="connsiteX31" fmla="*/ 122989 w 177817"/>
                  <a:gd name="connsiteY31" fmla="*/ 51124 h 286216"/>
                  <a:gd name="connsiteX32" fmla="*/ 105597 w 177817"/>
                  <a:gd name="connsiteY32" fmla="*/ 9921 h 286216"/>
                  <a:gd name="connsiteX33" fmla="*/ 99452 w 177817"/>
                  <a:gd name="connsiteY33" fmla="*/ 10909 h 286216"/>
                  <a:gd name="connsiteX34" fmla="*/ 11633 w 177817"/>
                  <a:gd name="connsiteY34" fmla="*/ 242983 h 286216"/>
                  <a:gd name="connsiteX35" fmla="*/ 9255 w 177817"/>
                  <a:gd name="connsiteY35" fmla="*/ 260083 h 2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7817" h="286216">
                    <a:moveTo>
                      <a:pt x="63041" y="286216"/>
                    </a:moveTo>
                    <a:cubicBezTo>
                      <a:pt x="62748" y="286216"/>
                      <a:pt x="62474" y="286198"/>
                      <a:pt x="62181" y="286143"/>
                    </a:cubicBezTo>
                    <a:cubicBezTo>
                      <a:pt x="41570" y="282211"/>
                      <a:pt x="21490" y="274804"/>
                      <a:pt x="2873" y="267398"/>
                    </a:cubicBezTo>
                    <a:cubicBezTo>
                      <a:pt x="1099" y="266685"/>
                      <a:pt x="-53" y="264947"/>
                      <a:pt x="2" y="263045"/>
                    </a:cubicBezTo>
                    <a:cubicBezTo>
                      <a:pt x="185" y="255401"/>
                      <a:pt x="1227" y="247409"/>
                      <a:pt x="3092" y="239344"/>
                    </a:cubicBezTo>
                    <a:cubicBezTo>
                      <a:pt x="3330" y="238302"/>
                      <a:pt x="3934" y="237387"/>
                      <a:pt x="4775" y="236747"/>
                    </a:cubicBezTo>
                    <a:cubicBezTo>
                      <a:pt x="66131" y="189838"/>
                      <a:pt x="118709" y="98417"/>
                      <a:pt x="89156" y="8549"/>
                    </a:cubicBezTo>
                    <a:cubicBezTo>
                      <a:pt x="88735" y="7251"/>
                      <a:pt x="88900" y="5843"/>
                      <a:pt x="89631" y="4691"/>
                    </a:cubicBezTo>
                    <a:cubicBezTo>
                      <a:pt x="90344" y="3538"/>
                      <a:pt x="91551" y="2770"/>
                      <a:pt x="92905" y="2587"/>
                    </a:cubicBezTo>
                    <a:cubicBezTo>
                      <a:pt x="101464" y="1435"/>
                      <a:pt x="104426" y="868"/>
                      <a:pt x="105450" y="631"/>
                    </a:cubicBezTo>
                    <a:cubicBezTo>
                      <a:pt x="105524" y="594"/>
                      <a:pt x="105578" y="558"/>
                      <a:pt x="105652" y="521"/>
                    </a:cubicBezTo>
                    <a:cubicBezTo>
                      <a:pt x="107773" y="-595"/>
                      <a:pt x="110407" y="137"/>
                      <a:pt x="111668" y="2185"/>
                    </a:cubicBezTo>
                    <a:cubicBezTo>
                      <a:pt x="120593" y="16742"/>
                      <a:pt x="126280" y="32434"/>
                      <a:pt x="131803" y="48564"/>
                    </a:cubicBezTo>
                    <a:cubicBezTo>
                      <a:pt x="131895" y="48838"/>
                      <a:pt x="131968" y="49094"/>
                      <a:pt x="132005" y="49387"/>
                    </a:cubicBezTo>
                    <a:cubicBezTo>
                      <a:pt x="137326" y="85652"/>
                      <a:pt x="143362" y="126763"/>
                      <a:pt x="175804" y="148764"/>
                    </a:cubicBezTo>
                    <a:cubicBezTo>
                      <a:pt x="177103" y="149641"/>
                      <a:pt x="177853" y="151104"/>
                      <a:pt x="177816" y="152677"/>
                    </a:cubicBezTo>
                    <a:cubicBezTo>
                      <a:pt x="177779" y="154232"/>
                      <a:pt x="176938" y="155658"/>
                      <a:pt x="175603" y="156463"/>
                    </a:cubicBezTo>
                    <a:cubicBezTo>
                      <a:pt x="170501" y="159535"/>
                      <a:pt x="165636" y="161913"/>
                      <a:pt x="160753" y="163760"/>
                    </a:cubicBezTo>
                    <a:cubicBezTo>
                      <a:pt x="139082" y="171660"/>
                      <a:pt x="129389" y="193624"/>
                      <a:pt x="119130" y="216868"/>
                    </a:cubicBezTo>
                    <a:cubicBezTo>
                      <a:pt x="110918" y="235449"/>
                      <a:pt x="102433" y="254669"/>
                      <a:pt x="87199" y="268458"/>
                    </a:cubicBezTo>
                    <a:cubicBezTo>
                      <a:pt x="82810" y="274713"/>
                      <a:pt x="74928" y="279651"/>
                      <a:pt x="67302" y="284442"/>
                    </a:cubicBezTo>
                    <a:lnTo>
                      <a:pt x="65546" y="285558"/>
                    </a:lnTo>
                    <a:cubicBezTo>
                      <a:pt x="64741" y="285978"/>
                      <a:pt x="63900" y="286216"/>
                      <a:pt x="63041" y="286216"/>
                    </a:cubicBezTo>
                    <a:close/>
                    <a:moveTo>
                      <a:pt x="9255" y="260083"/>
                    </a:moveTo>
                    <a:cubicBezTo>
                      <a:pt x="26062" y="266703"/>
                      <a:pt x="43966" y="273158"/>
                      <a:pt x="62144" y="276816"/>
                    </a:cubicBezTo>
                    <a:lnTo>
                      <a:pt x="62382" y="276670"/>
                    </a:lnTo>
                    <a:cubicBezTo>
                      <a:pt x="69386" y="272281"/>
                      <a:pt x="76628" y="267727"/>
                      <a:pt x="79865" y="262881"/>
                    </a:cubicBezTo>
                    <a:cubicBezTo>
                      <a:pt x="80085" y="262551"/>
                      <a:pt x="80341" y="262259"/>
                      <a:pt x="80634" y="262003"/>
                    </a:cubicBezTo>
                    <a:cubicBezTo>
                      <a:pt x="94642" y="249512"/>
                      <a:pt x="102817" y="231023"/>
                      <a:pt x="110699" y="213156"/>
                    </a:cubicBezTo>
                    <a:cubicBezTo>
                      <a:pt x="121288" y="189180"/>
                      <a:pt x="132242" y="164400"/>
                      <a:pt x="157516" y="155183"/>
                    </a:cubicBezTo>
                    <a:cubicBezTo>
                      <a:pt x="159912" y="154286"/>
                      <a:pt x="162308" y="153226"/>
                      <a:pt x="164777" y="151982"/>
                    </a:cubicBezTo>
                    <a:cubicBezTo>
                      <a:pt x="134272" y="127239"/>
                      <a:pt x="128256" y="86987"/>
                      <a:pt x="122989" y="51124"/>
                    </a:cubicBezTo>
                    <a:cubicBezTo>
                      <a:pt x="117886" y="36219"/>
                      <a:pt x="112985" y="22723"/>
                      <a:pt x="105597" y="9921"/>
                    </a:cubicBezTo>
                    <a:cubicBezTo>
                      <a:pt x="104042" y="10214"/>
                      <a:pt x="102049" y="10525"/>
                      <a:pt x="99452" y="10909"/>
                    </a:cubicBezTo>
                    <a:cubicBezTo>
                      <a:pt x="126555" y="102659"/>
                      <a:pt x="73739" y="194794"/>
                      <a:pt x="11633" y="242983"/>
                    </a:cubicBezTo>
                    <a:cubicBezTo>
                      <a:pt x="10371" y="248781"/>
                      <a:pt x="9566" y="254523"/>
                      <a:pt x="9255" y="2600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09" name="Graphic 4">
              <a:extLst>
                <a:ext uri="{FF2B5EF4-FFF2-40B4-BE49-F238E27FC236}">
                  <a16:creationId xmlns:a16="http://schemas.microsoft.com/office/drawing/2014/main" id="{8C20C2C5-D935-5384-041C-07EC6E097C1B}"/>
                </a:ext>
              </a:extLst>
            </p:cNvPr>
            <p:cNvGrpSpPr/>
            <p:nvPr/>
          </p:nvGrpSpPr>
          <p:grpSpPr>
            <a:xfrm>
              <a:off x="4545566" y="447045"/>
              <a:ext cx="83589" cy="111634"/>
              <a:chOff x="4545566" y="447045"/>
              <a:chExt cx="83589" cy="111634"/>
            </a:xfrm>
          </p:grpSpPr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A7A73FF1-4B91-C120-35B5-7C7928063ED0}"/>
                  </a:ext>
                </a:extLst>
              </p:cNvPr>
              <p:cNvSpPr/>
              <p:nvPr/>
            </p:nvSpPr>
            <p:spPr>
              <a:xfrm>
                <a:off x="4550151" y="451622"/>
                <a:ext cx="74450" cy="102485"/>
              </a:xfrm>
              <a:custGeom>
                <a:avLst/>
                <a:gdLst>
                  <a:gd name="connsiteX0" fmla="*/ 42958 w 74450"/>
                  <a:gd name="connsiteY0" fmla="*/ 75365 h 102485"/>
                  <a:gd name="connsiteX1" fmla="*/ 0 w 74450"/>
                  <a:gd name="connsiteY1" fmla="*/ 0 h 102485"/>
                  <a:gd name="connsiteX2" fmla="*/ 45757 w 74450"/>
                  <a:gd name="connsiteY2" fmla="*/ 102486 h 102485"/>
                  <a:gd name="connsiteX3" fmla="*/ 74451 w 74450"/>
                  <a:gd name="connsiteY3" fmla="*/ 80632 h 102485"/>
                  <a:gd name="connsiteX4" fmla="*/ 42958 w 74450"/>
                  <a:gd name="connsiteY4" fmla="*/ 75365 h 10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50" h="102485">
                    <a:moveTo>
                      <a:pt x="42958" y="75365"/>
                    </a:moveTo>
                    <a:cubicBezTo>
                      <a:pt x="18014" y="54882"/>
                      <a:pt x="9437" y="27578"/>
                      <a:pt x="0" y="0"/>
                    </a:cubicBezTo>
                    <a:cubicBezTo>
                      <a:pt x="5871" y="39923"/>
                      <a:pt x="12600" y="80010"/>
                      <a:pt x="45757" y="102486"/>
                    </a:cubicBezTo>
                    <a:cubicBezTo>
                      <a:pt x="56291" y="96158"/>
                      <a:pt x="65197" y="88221"/>
                      <a:pt x="74451" y="80632"/>
                    </a:cubicBezTo>
                    <a:cubicBezTo>
                      <a:pt x="64941" y="84417"/>
                      <a:pt x="54809" y="84289"/>
                      <a:pt x="42958" y="753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2C869B25-530D-638C-04F6-A19EF51DBC78}"/>
                  </a:ext>
                </a:extLst>
              </p:cNvPr>
              <p:cNvSpPr/>
              <p:nvPr/>
            </p:nvSpPr>
            <p:spPr>
              <a:xfrm>
                <a:off x="4545566" y="447045"/>
                <a:ext cx="83589" cy="111634"/>
              </a:xfrm>
              <a:custGeom>
                <a:avLst/>
                <a:gdLst>
                  <a:gd name="connsiteX0" fmla="*/ 50324 w 83589"/>
                  <a:gd name="connsiteY0" fmla="*/ 111635 h 111634"/>
                  <a:gd name="connsiteX1" fmla="*/ 47763 w 83589"/>
                  <a:gd name="connsiteY1" fmla="*/ 110848 h 111634"/>
                  <a:gd name="connsiteX2" fmla="*/ 50 w 83589"/>
                  <a:gd name="connsiteY2" fmla="*/ 5235 h 111634"/>
                  <a:gd name="connsiteX3" fmla="*/ 3488 w 83589"/>
                  <a:gd name="connsiteY3" fmla="*/ 133 h 111634"/>
                  <a:gd name="connsiteX4" fmla="*/ 8883 w 83589"/>
                  <a:gd name="connsiteY4" fmla="*/ 3095 h 111634"/>
                  <a:gd name="connsiteX5" fmla="*/ 9999 w 83589"/>
                  <a:gd name="connsiteY5" fmla="*/ 6332 h 111634"/>
                  <a:gd name="connsiteX6" fmla="*/ 50342 w 83589"/>
                  <a:gd name="connsiteY6" fmla="*/ 76339 h 111634"/>
                  <a:gd name="connsiteX7" fmla="*/ 77317 w 83589"/>
                  <a:gd name="connsiteY7" fmla="*/ 80947 h 111634"/>
                  <a:gd name="connsiteX8" fmla="*/ 82949 w 83589"/>
                  <a:gd name="connsiteY8" fmla="*/ 82868 h 111634"/>
                  <a:gd name="connsiteX9" fmla="*/ 81925 w 83589"/>
                  <a:gd name="connsiteY9" fmla="*/ 88720 h 111634"/>
                  <a:gd name="connsiteX10" fmla="*/ 77207 w 83589"/>
                  <a:gd name="connsiteY10" fmla="*/ 92633 h 111634"/>
                  <a:gd name="connsiteX11" fmla="*/ 52683 w 83589"/>
                  <a:gd name="connsiteY11" fmla="*/ 110976 h 111634"/>
                  <a:gd name="connsiteX12" fmla="*/ 50324 w 83589"/>
                  <a:gd name="connsiteY12" fmla="*/ 111635 h 111634"/>
                  <a:gd name="connsiteX13" fmla="*/ 18246 w 83589"/>
                  <a:gd name="connsiteY13" fmla="*/ 50937 h 111634"/>
                  <a:gd name="connsiteX14" fmla="*/ 50488 w 83589"/>
                  <a:gd name="connsiteY14" fmla="*/ 101595 h 111634"/>
                  <a:gd name="connsiteX15" fmla="*/ 63747 w 83589"/>
                  <a:gd name="connsiteY15" fmla="*/ 91902 h 111634"/>
                  <a:gd name="connsiteX16" fmla="*/ 44782 w 83589"/>
                  <a:gd name="connsiteY16" fmla="*/ 83617 h 111634"/>
                  <a:gd name="connsiteX17" fmla="*/ 44636 w 83589"/>
                  <a:gd name="connsiteY17" fmla="*/ 83508 h 111634"/>
                  <a:gd name="connsiteX18" fmla="*/ 18246 w 83589"/>
                  <a:gd name="connsiteY18" fmla="*/ 50937 h 11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3589" h="111634">
                    <a:moveTo>
                      <a:pt x="50324" y="111635"/>
                    </a:moveTo>
                    <a:cubicBezTo>
                      <a:pt x="49428" y="111635"/>
                      <a:pt x="48531" y="111379"/>
                      <a:pt x="47763" y="110848"/>
                    </a:cubicBezTo>
                    <a:cubicBezTo>
                      <a:pt x="11992" y="86598"/>
                      <a:pt x="5646" y="43366"/>
                      <a:pt x="50" y="5235"/>
                    </a:cubicBezTo>
                    <a:cubicBezTo>
                      <a:pt x="-297" y="2894"/>
                      <a:pt x="1202" y="681"/>
                      <a:pt x="3488" y="133"/>
                    </a:cubicBezTo>
                    <a:cubicBezTo>
                      <a:pt x="5774" y="-434"/>
                      <a:pt x="8133" y="864"/>
                      <a:pt x="8883" y="3095"/>
                    </a:cubicBezTo>
                    <a:lnTo>
                      <a:pt x="9999" y="6332"/>
                    </a:lnTo>
                    <a:cubicBezTo>
                      <a:pt x="18978" y="32649"/>
                      <a:pt x="27445" y="57502"/>
                      <a:pt x="50342" y="76339"/>
                    </a:cubicBezTo>
                    <a:cubicBezTo>
                      <a:pt x="59596" y="83288"/>
                      <a:pt x="67917" y="84696"/>
                      <a:pt x="77317" y="80947"/>
                    </a:cubicBezTo>
                    <a:cubicBezTo>
                      <a:pt x="79420" y="80106"/>
                      <a:pt x="81797" y="80929"/>
                      <a:pt x="82949" y="82868"/>
                    </a:cubicBezTo>
                    <a:cubicBezTo>
                      <a:pt x="84101" y="84806"/>
                      <a:pt x="83663" y="87293"/>
                      <a:pt x="81925" y="88720"/>
                    </a:cubicBezTo>
                    <a:lnTo>
                      <a:pt x="77207" y="92633"/>
                    </a:lnTo>
                    <a:cubicBezTo>
                      <a:pt x="69581" y="98979"/>
                      <a:pt x="61699" y="105545"/>
                      <a:pt x="52683" y="110976"/>
                    </a:cubicBezTo>
                    <a:cubicBezTo>
                      <a:pt x="51970" y="111415"/>
                      <a:pt x="51147" y="111635"/>
                      <a:pt x="50324" y="111635"/>
                    </a:cubicBezTo>
                    <a:close/>
                    <a:moveTo>
                      <a:pt x="18246" y="50937"/>
                    </a:moveTo>
                    <a:cubicBezTo>
                      <a:pt x="24062" y="70761"/>
                      <a:pt x="33389" y="88976"/>
                      <a:pt x="50488" y="101595"/>
                    </a:cubicBezTo>
                    <a:cubicBezTo>
                      <a:pt x="55133" y="98614"/>
                      <a:pt x="59449" y="95340"/>
                      <a:pt x="63747" y="91902"/>
                    </a:cubicBezTo>
                    <a:cubicBezTo>
                      <a:pt x="57364" y="91115"/>
                      <a:pt x="51073" y="88354"/>
                      <a:pt x="44782" y="83617"/>
                    </a:cubicBezTo>
                    <a:cubicBezTo>
                      <a:pt x="44728" y="83581"/>
                      <a:pt x="44673" y="83544"/>
                      <a:pt x="44636" y="83508"/>
                    </a:cubicBezTo>
                    <a:cubicBezTo>
                      <a:pt x="32913" y="73852"/>
                      <a:pt x="24647" y="62751"/>
                      <a:pt x="18246" y="509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12" name="Graphic 4">
              <a:extLst>
                <a:ext uri="{FF2B5EF4-FFF2-40B4-BE49-F238E27FC236}">
                  <a16:creationId xmlns:a16="http://schemas.microsoft.com/office/drawing/2014/main" id="{9A8A47BF-9EB5-B7E5-4F7C-0A4B27BD630A}"/>
                </a:ext>
              </a:extLst>
            </p:cNvPr>
            <p:cNvGrpSpPr/>
            <p:nvPr/>
          </p:nvGrpSpPr>
          <p:grpSpPr>
            <a:xfrm>
              <a:off x="4175721" y="404127"/>
              <a:ext cx="353739" cy="372819"/>
              <a:chOff x="4175721" y="404127"/>
              <a:chExt cx="353739" cy="372819"/>
            </a:xfrm>
          </p:grpSpPr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CCF1E3EE-7F9E-C24D-FF1C-1E0DF9AA0670}"/>
                  </a:ext>
                </a:extLst>
              </p:cNvPr>
              <p:cNvSpPr/>
              <p:nvPr/>
            </p:nvSpPr>
            <p:spPr>
              <a:xfrm>
                <a:off x="4180284" y="408681"/>
                <a:ext cx="344597" cy="363693"/>
              </a:xfrm>
              <a:custGeom>
                <a:avLst/>
                <a:gdLst>
                  <a:gd name="connsiteX0" fmla="*/ 246918 w 344597"/>
                  <a:gd name="connsiteY0" fmla="*/ 258300 h 363693"/>
                  <a:gd name="connsiteX1" fmla="*/ 269540 w 344597"/>
                  <a:gd name="connsiteY1" fmla="*/ 182624 h 363693"/>
                  <a:gd name="connsiteX2" fmla="*/ 249972 w 344597"/>
                  <a:gd name="connsiteY2" fmla="*/ 233263 h 363693"/>
                  <a:gd name="connsiteX3" fmla="*/ 335907 w 344597"/>
                  <a:gd name="connsiteY3" fmla="*/ 0 h 363693"/>
                  <a:gd name="connsiteX4" fmla="*/ 253501 w 344597"/>
                  <a:gd name="connsiteY4" fmla="*/ 9400 h 363693"/>
                  <a:gd name="connsiteX5" fmla="*/ 172010 w 344597"/>
                  <a:gd name="connsiteY5" fmla="*/ 65892 h 363693"/>
                  <a:gd name="connsiteX6" fmla="*/ 92732 w 344597"/>
                  <a:gd name="connsiteY6" fmla="*/ 141220 h 363693"/>
                  <a:gd name="connsiteX7" fmla="*/ 29967 w 344597"/>
                  <a:gd name="connsiteY7" fmla="*/ 224302 h 363693"/>
                  <a:gd name="connsiteX8" fmla="*/ 231 w 344597"/>
                  <a:gd name="connsiteY8" fmla="*/ 294089 h 363693"/>
                  <a:gd name="connsiteX9" fmla="*/ 62995 w 344597"/>
                  <a:gd name="connsiteY9" fmla="*/ 360548 h 363693"/>
                  <a:gd name="connsiteX10" fmla="*/ 153996 w 344597"/>
                  <a:gd name="connsiteY10" fmla="*/ 363693 h 363693"/>
                  <a:gd name="connsiteX11" fmla="*/ 288413 w 344597"/>
                  <a:gd name="connsiteY11" fmla="*/ 288566 h 363693"/>
                  <a:gd name="connsiteX12" fmla="*/ 305494 w 344597"/>
                  <a:gd name="connsiteY12" fmla="*/ 274539 h 363693"/>
                  <a:gd name="connsiteX13" fmla="*/ 247009 w 344597"/>
                  <a:gd name="connsiteY13" fmla="*/ 256032 h 363693"/>
                  <a:gd name="connsiteX14" fmla="*/ 246918 w 344597"/>
                  <a:gd name="connsiteY14" fmla="*/ 258300 h 36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4597" h="363693">
                    <a:moveTo>
                      <a:pt x="246918" y="258300"/>
                    </a:moveTo>
                    <a:cubicBezTo>
                      <a:pt x="205440" y="246943"/>
                      <a:pt x="239383" y="243157"/>
                      <a:pt x="269540" y="182624"/>
                    </a:cubicBezTo>
                    <a:cubicBezTo>
                      <a:pt x="261804" y="198132"/>
                      <a:pt x="254087" y="215414"/>
                      <a:pt x="249972" y="233263"/>
                    </a:cubicBezTo>
                    <a:cubicBezTo>
                      <a:pt x="318222" y="181088"/>
                      <a:pt x="364729" y="87654"/>
                      <a:pt x="335907" y="0"/>
                    </a:cubicBezTo>
                    <a:cubicBezTo>
                      <a:pt x="309024" y="3603"/>
                      <a:pt x="253501" y="9400"/>
                      <a:pt x="253501" y="9400"/>
                    </a:cubicBezTo>
                    <a:cubicBezTo>
                      <a:pt x="253501" y="9400"/>
                      <a:pt x="196242" y="22695"/>
                      <a:pt x="172010" y="65892"/>
                    </a:cubicBezTo>
                    <a:cubicBezTo>
                      <a:pt x="147778" y="109088"/>
                      <a:pt x="92732" y="141220"/>
                      <a:pt x="92732" y="141220"/>
                    </a:cubicBezTo>
                    <a:cubicBezTo>
                      <a:pt x="92732" y="141220"/>
                      <a:pt x="36569" y="191073"/>
                      <a:pt x="29967" y="224302"/>
                    </a:cubicBezTo>
                    <a:cubicBezTo>
                      <a:pt x="29967" y="224302"/>
                      <a:pt x="-3061" y="273040"/>
                      <a:pt x="231" y="294089"/>
                    </a:cubicBezTo>
                    <a:cubicBezTo>
                      <a:pt x="3541" y="315139"/>
                      <a:pt x="-15186" y="357219"/>
                      <a:pt x="62995" y="360548"/>
                    </a:cubicBezTo>
                    <a:cubicBezTo>
                      <a:pt x="112318" y="362651"/>
                      <a:pt x="140152" y="363419"/>
                      <a:pt x="153996" y="363693"/>
                    </a:cubicBezTo>
                    <a:cubicBezTo>
                      <a:pt x="203154" y="352629"/>
                      <a:pt x="252752" y="327611"/>
                      <a:pt x="288413" y="288566"/>
                    </a:cubicBezTo>
                    <a:cubicBezTo>
                      <a:pt x="291888" y="283336"/>
                      <a:pt x="298563" y="278910"/>
                      <a:pt x="305494" y="274539"/>
                    </a:cubicBezTo>
                    <a:cubicBezTo>
                      <a:pt x="285414" y="270717"/>
                      <a:pt x="265773" y="263493"/>
                      <a:pt x="247009" y="256032"/>
                    </a:cubicBezTo>
                    <a:cubicBezTo>
                      <a:pt x="246972" y="256800"/>
                      <a:pt x="246918" y="257550"/>
                      <a:pt x="246918" y="258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4A737A14-E4E8-D3CD-8A6F-56437052EBE2}"/>
                  </a:ext>
                </a:extLst>
              </p:cNvPr>
              <p:cNvSpPr/>
              <p:nvPr/>
            </p:nvSpPr>
            <p:spPr>
              <a:xfrm>
                <a:off x="4175721" y="404127"/>
                <a:ext cx="353739" cy="372819"/>
              </a:xfrm>
              <a:custGeom>
                <a:avLst/>
                <a:gdLst>
                  <a:gd name="connsiteX0" fmla="*/ 158541 w 353739"/>
                  <a:gd name="connsiteY0" fmla="*/ 372819 h 372819"/>
                  <a:gd name="connsiteX1" fmla="*/ 158449 w 353739"/>
                  <a:gd name="connsiteY1" fmla="*/ 372819 h 372819"/>
                  <a:gd name="connsiteX2" fmla="*/ 67357 w 353739"/>
                  <a:gd name="connsiteY2" fmla="*/ 369656 h 372819"/>
                  <a:gd name="connsiteX3" fmla="*/ 551 w 353739"/>
                  <a:gd name="connsiteY3" fmla="*/ 311774 h 372819"/>
                  <a:gd name="connsiteX4" fmla="*/ 276 w 353739"/>
                  <a:gd name="connsiteY4" fmla="*/ 299338 h 372819"/>
                  <a:gd name="connsiteX5" fmla="*/ 30232 w 353739"/>
                  <a:gd name="connsiteY5" fmla="*/ 227027 h 372819"/>
                  <a:gd name="connsiteX6" fmla="*/ 94258 w 353739"/>
                  <a:gd name="connsiteY6" fmla="*/ 142354 h 372819"/>
                  <a:gd name="connsiteX7" fmla="*/ 94990 w 353739"/>
                  <a:gd name="connsiteY7" fmla="*/ 141824 h 372819"/>
                  <a:gd name="connsiteX8" fmla="*/ 172586 w 353739"/>
                  <a:gd name="connsiteY8" fmla="*/ 68214 h 372819"/>
                  <a:gd name="connsiteX9" fmla="*/ 257021 w 353739"/>
                  <a:gd name="connsiteY9" fmla="*/ 9510 h 372819"/>
                  <a:gd name="connsiteX10" fmla="*/ 257588 w 353739"/>
                  <a:gd name="connsiteY10" fmla="*/ 9419 h 372819"/>
                  <a:gd name="connsiteX11" fmla="*/ 339866 w 353739"/>
                  <a:gd name="connsiteY11" fmla="*/ 37 h 372819"/>
                  <a:gd name="connsiteX12" fmla="*/ 344822 w 353739"/>
                  <a:gd name="connsiteY12" fmla="*/ 3146 h 372819"/>
                  <a:gd name="connsiteX13" fmla="*/ 257314 w 353739"/>
                  <a:gd name="connsiteY13" fmla="*/ 241457 h 372819"/>
                  <a:gd name="connsiteX14" fmla="*/ 252065 w 353739"/>
                  <a:gd name="connsiteY14" fmla="*/ 241658 h 372819"/>
                  <a:gd name="connsiteX15" fmla="*/ 250090 w 353739"/>
                  <a:gd name="connsiteY15" fmla="*/ 236793 h 372819"/>
                  <a:gd name="connsiteX16" fmla="*/ 251517 w 353739"/>
                  <a:gd name="connsiteY16" fmla="*/ 231124 h 372819"/>
                  <a:gd name="connsiteX17" fmla="*/ 246085 w 353739"/>
                  <a:gd name="connsiteY17" fmla="*/ 237927 h 372819"/>
                  <a:gd name="connsiteX18" fmla="*/ 236813 w 353739"/>
                  <a:gd name="connsiteY18" fmla="*/ 251808 h 372819"/>
                  <a:gd name="connsiteX19" fmla="*/ 248481 w 353739"/>
                  <a:gd name="connsiteY19" fmla="*/ 257258 h 372819"/>
                  <a:gd name="connsiteX20" fmla="*/ 249048 w 353739"/>
                  <a:gd name="connsiteY20" fmla="*/ 256819 h 372819"/>
                  <a:gd name="connsiteX21" fmla="*/ 253254 w 353739"/>
                  <a:gd name="connsiteY21" fmla="*/ 256380 h 372819"/>
                  <a:gd name="connsiteX22" fmla="*/ 310898 w 353739"/>
                  <a:gd name="connsiteY22" fmla="*/ 274649 h 372819"/>
                  <a:gd name="connsiteX23" fmla="*/ 314537 w 353739"/>
                  <a:gd name="connsiteY23" fmla="*/ 278289 h 372819"/>
                  <a:gd name="connsiteX24" fmla="*/ 312489 w 353739"/>
                  <a:gd name="connsiteY24" fmla="*/ 283007 h 372819"/>
                  <a:gd name="connsiteX25" fmla="*/ 296780 w 353739"/>
                  <a:gd name="connsiteY25" fmla="*/ 295681 h 372819"/>
                  <a:gd name="connsiteX26" fmla="*/ 296341 w 353739"/>
                  <a:gd name="connsiteY26" fmla="*/ 296229 h 372819"/>
                  <a:gd name="connsiteX27" fmla="*/ 159546 w 353739"/>
                  <a:gd name="connsiteY27" fmla="*/ 372728 h 372819"/>
                  <a:gd name="connsiteX28" fmla="*/ 158541 w 353739"/>
                  <a:gd name="connsiteY28" fmla="*/ 372819 h 372819"/>
                  <a:gd name="connsiteX29" fmla="*/ 99982 w 353739"/>
                  <a:gd name="connsiteY29" fmla="*/ 149486 h 372819"/>
                  <a:gd name="connsiteX30" fmla="*/ 38992 w 353739"/>
                  <a:gd name="connsiteY30" fmla="*/ 229752 h 372819"/>
                  <a:gd name="connsiteX31" fmla="*/ 38297 w 353739"/>
                  <a:gd name="connsiteY31" fmla="*/ 231435 h 372819"/>
                  <a:gd name="connsiteX32" fmla="*/ 9292 w 353739"/>
                  <a:gd name="connsiteY32" fmla="*/ 297948 h 372819"/>
                  <a:gd name="connsiteX33" fmla="*/ 9676 w 353739"/>
                  <a:gd name="connsiteY33" fmla="*/ 312067 h 372819"/>
                  <a:gd name="connsiteX34" fmla="*/ 67741 w 353739"/>
                  <a:gd name="connsiteY34" fmla="*/ 360548 h 372819"/>
                  <a:gd name="connsiteX35" fmla="*/ 158083 w 353739"/>
                  <a:gd name="connsiteY35" fmla="*/ 363694 h 372819"/>
                  <a:gd name="connsiteX36" fmla="*/ 289355 w 353739"/>
                  <a:gd name="connsiteY36" fmla="*/ 290322 h 372819"/>
                  <a:gd name="connsiteX37" fmla="*/ 298590 w 353739"/>
                  <a:gd name="connsiteY37" fmla="*/ 281306 h 372819"/>
                  <a:gd name="connsiteX38" fmla="*/ 254168 w 353739"/>
                  <a:gd name="connsiteY38" fmla="*/ 266584 h 372819"/>
                  <a:gd name="connsiteX39" fmla="*/ 250273 w 353739"/>
                  <a:gd name="connsiteY39" fmla="*/ 267298 h 372819"/>
                  <a:gd name="connsiteX40" fmla="*/ 228090 w 353739"/>
                  <a:gd name="connsiteY40" fmla="*/ 254624 h 372819"/>
                  <a:gd name="connsiteX41" fmla="*/ 238953 w 353739"/>
                  <a:gd name="connsiteY41" fmla="*/ 232203 h 372819"/>
                  <a:gd name="connsiteX42" fmla="*/ 270006 w 353739"/>
                  <a:gd name="connsiteY42" fmla="*/ 185185 h 372819"/>
                  <a:gd name="connsiteX43" fmla="*/ 276132 w 353739"/>
                  <a:gd name="connsiteY43" fmla="*/ 183136 h 372819"/>
                  <a:gd name="connsiteX44" fmla="*/ 278181 w 353739"/>
                  <a:gd name="connsiteY44" fmla="*/ 189263 h 372819"/>
                  <a:gd name="connsiteX45" fmla="*/ 262855 w 353739"/>
                  <a:gd name="connsiteY45" fmla="*/ 225144 h 372819"/>
                  <a:gd name="connsiteX46" fmla="*/ 337251 w 353739"/>
                  <a:gd name="connsiteY46" fmla="*/ 9638 h 372819"/>
                  <a:gd name="connsiteX47" fmla="*/ 258814 w 353739"/>
                  <a:gd name="connsiteY47" fmla="*/ 18526 h 372819"/>
                  <a:gd name="connsiteX48" fmla="*/ 180523 w 353739"/>
                  <a:gd name="connsiteY48" fmla="*/ 72732 h 372819"/>
                  <a:gd name="connsiteX49" fmla="*/ 99982 w 353739"/>
                  <a:gd name="connsiteY49" fmla="*/ 149486 h 372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53739" h="372819">
                    <a:moveTo>
                      <a:pt x="158541" y="372819"/>
                    </a:moveTo>
                    <a:cubicBezTo>
                      <a:pt x="158504" y="372819"/>
                      <a:pt x="158486" y="372819"/>
                      <a:pt x="158449" y="372819"/>
                    </a:cubicBezTo>
                    <a:cubicBezTo>
                      <a:pt x="143599" y="372509"/>
                      <a:pt x="115747" y="371722"/>
                      <a:pt x="67357" y="369656"/>
                    </a:cubicBezTo>
                    <a:cubicBezTo>
                      <a:pt x="-1041" y="366748"/>
                      <a:pt x="-89" y="333665"/>
                      <a:pt x="551" y="311774"/>
                    </a:cubicBezTo>
                    <a:cubicBezTo>
                      <a:pt x="678" y="307147"/>
                      <a:pt x="807" y="302758"/>
                      <a:pt x="276" y="299338"/>
                    </a:cubicBezTo>
                    <a:cubicBezTo>
                      <a:pt x="-3070" y="277978"/>
                      <a:pt x="25002" y="234836"/>
                      <a:pt x="30232" y="227027"/>
                    </a:cubicBezTo>
                    <a:cubicBezTo>
                      <a:pt x="37840" y="192737"/>
                      <a:pt x="91936" y="144402"/>
                      <a:pt x="94258" y="142354"/>
                    </a:cubicBezTo>
                    <a:cubicBezTo>
                      <a:pt x="94478" y="142153"/>
                      <a:pt x="94734" y="141970"/>
                      <a:pt x="94990" y="141824"/>
                    </a:cubicBezTo>
                    <a:cubicBezTo>
                      <a:pt x="95520" y="141513"/>
                      <a:pt x="149268" y="109801"/>
                      <a:pt x="172586" y="68214"/>
                    </a:cubicBezTo>
                    <a:cubicBezTo>
                      <a:pt x="197512" y="23775"/>
                      <a:pt x="254607" y="10077"/>
                      <a:pt x="257021" y="9510"/>
                    </a:cubicBezTo>
                    <a:cubicBezTo>
                      <a:pt x="257204" y="9473"/>
                      <a:pt x="257387" y="9437"/>
                      <a:pt x="257588" y="9419"/>
                    </a:cubicBezTo>
                    <a:cubicBezTo>
                      <a:pt x="258137" y="9364"/>
                      <a:pt x="313367" y="3585"/>
                      <a:pt x="339866" y="37"/>
                    </a:cubicBezTo>
                    <a:cubicBezTo>
                      <a:pt x="342061" y="-237"/>
                      <a:pt x="344127" y="1043"/>
                      <a:pt x="344822" y="3146"/>
                    </a:cubicBezTo>
                    <a:cubicBezTo>
                      <a:pt x="375784" y="97256"/>
                      <a:pt x="321157" y="192646"/>
                      <a:pt x="257314" y="241457"/>
                    </a:cubicBezTo>
                    <a:cubicBezTo>
                      <a:pt x="255778" y="242627"/>
                      <a:pt x="253675" y="242719"/>
                      <a:pt x="252065" y="241658"/>
                    </a:cubicBezTo>
                    <a:cubicBezTo>
                      <a:pt x="250438" y="240615"/>
                      <a:pt x="249651" y="238659"/>
                      <a:pt x="250090" y="236793"/>
                    </a:cubicBezTo>
                    <a:cubicBezTo>
                      <a:pt x="250529" y="234891"/>
                      <a:pt x="251005" y="233008"/>
                      <a:pt x="251517" y="231124"/>
                    </a:cubicBezTo>
                    <a:cubicBezTo>
                      <a:pt x="249560" y="233611"/>
                      <a:pt x="247731" y="235879"/>
                      <a:pt x="246085" y="237927"/>
                    </a:cubicBezTo>
                    <a:cubicBezTo>
                      <a:pt x="241696" y="243340"/>
                      <a:pt x="236265" y="250070"/>
                      <a:pt x="236813" y="251808"/>
                    </a:cubicBezTo>
                    <a:cubicBezTo>
                      <a:pt x="237033" y="252484"/>
                      <a:pt x="238660" y="254277"/>
                      <a:pt x="248481" y="257258"/>
                    </a:cubicBezTo>
                    <a:cubicBezTo>
                      <a:pt x="248664" y="257093"/>
                      <a:pt x="248847" y="256947"/>
                      <a:pt x="249048" y="256819"/>
                    </a:cubicBezTo>
                    <a:cubicBezTo>
                      <a:pt x="250291" y="255996"/>
                      <a:pt x="251864" y="255831"/>
                      <a:pt x="253254" y="256380"/>
                    </a:cubicBezTo>
                    <a:cubicBezTo>
                      <a:pt x="271469" y="263622"/>
                      <a:pt x="291055" y="270846"/>
                      <a:pt x="310898" y="274649"/>
                    </a:cubicBezTo>
                    <a:cubicBezTo>
                      <a:pt x="312745" y="274997"/>
                      <a:pt x="314190" y="276442"/>
                      <a:pt x="314537" y="278289"/>
                    </a:cubicBezTo>
                    <a:cubicBezTo>
                      <a:pt x="314885" y="280136"/>
                      <a:pt x="314080" y="282001"/>
                      <a:pt x="312489" y="283007"/>
                    </a:cubicBezTo>
                    <a:cubicBezTo>
                      <a:pt x="305887" y="287158"/>
                      <a:pt x="299724" y="291273"/>
                      <a:pt x="296780" y="295681"/>
                    </a:cubicBezTo>
                    <a:cubicBezTo>
                      <a:pt x="296651" y="295882"/>
                      <a:pt x="296505" y="296065"/>
                      <a:pt x="296341" y="296229"/>
                    </a:cubicBezTo>
                    <a:cubicBezTo>
                      <a:pt x="262453" y="333336"/>
                      <a:pt x="213880" y="360493"/>
                      <a:pt x="159546" y="372728"/>
                    </a:cubicBezTo>
                    <a:cubicBezTo>
                      <a:pt x="159217" y="372783"/>
                      <a:pt x="158870" y="372819"/>
                      <a:pt x="158541" y="372819"/>
                    </a:cubicBezTo>
                    <a:close/>
                    <a:moveTo>
                      <a:pt x="99982" y="149486"/>
                    </a:moveTo>
                    <a:cubicBezTo>
                      <a:pt x="95447" y="153583"/>
                      <a:pt x="44972" y="199669"/>
                      <a:pt x="38992" y="229752"/>
                    </a:cubicBezTo>
                    <a:cubicBezTo>
                      <a:pt x="38864" y="230356"/>
                      <a:pt x="38626" y="230923"/>
                      <a:pt x="38297" y="231435"/>
                    </a:cubicBezTo>
                    <a:cubicBezTo>
                      <a:pt x="29391" y="244584"/>
                      <a:pt x="6823" y="282148"/>
                      <a:pt x="9292" y="297948"/>
                    </a:cubicBezTo>
                    <a:cubicBezTo>
                      <a:pt x="9969" y="302209"/>
                      <a:pt x="9822" y="307001"/>
                      <a:pt x="9676" y="312067"/>
                    </a:cubicBezTo>
                    <a:cubicBezTo>
                      <a:pt x="9055" y="333610"/>
                      <a:pt x="8341" y="358024"/>
                      <a:pt x="67741" y="360548"/>
                    </a:cubicBezTo>
                    <a:cubicBezTo>
                      <a:pt x="115436" y="362578"/>
                      <a:pt x="143142" y="363383"/>
                      <a:pt x="158083" y="363694"/>
                    </a:cubicBezTo>
                    <a:cubicBezTo>
                      <a:pt x="210259" y="351843"/>
                      <a:pt x="256839" y="325801"/>
                      <a:pt x="289355" y="290322"/>
                    </a:cubicBezTo>
                    <a:cubicBezTo>
                      <a:pt x="291622" y="287012"/>
                      <a:pt x="294859" y="284086"/>
                      <a:pt x="298590" y="281306"/>
                    </a:cubicBezTo>
                    <a:cubicBezTo>
                      <a:pt x="283265" y="277539"/>
                      <a:pt x="268323" y="272126"/>
                      <a:pt x="254168" y="266584"/>
                    </a:cubicBezTo>
                    <a:cubicBezTo>
                      <a:pt x="253035" y="267407"/>
                      <a:pt x="251608" y="267663"/>
                      <a:pt x="250273" y="267298"/>
                    </a:cubicBezTo>
                    <a:cubicBezTo>
                      <a:pt x="237398" y="263768"/>
                      <a:pt x="230065" y="260714"/>
                      <a:pt x="228090" y="254624"/>
                    </a:cubicBezTo>
                    <a:cubicBezTo>
                      <a:pt x="226023" y="248187"/>
                      <a:pt x="230888" y="242170"/>
                      <a:pt x="238953" y="232203"/>
                    </a:cubicBezTo>
                    <a:cubicBezTo>
                      <a:pt x="246853" y="222437"/>
                      <a:pt x="258795" y="207660"/>
                      <a:pt x="270006" y="185185"/>
                    </a:cubicBezTo>
                    <a:cubicBezTo>
                      <a:pt x="271121" y="182917"/>
                      <a:pt x="273865" y="182002"/>
                      <a:pt x="276132" y="183136"/>
                    </a:cubicBezTo>
                    <a:cubicBezTo>
                      <a:pt x="278400" y="184270"/>
                      <a:pt x="279314" y="187013"/>
                      <a:pt x="278181" y="189263"/>
                    </a:cubicBezTo>
                    <a:cubicBezTo>
                      <a:pt x="273151" y="199339"/>
                      <a:pt x="267281" y="211848"/>
                      <a:pt x="262855" y="225144"/>
                    </a:cubicBezTo>
                    <a:cubicBezTo>
                      <a:pt x="318396" y="176864"/>
                      <a:pt x="362580" y="92848"/>
                      <a:pt x="337251" y="9638"/>
                    </a:cubicBezTo>
                    <a:cubicBezTo>
                      <a:pt x="310623" y="13076"/>
                      <a:pt x="263130" y="18069"/>
                      <a:pt x="258814" y="18526"/>
                    </a:cubicBezTo>
                    <a:cubicBezTo>
                      <a:pt x="254717" y="19550"/>
                      <a:pt x="202651" y="33284"/>
                      <a:pt x="180523" y="72732"/>
                    </a:cubicBezTo>
                    <a:cubicBezTo>
                      <a:pt x="156821" y="114977"/>
                      <a:pt x="105524" y="146213"/>
                      <a:pt x="99982" y="1494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15" name="Graphic 4">
              <a:extLst>
                <a:ext uri="{FF2B5EF4-FFF2-40B4-BE49-F238E27FC236}">
                  <a16:creationId xmlns:a16="http://schemas.microsoft.com/office/drawing/2014/main" id="{F385CD7E-8992-C30C-6A33-4A8D8BF987D4}"/>
                </a:ext>
              </a:extLst>
            </p:cNvPr>
            <p:cNvGrpSpPr/>
            <p:nvPr/>
          </p:nvGrpSpPr>
          <p:grpSpPr>
            <a:xfrm>
              <a:off x="4514023" y="322633"/>
              <a:ext cx="238405" cy="216533"/>
              <a:chOff x="4514023" y="322633"/>
              <a:chExt cx="238405" cy="216533"/>
            </a:xfrm>
          </p:grpSpPr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5146EA9A-F376-0A7A-0CEA-9F3A790BDD53}"/>
                  </a:ext>
                </a:extLst>
              </p:cNvPr>
              <p:cNvSpPr/>
              <p:nvPr/>
            </p:nvSpPr>
            <p:spPr>
              <a:xfrm>
                <a:off x="4518605" y="327218"/>
                <a:ext cx="229258" cy="207388"/>
              </a:xfrm>
              <a:custGeom>
                <a:avLst/>
                <a:gdLst>
                  <a:gd name="connsiteX0" fmla="*/ 229258 w 229258"/>
                  <a:gd name="connsiteY0" fmla="*/ 43881 h 207388"/>
                  <a:gd name="connsiteX1" fmla="*/ 210239 w 229258"/>
                  <a:gd name="connsiteY1" fmla="*/ 40845 h 207388"/>
                  <a:gd name="connsiteX2" fmla="*/ 187617 w 229258"/>
                  <a:gd name="connsiteY2" fmla="*/ 78683 h 207388"/>
                  <a:gd name="connsiteX3" fmla="*/ 161227 w 229258"/>
                  <a:gd name="connsiteY3" fmla="*/ 6793 h 207388"/>
                  <a:gd name="connsiteX4" fmla="*/ 74505 w 229258"/>
                  <a:gd name="connsiteY4" fmla="*/ 25721 h 207388"/>
                  <a:gd name="connsiteX5" fmla="*/ 29261 w 229258"/>
                  <a:gd name="connsiteY5" fmla="*/ 10579 h 207388"/>
                  <a:gd name="connsiteX6" fmla="*/ 6639 w 229258"/>
                  <a:gd name="connsiteY6" fmla="*/ 33274 h 207388"/>
                  <a:gd name="connsiteX7" fmla="*/ 0 w 229258"/>
                  <a:gd name="connsiteY7" fmla="*/ 34829 h 207388"/>
                  <a:gd name="connsiteX8" fmla="*/ 11832 w 229258"/>
                  <a:gd name="connsiteY8" fmla="*/ 78921 h 207388"/>
                  <a:gd name="connsiteX9" fmla="*/ 74505 w 229258"/>
                  <a:gd name="connsiteY9" fmla="*/ 199768 h 207388"/>
                  <a:gd name="connsiteX10" fmla="*/ 105997 w 229258"/>
                  <a:gd name="connsiteY10" fmla="*/ 205035 h 207388"/>
                  <a:gd name="connsiteX11" fmla="*/ 131235 w 229258"/>
                  <a:gd name="connsiteY11" fmla="*/ 187881 h 207388"/>
                  <a:gd name="connsiteX12" fmla="*/ 168762 w 229258"/>
                  <a:gd name="connsiteY12" fmla="*/ 169501 h 207388"/>
                  <a:gd name="connsiteX13" fmla="*/ 200930 w 229258"/>
                  <a:gd name="connsiteY13" fmla="*/ 141009 h 207388"/>
                  <a:gd name="connsiteX14" fmla="*/ 200382 w 229258"/>
                  <a:gd name="connsiteY14" fmla="*/ 140716 h 207388"/>
                  <a:gd name="connsiteX15" fmla="*/ 229258 w 229258"/>
                  <a:gd name="connsiteY15" fmla="*/ 43881 h 20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9258" h="207388">
                    <a:moveTo>
                      <a:pt x="229258" y="43881"/>
                    </a:moveTo>
                    <a:cubicBezTo>
                      <a:pt x="224540" y="39016"/>
                      <a:pt x="217865" y="37023"/>
                      <a:pt x="210239" y="40845"/>
                    </a:cubicBezTo>
                    <a:cubicBezTo>
                      <a:pt x="195151" y="48417"/>
                      <a:pt x="195151" y="67326"/>
                      <a:pt x="187617" y="78683"/>
                    </a:cubicBezTo>
                    <a:cubicBezTo>
                      <a:pt x="187617" y="52202"/>
                      <a:pt x="183849" y="21917"/>
                      <a:pt x="161227" y="6793"/>
                    </a:cubicBezTo>
                    <a:cubicBezTo>
                      <a:pt x="131070" y="-19688"/>
                      <a:pt x="112215" y="40845"/>
                      <a:pt x="74505" y="25721"/>
                    </a:cubicBezTo>
                    <a:cubicBezTo>
                      <a:pt x="59418" y="21935"/>
                      <a:pt x="44348" y="6793"/>
                      <a:pt x="29261" y="10579"/>
                    </a:cubicBezTo>
                    <a:cubicBezTo>
                      <a:pt x="21726" y="10579"/>
                      <a:pt x="14173" y="21935"/>
                      <a:pt x="6639" y="33274"/>
                    </a:cubicBezTo>
                    <a:cubicBezTo>
                      <a:pt x="5029" y="34902"/>
                      <a:pt x="2707" y="35103"/>
                      <a:pt x="0" y="34829"/>
                    </a:cubicBezTo>
                    <a:cubicBezTo>
                      <a:pt x="1994" y="48892"/>
                      <a:pt x="5560" y="64528"/>
                      <a:pt x="11832" y="78921"/>
                    </a:cubicBezTo>
                    <a:cubicBezTo>
                      <a:pt x="36503" y="119191"/>
                      <a:pt x="35589" y="167801"/>
                      <a:pt x="74505" y="199768"/>
                    </a:cubicBezTo>
                    <a:cubicBezTo>
                      <a:pt x="86374" y="208693"/>
                      <a:pt x="96488" y="208821"/>
                      <a:pt x="105997" y="205035"/>
                    </a:cubicBezTo>
                    <a:cubicBezTo>
                      <a:pt x="113751" y="198652"/>
                      <a:pt x="121780" y="192544"/>
                      <a:pt x="131235" y="187881"/>
                    </a:cubicBezTo>
                    <a:cubicBezTo>
                      <a:pt x="135331" y="173305"/>
                      <a:pt x="153875" y="173232"/>
                      <a:pt x="168762" y="169501"/>
                    </a:cubicBezTo>
                    <a:cubicBezTo>
                      <a:pt x="179478" y="162332"/>
                      <a:pt x="190214" y="151762"/>
                      <a:pt x="200930" y="141009"/>
                    </a:cubicBezTo>
                    <a:cubicBezTo>
                      <a:pt x="200601" y="140844"/>
                      <a:pt x="200382" y="140716"/>
                      <a:pt x="200382" y="140716"/>
                    </a:cubicBezTo>
                    <a:cubicBezTo>
                      <a:pt x="200382" y="140716"/>
                      <a:pt x="225893" y="96276"/>
                      <a:pt x="229258" y="438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018EF7D8-D52F-46CE-164A-49AE86B74141}"/>
                  </a:ext>
                </a:extLst>
              </p:cNvPr>
              <p:cNvSpPr/>
              <p:nvPr/>
            </p:nvSpPr>
            <p:spPr>
              <a:xfrm>
                <a:off x="4514023" y="322633"/>
                <a:ext cx="238405" cy="216533"/>
              </a:xfrm>
              <a:custGeom>
                <a:avLst/>
                <a:gdLst>
                  <a:gd name="connsiteX0" fmla="*/ 99131 w 238405"/>
                  <a:gd name="connsiteY0" fmla="*/ 216534 h 216533"/>
                  <a:gd name="connsiteX1" fmla="*/ 76326 w 238405"/>
                  <a:gd name="connsiteY1" fmla="*/ 208011 h 216533"/>
                  <a:gd name="connsiteX2" fmla="*/ 32910 w 238405"/>
                  <a:gd name="connsiteY2" fmla="*/ 133726 h 216533"/>
                  <a:gd name="connsiteX3" fmla="*/ 12519 w 238405"/>
                  <a:gd name="connsiteY3" fmla="*/ 85902 h 216533"/>
                  <a:gd name="connsiteX4" fmla="*/ 12226 w 238405"/>
                  <a:gd name="connsiteY4" fmla="*/ 85336 h 216533"/>
                  <a:gd name="connsiteX5" fmla="*/ 47 w 238405"/>
                  <a:gd name="connsiteY5" fmla="*/ 40073 h 216533"/>
                  <a:gd name="connsiteX6" fmla="*/ 1272 w 238405"/>
                  <a:gd name="connsiteY6" fmla="*/ 36269 h 216533"/>
                  <a:gd name="connsiteX7" fmla="*/ 5021 w 238405"/>
                  <a:gd name="connsiteY7" fmla="*/ 34879 h 216533"/>
                  <a:gd name="connsiteX8" fmla="*/ 7801 w 238405"/>
                  <a:gd name="connsiteY8" fmla="*/ 34751 h 216533"/>
                  <a:gd name="connsiteX9" fmla="*/ 33239 w 238405"/>
                  <a:gd name="connsiteY9" fmla="*/ 10611 h 216533"/>
                  <a:gd name="connsiteX10" fmla="*/ 64274 w 238405"/>
                  <a:gd name="connsiteY10" fmla="*/ 18822 h 216533"/>
                  <a:gd name="connsiteX11" fmla="*/ 80203 w 238405"/>
                  <a:gd name="connsiteY11" fmla="*/ 25881 h 216533"/>
                  <a:gd name="connsiteX12" fmla="*/ 80788 w 238405"/>
                  <a:gd name="connsiteY12" fmla="*/ 26064 h 216533"/>
                  <a:gd name="connsiteX13" fmla="*/ 121314 w 238405"/>
                  <a:gd name="connsiteY13" fmla="*/ 13848 h 216533"/>
                  <a:gd name="connsiteX14" fmla="*/ 168607 w 238405"/>
                  <a:gd name="connsiteY14" fmla="*/ 7758 h 216533"/>
                  <a:gd name="connsiteX15" fmla="*/ 195838 w 238405"/>
                  <a:gd name="connsiteY15" fmla="*/ 62805 h 216533"/>
                  <a:gd name="connsiteX16" fmla="*/ 212773 w 238405"/>
                  <a:gd name="connsiteY16" fmla="*/ 41353 h 216533"/>
                  <a:gd name="connsiteX17" fmla="*/ 237114 w 238405"/>
                  <a:gd name="connsiteY17" fmla="*/ 45285 h 216533"/>
                  <a:gd name="connsiteX18" fmla="*/ 238394 w 238405"/>
                  <a:gd name="connsiteY18" fmla="*/ 48760 h 216533"/>
                  <a:gd name="connsiteX19" fmla="*/ 210066 w 238405"/>
                  <a:gd name="connsiteY19" fmla="*/ 145485 h 216533"/>
                  <a:gd name="connsiteX20" fmla="*/ 208731 w 238405"/>
                  <a:gd name="connsiteY20" fmla="*/ 148831 h 216533"/>
                  <a:gd name="connsiteX21" fmla="*/ 175867 w 238405"/>
                  <a:gd name="connsiteY21" fmla="*/ 177891 h 216533"/>
                  <a:gd name="connsiteX22" fmla="*/ 174441 w 238405"/>
                  <a:gd name="connsiteY22" fmla="*/ 178531 h 216533"/>
                  <a:gd name="connsiteX23" fmla="*/ 164895 w 238405"/>
                  <a:gd name="connsiteY23" fmla="*/ 180543 h 216533"/>
                  <a:gd name="connsiteX24" fmla="*/ 140206 w 238405"/>
                  <a:gd name="connsiteY24" fmla="*/ 193710 h 216533"/>
                  <a:gd name="connsiteX25" fmla="*/ 137828 w 238405"/>
                  <a:gd name="connsiteY25" fmla="*/ 196581 h 216533"/>
                  <a:gd name="connsiteX26" fmla="*/ 113469 w 238405"/>
                  <a:gd name="connsiteY26" fmla="*/ 213169 h 216533"/>
                  <a:gd name="connsiteX27" fmla="*/ 112262 w 238405"/>
                  <a:gd name="connsiteY27" fmla="*/ 213882 h 216533"/>
                  <a:gd name="connsiteX28" fmla="*/ 99131 w 238405"/>
                  <a:gd name="connsiteY28" fmla="*/ 216534 h 216533"/>
                  <a:gd name="connsiteX29" fmla="*/ 20474 w 238405"/>
                  <a:gd name="connsiteY29" fmla="*/ 81404 h 216533"/>
                  <a:gd name="connsiteX30" fmla="*/ 41560 w 238405"/>
                  <a:gd name="connsiteY30" fmla="*/ 130763 h 216533"/>
                  <a:gd name="connsiteX31" fmla="*/ 81977 w 238405"/>
                  <a:gd name="connsiteY31" fmla="*/ 200824 h 216533"/>
                  <a:gd name="connsiteX32" fmla="*/ 108239 w 238405"/>
                  <a:gd name="connsiteY32" fmla="*/ 205616 h 216533"/>
                  <a:gd name="connsiteX33" fmla="*/ 132068 w 238405"/>
                  <a:gd name="connsiteY33" fmla="*/ 189230 h 216533"/>
                  <a:gd name="connsiteX34" fmla="*/ 163176 w 238405"/>
                  <a:gd name="connsiteY34" fmla="*/ 171545 h 216533"/>
                  <a:gd name="connsiteX35" fmla="*/ 171460 w 238405"/>
                  <a:gd name="connsiteY35" fmla="*/ 169826 h 216533"/>
                  <a:gd name="connsiteX36" fmla="*/ 200556 w 238405"/>
                  <a:gd name="connsiteY36" fmla="*/ 144077 h 216533"/>
                  <a:gd name="connsiteX37" fmla="*/ 200995 w 238405"/>
                  <a:gd name="connsiteY37" fmla="*/ 143016 h 216533"/>
                  <a:gd name="connsiteX38" fmla="*/ 229122 w 238405"/>
                  <a:gd name="connsiteY38" fmla="*/ 50332 h 216533"/>
                  <a:gd name="connsiteX39" fmla="*/ 216869 w 238405"/>
                  <a:gd name="connsiteY39" fmla="*/ 49509 h 216533"/>
                  <a:gd name="connsiteX40" fmla="*/ 202605 w 238405"/>
                  <a:gd name="connsiteY40" fmla="*/ 70961 h 216533"/>
                  <a:gd name="connsiteX41" fmla="*/ 196003 w 238405"/>
                  <a:gd name="connsiteY41" fmla="*/ 85793 h 216533"/>
                  <a:gd name="connsiteX42" fmla="*/ 190882 w 238405"/>
                  <a:gd name="connsiteY42" fmla="*/ 87640 h 216533"/>
                  <a:gd name="connsiteX43" fmla="*/ 187627 w 238405"/>
                  <a:gd name="connsiteY43" fmla="*/ 83269 h 216533"/>
                  <a:gd name="connsiteX44" fmla="*/ 163267 w 238405"/>
                  <a:gd name="connsiteY44" fmla="*/ 15183 h 216533"/>
                  <a:gd name="connsiteX45" fmla="*/ 162792 w 238405"/>
                  <a:gd name="connsiteY45" fmla="*/ 14817 h 216533"/>
                  <a:gd name="connsiteX46" fmla="*/ 126819 w 238405"/>
                  <a:gd name="connsiteY46" fmla="*/ 21145 h 216533"/>
                  <a:gd name="connsiteX47" fmla="*/ 77679 w 238405"/>
                  <a:gd name="connsiteY47" fmla="*/ 34659 h 216533"/>
                  <a:gd name="connsiteX48" fmla="*/ 59976 w 238405"/>
                  <a:gd name="connsiteY48" fmla="*/ 26887 h 216533"/>
                  <a:gd name="connsiteX49" fmla="*/ 34958 w 238405"/>
                  <a:gd name="connsiteY49" fmla="*/ 19608 h 216533"/>
                  <a:gd name="connsiteX50" fmla="*/ 33843 w 238405"/>
                  <a:gd name="connsiteY50" fmla="*/ 19755 h 216533"/>
                  <a:gd name="connsiteX51" fmla="*/ 15025 w 238405"/>
                  <a:gd name="connsiteY51" fmla="*/ 40402 h 216533"/>
                  <a:gd name="connsiteX52" fmla="*/ 14458 w 238405"/>
                  <a:gd name="connsiteY52" fmla="*/ 41115 h 216533"/>
                  <a:gd name="connsiteX53" fmla="*/ 9867 w 238405"/>
                  <a:gd name="connsiteY53" fmla="*/ 43712 h 216533"/>
                  <a:gd name="connsiteX54" fmla="*/ 20474 w 238405"/>
                  <a:gd name="connsiteY54" fmla="*/ 81404 h 21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38405" h="216533">
                    <a:moveTo>
                      <a:pt x="99131" y="216534"/>
                    </a:moveTo>
                    <a:cubicBezTo>
                      <a:pt x="91432" y="216534"/>
                      <a:pt x="83897" y="213699"/>
                      <a:pt x="76326" y="208011"/>
                    </a:cubicBezTo>
                    <a:cubicBezTo>
                      <a:pt x="51216" y="187401"/>
                      <a:pt x="41908" y="160115"/>
                      <a:pt x="32910" y="133726"/>
                    </a:cubicBezTo>
                    <a:cubicBezTo>
                      <a:pt x="27424" y="117614"/>
                      <a:pt x="21736" y="100953"/>
                      <a:pt x="12519" y="85902"/>
                    </a:cubicBezTo>
                    <a:cubicBezTo>
                      <a:pt x="12409" y="85720"/>
                      <a:pt x="12318" y="85537"/>
                      <a:pt x="12226" y="85336"/>
                    </a:cubicBezTo>
                    <a:cubicBezTo>
                      <a:pt x="6576" y="72369"/>
                      <a:pt x="2479" y="57154"/>
                      <a:pt x="47" y="40073"/>
                    </a:cubicBezTo>
                    <a:cubicBezTo>
                      <a:pt x="-155" y="38683"/>
                      <a:pt x="303" y="37275"/>
                      <a:pt x="1272" y="36269"/>
                    </a:cubicBezTo>
                    <a:cubicBezTo>
                      <a:pt x="2241" y="35245"/>
                      <a:pt x="3631" y="34733"/>
                      <a:pt x="5021" y="34879"/>
                    </a:cubicBezTo>
                    <a:cubicBezTo>
                      <a:pt x="6740" y="35044"/>
                      <a:pt x="7490" y="34897"/>
                      <a:pt x="7801" y="34751"/>
                    </a:cubicBezTo>
                    <a:cubicBezTo>
                      <a:pt x="15939" y="22498"/>
                      <a:pt x="23675" y="11068"/>
                      <a:pt x="33239" y="10611"/>
                    </a:cubicBezTo>
                    <a:cubicBezTo>
                      <a:pt x="44176" y="8105"/>
                      <a:pt x="54399" y="13555"/>
                      <a:pt x="64274" y="18822"/>
                    </a:cubicBezTo>
                    <a:cubicBezTo>
                      <a:pt x="69834" y="21785"/>
                      <a:pt x="75082" y="24583"/>
                      <a:pt x="80203" y="25881"/>
                    </a:cubicBezTo>
                    <a:cubicBezTo>
                      <a:pt x="80404" y="25936"/>
                      <a:pt x="80605" y="25991"/>
                      <a:pt x="80788" y="26064"/>
                    </a:cubicBezTo>
                    <a:cubicBezTo>
                      <a:pt x="96662" y="32428"/>
                      <a:pt x="108641" y="23412"/>
                      <a:pt x="121314" y="13848"/>
                    </a:cubicBezTo>
                    <a:cubicBezTo>
                      <a:pt x="134939" y="3570"/>
                      <a:pt x="150356" y="-8061"/>
                      <a:pt x="168607" y="7758"/>
                    </a:cubicBezTo>
                    <a:cubicBezTo>
                      <a:pt x="187279" y="20413"/>
                      <a:pt x="193753" y="42395"/>
                      <a:pt x="195838" y="62805"/>
                    </a:cubicBezTo>
                    <a:cubicBezTo>
                      <a:pt x="198984" y="54520"/>
                      <a:pt x="203281" y="46126"/>
                      <a:pt x="212773" y="41353"/>
                    </a:cubicBezTo>
                    <a:cubicBezTo>
                      <a:pt x="221551" y="36964"/>
                      <a:pt x="230421" y="38390"/>
                      <a:pt x="237114" y="45285"/>
                    </a:cubicBezTo>
                    <a:cubicBezTo>
                      <a:pt x="238010" y="46217"/>
                      <a:pt x="238486" y="47479"/>
                      <a:pt x="238394" y="48760"/>
                    </a:cubicBezTo>
                    <a:cubicBezTo>
                      <a:pt x="235377" y="95796"/>
                      <a:pt x="215223" y="135920"/>
                      <a:pt x="210066" y="145485"/>
                    </a:cubicBezTo>
                    <a:cubicBezTo>
                      <a:pt x="210103" y="146728"/>
                      <a:pt x="209627" y="147935"/>
                      <a:pt x="208731" y="148831"/>
                    </a:cubicBezTo>
                    <a:cubicBezTo>
                      <a:pt x="197118" y="160481"/>
                      <a:pt x="186621" y="170704"/>
                      <a:pt x="175867" y="177891"/>
                    </a:cubicBezTo>
                    <a:cubicBezTo>
                      <a:pt x="175429" y="178184"/>
                      <a:pt x="174953" y="178403"/>
                      <a:pt x="174441" y="178531"/>
                    </a:cubicBezTo>
                    <a:cubicBezTo>
                      <a:pt x="171350" y="179299"/>
                      <a:pt x="168132" y="179921"/>
                      <a:pt x="164895" y="180543"/>
                    </a:cubicBezTo>
                    <a:cubicBezTo>
                      <a:pt x="151087" y="183195"/>
                      <a:pt x="142547" y="185389"/>
                      <a:pt x="140206" y="193710"/>
                    </a:cubicBezTo>
                    <a:cubicBezTo>
                      <a:pt x="139858" y="194954"/>
                      <a:pt x="138981" y="195996"/>
                      <a:pt x="137828" y="196581"/>
                    </a:cubicBezTo>
                    <a:cubicBezTo>
                      <a:pt x="128666" y="201099"/>
                      <a:pt x="120711" y="207225"/>
                      <a:pt x="113469" y="213169"/>
                    </a:cubicBezTo>
                    <a:cubicBezTo>
                      <a:pt x="113103" y="213461"/>
                      <a:pt x="112701" y="213699"/>
                      <a:pt x="112262" y="213882"/>
                    </a:cubicBezTo>
                    <a:cubicBezTo>
                      <a:pt x="107818" y="215637"/>
                      <a:pt x="103447" y="216534"/>
                      <a:pt x="99131" y="216534"/>
                    </a:cubicBezTo>
                    <a:close/>
                    <a:moveTo>
                      <a:pt x="20474" y="81404"/>
                    </a:moveTo>
                    <a:cubicBezTo>
                      <a:pt x="30130" y="97241"/>
                      <a:pt x="35946" y="114285"/>
                      <a:pt x="41560" y="130763"/>
                    </a:cubicBezTo>
                    <a:cubicBezTo>
                      <a:pt x="50540" y="157098"/>
                      <a:pt x="59025" y="181969"/>
                      <a:pt x="81977" y="200824"/>
                    </a:cubicBezTo>
                    <a:cubicBezTo>
                      <a:pt x="90902" y="207536"/>
                      <a:pt x="99076" y="209072"/>
                      <a:pt x="108239" y="205616"/>
                    </a:cubicBezTo>
                    <a:cubicBezTo>
                      <a:pt x="115298" y="199837"/>
                      <a:pt x="123070" y="193911"/>
                      <a:pt x="132068" y="189230"/>
                    </a:cubicBezTo>
                    <a:cubicBezTo>
                      <a:pt x="136859" y="176593"/>
                      <a:pt x="150813" y="173923"/>
                      <a:pt x="163176" y="171545"/>
                    </a:cubicBezTo>
                    <a:cubicBezTo>
                      <a:pt x="165974" y="171015"/>
                      <a:pt x="168772" y="170484"/>
                      <a:pt x="171460" y="169826"/>
                    </a:cubicBezTo>
                    <a:cubicBezTo>
                      <a:pt x="180787" y="163462"/>
                      <a:pt x="190205" y="154409"/>
                      <a:pt x="200556" y="144077"/>
                    </a:cubicBezTo>
                    <a:cubicBezTo>
                      <a:pt x="200666" y="143711"/>
                      <a:pt x="200812" y="143363"/>
                      <a:pt x="200995" y="143016"/>
                    </a:cubicBezTo>
                    <a:cubicBezTo>
                      <a:pt x="201233" y="142577"/>
                      <a:pt x="225318" y="100057"/>
                      <a:pt x="229122" y="50332"/>
                    </a:cubicBezTo>
                    <a:cubicBezTo>
                      <a:pt x="225538" y="47498"/>
                      <a:pt x="221423" y="47223"/>
                      <a:pt x="216869" y="49509"/>
                    </a:cubicBezTo>
                    <a:cubicBezTo>
                      <a:pt x="208694" y="53606"/>
                      <a:pt x="205732" y="62037"/>
                      <a:pt x="202605" y="70961"/>
                    </a:cubicBezTo>
                    <a:cubicBezTo>
                      <a:pt x="200812" y="76082"/>
                      <a:pt x="198947" y="81367"/>
                      <a:pt x="196003" y="85793"/>
                    </a:cubicBezTo>
                    <a:cubicBezTo>
                      <a:pt x="194887" y="87475"/>
                      <a:pt x="192802" y="88225"/>
                      <a:pt x="190882" y="87640"/>
                    </a:cubicBezTo>
                    <a:cubicBezTo>
                      <a:pt x="188962" y="87055"/>
                      <a:pt x="187627" y="85281"/>
                      <a:pt x="187627" y="83269"/>
                    </a:cubicBezTo>
                    <a:cubicBezTo>
                      <a:pt x="187627" y="61031"/>
                      <a:pt x="185103" y="29795"/>
                      <a:pt x="163267" y="15183"/>
                    </a:cubicBezTo>
                    <a:cubicBezTo>
                      <a:pt x="163103" y="15073"/>
                      <a:pt x="162938" y="14945"/>
                      <a:pt x="162792" y="14817"/>
                    </a:cubicBezTo>
                    <a:cubicBezTo>
                      <a:pt x="150630" y="4137"/>
                      <a:pt x="141651" y="9952"/>
                      <a:pt x="126819" y="21145"/>
                    </a:cubicBezTo>
                    <a:cubicBezTo>
                      <a:pt x="114054" y="30764"/>
                      <a:pt x="98198" y="42706"/>
                      <a:pt x="77679" y="34659"/>
                    </a:cubicBezTo>
                    <a:cubicBezTo>
                      <a:pt x="71589" y="33068"/>
                      <a:pt x="65682" y="29923"/>
                      <a:pt x="59976" y="26887"/>
                    </a:cubicBezTo>
                    <a:cubicBezTo>
                      <a:pt x="51088" y="22150"/>
                      <a:pt x="42676" y="17670"/>
                      <a:pt x="34958" y="19608"/>
                    </a:cubicBezTo>
                    <a:cubicBezTo>
                      <a:pt x="34593" y="19700"/>
                      <a:pt x="34227" y="19755"/>
                      <a:pt x="33843" y="19755"/>
                    </a:cubicBezTo>
                    <a:cubicBezTo>
                      <a:pt x="28759" y="19755"/>
                      <a:pt x="21151" y="31203"/>
                      <a:pt x="15025" y="40402"/>
                    </a:cubicBezTo>
                    <a:cubicBezTo>
                      <a:pt x="14860" y="40658"/>
                      <a:pt x="14659" y="40896"/>
                      <a:pt x="14458" y="41115"/>
                    </a:cubicBezTo>
                    <a:cubicBezTo>
                      <a:pt x="13068" y="42505"/>
                      <a:pt x="11458" y="43291"/>
                      <a:pt x="9867" y="43712"/>
                    </a:cubicBezTo>
                    <a:cubicBezTo>
                      <a:pt x="12190" y="57830"/>
                      <a:pt x="15756" y="70504"/>
                      <a:pt x="20474" y="814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18" name="Graphic 4">
              <a:extLst>
                <a:ext uri="{FF2B5EF4-FFF2-40B4-BE49-F238E27FC236}">
                  <a16:creationId xmlns:a16="http://schemas.microsoft.com/office/drawing/2014/main" id="{A952CE80-07DA-C252-0CD6-84EEFA102B90}"/>
                </a:ext>
              </a:extLst>
            </p:cNvPr>
            <p:cNvGrpSpPr/>
            <p:nvPr/>
          </p:nvGrpSpPr>
          <p:grpSpPr>
            <a:xfrm>
              <a:off x="4343917" y="510549"/>
              <a:ext cx="310505" cy="388287"/>
              <a:chOff x="4343917" y="510549"/>
              <a:chExt cx="310505" cy="388287"/>
            </a:xfrm>
          </p:grpSpPr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90BCA0E9-DF65-C7D9-FD2D-1A607A94D525}"/>
                  </a:ext>
                </a:extLst>
              </p:cNvPr>
              <p:cNvSpPr/>
              <p:nvPr/>
            </p:nvSpPr>
            <p:spPr>
              <a:xfrm>
                <a:off x="4348477" y="515118"/>
                <a:ext cx="301362" cy="379160"/>
              </a:xfrm>
              <a:custGeom>
                <a:avLst/>
                <a:gdLst>
                  <a:gd name="connsiteX0" fmla="*/ 157893 w 301362"/>
                  <a:gd name="connsiteY0" fmla="*/ 151864 h 379160"/>
                  <a:gd name="connsiteX1" fmla="*/ 120183 w 301362"/>
                  <a:gd name="connsiteY1" fmla="*/ 182130 h 379160"/>
                  <a:gd name="connsiteX2" fmla="*/ 15338 w 301362"/>
                  <a:gd name="connsiteY2" fmla="*/ 249320 h 379160"/>
                  <a:gd name="connsiteX3" fmla="*/ 616 w 301362"/>
                  <a:gd name="connsiteY3" fmla="*/ 279166 h 379160"/>
                  <a:gd name="connsiteX4" fmla="*/ 40118 w 301362"/>
                  <a:gd name="connsiteY4" fmla="*/ 371521 h 379160"/>
                  <a:gd name="connsiteX5" fmla="*/ 40100 w 301362"/>
                  <a:gd name="connsiteY5" fmla="*/ 371649 h 379160"/>
                  <a:gd name="connsiteX6" fmla="*/ 139038 w 301362"/>
                  <a:gd name="connsiteY6" fmla="*/ 356195 h 379160"/>
                  <a:gd name="connsiteX7" fmla="*/ 214458 w 301362"/>
                  <a:gd name="connsiteY7" fmla="*/ 291876 h 379160"/>
                  <a:gd name="connsiteX8" fmla="*/ 229545 w 301362"/>
                  <a:gd name="connsiteY8" fmla="*/ 178363 h 379160"/>
                  <a:gd name="connsiteX9" fmla="*/ 301180 w 301362"/>
                  <a:gd name="connsiteY9" fmla="*/ 530 h 379160"/>
                  <a:gd name="connsiteX10" fmla="*/ 301362 w 301362"/>
                  <a:gd name="connsiteY10" fmla="*/ 0 h 379160"/>
                  <a:gd name="connsiteX11" fmla="*/ 233313 w 301362"/>
                  <a:gd name="connsiteY11" fmla="*/ 45939 h 379160"/>
                  <a:gd name="connsiteX12" fmla="*/ 157893 w 301362"/>
                  <a:gd name="connsiteY12" fmla="*/ 151864 h 37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1362" h="379160">
                    <a:moveTo>
                      <a:pt x="157893" y="151864"/>
                    </a:moveTo>
                    <a:cubicBezTo>
                      <a:pt x="150358" y="163220"/>
                      <a:pt x="127736" y="170792"/>
                      <a:pt x="120183" y="182130"/>
                    </a:cubicBezTo>
                    <a:cubicBezTo>
                      <a:pt x="94708" y="210019"/>
                      <a:pt x="42898" y="236464"/>
                      <a:pt x="15338" y="249320"/>
                    </a:cubicBezTo>
                    <a:cubicBezTo>
                      <a:pt x="4054" y="254587"/>
                      <a:pt x="-2036" y="266968"/>
                      <a:pt x="616" y="279166"/>
                    </a:cubicBezTo>
                    <a:cubicBezTo>
                      <a:pt x="5243" y="300454"/>
                      <a:pt x="15887" y="334963"/>
                      <a:pt x="40118" y="371521"/>
                    </a:cubicBezTo>
                    <a:cubicBezTo>
                      <a:pt x="40118" y="371521"/>
                      <a:pt x="40100" y="371630"/>
                      <a:pt x="40100" y="371649"/>
                    </a:cubicBezTo>
                    <a:cubicBezTo>
                      <a:pt x="70952" y="385401"/>
                      <a:pt x="109704" y="380281"/>
                      <a:pt x="139038" y="356195"/>
                    </a:cubicBezTo>
                    <a:cubicBezTo>
                      <a:pt x="165428" y="337267"/>
                      <a:pt x="203138" y="318357"/>
                      <a:pt x="214458" y="291876"/>
                    </a:cubicBezTo>
                    <a:cubicBezTo>
                      <a:pt x="233313" y="261610"/>
                      <a:pt x="210691" y="216201"/>
                      <a:pt x="229545" y="178363"/>
                    </a:cubicBezTo>
                    <a:cubicBezTo>
                      <a:pt x="255935" y="121597"/>
                      <a:pt x="289878" y="68635"/>
                      <a:pt x="301180" y="530"/>
                    </a:cubicBezTo>
                    <a:cubicBezTo>
                      <a:pt x="301235" y="329"/>
                      <a:pt x="301308" y="183"/>
                      <a:pt x="301362" y="0"/>
                    </a:cubicBezTo>
                    <a:cubicBezTo>
                      <a:pt x="275924" y="12546"/>
                      <a:pt x="260909" y="35552"/>
                      <a:pt x="233313" y="45939"/>
                    </a:cubicBezTo>
                    <a:cubicBezTo>
                      <a:pt x="191836" y="61064"/>
                      <a:pt x="191836" y="121597"/>
                      <a:pt x="157893" y="151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65C7C6FC-6151-0B23-060C-25D2F87E4EBB}"/>
                  </a:ext>
                </a:extLst>
              </p:cNvPr>
              <p:cNvSpPr/>
              <p:nvPr/>
            </p:nvSpPr>
            <p:spPr>
              <a:xfrm>
                <a:off x="4343917" y="510549"/>
                <a:ext cx="310505" cy="388287"/>
              </a:xfrm>
              <a:custGeom>
                <a:avLst/>
                <a:gdLst>
                  <a:gd name="connsiteX0" fmla="*/ 80596 w 310505"/>
                  <a:gd name="connsiteY0" fmla="*/ 388288 h 388287"/>
                  <a:gd name="connsiteX1" fmla="*/ 42813 w 310505"/>
                  <a:gd name="connsiteY1" fmla="*/ 380406 h 388287"/>
                  <a:gd name="connsiteX2" fmla="*/ 40436 w 310505"/>
                  <a:gd name="connsiteY2" fmla="*/ 377937 h 388287"/>
                  <a:gd name="connsiteX3" fmla="*/ 733 w 310505"/>
                  <a:gd name="connsiteY3" fmla="*/ 284723 h 388287"/>
                  <a:gd name="connsiteX4" fmla="*/ 17997 w 310505"/>
                  <a:gd name="connsiteY4" fmla="*/ 249774 h 388287"/>
                  <a:gd name="connsiteX5" fmla="*/ 121159 w 310505"/>
                  <a:gd name="connsiteY5" fmla="*/ 183883 h 388287"/>
                  <a:gd name="connsiteX6" fmla="*/ 141184 w 310505"/>
                  <a:gd name="connsiteY6" fmla="*/ 167716 h 388287"/>
                  <a:gd name="connsiteX7" fmla="*/ 158649 w 310505"/>
                  <a:gd name="connsiteY7" fmla="*/ 153927 h 388287"/>
                  <a:gd name="connsiteX8" fmla="*/ 159418 w 310505"/>
                  <a:gd name="connsiteY8" fmla="*/ 153049 h 388287"/>
                  <a:gd name="connsiteX9" fmla="*/ 189483 w 310505"/>
                  <a:gd name="connsiteY9" fmla="*/ 104202 h 388287"/>
                  <a:gd name="connsiteX10" fmla="*/ 236300 w 310505"/>
                  <a:gd name="connsiteY10" fmla="*/ 46229 h 388287"/>
                  <a:gd name="connsiteX11" fmla="*/ 272675 w 310505"/>
                  <a:gd name="connsiteY11" fmla="*/ 22436 h 388287"/>
                  <a:gd name="connsiteX12" fmla="*/ 303911 w 310505"/>
                  <a:gd name="connsiteY12" fmla="*/ 472 h 388287"/>
                  <a:gd name="connsiteX13" fmla="*/ 308867 w 310505"/>
                  <a:gd name="connsiteY13" fmla="*/ 1076 h 388287"/>
                  <a:gd name="connsiteX14" fmla="*/ 310330 w 310505"/>
                  <a:gd name="connsiteY14" fmla="*/ 5849 h 388287"/>
                  <a:gd name="connsiteX15" fmla="*/ 310220 w 310505"/>
                  <a:gd name="connsiteY15" fmla="*/ 6215 h 388287"/>
                  <a:gd name="connsiteX16" fmla="*/ 257935 w 310505"/>
                  <a:gd name="connsiteY16" fmla="*/ 144893 h 388287"/>
                  <a:gd name="connsiteX17" fmla="*/ 238275 w 310505"/>
                  <a:gd name="connsiteY17" fmla="*/ 184889 h 388287"/>
                  <a:gd name="connsiteX18" fmla="*/ 231161 w 310505"/>
                  <a:gd name="connsiteY18" fmla="*/ 242605 h 388287"/>
                  <a:gd name="connsiteX19" fmla="*/ 223115 w 310505"/>
                  <a:gd name="connsiteY19" fmla="*/ 298603 h 388287"/>
                  <a:gd name="connsiteX20" fmla="*/ 165636 w 310505"/>
                  <a:gd name="connsiteY20" fmla="*/ 351529 h 388287"/>
                  <a:gd name="connsiteX21" fmla="*/ 146305 w 310505"/>
                  <a:gd name="connsiteY21" fmla="*/ 364532 h 388287"/>
                  <a:gd name="connsiteX22" fmla="*/ 80596 w 310505"/>
                  <a:gd name="connsiteY22" fmla="*/ 388288 h 388287"/>
                  <a:gd name="connsiteX23" fmla="*/ 47897 w 310505"/>
                  <a:gd name="connsiteY23" fmla="*/ 372633 h 388287"/>
                  <a:gd name="connsiteX24" fmla="*/ 140691 w 310505"/>
                  <a:gd name="connsiteY24" fmla="*/ 357235 h 388287"/>
                  <a:gd name="connsiteX25" fmla="*/ 160588 w 310505"/>
                  <a:gd name="connsiteY25" fmla="*/ 343830 h 388287"/>
                  <a:gd name="connsiteX26" fmla="*/ 214794 w 310505"/>
                  <a:gd name="connsiteY26" fmla="*/ 294653 h 388287"/>
                  <a:gd name="connsiteX27" fmla="*/ 215123 w 310505"/>
                  <a:gd name="connsiteY27" fmla="*/ 294031 h 388287"/>
                  <a:gd name="connsiteX28" fmla="*/ 221999 w 310505"/>
                  <a:gd name="connsiteY28" fmla="*/ 243008 h 388287"/>
                  <a:gd name="connsiteX29" fmla="*/ 230009 w 310505"/>
                  <a:gd name="connsiteY29" fmla="*/ 180902 h 388287"/>
                  <a:gd name="connsiteX30" fmla="*/ 249742 w 310505"/>
                  <a:gd name="connsiteY30" fmla="*/ 140741 h 388287"/>
                  <a:gd name="connsiteX31" fmla="*/ 299577 w 310505"/>
                  <a:gd name="connsiteY31" fmla="*/ 13365 h 388287"/>
                  <a:gd name="connsiteX32" fmla="*/ 278527 w 310505"/>
                  <a:gd name="connsiteY32" fmla="*/ 29441 h 388287"/>
                  <a:gd name="connsiteX33" fmla="*/ 239482 w 310505"/>
                  <a:gd name="connsiteY33" fmla="*/ 54788 h 388287"/>
                  <a:gd name="connsiteX34" fmla="*/ 197859 w 310505"/>
                  <a:gd name="connsiteY34" fmla="*/ 107896 h 388287"/>
                  <a:gd name="connsiteX35" fmla="*/ 165928 w 310505"/>
                  <a:gd name="connsiteY35" fmla="*/ 159487 h 388287"/>
                  <a:gd name="connsiteX36" fmla="*/ 146031 w 310505"/>
                  <a:gd name="connsiteY36" fmla="*/ 175452 h 388287"/>
                  <a:gd name="connsiteX37" fmla="*/ 128547 w 310505"/>
                  <a:gd name="connsiteY37" fmla="*/ 189241 h 388287"/>
                  <a:gd name="connsiteX38" fmla="*/ 128109 w 310505"/>
                  <a:gd name="connsiteY38" fmla="*/ 189790 h 388287"/>
                  <a:gd name="connsiteX39" fmla="*/ 21837 w 310505"/>
                  <a:gd name="connsiteY39" fmla="*/ 258041 h 388287"/>
                  <a:gd name="connsiteX40" fmla="*/ 9639 w 310505"/>
                  <a:gd name="connsiteY40" fmla="*/ 282766 h 388287"/>
                  <a:gd name="connsiteX41" fmla="*/ 47897 w 310505"/>
                  <a:gd name="connsiteY41" fmla="*/ 372633 h 388287"/>
                  <a:gd name="connsiteX42" fmla="*/ 124762 w 310505"/>
                  <a:gd name="connsiteY42" fmla="*/ 186717 h 388287"/>
                  <a:gd name="connsiteX43" fmla="*/ 124798 w 310505"/>
                  <a:gd name="connsiteY43" fmla="*/ 186717 h 388287"/>
                  <a:gd name="connsiteX44" fmla="*/ 124762 w 310505"/>
                  <a:gd name="connsiteY44" fmla="*/ 186717 h 38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10505" h="388287">
                    <a:moveTo>
                      <a:pt x="80596" y="388288"/>
                    </a:moveTo>
                    <a:cubicBezTo>
                      <a:pt x="67594" y="388288"/>
                      <a:pt x="54719" y="385709"/>
                      <a:pt x="42813" y="380406"/>
                    </a:cubicBezTo>
                    <a:cubicBezTo>
                      <a:pt x="41698" y="379912"/>
                      <a:pt x="40857" y="379016"/>
                      <a:pt x="40436" y="377937"/>
                    </a:cubicBezTo>
                    <a:cubicBezTo>
                      <a:pt x="16442" y="341507"/>
                      <a:pt x="5597" y="307162"/>
                      <a:pt x="733" y="284723"/>
                    </a:cubicBezTo>
                    <a:cubicBezTo>
                      <a:pt x="-2395" y="270330"/>
                      <a:pt x="4701" y="255974"/>
                      <a:pt x="17997" y="249774"/>
                    </a:cubicBezTo>
                    <a:cubicBezTo>
                      <a:pt x="45886" y="236772"/>
                      <a:pt x="96306" y="210949"/>
                      <a:pt x="121159" y="183883"/>
                    </a:cubicBezTo>
                    <a:cubicBezTo>
                      <a:pt x="125530" y="177537"/>
                      <a:pt x="133485" y="172544"/>
                      <a:pt x="141184" y="167716"/>
                    </a:cubicBezTo>
                    <a:cubicBezTo>
                      <a:pt x="148189" y="163327"/>
                      <a:pt x="155431" y="158773"/>
                      <a:pt x="158649" y="153927"/>
                    </a:cubicBezTo>
                    <a:cubicBezTo>
                      <a:pt x="158869" y="153598"/>
                      <a:pt x="159125" y="153305"/>
                      <a:pt x="159418" y="153049"/>
                    </a:cubicBezTo>
                    <a:cubicBezTo>
                      <a:pt x="173426" y="140558"/>
                      <a:pt x="181601" y="122069"/>
                      <a:pt x="189483" y="104202"/>
                    </a:cubicBezTo>
                    <a:cubicBezTo>
                      <a:pt x="200072" y="80226"/>
                      <a:pt x="211026" y="55446"/>
                      <a:pt x="236300" y="46229"/>
                    </a:cubicBezTo>
                    <a:cubicBezTo>
                      <a:pt x="250620" y="40834"/>
                      <a:pt x="261337" y="31891"/>
                      <a:pt x="272675" y="22436"/>
                    </a:cubicBezTo>
                    <a:cubicBezTo>
                      <a:pt x="282112" y="14554"/>
                      <a:pt x="291878" y="6416"/>
                      <a:pt x="303911" y="472"/>
                    </a:cubicBezTo>
                    <a:cubicBezTo>
                      <a:pt x="305539" y="-332"/>
                      <a:pt x="307477" y="-95"/>
                      <a:pt x="308867" y="1076"/>
                    </a:cubicBezTo>
                    <a:cubicBezTo>
                      <a:pt x="310257" y="2246"/>
                      <a:pt x="310824" y="4112"/>
                      <a:pt x="310330" y="5849"/>
                    </a:cubicBezTo>
                    <a:cubicBezTo>
                      <a:pt x="310312" y="5922"/>
                      <a:pt x="310257" y="6068"/>
                      <a:pt x="310220" y="6215"/>
                    </a:cubicBezTo>
                    <a:cubicBezTo>
                      <a:pt x="301442" y="58646"/>
                      <a:pt x="279332" y="102483"/>
                      <a:pt x="257935" y="144893"/>
                    </a:cubicBezTo>
                    <a:cubicBezTo>
                      <a:pt x="251351" y="157950"/>
                      <a:pt x="244530" y="171447"/>
                      <a:pt x="238275" y="184889"/>
                    </a:cubicBezTo>
                    <a:cubicBezTo>
                      <a:pt x="229278" y="202939"/>
                      <a:pt x="230247" y="223092"/>
                      <a:pt x="231161" y="242605"/>
                    </a:cubicBezTo>
                    <a:cubicBezTo>
                      <a:pt x="232131" y="263052"/>
                      <a:pt x="233045" y="282382"/>
                      <a:pt x="223115" y="298603"/>
                    </a:cubicBezTo>
                    <a:cubicBezTo>
                      <a:pt x="213751" y="320128"/>
                      <a:pt x="189300" y="336094"/>
                      <a:pt x="165636" y="351529"/>
                    </a:cubicBezTo>
                    <a:cubicBezTo>
                      <a:pt x="158759" y="356009"/>
                      <a:pt x="152285" y="360252"/>
                      <a:pt x="146305" y="364532"/>
                    </a:cubicBezTo>
                    <a:cubicBezTo>
                      <a:pt x="127286" y="380076"/>
                      <a:pt x="103749" y="388288"/>
                      <a:pt x="80596" y="388288"/>
                    </a:cubicBezTo>
                    <a:close/>
                    <a:moveTo>
                      <a:pt x="47897" y="372633"/>
                    </a:moveTo>
                    <a:cubicBezTo>
                      <a:pt x="77615" y="385215"/>
                      <a:pt x="113862" y="379253"/>
                      <a:pt x="140691" y="357235"/>
                    </a:cubicBezTo>
                    <a:cubicBezTo>
                      <a:pt x="147073" y="352663"/>
                      <a:pt x="153638" y="348365"/>
                      <a:pt x="160588" y="343830"/>
                    </a:cubicBezTo>
                    <a:cubicBezTo>
                      <a:pt x="183229" y="329053"/>
                      <a:pt x="206619" y="313782"/>
                      <a:pt x="214794" y="294653"/>
                    </a:cubicBezTo>
                    <a:cubicBezTo>
                      <a:pt x="214885" y="294434"/>
                      <a:pt x="214995" y="294233"/>
                      <a:pt x="215123" y="294031"/>
                    </a:cubicBezTo>
                    <a:cubicBezTo>
                      <a:pt x="223755" y="280169"/>
                      <a:pt x="222895" y="262119"/>
                      <a:pt x="221999" y="243008"/>
                    </a:cubicBezTo>
                    <a:cubicBezTo>
                      <a:pt x="221012" y="222342"/>
                      <a:pt x="220006" y="200964"/>
                      <a:pt x="230009" y="180902"/>
                    </a:cubicBezTo>
                    <a:cubicBezTo>
                      <a:pt x="236264" y="167442"/>
                      <a:pt x="243122" y="153872"/>
                      <a:pt x="249742" y="140741"/>
                    </a:cubicBezTo>
                    <a:cubicBezTo>
                      <a:pt x="269621" y="101349"/>
                      <a:pt x="290140" y="60676"/>
                      <a:pt x="299577" y="13365"/>
                    </a:cubicBezTo>
                    <a:cubicBezTo>
                      <a:pt x="292133" y="18065"/>
                      <a:pt x="285477" y="23625"/>
                      <a:pt x="278527" y="29441"/>
                    </a:cubicBezTo>
                    <a:cubicBezTo>
                      <a:pt x="267097" y="38987"/>
                      <a:pt x="255283" y="48844"/>
                      <a:pt x="239482" y="54788"/>
                    </a:cubicBezTo>
                    <a:cubicBezTo>
                      <a:pt x="217811" y="62688"/>
                      <a:pt x="208119" y="84652"/>
                      <a:pt x="197859" y="107896"/>
                    </a:cubicBezTo>
                    <a:cubicBezTo>
                      <a:pt x="189648" y="126477"/>
                      <a:pt x="181162" y="145697"/>
                      <a:pt x="165928" y="159487"/>
                    </a:cubicBezTo>
                    <a:cubicBezTo>
                      <a:pt x="161539" y="165741"/>
                      <a:pt x="153657" y="170679"/>
                      <a:pt x="146031" y="175452"/>
                    </a:cubicBezTo>
                    <a:cubicBezTo>
                      <a:pt x="139026" y="179841"/>
                      <a:pt x="131784" y="184395"/>
                      <a:pt x="128547" y="189241"/>
                    </a:cubicBezTo>
                    <a:cubicBezTo>
                      <a:pt x="128419" y="189442"/>
                      <a:pt x="128273" y="189625"/>
                      <a:pt x="128109" y="189790"/>
                    </a:cubicBezTo>
                    <a:cubicBezTo>
                      <a:pt x="102249" y="218100"/>
                      <a:pt x="50421" y="244709"/>
                      <a:pt x="21837" y="258041"/>
                    </a:cubicBezTo>
                    <a:cubicBezTo>
                      <a:pt x="12455" y="262411"/>
                      <a:pt x="7444" y="272580"/>
                      <a:pt x="9639" y="282766"/>
                    </a:cubicBezTo>
                    <a:cubicBezTo>
                      <a:pt x="14357" y="304401"/>
                      <a:pt x="24800" y="337465"/>
                      <a:pt x="47897" y="372633"/>
                    </a:cubicBezTo>
                    <a:close/>
                    <a:moveTo>
                      <a:pt x="124762" y="186717"/>
                    </a:moveTo>
                    <a:lnTo>
                      <a:pt x="124798" y="186717"/>
                    </a:lnTo>
                    <a:lnTo>
                      <a:pt x="124762" y="186717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21" name="Graphic 4">
              <a:extLst>
                <a:ext uri="{FF2B5EF4-FFF2-40B4-BE49-F238E27FC236}">
                  <a16:creationId xmlns:a16="http://schemas.microsoft.com/office/drawing/2014/main" id="{23F43DAB-4DFB-1446-6D6A-C032E6CD72C0}"/>
                </a:ext>
              </a:extLst>
            </p:cNvPr>
            <p:cNvGrpSpPr/>
            <p:nvPr/>
          </p:nvGrpSpPr>
          <p:grpSpPr>
            <a:xfrm>
              <a:off x="4230687" y="782073"/>
              <a:ext cx="344992" cy="649200"/>
              <a:chOff x="4230687" y="782073"/>
              <a:chExt cx="344992" cy="649200"/>
            </a:xfrm>
            <a:solidFill>
              <a:srgbClr val="000000"/>
            </a:solidFill>
          </p:grpSpPr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15A6AFFC-5259-4E7C-D4E9-C287AF7AD9FE}"/>
                  </a:ext>
                </a:extLst>
              </p:cNvPr>
              <p:cNvSpPr/>
              <p:nvPr/>
            </p:nvSpPr>
            <p:spPr>
              <a:xfrm>
                <a:off x="4235250" y="786658"/>
                <a:ext cx="335805" cy="640043"/>
              </a:xfrm>
              <a:custGeom>
                <a:avLst/>
                <a:gdLst>
                  <a:gd name="connsiteX0" fmla="*/ 334743 w 335805"/>
                  <a:gd name="connsiteY0" fmla="*/ 0 h 640043"/>
                  <a:gd name="connsiteX1" fmla="*/ 327684 w 335805"/>
                  <a:gd name="connsiteY1" fmla="*/ 20336 h 640043"/>
                  <a:gd name="connsiteX2" fmla="*/ 252265 w 335805"/>
                  <a:gd name="connsiteY2" fmla="*/ 84655 h 640043"/>
                  <a:gd name="connsiteX3" fmla="*/ 169182 w 335805"/>
                  <a:gd name="connsiteY3" fmla="*/ 105284 h 640043"/>
                  <a:gd name="connsiteX4" fmla="*/ 161410 w 335805"/>
                  <a:gd name="connsiteY4" fmla="*/ 103163 h 640043"/>
                  <a:gd name="connsiteX5" fmla="*/ 153345 w 335805"/>
                  <a:gd name="connsiteY5" fmla="*/ 100109 h 640043"/>
                  <a:gd name="connsiteX6" fmla="*/ 86191 w 335805"/>
                  <a:gd name="connsiteY6" fmla="*/ 301569 h 640043"/>
                  <a:gd name="connsiteX7" fmla="*/ 292 w 335805"/>
                  <a:gd name="connsiteY7" fmla="*/ 578486 h 640043"/>
                  <a:gd name="connsiteX8" fmla="*/ 0 w 335805"/>
                  <a:gd name="connsiteY8" fmla="*/ 579547 h 640043"/>
                  <a:gd name="connsiteX9" fmla="*/ 3219 w 335805"/>
                  <a:gd name="connsiteY9" fmla="*/ 578669 h 640043"/>
                  <a:gd name="connsiteX10" fmla="*/ 9784 w 335805"/>
                  <a:gd name="connsiteY10" fmla="*/ 577279 h 640043"/>
                  <a:gd name="connsiteX11" fmla="*/ 150474 w 335805"/>
                  <a:gd name="connsiteY11" fmla="*/ 637081 h 640043"/>
                  <a:gd name="connsiteX12" fmla="*/ 155905 w 335805"/>
                  <a:gd name="connsiteY12" fmla="*/ 640043 h 640043"/>
                  <a:gd name="connsiteX13" fmla="*/ 188604 w 335805"/>
                  <a:gd name="connsiteY13" fmla="*/ 584027 h 640043"/>
                  <a:gd name="connsiteX14" fmla="*/ 253124 w 335805"/>
                  <a:gd name="connsiteY14" fmla="*/ 487503 h 640043"/>
                  <a:gd name="connsiteX15" fmla="*/ 331452 w 335805"/>
                  <a:gd name="connsiteY15" fmla="*/ 43013 h 640043"/>
                  <a:gd name="connsiteX16" fmla="*/ 334743 w 335805"/>
                  <a:gd name="connsiteY16" fmla="*/ 0 h 64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5805" h="640043">
                    <a:moveTo>
                      <a:pt x="334743" y="0"/>
                    </a:moveTo>
                    <a:cubicBezTo>
                      <a:pt x="333646" y="7279"/>
                      <a:pt x="331543" y="14137"/>
                      <a:pt x="327684" y="20336"/>
                    </a:cubicBezTo>
                    <a:cubicBezTo>
                      <a:pt x="316364" y="46817"/>
                      <a:pt x="278673" y="65745"/>
                      <a:pt x="252265" y="84655"/>
                    </a:cubicBezTo>
                    <a:cubicBezTo>
                      <a:pt x="227759" y="104772"/>
                      <a:pt x="196724" y="111575"/>
                      <a:pt x="169182" y="105284"/>
                    </a:cubicBezTo>
                    <a:cubicBezTo>
                      <a:pt x="166567" y="104681"/>
                      <a:pt x="163952" y="104004"/>
                      <a:pt x="161410" y="103163"/>
                    </a:cubicBezTo>
                    <a:cubicBezTo>
                      <a:pt x="158685" y="102267"/>
                      <a:pt x="155978" y="101279"/>
                      <a:pt x="153345" y="100109"/>
                    </a:cubicBezTo>
                    <a:cubicBezTo>
                      <a:pt x="152796" y="102888"/>
                      <a:pt x="125437" y="241274"/>
                      <a:pt x="86191" y="301569"/>
                    </a:cubicBezTo>
                    <a:cubicBezTo>
                      <a:pt x="46543" y="362486"/>
                      <a:pt x="-805" y="523110"/>
                      <a:pt x="292" y="578486"/>
                    </a:cubicBezTo>
                    <a:cubicBezTo>
                      <a:pt x="292" y="578486"/>
                      <a:pt x="165" y="578907"/>
                      <a:pt x="0" y="579547"/>
                    </a:cubicBezTo>
                    <a:cubicBezTo>
                      <a:pt x="1079" y="579218"/>
                      <a:pt x="2140" y="578962"/>
                      <a:pt x="3219" y="578669"/>
                    </a:cubicBezTo>
                    <a:cubicBezTo>
                      <a:pt x="5431" y="578084"/>
                      <a:pt x="7608" y="577645"/>
                      <a:pt x="9784" y="577279"/>
                    </a:cubicBezTo>
                    <a:cubicBezTo>
                      <a:pt x="62947" y="568153"/>
                      <a:pt x="103766" y="620329"/>
                      <a:pt x="150474" y="637081"/>
                    </a:cubicBezTo>
                    <a:cubicBezTo>
                      <a:pt x="152028" y="637849"/>
                      <a:pt x="153894" y="638946"/>
                      <a:pt x="155905" y="640043"/>
                    </a:cubicBezTo>
                    <a:lnTo>
                      <a:pt x="188604" y="584027"/>
                    </a:lnTo>
                    <a:cubicBezTo>
                      <a:pt x="188604" y="584027"/>
                      <a:pt x="243249" y="494599"/>
                      <a:pt x="253124" y="487503"/>
                    </a:cubicBezTo>
                    <a:cubicBezTo>
                      <a:pt x="229697" y="334561"/>
                      <a:pt x="280556" y="185276"/>
                      <a:pt x="331452" y="43013"/>
                    </a:cubicBezTo>
                    <a:cubicBezTo>
                      <a:pt x="336536" y="27743"/>
                      <a:pt x="336481" y="14173"/>
                      <a:pt x="33474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3B8F6492-E9B4-56C7-41AF-9617F2645DCF}"/>
                  </a:ext>
                </a:extLst>
              </p:cNvPr>
              <p:cNvSpPr/>
              <p:nvPr/>
            </p:nvSpPr>
            <p:spPr>
              <a:xfrm>
                <a:off x="4230687" y="782073"/>
                <a:ext cx="344992" cy="649200"/>
              </a:xfrm>
              <a:custGeom>
                <a:avLst/>
                <a:gdLst>
                  <a:gd name="connsiteX0" fmla="*/ 160468 w 344992"/>
                  <a:gd name="connsiteY0" fmla="*/ 649200 h 649200"/>
                  <a:gd name="connsiteX1" fmla="*/ 158310 w 344992"/>
                  <a:gd name="connsiteY1" fmla="*/ 648652 h 649200"/>
                  <a:gd name="connsiteX2" fmla="*/ 155951 w 344992"/>
                  <a:gd name="connsiteY2" fmla="*/ 647353 h 649200"/>
                  <a:gd name="connsiteX3" fmla="*/ 153208 w 344992"/>
                  <a:gd name="connsiteY3" fmla="*/ 645872 h 649200"/>
                  <a:gd name="connsiteX4" fmla="*/ 103300 w 344992"/>
                  <a:gd name="connsiteY4" fmla="*/ 618001 h 649200"/>
                  <a:gd name="connsiteX5" fmla="*/ 15115 w 344992"/>
                  <a:gd name="connsiteY5" fmla="*/ 586381 h 649200"/>
                  <a:gd name="connsiteX6" fmla="*/ 8934 w 344992"/>
                  <a:gd name="connsiteY6" fmla="*/ 587698 h 649200"/>
                  <a:gd name="connsiteX7" fmla="*/ 8129 w 344992"/>
                  <a:gd name="connsiteY7" fmla="*/ 587899 h 649200"/>
                  <a:gd name="connsiteX8" fmla="*/ 5917 w 344992"/>
                  <a:gd name="connsiteY8" fmla="*/ 588502 h 649200"/>
                  <a:gd name="connsiteX9" fmla="*/ 1381 w 344992"/>
                  <a:gd name="connsiteY9" fmla="*/ 587405 h 649200"/>
                  <a:gd name="connsiteX10" fmla="*/ 174 w 344992"/>
                  <a:gd name="connsiteY10" fmla="*/ 582906 h 649200"/>
                  <a:gd name="connsiteX11" fmla="*/ 302 w 344992"/>
                  <a:gd name="connsiteY11" fmla="*/ 582467 h 649200"/>
                  <a:gd name="connsiteX12" fmla="*/ 86951 w 344992"/>
                  <a:gd name="connsiteY12" fmla="*/ 303648 h 649200"/>
                  <a:gd name="connsiteX13" fmla="*/ 153446 w 344992"/>
                  <a:gd name="connsiteY13" fmla="*/ 103797 h 649200"/>
                  <a:gd name="connsiteX14" fmla="*/ 155823 w 344992"/>
                  <a:gd name="connsiteY14" fmla="*/ 100633 h 649200"/>
                  <a:gd name="connsiteX15" fmla="*/ 159792 w 344992"/>
                  <a:gd name="connsiteY15" fmla="*/ 100524 h 649200"/>
                  <a:gd name="connsiteX16" fmla="*/ 167418 w 344992"/>
                  <a:gd name="connsiteY16" fmla="*/ 103413 h 649200"/>
                  <a:gd name="connsiteX17" fmla="*/ 174788 w 344992"/>
                  <a:gd name="connsiteY17" fmla="*/ 105406 h 649200"/>
                  <a:gd name="connsiteX18" fmla="*/ 253957 w 344992"/>
                  <a:gd name="connsiteY18" fmla="*/ 85710 h 649200"/>
                  <a:gd name="connsiteX19" fmla="*/ 273872 w 344992"/>
                  <a:gd name="connsiteY19" fmla="*/ 72305 h 649200"/>
                  <a:gd name="connsiteX20" fmla="*/ 328078 w 344992"/>
                  <a:gd name="connsiteY20" fmla="*/ 23129 h 649200"/>
                  <a:gd name="connsiteX21" fmla="*/ 328407 w 344992"/>
                  <a:gd name="connsiteY21" fmla="*/ 22507 h 649200"/>
                  <a:gd name="connsiteX22" fmla="*/ 334826 w 344992"/>
                  <a:gd name="connsiteY22" fmla="*/ 3908 h 649200"/>
                  <a:gd name="connsiteX23" fmla="*/ 339417 w 344992"/>
                  <a:gd name="connsiteY23" fmla="*/ 13 h 649200"/>
                  <a:gd name="connsiteX24" fmla="*/ 343897 w 344992"/>
                  <a:gd name="connsiteY24" fmla="*/ 4036 h 649200"/>
                  <a:gd name="connsiteX25" fmla="*/ 340404 w 344992"/>
                  <a:gd name="connsiteY25" fmla="*/ 49079 h 649200"/>
                  <a:gd name="connsiteX26" fmla="*/ 262259 w 344992"/>
                  <a:gd name="connsiteY26" fmla="*/ 491430 h 649200"/>
                  <a:gd name="connsiteX27" fmla="*/ 260412 w 344992"/>
                  <a:gd name="connsiteY27" fmla="*/ 495837 h 649200"/>
                  <a:gd name="connsiteX28" fmla="*/ 197117 w 344992"/>
                  <a:gd name="connsiteY28" fmla="*/ 591026 h 649200"/>
                  <a:gd name="connsiteX29" fmla="*/ 164455 w 344992"/>
                  <a:gd name="connsiteY29" fmla="*/ 646951 h 649200"/>
                  <a:gd name="connsiteX30" fmla="*/ 160468 w 344992"/>
                  <a:gd name="connsiteY30" fmla="*/ 649200 h 649200"/>
                  <a:gd name="connsiteX31" fmla="*/ 26820 w 344992"/>
                  <a:gd name="connsiteY31" fmla="*/ 576249 h 649200"/>
                  <a:gd name="connsiteX32" fmla="*/ 108366 w 344992"/>
                  <a:gd name="connsiteY32" fmla="*/ 610393 h 649200"/>
                  <a:gd name="connsiteX33" fmla="*/ 156573 w 344992"/>
                  <a:gd name="connsiteY33" fmla="*/ 637368 h 649200"/>
                  <a:gd name="connsiteX34" fmla="*/ 157085 w 344992"/>
                  <a:gd name="connsiteY34" fmla="*/ 637587 h 649200"/>
                  <a:gd name="connsiteX35" fmla="*/ 158768 w 344992"/>
                  <a:gd name="connsiteY35" fmla="*/ 638483 h 649200"/>
                  <a:gd name="connsiteX36" fmla="*/ 189217 w 344992"/>
                  <a:gd name="connsiteY36" fmla="*/ 586326 h 649200"/>
                  <a:gd name="connsiteX37" fmla="*/ 252823 w 344992"/>
                  <a:gd name="connsiteY37" fmla="*/ 490424 h 649200"/>
                  <a:gd name="connsiteX38" fmla="*/ 331717 w 344992"/>
                  <a:gd name="connsiteY38" fmla="*/ 46080 h 649200"/>
                  <a:gd name="connsiteX39" fmla="*/ 335338 w 344992"/>
                  <a:gd name="connsiteY39" fmla="*/ 29127 h 649200"/>
                  <a:gd name="connsiteX40" fmla="*/ 278828 w 344992"/>
                  <a:gd name="connsiteY40" fmla="*/ 79950 h 649200"/>
                  <a:gd name="connsiteX41" fmla="*/ 259498 w 344992"/>
                  <a:gd name="connsiteY41" fmla="*/ 92952 h 649200"/>
                  <a:gd name="connsiteX42" fmla="*/ 172721 w 344992"/>
                  <a:gd name="connsiteY42" fmla="*/ 114313 h 649200"/>
                  <a:gd name="connsiteX43" fmla="*/ 164528 w 344992"/>
                  <a:gd name="connsiteY43" fmla="*/ 112082 h 649200"/>
                  <a:gd name="connsiteX44" fmla="*/ 161273 w 344992"/>
                  <a:gd name="connsiteY44" fmla="*/ 110966 h 649200"/>
                  <a:gd name="connsiteX45" fmla="*/ 94577 w 344992"/>
                  <a:gd name="connsiteY45" fmla="*/ 308641 h 649200"/>
                  <a:gd name="connsiteX46" fmla="*/ 9446 w 344992"/>
                  <a:gd name="connsiteY46" fmla="*/ 578151 h 649200"/>
                  <a:gd name="connsiteX47" fmla="*/ 13561 w 344992"/>
                  <a:gd name="connsiteY47" fmla="*/ 577347 h 649200"/>
                  <a:gd name="connsiteX48" fmla="*/ 26820 w 344992"/>
                  <a:gd name="connsiteY48" fmla="*/ 576249 h 64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344992" h="649200">
                    <a:moveTo>
                      <a:pt x="160468" y="649200"/>
                    </a:moveTo>
                    <a:cubicBezTo>
                      <a:pt x="159737" y="649200"/>
                      <a:pt x="158987" y="649017"/>
                      <a:pt x="158310" y="648652"/>
                    </a:cubicBezTo>
                    <a:lnTo>
                      <a:pt x="155951" y="647353"/>
                    </a:lnTo>
                    <a:cubicBezTo>
                      <a:pt x="154964" y="646804"/>
                      <a:pt x="154049" y="646292"/>
                      <a:pt x="153208" y="645872"/>
                    </a:cubicBezTo>
                    <a:cubicBezTo>
                      <a:pt x="135908" y="639617"/>
                      <a:pt x="119320" y="628626"/>
                      <a:pt x="103300" y="618001"/>
                    </a:cubicBezTo>
                    <a:cubicBezTo>
                      <a:pt x="74497" y="598908"/>
                      <a:pt x="47284" y="580858"/>
                      <a:pt x="15115" y="586381"/>
                    </a:cubicBezTo>
                    <a:cubicBezTo>
                      <a:pt x="13067" y="586728"/>
                      <a:pt x="11019" y="587149"/>
                      <a:pt x="8934" y="587698"/>
                    </a:cubicBezTo>
                    <a:lnTo>
                      <a:pt x="8129" y="587899"/>
                    </a:lnTo>
                    <a:cubicBezTo>
                      <a:pt x="7398" y="588082"/>
                      <a:pt x="6648" y="588283"/>
                      <a:pt x="5917" y="588502"/>
                    </a:cubicBezTo>
                    <a:cubicBezTo>
                      <a:pt x="4326" y="588996"/>
                      <a:pt x="2588" y="588575"/>
                      <a:pt x="1381" y="587405"/>
                    </a:cubicBezTo>
                    <a:cubicBezTo>
                      <a:pt x="174" y="586235"/>
                      <a:pt x="-283" y="584516"/>
                      <a:pt x="174" y="582906"/>
                    </a:cubicBezTo>
                    <a:lnTo>
                      <a:pt x="302" y="582467"/>
                    </a:lnTo>
                    <a:cubicBezTo>
                      <a:pt x="-375" y="527018"/>
                      <a:pt x="46498" y="365809"/>
                      <a:pt x="86951" y="303648"/>
                    </a:cubicBezTo>
                    <a:cubicBezTo>
                      <a:pt x="125319" y="244688"/>
                      <a:pt x="152312" y="109521"/>
                      <a:pt x="153446" y="103797"/>
                    </a:cubicBezTo>
                    <a:cubicBezTo>
                      <a:pt x="153720" y="102426"/>
                      <a:pt x="154598" y="101273"/>
                      <a:pt x="155823" y="100633"/>
                    </a:cubicBezTo>
                    <a:cubicBezTo>
                      <a:pt x="157049" y="99993"/>
                      <a:pt x="158512" y="99957"/>
                      <a:pt x="159792" y="100524"/>
                    </a:cubicBezTo>
                    <a:cubicBezTo>
                      <a:pt x="161986" y="101493"/>
                      <a:pt x="164400" y="102426"/>
                      <a:pt x="167418" y="103413"/>
                    </a:cubicBezTo>
                    <a:cubicBezTo>
                      <a:pt x="169576" y="104126"/>
                      <a:pt x="171917" y="104748"/>
                      <a:pt x="174788" y="105406"/>
                    </a:cubicBezTo>
                    <a:cubicBezTo>
                      <a:pt x="201818" y="111588"/>
                      <a:pt x="231407" y="104218"/>
                      <a:pt x="253957" y="85710"/>
                    </a:cubicBezTo>
                    <a:cubicBezTo>
                      <a:pt x="260339" y="81120"/>
                      <a:pt x="266905" y="76841"/>
                      <a:pt x="273872" y="72305"/>
                    </a:cubicBezTo>
                    <a:cubicBezTo>
                      <a:pt x="296513" y="57529"/>
                      <a:pt x="319903" y="42258"/>
                      <a:pt x="328078" y="23129"/>
                    </a:cubicBezTo>
                    <a:cubicBezTo>
                      <a:pt x="328169" y="22909"/>
                      <a:pt x="328279" y="22708"/>
                      <a:pt x="328407" y="22507"/>
                    </a:cubicBezTo>
                    <a:cubicBezTo>
                      <a:pt x="331626" y="17350"/>
                      <a:pt x="333729" y="11260"/>
                      <a:pt x="334826" y="3908"/>
                    </a:cubicBezTo>
                    <a:cubicBezTo>
                      <a:pt x="335156" y="1640"/>
                      <a:pt x="337131" y="-170"/>
                      <a:pt x="339417" y="13"/>
                    </a:cubicBezTo>
                    <a:cubicBezTo>
                      <a:pt x="341703" y="49"/>
                      <a:pt x="343623" y="1768"/>
                      <a:pt x="343897" y="4036"/>
                    </a:cubicBezTo>
                    <a:cubicBezTo>
                      <a:pt x="345415" y="16527"/>
                      <a:pt x="346201" y="31633"/>
                      <a:pt x="340404" y="49079"/>
                    </a:cubicBezTo>
                    <a:cubicBezTo>
                      <a:pt x="294867" y="176364"/>
                      <a:pt x="238247" y="334647"/>
                      <a:pt x="262259" y="491430"/>
                    </a:cubicBezTo>
                    <a:cubicBezTo>
                      <a:pt x="262515" y="493130"/>
                      <a:pt x="261802" y="494831"/>
                      <a:pt x="260412" y="495837"/>
                    </a:cubicBezTo>
                    <a:cubicBezTo>
                      <a:pt x="253756" y="500610"/>
                      <a:pt x="218057" y="556754"/>
                      <a:pt x="197117" y="591026"/>
                    </a:cubicBezTo>
                    <a:lnTo>
                      <a:pt x="164455" y="646951"/>
                    </a:lnTo>
                    <a:cubicBezTo>
                      <a:pt x="163577" y="648396"/>
                      <a:pt x="162041" y="649200"/>
                      <a:pt x="160468" y="649200"/>
                    </a:cubicBezTo>
                    <a:close/>
                    <a:moveTo>
                      <a:pt x="26820" y="576249"/>
                    </a:moveTo>
                    <a:cubicBezTo>
                      <a:pt x="56867" y="576249"/>
                      <a:pt x="82982" y="593568"/>
                      <a:pt x="108366" y="610393"/>
                    </a:cubicBezTo>
                    <a:cubicBezTo>
                      <a:pt x="124752" y="621256"/>
                      <a:pt x="140224" y="631516"/>
                      <a:pt x="156573" y="637368"/>
                    </a:cubicBezTo>
                    <a:cubicBezTo>
                      <a:pt x="156738" y="637423"/>
                      <a:pt x="156920" y="637496"/>
                      <a:pt x="157085" y="637587"/>
                    </a:cubicBezTo>
                    <a:cubicBezTo>
                      <a:pt x="157615" y="637843"/>
                      <a:pt x="158182" y="638154"/>
                      <a:pt x="158768" y="638483"/>
                    </a:cubicBezTo>
                    <a:lnTo>
                      <a:pt x="189217" y="586326"/>
                    </a:lnTo>
                    <a:cubicBezTo>
                      <a:pt x="197904" y="572098"/>
                      <a:pt x="239436" y="504542"/>
                      <a:pt x="252823" y="490424"/>
                    </a:cubicBezTo>
                    <a:cubicBezTo>
                      <a:pt x="229378" y="332141"/>
                      <a:pt x="286107" y="173602"/>
                      <a:pt x="331717" y="46080"/>
                    </a:cubicBezTo>
                    <a:cubicBezTo>
                      <a:pt x="333674" y="40173"/>
                      <a:pt x="334790" y="34504"/>
                      <a:pt x="335338" y="29127"/>
                    </a:cubicBezTo>
                    <a:cubicBezTo>
                      <a:pt x="325335" y="49592"/>
                      <a:pt x="301707" y="65008"/>
                      <a:pt x="278828" y="79950"/>
                    </a:cubicBezTo>
                    <a:cubicBezTo>
                      <a:pt x="271952" y="84430"/>
                      <a:pt x="265460" y="88673"/>
                      <a:pt x="259498" y="92952"/>
                    </a:cubicBezTo>
                    <a:cubicBezTo>
                      <a:pt x="235010" y="113069"/>
                      <a:pt x="202476" y="121116"/>
                      <a:pt x="172721" y="114313"/>
                    </a:cubicBezTo>
                    <a:cubicBezTo>
                      <a:pt x="169558" y="113600"/>
                      <a:pt x="166961" y="112886"/>
                      <a:pt x="164528" y="112082"/>
                    </a:cubicBezTo>
                    <a:cubicBezTo>
                      <a:pt x="163376" y="111698"/>
                      <a:pt x="162297" y="111332"/>
                      <a:pt x="161273" y="110966"/>
                    </a:cubicBezTo>
                    <a:cubicBezTo>
                      <a:pt x="155695" y="137776"/>
                      <a:pt x="130001" y="254216"/>
                      <a:pt x="94577" y="308641"/>
                    </a:cubicBezTo>
                    <a:cubicBezTo>
                      <a:pt x="55788" y="368242"/>
                      <a:pt x="10982" y="520306"/>
                      <a:pt x="9446" y="578151"/>
                    </a:cubicBezTo>
                    <a:cubicBezTo>
                      <a:pt x="10745" y="577859"/>
                      <a:pt x="12098" y="577603"/>
                      <a:pt x="13561" y="577347"/>
                    </a:cubicBezTo>
                    <a:cubicBezTo>
                      <a:pt x="18078" y="576597"/>
                      <a:pt x="22485" y="576249"/>
                      <a:pt x="26820" y="5762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24" name="Graphic 4">
              <a:extLst>
                <a:ext uri="{FF2B5EF4-FFF2-40B4-BE49-F238E27FC236}">
                  <a16:creationId xmlns:a16="http://schemas.microsoft.com/office/drawing/2014/main" id="{BA3C4F86-ADB6-62FB-2939-6ABF87E4FE37}"/>
                </a:ext>
              </a:extLst>
            </p:cNvPr>
            <p:cNvGrpSpPr/>
            <p:nvPr/>
          </p:nvGrpSpPr>
          <p:grpSpPr>
            <a:xfrm>
              <a:off x="4691834" y="463642"/>
              <a:ext cx="99575" cy="31413"/>
              <a:chOff x="4691834" y="463642"/>
              <a:chExt cx="99575" cy="31413"/>
            </a:xfrm>
            <a:solidFill>
              <a:srgbClr val="000000"/>
            </a:solidFill>
          </p:grpSpPr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0E89AA36-9286-186C-0E0E-E7553B225CD4}"/>
                  </a:ext>
                </a:extLst>
              </p:cNvPr>
              <p:cNvSpPr/>
              <p:nvPr/>
            </p:nvSpPr>
            <p:spPr>
              <a:xfrm>
                <a:off x="4696400" y="468209"/>
                <a:ext cx="90452" cy="22272"/>
              </a:xfrm>
              <a:custGeom>
                <a:avLst/>
                <a:gdLst>
                  <a:gd name="connsiteX0" fmla="*/ 90453 w 90452"/>
                  <a:gd name="connsiteY0" fmla="*/ 19385 h 22272"/>
                  <a:gd name="connsiteX1" fmla="*/ 23134 w 90452"/>
                  <a:gd name="connsiteY1" fmla="*/ 0 h 22272"/>
                  <a:gd name="connsiteX2" fmla="*/ 0 w 90452"/>
                  <a:gd name="connsiteY2" fmla="*/ 21690 h 22272"/>
                  <a:gd name="connsiteX3" fmla="*/ 90453 w 90452"/>
                  <a:gd name="connsiteY3" fmla="*/ 19385 h 2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52" h="22272">
                    <a:moveTo>
                      <a:pt x="90453" y="19385"/>
                    </a:moveTo>
                    <a:cubicBezTo>
                      <a:pt x="60497" y="18617"/>
                      <a:pt x="27542" y="2268"/>
                      <a:pt x="23134" y="0"/>
                    </a:cubicBezTo>
                    <a:cubicBezTo>
                      <a:pt x="15417" y="7736"/>
                      <a:pt x="7718" y="15344"/>
                      <a:pt x="0" y="21690"/>
                    </a:cubicBezTo>
                    <a:cubicBezTo>
                      <a:pt x="30157" y="18306"/>
                      <a:pt x="60296" y="26225"/>
                      <a:pt x="90453" y="19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E84A9CBC-412A-5459-3967-5B1B62A90ECB}"/>
                  </a:ext>
                </a:extLst>
              </p:cNvPr>
              <p:cNvSpPr/>
              <p:nvPr/>
            </p:nvSpPr>
            <p:spPr>
              <a:xfrm>
                <a:off x="4691834" y="463642"/>
                <a:ext cx="99575" cy="31413"/>
              </a:xfrm>
              <a:custGeom>
                <a:avLst/>
                <a:gdLst>
                  <a:gd name="connsiteX0" fmla="*/ 65594 w 99575"/>
                  <a:gd name="connsiteY0" fmla="*/ 31414 h 31413"/>
                  <a:gd name="connsiteX1" fmla="*/ 43630 w 99575"/>
                  <a:gd name="connsiteY1" fmla="*/ 30682 h 31413"/>
                  <a:gd name="connsiteX2" fmla="*/ 5079 w 99575"/>
                  <a:gd name="connsiteY2" fmla="*/ 30828 h 31413"/>
                  <a:gd name="connsiteX3" fmla="*/ 360 w 99575"/>
                  <a:gd name="connsiteY3" fmla="*/ 28067 h 31413"/>
                  <a:gd name="connsiteX4" fmla="*/ 1659 w 99575"/>
                  <a:gd name="connsiteY4" fmla="*/ 22745 h 31413"/>
                  <a:gd name="connsiteX5" fmla="*/ 24464 w 99575"/>
                  <a:gd name="connsiteY5" fmla="*/ 1348 h 31413"/>
                  <a:gd name="connsiteX6" fmla="*/ 29786 w 99575"/>
                  <a:gd name="connsiteY6" fmla="*/ 507 h 31413"/>
                  <a:gd name="connsiteX7" fmla="*/ 95129 w 99575"/>
                  <a:gd name="connsiteY7" fmla="*/ 19380 h 31413"/>
                  <a:gd name="connsiteX8" fmla="*/ 99555 w 99575"/>
                  <a:gd name="connsiteY8" fmla="*/ 23495 h 31413"/>
                  <a:gd name="connsiteX9" fmla="*/ 96025 w 99575"/>
                  <a:gd name="connsiteY9" fmla="*/ 28396 h 31413"/>
                  <a:gd name="connsiteX10" fmla="*/ 65594 w 99575"/>
                  <a:gd name="connsiteY10" fmla="*/ 31414 h 31413"/>
                  <a:gd name="connsiteX11" fmla="*/ 22068 w 99575"/>
                  <a:gd name="connsiteY11" fmla="*/ 20807 h 31413"/>
                  <a:gd name="connsiteX12" fmla="*/ 44069 w 99575"/>
                  <a:gd name="connsiteY12" fmla="*/ 21538 h 31413"/>
                  <a:gd name="connsiteX13" fmla="*/ 59595 w 99575"/>
                  <a:gd name="connsiteY13" fmla="*/ 22197 h 31413"/>
                  <a:gd name="connsiteX14" fmla="*/ 28597 w 99575"/>
                  <a:gd name="connsiteY14" fmla="*/ 10126 h 31413"/>
                  <a:gd name="connsiteX15" fmla="*/ 17570 w 99575"/>
                  <a:gd name="connsiteY15" fmla="*/ 20861 h 31413"/>
                  <a:gd name="connsiteX16" fmla="*/ 22068 w 99575"/>
                  <a:gd name="connsiteY16" fmla="*/ 20807 h 3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575" h="31413">
                    <a:moveTo>
                      <a:pt x="65594" y="31414"/>
                    </a:moveTo>
                    <a:cubicBezTo>
                      <a:pt x="58187" y="31414"/>
                      <a:pt x="50854" y="31048"/>
                      <a:pt x="43630" y="30682"/>
                    </a:cubicBezTo>
                    <a:cubicBezTo>
                      <a:pt x="30938" y="30042"/>
                      <a:pt x="17825" y="29384"/>
                      <a:pt x="5079" y="30828"/>
                    </a:cubicBezTo>
                    <a:cubicBezTo>
                      <a:pt x="3104" y="31048"/>
                      <a:pt x="1147" y="29932"/>
                      <a:pt x="360" y="28067"/>
                    </a:cubicBezTo>
                    <a:cubicBezTo>
                      <a:pt x="-426" y="26202"/>
                      <a:pt x="104" y="24044"/>
                      <a:pt x="1659" y="22745"/>
                    </a:cubicBezTo>
                    <a:cubicBezTo>
                      <a:pt x="9175" y="16546"/>
                      <a:pt x="16746" y="9084"/>
                      <a:pt x="24464" y="1348"/>
                    </a:cubicBezTo>
                    <a:cubicBezTo>
                      <a:pt x="25872" y="-60"/>
                      <a:pt x="28012" y="-407"/>
                      <a:pt x="29786" y="507"/>
                    </a:cubicBezTo>
                    <a:cubicBezTo>
                      <a:pt x="33407" y="2354"/>
                      <a:pt x="66014" y="18630"/>
                      <a:pt x="95129" y="19380"/>
                    </a:cubicBezTo>
                    <a:cubicBezTo>
                      <a:pt x="97433" y="19435"/>
                      <a:pt x="99335" y="21209"/>
                      <a:pt x="99555" y="23495"/>
                    </a:cubicBezTo>
                    <a:cubicBezTo>
                      <a:pt x="99774" y="25781"/>
                      <a:pt x="98256" y="27902"/>
                      <a:pt x="96025" y="28396"/>
                    </a:cubicBezTo>
                    <a:cubicBezTo>
                      <a:pt x="85839" y="30719"/>
                      <a:pt x="75652" y="31414"/>
                      <a:pt x="65594" y="31414"/>
                    </a:cubicBezTo>
                    <a:close/>
                    <a:moveTo>
                      <a:pt x="22068" y="20807"/>
                    </a:moveTo>
                    <a:cubicBezTo>
                      <a:pt x="29493" y="20807"/>
                      <a:pt x="36845" y="21172"/>
                      <a:pt x="44069" y="21538"/>
                    </a:cubicBezTo>
                    <a:cubicBezTo>
                      <a:pt x="49318" y="21794"/>
                      <a:pt x="54493" y="22069"/>
                      <a:pt x="59595" y="22197"/>
                    </a:cubicBezTo>
                    <a:cubicBezTo>
                      <a:pt x="45678" y="17972"/>
                      <a:pt x="34065" y="12742"/>
                      <a:pt x="28597" y="10126"/>
                    </a:cubicBezTo>
                    <a:cubicBezTo>
                      <a:pt x="24903" y="13821"/>
                      <a:pt x="21227" y="17423"/>
                      <a:pt x="17570" y="20861"/>
                    </a:cubicBezTo>
                    <a:cubicBezTo>
                      <a:pt x="19087" y="20825"/>
                      <a:pt x="20587" y="20807"/>
                      <a:pt x="22068" y="208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27" name="Graphic 4">
              <a:extLst>
                <a:ext uri="{FF2B5EF4-FFF2-40B4-BE49-F238E27FC236}">
                  <a16:creationId xmlns:a16="http://schemas.microsoft.com/office/drawing/2014/main" id="{C1D9252D-6721-BF60-95DB-4BE30B28C071}"/>
                </a:ext>
              </a:extLst>
            </p:cNvPr>
            <p:cNvGrpSpPr/>
            <p:nvPr/>
          </p:nvGrpSpPr>
          <p:grpSpPr>
            <a:xfrm>
              <a:off x="4478050" y="454209"/>
              <a:ext cx="669824" cy="1056104"/>
              <a:chOff x="4478050" y="454209"/>
              <a:chExt cx="669824" cy="1056104"/>
            </a:xfrm>
            <a:solidFill>
              <a:srgbClr val="000000"/>
            </a:solidFill>
          </p:grpSpPr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1CB1D55E-17E8-5C36-DE4A-7ACE76F0F227}"/>
                  </a:ext>
                </a:extLst>
              </p:cNvPr>
              <p:cNvSpPr/>
              <p:nvPr/>
            </p:nvSpPr>
            <p:spPr>
              <a:xfrm>
                <a:off x="4482465" y="458704"/>
                <a:ext cx="660766" cy="1047019"/>
              </a:xfrm>
              <a:custGeom>
                <a:avLst/>
                <a:gdLst>
                  <a:gd name="connsiteX0" fmla="*/ 621941 w 660766"/>
                  <a:gd name="connsiteY0" fmla="*/ 883195 h 1047019"/>
                  <a:gd name="connsiteX1" fmla="*/ 503014 w 660766"/>
                  <a:gd name="connsiteY1" fmla="*/ 579688 h 1047019"/>
                  <a:gd name="connsiteX2" fmla="*/ 499046 w 660766"/>
                  <a:gd name="connsiteY2" fmla="*/ 568441 h 1047019"/>
                  <a:gd name="connsiteX3" fmla="*/ 495205 w 660766"/>
                  <a:gd name="connsiteY3" fmla="*/ 556590 h 1047019"/>
                  <a:gd name="connsiteX4" fmla="*/ 482824 w 660766"/>
                  <a:gd name="connsiteY4" fmla="*/ 461108 h 1047019"/>
                  <a:gd name="connsiteX5" fmla="*/ 449997 w 660766"/>
                  <a:gd name="connsiteY5" fmla="*/ 461785 h 1047019"/>
                  <a:gd name="connsiteX6" fmla="*/ 480154 w 660766"/>
                  <a:gd name="connsiteY6" fmla="*/ 423947 h 1047019"/>
                  <a:gd name="connsiteX7" fmla="*/ 393432 w 660766"/>
                  <a:gd name="connsiteY7" fmla="*/ 405019 h 1047019"/>
                  <a:gd name="connsiteX8" fmla="*/ 415963 w 660766"/>
                  <a:gd name="connsiteY8" fmla="*/ 385542 h 1047019"/>
                  <a:gd name="connsiteX9" fmla="*/ 370792 w 660766"/>
                  <a:gd name="connsiteY9" fmla="*/ 359610 h 1047019"/>
                  <a:gd name="connsiteX10" fmla="*/ 457514 w 660766"/>
                  <a:gd name="connsiteY10" fmla="*/ 333129 h 1047019"/>
                  <a:gd name="connsiteX11" fmla="*/ 407514 w 660766"/>
                  <a:gd name="connsiteY11" fmla="*/ 299570 h 1047019"/>
                  <a:gd name="connsiteX12" fmla="*/ 412050 w 660766"/>
                  <a:gd name="connsiteY12" fmla="*/ 295236 h 1047019"/>
                  <a:gd name="connsiteX13" fmla="*/ 514078 w 660766"/>
                  <a:gd name="connsiteY13" fmla="*/ 333129 h 1047019"/>
                  <a:gd name="connsiteX14" fmla="*/ 532933 w 660766"/>
                  <a:gd name="connsiteY14" fmla="*/ 329343 h 1047019"/>
                  <a:gd name="connsiteX15" fmla="*/ 453746 w 660766"/>
                  <a:gd name="connsiteY15" fmla="*/ 143939 h 1047019"/>
                  <a:gd name="connsiteX16" fmla="*/ 511975 w 660766"/>
                  <a:gd name="connsiteY16" fmla="*/ 31084 h 1047019"/>
                  <a:gd name="connsiteX17" fmla="*/ 434891 w 660766"/>
                  <a:gd name="connsiteY17" fmla="*/ 159 h 1047019"/>
                  <a:gd name="connsiteX18" fmla="*/ 348115 w 660766"/>
                  <a:gd name="connsiteY18" fmla="*/ 7145 h 1047019"/>
                  <a:gd name="connsiteX19" fmla="*/ 304352 w 660766"/>
                  <a:gd name="connsiteY19" fmla="*/ 28890 h 1047019"/>
                  <a:gd name="connsiteX20" fmla="*/ 213899 w 660766"/>
                  <a:gd name="connsiteY20" fmla="*/ 31212 h 1047019"/>
                  <a:gd name="connsiteX21" fmla="*/ 204865 w 660766"/>
                  <a:gd name="connsiteY21" fmla="*/ 38015 h 1047019"/>
                  <a:gd name="connsiteX22" fmla="*/ 167155 w 660766"/>
                  <a:gd name="connsiteY22" fmla="*/ 56943 h 1047019"/>
                  <a:gd name="connsiteX23" fmla="*/ 95521 w 660766"/>
                  <a:gd name="connsiteY23" fmla="*/ 234776 h 1047019"/>
                  <a:gd name="connsiteX24" fmla="*/ 87493 w 660766"/>
                  <a:gd name="connsiteY24" fmla="*/ 327953 h 1047019"/>
                  <a:gd name="connsiteX25" fmla="*/ 84201 w 660766"/>
                  <a:gd name="connsiteY25" fmla="*/ 370985 h 1047019"/>
                  <a:gd name="connsiteX26" fmla="*/ 5873 w 660766"/>
                  <a:gd name="connsiteY26" fmla="*/ 815475 h 1047019"/>
                  <a:gd name="connsiteX27" fmla="*/ 32153 w 660766"/>
                  <a:gd name="connsiteY27" fmla="*/ 1006731 h 1047019"/>
                  <a:gd name="connsiteX28" fmla="*/ 87968 w 660766"/>
                  <a:gd name="connsiteY28" fmla="*/ 1018014 h 1047019"/>
                  <a:gd name="connsiteX29" fmla="*/ 206876 w 660766"/>
                  <a:gd name="connsiteY29" fmla="*/ 1002634 h 1047019"/>
                  <a:gd name="connsiteX30" fmla="*/ 224049 w 660766"/>
                  <a:gd name="connsiteY30" fmla="*/ 945795 h 1047019"/>
                  <a:gd name="connsiteX31" fmla="*/ 306656 w 660766"/>
                  <a:gd name="connsiteY31" fmla="*/ 787202 h 1047019"/>
                  <a:gd name="connsiteX32" fmla="*/ 325511 w 660766"/>
                  <a:gd name="connsiteY32" fmla="*/ 828825 h 1047019"/>
                  <a:gd name="connsiteX33" fmla="*/ 384362 w 660766"/>
                  <a:gd name="connsiteY33" fmla="*/ 916772 h 1047019"/>
                  <a:gd name="connsiteX34" fmla="*/ 449961 w 660766"/>
                  <a:gd name="connsiteY34" fmla="*/ 983560 h 1047019"/>
                  <a:gd name="connsiteX35" fmla="*/ 489079 w 660766"/>
                  <a:gd name="connsiteY35" fmla="*/ 1031584 h 1047019"/>
                  <a:gd name="connsiteX36" fmla="*/ 499832 w 660766"/>
                  <a:gd name="connsiteY36" fmla="*/ 1047019 h 1047019"/>
                  <a:gd name="connsiteX37" fmla="*/ 638236 w 660766"/>
                  <a:gd name="connsiteY37" fmla="*/ 1002525 h 1047019"/>
                  <a:gd name="connsiteX38" fmla="*/ 652592 w 660766"/>
                  <a:gd name="connsiteY38" fmla="*/ 991223 h 1047019"/>
                  <a:gd name="connsiteX39" fmla="*/ 660766 w 660766"/>
                  <a:gd name="connsiteY39" fmla="*/ 983286 h 1047019"/>
                  <a:gd name="connsiteX40" fmla="*/ 621941 w 660766"/>
                  <a:gd name="connsiteY40" fmla="*/ 883195 h 1047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60766" h="1047019">
                    <a:moveTo>
                      <a:pt x="621941" y="883195"/>
                    </a:moveTo>
                    <a:cubicBezTo>
                      <a:pt x="621941" y="883195"/>
                      <a:pt x="564681" y="694884"/>
                      <a:pt x="503014" y="579688"/>
                    </a:cubicBezTo>
                    <a:cubicBezTo>
                      <a:pt x="503014" y="579688"/>
                      <a:pt x="501405" y="575408"/>
                      <a:pt x="499046" y="568441"/>
                    </a:cubicBezTo>
                    <a:cubicBezTo>
                      <a:pt x="497912" y="565076"/>
                      <a:pt x="496595" y="561052"/>
                      <a:pt x="495205" y="556590"/>
                    </a:cubicBezTo>
                    <a:cubicBezTo>
                      <a:pt x="486518" y="528810"/>
                      <a:pt x="474704" y="483164"/>
                      <a:pt x="482824" y="461108"/>
                    </a:cubicBezTo>
                    <a:cubicBezTo>
                      <a:pt x="469858" y="466869"/>
                      <a:pt x="457459" y="469265"/>
                      <a:pt x="449997" y="461785"/>
                    </a:cubicBezTo>
                    <a:cubicBezTo>
                      <a:pt x="431142" y="442857"/>
                      <a:pt x="468852" y="435304"/>
                      <a:pt x="480154" y="423947"/>
                    </a:cubicBezTo>
                    <a:cubicBezTo>
                      <a:pt x="449997" y="423947"/>
                      <a:pt x="416055" y="420161"/>
                      <a:pt x="393432" y="405019"/>
                    </a:cubicBezTo>
                    <a:cubicBezTo>
                      <a:pt x="379570" y="398070"/>
                      <a:pt x="400748" y="384719"/>
                      <a:pt x="415963" y="385542"/>
                    </a:cubicBezTo>
                    <a:cubicBezTo>
                      <a:pt x="392481" y="382634"/>
                      <a:pt x="352961" y="384664"/>
                      <a:pt x="370792" y="359610"/>
                    </a:cubicBezTo>
                    <a:cubicBezTo>
                      <a:pt x="389647" y="333129"/>
                      <a:pt x="438659" y="355824"/>
                      <a:pt x="457514" y="333129"/>
                    </a:cubicBezTo>
                    <a:cubicBezTo>
                      <a:pt x="470535" y="315700"/>
                      <a:pt x="413604" y="333385"/>
                      <a:pt x="407514" y="299570"/>
                    </a:cubicBezTo>
                    <a:cubicBezTo>
                      <a:pt x="409471" y="297705"/>
                      <a:pt x="410093" y="297101"/>
                      <a:pt x="412050" y="295236"/>
                    </a:cubicBezTo>
                    <a:cubicBezTo>
                      <a:pt x="446029" y="302880"/>
                      <a:pt x="487634" y="298985"/>
                      <a:pt x="514078" y="333129"/>
                    </a:cubicBezTo>
                    <a:cubicBezTo>
                      <a:pt x="517846" y="336914"/>
                      <a:pt x="525399" y="333129"/>
                      <a:pt x="532933" y="329343"/>
                    </a:cubicBezTo>
                    <a:cubicBezTo>
                      <a:pt x="491456" y="272596"/>
                      <a:pt x="468834" y="215830"/>
                      <a:pt x="453746" y="143939"/>
                    </a:cubicBezTo>
                    <a:cubicBezTo>
                      <a:pt x="446870" y="99116"/>
                      <a:pt x="468194" y="38601"/>
                      <a:pt x="511975" y="31084"/>
                    </a:cubicBezTo>
                    <a:cubicBezTo>
                      <a:pt x="488914" y="15576"/>
                      <a:pt x="465140" y="-1852"/>
                      <a:pt x="434891" y="159"/>
                    </a:cubicBezTo>
                    <a:cubicBezTo>
                      <a:pt x="405960" y="3067"/>
                      <a:pt x="377046" y="5957"/>
                      <a:pt x="348115" y="7145"/>
                    </a:cubicBezTo>
                    <a:cubicBezTo>
                      <a:pt x="339117" y="24226"/>
                      <a:pt x="322274" y="29347"/>
                      <a:pt x="304352" y="28890"/>
                    </a:cubicBezTo>
                    <a:cubicBezTo>
                      <a:pt x="274195" y="35729"/>
                      <a:pt x="244056" y="27792"/>
                      <a:pt x="213899" y="31212"/>
                    </a:cubicBezTo>
                    <a:cubicBezTo>
                      <a:pt x="210882" y="33699"/>
                      <a:pt x="207882" y="36004"/>
                      <a:pt x="204865" y="38015"/>
                    </a:cubicBezTo>
                    <a:cubicBezTo>
                      <a:pt x="189777" y="41801"/>
                      <a:pt x="170922" y="41801"/>
                      <a:pt x="167155" y="56943"/>
                    </a:cubicBezTo>
                    <a:cubicBezTo>
                      <a:pt x="155835" y="125048"/>
                      <a:pt x="121910" y="178028"/>
                      <a:pt x="95521" y="234776"/>
                    </a:cubicBezTo>
                    <a:cubicBezTo>
                      <a:pt x="80525" y="264860"/>
                      <a:pt x="91735" y="299717"/>
                      <a:pt x="87493" y="327953"/>
                    </a:cubicBezTo>
                    <a:cubicBezTo>
                      <a:pt x="89212" y="342127"/>
                      <a:pt x="89285" y="355696"/>
                      <a:pt x="84201" y="370985"/>
                    </a:cubicBezTo>
                    <a:cubicBezTo>
                      <a:pt x="33305" y="513247"/>
                      <a:pt x="-17554" y="662532"/>
                      <a:pt x="5873" y="815475"/>
                    </a:cubicBezTo>
                    <a:cubicBezTo>
                      <a:pt x="6769" y="814835"/>
                      <a:pt x="19790" y="932445"/>
                      <a:pt x="32153" y="1006731"/>
                    </a:cubicBezTo>
                    <a:cubicBezTo>
                      <a:pt x="50752" y="1004152"/>
                      <a:pt x="69351" y="1014906"/>
                      <a:pt x="87968" y="1018014"/>
                    </a:cubicBezTo>
                    <a:cubicBezTo>
                      <a:pt x="130433" y="1027853"/>
                      <a:pt x="170063" y="1017795"/>
                      <a:pt x="206876" y="1002634"/>
                    </a:cubicBezTo>
                    <a:cubicBezTo>
                      <a:pt x="224287" y="949910"/>
                      <a:pt x="223317" y="944131"/>
                      <a:pt x="224049" y="945795"/>
                    </a:cubicBezTo>
                    <a:cubicBezTo>
                      <a:pt x="272549" y="900057"/>
                      <a:pt x="235186" y="760775"/>
                      <a:pt x="306656" y="787202"/>
                    </a:cubicBezTo>
                    <a:cubicBezTo>
                      <a:pt x="314191" y="790987"/>
                      <a:pt x="314191" y="813683"/>
                      <a:pt x="325511" y="828825"/>
                    </a:cubicBezTo>
                    <a:cubicBezTo>
                      <a:pt x="345225" y="858507"/>
                      <a:pt x="370664" y="885317"/>
                      <a:pt x="384362" y="916772"/>
                    </a:cubicBezTo>
                    <a:lnTo>
                      <a:pt x="449961" y="983560"/>
                    </a:lnTo>
                    <a:cubicBezTo>
                      <a:pt x="464463" y="998318"/>
                      <a:pt x="477521" y="1014412"/>
                      <a:pt x="489079" y="1031584"/>
                    </a:cubicBezTo>
                    <a:cubicBezTo>
                      <a:pt x="492224" y="1036248"/>
                      <a:pt x="495827" y="1041441"/>
                      <a:pt x="499832" y="1047019"/>
                    </a:cubicBezTo>
                    <a:cubicBezTo>
                      <a:pt x="547783" y="1039649"/>
                      <a:pt x="599209" y="1029810"/>
                      <a:pt x="638236" y="1002525"/>
                    </a:cubicBezTo>
                    <a:cubicBezTo>
                      <a:pt x="643228" y="999031"/>
                      <a:pt x="648038" y="995301"/>
                      <a:pt x="652592" y="991223"/>
                    </a:cubicBezTo>
                    <a:cubicBezTo>
                      <a:pt x="655408" y="988699"/>
                      <a:pt x="658133" y="986065"/>
                      <a:pt x="660766" y="983286"/>
                    </a:cubicBezTo>
                    <a:cubicBezTo>
                      <a:pt x="638546" y="927745"/>
                      <a:pt x="621941" y="883195"/>
                      <a:pt x="621941" y="8831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35CBD1F1-C2A3-F940-649F-B1D798BCCE03}"/>
                  </a:ext>
                </a:extLst>
              </p:cNvPr>
              <p:cNvSpPr/>
              <p:nvPr/>
            </p:nvSpPr>
            <p:spPr>
              <a:xfrm>
                <a:off x="4478050" y="454209"/>
                <a:ext cx="669824" cy="1056104"/>
              </a:xfrm>
              <a:custGeom>
                <a:avLst/>
                <a:gdLst>
                  <a:gd name="connsiteX0" fmla="*/ 504320 w 669824"/>
                  <a:gd name="connsiteY0" fmla="*/ 1056069 h 1056104"/>
                  <a:gd name="connsiteX1" fmla="*/ 500608 w 669824"/>
                  <a:gd name="connsiteY1" fmla="*/ 1054167 h 1056104"/>
                  <a:gd name="connsiteX2" fmla="*/ 489763 w 669824"/>
                  <a:gd name="connsiteY2" fmla="*/ 1038622 h 1056104"/>
                  <a:gd name="connsiteX3" fmla="*/ 451175 w 669824"/>
                  <a:gd name="connsiteY3" fmla="*/ 991256 h 1056104"/>
                  <a:gd name="connsiteX4" fmla="*/ 385576 w 669824"/>
                  <a:gd name="connsiteY4" fmla="*/ 924468 h 1056104"/>
                  <a:gd name="connsiteX5" fmla="*/ 384643 w 669824"/>
                  <a:gd name="connsiteY5" fmla="*/ 923096 h 1056104"/>
                  <a:gd name="connsiteX6" fmla="*/ 347811 w 669824"/>
                  <a:gd name="connsiteY6" fmla="*/ 865745 h 1056104"/>
                  <a:gd name="connsiteX7" fmla="*/ 326177 w 669824"/>
                  <a:gd name="connsiteY7" fmla="*/ 835863 h 1056104"/>
                  <a:gd name="connsiteX8" fmla="*/ 314637 w 669824"/>
                  <a:gd name="connsiteY8" fmla="*/ 809144 h 1056104"/>
                  <a:gd name="connsiteX9" fmla="*/ 309224 w 669824"/>
                  <a:gd name="connsiteY9" fmla="*/ 795885 h 1056104"/>
                  <a:gd name="connsiteX10" fmla="*/ 284919 w 669824"/>
                  <a:gd name="connsiteY10" fmla="*/ 795593 h 1056104"/>
                  <a:gd name="connsiteX11" fmla="*/ 263412 w 669824"/>
                  <a:gd name="connsiteY11" fmla="*/ 860954 h 1056104"/>
                  <a:gd name="connsiteX12" fmla="*/ 232176 w 669824"/>
                  <a:gd name="connsiteY12" fmla="*/ 953125 h 1056104"/>
                  <a:gd name="connsiteX13" fmla="*/ 232103 w 669824"/>
                  <a:gd name="connsiteY13" fmla="*/ 953436 h 1056104"/>
                  <a:gd name="connsiteX14" fmla="*/ 215680 w 669824"/>
                  <a:gd name="connsiteY14" fmla="*/ 1008575 h 1056104"/>
                  <a:gd name="connsiteX15" fmla="*/ 213084 w 669824"/>
                  <a:gd name="connsiteY15" fmla="*/ 1011373 h 1056104"/>
                  <a:gd name="connsiteX16" fmla="*/ 91395 w 669824"/>
                  <a:gd name="connsiteY16" fmla="*/ 1026991 h 1056104"/>
                  <a:gd name="connsiteX17" fmla="*/ 70711 w 669824"/>
                  <a:gd name="connsiteY17" fmla="*/ 1021468 h 1056104"/>
                  <a:gd name="connsiteX18" fmla="*/ 37244 w 669824"/>
                  <a:gd name="connsiteY18" fmla="*/ 1015780 h 1056104"/>
                  <a:gd name="connsiteX19" fmla="*/ 32105 w 669824"/>
                  <a:gd name="connsiteY19" fmla="*/ 1011994 h 1056104"/>
                  <a:gd name="connsiteX20" fmla="*/ 10891 w 669824"/>
                  <a:gd name="connsiteY20" fmla="*/ 858412 h 1056104"/>
                  <a:gd name="connsiteX21" fmla="*/ 6082 w 669824"/>
                  <a:gd name="connsiteY21" fmla="*/ 821653 h 1056104"/>
                  <a:gd name="connsiteX22" fmla="*/ 5826 w 669824"/>
                  <a:gd name="connsiteY22" fmla="*/ 820684 h 1056104"/>
                  <a:gd name="connsiteX23" fmla="*/ 84354 w 669824"/>
                  <a:gd name="connsiteY23" fmla="*/ 373963 h 1056104"/>
                  <a:gd name="connsiteX24" fmla="*/ 87408 w 669824"/>
                  <a:gd name="connsiteY24" fmla="*/ 333016 h 1056104"/>
                  <a:gd name="connsiteX25" fmla="*/ 87427 w 669824"/>
                  <a:gd name="connsiteY25" fmla="*/ 331791 h 1056104"/>
                  <a:gd name="connsiteX26" fmla="*/ 87866 w 669824"/>
                  <a:gd name="connsiteY26" fmla="*/ 299366 h 1056104"/>
                  <a:gd name="connsiteX27" fmla="*/ 95876 w 669824"/>
                  <a:gd name="connsiteY27" fmla="*/ 237260 h 1056104"/>
                  <a:gd name="connsiteX28" fmla="*/ 115609 w 669824"/>
                  <a:gd name="connsiteY28" fmla="*/ 197099 h 1056104"/>
                  <a:gd name="connsiteX29" fmla="*/ 167108 w 669824"/>
                  <a:gd name="connsiteY29" fmla="*/ 60707 h 1056104"/>
                  <a:gd name="connsiteX30" fmla="*/ 199112 w 669824"/>
                  <a:gd name="connsiteY30" fmla="*/ 40024 h 1056104"/>
                  <a:gd name="connsiteX31" fmla="*/ 207432 w 669824"/>
                  <a:gd name="connsiteY31" fmla="*/ 38305 h 1056104"/>
                  <a:gd name="connsiteX32" fmla="*/ 215443 w 669824"/>
                  <a:gd name="connsiteY32" fmla="*/ 32215 h 1056104"/>
                  <a:gd name="connsiteX33" fmla="*/ 217838 w 669824"/>
                  <a:gd name="connsiteY33" fmla="*/ 31209 h 1056104"/>
                  <a:gd name="connsiteX34" fmla="*/ 257871 w 669824"/>
                  <a:gd name="connsiteY34" fmla="*/ 31026 h 1056104"/>
                  <a:gd name="connsiteX35" fmla="*/ 307779 w 669824"/>
                  <a:gd name="connsiteY35" fmla="*/ 28978 h 1056104"/>
                  <a:gd name="connsiteX36" fmla="*/ 308913 w 669824"/>
                  <a:gd name="connsiteY36" fmla="*/ 28868 h 1056104"/>
                  <a:gd name="connsiteX37" fmla="*/ 348506 w 669824"/>
                  <a:gd name="connsiteY37" fmla="*/ 9574 h 1056104"/>
                  <a:gd name="connsiteX38" fmla="*/ 352365 w 669824"/>
                  <a:gd name="connsiteY38" fmla="*/ 7142 h 1056104"/>
                  <a:gd name="connsiteX39" fmla="*/ 438867 w 669824"/>
                  <a:gd name="connsiteY39" fmla="*/ 174 h 1056104"/>
                  <a:gd name="connsiteX40" fmla="*/ 515000 w 669824"/>
                  <a:gd name="connsiteY40" fmla="*/ 29179 h 1056104"/>
                  <a:gd name="connsiteX41" fmla="*/ 518969 w 669824"/>
                  <a:gd name="connsiteY41" fmla="*/ 31849 h 1056104"/>
                  <a:gd name="connsiteX42" fmla="*/ 520889 w 669824"/>
                  <a:gd name="connsiteY42" fmla="*/ 36604 h 1056104"/>
                  <a:gd name="connsiteX43" fmla="*/ 517195 w 669824"/>
                  <a:gd name="connsiteY43" fmla="*/ 40152 h 1056104"/>
                  <a:gd name="connsiteX44" fmla="*/ 462715 w 669824"/>
                  <a:gd name="connsiteY44" fmla="*/ 147813 h 1056104"/>
                  <a:gd name="connsiteX45" fmla="*/ 541079 w 669824"/>
                  <a:gd name="connsiteY45" fmla="*/ 331224 h 1056104"/>
                  <a:gd name="connsiteX46" fmla="*/ 541829 w 669824"/>
                  <a:gd name="connsiteY46" fmla="*/ 334991 h 1056104"/>
                  <a:gd name="connsiteX47" fmla="*/ 539433 w 669824"/>
                  <a:gd name="connsiteY47" fmla="*/ 338008 h 1056104"/>
                  <a:gd name="connsiteX48" fmla="*/ 515293 w 669824"/>
                  <a:gd name="connsiteY48" fmla="*/ 340935 h 1056104"/>
                  <a:gd name="connsiteX49" fmla="*/ 514909 w 669824"/>
                  <a:gd name="connsiteY49" fmla="*/ 340514 h 1056104"/>
                  <a:gd name="connsiteX50" fmla="*/ 441172 w 669824"/>
                  <a:gd name="connsiteY50" fmla="*/ 308528 h 1056104"/>
                  <a:gd name="connsiteX51" fmla="*/ 417891 w 669824"/>
                  <a:gd name="connsiteY51" fmla="*/ 304797 h 1056104"/>
                  <a:gd name="connsiteX52" fmla="*/ 416995 w 669824"/>
                  <a:gd name="connsiteY52" fmla="*/ 305657 h 1056104"/>
                  <a:gd name="connsiteX53" fmla="*/ 449986 w 669824"/>
                  <a:gd name="connsiteY53" fmla="*/ 323268 h 1056104"/>
                  <a:gd name="connsiteX54" fmla="*/ 467890 w 669824"/>
                  <a:gd name="connsiteY54" fmla="*/ 330510 h 1056104"/>
                  <a:gd name="connsiteX55" fmla="*/ 465623 w 669824"/>
                  <a:gd name="connsiteY55" fmla="*/ 340459 h 1056104"/>
                  <a:gd name="connsiteX56" fmla="*/ 420725 w 669824"/>
                  <a:gd name="connsiteY56" fmla="*/ 354065 h 1056104"/>
                  <a:gd name="connsiteX57" fmla="*/ 378956 w 669824"/>
                  <a:gd name="connsiteY57" fmla="*/ 366867 h 1056104"/>
                  <a:gd name="connsiteX58" fmla="*/ 375609 w 669824"/>
                  <a:gd name="connsiteY58" fmla="*/ 376523 h 1056104"/>
                  <a:gd name="connsiteX59" fmla="*/ 408198 w 669824"/>
                  <a:gd name="connsiteY59" fmla="*/ 384423 h 1056104"/>
                  <a:gd name="connsiteX60" fmla="*/ 420945 w 669824"/>
                  <a:gd name="connsiteY60" fmla="*/ 385630 h 1056104"/>
                  <a:gd name="connsiteX61" fmla="*/ 424932 w 669824"/>
                  <a:gd name="connsiteY61" fmla="*/ 390568 h 1056104"/>
                  <a:gd name="connsiteX62" fmla="*/ 420122 w 669824"/>
                  <a:gd name="connsiteY62" fmla="*/ 394720 h 1056104"/>
                  <a:gd name="connsiteX63" fmla="*/ 399658 w 669824"/>
                  <a:gd name="connsiteY63" fmla="*/ 401687 h 1056104"/>
                  <a:gd name="connsiteX64" fmla="*/ 397902 w 669824"/>
                  <a:gd name="connsiteY64" fmla="*/ 404101 h 1056104"/>
                  <a:gd name="connsiteX65" fmla="*/ 397902 w 669824"/>
                  <a:gd name="connsiteY65" fmla="*/ 404101 h 1056104"/>
                  <a:gd name="connsiteX66" fmla="*/ 399877 w 669824"/>
                  <a:gd name="connsiteY66" fmla="*/ 405528 h 1056104"/>
                  <a:gd name="connsiteX67" fmla="*/ 400371 w 669824"/>
                  <a:gd name="connsiteY67" fmla="*/ 405820 h 1056104"/>
                  <a:gd name="connsiteX68" fmla="*/ 484551 w 669824"/>
                  <a:gd name="connsiteY68" fmla="*/ 423962 h 1056104"/>
                  <a:gd name="connsiteX69" fmla="*/ 488775 w 669824"/>
                  <a:gd name="connsiteY69" fmla="*/ 426778 h 1056104"/>
                  <a:gd name="connsiteX70" fmla="*/ 487788 w 669824"/>
                  <a:gd name="connsiteY70" fmla="*/ 431753 h 1056104"/>
                  <a:gd name="connsiteX71" fmla="*/ 471584 w 669824"/>
                  <a:gd name="connsiteY71" fmla="*/ 442195 h 1056104"/>
                  <a:gd name="connsiteX72" fmla="*/ 453808 w 669824"/>
                  <a:gd name="connsiteY72" fmla="*/ 455948 h 1056104"/>
                  <a:gd name="connsiteX73" fmla="*/ 457631 w 669824"/>
                  <a:gd name="connsiteY73" fmla="*/ 463153 h 1056104"/>
                  <a:gd name="connsiteX74" fmla="*/ 485355 w 669824"/>
                  <a:gd name="connsiteY74" fmla="*/ 461526 h 1056104"/>
                  <a:gd name="connsiteX75" fmla="*/ 490330 w 669824"/>
                  <a:gd name="connsiteY75" fmla="*/ 462367 h 1056104"/>
                  <a:gd name="connsiteX76" fmla="*/ 491500 w 669824"/>
                  <a:gd name="connsiteY76" fmla="*/ 467286 h 1056104"/>
                  <a:gd name="connsiteX77" fmla="*/ 503954 w 669824"/>
                  <a:gd name="connsiteY77" fmla="*/ 559805 h 1056104"/>
                  <a:gd name="connsiteX78" fmla="*/ 507776 w 669824"/>
                  <a:gd name="connsiteY78" fmla="*/ 571546 h 1056104"/>
                  <a:gd name="connsiteX79" fmla="*/ 511599 w 669824"/>
                  <a:gd name="connsiteY79" fmla="*/ 582373 h 1056104"/>
                  <a:gd name="connsiteX80" fmla="*/ 630690 w 669824"/>
                  <a:gd name="connsiteY80" fmla="*/ 886301 h 1056104"/>
                  <a:gd name="connsiteX81" fmla="*/ 669497 w 669824"/>
                  <a:gd name="connsiteY81" fmla="*/ 986135 h 1056104"/>
                  <a:gd name="connsiteX82" fmla="*/ 668583 w 669824"/>
                  <a:gd name="connsiteY82" fmla="*/ 990981 h 1056104"/>
                  <a:gd name="connsiteX83" fmla="*/ 660134 w 669824"/>
                  <a:gd name="connsiteY83" fmla="*/ 999193 h 1056104"/>
                  <a:gd name="connsiteX84" fmla="*/ 645339 w 669824"/>
                  <a:gd name="connsiteY84" fmla="*/ 1010842 h 1056104"/>
                  <a:gd name="connsiteX85" fmla="*/ 504997 w 669824"/>
                  <a:gd name="connsiteY85" fmla="*/ 1056105 h 1056104"/>
                  <a:gd name="connsiteX86" fmla="*/ 504320 w 669824"/>
                  <a:gd name="connsiteY86" fmla="*/ 1056069 h 1056104"/>
                  <a:gd name="connsiteX87" fmla="*/ 392690 w 669824"/>
                  <a:gd name="connsiteY87" fmla="*/ 918652 h 1056104"/>
                  <a:gd name="connsiteX88" fmla="*/ 457704 w 669824"/>
                  <a:gd name="connsiteY88" fmla="*/ 984837 h 1056104"/>
                  <a:gd name="connsiteX89" fmla="*/ 497352 w 669824"/>
                  <a:gd name="connsiteY89" fmla="*/ 1033501 h 1056104"/>
                  <a:gd name="connsiteX90" fmla="*/ 506405 w 669824"/>
                  <a:gd name="connsiteY90" fmla="*/ 1046540 h 1056104"/>
                  <a:gd name="connsiteX91" fmla="*/ 640108 w 669824"/>
                  <a:gd name="connsiteY91" fmla="*/ 1003253 h 1056104"/>
                  <a:gd name="connsiteX92" fmla="*/ 654026 w 669824"/>
                  <a:gd name="connsiteY92" fmla="*/ 992298 h 1056104"/>
                  <a:gd name="connsiteX93" fmla="*/ 659914 w 669824"/>
                  <a:gd name="connsiteY93" fmla="*/ 986702 h 1056104"/>
                  <a:gd name="connsiteX94" fmla="*/ 622076 w 669824"/>
                  <a:gd name="connsiteY94" fmla="*/ 889264 h 1056104"/>
                  <a:gd name="connsiteX95" fmla="*/ 621985 w 669824"/>
                  <a:gd name="connsiteY95" fmla="*/ 888989 h 1056104"/>
                  <a:gd name="connsiteX96" fmla="*/ 503406 w 669824"/>
                  <a:gd name="connsiteY96" fmla="*/ 586323 h 1056104"/>
                  <a:gd name="connsiteX97" fmla="*/ 503168 w 669824"/>
                  <a:gd name="connsiteY97" fmla="*/ 585774 h 1056104"/>
                  <a:gd name="connsiteX98" fmla="*/ 499144 w 669824"/>
                  <a:gd name="connsiteY98" fmla="*/ 574381 h 1056104"/>
                  <a:gd name="connsiteX99" fmla="*/ 495267 w 669824"/>
                  <a:gd name="connsiteY99" fmla="*/ 562439 h 1056104"/>
                  <a:gd name="connsiteX100" fmla="*/ 480747 w 669824"/>
                  <a:gd name="connsiteY100" fmla="*/ 473010 h 1056104"/>
                  <a:gd name="connsiteX101" fmla="*/ 451193 w 669824"/>
                  <a:gd name="connsiteY101" fmla="*/ 469499 h 1056104"/>
                  <a:gd name="connsiteX102" fmla="*/ 444811 w 669824"/>
                  <a:gd name="connsiteY102" fmla="*/ 454485 h 1056104"/>
                  <a:gd name="connsiteX103" fmla="*/ 467342 w 669824"/>
                  <a:gd name="connsiteY103" fmla="*/ 434020 h 1056104"/>
                  <a:gd name="connsiteX104" fmla="*/ 469865 w 669824"/>
                  <a:gd name="connsiteY104" fmla="*/ 432685 h 1056104"/>
                  <a:gd name="connsiteX105" fmla="*/ 395561 w 669824"/>
                  <a:gd name="connsiteY105" fmla="*/ 413465 h 1056104"/>
                  <a:gd name="connsiteX106" fmla="*/ 389124 w 669824"/>
                  <a:gd name="connsiteY106" fmla="*/ 401541 h 1056104"/>
                  <a:gd name="connsiteX107" fmla="*/ 396549 w 669824"/>
                  <a:gd name="connsiteY107" fmla="*/ 392452 h 1056104"/>
                  <a:gd name="connsiteX108" fmla="*/ 367343 w 669824"/>
                  <a:gd name="connsiteY108" fmla="*/ 380272 h 1056104"/>
                  <a:gd name="connsiteX109" fmla="*/ 371531 w 669824"/>
                  <a:gd name="connsiteY109" fmla="*/ 361454 h 1056104"/>
                  <a:gd name="connsiteX110" fmla="*/ 420488 w 669824"/>
                  <a:gd name="connsiteY110" fmla="*/ 344812 h 1056104"/>
                  <a:gd name="connsiteX111" fmla="*/ 458454 w 669824"/>
                  <a:gd name="connsiteY111" fmla="*/ 334698 h 1056104"/>
                  <a:gd name="connsiteX112" fmla="*/ 458911 w 669824"/>
                  <a:gd name="connsiteY112" fmla="*/ 334040 h 1056104"/>
                  <a:gd name="connsiteX113" fmla="*/ 448816 w 669824"/>
                  <a:gd name="connsiteY113" fmla="*/ 332248 h 1056104"/>
                  <a:gd name="connsiteX114" fmla="*/ 407467 w 669824"/>
                  <a:gd name="connsiteY114" fmla="*/ 304889 h 1056104"/>
                  <a:gd name="connsiteX115" fmla="*/ 408802 w 669824"/>
                  <a:gd name="connsiteY115" fmla="*/ 300774 h 1056104"/>
                  <a:gd name="connsiteX116" fmla="*/ 413319 w 669824"/>
                  <a:gd name="connsiteY116" fmla="*/ 296440 h 1056104"/>
                  <a:gd name="connsiteX117" fmla="*/ 417488 w 669824"/>
                  <a:gd name="connsiteY117" fmla="*/ 295288 h 1056104"/>
                  <a:gd name="connsiteX118" fmla="*/ 442415 w 669824"/>
                  <a:gd name="connsiteY118" fmla="*/ 299384 h 1056104"/>
                  <a:gd name="connsiteX119" fmla="*/ 521876 w 669824"/>
                  <a:gd name="connsiteY119" fmla="*/ 334497 h 1056104"/>
                  <a:gd name="connsiteX120" fmla="*/ 530472 w 669824"/>
                  <a:gd name="connsiteY120" fmla="*/ 332101 h 1056104"/>
                  <a:gd name="connsiteX121" fmla="*/ 453717 w 669824"/>
                  <a:gd name="connsiteY121" fmla="*/ 149368 h 1056104"/>
                  <a:gd name="connsiteX122" fmla="*/ 505600 w 669824"/>
                  <a:gd name="connsiteY122" fmla="*/ 33788 h 1056104"/>
                  <a:gd name="connsiteX123" fmla="*/ 439635 w 669824"/>
                  <a:gd name="connsiteY123" fmla="*/ 9208 h 1056104"/>
                  <a:gd name="connsiteX124" fmla="*/ 355309 w 669824"/>
                  <a:gd name="connsiteY124" fmla="*/ 16085 h 1056104"/>
                  <a:gd name="connsiteX125" fmla="*/ 309260 w 669824"/>
                  <a:gd name="connsiteY125" fmla="*/ 37957 h 1056104"/>
                  <a:gd name="connsiteX126" fmla="*/ 257414 w 669824"/>
                  <a:gd name="connsiteY126" fmla="*/ 40097 h 1056104"/>
                  <a:gd name="connsiteX127" fmla="*/ 220197 w 669824"/>
                  <a:gd name="connsiteY127" fmla="*/ 40097 h 1056104"/>
                  <a:gd name="connsiteX128" fmla="*/ 211858 w 669824"/>
                  <a:gd name="connsiteY128" fmla="*/ 46297 h 1056104"/>
                  <a:gd name="connsiteX129" fmla="*/ 210432 w 669824"/>
                  <a:gd name="connsiteY129" fmla="*/ 46937 h 1056104"/>
                  <a:gd name="connsiteX130" fmla="*/ 200831 w 669824"/>
                  <a:gd name="connsiteY130" fmla="*/ 48967 h 1056104"/>
                  <a:gd name="connsiteX131" fmla="*/ 176050 w 669824"/>
                  <a:gd name="connsiteY131" fmla="*/ 62536 h 1056104"/>
                  <a:gd name="connsiteX132" fmla="*/ 123783 w 669824"/>
                  <a:gd name="connsiteY132" fmla="*/ 201196 h 1056104"/>
                  <a:gd name="connsiteX133" fmla="*/ 104124 w 669824"/>
                  <a:gd name="connsiteY133" fmla="*/ 241192 h 1056104"/>
                  <a:gd name="connsiteX134" fmla="*/ 97010 w 669824"/>
                  <a:gd name="connsiteY134" fmla="*/ 298909 h 1056104"/>
                  <a:gd name="connsiteX135" fmla="*/ 96571 w 669824"/>
                  <a:gd name="connsiteY135" fmla="*/ 332504 h 1056104"/>
                  <a:gd name="connsiteX136" fmla="*/ 93005 w 669824"/>
                  <a:gd name="connsiteY136" fmla="*/ 376925 h 1056104"/>
                  <a:gd name="connsiteX137" fmla="*/ 14860 w 669824"/>
                  <a:gd name="connsiteY137" fmla="*/ 819275 h 1056104"/>
                  <a:gd name="connsiteX138" fmla="*/ 14659 w 669824"/>
                  <a:gd name="connsiteY138" fmla="*/ 819312 h 1056104"/>
                  <a:gd name="connsiteX139" fmla="*/ 19980 w 669824"/>
                  <a:gd name="connsiteY139" fmla="*/ 857260 h 1056104"/>
                  <a:gd name="connsiteX140" fmla="*/ 40463 w 669824"/>
                  <a:gd name="connsiteY140" fmla="*/ 1006307 h 1056104"/>
                  <a:gd name="connsiteX141" fmla="*/ 73491 w 669824"/>
                  <a:gd name="connsiteY141" fmla="*/ 1012726 h 1056104"/>
                  <a:gd name="connsiteX142" fmla="*/ 93206 w 669824"/>
                  <a:gd name="connsiteY142" fmla="*/ 1018011 h 1056104"/>
                  <a:gd name="connsiteX143" fmla="*/ 207670 w 669824"/>
                  <a:gd name="connsiteY143" fmla="*/ 1003710 h 1056104"/>
                  <a:gd name="connsiteX144" fmla="*/ 223215 w 669824"/>
                  <a:gd name="connsiteY144" fmla="*/ 951333 h 1056104"/>
                  <a:gd name="connsiteX145" fmla="*/ 226580 w 669824"/>
                  <a:gd name="connsiteY145" fmla="*/ 945828 h 1056104"/>
                  <a:gd name="connsiteX146" fmla="*/ 254378 w 669824"/>
                  <a:gd name="connsiteY146" fmla="*/ 859728 h 1056104"/>
                  <a:gd name="connsiteX147" fmla="*/ 280237 w 669824"/>
                  <a:gd name="connsiteY147" fmla="*/ 787765 h 1056104"/>
                  <a:gd name="connsiteX148" fmla="*/ 312735 w 669824"/>
                  <a:gd name="connsiteY148" fmla="*/ 787436 h 1056104"/>
                  <a:gd name="connsiteX149" fmla="*/ 313210 w 669824"/>
                  <a:gd name="connsiteY149" fmla="*/ 787637 h 1056104"/>
                  <a:gd name="connsiteX150" fmla="*/ 323433 w 669824"/>
                  <a:gd name="connsiteY150" fmla="*/ 806584 h 1056104"/>
                  <a:gd name="connsiteX151" fmla="*/ 333656 w 669824"/>
                  <a:gd name="connsiteY151" fmla="*/ 830596 h 1056104"/>
                  <a:gd name="connsiteX152" fmla="*/ 355126 w 669824"/>
                  <a:gd name="connsiteY152" fmla="*/ 860241 h 1056104"/>
                  <a:gd name="connsiteX153" fmla="*/ 392690 w 669824"/>
                  <a:gd name="connsiteY153" fmla="*/ 918652 h 105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</a:cxnLst>
                <a:rect l="l" t="t" r="r" b="b"/>
                <a:pathLst>
                  <a:path w="669824" h="1056104">
                    <a:moveTo>
                      <a:pt x="504320" y="1056069"/>
                    </a:moveTo>
                    <a:cubicBezTo>
                      <a:pt x="502857" y="1056069"/>
                      <a:pt x="501485" y="1055374"/>
                      <a:pt x="500608" y="1054167"/>
                    </a:cubicBezTo>
                    <a:cubicBezTo>
                      <a:pt x="496566" y="1048552"/>
                      <a:pt x="492926" y="1043322"/>
                      <a:pt x="489763" y="1038622"/>
                    </a:cubicBezTo>
                    <a:cubicBezTo>
                      <a:pt x="478260" y="1021541"/>
                      <a:pt x="465275" y="1005612"/>
                      <a:pt x="451175" y="991256"/>
                    </a:cubicBezTo>
                    <a:lnTo>
                      <a:pt x="385576" y="924468"/>
                    </a:lnTo>
                    <a:cubicBezTo>
                      <a:pt x="385192" y="924066"/>
                      <a:pt x="384863" y="923609"/>
                      <a:pt x="384643" y="923096"/>
                    </a:cubicBezTo>
                    <a:cubicBezTo>
                      <a:pt x="375829" y="902870"/>
                      <a:pt x="362222" y="884838"/>
                      <a:pt x="347811" y="865745"/>
                    </a:cubicBezTo>
                    <a:cubicBezTo>
                      <a:pt x="340514" y="856089"/>
                      <a:pt x="332980" y="846086"/>
                      <a:pt x="326177" y="835863"/>
                    </a:cubicBezTo>
                    <a:cubicBezTo>
                      <a:pt x="320087" y="827724"/>
                      <a:pt x="317069" y="817428"/>
                      <a:pt x="314637" y="809144"/>
                    </a:cubicBezTo>
                    <a:cubicBezTo>
                      <a:pt x="313064" y="803767"/>
                      <a:pt x="311107" y="797110"/>
                      <a:pt x="309224" y="795885"/>
                    </a:cubicBezTo>
                    <a:cubicBezTo>
                      <a:pt x="298836" y="792099"/>
                      <a:pt x="290881" y="792008"/>
                      <a:pt x="284919" y="795593"/>
                    </a:cubicBezTo>
                    <a:cubicBezTo>
                      <a:pt x="271203" y="803822"/>
                      <a:pt x="267417" y="831583"/>
                      <a:pt x="263412" y="860954"/>
                    </a:cubicBezTo>
                    <a:cubicBezTo>
                      <a:pt x="258858" y="894403"/>
                      <a:pt x="253683" y="932295"/>
                      <a:pt x="232176" y="953125"/>
                    </a:cubicBezTo>
                    <a:cubicBezTo>
                      <a:pt x="232158" y="953217"/>
                      <a:pt x="232121" y="953327"/>
                      <a:pt x="232103" y="953436"/>
                    </a:cubicBezTo>
                    <a:cubicBezTo>
                      <a:pt x="230969" y="958209"/>
                      <a:pt x="227494" y="972767"/>
                      <a:pt x="215680" y="1008575"/>
                    </a:cubicBezTo>
                    <a:cubicBezTo>
                      <a:pt x="215260" y="1009836"/>
                      <a:pt x="214309" y="1010861"/>
                      <a:pt x="213084" y="1011373"/>
                    </a:cubicBezTo>
                    <a:cubicBezTo>
                      <a:pt x="181409" y="1024430"/>
                      <a:pt x="138944" y="1038000"/>
                      <a:pt x="91395" y="1026991"/>
                    </a:cubicBezTo>
                    <a:cubicBezTo>
                      <a:pt x="84574" y="1025857"/>
                      <a:pt x="77533" y="1023626"/>
                      <a:pt x="70711" y="1021468"/>
                    </a:cubicBezTo>
                    <a:cubicBezTo>
                      <a:pt x="59062" y="1017773"/>
                      <a:pt x="48053" y="1014280"/>
                      <a:pt x="37244" y="1015780"/>
                    </a:cubicBezTo>
                    <a:cubicBezTo>
                      <a:pt x="34794" y="1016109"/>
                      <a:pt x="32508" y="1014445"/>
                      <a:pt x="32105" y="1011994"/>
                    </a:cubicBezTo>
                    <a:cubicBezTo>
                      <a:pt x="24187" y="964409"/>
                      <a:pt x="15866" y="898060"/>
                      <a:pt x="10891" y="858412"/>
                    </a:cubicBezTo>
                    <a:cubicBezTo>
                      <a:pt x="8624" y="840307"/>
                      <a:pt x="6649" y="824561"/>
                      <a:pt x="6082" y="821653"/>
                    </a:cubicBezTo>
                    <a:cubicBezTo>
                      <a:pt x="5954" y="821342"/>
                      <a:pt x="5880" y="821013"/>
                      <a:pt x="5826" y="820684"/>
                    </a:cubicBezTo>
                    <a:cubicBezTo>
                      <a:pt x="-18534" y="661615"/>
                      <a:pt x="38506" y="502125"/>
                      <a:pt x="84354" y="373963"/>
                    </a:cubicBezTo>
                    <a:cubicBezTo>
                      <a:pt x="89530" y="358345"/>
                      <a:pt x="88817" y="344501"/>
                      <a:pt x="87408" y="333016"/>
                    </a:cubicBezTo>
                    <a:cubicBezTo>
                      <a:pt x="87354" y="332613"/>
                      <a:pt x="87372" y="332193"/>
                      <a:pt x="87427" y="331791"/>
                    </a:cubicBezTo>
                    <a:cubicBezTo>
                      <a:pt x="88926" y="321842"/>
                      <a:pt x="88414" y="310924"/>
                      <a:pt x="87866" y="299366"/>
                    </a:cubicBezTo>
                    <a:cubicBezTo>
                      <a:pt x="86896" y="278700"/>
                      <a:pt x="85872" y="257322"/>
                      <a:pt x="95876" y="237260"/>
                    </a:cubicBezTo>
                    <a:cubicBezTo>
                      <a:pt x="102130" y="223800"/>
                      <a:pt x="108988" y="210230"/>
                      <a:pt x="115609" y="197099"/>
                    </a:cubicBezTo>
                    <a:cubicBezTo>
                      <a:pt x="136749" y="155220"/>
                      <a:pt x="158604" y="111914"/>
                      <a:pt x="167108" y="60707"/>
                    </a:cubicBezTo>
                    <a:cubicBezTo>
                      <a:pt x="170911" y="45400"/>
                      <a:pt x="185889" y="42548"/>
                      <a:pt x="199112" y="40024"/>
                    </a:cubicBezTo>
                    <a:cubicBezTo>
                      <a:pt x="201928" y="39493"/>
                      <a:pt x="204744" y="38945"/>
                      <a:pt x="207432" y="38305"/>
                    </a:cubicBezTo>
                    <a:cubicBezTo>
                      <a:pt x="209901" y="36604"/>
                      <a:pt x="212535" y="34611"/>
                      <a:pt x="215443" y="32215"/>
                    </a:cubicBezTo>
                    <a:cubicBezTo>
                      <a:pt x="216119" y="31648"/>
                      <a:pt x="216961" y="31300"/>
                      <a:pt x="217838" y="31209"/>
                    </a:cubicBezTo>
                    <a:cubicBezTo>
                      <a:pt x="231298" y="29691"/>
                      <a:pt x="244795" y="30368"/>
                      <a:pt x="257871" y="31026"/>
                    </a:cubicBezTo>
                    <a:cubicBezTo>
                      <a:pt x="275098" y="31886"/>
                      <a:pt x="291356" y="32709"/>
                      <a:pt x="307779" y="28978"/>
                    </a:cubicBezTo>
                    <a:cubicBezTo>
                      <a:pt x="308145" y="28886"/>
                      <a:pt x="308510" y="28850"/>
                      <a:pt x="308913" y="28868"/>
                    </a:cubicBezTo>
                    <a:cubicBezTo>
                      <a:pt x="328152" y="29362"/>
                      <a:pt x="341502" y="22870"/>
                      <a:pt x="348506" y="9574"/>
                    </a:cubicBezTo>
                    <a:cubicBezTo>
                      <a:pt x="349256" y="8129"/>
                      <a:pt x="350737" y="7197"/>
                      <a:pt x="352365" y="7142"/>
                    </a:cubicBezTo>
                    <a:cubicBezTo>
                      <a:pt x="381461" y="5935"/>
                      <a:pt x="410649" y="3009"/>
                      <a:pt x="438867" y="174"/>
                    </a:cubicBezTo>
                    <a:cubicBezTo>
                      <a:pt x="469116" y="-1837"/>
                      <a:pt x="492433" y="13927"/>
                      <a:pt x="515000" y="29179"/>
                    </a:cubicBezTo>
                    <a:lnTo>
                      <a:pt x="518969" y="31849"/>
                    </a:lnTo>
                    <a:cubicBezTo>
                      <a:pt x="520523" y="32891"/>
                      <a:pt x="521273" y="34775"/>
                      <a:pt x="520889" y="36604"/>
                    </a:cubicBezTo>
                    <a:cubicBezTo>
                      <a:pt x="520505" y="38433"/>
                      <a:pt x="519042" y="39841"/>
                      <a:pt x="517195" y="40152"/>
                    </a:cubicBezTo>
                    <a:cubicBezTo>
                      <a:pt x="477601" y="46955"/>
                      <a:pt x="455784" y="102605"/>
                      <a:pt x="462715" y="147813"/>
                    </a:cubicBezTo>
                    <a:cubicBezTo>
                      <a:pt x="478424" y="222648"/>
                      <a:pt x="501869" y="277567"/>
                      <a:pt x="541079" y="331224"/>
                    </a:cubicBezTo>
                    <a:cubicBezTo>
                      <a:pt x="541865" y="332303"/>
                      <a:pt x="542140" y="333692"/>
                      <a:pt x="541829" y="334991"/>
                    </a:cubicBezTo>
                    <a:cubicBezTo>
                      <a:pt x="541518" y="336289"/>
                      <a:pt x="540640" y="337405"/>
                      <a:pt x="539433" y="338008"/>
                    </a:cubicBezTo>
                    <a:cubicBezTo>
                      <a:pt x="530966" y="342251"/>
                      <a:pt x="521401" y="347061"/>
                      <a:pt x="515293" y="340935"/>
                    </a:cubicBezTo>
                    <a:cubicBezTo>
                      <a:pt x="515165" y="340807"/>
                      <a:pt x="515037" y="340660"/>
                      <a:pt x="514909" y="340514"/>
                    </a:cubicBezTo>
                    <a:cubicBezTo>
                      <a:pt x="495907" y="316008"/>
                      <a:pt x="468091" y="312204"/>
                      <a:pt x="441172" y="308528"/>
                    </a:cubicBezTo>
                    <a:cubicBezTo>
                      <a:pt x="433436" y="307467"/>
                      <a:pt x="425480" y="306388"/>
                      <a:pt x="417891" y="304797"/>
                    </a:cubicBezTo>
                    <a:lnTo>
                      <a:pt x="416995" y="305657"/>
                    </a:lnTo>
                    <a:cubicBezTo>
                      <a:pt x="420652" y="318385"/>
                      <a:pt x="434131" y="321183"/>
                      <a:pt x="449986" y="323268"/>
                    </a:cubicBezTo>
                    <a:cubicBezTo>
                      <a:pt x="459112" y="324457"/>
                      <a:pt x="465696" y="325317"/>
                      <a:pt x="467890" y="330510"/>
                    </a:cubicBezTo>
                    <a:cubicBezTo>
                      <a:pt x="469756" y="334936"/>
                      <a:pt x="466647" y="339087"/>
                      <a:pt x="465623" y="340459"/>
                    </a:cubicBezTo>
                    <a:cubicBezTo>
                      <a:pt x="455107" y="353133"/>
                      <a:pt x="437624" y="353608"/>
                      <a:pt x="420725" y="354065"/>
                    </a:cubicBezTo>
                    <a:cubicBezTo>
                      <a:pt x="403608" y="354523"/>
                      <a:pt x="387441" y="354961"/>
                      <a:pt x="378956" y="366867"/>
                    </a:cubicBezTo>
                    <a:cubicBezTo>
                      <a:pt x="375902" y="371165"/>
                      <a:pt x="374713" y="374584"/>
                      <a:pt x="375609" y="376523"/>
                    </a:cubicBezTo>
                    <a:cubicBezTo>
                      <a:pt x="378169" y="382009"/>
                      <a:pt x="396238" y="383472"/>
                      <a:pt x="408198" y="384423"/>
                    </a:cubicBezTo>
                    <a:cubicBezTo>
                      <a:pt x="412660" y="384789"/>
                      <a:pt x="417031" y="385137"/>
                      <a:pt x="420945" y="385630"/>
                    </a:cubicBezTo>
                    <a:cubicBezTo>
                      <a:pt x="423396" y="385941"/>
                      <a:pt x="425151" y="388118"/>
                      <a:pt x="424932" y="390568"/>
                    </a:cubicBezTo>
                    <a:cubicBezTo>
                      <a:pt x="424712" y="393019"/>
                      <a:pt x="422573" y="394884"/>
                      <a:pt x="420122" y="394720"/>
                    </a:cubicBezTo>
                    <a:cubicBezTo>
                      <a:pt x="412532" y="394317"/>
                      <a:pt x="403626" y="398011"/>
                      <a:pt x="399658" y="401687"/>
                    </a:cubicBezTo>
                    <a:cubicBezTo>
                      <a:pt x="398231" y="403004"/>
                      <a:pt x="397902" y="403900"/>
                      <a:pt x="397902" y="404101"/>
                    </a:cubicBezTo>
                    <a:lnTo>
                      <a:pt x="397902" y="404101"/>
                    </a:lnTo>
                    <a:cubicBezTo>
                      <a:pt x="397920" y="404101"/>
                      <a:pt x="398250" y="404705"/>
                      <a:pt x="399877" y="405528"/>
                    </a:cubicBezTo>
                    <a:cubicBezTo>
                      <a:pt x="400042" y="405619"/>
                      <a:pt x="400206" y="405711"/>
                      <a:pt x="400371" y="405820"/>
                    </a:cubicBezTo>
                    <a:cubicBezTo>
                      <a:pt x="418366" y="417854"/>
                      <a:pt x="446695" y="423962"/>
                      <a:pt x="484551" y="423962"/>
                    </a:cubicBezTo>
                    <a:cubicBezTo>
                      <a:pt x="486398" y="423962"/>
                      <a:pt x="488062" y="425078"/>
                      <a:pt x="488775" y="426778"/>
                    </a:cubicBezTo>
                    <a:cubicBezTo>
                      <a:pt x="489488" y="428479"/>
                      <a:pt x="489104" y="430454"/>
                      <a:pt x="487788" y="431753"/>
                    </a:cubicBezTo>
                    <a:cubicBezTo>
                      <a:pt x="483892" y="435648"/>
                      <a:pt x="477912" y="438830"/>
                      <a:pt x="471584" y="442195"/>
                    </a:cubicBezTo>
                    <a:cubicBezTo>
                      <a:pt x="463977" y="446237"/>
                      <a:pt x="454522" y="451248"/>
                      <a:pt x="453808" y="455948"/>
                    </a:cubicBezTo>
                    <a:cubicBezTo>
                      <a:pt x="453516" y="457886"/>
                      <a:pt x="454796" y="460319"/>
                      <a:pt x="457631" y="463153"/>
                    </a:cubicBezTo>
                    <a:cubicBezTo>
                      <a:pt x="462587" y="468128"/>
                      <a:pt x="471657" y="467597"/>
                      <a:pt x="485355" y="461526"/>
                    </a:cubicBezTo>
                    <a:cubicBezTo>
                      <a:pt x="487038" y="460776"/>
                      <a:pt x="488995" y="461123"/>
                      <a:pt x="490330" y="462367"/>
                    </a:cubicBezTo>
                    <a:cubicBezTo>
                      <a:pt x="491665" y="463629"/>
                      <a:pt x="492122" y="465567"/>
                      <a:pt x="491500" y="467286"/>
                    </a:cubicBezTo>
                    <a:cubicBezTo>
                      <a:pt x="485739" y="482904"/>
                      <a:pt x="490165" y="515768"/>
                      <a:pt x="503954" y="559805"/>
                    </a:cubicBezTo>
                    <a:cubicBezTo>
                      <a:pt x="505326" y="564213"/>
                      <a:pt x="506642" y="568218"/>
                      <a:pt x="507776" y="571546"/>
                    </a:cubicBezTo>
                    <a:cubicBezTo>
                      <a:pt x="509752" y="577417"/>
                      <a:pt x="511214" y="581330"/>
                      <a:pt x="511599" y="582373"/>
                    </a:cubicBezTo>
                    <a:cubicBezTo>
                      <a:pt x="572022" y="695374"/>
                      <a:pt x="628843" y="880266"/>
                      <a:pt x="630690" y="886301"/>
                    </a:cubicBezTo>
                    <a:cubicBezTo>
                      <a:pt x="631696" y="889026"/>
                      <a:pt x="648082" y="932771"/>
                      <a:pt x="669497" y="986135"/>
                    </a:cubicBezTo>
                    <a:cubicBezTo>
                      <a:pt x="670156" y="987799"/>
                      <a:pt x="669808" y="989683"/>
                      <a:pt x="668583" y="990981"/>
                    </a:cubicBezTo>
                    <a:cubicBezTo>
                      <a:pt x="665986" y="993743"/>
                      <a:pt x="663224" y="996431"/>
                      <a:pt x="660134" y="999193"/>
                    </a:cubicBezTo>
                    <a:cubicBezTo>
                      <a:pt x="655690" y="1003180"/>
                      <a:pt x="650862" y="1007002"/>
                      <a:pt x="645339" y="1010842"/>
                    </a:cubicBezTo>
                    <a:cubicBezTo>
                      <a:pt x="605251" y="1038859"/>
                      <a:pt x="551887" y="1048900"/>
                      <a:pt x="504997" y="1056105"/>
                    </a:cubicBezTo>
                    <a:cubicBezTo>
                      <a:pt x="504777" y="1056050"/>
                      <a:pt x="504539" y="1056069"/>
                      <a:pt x="504320" y="1056069"/>
                    </a:cubicBezTo>
                    <a:close/>
                    <a:moveTo>
                      <a:pt x="392690" y="918652"/>
                    </a:moveTo>
                    <a:lnTo>
                      <a:pt x="457704" y="984837"/>
                    </a:lnTo>
                    <a:cubicBezTo>
                      <a:pt x="472188" y="999595"/>
                      <a:pt x="485538" y="1015963"/>
                      <a:pt x="497352" y="1033501"/>
                    </a:cubicBezTo>
                    <a:cubicBezTo>
                      <a:pt x="500040" y="1037488"/>
                      <a:pt x="503058" y="1041877"/>
                      <a:pt x="506405" y="1046540"/>
                    </a:cubicBezTo>
                    <a:cubicBezTo>
                      <a:pt x="551576" y="1039518"/>
                      <a:pt x="602417" y="1029606"/>
                      <a:pt x="640108" y="1003253"/>
                    </a:cubicBezTo>
                    <a:cubicBezTo>
                      <a:pt x="645320" y="999613"/>
                      <a:pt x="649856" y="996029"/>
                      <a:pt x="654026" y="992298"/>
                    </a:cubicBezTo>
                    <a:cubicBezTo>
                      <a:pt x="656129" y="990415"/>
                      <a:pt x="658067" y="988567"/>
                      <a:pt x="659914" y="986702"/>
                    </a:cubicBezTo>
                    <a:cubicBezTo>
                      <a:pt x="638408" y="933027"/>
                      <a:pt x="622241" y="889703"/>
                      <a:pt x="622076" y="889264"/>
                    </a:cubicBezTo>
                    <a:cubicBezTo>
                      <a:pt x="622040" y="889172"/>
                      <a:pt x="622022" y="889081"/>
                      <a:pt x="621985" y="888989"/>
                    </a:cubicBezTo>
                    <a:cubicBezTo>
                      <a:pt x="621418" y="887106"/>
                      <a:pt x="564140" y="699782"/>
                      <a:pt x="503406" y="586323"/>
                    </a:cubicBezTo>
                    <a:cubicBezTo>
                      <a:pt x="503314" y="586140"/>
                      <a:pt x="503223" y="585957"/>
                      <a:pt x="503168" y="585774"/>
                    </a:cubicBezTo>
                    <a:cubicBezTo>
                      <a:pt x="503168" y="585774"/>
                      <a:pt x="501540" y="581440"/>
                      <a:pt x="499144" y="574381"/>
                    </a:cubicBezTo>
                    <a:cubicBezTo>
                      <a:pt x="497992" y="570998"/>
                      <a:pt x="496676" y="566919"/>
                      <a:pt x="495267" y="562439"/>
                    </a:cubicBezTo>
                    <a:cubicBezTo>
                      <a:pt x="486324" y="533855"/>
                      <a:pt x="477217" y="496803"/>
                      <a:pt x="480747" y="473010"/>
                    </a:cubicBezTo>
                    <a:cubicBezTo>
                      <a:pt x="467524" y="477308"/>
                      <a:pt x="457814" y="476138"/>
                      <a:pt x="451193" y="469499"/>
                    </a:cubicBezTo>
                    <a:cubicBezTo>
                      <a:pt x="446219" y="464507"/>
                      <a:pt x="444061" y="459441"/>
                      <a:pt x="444811" y="454485"/>
                    </a:cubicBezTo>
                    <a:cubicBezTo>
                      <a:pt x="446201" y="445231"/>
                      <a:pt x="456954" y="439543"/>
                      <a:pt x="467342" y="434020"/>
                    </a:cubicBezTo>
                    <a:cubicBezTo>
                      <a:pt x="468183" y="433582"/>
                      <a:pt x="469024" y="433124"/>
                      <a:pt x="469865" y="432685"/>
                    </a:cubicBezTo>
                    <a:cubicBezTo>
                      <a:pt x="437551" y="431222"/>
                      <a:pt x="412587" y="424767"/>
                      <a:pt x="395561" y="413465"/>
                    </a:cubicBezTo>
                    <a:cubicBezTo>
                      <a:pt x="387953" y="409515"/>
                      <a:pt x="388520" y="403827"/>
                      <a:pt x="389124" y="401541"/>
                    </a:cubicBezTo>
                    <a:cubicBezTo>
                      <a:pt x="390020" y="398139"/>
                      <a:pt x="392800" y="395012"/>
                      <a:pt x="396549" y="392452"/>
                    </a:cubicBezTo>
                    <a:cubicBezTo>
                      <a:pt x="383125" y="391025"/>
                      <a:pt x="371128" y="388410"/>
                      <a:pt x="367343" y="380272"/>
                    </a:cubicBezTo>
                    <a:cubicBezTo>
                      <a:pt x="364929" y="375078"/>
                      <a:pt x="366337" y="368751"/>
                      <a:pt x="371531" y="361454"/>
                    </a:cubicBezTo>
                    <a:cubicBezTo>
                      <a:pt x="382650" y="345836"/>
                      <a:pt x="401889" y="345324"/>
                      <a:pt x="420488" y="344812"/>
                    </a:cubicBezTo>
                    <a:cubicBezTo>
                      <a:pt x="436032" y="344391"/>
                      <a:pt x="450718" y="344007"/>
                      <a:pt x="458454" y="334698"/>
                    </a:cubicBezTo>
                    <a:cubicBezTo>
                      <a:pt x="458636" y="334442"/>
                      <a:pt x="458783" y="334223"/>
                      <a:pt x="458911" y="334040"/>
                    </a:cubicBezTo>
                    <a:cubicBezTo>
                      <a:pt x="456808" y="333290"/>
                      <a:pt x="452291" y="332687"/>
                      <a:pt x="448816" y="332248"/>
                    </a:cubicBezTo>
                    <a:cubicBezTo>
                      <a:pt x="433966" y="330309"/>
                      <a:pt x="411527" y="327365"/>
                      <a:pt x="407467" y="304889"/>
                    </a:cubicBezTo>
                    <a:cubicBezTo>
                      <a:pt x="407192" y="303371"/>
                      <a:pt x="407704" y="301835"/>
                      <a:pt x="408802" y="300774"/>
                    </a:cubicBezTo>
                    <a:lnTo>
                      <a:pt x="413319" y="296440"/>
                    </a:lnTo>
                    <a:cubicBezTo>
                      <a:pt x="414434" y="295379"/>
                      <a:pt x="415989" y="294940"/>
                      <a:pt x="417488" y="295288"/>
                    </a:cubicBezTo>
                    <a:cubicBezTo>
                      <a:pt x="425407" y="297062"/>
                      <a:pt x="433673" y="298195"/>
                      <a:pt x="442415" y="299384"/>
                    </a:cubicBezTo>
                    <a:cubicBezTo>
                      <a:pt x="469701" y="303115"/>
                      <a:pt x="500589" y="307321"/>
                      <a:pt x="521876" y="334497"/>
                    </a:cubicBezTo>
                    <a:cubicBezTo>
                      <a:pt x="523010" y="335247"/>
                      <a:pt x="526924" y="333729"/>
                      <a:pt x="530472" y="332101"/>
                    </a:cubicBezTo>
                    <a:cubicBezTo>
                      <a:pt x="492378" y="278737"/>
                      <a:pt x="469317" y="223745"/>
                      <a:pt x="453717" y="149368"/>
                    </a:cubicBezTo>
                    <a:cubicBezTo>
                      <a:pt x="446695" y="103575"/>
                      <a:pt x="467323" y="48144"/>
                      <a:pt x="505600" y="33788"/>
                    </a:cubicBezTo>
                    <a:cubicBezTo>
                      <a:pt x="485630" y="20364"/>
                      <a:pt x="464763" y="7544"/>
                      <a:pt x="439635" y="9208"/>
                    </a:cubicBezTo>
                    <a:cubicBezTo>
                      <a:pt x="412240" y="11970"/>
                      <a:pt x="383820" y="14823"/>
                      <a:pt x="355309" y="16085"/>
                    </a:cubicBezTo>
                    <a:cubicBezTo>
                      <a:pt x="346385" y="31026"/>
                      <a:pt x="331023" y="38396"/>
                      <a:pt x="309260" y="37957"/>
                    </a:cubicBezTo>
                    <a:cubicBezTo>
                      <a:pt x="291777" y="41816"/>
                      <a:pt x="274312" y="40938"/>
                      <a:pt x="257414" y="40097"/>
                    </a:cubicBezTo>
                    <a:cubicBezTo>
                      <a:pt x="245161" y="39475"/>
                      <a:pt x="232505" y="38853"/>
                      <a:pt x="220197" y="40097"/>
                    </a:cubicBezTo>
                    <a:cubicBezTo>
                      <a:pt x="217217" y="42511"/>
                      <a:pt x="214473" y="44541"/>
                      <a:pt x="211858" y="46297"/>
                    </a:cubicBezTo>
                    <a:cubicBezTo>
                      <a:pt x="211419" y="46589"/>
                      <a:pt x="210944" y="46809"/>
                      <a:pt x="210432" y="46937"/>
                    </a:cubicBezTo>
                    <a:cubicBezTo>
                      <a:pt x="207341" y="47723"/>
                      <a:pt x="204086" y="48345"/>
                      <a:pt x="200831" y="48967"/>
                    </a:cubicBezTo>
                    <a:cubicBezTo>
                      <a:pt x="186858" y="51637"/>
                      <a:pt x="178208" y="53886"/>
                      <a:pt x="176050" y="62536"/>
                    </a:cubicBezTo>
                    <a:cubicBezTo>
                      <a:pt x="167400" y="114767"/>
                      <a:pt x="145217" y="158713"/>
                      <a:pt x="123783" y="201196"/>
                    </a:cubicBezTo>
                    <a:cubicBezTo>
                      <a:pt x="117200" y="214254"/>
                      <a:pt x="110378" y="227750"/>
                      <a:pt x="104124" y="241192"/>
                    </a:cubicBezTo>
                    <a:cubicBezTo>
                      <a:pt x="95126" y="259242"/>
                      <a:pt x="96077" y="279414"/>
                      <a:pt x="97010" y="298909"/>
                    </a:cubicBezTo>
                    <a:cubicBezTo>
                      <a:pt x="97558" y="310704"/>
                      <a:pt x="98089" y="321842"/>
                      <a:pt x="96571" y="332504"/>
                    </a:cubicBezTo>
                    <a:cubicBezTo>
                      <a:pt x="98052" y="344866"/>
                      <a:pt x="98692" y="359771"/>
                      <a:pt x="93005" y="376925"/>
                    </a:cubicBezTo>
                    <a:cubicBezTo>
                      <a:pt x="47467" y="504210"/>
                      <a:pt x="-9152" y="662492"/>
                      <a:pt x="14860" y="819275"/>
                    </a:cubicBezTo>
                    <a:lnTo>
                      <a:pt x="14659" y="819312"/>
                    </a:lnTo>
                    <a:cubicBezTo>
                      <a:pt x="15738" y="823445"/>
                      <a:pt x="16945" y="833119"/>
                      <a:pt x="19980" y="857260"/>
                    </a:cubicBezTo>
                    <a:cubicBezTo>
                      <a:pt x="24809" y="895683"/>
                      <a:pt x="32764" y="959252"/>
                      <a:pt x="40463" y="1006307"/>
                    </a:cubicBezTo>
                    <a:cubicBezTo>
                      <a:pt x="51765" y="1005850"/>
                      <a:pt x="62793" y="1009343"/>
                      <a:pt x="73491" y="1012726"/>
                    </a:cubicBezTo>
                    <a:cubicBezTo>
                      <a:pt x="80313" y="1014884"/>
                      <a:pt x="86750" y="1016932"/>
                      <a:pt x="93206" y="1018011"/>
                    </a:cubicBezTo>
                    <a:cubicBezTo>
                      <a:pt x="128099" y="1026076"/>
                      <a:pt x="163395" y="1021650"/>
                      <a:pt x="207670" y="1003710"/>
                    </a:cubicBezTo>
                    <a:cubicBezTo>
                      <a:pt x="218844" y="969731"/>
                      <a:pt x="222118" y="955923"/>
                      <a:pt x="223215" y="951333"/>
                    </a:cubicBezTo>
                    <a:cubicBezTo>
                      <a:pt x="223745" y="949139"/>
                      <a:pt x="224312" y="946688"/>
                      <a:pt x="226580" y="945828"/>
                    </a:cubicBezTo>
                    <a:cubicBezTo>
                      <a:pt x="245216" y="926992"/>
                      <a:pt x="250080" y="891294"/>
                      <a:pt x="254378" y="859728"/>
                    </a:cubicBezTo>
                    <a:cubicBezTo>
                      <a:pt x="258877" y="826737"/>
                      <a:pt x="262754" y="798263"/>
                      <a:pt x="280237" y="787765"/>
                    </a:cubicBezTo>
                    <a:cubicBezTo>
                      <a:pt x="288796" y="782626"/>
                      <a:pt x="299440" y="782517"/>
                      <a:pt x="312735" y="787436"/>
                    </a:cubicBezTo>
                    <a:cubicBezTo>
                      <a:pt x="312899" y="787491"/>
                      <a:pt x="313046" y="787564"/>
                      <a:pt x="313210" y="787637"/>
                    </a:cubicBezTo>
                    <a:cubicBezTo>
                      <a:pt x="318697" y="790380"/>
                      <a:pt x="320781" y="797531"/>
                      <a:pt x="323433" y="806584"/>
                    </a:cubicBezTo>
                    <a:cubicBezTo>
                      <a:pt x="325756" y="814539"/>
                      <a:pt x="328408" y="823573"/>
                      <a:pt x="333656" y="830596"/>
                    </a:cubicBezTo>
                    <a:cubicBezTo>
                      <a:pt x="340459" y="840819"/>
                      <a:pt x="347903" y="850694"/>
                      <a:pt x="355126" y="860241"/>
                    </a:cubicBezTo>
                    <a:cubicBezTo>
                      <a:pt x="369025" y="878675"/>
                      <a:pt x="383418" y="897749"/>
                      <a:pt x="392690" y="9186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3DA7258A-DC06-D96C-8EDF-2DAE245DCA20}"/>
                </a:ext>
              </a:extLst>
            </p:cNvPr>
            <p:cNvSpPr/>
            <p:nvPr/>
          </p:nvSpPr>
          <p:spPr>
            <a:xfrm>
              <a:off x="4480973" y="483991"/>
              <a:ext cx="329471" cy="790187"/>
            </a:xfrm>
            <a:custGeom>
              <a:avLst/>
              <a:gdLst>
                <a:gd name="connsiteX0" fmla="*/ 329472 w 329471"/>
                <a:gd name="connsiteY0" fmla="*/ 0 h 790187"/>
                <a:gd name="connsiteX1" fmla="*/ 305862 w 329471"/>
                <a:gd name="connsiteY1" fmla="*/ 4151 h 790187"/>
                <a:gd name="connsiteX2" fmla="*/ 305990 w 329471"/>
                <a:gd name="connsiteY2" fmla="*/ 4133 h 790187"/>
                <a:gd name="connsiteX3" fmla="*/ 260654 w 329471"/>
                <a:gd name="connsiteY3" fmla="*/ 7407 h 790187"/>
                <a:gd name="connsiteX4" fmla="*/ 215666 w 329471"/>
                <a:gd name="connsiteY4" fmla="*/ 8047 h 790187"/>
                <a:gd name="connsiteX5" fmla="*/ 216781 w 329471"/>
                <a:gd name="connsiteY5" fmla="*/ 7571 h 790187"/>
                <a:gd name="connsiteX6" fmla="*/ 207674 w 329471"/>
                <a:gd name="connsiteY6" fmla="*/ 14649 h 790187"/>
                <a:gd name="connsiteX7" fmla="*/ 207107 w 329471"/>
                <a:gd name="connsiteY7" fmla="*/ 14923 h 790187"/>
                <a:gd name="connsiteX8" fmla="*/ 206942 w 329471"/>
                <a:gd name="connsiteY8" fmla="*/ 14960 h 790187"/>
                <a:gd name="connsiteX9" fmla="*/ 185308 w 329471"/>
                <a:gd name="connsiteY9" fmla="*/ 19971 h 790187"/>
                <a:gd name="connsiteX10" fmla="*/ 176255 w 329471"/>
                <a:gd name="connsiteY10" fmla="*/ 24488 h 790187"/>
                <a:gd name="connsiteX11" fmla="*/ 171372 w 329471"/>
                <a:gd name="connsiteY11" fmla="*/ 32315 h 790187"/>
                <a:gd name="connsiteX12" fmla="*/ 171409 w 329471"/>
                <a:gd name="connsiteY12" fmla="*/ 32095 h 790187"/>
                <a:gd name="connsiteX13" fmla="*/ 152206 w 329471"/>
                <a:gd name="connsiteY13" fmla="*/ 101754 h 790187"/>
                <a:gd name="connsiteX14" fmla="*/ 122251 w 329471"/>
                <a:gd name="connsiteY14" fmla="*/ 167262 h 790187"/>
                <a:gd name="connsiteX15" fmla="*/ 106395 w 329471"/>
                <a:gd name="connsiteY15" fmla="*/ 199358 h 790187"/>
                <a:gd name="connsiteX16" fmla="*/ 98970 w 329471"/>
                <a:gd name="connsiteY16" fmla="*/ 215396 h 790187"/>
                <a:gd name="connsiteX17" fmla="*/ 94526 w 329471"/>
                <a:gd name="connsiteY17" fmla="*/ 231727 h 790187"/>
                <a:gd name="connsiteX18" fmla="*/ 93721 w 329471"/>
                <a:gd name="connsiteY18" fmla="*/ 266639 h 790187"/>
                <a:gd name="connsiteX19" fmla="*/ 93429 w 329471"/>
                <a:gd name="connsiteY19" fmla="*/ 303307 h 790187"/>
                <a:gd name="connsiteX20" fmla="*/ 93447 w 329471"/>
                <a:gd name="connsiteY20" fmla="*/ 302099 h 790187"/>
                <a:gd name="connsiteX21" fmla="*/ 93191 w 329471"/>
                <a:gd name="connsiteY21" fmla="*/ 334561 h 790187"/>
                <a:gd name="connsiteX22" fmla="*/ 88820 w 329471"/>
                <a:gd name="connsiteY22" fmla="*/ 350270 h 790187"/>
                <a:gd name="connsiteX23" fmla="*/ 83517 w 329471"/>
                <a:gd name="connsiteY23" fmla="*/ 364992 h 790187"/>
                <a:gd name="connsiteX24" fmla="*/ 62869 w 329471"/>
                <a:gd name="connsiteY24" fmla="*/ 423898 h 790187"/>
                <a:gd name="connsiteX25" fmla="*/ 27208 w 329471"/>
                <a:gd name="connsiteY25" fmla="*/ 543263 h 790187"/>
                <a:gd name="connsiteX26" fmla="*/ 5756 w 329471"/>
                <a:gd name="connsiteY26" fmla="*/ 665756 h 790187"/>
                <a:gd name="connsiteX27" fmla="*/ 7365 w 329471"/>
                <a:gd name="connsiteY27" fmla="*/ 790188 h 790187"/>
                <a:gd name="connsiteX28" fmla="*/ 1129 w 329471"/>
                <a:gd name="connsiteY28" fmla="*/ 665391 h 790187"/>
                <a:gd name="connsiteX29" fmla="*/ 20149 w 329471"/>
                <a:gd name="connsiteY29" fmla="*/ 541563 h 790187"/>
                <a:gd name="connsiteX30" fmla="*/ 54878 w 329471"/>
                <a:gd name="connsiteY30" fmla="*/ 421228 h 790187"/>
                <a:gd name="connsiteX31" fmla="*/ 75159 w 329471"/>
                <a:gd name="connsiteY31" fmla="*/ 362066 h 790187"/>
                <a:gd name="connsiteX32" fmla="*/ 80334 w 329471"/>
                <a:gd name="connsiteY32" fmla="*/ 347344 h 790187"/>
                <a:gd name="connsiteX33" fmla="*/ 84230 w 329471"/>
                <a:gd name="connsiteY33" fmla="*/ 332970 h 790187"/>
                <a:gd name="connsiteX34" fmla="*/ 84504 w 329471"/>
                <a:gd name="connsiteY34" fmla="*/ 303197 h 790187"/>
                <a:gd name="connsiteX35" fmla="*/ 84504 w 329471"/>
                <a:gd name="connsiteY35" fmla="*/ 302045 h 790187"/>
                <a:gd name="connsiteX36" fmla="*/ 84522 w 329471"/>
                <a:gd name="connsiteY36" fmla="*/ 301971 h 790187"/>
                <a:gd name="connsiteX37" fmla="*/ 86113 w 329471"/>
                <a:gd name="connsiteY37" fmla="*/ 230374 h 790187"/>
                <a:gd name="connsiteX38" fmla="*/ 91198 w 329471"/>
                <a:gd name="connsiteY38" fmla="*/ 212232 h 790187"/>
                <a:gd name="connsiteX39" fmla="*/ 98952 w 329471"/>
                <a:gd name="connsiteY39" fmla="*/ 195773 h 790187"/>
                <a:gd name="connsiteX40" fmla="*/ 115100 w 329471"/>
                <a:gd name="connsiteY40" fmla="*/ 163678 h 790187"/>
                <a:gd name="connsiteX41" fmla="*/ 145623 w 329471"/>
                <a:gd name="connsiteY41" fmla="*/ 99158 h 790187"/>
                <a:gd name="connsiteX42" fmla="*/ 165904 w 329471"/>
                <a:gd name="connsiteY42" fmla="*/ 31181 h 790187"/>
                <a:gd name="connsiteX43" fmla="*/ 165941 w 329471"/>
                <a:gd name="connsiteY43" fmla="*/ 30962 h 790187"/>
                <a:gd name="connsiteX44" fmla="*/ 172890 w 329471"/>
                <a:gd name="connsiteY44" fmla="*/ 20318 h 790187"/>
                <a:gd name="connsiteX45" fmla="*/ 183790 w 329471"/>
                <a:gd name="connsiteY45" fmla="*/ 15088 h 790187"/>
                <a:gd name="connsiteX46" fmla="*/ 205790 w 329471"/>
                <a:gd name="connsiteY46" fmla="*/ 10461 h 790187"/>
                <a:gd name="connsiteX47" fmla="*/ 205059 w 329471"/>
                <a:gd name="connsiteY47" fmla="*/ 10790 h 790187"/>
                <a:gd name="connsiteX48" fmla="*/ 214020 w 329471"/>
                <a:gd name="connsiteY48" fmla="*/ 4261 h 790187"/>
                <a:gd name="connsiteX49" fmla="*/ 214166 w 329471"/>
                <a:gd name="connsiteY49" fmla="*/ 4151 h 790187"/>
                <a:gd name="connsiteX50" fmla="*/ 215154 w 329471"/>
                <a:gd name="connsiteY50" fmla="*/ 3786 h 790187"/>
                <a:gd name="connsiteX51" fmla="*/ 260764 w 329471"/>
                <a:gd name="connsiteY51" fmla="*/ 4682 h 790187"/>
                <a:gd name="connsiteX52" fmla="*/ 305716 w 329471"/>
                <a:gd name="connsiteY52" fmla="*/ 3072 h 790187"/>
                <a:gd name="connsiteX53" fmla="*/ 305734 w 329471"/>
                <a:gd name="connsiteY53" fmla="*/ 3072 h 790187"/>
                <a:gd name="connsiteX54" fmla="*/ 305844 w 329471"/>
                <a:gd name="connsiteY54" fmla="*/ 3054 h 790187"/>
                <a:gd name="connsiteX55" fmla="*/ 329472 w 329471"/>
                <a:gd name="connsiteY55" fmla="*/ 0 h 79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29471" h="790187">
                  <a:moveTo>
                    <a:pt x="329472" y="0"/>
                  </a:moveTo>
                  <a:cubicBezTo>
                    <a:pt x="322065" y="3109"/>
                    <a:pt x="313909" y="4170"/>
                    <a:pt x="305862" y="4151"/>
                  </a:cubicBezTo>
                  <a:lnTo>
                    <a:pt x="305990" y="4133"/>
                  </a:lnTo>
                  <a:cubicBezTo>
                    <a:pt x="291177" y="7864"/>
                    <a:pt x="275760" y="7846"/>
                    <a:pt x="260654" y="7407"/>
                  </a:cubicBezTo>
                  <a:cubicBezTo>
                    <a:pt x="245530" y="6968"/>
                    <a:pt x="230424" y="6108"/>
                    <a:pt x="215666" y="8047"/>
                  </a:cubicBezTo>
                  <a:lnTo>
                    <a:pt x="216781" y="7571"/>
                  </a:lnTo>
                  <a:lnTo>
                    <a:pt x="207674" y="14649"/>
                  </a:lnTo>
                  <a:cubicBezTo>
                    <a:pt x="207491" y="14777"/>
                    <a:pt x="207308" y="14886"/>
                    <a:pt x="207107" y="14923"/>
                  </a:cubicBezTo>
                  <a:lnTo>
                    <a:pt x="206942" y="14960"/>
                  </a:lnTo>
                  <a:cubicBezTo>
                    <a:pt x="199536" y="16880"/>
                    <a:pt x="192111" y="17813"/>
                    <a:pt x="185308" y="19971"/>
                  </a:cubicBezTo>
                  <a:cubicBezTo>
                    <a:pt x="181943" y="21050"/>
                    <a:pt x="178742" y="22458"/>
                    <a:pt x="176255" y="24488"/>
                  </a:cubicBezTo>
                  <a:cubicBezTo>
                    <a:pt x="173750" y="26499"/>
                    <a:pt x="172085" y="29169"/>
                    <a:pt x="171372" y="32315"/>
                  </a:cubicBezTo>
                  <a:lnTo>
                    <a:pt x="171409" y="32095"/>
                  </a:lnTo>
                  <a:cubicBezTo>
                    <a:pt x="167605" y="55943"/>
                    <a:pt x="160930" y="79297"/>
                    <a:pt x="152206" y="101754"/>
                  </a:cubicBezTo>
                  <a:cubicBezTo>
                    <a:pt x="143593" y="124285"/>
                    <a:pt x="132967" y="145883"/>
                    <a:pt x="122251" y="167262"/>
                  </a:cubicBezTo>
                  <a:cubicBezTo>
                    <a:pt x="116910" y="177961"/>
                    <a:pt x="111552" y="188622"/>
                    <a:pt x="106395" y="199358"/>
                  </a:cubicBezTo>
                  <a:cubicBezTo>
                    <a:pt x="103908" y="204679"/>
                    <a:pt x="101110" y="210312"/>
                    <a:pt x="98970" y="215396"/>
                  </a:cubicBezTo>
                  <a:cubicBezTo>
                    <a:pt x="96903" y="220645"/>
                    <a:pt x="95312" y="226058"/>
                    <a:pt x="94526" y="231727"/>
                  </a:cubicBezTo>
                  <a:cubicBezTo>
                    <a:pt x="92734" y="243011"/>
                    <a:pt x="93154" y="254752"/>
                    <a:pt x="93721" y="266639"/>
                  </a:cubicBezTo>
                  <a:cubicBezTo>
                    <a:pt x="94270" y="278526"/>
                    <a:pt x="95148" y="290743"/>
                    <a:pt x="93429" y="303307"/>
                  </a:cubicBezTo>
                  <a:lnTo>
                    <a:pt x="93447" y="302099"/>
                  </a:lnTo>
                  <a:cubicBezTo>
                    <a:pt x="94782" y="312633"/>
                    <a:pt x="95239" y="323716"/>
                    <a:pt x="93191" y="334561"/>
                  </a:cubicBezTo>
                  <a:cubicBezTo>
                    <a:pt x="92258" y="339864"/>
                    <a:pt x="90649" y="345460"/>
                    <a:pt x="88820" y="350270"/>
                  </a:cubicBezTo>
                  <a:lnTo>
                    <a:pt x="83517" y="364992"/>
                  </a:lnTo>
                  <a:cubicBezTo>
                    <a:pt x="76457" y="384615"/>
                    <a:pt x="69563" y="404201"/>
                    <a:pt x="62869" y="423898"/>
                  </a:cubicBezTo>
                  <a:cubicBezTo>
                    <a:pt x="49428" y="463235"/>
                    <a:pt x="37339" y="503011"/>
                    <a:pt x="27208" y="543263"/>
                  </a:cubicBezTo>
                  <a:cubicBezTo>
                    <a:pt x="17076" y="583497"/>
                    <a:pt x="9395" y="624407"/>
                    <a:pt x="5756" y="665756"/>
                  </a:cubicBezTo>
                  <a:cubicBezTo>
                    <a:pt x="1769" y="707069"/>
                    <a:pt x="2190" y="748839"/>
                    <a:pt x="7365" y="790188"/>
                  </a:cubicBezTo>
                  <a:cubicBezTo>
                    <a:pt x="69" y="749131"/>
                    <a:pt x="-1358" y="707106"/>
                    <a:pt x="1129" y="665391"/>
                  </a:cubicBezTo>
                  <a:cubicBezTo>
                    <a:pt x="3927" y="623676"/>
                    <a:pt x="10804" y="582290"/>
                    <a:pt x="20149" y="541563"/>
                  </a:cubicBezTo>
                  <a:cubicBezTo>
                    <a:pt x="29476" y="500799"/>
                    <a:pt x="41783" y="460821"/>
                    <a:pt x="54878" y="421228"/>
                  </a:cubicBezTo>
                  <a:cubicBezTo>
                    <a:pt x="61461" y="401440"/>
                    <a:pt x="68246" y="381689"/>
                    <a:pt x="75159" y="362066"/>
                  </a:cubicBezTo>
                  <a:lnTo>
                    <a:pt x="80334" y="347344"/>
                  </a:lnTo>
                  <a:cubicBezTo>
                    <a:pt x="82145" y="342406"/>
                    <a:pt x="83370" y="337926"/>
                    <a:pt x="84230" y="332970"/>
                  </a:cubicBezTo>
                  <a:cubicBezTo>
                    <a:pt x="85931" y="323277"/>
                    <a:pt x="85748" y="313292"/>
                    <a:pt x="84504" y="303197"/>
                  </a:cubicBezTo>
                  <a:cubicBezTo>
                    <a:pt x="84449" y="302813"/>
                    <a:pt x="84467" y="302429"/>
                    <a:pt x="84504" y="302045"/>
                  </a:cubicBezTo>
                  <a:lnTo>
                    <a:pt x="84522" y="301971"/>
                  </a:lnTo>
                  <a:cubicBezTo>
                    <a:pt x="87686" y="279496"/>
                    <a:pt x="82035" y="255136"/>
                    <a:pt x="86113" y="230374"/>
                  </a:cubicBezTo>
                  <a:cubicBezTo>
                    <a:pt x="87010" y="224193"/>
                    <a:pt x="88838" y="218066"/>
                    <a:pt x="91198" y="212232"/>
                  </a:cubicBezTo>
                  <a:cubicBezTo>
                    <a:pt x="93758" y="206307"/>
                    <a:pt x="96336" y="201259"/>
                    <a:pt x="98952" y="195773"/>
                  </a:cubicBezTo>
                  <a:cubicBezTo>
                    <a:pt x="104219" y="184983"/>
                    <a:pt x="109687" y="174321"/>
                    <a:pt x="115100" y="163678"/>
                  </a:cubicBezTo>
                  <a:cubicBezTo>
                    <a:pt x="125908" y="142372"/>
                    <a:pt x="136570" y="121085"/>
                    <a:pt x="145623" y="99158"/>
                  </a:cubicBezTo>
                  <a:cubicBezTo>
                    <a:pt x="154675" y="77230"/>
                    <a:pt x="161680" y="54498"/>
                    <a:pt x="165904" y="31181"/>
                  </a:cubicBezTo>
                  <a:cubicBezTo>
                    <a:pt x="165922" y="31126"/>
                    <a:pt x="165941" y="31016"/>
                    <a:pt x="165941" y="30962"/>
                  </a:cubicBezTo>
                  <a:cubicBezTo>
                    <a:pt x="166928" y="26829"/>
                    <a:pt x="169507" y="22897"/>
                    <a:pt x="172890" y="20318"/>
                  </a:cubicBezTo>
                  <a:cubicBezTo>
                    <a:pt x="176255" y="17703"/>
                    <a:pt x="180059" y="16203"/>
                    <a:pt x="183790" y="15088"/>
                  </a:cubicBezTo>
                  <a:cubicBezTo>
                    <a:pt x="191269" y="12911"/>
                    <a:pt x="198731" y="12143"/>
                    <a:pt x="205790" y="10461"/>
                  </a:cubicBezTo>
                  <a:lnTo>
                    <a:pt x="205059" y="10790"/>
                  </a:lnTo>
                  <a:lnTo>
                    <a:pt x="214020" y="4261"/>
                  </a:lnTo>
                  <a:lnTo>
                    <a:pt x="214166" y="4151"/>
                  </a:lnTo>
                  <a:cubicBezTo>
                    <a:pt x="214459" y="3932"/>
                    <a:pt x="214806" y="3822"/>
                    <a:pt x="215154" y="3786"/>
                  </a:cubicBezTo>
                  <a:cubicBezTo>
                    <a:pt x="230515" y="2304"/>
                    <a:pt x="245713" y="3731"/>
                    <a:pt x="260764" y="4682"/>
                  </a:cubicBezTo>
                  <a:cubicBezTo>
                    <a:pt x="275797" y="5669"/>
                    <a:pt x="290939" y="6072"/>
                    <a:pt x="305716" y="3072"/>
                  </a:cubicBezTo>
                  <a:lnTo>
                    <a:pt x="305734" y="3072"/>
                  </a:lnTo>
                  <a:lnTo>
                    <a:pt x="305844" y="3054"/>
                  </a:lnTo>
                  <a:cubicBezTo>
                    <a:pt x="313817" y="3438"/>
                    <a:pt x="321919" y="2762"/>
                    <a:pt x="329472" y="0"/>
                  </a:cubicBezTo>
                  <a:close/>
                </a:path>
              </a:pathLst>
            </a:custGeom>
            <a:solidFill>
              <a:srgbClr val="FFFFFF"/>
            </a:solidFill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31" name="Graphic 4">
              <a:extLst>
                <a:ext uri="{FF2B5EF4-FFF2-40B4-BE49-F238E27FC236}">
                  <a16:creationId xmlns:a16="http://schemas.microsoft.com/office/drawing/2014/main" id="{668C5068-C39E-F2B2-BDF9-1F186FA421C1}"/>
                </a:ext>
              </a:extLst>
            </p:cNvPr>
            <p:cNvGrpSpPr/>
            <p:nvPr/>
          </p:nvGrpSpPr>
          <p:grpSpPr>
            <a:xfrm>
              <a:off x="4826034" y="431252"/>
              <a:ext cx="225897" cy="85566"/>
              <a:chOff x="4826034" y="431252"/>
              <a:chExt cx="225897" cy="85566"/>
            </a:xfrm>
          </p:grpSpPr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1FCEAD1A-5BB5-1927-7A01-FA0ABEAEC07B}"/>
                  </a:ext>
                </a:extLst>
              </p:cNvPr>
              <p:cNvSpPr/>
              <p:nvPr/>
            </p:nvSpPr>
            <p:spPr>
              <a:xfrm>
                <a:off x="4830598" y="435804"/>
                <a:ext cx="216789" cy="76424"/>
              </a:xfrm>
              <a:custGeom>
                <a:avLst/>
                <a:gdLst>
                  <a:gd name="connsiteX0" fmla="*/ 71689 w 216789"/>
                  <a:gd name="connsiteY0" fmla="*/ 4150 h 76424"/>
                  <a:gd name="connsiteX1" fmla="*/ 10443 w 216789"/>
                  <a:gd name="connsiteY1" fmla="*/ 11154 h 76424"/>
                  <a:gd name="connsiteX2" fmla="*/ 695 w 216789"/>
                  <a:gd name="connsiteY2" fmla="*/ 28802 h 76424"/>
                  <a:gd name="connsiteX3" fmla="*/ 0 w 216789"/>
                  <a:gd name="connsiteY3" fmla="*/ 30046 h 76424"/>
                  <a:gd name="connsiteX4" fmla="*/ 86777 w 216789"/>
                  <a:gd name="connsiteY4" fmla="*/ 23060 h 76424"/>
                  <a:gd name="connsiteX5" fmla="*/ 213677 w 216789"/>
                  <a:gd name="connsiteY5" fmla="*/ 76424 h 76424"/>
                  <a:gd name="connsiteX6" fmla="*/ 216567 w 216789"/>
                  <a:gd name="connsiteY6" fmla="*/ 44749 h 76424"/>
                  <a:gd name="connsiteX7" fmla="*/ 158429 w 216789"/>
                  <a:gd name="connsiteY7" fmla="*/ 19274 h 76424"/>
                  <a:gd name="connsiteX8" fmla="*/ 71689 w 216789"/>
                  <a:gd name="connsiteY8" fmla="*/ 4150 h 7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789" h="76424">
                    <a:moveTo>
                      <a:pt x="71689" y="4150"/>
                    </a:moveTo>
                    <a:cubicBezTo>
                      <a:pt x="50036" y="-6713"/>
                      <a:pt x="31821" y="6674"/>
                      <a:pt x="10443" y="11154"/>
                    </a:cubicBezTo>
                    <a:cubicBezTo>
                      <a:pt x="7096" y="16531"/>
                      <a:pt x="3804" y="22401"/>
                      <a:pt x="695" y="28802"/>
                    </a:cubicBezTo>
                    <a:cubicBezTo>
                      <a:pt x="476" y="29241"/>
                      <a:pt x="219" y="29625"/>
                      <a:pt x="0" y="30046"/>
                    </a:cubicBezTo>
                    <a:cubicBezTo>
                      <a:pt x="28932" y="28857"/>
                      <a:pt x="57845" y="25968"/>
                      <a:pt x="86777" y="23060"/>
                    </a:cubicBezTo>
                    <a:cubicBezTo>
                      <a:pt x="138349" y="19603"/>
                      <a:pt x="171121" y="72767"/>
                      <a:pt x="213677" y="76424"/>
                    </a:cubicBezTo>
                    <a:cubicBezTo>
                      <a:pt x="213677" y="76424"/>
                      <a:pt x="217774" y="63440"/>
                      <a:pt x="216567" y="44749"/>
                    </a:cubicBezTo>
                    <a:cubicBezTo>
                      <a:pt x="194328" y="39976"/>
                      <a:pt x="173773" y="24413"/>
                      <a:pt x="158429" y="19274"/>
                    </a:cubicBezTo>
                    <a:cubicBezTo>
                      <a:pt x="132021" y="11721"/>
                      <a:pt x="98079" y="19292"/>
                      <a:pt x="71689" y="41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F8F74F43-7EDB-08C4-AF91-3ECB3566265D}"/>
                  </a:ext>
                </a:extLst>
              </p:cNvPr>
              <p:cNvSpPr/>
              <p:nvPr/>
            </p:nvSpPr>
            <p:spPr>
              <a:xfrm>
                <a:off x="4826034" y="431252"/>
                <a:ext cx="225897" cy="85566"/>
              </a:xfrm>
              <a:custGeom>
                <a:avLst/>
                <a:gdLst>
                  <a:gd name="connsiteX0" fmla="*/ 218241 w 225897"/>
                  <a:gd name="connsiteY0" fmla="*/ 85566 h 85566"/>
                  <a:gd name="connsiteX1" fmla="*/ 217857 w 225897"/>
                  <a:gd name="connsiteY1" fmla="*/ 85548 h 85566"/>
                  <a:gd name="connsiteX2" fmla="*/ 161896 w 225897"/>
                  <a:gd name="connsiteY2" fmla="*/ 59652 h 85566"/>
                  <a:gd name="connsiteX3" fmla="*/ 91651 w 225897"/>
                  <a:gd name="connsiteY3" fmla="*/ 32183 h 85566"/>
                  <a:gd name="connsiteX4" fmla="*/ 4765 w 225897"/>
                  <a:gd name="connsiteY4" fmla="*/ 39169 h 85566"/>
                  <a:gd name="connsiteX5" fmla="*/ 705 w 225897"/>
                  <a:gd name="connsiteY5" fmla="*/ 37048 h 85566"/>
                  <a:gd name="connsiteX6" fmla="*/ 522 w 225897"/>
                  <a:gd name="connsiteY6" fmla="*/ 32476 h 85566"/>
                  <a:gd name="connsiteX7" fmla="*/ 1144 w 225897"/>
                  <a:gd name="connsiteY7" fmla="*/ 31379 h 85566"/>
                  <a:gd name="connsiteX8" fmla="*/ 11129 w 225897"/>
                  <a:gd name="connsiteY8" fmla="*/ 13310 h 85566"/>
                  <a:gd name="connsiteX9" fmla="*/ 14074 w 225897"/>
                  <a:gd name="connsiteY9" fmla="*/ 11262 h 85566"/>
                  <a:gd name="connsiteX10" fmla="*/ 30990 w 225897"/>
                  <a:gd name="connsiteY10" fmla="*/ 6233 h 85566"/>
                  <a:gd name="connsiteX11" fmla="*/ 78301 w 225897"/>
                  <a:gd name="connsiteY11" fmla="*/ 4642 h 85566"/>
                  <a:gd name="connsiteX12" fmla="*/ 78521 w 225897"/>
                  <a:gd name="connsiteY12" fmla="*/ 4770 h 85566"/>
                  <a:gd name="connsiteX13" fmla="*/ 128703 w 225897"/>
                  <a:gd name="connsiteY13" fmla="*/ 15066 h 85566"/>
                  <a:gd name="connsiteX14" fmla="*/ 164236 w 225897"/>
                  <a:gd name="connsiteY14" fmla="*/ 19491 h 85566"/>
                  <a:gd name="connsiteX15" fmla="*/ 185579 w 225897"/>
                  <a:gd name="connsiteY15" fmla="*/ 29532 h 85566"/>
                  <a:gd name="connsiteX16" fmla="*/ 222063 w 225897"/>
                  <a:gd name="connsiteY16" fmla="*/ 44875 h 85566"/>
                  <a:gd name="connsiteX17" fmla="*/ 225666 w 225897"/>
                  <a:gd name="connsiteY17" fmla="*/ 49045 h 85566"/>
                  <a:gd name="connsiteX18" fmla="*/ 222575 w 225897"/>
                  <a:gd name="connsiteY18" fmla="*/ 82402 h 85566"/>
                  <a:gd name="connsiteX19" fmla="*/ 218241 w 225897"/>
                  <a:gd name="connsiteY19" fmla="*/ 85566 h 85566"/>
                  <a:gd name="connsiteX20" fmla="*/ 96132 w 225897"/>
                  <a:gd name="connsiteY20" fmla="*/ 22911 h 85566"/>
                  <a:gd name="connsiteX21" fmla="*/ 167016 w 225897"/>
                  <a:gd name="connsiteY21" fmla="*/ 52099 h 85566"/>
                  <a:gd name="connsiteX22" fmla="*/ 214784 w 225897"/>
                  <a:gd name="connsiteY22" fmla="*/ 75983 h 85566"/>
                  <a:gd name="connsiteX23" fmla="*/ 216723 w 225897"/>
                  <a:gd name="connsiteY23" fmla="*/ 52977 h 85566"/>
                  <a:gd name="connsiteX24" fmla="*/ 181299 w 225897"/>
                  <a:gd name="connsiteY24" fmla="*/ 37578 h 85566"/>
                  <a:gd name="connsiteX25" fmla="*/ 161548 w 225897"/>
                  <a:gd name="connsiteY25" fmla="*/ 28197 h 85566"/>
                  <a:gd name="connsiteX26" fmla="*/ 128264 w 225897"/>
                  <a:gd name="connsiteY26" fmla="*/ 24173 h 85566"/>
                  <a:gd name="connsiteX27" fmla="*/ 74113 w 225897"/>
                  <a:gd name="connsiteY27" fmla="*/ 12743 h 85566"/>
                  <a:gd name="connsiteX28" fmla="*/ 33971 w 225897"/>
                  <a:gd name="connsiteY28" fmla="*/ 14865 h 85566"/>
                  <a:gd name="connsiteX29" fmla="*/ 17914 w 225897"/>
                  <a:gd name="connsiteY29" fmla="*/ 19748 h 85566"/>
                  <a:gd name="connsiteX30" fmla="*/ 12281 w 225897"/>
                  <a:gd name="connsiteY30" fmla="*/ 29678 h 85566"/>
                  <a:gd name="connsiteX31" fmla="*/ 90902 w 225897"/>
                  <a:gd name="connsiteY31" fmla="*/ 23076 h 85566"/>
                  <a:gd name="connsiteX32" fmla="*/ 96132 w 225897"/>
                  <a:gd name="connsiteY32" fmla="*/ 22911 h 8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5897" h="85566">
                    <a:moveTo>
                      <a:pt x="218241" y="85566"/>
                    </a:moveTo>
                    <a:cubicBezTo>
                      <a:pt x="218113" y="85566"/>
                      <a:pt x="217985" y="85566"/>
                      <a:pt x="217857" y="85548"/>
                    </a:cubicBezTo>
                    <a:cubicBezTo>
                      <a:pt x="197649" y="83810"/>
                      <a:pt x="180275" y="72069"/>
                      <a:pt x="161896" y="59652"/>
                    </a:cubicBezTo>
                    <a:cubicBezTo>
                      <a:pt x="140608" y="45259"/>
                      <a:pt x="118590" y="30391"/>
                      <a:pt x="91651" y="32183"/>
                    </a:cubicBezTo>
                    <a:cubicBezTo>
                      <a:pt x="63451" y="35018"/>
                      <a:pt x="34136" y="37962"/>
                      <a:pt x="4765" y="39169"/>
                    </a:cubicBezTo>
                    <a:cubicBezTo>
                      <a:pt x="3083" y="39188"/>
                      <a:pt x="1583" y="38420"/>
                      <a:pt x="705" y="37048"/>
                    </a:cubicBezTo>
                    <a:cubicBezTo>
                      <a:pt x="-173" y="35658"/>
                      <a:pt x="-228" y="33921"/>
                      <a:pt x="522" y="32476"/>
                    </a:cubicBezTo>
                    <a:lnTo>
                      <a:pt x="1144" y="31379"/>
                    </a:lnTo>
                    <a:cubicBezTo>
                      <a:pt x="4143" y="25197"/>
                      <a:pt x="7508" y="19126"/>
                      <a:pt x="11129" y="13310"/>
                    </a:cubicBezTo>
                    <a:cubicBezTo>
                      <a:pt x="11788" y="12249"/>
                      <a:pt x="12848" y="11500"/>
                      <a:pt x="14074" y="11262"/>
                    </a:cubicBezTo>
                    <a:cubicBezTo>
                      <a:pt x="19816" y="10055"/>
                      <a:pt x="25504" y="8116"/>
                      <a:pt x="30990" y="6233"/>
                    </a:cubicBezTo>
                    <a:cubicBezTo>
                      <a:pt x="45748" y="1185"/>
                      <a:pt x="61019" y="-4027"/>
                      <a:pt x="78301" y="4642"/>
                    </a:cubicBezTo>
                    <a:cubicBezTo>
                      <a:pt x="78374" y="4678"/>
                      <a:pt x="78447" y="4715"/>
                      <a:pt x="78521" y="4770"/>
                    </a:cubicBezTo>
                    <a:cubicBezTo>
                      <a:pt x="93352" y="13274"/>
                      <a:pt x="111329" y="14188"/>
                      <a:pt x="128703" y="15066"/>
                    </a:cubicBezTo>
                    <a:cubicBezTo>
                      <a:pt x="140700" y="15669"/>
                      <a:pt x="153117" y="16291"/>
                      <a:pt x="164236" y="19491"/>
                    </a:cubicBezTo>
                    <a:cubicBezTo>
                      <a:pt x="170857" y="21704"/>
                      <a:pt x="178007" y="25508"/>
                      <a:pt x="185579" y="29532"/>
                    </a:cubicBezTo>
                    <a:cubicBezTo>
                      <a:pt x="196679" y="35439"/>
                      <a:pt x="209261" y="42132"/>
                      <a:pt x="222063" y="44875"/>
                    </a:cubicBezTo>
                    <a:cubicBezTo>
                      <a:pt x="224056" y="45314"/>
                      <a:pt x="225538" y="47015"/>
                      <a:pt x="225666" y="49045"/>
                    </a:cubicBezTo>
                    <a:cubicBezTo>
                      <a:pt x="226909" y="68375"/>
                      <a:pt x="222758" y="81835"/>
                      <a:pt x="222575" y="82402"/>
                    </a:cubicBezTo>
                    <a:cubicBezTo>
                      <a:pt x="221990" y="84286"/>
                      <a:pt x="220216" y="85566"/>
                      <a:pt x="218241" y="85566"/>
                    </a:cubicBezTo>
                    <a:close/>
                    <a:moveTo>
                      <a:pt x="96132" y="22911"/>
                    </a:moveTo>
                    <a:cubicBezTo>
                      <a:pt x="123838" y="22911"/>
                      <a:pt x="145766" y="37725"/>
                      <a:pt x="167016" y="52099"/>
                    </a:cubicBezTo>
                    <a:cubicBezTo>
                      <a:pt x="183128" y="62980"/>
                      <a:pt x="198417" y="73313"/>
                      <a:pt x="214784" y="75983"/>
                    </a:cubicBezTo>
                    <a:cubicBezTo>
                      <a:pt x="215736" y="71521"/>
                      <a:pt x="217052" y="63310"/>
                      <a:pt x="216723" y="52977"/>
                    </a:cubicBezTo>
                    <a:cubicBezTo>
                      <a:pt x="203958" y="49630"/>
                      <a:pt x="191979" y="43266"/>
                      <a:pt x="181299" y="37578"/>
                    </a:cubicBezTo>
                    <a:cubicBezTo>
                      <a:pt x="174075" y="33738"/>
                      <a:pt x="167254" y="30099"/>
                      <a:pt x="161548" y="28197"/>
                    </a:cubicBezTo>
                    <a:cubicBezTo>
                      <a:pt x="151636" y="25362"/>
                      <a:pt x="140279" y="24777"/>
                      <a:pt x="128264" y="24173"/>
                    </a:cubicBezTo>
                    <a:cubicBezTo>
                      <a:pt x="109866" y="23241"/>
                      <a:pt x="90828" y="22290"/>
                      <a:pt x="74113" y="12743"/>
                    </a:cubicBezTo>
                    <a:cubicBezTo>
                      <a:pt x="60324" y="5885"/>
                      <a:pt x="48108" y="10055"/>
                      <a:pt x="33971" y="14865"/>
                    </a:cubicBezTo>
                    <a:cubicBezTo>
                      <a:pt x="28814" y="16620"/>
                      <a:pt x="23492" y="18449"/>
                      <a:pt x="17914" y="19748"/>
                    </a:cubicBezTo>
                    <a:cubicBezTo>
                      <a:pt x="15939" y="22985"/>
                      <a:pt x="14055" y="26313"/>
                      <a:pt x="12281" y="29678"/>
                    </a:cubicBezTo>
                    <a:cubicBezTo>
                      <a:pt x="38762" y="28306"/>
                      <a:pt x="65225" y="25655"/>
                      <a:pt x="90902" y="23076"/>
                    </a:cubicBezTo>
                    <a:cubicBezTo>
                      <a:pt x="92657" y="22966"/>
                      <a:pt x="94413" y="22911"/>
                      <a:pt x="96132" y="229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34" name="Graphic 4">
              <a:extLst>
                <a:ext uri="{FF2B5EF4-FFF2-40B4-BE49-F238E27FC236}">
                  <a16:creationId xmlns:a16="http://schemas.microsoft.com/office/drawing/2014/main" id="{837316E9-B4C5-E2A9-EA3B-C8473CB1F955}"/>
                </a:ext>
              </a:extLst>
            </p:cNvPr>
            <p:cNvGrpSpPr/>
            <p:nvPr/>
          </p:nvGrpSpPr>
          <p:grpSpPr>
            <a:xfrm>
              <a:off x="4836490" y="381548"/>
              <a:ext cx="215237" cy="103595"/>
              <a:chOff x="4836490" y="381548"/>
              <a:chExt cx="215237" cy="103595"/>
            </a:xfrm>
            <a:solidFill>
              <a:srgbClr val="000000"/>
            </a:solidFill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48712DB0-AA15-9098-294C-49CD42ABD185}"/>
                  </a:ext>
                </a:extLst>
              </p:cNvPr>
              <p:cNvSpPr/>
              <p:nvPr/>
            </p:nvSpPr>
            <p:spPr>
              <a:xfrm>
                <a:off x="4841059" y="386239"/>
                <a:ext cx="206105" cy="94332"/>
              </a:xfrm>
              <a:custGeom>
                <a:avLst/>
                <a:gdLst>
                  <a:gd name="connsiteX0" fmla="*/ 48609 w 206105"/>
                  <a:gd name="connsiteY0" fmla="*/ 10811 h 94332"/>
                  <a:gd name="connsiteX1" fmla="*/ 0 w 206105"/>
                  <a:gd name="connsiteY1" fmla="*/ 60719 h 94332"/>
                  <a:gd name="connsiteX2" fmla="*/ 61246 w 206105"/>
                  <a:gd name="connsiteY2" fmla="*/ 53715 h 94332"/>
                  <a:gd name="connsiteX3" fmla="*/ 147968 w 206105"/>
                  <a:gd name="connsiteY3" fmla="*/ 68858 h 94332"/>
                  <a:gd name="connsiteX4" fmla="*/ 206106 w 206105"/>
                  <a:gd name="connsiteY4" fmla="*/ 94333 h 94332"/>
                  <a:gd name="connsiteX5" fmla="*/ 174157 w 206105"/>
                  <a:gd name="connsiteY5" fmla="*/ 25204 h 94332"/>
                  <a:gd name="connsiteX6" fmla="*/ 48609 w 206105"/>
                  <a:gd name="connsiteY6" fmla="*/ 10811 h 9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105" h="94332">
                    <a:moveTo>
                      <a:pt x="48609" y="10811"/>
                    </a:moveTo>
                    <a:cubicBezTo>
                      <a:pt x="48609" y="10811"/>
                      <a:pt x="22695" y="24290"/>
                      <a:pt x="0" y="60719"/>
                    </a:cubicBezTo>
                    <a:cubicBezTo>
                      <a:pt x="21360" y="56239"/>
                      <a:pt x="39575" y="42852"/>
                      <a:pt x="61246" y="53715"/>
                    </a:cubicBezTo>
                    <a:cubicBezTo>
                      <a:pt x="87636" y="68858"/>
                      <a:pt x="121579" y="61286"/>
                      <a:pt x="147968" y="68858"/>
                    </a:cubicBezTo>
                    <a:cubicBezTo>
                      <a:pt x="163312" y="73996"/>
                      <a:pt x="183886" y="89560"/>
                      <a:pt x="206106" y="94333"/>
                    </a:cubicBezTo>
                    <a:cubicBezTo>
                      <a:pt x="204844" y="74783"/>
                      <a:pt x="197803" y="48997"/>
                      <a:pt x="174157" y="25204"/>
                    </a:cubicBezTo>
                    <a:cubicBezTo>
                      <a:pt x="127888" y="-21321"/>
                      <a:pt x="48609" y="10811"/>
                      <a:pt x="48609" y="108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28107ACD-E670-76BE-0DDD-37D67E907FE2}"/>
                  </a:ext>
                </a:extLst>
              </p:cNvPr>
              <p:cNvSpPr/>
              <p:nvPr/>
            </p:nvSpPr>
            <p:spPr>
              <a:xfrm>
                <a:off x="4836490" y="381548"/>
                <a:ext cx="215237" cy="103595"/>
              </a:xfrm>
              <a:custGeom>
                <a:avLst/>
                <a:gdLst>
                  <a:gd name="connsiteX0" fmla="*/ 210656 w 215237"/>
                  <a:gd name="connsiteY0" fmla="*/ 103595 h 103595"/>
                  <a:gd name="connsiteX1" fmla="*/ 209705 w 215237"/>
                  <a:gd name="connsiteY1" fmla="*/ 103504 h 103595"/>
                  <a:gd name="connsiteX2" fmla="*/ 170825 w 215237"/>
                  <a:gd name="connsiteY2" fmla="*/ 87283 h 103595"/>
                  <a:gd name="connsiteX3" fmla="*/ 151074 w 215237"/>
                  <a:gd name="connsiteY3" fmla="*/ 77901 h 103595"/>
                  <a:gd name="connsiteX4" fmla="*/ 117790 w 215237"/>
                  <a:gd name="connsiteY4" fmla="*/ 73877 h 103595"/>
                  <a:gd name="connsiteX5" fmla="*/ 63530 w 215237"/>
                  <a:gd name="connsiteY5" fmla="*/ 62393 h 103595"/>
                  <a:gd name="connsiteX6" fmla="*/ 23497 w 215237"/>
                  <a:gd name="connsiteY6" fmla="*/ 64587 h 103595"/>
                  <a:gd name="connsiteX7" fmla="*/ 5502 w 215237"/>
                  <a:gd name="connsiteY7" fmla="*/ 69909 h 103595"/>
                  <a:gd name="connsiteX8" fmla="*/ 820 w 215237"/>
                  <a:gd name="connsiteY8" fmla="*/ 68062 h 103595"/>
                  <a:gd name="connsiteX9" fmla="*/ 692 w 215237"/>
                  <a:gd name="connsiteY9" fmla="*/ 63014 h 103595"/>
                  <a:gd name="connsiteX10" fmla="*/ 51075 w 215237"/>
                  <a:gd name="connsiteY10" fmla="*/ 11461 h 103595"/>
                  <a:gd name="connsiteX11" fmla="*/ 51478 w 215237"/>
                  <a:gd name="connsiteY11" fmla="*/ 11278 h 103595"/>
                  <a:gd name="connsiteX12" fmla="*/ 181963 w 215237"/>
                  <a:gd name="connsiteY12" fmla="*/ 26694 h 103595"/>
                  <a:gd name="connsiteX13" fmla="*/ 215228 w 215237"/>
                  <a:gd name="connsiteY13" fmla="*/ 98749 h 103595"/>
                  <a:gd name="connsiteX14" fmla="*/ 213656 w 215237"/>
                  <a:gd name="connsiteY14" fmla="*/ 102498 h 103595"/>
                  <a:gd name="connsiteX15" fmla="*/ 210656 w 215237"/>
                  <a:gd name="connsiteY15" fmla="*/ 103595 h 103595"/>
                  <a:gd name="connsiteX16" fmla="*/ 48533 w 215237"/>
                  <a:gd name="connsiteY16" fmla="*/ 49682 h 103595"/>
                  <a:gd name="connsiteX17" fmla="*/ 67845 w 215237"/>
                  <a:gd name="connsiteY17" fmla="*/ 54328 h 103595"/>
                  <a:gd name="connsiteX18" fmla="*/ 118247 w 215237"/>
                  <a:gd name="connsiteY18" fmla="*/ 64733 h 103595"/>
                  <a:gd name="connsiteX19" fmla="*/ 153781 w 215237"/>
                  <a:gd name="connsiteY19" fmla="*/ 69159 h 103595"/>
                  <a:gd name="connsiteX20" fmla="*/ 175123 w 215237"/>
                  <a:gd name="connsiteY20" fmla="*/ 79199 h 103595"/>
                  <a:gd name="connsiteX21" fmla="*/ 205481 w 215237"/>
                  <a:gd name="connsiteY21" fmla="*/ 92934 h 103595"/>
                  <a:gd name="connsiteX22" fmla="*/ 175470 w 215237"/>
                  <a:gd name="connsiteY22" fmla="*/ 33114 h 103595"/>
                  <a:gd name="connsiteX23" fmla="*/ 55117 w 215237"/>
                  <a:gd name="connsiteY23" fmla="*/ 19635 h 103595"/>
                  <a:gd name="connsiteX24" fmla="*/ 15249 w 215237"/>
                  <a:gd name="connsiteY24" fmla="*/ 57693 h 103595"/>
                  <a:gd name="connsiteX25" fmla="*/ 20553 w 215237"/>
                  <a:gd name="connsiteY25" fmla="*/ 55900 h 103595"/>
                  <a:gd name="connsiteX26" fmla="*/ 48533 w 215237"/>
                  <a:gd name="connsiteY26" fmla="*/ 49682 h 103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5237" h="103595">
                    <a:moveTo>
                      <a:pt x="210656" y="103595"/>
                    </a:moveTo>
                    <a:cubicBezTo>
                      <a:pt x="210346" y="103595"/>
                      <a:pt x="210016" y="103559"/>
                      <a:pt x="209705" y="103504"/>
                    </a:cubicBezTo>
                    <a:cubicBezTo>
                      <a:pt x="195642" y="100486"/>
                      <a:pt x="182456" y="93482"/>
                      <a:pt x="170825" y="87283"/>
                    </a:cubicBezTo>
                    <a:cubicBezTo>
                      <a:pt x="163601" y="83442"/>
                      <a:pt x="156780" y="79803"/>
                      <a:pt x="151074" y="77901"/>
                    </a:cubicBezTo>
                    <a:cubicBezTo>
                      <a:pt x="141162" y="75066"/>
                      <a:pt x="129805" y="74481"/>
                      <a:pt x="117790" y="73877"/>
                    </a:cubicBezTo>
                    <a:cubicBezTo>
                      <a:pt x="99337" y="72945"/>
                      <a:pt x="80263" y="71976"/>
                      <a:pt x="63530" y="62393"/>
                    </a:cubicBezTo>
                    <a:cubicBezTo>
                      <a:pt x="49923" y="55571"/>
                      <a:pt x="37670" y="59741"/>
                      <a:pt x="23497" y="64587"/>
                    </a:cubicBezTo>
                    <a:cubicBezTo>
                      <a:pt x="17736" y="66544"/>
                      <a:pt x="11793" y="68574"/>
                      <a:pt x="5502" y="69909"/>
                    </a:cubicBezTo>
                    <a:cubicBezTo>
                      <a:pt x="3691" y="70293"/>
                      <a:pt x="1862" y="69561"/>
                      <a:pt x="820" y="68062"/>
                    </a:cubicBezTo>
                    <a:cubicBezTo>
                      <a:pt x="-222" y="66562"/>
                      <a:pt x="-277" y="64587"/>
                      <a:pt x="692" y="63014"/>
                    </a:cubicBezTo>
                    <a:cubicBezTo>
                      <a:pt x="23790" y="25945"/>
                      <a:pt x="49978" y="12027"/>
                      <a:pt x="51075" y="11461"/>
                    </a:cubicBezTo>
                    <a:cubicBezTo>
                      <a:pt x="51203" y="11387"/>
                      <a:pt x="51331" y="11333"/>
                      <a:pt x="51478" y="11278"/>
                    </a:cubicBezTo>
                    <a:cubicBezTo>
                      <a:pt x="54824" y="9924"/>
                      <a:pt x="134139" y="-21421"/>
                      <a:pt x="181963" y="26694"/>
                    </a:cubicBezTo>
                    <a:cubicBezTo>
                      <a:pt x="207273" y="52151"/>
                      <a:pt x="214021" y="79931"/>
                      <a:pt x="215228" y="98749"/>
                    </a:cubicBezTo>
                    <a:cubicBezTo>
                      <a:pt x="215320" y="100176"/>
                      <a:pt x="214735" y="101566"/>
                      <a:pt x="213656" y="102498"/>
                    </a:cubicBezTo>
                    <a:cubicBezTo>
                      <a:pt x="212814" y="103193"/>
                      <a:pt x="211754" y="103595"/>
                      <a:pt x="210656" y="103595"/>
                    </a:cubicBezTo>
                    <a:close/>
                    <a:moveTo>
                      <a:pt x="48533" y="49682"/>
                    </a:moveTo>
                    <a:cubicBezTo>
                      <a:pt x="54733" y="49682"/>
                      <a:pt x="61134" y="50944"/>
                      <a:pt x="67845" y="54328"/>
                    </a:cubicBezTo>
                    <a:cubicBezTo>
                      <a:pt x="82915" y="62960"/>
                      <a:pt x="100873" y="63856"/>
                      <a:pt x="118247" y="64733"/>
                    </a:cubicBezTo>
                    <a:cubicBezTo>
                      <a:pt x="130244" y="65337"/>
                      <a:pt x="142662" y="65959"/>
                      <a:pt x="153781" y="69159"/>
                    </a:cubicBezTo>
                    <a:cubicBezTo>
                      <a:pt x="160401" y="71372"/>
                      <a:pt x="167552" y="75176"/>
                      <a:pt x="175123" y="79199"/>
                    </a:cubicBezTo>
                    <a:cubicBezTo>
                      <a:pt x="184450" y="84155"/>
                      <a:pt x="194819" y="89678"/>
                      <a:pt x="205481" y="92934"/>
                    </a:cubicBezTo>
                    <a:cubicBezTo>
                      <a:pt x="203305" y="76109"/>
                      <a:pt x="196044" y="53816"/>
                      <a:pt x="175470" y="33114"/>
                    </a:cubicBezTo>
                    <a:cubicBezTo>
                      <a:pt x="133079" y="-9516"/>
                      <a:pt x="59689" y="17880"/>
                      <a:pt x="55117" y="19635"/>
                    </a:cubicBezTo>
                    <a:cubicBezTo>
                      <a:pt x="53051" y="20787"/>
                      <a:pt x="34031" y="31778"/>
                      <a:pt x="15249" y="57693"/>
                    </a:cubicBezTo>
                    <a:cubicBezTo>
                      <a:pt x="17023" y="57107"/>
                      <a:pt x="18797" y="56504"/>
                      <a:pt x="20553" y="55900"/>
                    </a:cubicBezTo>
                    <a:cubicBezTo>
                      <a:pt x="29569" y="52828"/>
                      <a:pt x="38786" y="49682"/>
                      <a:pt x="48533" y="496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37" name="Graphic 4">
              <a:extLst>
                <a:ext uri="{FF2B5EF4-FFF2-40B4-BE49-F238E27FC236}">
                  <a16:creationId xmlns:a16="http://schemas.microsoft.com/office/drawing/2014/main" id="{198EB7E5-9A13-9030-F389-7C7573892930}"/>
                </a:ext>
              </a:extLst>
            </p:cNvPr>
            <p:cNvGrpSpPr/>
            <p:nvPr/>
          </p:nvGrpSpPr>
          <p:grpSpPr>
            <a:xfrm>
              <a:off x="4977796" y="1437380"/>
              <a:ext cx="360344" cy="539113"/>
              <a:chOff x="4977796" y="1437380"/>
              <a:chExt cx="360344" cy="539113"/>
            </a:xfrm>
          </p:grpSpPr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478639CD-1D91-D2BB-4135-523F7AAD0E77}"/>
                  </a:ext>
                </a:extLst>
              </p:cNvPr>
              <p:cNvSpPr/>
              <p:nvPr/>
            </p:nvSpPr>
            <p:spPr>
              <a:xfrm>
                <a:off x="4982352" y="1441972"/>
                <a:ext cx="351198" cy="529931"/>
              </a:xfrm>
              <a:custGeom>
                <a:avLst/>
                <a:gdLst>
                  <a:gd name="connsiteX0" fmla="*/ 345021 w 351198"/>
                  <a:gd name="connsiteY0" fmla="*/ 450781 h 529931"/>
                  <a:gd name="connsiteX1" fmla="*/ 323112 w 351198"/>
                  <a:gd name="connsiteY1" fmla="*/ 431816 h 529931"/>
                  <a:gd name="connsiteX2" fmla="*/ 320168 w 351198"/>
                  <a:gd name="connsiteY2" fmla="*/ 423221 h 529931"/>
                  <a:gd name="connsiteX3" fmla="*/ 248680 w 351198"/>
                  <a:gd name="connsiteY3" fmla="*/ 192353 h 529931"/>
                  <a:gd name="connsiteX4" fmla="*/ 160934 w 351198"/>
                  <a:gd name="connsiteY4" fmla="*/ 0 h 529931"/>
                  <a:gd name="connsiteX5" fmla="*/ 0 w 351198"/>
                  <a:gd name="connsiteY5" fmla="*/ 63734 h 529931"/>
                  <a:gd name="connsiteX6" fmla="*/ 42757 w 351198"/>
                  <a:gd name="connsiteY6" fmla="*/ 115909 h 529931"/>
                  <a:gd name="connsiteX7" fmla="*/ 118744 w 351198"/>
                  <a:gd name="connsiteY7" fmla="*/ 262122 h 529931"/>
                  <a:gd name="connsiteX8" fmla="*/ 178216 w 351198"/>
                  <a:gd name="connsiteY8" fmla="*/ 364023 h 529931"/>
                  <a:gd name="connsiteX9" fmla="*/ 239280 w 351198"/>
                  <a:gd name="connsiteY9" fmla="*/ 460675 h 529931"/>
                  <a:gd name="connsiteX10" fmla="*/ 266182 w 351198"/>
                  <a:gd name="connsiteY10" fmla="*/ 529931 h 529931"/>
                  <a:gd name="connsiteX11" fmla="*/ 345021 w 351198"/>
                  <a:gd name="connsiteY11" fmla="*/ 450781 h 529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198" h="529931">
                    <a:moveTo>
                      <a:pt x="345021" y="450781"/>
                    </a:moveTo>
                    <a:cubicBezTo>
                      <a:pt x="335329" y="447800"/>
                      <a:pt x="327447" y="440869"/>
                      <a:pt x="323112" y="431816"/>
                    </a:cubicBezTo>
                    <a:cubicBezTo>
                      <a:pt x="321814" y="429110"/>
                      <a:pt x="320771" y="426257"/>
                      <a:pt x="320168" y="423221"/>
                    </a:cubicBezTo>
                    <a:cubicBezTo>
                      <a:pt x="309908" y="371118"/>
                      <a:pt x="282952" y="247528"/>
                      <a:pt x="248680" y="192353"/>
                    </a:cubicBezTo>
                    <a:cubicBezTo>
                      <a:pt x="224375" y="153254"/>
                      <a:pt x="188366" y="68324"/>
                      <a:pt x="160934" y="0"/>
                    </a:cubicBezTo>
                    <a:cubicBezTo>
                      <a:pt x="120865" y="42410"/>
                      <a:pt x="57863" y="54828"/>
                      <a:pt x="0" y="63734"/>
                    </a:cubicBezTo>
                    <a:cubicBezTo>
                      <a:pt x="11320" y="79425"/>
                      <a:pt x="25896" y="98042"/>
                      <a:pt x="42757" y="115909"/>
                    </a:cubicBezTo>
                    <a:cubicBezTo>
                      <a:pt x="83503" y="159106"/>
                      <a:pt x="118744" y="262122"/>
                      <a:pt x="118744" y="262122"/>
                    </a:cubicBezTo>
                    <a:cubicBezTo>
                      <a:pt x="118744" y="262122"/>
                      <a:pt x="134161" y="333006"/>
                      <a:pt x="178216" y="364023"/>
                    </a:cubicBezTo>
                    <a:cubicBezTo>
                      <a:pt x="199979" y="379348"/>
                      <a:pt x="222291" y="421721"/>
                      <a:pt x="239280" y="460675"/>
                    </a:cubicBezTo>
                    <a:cubicBezTo>
                      <a:pt x="252137" y="490137"/>
                      <a:pt x="261939" y="517569"/>
                      <a:pt x="266182" y="529931"/>
                    </a:cubicBezTo>
                    <a:cubicBezTo>
                      <a:pt x="303965" y="508900"/>
                      <a:pt x="372033" y="504347"/>
                      <a:pt x="345021" y="4507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FE69B1C5-AE40-CD82-B578-70C300CFA984}"/>
                  </a:ext>
                </a:extLst>
              </p:cNvPr>
              <p:cNvSpPr/>
              <p:nvPr/>
            </p:nvSpPr>
            <p:spPr>
              <a:xfrm>
                <a:off x="4977796" y="1437380"/>
                <a:ext cx="360344" cy="539113"/>
              </a:xfrm>
              <a:custGeom>
                <a:avLst/>
                <a:gdLst>
                  <a:gd name="connsiteX0" fmla="*/ 270737 w 360344"/>
                  <a:gd name="connsiteY0" fmla="*/ 539113 h 539113"/>
                  <a:gd name="connsiteX1" fmla="*/ 269110 w 360344"/>
                  <a:gd name="connsiteY1" fmla="*/ 538820 h 539113"/>
                  <a:gd name="connsiteX2" fmla="*/ 266422 w 360344"/>
                  <a:gd name="connsiteY2" fmla="*/ 536041 h 539113"/>
                  <a:gd name="connsiteX3" fmla="*/ 239648 w 360344"/>
                  <a:gd name="connsiteY3" fmla="*/ 467132 h 539113"/>
                  <a:gd name="connsiteX4" fmla="*/ 180139 w 360344"/>
                  <a:gd name="connsiteY4" fmla="*/ 372381 h 539113"/>
                  <a:gd name="connsiteX5" fmla="*/ 118892 w 360344"/>
                  <a:gd name="connsiteY5" fmla="*/ 267975 h 539113"/>
                  <a:gd name="connsiteX6" fmla="*/ 43985 w 360344"/>
                  <a:gd name="connsiteY6" fmla="*/ 123646 h 539113"/>
                  <a:gd name="connsiteX7" fmla="*/ 862 w 360344"/>
                  <a:gd name="connsiteY7" fmla="*/ 70995 h 539113"/>
                  <a:gd name="connsiteX8" fmla="*/ 349 w 360344"/>
                  <a:gd name="connsiteY8" fmla="*/ 66551 h 539113"/>
                  <a:gd name="connsiteX9" fmla="*/ 3879 w 360344"/>
                  <a:gd name="connsiteY9" fmla="*/ 63790 h 539113"/>
                  <a:gd name="connsiteX10" fmla="*/ 162180 w 360344"/>
                  <a:gd name="connsiteY10" fmla="*/ 1428 h 539113"/>
                  <a:gd name="connsiteX11" fmla="*/ 166350 w 360344"/>
                  <a:gd name="connsiteY11" fmla="*/ 74 h 539113"/>
                  <a:gd name="connsiteX12" fmla="*/ 169733 w 360344"/>
                  <a:gd name="connsiteY12" fmla="*/ 2854 h 539113"/>
                  <a:gd name="connsiteX13" fmla="*/ 257113 w 360344"/>
                  <a:gd name="connsiteY13" fmla="*/ 194494 h 539113"/>
                  <a:gd name="connsiteX14" fmla="*/ 329204 w 360344"/>
                  <a:gd name="connsiteY14" fmla="*/ 426898 h 539113"/>
                  <a:gd name="connsiteX15" fmla="*/ 331783 w 360344"/>
                  <a:gd name="connsiteY15" fmla="*/ 434414 h 539113"/>
                  <a:gd name="connsiteX16" fmla="*/ 350912 w 360344"/>
                  <a:gd name="connsiteY16" fmla="*/ 450983 h 539113"/>
                  <a:gd name="connsiteX17" fmla="*/ 353655 w 360344"/>
                  <a:gd name="connsiteY17" fmla="*/ 453287 h 539113"/>
                  <a:gd name="connsiteX18" fmla="*/ 358154 w 360344"/>
                  <a:gd name="connsiteY18" fmla="*/ 489187 h 539113"/>
                  <a:gd name="connsiteX19" fmla="*/ 304077 w 360344"/>
                  <a:gd name="connsiteY19" fmla="*/ 525196 h 539113"/>
                  <a:gd name="connsiteX20" fmla="*/ 272969 w 360344"/>
                  <a:gd name="connsiteY20" fmla="*/ 538510 h 539113"/>
                  <a:gd name="connsiteX21" fmla="*/ 270737 w 360344"/>
                  <a:gd name="connsiteY21" fmla="*/ 539113 h 539113"/>
                  <a:gd name="connsiteX22" fmla="*/ 12676 w 360344"/>
                  <a:gd name="connsiteY22" fmla="*/ 71690 h 539113"/>
                  <a:gd name="connsiteX23" fmla="*/ 50641 w 360344"/>
                  <a:gd name="connsiteY23" fmla="*/ 117374 h 539113"/>
                  <a:gd name="connsiteX24" fmla="*/ 127634 w 360344"/>
                  <a:gd name="connsiteY24" fmla="*/ 265250 h 539113"/>
                  <a:gd name="connsiteX25" fmla="*/ 127780 w 360344"/>
                  <a:gd name="connsiteY25" fmla="*/ 265762 h 539113"/>
                  <a:gd name="connsiteX26" fmla="*/ 185406 w 360344"/>
                  <a:gd name="connsiteY26" fmla="*/ 364902 h 539113"/>
                  <a:gd name="connsiteX27" fmla="*/ 248024 w 360344"/>
                  <a:gd name="connsiteY27" fmla="*/ 463474 h 539113"/>
                  <a:gd name="connsiteX28" fmla="*/ 273316 w 360344"/>
                  <a:gd name="connsiteY28" fmla="*/ 528049 h 539113"/>
                  <a:gd name="connsiteX29" fmla="*/ 300876 w 360344"/>
                  <a:gd name="connsiteY29" fmla="*/ 516692 h 539113"/>
                  <a:gd name="connsiteX30" fmla="*/ 349650 w 360344"/>
                  <a:gd name="connsiteY30" fmla="*/ 485932 h 539113"/>
                  <a:gd name="connsiteX31" fmla="*/ 346322 w 360344"/>
                  <a:gd name="connsiteY31" fmla="*/ 459140 h 539113"/>
                  <a:gd name="connsiteX32" fmla="*/ 323553 w 360344"/>
                  <a:gd name="connsiteY32" fmla="*/ 438419 h 539113"/>
                  <a:gd name="connsiteX33" fmla="*/ 320261 w 360344"/>
                  <a:gd name="connsiteY33" fmla="*/ 428727 h 539113"/>
                  <a:gd name="connsiteX34" fmla="*/ 249377 w 360344"/>
                  <a:gd name="connsiteY34" fmla="*/ 199395 h 539113"/>
                  <a:gd name="connsiteX35" fmla="*/ 163881 w 360344"/>
                  <a:gd name="connsiteY35" fmla="*/ 12784 h 539113"/>
                  <a:gd name="connsiteX36" fmla="*/ 12676 w 360344"/>
                  <a:gd name="connsiteY36" fmla="*/ 71690 h 53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60344" h="539113">
                    <a:moveTo>
                      <a:pt x="270737" y="539113"/>
                    </a:moveTo>
                    <a:cubicBezTo>
                      <a:pt x="270189" y="539113"/>
                      <a:pt x="269640" y="539003"/>
                      <a:pt x="269110" y="538820"/>
                    </a:cubicBezTo>
                    <a:cubicBezTo>
                      <a:pt x="267848" y="538327"/>
                      <a:pt x="266860" y="537321"/>
                      <a:pt x="266422" y="536041"/>
                    </a:cubicBezTo>
                    <a:cubicBezTo>
                      <a:pt x="261813" y="522654"/>
                      <a:pt x="252212" y="495917"/>
                      <a:pt x="239648" y="467132"/>
                    </a:cubicBezTo>
                    <a:cubicBezTo>
                      <a:pt x="217867" y="417223"/>
                      <a:pt x="197293" y="384470"/>
                      <a:pt x="180139" y="372381"/>
                    </a:cubicBezTo>
                    <a:cubicBezTo>
                      <a:pt x="136083" y="341365"/>
                      <a:pt x="120154" y="273590"/>
                      <a:pt x="118892" y="267975"/>
                    </a:cubicBezTo>
                    <a:cubicBezTo>
                      <a:pt x="116972" y="262452"/>
                      <a:pt x="82645" y="164648"/>
                      <a:pt x="43985" y="123646"/>
                    </a:cubicBezTo>
                    <a:cubicBezTo>
                      <a:pt x="29409" y="108193"/>
                      <a:pt x="14888" y="90472"/>
                      <a:pt x="862" y="70995"/>
                    </a:cubicBezTo>
                    <a:cubicBezTo>
                      <a:pt x="-71" y="69697"/>
                      <a:pt x="-254" y="68014"/>
                      <a:pt x="349" y="66551"/>
                    </a:cubicBezTo>
                    <a:cubicBezTo>
                      <a:pt x="971" y="65088"/>
                      <a:pt x="2306" y="64046"/>
                      <a:pt x="3879" y="63790"/>
                    </a:cubicBezTo>
                    <a:cubicBezTo>
                      <a:pt x="62730" y="54737"/>
                      <a:pt x="123409" y="42466"/>
                      <a:pt x="162180" y="1428"/>
                    </a:cubicBezTo>
                    <a:cubicBezTo>
                      <a:pt x="163259" y="294"/>
                      <a:pt x="164832" y="-200"/>
                      <a:pt x="166350" y="74"/>
                    </a:cubicBezTo>
                    <a:cubicBezTo>
                      <a:pt x="167886" y="367"/>
                      <a:pt x="169166" y="1409"/>
                      <a:pt x="169733" y="2854"/>
                    </a:cubicBezTo>
                    <a:cubicBezTo>
                      <a:pt x="196123" y="68599"/>
                      <a:pt x="232699" y="155211"/>
                      <a:pt x="257113" y="194494"/>
                    </a:cubicBezTo>
                    <a:cubicBezTo>
                      <a:pt x="291878" y="250455"/>
                      <a:pt x="319109" y="375655"/>
                      <a:pt x="329204" y="426898"/>
                    </a:cubicBezTo>
                    <a:cubicBezTo>
                      <a:pt x="329680" y="429330"/>
                      <a:pt x="330521" y="431781"/>
                      <a:pt x="331783" y="434414"/>
                    </a:cubicBezTo>
                    <a:cubicBezTo>
                      <a:pt x="335587" y="442369"/>
                      <a:pt x="342555" y="448423"/>
                      <a:pt x="350912" y="450983"/>
                    </a:cubicBezTo>
                    <a:cubicBezTo>
                      <a:pt x="352101" y="451349"/>
                      <a:pt x="353088" y="452190"/>
                      <a:pt x="353655" y="453287"/>
                    </a:cubicBezTo>
                    <a:cubicBezTo>
                      <a:pt x="360678" y="467223"/>
                      <a:pt x="362159" y="478964"/>
                      <a:pt x="358154" y="489187"/>
                    </a:cubicBezTo>
                    <a:cubicBezTo>
                      <a:pt x="350949" y="507621"/>
                      <a:pt x="327119" y="516546"/>
                      <a:pt x="304077" y="525196"/>
                    </a:cubicBezTo>
                    <a:cubicBezTo>
                      <a:pt x="293232" y="529256"/>
                      <a:pt x="282021" y="533462"/>
                      <a:pt x="272969" y="538510"/>
                    </a:cubicBezTo>
                    <a:cubicBezTo>
                      <a:pt x="272274" y="538912"/>
                      <a:pt x="271506" y="539113"/>
                      <a:pt x="270737" y="539113"/>
                    </a:cubicBezTo>
                    <a:close/>
                    <a:moveTo>
                      <a:pt x="12676" y="71690"/>
                    </a:moveTo>
                    <a:cubicBezTo>
                      <a:pt x="25093" y="88478"/>
                      <a:pt x="37840" y="103822"/>
                      <a:pt x="50641" y="117374"/>
                    </a:cubicBezTo>
                    <a:cubicBezTo>
                      <a:pt x="91588" y="160789"/>
                      <a:pt x="126171" y="261007"/>
                      <a:pt x="127634" y="265250"/>
                    </a:cubicBezTo>
                    <a:cubicBezTo>
                      <a:pt x="127689" y="265415"/>
                      <a:pt x="127744" y="265579"/>
                      <a:pt x="127780" y="265762"/>
                    </a:cubicBezTo>
                    <a:cubicBezTo>
                      <a:pt x="127927" y="266457"/>
                      <a:pt x="143361" y="335293"/>
                      <a:pt x="185406" y="364902"/>
                    </a:cubicBezTo>
                    <a:cubicBezTo>
                      <a:pt x="204187" y="378124"/>
                      <a:pt x="225255" y="411298"/>
                      <a:pt x="248024" y="463474"/>
                    </a:cubicBezTo>
                    <a:cubicBezTo>
                      <a:pt x="259289" y="489297"/>
                      <a:pt x="268195" y="513492"/>
                      <a:pt x="273316" y="528049"/>
                    </a:cubicBezTo>
                    <a:cubicBezTo>
                      <a:pt x="281875" y="523806"/>
                      <a:pt x="291513" y="520185"/>
                      <a:pt x="300876" y="516692"/>
                    </a:cubicBezTo>
                    <a:cubicBezTo>
                      <a:pt x="322035" y="508755"/>
                      <a:pt x="343926" y="500562"/>
                      <a:pt x="349650" y="485932"/>
                    </a:cubicBezTo>
                    <a:cubicBezTo>
                      <a:pt x="352503" y="478635"/>
                      <a:pt x="351406" y="469856"/>
                      <a:pt x="346322" y="459140"/>
                    </a:cubicBezTo>
                    <a:cubicBezTo>
                      <a:pt x="336391" y="455519"/>
                      <a:pt x="328162" y="448057"/>
                      <a:pt x="323553" y="438419"/>
                    </a:cubicBezTo>
                    <a:cubicBezTo>
                      <a:pt x="321962" y="435091"/>
                      <a:pt x="320883" y="431927"/>
                      <a:pt x="320261" y="428727"/>
                    </a:cubicBezTo>
                    <a:cubicBezTo>
                      <a:pt x="310276" y="377996"/>
                      <a:pt x="283356" y="254076"/>
                      <a:pt x="249377" y="199395"/>
                    </a:cubicBezTo>
                    <a:cubicBezTo>
                      <a:pt x="225420" y="160844"/>
                      <a:pt x="190161" y="77981"/>
                      <a:pt x="163881" y="12784"/>
                    </a:cubicBezTo>
                    <a:cubicBezTo>
                      <a:pt x="124836" y="50220"/>
                      <a:pt x="68326" y="62857"/>
                      <a:pt x="12676" y="716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40" name="Graphic 4">
              <a:extLst>
                <a:ext uri="{FF2B5EF4-FFF2-40B4-BE49-F238E27FC236}">
                  <a16:creationId xmlns:a16="http://schemas.microsoft.com/office/drawing/2014/main" id="{042F3BE7-A76E-1CD6-50E1-F18AD00EDD36}"/>
                </a:ext>
              </a:extLst>
            </p:cNvPr>
            <p:cNvGrpSpPr/>
            <p:nvPr/>
          </p:nvGrpSpPr>
          <p:grpSpPr>
            <a:xfrm>
              <a:off x="5243953" y="1888193"/>
              <a:ext cx="232227" cy="231421"/>
              <a:chOff x="5243953" y="1888193"/>
              <a:chExt cx="232227" cy="231421"/>
            </a:xfrm>
            <a:solidFill>
              <a:srgbClr val="000000"/>
            </a:solidFill>
          </p:grpSpPr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06DBB9ED-773B-33D3-EB6E-04F948EBCE4C}"/>
                  </a:ext>
                </a:extLst>
              </p:cNvPr>
              <p:cNvSpPr/>
              <p:nvPr/>
            </p:nvSpPr>
            <p:spPr>
              <a:xfrm>
                <a:off x="5248534" y="1892753"/>
                <a:ext cx="223110" cy="222241"/>
              </a:xfrm>
              <a:custGeom>
                <a:avLst/>
                <a:gdLst>
                  <a:gd name="connsiteX0" fmla="*/ 202741 w 223110"/>
                  <a:gd name="connsiteY0" fmla="*/ 146981 h 222241"/>
                  <a:gd name="connsiteX1" fmla="*/ 133374 w 223110"/>
                  <a:gd name="connsiteY1" fmla="*/ 112636 h 222241"/>
                  <a:gd name="connsiteX2" fmla="*/ 100346 w 223110"/>
                  <a:gd name="connsiteY2" fmla="*/ 40636 h 222241"/>
                  <a:gd name="connsiteX3" fmla="*/ 102376 w 223110"/>
                  <a:gd name="connsiteY3" fmla="*/ 33595 h 222241"/>
                  <a:gd name="connsiteX4" fmla="*/ 82278 w 223110"/>
                  <a:gd name="connsiteY4" fmla="*/ 914 h 222241"/>
                  <a:gd name="connsiteX5" fmla="*/ 78840 w 223110"/>
                  <a:gd name="connsiteY5" fmla="*/ 0 h 222241"/>
                  <a:gd name="connsiteX6" fmla="*/ 0 w 223110"/>
                  <a:gd name="connsiteY6" fmla="*/ 79169 h 222241"/>
                  <a:gd name="connsiteX7" fmla="*/ 2323 w 223110"/>
                  <a:gd name="connsiteY7" fmla="*/ 86063 h 222241"/>
                  <a:gd name="connsiteX8" fmla="*/ 8925 w 223110"/>
                  <a:gd name="connsiteY8" fmla="*/ 166915 h 222241"/>
                  <a:gd name="connsiteX9" fmla="*/ 6072 w 223110"/>
                  <a:gd name="connsiteY9" fmla="*/ 181015 h 222241"/>
                  <a:gd name="connsiteX10" fmla="*/ 12765 w 223110"/>
                  <a:gd name="connsiteY10" fmla="*/ 214756 h 222241"/>
                  <a:gd name="connsiteX11" fmla="*/ 57333 w 223110"/>
                  <a:gd name="connsiteY11" fmla="*/ 221468 h 222241"/>
                  <a:gd name="connsiteX12" fmla="*/ 154278 w 223110"/>
                  <a:gd name="connsiteY12" fmla="*/ 202338 h 222241"/>
                  <a:gd name="connsiteX13" fmla="*/ 215945 w 223110"/>
                  <a:gd name="connsiteY13" fmla="*/ 195700 h 222241"/>
                  <a:gd name="connsiteX14" fmla="*/ 221157 w 223110"/>
                  <a:gd name="connsiteY14" fmla="*/ 185843 h 222241"/>
                  <a:gd name="connsiteX15" fmla="*/ 202741 w 223110"/>
                  <a:gd name="connsiteY15" fmla="*/ 146981 h 222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3110" h="222241">
                    <a:moveTo>
                      <a:pt x="202741" y="146981"/>
                    </a:moveTo>
                    <a:cubicBezTo>
                      <a:pt x="169713" y="130357"/>
                      <a:pt x="182917" y="142555"/>
                      <a:pt x="133374" y="112636"/>
                    </a:cubicBezTo>
                    <a:cubicBezTo>
                      <a:pt x="83814" y="82735"/>
                      <a:pt x="100346" y="40636"/>
                      <a:pt x="100346" y="40636"/>
                    </a:cubicBezTo>
                    <a:lnTo>
                      <a:pt x="102376" y="33595"/>
                    </a:lnTo>
                    <a:cubicBezTo>
                      <a:pt x="106637" y="18855"/>
                      <a:pt x="97237" y="3914"/>
                      <a:pt x="82278" y="914"/>
                    </a:cubicBezTo>
                    <a:cubicBezTo>
                      <a:pt x="81107" y="677"/>
                      <a:pt x="79974" y="348"/>
                      <a:pt x="78840" y="0"/>
                    </a:cubicBezTo>
                    <a:cubicBezTo>
                      <a:pt x="105869" y="53566"/>
                      <a:pt x="37783" y="58119"/>
                      <a:pt x="0" y="79169"/>
                    </a:cubicBezTo>
                    <a:cubicBezTo>
                      <a:pt x="1500" y="83540"/>
                      <a:pt x="2323" y="86063"/>
                      <a:pt x="2323" y="86063"/>
                    </a:cubicBezTo>
                    <a:lnTo>
                      <a:pt x="8925" y="166915"/>
                    </a:lnTo>
                    <a:cubicBezTo>
                      <a:pt x="8925" y="166915"/>
                      <a:pt x="6639" y="173608"/>
                      <a:pt x="6072" y="181015"/>
                    </a:cubicBezTo>
                    <a:cubicBezTo>
                      <a:pt x="3987" y="193963"/>
                      <a:pt x="1207" y="206252"/>
                      <a:pt x="12765" y="214756"/>
                    </a:cubicBezTo>
                    <a:cubicBezTo>
                      <a:pt x="24469" y="223388"/>
                      <a:pt x="43763" y="222803"/>
                      <a:pt x="57333" y="221468"/>
                    </a:cubicBezTo>
                    <a:cubicBezTo>
                      <a:pt x="90069" y="218249"/>
                      <a:pt x="121231" y="202338"/>
                      <a:pt x="154278" y="202338"/>
                    </a:cubicBezTo>
                    <a:cubicBezTo>
                      <a:pt x="182917" y="202338"/>
                      <a:pt x="210641" y="201808"/>
                      <a:pt x="215945" y="195700"/>
                    </a:cubicBezTo>
                    <a:cubicBezTo>
                      <a:pt x="217079" y="194383"/>
                      <a:pt x="219456" y="190744"/>
                      <a:pt x="221157" y="185843"/>
                    </a:cubicBezTo>
                    <a:cubicBezTo>
                      <a:pt x="224888" y="175126"/>
                      <a:pt x="225418" y="158374"/>
                      <a:pt x="202741" y="1469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89508B53-2B58-FEB6-78AA-2044E67B1A3E}"/>
                  </a:ext>
                </a:extLst>
              </p:cNvPr>
              <p:cNvSpPr/>
              <p:nvPr/>
            </p:nvSpPr>
            <p:spPr>
              <a:xfrm>
                <a:off x="5243953" y="1888193"/>
                <a:ext cx="232227" cy="231421"/>
              </a:xfrm>
              <a:custGeom>
                <a:avLst/>
                <a:gdLst>
                  <a:gd name="connsiteX0" fmla="*/ 47521 w 232227"/>
                  <a:gd name="connsiteY0" fmla="*/ 231422 h 231421"/>
                  <a:gd name="connsiteX1" fmla="*/ 14639 w 232227"/>
                  <a:gd name="connsiteY1" fmla="*/ 223028 h 231421"/>
                  <a:gd name="connsiteX2" fmla="*/ 5787 w 232227"/>
                  <a:gd name="connsiteY2" fmla="*/ 187000 h 231421"/>
                  <a:gd name="connsiteX3" fmla="*/ 6135 w 232227"/>
                  <a:gd name="connsiteY3" fmla="*/ 184861 h 231421"/>
                  <a:gd name="connsiteX4" fmla="*/ 8878 w 232227"/>
                  <a:gd name="connsiteY4" fmla="*/ 170943 h 231421"/>
                  <a:gd name="connsiteX5" fmla="*/ 2386 w 232227"/>
                  <a:gd name="connsiteY5" fmla="*/ 91537 h 231421"/>
                  <a:gd name="connsiteX6" fmla="*/ 246 w 232227"/>
                  <a:gd name="connsiteY6" fmla="*/ 85227 h 231421"/>
                  <a:gd name="connsiteX7" fmla="*/ 2349 w 232227"/>
                  <a:gd name="connsiteY7" fmla="*/ 79741 h 231421"/>
                  <a:gd name="connsiteX8" fmla="*/ 34701 w 232227"/>
                  <a:gd name="connsiteY8" fmla="*/ 65861 h 231421"/>
                  <a:gd name="connsiteX9" fmla="*/ 83475 w 232227"/>
                  <a:gd name="connsiteY9" fmla="*/ 35100 h 231421"/>
                  <a:gd name="connsiteX10" fmla="*/ 79323 w 232227"/>
                  <a:gd name="connsiteY10" fmla="*/ 6644 h 231421"/>
                  <a:gd name="connsiteX11" fmla="*/ 79909 w 232227"/>
                  <a:gd name="connsiteY11" fmla="*/ 1633 h 231421"/>
                  <a:gd name="connsiteX12" fmla="*/ 84755 w 232227"/>
                  <a:gd name="connsiteY12" fmla="*/ 207 h 231421"/>
                  <a:gd name="connsiteX13" fmla="*/ 87754 w 232227"/>
                  <a:gd name="connsiteY13" fmla="*/ 1011 h 231421"/>
                  <a:gd name="connsiteX14" fmla="*/ 108127 w 232227"/>
                  <a:gd name="connsiteY14" fmla="*/ 15258 h 231421"/>
                  <a:gd name="connsiteX15" fmla="*/ 111346 w 232227"/>
                  <a:gd name="connsiteY15" fmla="*/ 39453 h 231421"/>
                  <a:gd name="connsiteX16" fmla="*/ 109316 w 232227"/>
                  <a:gd name="connsiteY16" fmla="*/ 46494 h 231421"/>
                  <a:gd name="connsiteX17" fmla="*/ 140314 w 232227"/>
                  <a:gd name="connsiteY17" fmla="*/ 113318 h 231421"/>
                  <a:gd name="connsiteX18" fmla="*/ 185156 w 232227"/>
                  <a:gd name="connsiteY18" fmla="*/ 136873 h 231421"/>
                  <a:gd name="connsiteX19" fmla="*/ 209388 w 232227"/>
                  <a:gd name="connsiteY19" fmla="*/ 147480 h 231421"/>
                  <a:gd name="connsiteX20" fmla="*/ 209388 w 232227"/>
                  <a:gd name="connsiteY20" fmla="*/ 147480 h 231421"/>
                  <a:gd name="connsiteX21" fmla="*/ 230071 w 232227"/>
                  <a:gd name="connsiteY21" fmla="*/ 191938 h 231421"/>
                  <a:gd name="connsiteX22" fmla="*/ 223982 w 232227"/>
                  <a:gd name="connsiteY22" fmla="*/ 203295 h 231421"/>
                  <a:gd name="connsiteX23" fmla="*/ 158858 w 232227"/>
                  <a:gd name="connsiteY23" fmla="*/ 211506 h 231421"/>
                  <a:gd name="connsiteX24" fmla="*/ 106116 w 232227"/>
                  <a:gd name="connsiteY24" fmla="*/ 221181 h 231421"/>
                  <a:gd name="connsiteX25" fmla="*/ 62370 w 232227"/>
                  <a:gd name="connsiteY25" fmla="*/ 230617 h 231421"/>
                  <a:gd name="connsiteX26" fmla="*/ 47521 w 232227"/>
                  <a:gd name="connsiteY26" fmla="*/ 231422 h 231421"/>
                  <a:gd name="connsiteX27" fmla="*/ 10158 w 232227"/>
                  <a:gd name="connsiteY27" fmla="*/ 85941 h 231421"/>
                  <a:gd name="connsiteX28" fmla="*/ 11237 w 232227"/>
                  <a:gd name="connsiteY28" fmla="*/ 89196 h 231421"/>
                  <a:gd name="connsiteX29" fmla="*/ 11457 w 232227"/>
                  <a:gd name="connsiteY29" fmla="*/ 90238 h 231421"/>
                  <a:gd name="connsiteX30" fmla="*/ 18059 w 232227"/>
                  <a:gd name="connsiteY30" fmla="*/ 171108 h 231421"/>
                  <a:gd name="connsiteX31" fmla="*/ 17839 w 232227"/>
                  <a:gd name="connsiteY31" fmla="*/ 172955 h 231421"/>
                  <a:gd name="connsiteX32" fmla="*/ 15206 w 232227"/>
                  <a:gd name="connsiteY32" fmla="*/ 185940 h 231421"/>
                  <a:gd name="connsiteX33" fmla="*/ 14803 w 232227"/>
                  <a:gd name="connsiteY33" fmla="*/ 188482 h 231421"/>
                  <a:gd name="connsiteX34" fmla="*/ 20052 w 232227"/>
                  <a:gd name="connsiteY34" fmla="*/ 215658 h 231421"/>
                  <a:gd name="connsiteX35" fmla="*/ 61474 w 232227"/>
                  <a:gd name="connsiteY35" fmla="*/ 221510 h 231421"/>
                  <a:gd name="connsiteX36" fmla="*/ 103683 w 232227"/>
                  <a:gd name="connsiteY36" fmla="*/ 212366 h 231421"/>
                  <a:gd name="connsiteX37" fmla="*/ 158858 w 232227"/>
                  <a:gd name="connsiteY37" fmla="*/ 202362 h 231421"/>
                  <a:gd name="connsiteX38" fmla="*/ 217069 w 232227"/>
                  <a:gd name="connsiteY38" fmla="*/ 197296 h 231421"/>
                  <a:gd name="connsiteX39" fmla="*/ 221421 w 232227"/>
                  <a:gd name="connsiteY39" fmla="*/ 188921 h 231421"/>
                  <a:gd name="connsiteX40" fmla="*/ 205255 w 232227"/>
                  <a:gd name="connsiteY40" fmla="*/ 155636 h 231421"/>
                  <a:gd name="connsiteX41" fmla="*/ 182011 w 232227"/>
                  <a:gd name="connsiteY41" fmla="*/ 145450 h 231421"/>
                  <a:gd name="connsiteX42" fmla="*/ 135577 w 232227"/>
                  <a:gd name="connsiteY42" fmla="*/ 121127 h 231421"/>
                  <a:gd name="connsiteX43" fmla="*/ 100647 w 232227"/>
                  <a:gd name="connsiteY43" fmla="*/ 43549 h 231421"/>
                  <a:gd name="connsiteX44" fmla="*/ 102549 w 232227"/>
                  <a:gd name="connsiteY44" fmla="*/ 36911 h 231421"/>
                  <a:gd name="connsiteX45" fmla="*/ 100318 w 232227"/>
                  <a:gd name="connsiteY45" fmla="*/ 20013 h 231421"/>
                  <a:gd name="connsiteX46" fmla="*/ 91503 w 232227"/>
                  <a:gd name="connsiteY46" fmla="*/ 11893 h 231421"/>
                  <a:gd name="connsiteX47" fmla="*/ 92015 w 232227"/>
                  <a:gd name="connsiteY47" fmla="*/ 38429 h 231421"/>
                  <a:gd name="connsiteX48" fmla="*/ 37938 w 232227"/>
                  <a:gd name="connsiteY48" fmla="*/ 74438 h 231421"/>
                  <a:gd name="connsiteX49" fmla="*/ 10158 w 232227"/>
                  <a:gd name="connsiteY49" fmla="*/ 85941 h 23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32227" h="231421">
                    <a:moveTo>
                      <a:pt x="47521" y="231422"/>
                    </a:moveTo>
                    <a:cubicBezTo>
                      <a:pt x="36054" y="231422"/>
                      <a:pt x="23673" y="229666"/>
                      <a:pt x="14639" y="223028"/>
                    </a:cubicBezTo>
                    <a:cubicBezTo>
                      <a:pt x="1472" y="213335"/>
                      <a:pt x="3758" y="199345"/>
                      <a:pt x="5787" y="187000"/>
                    </a:cubicBezTo>
                    <a:lnTo>
                      <a:pt x="6135" y="184861"/>
                    </a:lnTo>
                    <a:cubicBezTo>
                      <a:pt x="6592" y="178844"/>
                      <a:pt x="8201" y="173138"/>
                      <a:pt x="8878" y="170943"/>
                    </a:cubicBezTo>
                    <a:lnTo>
                      <a:pt x="2386" y="91537"/>
                    </a:lnTo>
                    <a:cubicBezTo>
                      <a:pt x="2075" y="90604"/>
                      <a:pt x="1343" y="88410"/>
                      <a:pt x="246" y="85227"/>
                    </a:cubicBezTo>
                    <a:cubicBezTo>
                      <a:pt x="-467" y="83125"/>
                      <a:pt x="411" y="80820"/>
                      <a:pt x="2349" y="79741"/>
                    </a:cubicBezTo>
                    <a:cubicBezTo>
                      <a:pt x="12005" y="74365"/>
                      <a:pt x="23545" y="70030"/>
                      <a:pt x="34701" y="65861"/>
                    </a:cubicBezTo>
                    <a:cubicBezTo>
                      <a:pt x="55860" y="57924"/>
                      <a:pt x="77751" y="49731"/>
                      <a:pt x="83475" y="35100"/>
                    </a:cubicBezTo>
                    <a:cubicBezTo>
                      <a:pt x="86474" y="27437"/>
                      <a:pt x="85121" y="18129"/>
                      <a:pt x="79323" y="6644"/>
                    </a:cubicBezTo>
                    <a:cubicBezTo>
                      <a:pt x="78501" y="5016"/>
                      <a:pt x="78720" y="3041"/>
                      <a:pt x="79909" y="1633"/>
                    </a:cubicBezTo>
                    <a:cubicBezTo>
                      <a:pt x="81097" y="225"/>
                      <a:pt x="82999" y="-342"/>
                      <a:pt x="84755" y="207"/>
                    </a:cubicBezTo>
                    <a:cubicBezTo>
                      <a:pt x="85743" y="499"/>
                      <a:pt x="86730" y="792"/>
                      <a:pt x="87754" y="1011"/>
                    </a:cubicBezTo>
                    <a:cubicBezTo>
                      <a:pt x="96240" y="2712"/>
                      <a:pt x="103665" y="7906"/>
                      <a:pt x="108127" y="15258"/>
                    </a:cubicBezTo>
                    <a:cubicBezTo>
                      <a:pt x="112589" y="22591"/>
                      <a:pt x="113723" y="31187"/>
                      <a:pt x="111346" y="39453"/>
                    </a:cubicBezTo>
                    <a:lnTo>
                      <a:pt x="109316" y="46494"/>
                    </a:lnTo>
                    <a:cubicBezTo>
                      <a:pt x="108584" y="48469"/>
                      <a:pt x="94850" y="85868"/>
                      <a:pt x="140314" y="113318"/>
                    </a:cubicBezTo>
                    <a:cubicBezTo>
                      <a:pt x="170489" y="131533"/>
                      <a:pt x="176963" y="133892"/>
                      <a:pt x="185156" y="136873"/>
                    </a:cubicBezTo>
                    <a:cubicBezTo>
                      <a:pt x="190460" y="138811"/>
                      <a:pt x="196495" y="141006"/>
                      <a:pt x="209388" y="147480"/>
                    </a:cubicBezTo>
                    <a:lnTo>
                      <a:pt x="209388" y="147480"/>
                    </a:lnTo>
                    <a:cubicBezTo>
                      <a:pt x="237149" y="161434"/>
                      <a:pt x="233107" y="183215"/>
                      <a:pt x="230071" y="191938"/>
                    </a:cubicBezTo>
                    <a:cubicBezTo>
                      <a:pt x="228334" y="196967"/>
                      <a:pt x="225756" y="201265"/>
                      <a:pt x="223982" y="203295"/>
                    </a:cubicBezTo>
                    <a:cubicBezTo>
                      <a:pt x="217947" y="210244"/>
                      <a:pt x="197318" y="211506"/>
                      <a:pt x="158858" y="211506"/>
                    </a:cubicBezTo>
                    <a:cubicBezTo>
                      <a:pt x="141100" y="211506"/>
                      <a:pt x="124111" y="216206"/>
                      <a:pt x="106116" y="221181"/>
                    </a:cubicBezTo>
                    <a:cubicBezTo>
                      <a:pt x="91942" y="225094"/>
                      <a:pt x="77294" y="229154"/>
                      <a:pt x="62370" y="230617"/>
                    </a:cubicBezTo>
                    <a:cubicBezTo>
                      <a:pt x="57890" y="231038"/>
                      <a:pt x="52806" y="231422"/>
                      <a:pt x="47521" y="231422"/>
                    </a:cubicBezTo>
                    <a:close/>
                    <a:moveTo>
                      <a:pt x="10158" y="85941"/>
                    </a:moveTo>
                    <a:cubicBezTo>
                      <a:pt x="10872" y="88044"/>
                      <a:pt x="11237" y="89196"/>
                      <a:pt x="11237" y="89196"/>
                    </a:cubicBezTo>
                    <a:cubicBezTo>
                      <a:pt x="11347" y="89543"/>
                      <a:pt x="11420" y="89891"/>
                      <a:pt x="11457" y="90238"/>
                    </a:cubicBezTo>
                    <a:lnTo>
                      <a:pt x="18059" y="171108"/>
                    </a:lnTo>
                    <a:cubicBezTo>
                      <a:pt x="18114" y="171730"/>
                      <a:pt x="18040" y="172352"/>
                      <a:pt x="17839" y="172955"/>
                    </a:cubicBezTo>
                    <a:cubicBezTo>
                      <a:pt x="17821" y="173010"/>
                      <a:pt x="15736" y="179228"/>
                      <a:pt x="15206" y="185940"/>
                    </a:cubicBezTo>
                    <a:lnTo>
                      <a:pt x="14803" y="188482"/>
                    </a:lnTo>
                    <a:cubicBezTo>
                      <a:pt x="12682" y="201375"/>
                      <a:pt x="11804" y="209586"/>
                      <a:pt x="20052" y="215658"/>
                    </a:cubicBezTo>
                    <a:cubicBezTo>
                      <a:pt x="28044" y="221546"/>
                      <a:pt x="41596" y="223448"/>
                      <a:pt x="61474" y="221510"/>
                    </a:cubicBezTo>
                    <a:cubicBezTo>
                      <a:pt x="75611" y="220120"/>
                      <a:pt x="89894" y="216170"/>
                      <a:pt x="103683" y="212366"/>
                    </a:cubicBezTo>
                    <a:cubicBezTo>
                      <a:pt x="121477" y="207446"/>
                      <a:pt x="139875" y="202362"/>
                      <a:pt x="158858" y="202362"/>
                    </a:cubicBezTo>
                    <a:cubicBezTo>
                      <a:pt x="173580" y="202362"/>
                      <a:pt x="212679" y="202362"/>
                      <a:pt x="217069" y="197296"/>
                    </a:cubicBezTo>
                    <a:cubicBezTo>
                      <a:pt x="217690" y="196583"/>
                      <a:pt x="219830" y="193511"/>
                      <a:pt x="221421" y="188921"/>
                    </a:cubicBezTo>
                    <a:cubicBezTo>
                      <a:pt x="224823" y="179155"/>
                      <a:pt x="224768" y="165439"/>
                      <a:pt x="205255" y="155636"/>
                    </a:cubicBezTo>
                    <a:cubicBezTo>
                      <a:pt x="192837" y="149382"/>
                      <a:pt x="187076" y="147297"/>
                      <a:pt x="182011" y="145450"/>
                    </a:cubicBezTo>
                    <a:cubicBezTo>
                      <a:pt x="173360" y="142304"/>
                      <a:pt x="166521" y="139817"/>
                      <a:pt x="135577" y="121127"/>
                    </a:cubicBezTo>
                    <a:cubicBezTo>
                      <a:pt x="83328" y="89598"/>
                      <a:pt x="100464" y="44006"/>
                      <a:pt x="100647" y="43549"/>
                    </a:cubicBezTo>
                    <a:lnTo>
                      <a:pt x="102549" y="36911"/>
                    </a:lnTo>
                    <a:cubicBezTo>
                      <a:pt x="104214" y="31132"/>
                      <a:pt x="103427" y="25133"/>
                      <a:pt x="100318" y="20013"/>
                    </a:cubicBezTo>
                    <a:cubicBezTo>
                      <a:pt x="98197" y="16520"/>
                      <a:pt x="95125" y="13721"/>
                      <a:pt x="91503" y="11893"/>
                    </a:cubicBezTo>
                    <a:cubicBezTo>
                      <a:pt x="94923" y="21841"/>
                      <a:pt x="95070" y="30583"/>
                      <a:pt x="92015" y="38429"/>
                    </a:cubicBezTo>
                    <a:cubicBezTo>
                      <a:pt x="84810" y="56863"/>
                      <a:pt x="60981" y="65806"/>
                      <a:pt x="37938" y="74438"/>
                    </a:cubicBezTo>
                    <a:cubicBezTo>
                      <a:pt x="28373" y="77986"/>
                      <a:pt x="18552" y="81661"/>
                      <a:pt x="10158" y="859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43" name="Graphic 4">
            <a:extLst>
              <a:ext uri="{FF2B5EF4-FFF2-40B4-BE49-F238E27FC236}">
                <a16:creationId xmlns:a16="http://schemas.microsoft.com/office/drawing/2014/main" id="{0EAE05D6-4360-C00D-829C-621650E60F12}"/>
              </a:ext>
            </a:extLst>
          </p:cNvPr>
          <p:cNvGrpSpPr/>
          <p:nvPr/>
        </p:nvGrpSpPr>
        <p:grpSpPr>
          <a:xfrm>
            <a:off x="4095283" y="2531650"/>
            <a:ext cx="1255354" cy="1790604"/>
            <a:chOff x="4098335" y="2444103"/>
            <a:chExt cx="1377827" cy="1965297"/>
          </a:xfrm>
        </p:grpSpPr>
        <p:grpSp>
          <p:nvGrpSpPr>
            <p:cNvPr id="544" name="Graphic 4">
              <a:extLst>
                <a:ext uri="{FF2B5EF4-FFF2-40B4-BE49-F238E27FC236}">
                  <a16:creationId xmlns:a16="http://schemas.microsoft.com/office/drawing/2014/main" id="{BD609B7F-BEA3-D877-514A-FAF2A99CACB8}"/>
                </a:ext>
              </a:extLst>
            </p:cNvPr>
            <p:cNvGrpSpPr/>
            <p:nvPr/>
          </p:nvGrpSpPr>
          <p:grpSpPr>
            <a:xfrm>
              <a:off x="4098335" y="3908895"/>
              <a:ext cx="201256" cy="204038"/>
              <a:chOff x="4098335" y="3908895"/>
              <a:chExt cx="201256" cy="204038"/>
            </a:xfrm>
          </p:grpSpPr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AA2E3BCB-71FE-4869-1A7E-FE87269BD593}"/>
                  </a:ext>
                </a:extLst>
              </p:cNvPr>
              <p:cNvSpPr/>
              <p:nvPr/>
            </p:nvSpPr>
            <p:spPr>
              <a:xfrm>
                <a:off x="4102911" y="3913467"/>
                <a:ext cx="192086" cy="194890"/>
              </a:xfrm>
              <a:custGeom>
                <a:avLst/>
                <a:gdLst>
                  <a:gd name="connsiteX0" fmla="*/ 106737 w 192086"/>
                  <a:gd name="connsiteY0" fmla="*/ 9546 h 194890"/>
                  <a:gd name="connsiteX1" fmla="*/ 106206 w 192086"/>
                  <a:gd name="connsiteY1" fmla="*/ 10699 h 194890"/>
                  <a:gd name="connsiteX2" fmla="*/ 20308 w 192086"/>
                  <a:gd name="connsiteY2" fmla="*/ 97091 h 194890"/>
                  <a:gd name="connsiteX3" fmla="*/ 3793 w 192086"/>
                  <a:gd name="connsiteY3" fmla="*/ 172419 h 194890"/>
                  <a:gd name="connsiteX4" fmla="*/ 99604 w 192086"/>
                  <a:gd name="connsiteY4" fmla="*/ 150273 h 194890"/>
                  <a:gd name="connsiteX5" fmla="*/ 152457 w 192086"/>
                  <a:gd name="connsiteY5" fmla="*/ 90453 h 194890"/>
                  <a:gd name="connsiteX6" fmla="*/ 185485 w 192086"/>
                  <a:gd name="connsiteY6" fmla="*/ 62765 h 194890"/>
                  <a:gd name="connsiteX7" fmla="*/ 192087 w 192086"/>
                  <a:gd name="connsiteY7" fmla="*/ 732 h 194890"/>
                  <a:gd name="connsiteX8" fmla="*/ 191995 w 192086"/>
                  <a:gd name="connsiteY8" fmla="*/ 0 h 194890"/>
                  <a:gd name="connsiteX9" fmla="*/ 106737 w 192086"/>
                  <a:gd name="connsiteY9" fmla="*/ 9546 h 194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086" h="194890">
                    <a:moveTo>
                      <a:pt x="106737" y="9546"/>
                    </a:moveTo>
                    <a:cubicBezTo>
                      <a:pt x="106426" y="10296"/>
                      <a:pt x="106206" y="10699"/>
                      <a:pt x="106206" y="10699"/>
                    </a:cubicBezTo>
                    <a:lnTo>
                      <a:pt x="20308" y="97091"/>
                    </a:lnTo>
                    <a:cubicBezTo>
                      <a:pt x="20308" y="97091"/>
                      <a:pt x="-10526" y="141403"/>
                      <a:pt x="3793" y="172419"/>
                    </a:cubicBezTo>
                    <a:cubicBezTo>
                      <a:pt x="25117" y="218615"/>
                      <a:pt x="85340" y="184672"/>
                      <a:pt x="99604" y="150273"/>
                    </a:cubicBezTo>
                    <a:cubicBezTo>
                      <a:pt x="110614" y="123682"/>
                      <a:pt x="152457" y="90453"/>
                      <a:pt x="152457" y="90453"/>
                    </a:cubicBezTo>
                    <a:cubicBezTo>
                      <a:pt x="152457" y="90453"/>
                      <a:pt x="182193" y="79370"/>
                      <a:pt x="185485" y="62765"/>
                    </a:cubicBezTo>
                    <a:cubicBezTo>
                      <a:pt x="188795" y="46141"/>
                      <a:pt x="192087" y="732"/>
                      <a:pt x="192087" y="732"/>
                    </a:cubicBezTo>
                    <a:cubicBezTo>
                      <a:pt x="192050" y="494"/>
                      <a:pt x="192032" y="238"/>
                      <a:pt x="191995" y="0"/>
                    </a:cubicBezTo>
                    <a:cubicBezTo>
                      <a:pt x="170287" y="21361"/>
                      <a:pt x="137369" y="24524"/>
                      <a:pt x="106737" y="9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C5C870BD-6E36-4FF6-8304-9B45248857BE}"/>
                  </a:ext>
                </a:extLst>
              </p:cNvPr>
              <p:cNvSpPr/>
              <p:nvPr/>
            </p:nvSpPr>
            <p:spPr>
              <a:xfrm>
                <a:off x="4098335" y="3908895"/>
                <a:ext cx="201256" cy="204038"/>
              </a:xfrm>
              <a:custGeom>
                <a:avLst/>
                <a:gdLst>
                  <a:gd name="connsiteX0" fmla="*/ 41287 w 201256"/>
                  <a:gd name="connsiteY0" fmla="*/ 204039 h 204038"/>
                  <a:gd name="connsiteX1" fmla="*/ 4218 w 201256"/>
                  <a:gd name="connsiteY1" fmla="*/ 178911 h 204038"/>
                  <a:gd name="connsiteX2" fmla="*/ 21134 w 201256"/>
                  <a:gd name="connsiteY2" fmla="*/ 99066 h 204038"/>
                  <a:gd name="connsiteX3" fmla="*/ 21646 w 201256"/>
                  <a:gd name="connsiteY3" fmla="*/ 98462 h 204038"/>
                  <a:gd name="connsiteX4" fmla="*/ 106978 w 201256"/>
                  <a:gd name="connsiteY4" fmla="*/ 12637 h 204038"/>
                  <a:gd name="connsiteX5" fmla="*/ 107106 w 201256"/>
                  <a:gd name="connsiteY5" fmla="*/ 12325 h 204038"/>
                  <a:gd name="connsiteX6" fmla="*/ 109721 w 201256"/>
                  <a:gd name="connsiteY6" fmla="*/ 9839 h 204038"/>
                  <a:gd name="connsiteX7" fmla="*/ 113324 w 201256"/>
                  <a:gd name="connsiteY7" fmla="*/ 10021 h 204038"/>
                  <a:gd name="connsiteX8" fmla="*/ 193389 w 201256"/>
                  <a:gd name="connsiteY8" fmla="*/ 1316 h 204038"/>
                  <a:gd name="connsiteX9" fmla="*/ 198034 w 201256"/>
                  <a:gd name="connsiteY9" fmla="*/ 237 h 204038"/>
                  <a:gd name="connsiteX10" fmla="*/ 201125 w 201256"/>
                  <a:gd name="connsiteY10" fmla="*/ 3858 h 204038"/>
                  <a:gd name="connsiteX11" fmla="*/ 201198 w 201256"/>
                  <a:gd name="connsiteY11" fmla="*/ 4480 h 204038"/>
                  <a:gd name="connsiteX12" fmla="*/ 201252 w 201256"/>
                  <a:gd name="connsiteY12" fmla="*/ 5632 h 204038"/>
                  <a:gd name="connsiteX13" fmla="*/ 194578 w 201256"/>
                  <a:gd name="connsiteY13" fmla="*/ 68232 h 204038"/>
                  <a:gd name="connsiteX14" fmla="*/ 159355 w 201256"/>
                  <a:gd name="connsiteY14" fmla="*/ 99047 h 204038"/>
                  <a:gd name="connsiteX15" fmla="*/ 108423 w 201256"/>
                  <a:gd name="connsiteY15" fmla="*/ 156600 h 204038"/>
                  <a:gd name="connsiteX16" fmla="*/ 42220 w 201256"/>
                  <a:gd name="connsiteY16" fmla="*/ 204039 h 204038"/>
                  <a:gd name="connsiteX17" fmla="*/ 41287 w 201256"/>
                  <a:gd name="connsiteY17" fmla="*/ 204039 h 204038"/>
                  <a:gd name="connsiteX18" fmla="*/ 28449 w 201256"/>
                  <a:gd name="connsiteY18" fmla="*/ 104589 h 204038"/>
                  <a:gd name="connsiteX19" fmla="*/ 12539 w 201256"/>
                  <a:gd name="connsiteY19" fmla="*/ 175070 h 204038"/>
                  <a:gd name="connsiteX20" fmla="*/ 42037 w 201256"/>
                  <a:gd name="connsiteY20" fmla="*/ 194876 h 204038"/>
                  <a:gd name="connsiteX21" fmla="*/ 99974 w 201256"/>
                  <a:gd name="connsiteY21" fmla="*/ 153089 h 204038"/>
                  <a:gd name="connsiteX22" fmla="*/ 154216 w 201256"/>
                  <a:gd name="connsiteY22" fmla="*/ 91439 h 204038"/>
                  <a:gd name="connsiteX23" fmla="*/ 155459 w 201256"/>
                  <a:gd name="connsiteY23" fmla="*/ 90745 h 204038"/>
                  <a:gd name="connsiteX24" fmla="*/ 185616 w 201256"/>
                  <a:gd name="connsiteY24" fmla="*/ 66440 h 204038"/>
                  <a:gd name="connsiteX25" fmla="*/ 191377 w 201256"/>
                  <a:gd name="connsiteY25" fmla="*/ 14941 h 204038"/>
                  <a:gd name="connsiteX26" fmla="*/ 112757 w 201256"/>
                  <a:gd name="connsiteY26" fmla="*/ 19824 h 204038"/>
                  <a:gd name="connsiteX27" fmla="*/ 28449 w 201256"/>
                  <a:gd name="connsiteY27" fmla="*/ 104589 h 204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1256" h="204038">
                    <a:moveTo>
                      <a:pt x="41287" y="204039"/>
                    </a:moveTo>
                    <a:cubicBezTo>
                      <a:pt x="24865" y="204039"/>
                      <a:pt x="11716" y="195151"/>
                      <a:pt x="4218" y="178911"/>
                    </a:cubicBezTo>
                    <a:cubicBezTo>
                      <a:pt x="-11016" y="145901"/>
                      <a:pt x="19817" y="100949"/>
                      <a:pt x="21134" y="99066"/>
                    </a:cubicBezTo>
                    <a:cubicBezTo>
                      <a:pt x="21280" y="98846"/>
                      <a:pt x="21463" y="98645"/>
                      <a:pt x="21646" y="98462"/>
                    </a:cubicBezTo>
                    <a:lnTo>
                      <a:pt x="106978" y="12637"/>
                    </a:lnTo>
                    <a:cubicBezTo>
                      <a:pt x="107015" y="12545"/>
                      <a:pt x="107069" y="12454"/>
                      <a:pt x="107106" y="12325"/>
                    </a:cubicBezTo>
                    <a:cubicBezTo>
                      <a:pt x="107600" y="11173"/>
                      <a:pt x="108551" y="10277"/>
                      <a:pt x="109721" y="9839"/>
                    </a:cubicBezTo>
                    <a:cubicBezTo>
                      <a:pt x="110892" y="9400"/>
                      <a:pt x="112190" y="9473"/>
                      <a:pt x="113324" y="10021"/>
                    </a:cubicBezTo>
                    <a:cubicBezTo>
                      <a:pt x="142658" y="24359"/>
                      <a:pt x="173345" y="21031"/>
                      <a:pt x="193389" y="1316"/>
                    </a:cubicBezTo>
                    <a:cubicBezTo>
                      <a:pt x="194614" y="109"/>
                      <a:pt x="196406" y="-311"/>
                      <a:pt x="198034" y="237"/>
                    </a:cubicBezTo>
                    <a:cubicBezTo>
                      <a:pt x="199661" y="768"/>
                      <a:pt x="200850" y="2176"/>
                      <a:pt x="201125" y="3858"/>
                    </a:cubicBezTo>
                    <a:cubicBezTo>
                      <a:pt x="201143" y="3950"/>
                      <a:pt x="201198" y="4389"/>
                      <a:pt x="201198" y="4480"/>
                    </a:cubicBezTo>
                    <a:cubicBezTo>
                      <a:pt x="201216" y="4736"/>
                      <a:pt x="201271" y="5376"/>
                      <a:pt x="201252" y="5632"/>
                    </a:cubicBezTo>
                    <a:cubicBezTo>
                      <a:pt x="201125" y="7498"/>
                      <a:pt x="197888" y="51535"/>
                      <a:pt x="194578" y="68232"/>
                    </a:cubicBezTo>
                    <a:cubicBezTo>
                      <a:pt x="191066" y="85844"/>
                      <a:pt x="164878" y="96907"/>
                      <a:pt x="159355" y="99047"/>
                    </a:cubicBezTo>
                    <a:cubicBezTo>
                      <a:pt x="154490" y="102997"/>
                      <a:pt x="118189" y="133008"/>
                      <a:pt x="108423" y="156600"/>
                    </a:cubicBezTo>
                    <a:cubicBezTo>
                      <a:pt x="99114" y="179057"/>
                      <a:pt x="70292" y="203472"/>
                      <a:pt x="42220" y="204039"/>
                    </a:cubicBezTo>
                    <a:cubicBezTo>
                      <a:pt x="41891" y="204039"/>
                      <a:pt x="41598" y="204039"/>
                      <a:pt x="41287" y="204039"/>
                    </a:cubicBezTo>
                    <a:close/>
                    <a:moveTo>
                      <a:pt x="28449" y="104589"/>
                    </a:moveTo>
                    <a:cubicBezTo>
                      <a:pt x="25834" y="108502"/>
                      <a:pt x="84" y="148114"/>
                      <a:pt x="12539" y="175070"/>
                    </a:cubicBezTo>
                    <a:cubicBezTo>
                      <a:pt x="18738" y="188476"/>
                      <a:pt x="28632" y="195151"/>
                      <a:pt x="42037" y="194876"/>
                    </a:cubicBezTo>
                    <a:cubicBezTo>
                      <a:pt x="63855" y="194437"/>
                      <a:pt x="90939" y="174906"/>
                      <a:pt x="99974" y="153089"/>
                    </a:cubicBezTo>
                    <a:cubicBezTo>
                      <a:pt x="111312" y="125729"/>
                      <a:pt x="152460" y="92829"/>
                      <a:pt x="154216" y="91439"/>
                    </a:cubicBezTo>
                    <a:cubicBezTo>
                      <a:pt x="154600" y="91147"/>
                      <a:pt x="155021" y="90909"/>
                      <a:pt x="155459" y="90745"/>
                    </a:cubicBezTo>
                    <a:cubicBezTo>
                      <a:pt x="163067" y="87892"/>
                      <a:pt x="183312" y="77980"/>
                      <a:pt x="185616" y="66440"/>
                    </a:cubicBezTo>
                    <a:cubicBezTo>
                      <a:pt x="187884" y="55010"/>
                      <a:pt x="190207" y="29205"/>
                      <a:pt x="191377" y="14941"/>
                    </a:cubicBezTo>
                    <a:cubicBezTo>
                      <a:pt x="169761" y="30376"/>
                      <a:pt x="140792" y="32296"/>
                      <a:pt x="112757" y="19824"/>
                    </a:cubicBezTo>
                    <a:lnTo>
                      <a:pt x="28449" y="104589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47" name="Graphic 4">
              <a:extLst>
                <a:ext uri="{FF2B5EF4-FFF2-40B4-BE49-F238E27FC236}">
                  <a16:creationId xmlns:a16="http://schemas.microsoft.com/office/drawing/2014/main" id="{1C4D3DB1-DA23-4920-7AD5-C18A90DD5D0D}"/>
                </a:ext>
              </a:extLst>
            </p:cNvPr>
            <p:cNvGrpSpPr/>
            <p:nvPr/>
          </p:nvGrpSpPr>
          <p:grpSpPr>
            <a:xfrm>
              <a:off x="4188381" y="3574954"/>
              <a:ext cx="207315" cy="361939"/>
              <a:chOff x="4188381" y="3574954"/>
              <a:chExt cx="207315" cy="361939"/>
            </a:xfrm>
          </p:grpSpPr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61DB89A3-AD1E-9F4C-BE96-2EC8F7AECCDD}"/>
                  </a:ext>
                </a:extLst>
              </p:cNvPr>
              <p:cNvSpPr/>
              <p:nvPr/>
            </p:nvSpPr>
            <p:spPr>
              <a:xfrm>
                <a:off x="4193064" y="3579556"/>
                <a:ext cx="198109" cy="352709"/>
              </a:xfrm>
              <a:custGeom>
                <a:avLst/>
                <a:gdLst>
                  <a:gd name="connsiteX0" fmla="*/ 192660 w 198109"/>
                  <a:gd name="connsiteY0" fmla="*/ 60944 h 352709"/>
                  <a:gd name="connsiteX1" fmla="*/ 42205 w 198109"/>
                  <a:gd name="connsiteY1" fmla="*/ 3410 h 352709"/>
                  <a:gd name="connsiteX2" fmla="*/ 32603 w 198109"/>
                  <a:gd name="connsiteY2" fmla="*/ 55513 h 352709"/>
                  <a:gd name="connsiteX3" fmla="*/ 9469 w 198109"/>
                  <a:gd name="connsiteY3" fmla="*/ 118643 h 352709"/>
                  <a:gd name="connsiteX4" fmla="*/ 10566 w 198109"/>
                  <a:gd name="connsiteY4" fmla="*/ 248232 h 352709"/>
                  <a:gd name="connsiteX5" fmla="*/ 22453 w 198109"/>
                  <a:gd name="connsiteY5" fmla="*/ 305528 h 352709"/>
                  <a:gd name="connsiteX6" fmla="*/ 16601 w 198109"/>
                  <a:gd name="connsiteY6" fmla="*/ 343439 h 352709"/>
                  <a:gd name="connsiteX7" fmla="*/ 101878 w 198109"/>
                  <a:gd name="connsiteY7" fmla="*/ 333893 h 352709"/>
                  <a:gd name="connsiteX8" fmla="*/ 102262 w 198109"/>
                  <a:gd name="connsiteY8" fmla="*/ 303132 h 352709"/>
                  <a:gd name="connsiteX9" fmla="*/ 116618 w 198109"/>
                  <a:gd name="connsiteY9" fmla="*/ 267160 h 352709"/>
                  <a:gd name="connsiteX10" fmla="*/ 148769 w 198109"/>
                  <a:gd name="connsiteY10" fmla="*/ 175207 h 352709"/>
                  <a:gd name="connsiteX11" fmla="*/ 168209 w 198109"/>
                  <a:gd name="connsiteY11" fmla="*/ 115095 h 352709"/>
                  <a:gd name="connsiteX12" fmla="*/ 198110 w 198109"/>
                  <a:gd name="connsiteY12" fmla="*/ 63870 h 352709"/>
                  <a:gd name="connsiteX13" fmla="*/ 192660 w 198109"/>
                  <a:gd name="connsiteY13" fmla="*/ 60944 h 35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109" h="352709">
                    <a:moveTo>
                      <a:pt x="192660" y="60944"/>
                    </a:moveTo>
                    <a:cubicBezTo>
                      <a:pt x="143136" y="43187"/>
                      <a:pt x="100251" y="-14512"/>
                      <a:pt x="42205" y="3410"/>
                    </a:cubicBezTo>
                    <a:cubicBezTo>
                      <a:pt x="40595" y="9153"/>
                      <a:pt x="32603" y="38560"/>
                      <a:pt x="32603" y="55513"/>
                    </a:cubicBezTo>
                    <a:cubicBezTo>
                      <a:pt x="32603" y="74349"/>
                      <a:pt x="9469" y="118643"/>
                      <a:pt x="9469" y="118643"/>
                    </a:cubicBezTo>
                    <a:cubicBezTo>
                      <a:pt x="9469" y="118643"/>
                      <a:pt x="-12550" y="186217"/>
                      <a:pt x="10566" y="248232"/>
                    </a:cubicBezTo>
                    <a:cubicBezTo>
                      <a:pt x="19161" y="271274"/>
                      <a:pt x="22124" y="290477"/>
                      <a:pt x="22453" y="305528"/>
                    </a:cubicBezTo>
                    <a:cubicBezTo>
                      <a:pt x="22929" y="326779"/>
                      <a:pt x="18192" y="339708"/>
                      <a:pt x="16601" y="343439"/>
                    </a:cubicBezTo>
                    <a:cubicBezTo>
                      <a:pt x="47234" y="358417"/>
                      <a:pt x="80152" y="355253"/>
                      <a:pt x="101878" y="333893"/>
                    </a:cubicBezTo>
                    <a:cubicBezTo>
                      <a:pt x="100306" y="323597"/>
                      <a:pt x="100452" y="313209"/>
                      <a:pt x="102262" y="303132"/>
                    </a:cubicBezTo>
                    <a:cubicBezTo>
                      <a:pt x="104530" y="290404"/>
                      <a:pt x="109395" y="278151"/>
                      <a:pt x="116618" y="267160"/>
                    </a:cubicBezTo>
                    <a:cubicBezTo>
                      <a:pt x="129914" y="246933"/>
                      <a:pt x="145166" y="215661"/>
                      <a:pt x="148769" y="175207"/>
                    </a:cubicBezTo>
                    <a:cubicBezTo>
                      <a:pt x="150652" y="153975"/>
                      <a:pt x="157474" y="133475"/>
                      <a:pt x="168209" y="115095"/>
                    </a:cubicBezTo>
                    <a:lnTo>
                      <a:pt x="198110" y="63870"/>
                    </a:lnTo>
                    <a:cubicBezTo>
                      <a:pt x="196080" y="62810"/>
                      <a:pt x="194196" y="61712"/>
                      <a:pt x="192660" y="609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B4515757-364D-AC10-013D-BA5BBB3C5B44}"/>
                  </a:ext>
                </a:extLst>
              </p:cNvPr>
              <p:cNvSpPr/>
              <p:nvPr/>
            </p:nvSpPr>
            <p:spPr>
              <a:xfrm>
                <a:off x="4188381" y="3574954"/>
                <a:ext cx="207315" cy="361939"/>
              </a:xfrm>
              <a:custGeom>
                <a:avLst/>
                <a:gdLst>
                  <a:gd name="connsiteX0" fmla="*/ 59433 w 207315"/>
                  <a:gd name="connsiteY0" fmla="*/ 361940 h 361939"/>
                  <a:gd name="connsiteX1" fmla="*/ 19254 w 207315"/>
                  <a:gd name="connsiteY1" fmla="*/ 352174 h 361939"/>
                  <a:gd name="connsiteX2" fmla="*/ 17060 w 207315"/>
                  <a:gd name="connsiteY2" fmla="*/ 346267 h 361939"/>
                  <a:gd name="connsiteX3" fmla="*/ 22546 w 207315"/>
                  <a:gd name="connsiteY3" fmla="*/ 310258 h 361939"/>
                  <a:gd name="connsiteX4" fmla="*/ 10933 w 207315"/>
                  <a:gd name="connsiteY4" fmla="*/ 254443 h 361939"/>
                  <a:gd name="connsiteX5" fmla="*/ 9763 w 207315"/>
                  <a:gd name="connsiteY5" fmla="*/ 121837 h 361939"/>
                  <a:gd name="connsiteX6" fmla="*/ 10055 w 207315"/>
                  <a:gd name="connsiteY6" fmla="*/ 121142 h 361939"/>
                  <a:gd name="connsiteX7" fmla="*/ 32659 w 207315"/>
                  <a:gd name="connsiteY7" fmla="*/ 60115 h 361939"/>
                  <a:gd name="connsiteX8" fmla="*/ 42443 w 207315"/>
                  <a:gd name="connsiteY8" fmla="*/ 6768 h 361939"/>
                  <a:gd name="connsiteX9" fmla="*/ 45497 w 207315"/>
                  <a:gd name="connsiteY9" fmla="*/ 3641 h 361939"/>
                  <a:gd name="connsiteX10" fmla="*/ 150617 w 207315"/>
                  <a:gd name="connsiteY10" fmla="*/ 34200 h 361939"/>
                  <a:gd name="connsiteX11" fmla="*/ 198861 w 207315"/>
                  <a:gd name="connsiteY11" fmla="*/ 61230 h 361939"/>
                  <a:gd name="connsiteX12" fmla="*/ 199373 w 207315"/>
                  <a:gd name="connsiteY12" fmla="*/ 61450 h 361939"/>
                  <a:gd name="connsiteX13" fmla="*/ 202628 w 207315"/>
                  <a:gd name="connsiteY13" fmla="*/ 63205 h 361939"/>
                  <a:gd name="connsiteX14" fmla="*/ 204914 w 207315"/>
                  <a:gd name="connsiteY14" fmla="*/ 64467 h 361939"/>
                  <a:gd name="connsiteX15" fmla="*/ 207145 w 207315"/>
                  <a:gd name="connsiteY15" fmla="*/ 67247 h 361939"/>
                  <a:gd name="connsiteX16" fmla="*/ 206688 w 207315"/>
                  <a:gd name="connsiteY16" fmla="*/ 70795 h 361939"/>
                  <a:gd name="connsiteX17" fmla="*/ 176787 w 207315"/>
                  <a:gd name="connsiteY17" fmla="*/ 122020 h 361939"/>
                  <a:gd name="connsiteX18" fmla="*/ 157950 w 207315"/>
                  <a:gd name="connsiteY18" fmla="*/ 180230 h 361939"/>
                  <a:gd name="connsiteX19" fmla="*/ 125069 w 207315"/>
                  <a:gd name="connsiteY19" fmla="*/ 274285 h 361939"/>
                  <a:gd name="connsiteX20" fmla="*/ 111389 w 207315"/>
                  <a:gd name="connsiteY20" fmla="*/ 308557 h 361939"/>
                  <a:gd name="connsiteX21" fmla="*/ 111023 w 207315"/>
                  <a:gd name="connsiteY21" fmla="*/ 337836 h 361939"/>
                  <a:gd name="connsiteX22" fmla="*/ 109707 w 207315"/>
                  <a:gd name="connsiteY22" fmla="*/ 341786 h 361939"/>
                  <a:gd name="connsiteX23" fmla="*/ 59433 w 207315"/>
                  <a:gd name="connsiteY23" fmla="*/ 361940 h 361939"/>
                  <a:gd name="connsiteX24" fmla="*/ 27045 w 207315"/>
                  <a:gd name="connsiteY24" fmla="*/ 345700 h 361939"/>
                  <a:gd name="connsiteX25" fmla="*/ 101696 w 207315"/>
                  <a:gd name="connsiteY25" fmla="*/ 336830 h 361939"/>
                  <a:gd name="connsiteX26" fmla="*/ 102428 w 207315"/>
                  <a:gd name="connsiteY26" fmla="*/ 306948 h 361939"/>
                  <a:gd name="connsiteX27" fmla="*/ 117461 w 207315"/>
                  <a:gd name="connsiteY27" fmla="*/ 269275 h 361939"/>
                  <a:gd name="connsiteX28" fmla="*/ 148880 w 207315"/>
                  <a:gd name="connsiteY28" fmla="*/ 179425 h 361939"/>
                  <a:gd name="connsiteX29" fmla="*/ 168923 w 207315"/>
                  <a:gd name="connsiteY29" fmla="*/ 117411 h 361939"/>
                  <a:gd name="connsiteX30" fmla="*/ 196465 w 207315"/>
                  <a:gd name="connsiteY30" fmla="*/ 70246 h 361939"/>
                  <a:gd name="connsiteX31" fmla="*/ 195532 w 207315"/>
                  <a:gd name="connsiteY31" fmla="*/ 69752 h 361939"/>
                  <a:gd name="connsiteX32" fmla="*/ 145588 w 207315"/>
                  <a:gd name="connsiteY32" fmla="*/ 41827 h 361939"/>
                  <a:gd name="connsiteX33" fmla="*/ 50618 w 207315"/>
                  <a:gd name="connsiteY33" fmla="*/ 11688 h 361939"/>
                  <a:gd name="connsiteX34" fmla="*/ 41858 w 207315"/>
                  <a:gd name="connsiteY34" fmla="*/ 60115 h 361939"/>
                  <a:gd name="connsiteX35" fmla="*/ 18395 w 207315"/>
                  <a:gd name="connsiteY35" fmla="*/ 125000 h 361939"/>
                  <a:gd name="connsiteX36" fmla="*/ 19547 w 207315"/>
                  <a:gd name="connsiteY36" fmla="*/ 251242 h 361939"/>
                  <a:gd name="connsiteX37" fmla="*/ 31727 w 207315"/>
                  <a:gd name="connsiteY37" fmla="*/ 310039 h 361939"/>
                  <a:gd name="connsiteX38" fmla="*/ 27045 w 207315"/>
                  <a:gd name="connsiteY38" fmla="*/ 345700 h 36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07315" h="361939">
                    <a:moveTo>
                      <a:pt x="59433" y="361940"/>
                    </a:moveTo>
                    <a:cubicBezTo>
                      <a:pt x="46357" y="361940"/>
                      <a:pt x="32659" y="358721"/>
                      <a:pt x="19254" y="352174"/>
                    </a:cubicBezTo>
                    <a:cubicBezTo>
                      <a:pt x="17060" y="351095"/>
                      <a:pt x="16109" y="348516"/>
                      <a:pt x="17060" y="346267"/>
                    </a:cubicBezTo>
                    <a:cubicBezTo>
                      <a:pt x="18468" y="342994"/>
                      <a:pt x="23003" y="330685"/>
                      <a:pt x="22546" y="310258"/>
                    </a:cubicBezTo>
                    <a:cubicBezTo>
                      <a:pt x="22162" y="292829"/>
                      <a:pt x="18248" y="274047"/>
                      <a:pt x="10933" y="254443"/>
                    </a:cubicBezTo>
                    <a:cubicBezTo>
                      <a:pt x="-12476" y="191642"/>
                      <a:pt x="8848" y="124653"/>
                      <a:pt x="9763" y="121837"/>
                    </a:cubicBezTo>
                    <a:cubicBezTo>
                      <a:pt x="9836" y="121599"/>
                      <a:pt x="9945" y="121361"/>
                      <a:pt x="10055" y="121142"/>
                    </a:cubicBezTo>
                    <a:cubicBezTo>
                      <a:pt x="16346" y="109090"/>
                      <a:pt x="32659" y="74635"/>
                      <a:pt x="32659" y="60115"/>
                    </a:cubicBezTo>
                    <a:cubicBezTo>
                      <a:pt x="32659" y="42595"/>
                      <a:pt x="40797" y="12602"/>
                      <a:pt x="42443" y="6768"/>
                    </a:cubicBezTo>
                    <a:cubicBezTo>
                      <a:pt x="42864" y="5269"/>
                      <a:pt x="44016" y="4099"/>
                      <a:pt x="45497" y="3641"/>
                    </a:cubicBezTo>
                    <a:cubicBezTo>
                      <a:pt x="85822" y="-8831"/>
                      <a:pt x="118759" y="13059"/>
                      <a:pt x="150617" y="34200"/>
                    </a:cubicBezTo>
                    <a:cubicBezTo>
                      <a:pt x="167003" y="45082"/>
                      <a:pt x="182493" y="55360"/>
                      <a:pt x="198861" y="61230"/>
                    </a:cubicBezTo>
                    <a:cubicBezTo>
                      <a:pt x="199043" y="61285"/>
                      <a:pt x="199208" y="61358"/>
                      <a:pt x="199373" y="61450"/>
                    </a:cubicBezTo>
                    <a:cubicBezTo>
                      <a:pt x="200342" y="61943"/>
                      <a:pt x="201458" y="62547"/>
                      <a:pt x="202628" y="63205"/>
                    </a:cubicBezTo>
                    <a:lnTo>
                      <a:pt x="204914" y="64467"/>
                    </a:lnTo>
                    <a:cubicBezTo>
                      <a:pt x="206011" y="65052"/>
                      <a:pt x="206816" y="66058"/>
                      <a:pt x="207145" y="67247"/>
                    </a:cubicBezTo>
                    <a:cubicBezTo>
                      <a:pt x="207474" y="68436"/>
                      <a:pt x="207328" y="69716"/>
                      <a:pt x="206688" y="70795"/>
                    </a:cubicBezTo>
                    <a:lnTo>
                      <a:pt x="176787" y="122020"/>
                    </a:lnTo>
                    <a:cubicBezTo>
                      <a:pt x="166253" y="140070"/>
                      <a:pt x="159743" y="160187"/>
                      <a:pt x="157950" y="180230"/>
                    </a:cubicBezTo>
                    <a:cubicBezTo>
                      <a:pt x="154201" y="222311"/>
                      <a:pt x="137998" y="254608"/>
                      <a:pt x="125069" y="274285"/>
                    </a:cubicBezTo>
                    <a:cubicBezTo>
                      <a:pt x="118192" y="284764"/>
                      <a:pt x="113584" y="296286"/>
                      <a:pt x="111389" y="308557"/>
                    </a:cubicBezTo>
                    <a:cubicBezTo>
                      <a:pt x="109652" y="318250"/>
                      <a:pt x="109542" y="328089"/>
                      <a:pt x="111023" y="337836"/>
                    </a:cubicBezTo>
                    <a:cubicBezTo>
                      <a:pt x="111243" y="339281"/>
                      <a:pt x="110749" y="340762"/>
                      <a:pt x="109707" y="341786"/>
                    </a:cubicBezTo>
                    <a:cubicBezTo>
                      <a:pt x="96192" y="355118"/>
                      <a:pt x="78471" y="361940"/>
                      <a:pt x="59433" y="361940"/>
                    </a:cubicBezTo>
                    <a:close/>
                    <a:moveTo>
                      <a:pt x="27045" y="345700"/>
                    </a:moveTo>
                    <a:cubicBezTo>
                      <a:pt x="54440" y="357624"/>
                      <a:pt x="82512" y="354314"/>
                      <a:pt x="101696" y="336830"/>
                    </a:cubicBezTo>
                    <a:cubicBezTo>
                      <a:pt x="100416" y="326882"/>
                      <a:pt x="100672" y="316842"/>
                      <a:pt x="102428" y="306948"/>
                    </a:cubicBezTo>
                    <a:cubicBezTo>
                      <a:pt x="104842" y="293451"/>
                      <a:pt x="109889" y="280778"/>
                      <a:pt x="117461" y="269275"/>
                    </a:cubicBezTo>
                    <a:cubicBezTo>
                      <a:pt x="129823" y="250456"/>
                      <a:pt x="145295" y="219604"/>
                      <a:pt x="148880" y="179425"/>
                    </a:cubicBezTo>
                    <a:cubicBezTo>
                      <a:pt x="150781" y="158047"/>
                      <a:pt x="157713" y="136613"/>
                      <a:pt x="168923" y="117411"/>
                    </a:cubicBezTo>
                    <a:lnTo>
                      <a:pt x="196465" y="70246"/>
                    </a:lnTo>
                    <a:cubicBezTo>
                      <a:pt x="196136" y="70063"/>
                      <a:pt x="195825" y="69899"/>
                      <a:pt x="195532" y="69752"/>
                    </a:cubicBezTo>
                    <a:cubicBezTo>
                      <a:pt x="178213" y="63498"/>
                      <a:pt x="161626" y="52488"/>
                      <a:pt x="145588" y="41827"/>
                    </a:cubicBezTo>
                    <a:cubicBezTo>
                      <a:pt x="114809" y="21399"/>
                      <a:pt x="85713" y="2068"/>
                      <a:pt x="50618" y="11688"/>
                    </a:cubicBezTo>
                    <a:cubicBezTo>
                      <a:pt x="48186" y="20704"/>
                      <a:pt x="41858" y="45466"/>
                      <a:pt x="41858" y="60115"/>
                    </a:cubicBezTo>
                    <a:cubicBezTo>
                      <a:pt x="41858" y="79116"/>
                      <a:pt x="20790" y="120374"/>
                      <a:pt x="18395" y="125000"/>
                    </a:cubicBezTo>
                    <a:cubicBezTo>
                      <a:pt x="16785" y="130194"/>
                      <a:pt x="-1923" y="193708"/>
                      <a:pt x="19547" y="251242"/>
                    </a:cubicBezTo>
                    <a:cubicBezTo>
                      <a:pt x="27209" y="271798"/>
                      <a:pt x="31306" y="291586"/>
                      <a:pt x="31727" y="310039"/>
                    </a:cubicBezTo>
                    <a:cubicBezTo>
                      <a:pt x="32092" y="327138"/>
                      <a:pt x="29258" y="339080"/>
                      <a:pt x="27045" y="345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0" name="Graphic 4">
              <a:extLst>
                <a:ext uri="{FF2B5EF4-FFF2-40B4-BE49-F238E27FC236}">
                  <a16:creationId xmlns:a16="http://schemas.microsoft.com/office/drawing/2014/main" id="{41A0B832-5FF5-264D-B1DB-80412EA8EA72}"/>
                </a:ext>
              </a:extLst>
            </p:cNvPr>
            <p:cNvGrpSpPr/>
            <p:nvPr/>
          </p:nvGrpSpPr>
          <p:grpSpPr>
            <a:xfrm>
              <a:off x="4385163" y="4214273"/>
              <a:ext cx="255459" cy="195128"/>
              <a:chOff x="4385163" y="4214273"/>
              <a:chExt cx="255459" cy="195128"/>
            </a:xfrm>
          </p:grpSpPr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5DEFD964-9B42-A0CE-6F83-63A5D6D8B9FE}"/>
                  </a:ext>
                </a:extLst>
              </p:cNvPr>
              <p:cNvSpPr/>
              <p:nvPr/>
            </p:nvSpPr>
            <p:spPr>
              <a:xfrm>
                <a:off x="4389739" y="4218840"/>
                <a:ext cx="246283" cy="185993"/>
              </a:xfrm>
              <a:custGeom>
                <a:avLst/>
                <a:gdLst>
                  <a:gd name="connsiteX0" fmla="*/ 238941 w 246283"/>
                  <a:gd name="connsiteY0" fmla="*/ 116275 h 185993"/>
                  <a:gd name="connsiteX1" fmla="*/ 233821 w 246283"/>
                  <a:gd name="connsiteY1" fmla="*/ 38332 h 185993"/>
                  <a:gd name="connsiteX2" fmla="*/ 139144 w 246283"/>
                  <a:gd name="connsiteY2" fmla="*/ 0 h 185993"/>
                  <a:gd name="connsiteX3" fmla="*/ 139839 w 246283"/>
                  <a:gd name="connsiteY3" fmla="*/ 4408 h 185993"/>
                  <a:gd name="connsiteX4" fmla="*/ 139839 w 246283"/>
                  <a:gd name="connsiteY4" fmla="*/ 64228 h 185993"/>
                  <a:gd name="connsiteX5" fmla="*/ 120015 w 246283"/>
                  <a:gd name="connsiteY5" fmla="*/ 104096 h 185993"/>
                  <a:gd name="connsiteX6" fmla="*/ 27514 w 246283"/>
                  <a:gd name="connsiteY6" fmla="*/ 132899 h 185993"/>
                  <a:gd name="connsiteX7" fmla="*/ 557 w 246283"/>
                  <a:gd name="connsiteY7" fmla="*/ 149943 h 185993"/>
                  <a:gd name="connsiteX8" fmla="*/ 1088 w 246283"/>
                  <a:gd name="connsiteY8" fmla="*/ 159490 h 185993"/>
                  <a:gd name="connsiteX9" fmla="*/ 70454 w 246283"/>
                  <a:gd name="connsiteY9" fmla="*/ 177211 h 185993"/>
                  <a:gd name="connsiteX10" fmla="*/ 140936 w 246283"/>
                  <a:gd name="connsiteY10" fmla="*/ 177211 h 185993"/>
                  <a:gd name="connsiteX11" fmla="*/ 217746 w 246283"/>
                  <a:gd name="connsiteY11" fmla="*/ 185989 h 185993"/>
                  <a:gd name="connsiteX12" fmla="*/ 244336 w 246283"/>
                  <a:gd name="connsiteY12" fmla="*/ 167646 h 185993"/>
                  <a:gd name="connsiteX13" fmla="*/ 246056 w 246283"/>
                  <a:gd name="connsiteY13" fmla="*/ 159764 h 185993"/>
                  <a:gd name="connsiteX14" fmla="*/ 238941 w 246283"/>
                  <a:gd name="connsiteY14" fmla="*/ 116275 h 18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6283" h="185993">
                    <a:moveTo>
                      <a:pt x="238941" y="116275"/>
                    </a:moveTo>
                    <a:cubicBezTo>
                      <a:pt x="233107" y="101041"/>
                      <a:pt x="232358" y="70921"/>
                      <a:pt x="233821" y="38332"/>
                    </a:cubicBezTo>
                    <a:cubicBezTo>
                      <a:pt x="199494" y="38131"/>
                      <a:pt x="165862" y="22860"/>
                      <a:pt x="139144" y="0"/>
                    </a:cubicBezTo>
                    <a:cubicBezTo>
                      <a:pt x="139583" y="2908"/>
                      <a:pt x="139839" y="4408"/>
                      <a:pt x="139839" y="4408"/>
                    </a:cubicBezTo>
                    <a:lnTo>
                      <a:pt x="139839" y="64228"/>
                    </a:lnTo>
                    <a:cubicBezTo>
                      <a:pt x="139839" y="64228"/>
                      <a:pt x="146441" y="85277"/>
                      <a:pt x="120015" y="104096"/>
                    </a:cubicBezTo>
                    <a:cubicBezTo>
                      <a:pt x="93588" y="122932"/>
                      <a:pt x="49533" y="132899"/>
                      <a:pt x="27514" y="132899"/>
                    </a:cubicBezTo>
                    <a:cubicBezTo>
                      <a:pt x="11731" y="132899"/>
                      <a:pt x="2770" y="141440"/>
                      <a:pt x="557" y="149943"/>
                    </a:cubicBezTo>
                    <a:cubicBezTo>
                      <a:pt x="-321" y="153308"/>
                      <a:pt x="-174" y="156655"/>
                      <a:pt x="1088" y="159490"/>
                    </a:cubicBezTo>
                    <a:cubicBezTo>
                      <a:pt x="5495" y="169457"/>
                      <a:pt x="40736" y="174998"/>
                      <a:pt x="70454" y="177211"/>
                    </a:cubicBezTo>
                    <a:cubicBezTo>
                      <a:pt x="100190" y="179424"/>
                      <a:pt x="121112" y="167244"/>
                      <a:pt x="140936" y="177211"/>
                    </a:cubicBezTo>
                    <a:cubicBezTo>
                      <a:pt x="154122" y="183831"/>
                      <a:pt x="193112" y="185569"/>
                      <a:pt x="217746" y="185989"/>
                    </a:cubicBezTo>
                    <a:cubicBezTo>
                      <a:pt x="229870" y="186190"/>
                      <a:pt x="240313" y="178564"/>
                      <a:pt x="244336" y="167646"/>
                    </a:cubicBezTo>
                    <a:cubicBezTo>
                      <a:pt x="245251" y="165177"/>
                      <a:pt x="245836" y="162526"/>
                      <a:pt x="246056" y="159764"/>
                    </a:cubicBezTo>
                    <a:cubicBezTo>
                      <a:pt x="246897" y="148407"/>
                      <a:pt x="245598" y="133685"/>
                      <a:pt x="238941" y="1162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55F7A447-7700-5193-044A-394B3DE07A55}"/>
                  </a:ext>
                </a:extLst>
              </p:cNvPr>
              <p:cNvSpPr/>
              <p:nvPr/>
            </p:nvSpPr>
            <p:spPr>
              <a:xfrm>
                <a:off x="4385163" y="4214273"/>
                <a:ext cx="255459" cy="195128"/>
              </a:xfrm>
              <a:custGeom>
                <a:avLst/>
                <a:gdLst>
                  <a:gd name="connsiteX0" fmla="*/ 222796 w 255459"/>
                  <a:gd name="connsiteY0" fmla="*/ 195129 h 195128"/>
                  <a:gd name="connsiteX1" fmla="*/ 222248 w 255459"/>
                  <a:gd name="connsiteY1" fmla="*/ 195129 h 195128"/>
                  <a:gd name="connsiteX2" fmla="*/ 143463 w 255459"/>
                  <a:gd name="connsiteY2" fmla="*/ 185875 h 195128"/>
                  <a:gd name="connsiteX3" fmla="*/ 108789 w 255459"/>
                  <a:gd name="connsiteY3" fmla="*/ 184229 h 195128"/>
                  <a:gd name="connsiteX4" fmla="*/ 74700 w 255459"/>
                  <a:gd name="connsiteY4" fmla="*/ 186350 h 195128"/>
                  <a:gd name="connsiteX5" fmla="*/ 1475 w 255459"/>
                  <a:gd name="connsiteY5" fmla="*/ 165923 h 195128"/>
                  <a:gd name="connsiteX6" fmla="*/ 707 w 255459"/>
                  <a:gd name="connsiteY6" fmla="*/ 153377 h 195128"/>
                  <a:gd name="connsiteX7" fmla="*/ 32089 w 255459"/>
                  <a:gd name="connsiteY7" fmla="*/ 132913 h 195128"/>
                  <a:gd name="connsiteX8" fmla="*/ 121938 w 255459"/>
                  <a:gd name="connsiteY8" fmla="*/ 104950 h 195128"/>
                  <a:gd name="connsiteX9" fmla="*/ 140043 w 255459"/>
                  <a:gd name="connsiteY9" fmla="*/ 70166 h 195128"/>
                  <a:gd name="connsiteX10" fmla="*/ 139842 w 255459"/>
                  <a:gd name="connsiteY10" fmla="*/ 68795 h 195128"/>
                  <a:gd name="connsiteX11" fmla="*/ 139842 w 255459"/>
                  <a:gd name="connsiteY11" fmla="*/ 9359 h 195128"/>
                  <a:gd name="connsiteX12" fmla="*/ 139202 w 255459"/>
                  <a:gd name="connsiteY12" fmla="*/ 5262 h 195128"/>
                  <a:gd name="connsiteX13" fmla="*/ 141506 w 255459"/>
                  <a:gd name="connsiteY13" fmla="*/ 581 h 195128"/>
                  <a:gd name="connsiteX14" fmla="*/ 146700 w 255459"/>
                  <a:gd name="connsiteY14" fmla="*/ 1111 h 195128"/>
                  <a:gd name="connsiteX15" fmla="*/ 238433 w 255459"/>
                  <a:gd name="connsiteY15" fmla="*/ 38346 h 195128"/>
                  <a:gd name="connsiteX16" fmla="*/ 241725 w 255459"/>
                  <a:gd name="connsiteY16" fmla="*/ 39772 h 195128"/>
                  <a:gd name="connsiteX17" fmla="*/ 242986 w 255459"/>
                  <a:gd name="connsiteY17" fmla="*/ 43137 h 195128"/>
                  <a:gd name="connsiteX18" fmla="*/ 247814 w 255459"/>
                  <a:gd name="connsiteY18" fmla="*/ 119252 h 195128"/>
                  <a:gd name="connsiteX19" fmla="*/ 247814 w 255459"/>
                  <a:gd name="connsiteY19" fmla="*/ 119252 h 195128"/>
                  <a:gd name="connsiteX20" fmla="*/ 255221 w 255459"/>
                  <a:gd name="connsiteY20" fmla="*/ 164697 h 195128"/>
                  <a:gd name="connsiteX21" fmla="*/ 253246 w 255459"/>
                  <a:gd name="connsiteY21" fmla="*/ 173841 h 195128"/>
                  <a:gd name="connsiteX22" fmla="*/ 222796 w 255459"/>
                  <a:gd name="connsiteY22" fmla="*/ 195129 h 195128"/>
                  <a:gd name="connsiteX23" fmla="*/ 127223 w 255459"/>
                  <a:gd name="connsiteY23" fmla="*/ 173238 h 195128"/>
                  <a:gd name="connsiteX24" fmla="*/ 147560 w 255459"/>
                  <a:gd name="connsiteY24" fmla="*/ 177682 h 195128"/>
                  <a:gd name="connsiteX25" fmla="*/ 222394 w 255459"/>
                  <a:gd name="connsiteY25" fmla="*/ 185966 h 195128"/>
                  <a:gd name="connsiteX26" fmla="*/ 244632 w 255459"/>
                  <a:gd name="connsiteY26" fmla="*/ 170622 h 195128"/>
                  <a:gd name="connsiteX27" fmla="*/ 246077 w 255459"/>
                  <a:gd name="connsiteY27" fmla="*/ 163984 h 195128"/>
                  <a:gd name="connsiteX28" fmla="*/ 239256 w 255459"/>
                  <a:gd name="connsiteY28" fmla="*/ 122470 h 195128"/>
                  <a:gd name="connsiteX29" fmla="*/ 233641 w 255459"/>
                  <a:gd name="connsiteY29" fmla="*/ 47343 h 195128"/>
                  <a:gd name="connsiteX30" fmla="*/ 148986 w 255459"/>
                  <a:gd name="connsiteY30" fmla="*/ 14681 h 195128"/>
                  <a:gd name="connsiteX31" fmla="*/ 148986 w 255459"/>
                  <a:gd name="connsiteY31" fmla="*/ 68173 h 195128"/>
                  <a:gd name="connsiteX32" fmla="*/ 127242 w 255459"/>
                  <a:gd name="connsiteY32" fmla="*/ 112375 h 195128"/>
                  <a:gd name="connsiteX33" fmla="*/ 32089 w 255459"/>
                  <a:gd name="connsiteY33" fmla="*/ 142020 h 195128"/>
                  <a:gd name="connsiteX34" fmla="*/ 9558 w 255459"/>
                  <a:gd name="connsiteY34" fmla="*/ 155645 h 195128"/>
                  <a:gd name="connsiteX35" fmla="*/ 9833 w 255459"/>
                  <a:gd name="connsiteY35" fmla="*/ 162192 h 195128"/>
                  <a:gd name="connsiteX36" fmla="*/ 75359 w 255459"/>
                  <a:gd name="connsiteY36" fmla="*/ 177206 h 195128"/>
                  <a:gd name="connsiteX37" fmla="*/ 107454 w 255459"/>
                  <a:gd name="connsiteY37" fmla="*/ 175158 h 195128"/>
                  <a:gd name="connsiteX38" fmla="*/ 127223 w 255459"/>
                  <a:gd name="connsiteY38" fmla="*/ 173238 h 195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55459" h="195128">
                    <a:moveTo>
                      <a:pt x="222796" y="195129"/>
                    </a:moveTo>
                    <a:cubicBezTo>
                      <a:pt x="222614" y="195129"/>
                      <a:pt x="222431" y="195129"/>
                      <a:pt x="222248" y="195129"/>
                    </a:cubicBezTo>
                    <a:cubicBezTo>
                      <a:pt x="193755" y="194653"/>
                      <a:pt x="156960" y="192659"/>
                      <a:pt x="143463" y="185875"/>
                    </a:cubicBezTo>
                    <a:cubicBezTo>
                      <a:pt x="133167" y="180699"/>
                      <a:pt x="122395" y="182254"/>
                      <a:pt x="108789" y="184229"/>
                    </a:cubicBezTo>
                    <a:cubicBezTo>
                      <a:pt x="98840" y="185673"/>
                      <a:pt x="87575" y="187301"/>
                      <a:pt x="74700" y="186350"/>
                    </a:cubicBezTo>
                    <a:cubicBezTo>
                      <a:pt x="44415" y="184083"/>
                      <a:pt x="7144" y="178706"/>
                      <a:pt x="1475" y="165923"/>
                    </a:cubicBezTo>
                    <a:cubicBezTo>
                      <a:pt x="-189" y="162174"/>
                      <a:pt x="-445" y="157839"/>
                      <a:pt x="707" y="153377"/>
                    </a:cubicBezTo>
                    <a:cubicBezTo>
                      <a:pt x="3158" y="143940"/>
                      <a:pt x="12850" y="132913"/>
                      <a:pt x="32089" y="132913"/>
                    </a:cubicBezTo>
                    <a:cubicBezTo>
                      <a:pt x="53303" y="132913"/>
                      <a:pt x="96335" y="123202"/>
                      <a:pt x="121938" y="104950"/>
                    </a:cubicBezTo>
                    <a:cubicBezTo>
                      <a:pt x="145402" y="88235"/>
                      <a:pt x="140116" y="70350"/>
                      <a:pt x="140043" y="70166"/>
                    </a:cubicBezTo>
                    <a:cubicBezTo>
                      <a:pt x="139897" y="69728"/>
                      <a:pt x="139842" y="69252"/>
                      <a:pt x="139842" y="68795"/>
                    </a:cubicBezTo>
                    <a:lnTo>
                      <a:pt x="139842" y="9359"/>
                    </a:lnTo>
                    <a:cubicBezTo>
                      <a:pt x="139751" y="8737"/>
                      <a:pt x="139531" y="7365"/>
                      <a:pt x="139202" y="5262"/>
                    </a:cubicBezTo>
                    <a:cubicBezTo>
                      <a:pt x="138909" y="3379"/>
                      <a:pt x="139824" y="1513"/>
                      <a:pt x="141506" y="581"/>
                    </a:cubicBezTo>
                    <a:cubicBezTo>
                      <a:pt x="143171" y="-352"/>
                      <a:pt x="145237" y="-151"/>
                      <a:pt x="146700" y="1111"/>
                    </a:cubicBezTo>
                    <a:cubicBezTo>
                      <a:pt x="174553" y="24940"/>
                      <a:pt x="207124" y="38162"/>
                      <a:pt x="238433" y="38346"/>
                    </a:cubicBezTo>
                    <a:cubicBezTo>
                      <a:pt x="239676" y="38346"/>
                      <a:pt x="240865" y="38876"/>
                      <a:pt x="241725" y="39772"/>
                    </a:cubicBezTo>
                    <a:cubicBezTo>
                      <a:pt x="242584" y="40668"/>
                      <a:pt x="243041" y="41893"/>
                      <a:pt x="242986" y="43137"/>
                    </a:cubicBezTo>
                    <a:cubicBezTo>
                      <a:pt x="241304" y="80865"/>
                      <a:pt x="242913" y="106468"/>
                      <a:pt x="247814" y="119252"/>
                    </a:cubicBezTo>
                    <a:lnTo>
                      <a:pt x="247814" y="119252"/>
                    </a:lnTo>
                    <a:cubicBezTo>
                      <a:pt x="253795" y="134888"/>
                      <a:pt x="256282" y="150176"/>
                      <a:pt x="255221" y="164697"/>
                    </a:cubicBezTo>
                    <a:cubicBezTo>
                      <a:pt x="255002" y="167824"/>
                      <a:pt x="254325" y="170897"/>
                      <a:pt x="253246" y="173841"/>
                    </a:cubicBezTo>
                    <a:cubicBezTo>
                      <a:pt x="248473" y="186624"/>
                      <a:pt x="236293" y="195129"/>
                      <a:pt x="222796" y="195129"/>
                    </a:cubicBezTo>
                    <a:close/>
                    <a:moveTo>
                      <a:pt x="127223" y="173238"/>
                    </a:moveTo>
                    <a:cubicBezTo>
                      <a:pt x="134136" y="173238"/>
                      <a:pt x="140903" y="174335"/>
                      <a:pt x="147560" y="177682"/>
                    </a:cubicBezTo>
                    <a:cubicBezTo>
                      <a:pt x="156758" y="182309"/>
                      <a:pt x="184026" y="185326"/>
                      <a:pt x="222394" y="185966"/>
                    </a:cubicBezTo>
                    <a:cubicBezTo>
                      <a:pt x="232196" y="186259"/>
                      <a:pt x="241158" y="179968"/>
                      <a:pt x="244632" y="170622"/>
                    </a:cubicBezTo>
                    <a:cubicBezTo>
                      <a:pt x="245419" y="168501"/>
                      <a:pt x="245912" y="166252"/>
                      <a:pt x="246077" y="163984"/>
                    </a:cubicBezTo>
                    <a:cubicBezTo>
                      <a:pt x="247046" y="150817"/>
                      <a:pt x="244742" y="136844"/>
                      <a:pt x="239256" y="122470"/>
                    </a:cubicBezTo>
                    <a:cubicBezTo>
                      <a:pt x="234135" y="109083"/>
                      <a:pt x="232251" y="83809"/>
                      <a:pt x="233641" y="47343"/>
                    </a:cubicBezTo>
                    <a:cubicBezTo>
                      <a:pt x="204728" y="46063"/>
                      <a:pt x="175156" y="34633"/>
                      <a:pt x="148986" y="14681"/>
                    </a:cubicBezTo>
                    <a:lnTo>
                      <a:pt x="148986" y="68173"/>
                    </a:lnTo>
                    <a:cubicBezTo>
                      <a:pt x="150047" y="72526"/>
                      <a:pt x="153485" y="93667"/>
                      <a:pt x="127242" y="112375"/>
                    </a:cubicBezTo>
                    <a:cubicBezTo>
                      <a:pt x="98859" y="132602"/>
                      <a:pt x="53687" y="142020"/>
                      <a:pt x="32089" y="142020"/>
                    </a:cubicBezTo>
                    <a:cubicBezTo>
                      <a:pt x="18081" y="142020"/>
                      <a:pt x="11186" y="149354"/>
                      <a:pt x="9558" y="155645"/>
                    </a:cubicBezTo>
                    <a:cubicBezTo>
                      <a:pt x="8937" y="158040"/>
                      <a:pt x="9028" y="160363"/>
                      <a:pt x="9833" y="162192"/>
                    </a:cubicBezTo>
                    <a:cubicBezTo>
                      <a:pt x="11698" y="166398"/>
                      <a:pt x="30681" y="173878"/>
                      <a:pt x="75359" y="177206"/>
                    </a:cubicBezTo>
                    <a:cubicBezTo>
                      <a:pt x="87227" y="178084"/>
                      <a:pt x="97524" y="176603"/>
                      <a:pt x="107454" y="175158"/>
                    </a:cubicBezTo>
                    <a:cubicBezTo>
                      <a:pt x="114221" y="174188"/>
                      <a:pt x="120786" y="173238"/>
                      <a:pt x="127223" y="1732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3" name="Graphic 4">
              <a:extLst>
                <a:ext uri="{FF2B5EF4-FFF2-40B4-BE49-F238E27FC236}">
                  <a16:creationId xmlns:a16="http://schemas.microsoft.com/office/drawing/2014/main" id="{2B8386B2-056A-A917-1B04-E7736A7A650D}"/>
                </a:ext>
              </a:extLst>
            </p:cNvPr>
            <p:cNvGrpSpPr/>
            <p:nvPr/>
          </p:nvGrpSpPr>
          <p:grpSpPr>
            <a:xfrm>
              <a:off x="4501166" y="3673531"/>
              <a:ext cx="192803" cy="588212"/>
              <a:chOff x="4501166" y="3673531"/>
              <a:chExt cx="192803" cy="588212"/>
            </a:xfrm>
          </p:grpSpPr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75462CCF-4B79-6D06-E7DF-361D8AF75774}"/>
                  </a:ext>
                </a:extLst>
              </p:cNvPr>
              <p:cNvSpPr/>
              <p:nvPr/>
            </p:nvSpPr>
            <p:spPr>
              <a:xfrm>
                <a:off x="4505703" y="3678082"/>
                <a:ext cx="183674" cy="579126"/>
              </a:xfrm>
              <a:custGeom>
                <a:avLst/>
                <a:gdLst>
                  <a:gd name="connsiteX0" fmla="*/ 183675 w 183674"/>
                  <a:gd name="connsiteY0" fmla="*/ 0 h 579126"/>
                  <a:gd name="connsiteX1" fmla="*/ 64766 w 183674"/>
                  <a:gd name="connsiteY1" fmla="*/ 15380 h 579126"/>
                  <a:gd name="connsiteX2" fmla="*/ 8951 w 183674"/>
                  <a:gd name="connsiteY2" fmla="*/ 4096 h 579126"/>
                  <a:gd name="connsiteX3" fmla="*/ 11749 w 183674"/>
                  <a:gd name="connsiteY3" fmla="*/ 20135 h 579126"/>
                  <a:gd name="connsiteX4" fmla="*/ 23856 w 183674"/>
                  <a:gd name="connsiteY4" fmla="*/ 118726 h 579126"/>
                  <a:gd name="connsiteX5" fmla="*/ 13944 w 183674"/>
                  <a:gd name="connsiteY5" fmla="*/ 173005 h 579126"/>
                  <a:gd name="connsiteX6" fmla="*/ 4032 w 183674"/>
                  <a:gd name="connsiteY6" fmla="*/ 374612 h 579126"/>
                  <a:gd name="connsiteX7" fmla="*/ 15809 w 183674"/>
                  <a:gd name="connsiteY7" fmla="*/ 485729 h 579126"/>
                  <a:gd name="connsiteX8" fmla="*/ 23161 w 183674"/>
                  <a:gd name="connsiteY8" fmla="*/ 540794 h 579126"/>
                  <a:gd name="connsiteX9" fmla="*/ 117838 w 183674"/>
                  <a:gd name="connsiteY9" fmla="*/ 579126 h 579126"/>
                  <a:gd name="connsiteX10" fmla="*/ 127805 w 183674"/>
                  <a:gd name="connsiteY10" fmla="*/ 471977 h 579126"/>
                  <a:gd name="connsiteX11" fmla="*/ 130676 w 183674"/>
                  <a:gd name="connsiteY11" fmla="*/ 451055 h 579126"/>
                  <a:gd name="connsiteX12" fmla="*/ 143898 w 183674"/>
                  <a:gd name="connsiteY12" fmla="*/ 377940 h 579126"/>
                  <a:gd name="connsiteX13" fmla="*/ 150500 w 183674"/>
                  <a:gd name="connsiteY13" fmla="*/ 270498 h 579126"/>
                  <a:gd name="connsiteX14" fmla="*/ 142508 w 183674"/>
                  <a:gd name="connsiteY14" fmla="*/ 238019 h 579126"/>
                  <a:gd name="connsiteX15" fmla="*/ 157395 w 183674"/>
                  <a:gd name="connsiteY15" fmla="*/ 138843 h 579126"/>
                  <a:gd name="connsiteX16" fmla="*/ 183547 w 183674"/>
                  <a:gd name="connsiteY16" fmla="*/ 26810 h 579126"/>
                  <a:gd name="connsiteX17" fmla="*/ 183675 w 183674"/>
                  <a:gd name="connsiteY17" fmla="*/ 0 h 579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674" h="579126">
                    <a:moveTo>
                      <a:pt x="183675" y="0"/>
                    </a:moveTo>
                    <a:cubicBezTo>
                      <a:pt x="146861" y="15161"/>
                      <a:pt x="107231" y="25219"/>
                      <a:pt x="64766" y="15380"/>
                    </a:cubicBezTo>
                    <a:cubicBezTo>
                      <a:pt x="46167" y="12271"/>
                      <a:pt x="27568" y="1518"/>
                      <a:pt x="8951" y="4096"/>
                    </a:cubicBezTo>
                    <a:cubicBezTo>
                      <a:pt x="9884" y="9693"/>
                      <a:pt x="10816" y="15088"/>
                      <a:pt x="11749" y="20135"/>
                    </a:cubicBezTo>
                    <a:cubicBezTo>
                      <a:pt x="24971" y="92135"/>
                      <a:pt x="23856" y="118726"/>
                      <a:pt x="23856" y="118726"/>
                    </a:cubicBezTo>
                    <a:cubicBezTo>
                      <a:pt x="23856" y="118726"/>
                      <a:pt x="20546" y="153070"/>
                      <a:pt x="13944" y="173005"/>
                    </a:cubicBezTo>
                    <a:cubicBezTo>
                      <a:pt x="7342" y="192938"/>
                      <a:pt x="-6978" y="257184"/>
                      <a:pt x="4032" y="374612"/>
                    </a:cubicBezTo>
                    <a:cubicBezTo>
                      <a:pt x="8457" y="421795"/>
                      <a:pt x="12517" y="458572"/>
                      <a:pt x="15809" y="485729"/>
                    </a:cubicBezTo>
                    <a:cubicBezTo>
                      <a:pt x="19357" y="515063"/>
                      <a:pt x="21990" y="533077"/>
                      <a:pt x="23161" y="540794"/>
                    </a:cubicBezTo>
                    <a:cubicBezTo>
                      <a:pt x="49880" y="563654"/>
                      <a:pt x="83511" y="578925"/>
                      <a:pt x="117838" y="579126"/>
                    </a:cubicBezTo>
                    <a:cubicBezTo>
                      <a:pt x="119594" y="539771"/>
                      <a:pt x="124586" y="496794"/>
                      <a:pt x="127805" y="471977"/>
                    </a:cubicBezTo>
                    <a:cubicBezTo>
                      <a:pt x="129469" y="459065"/>
                      <a:pt x="130676" y="451055"/>
                      <a:pt x="130676" y="451055"/>
                    </a:cubicBezTo>
                    <a:lnTo>
                      <a:pt x="143898" y="377940"/>
                    </a:lnTo>
                    <a:cubicBezTo>
                      <a:pt x="143898" y="377940"/>
                      <a:pt x="163722" y="295973"/>
                      <a:pt x="150500" y="270498"/>
                    </a:cubicBezTo>
                    <a:cubicBezTo>
                      <a:pt x="146514" y="262817"/>
                      <a:pt x="144026" y="250911"/>
                      <a:pt x="142508" y="238019"/>
                    </a:cubicBezTo>
                    <a:cubicBezTo>
                      <a:pt x="138522" y="204259"/>
                      <a:pt x="143935" y="170023"/>
                      <a:pt x="157395" y="138843"/>
                    </a:cubicBezTo>
                    <a:cubicBezTo>
                      <a:pt x="169703" y="110313"/>
                      <a:pt x="184168" y="67812"/>
                      <a:pt x="183547" y="26810"/>
                    </a:cubicBezTo>
                    <a:cubicBezTo>
                      <a:pt x="183400" y="17026"/>
                      <a:pt x="183455" y="8138"/>
                      <a:pt x="1836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6133E3B3-C31E-9BAF-3C6A-35A89A00A42F}"/>
                  </a:ext>
                </a:extLst>
              </p:cNvPr>
              <p:cNvSpPr/>
              <p:nvPr/>
            </p:nvSpPr>
            <p:spPr>
              <a:xfrm>
                <a:off x="4501166" y="3673531"/>
                <a:ext cx="192803" cy="588212"/>
              </a:xfrm>
              <a:custGeom>
                <a:avLst/>
                <a:gdLst>
                  <a:gd name="connsiteX0" fmla="*/ 122393 w 192803"/>
                  <a:gd name="connsiteY0" fmla="*/ 588213 h 588212"/>
                  <a:gd name="connsiteX1" fmla="*/ 122375 w 192803"/>
                  <a:gd name="connsiteY1" fmla="*/ 588213 h 588212"/>
                  <a:gd name="connsiteX2" fmla="*/ 24754 w 192803"/>
                  <a:gd name="connsiteY2" fmla="*/ 548784 h 588212"/>
                  <a:gd name="connsiteX3" fmla="*/ 23199 w 192803"/>
                  <a:gd name="connsiteY3" fmla="*/ 546004 h 588212"/>
                  <a:gd name="connsiteX4" fmla="*/ 15829 w 192803"/>
                  <a:gd name="connsiteY4" fmla="*/ 490811 h 588212"/>
                  <a:gd name="connsiteX5" fmla="*/ 4033 w 192803"/>
                  <a:gd name="connsiteY5" fmla="*/ 379565 h 588212"/>
                  <a:gd name="connsiteX6" fmla="*/ 14165 w 192803"/>
                  <a:gd name="connsiteY6" fmla="*/ 176111 h 588212"/>
                  <a:gd name="connsiteX7" fmla="*/ 23857 w 192803"/>
                  <a:gd name="connsiteY7" fmla="*/ 122838 h 588212"/>
                  <a:gd name="connsiteX8" fmla="*/ 11806 w 192803"/>
                  <a:gd name="connsiteY8" fmla="*/ 25509 h 588212"/>
                  <a:gd name="connsiteX9" fmla="*/ 9008 w 192803"/>
                  <a:gd name="connsiteY9" fmla="*/ 9397 h 588212"/>
                  <a:gd name="connsiteX10" fmla="*/ 9831 w 192803"/>
                  <a:gd name="connsiteY10" fmla="*/ 5941 h 588212"/>
                  <a:gd name="connsiteX11" fmla="*/ 12885 w 192803"/>
                  <a:gd name="connsiteY11" fmla="*/ 4130 h 588212"/>
                  <a:gd name="connsiteX12" fmla="*/ 50357 w 192803"/>
                  <a:gd name="connsiteY12" fmla="*/ 10165 h 588212"/>
                  <a:gd name="connsiteX13" fmla="*/ 70071 w 192803"/>
                  <a:gd name="connsiteY13" fmla="*/ 15451 h 588212"/>
                  <a:gd name="connsiteX14" fmla="*/ 186493 w 192803"/>
                  <a:gd name="connsiteY14" fmla="*/ 345 h 588212"/>
                  <a:gd name="connsiteX15" fmla="*/ 190827 w 192803"/>
                  <a:gd name="connsiteY15" fmla="*/ 802 h 588212"/>
                  <a:gd name="connsiteX16" fmla="*/ 192802 w 192803"/>
                  <a:gd name="connsiteY16" fmla="*/ 4697 h 588212"/>
                  <a:gd name="connsiteX17" fmla="*/ 192674 w 192803"/>
                  <a:gd name="connsiteY17" fmla="*/ 31270 h 588212"/>
                  <a:gd name="connsiteX18" fmla="*/ 166157 w 192803"/>
                  <a:gd name="connsiteY18" fmla="*/ 145186 h 588212"/>
                  <a:gd name="connsiteX19" fmla="*/ 151617 w 192803"/>
                  <a:gd name="connsiteY19" fmla="*/ 242002 h 588212"/>
                  <a:gd name="connsiteX20" fmla="*/ 159134 w 192803"/>
                  <a:gd name="connsiteY20" fmla="*/ 272909 h 588212"/>
                  <a:gd name="connsiteX21" fmla="*/ 152916 w 192803"/>
                  <a:gd name="connsiteY21" fmla="*/ 383533 h 588212"/>
                  <a:gd name="connsiteX22" fmla="*/ 139749 w 192803"/>
                  <a:gd name="connsiteY22" fmla="*/ 456374 h 588212"/>
                  <a:gd name="connsiteX23" fmla="*/ 139749 w 192803"/>
                  <a:gd name="connsiteY23" fmla="*/ 456374 h 588212"/>
                  <a:gd name="connsiteX24" fmla="*/ 136914 w 192803"/>
                  <a:gd name="connsiteY24" fmla="*/ 477077 h 588212"/>
                  <a:gd name="connsiteX25" fmla="*/ 126984 w 192803"/>
                  <a:gd name="connsiteY25" fmla="*/ 583842 h 588212"/>
                  <a:gd name="connsiteX26" fmla="*/ 122393 w 192803"/>
                  <a:gd name="connsiteY26" fmla="*/ 588213 h 588212"/>
                  <a:gd name="connsiteX27" fmla="*/ 31977 w 192803"/>
                  <a:gd name="connsiteY27" fmla="*/ 542932 h 588212"/>
                  <a:gd name="connsiteX28" fmla="*/ 118041 w 192803"/>
                  <a:gd name="connsiteY28" fmla="*/ 578959 h 588212"/>
                  <a:gd name="connsiteX29" fmla="*/ 127825 w 192803"/>
                  <a:gd name="connsiteY29" fmla="*/ 475906 h 588212"/>
                  <a:gd name="connsiteX30" fmla="*/ 130696 w 192803"/>
                  <a:gd name="connsiteY30" fmla="*/ 454893 h 588212"/>
                  <a:gd name="connsiteX31" fmla="*/ 143937 w 192803"/>
                  <a:gd name="connsiteY31" fmla="*/ 381649 h 588212"/>
                  <a:gd name="connsiteX32" fmla="*/ 150977 w 192803"/>
                  <a:gd name="connsiteY32" fmla="*/ 277115 h 588212"/>
                  <a:gd name="connsiteX33" fmla="*/ 142510 w 192803"/>
                  <a:gd name="connsiteY33" fmla="*/ 243063 h 588212"/>
                  <a:gd name="connsiteX34" fmla="*/ 157744 w 192803"/>
                  <a:gd name="connsiteY34" fmla="*/ 141547 h 588212"/>
                  <a:gd name="connsiteX35" fmla="*/ 183512 w 192803"/>
                  <a:gd name="connsiteY35" fmla="*/ 31398 h 588212"/>
                  <a:gd name="connsiteX36" fmla="*/ 183494 w 192803"/>
                  <a:gd name="connsiteY36" fmla="*/ 11391 h 588212"/>
                  <a:gd name="connsiteX37" fmla="*/ 68279 w 192803"/>
                  <a:gd name="connsiteY37" fmla="*/ 24394 h 588212"/>
                  <a:gd name="connsiteX38" fmla="*/ 47577 w 192803"/>
                  <a:gd name="connsiteY38" fmla="*/ 18871 h 588212"/>
                  <a:gd name="connsiteX39" fmla="*/ 18847 w 192803"/>
                  <a:gd name="connsiteY39" fmla="*/ 12835 h 588212"/>
                  <a:gd name="connsiteX40" fmla="*/ 20785 w 192803"/>
                  <a:gd name="connsiteY40" fmla="*/ 23863 h 588212"/>
                  <a:gd name="connsiteX41" fmla="*/ 32965 w 192803"/>
                  <a:gd name="connsiteY41" fmla="*/ 123460 h 588212"/>
                  <a:gd name="connsiteX42" fmla="*/ 22833 w 192803"/>
                  <a:gd name="connsiteY42" fmla="*/ 178982 h 588212"/>
                  <a:gd name="connsiteX43" fmla="*/ 13141 w 192803"/>
                  <a:gd name="connsiteY43" fmla="*/ 378705 h 588212"/>
                  <a:gd name="connsiteX44" fmla="*/ 24900 w 192803"/>
                  <a:gd name="connsiteY44" fmla="*/ 489713 h 588212"/>
                  <a:gd name="connsiteX45" fmla="*/ 31977 w 192803"/>
                  <a:gd name="connsiteY45" fmla="*/ 542932 h 588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92803" h="588212">
                    <a:moveTo>
                      <a:pt x="122393" y="588213"/>
                    </a:moveTo>
                    <a:cubicBezTo>
                      <a:pt x="122393" y="588213"/>
                      <a:pt x="122375" y="588213"/>
                      <a:pt x="122375" y="588213"/>
                    </a:cubicBezTo>
                    <a:cubicBezTo>
                      <a:pt x="88908" y="588011"/>
                      <a:pt x="54234" y="574021"/>
                      <a:pt x="24754" y="548784"/>
                    </a:cubicBezTo>
                    <a:cubicBezTo>
                      <a:pt x="23912" y="548070"/>
                      <a:pt x="23364" y="547083"/>
                      <a:pt x="23199" y="546004"/>
                    </a:cubicBezTo>
                    <a:cubicBezTo>
                      <a:pt x="21955" y="537902"/>
                      <a:pt x="19359" y="519962"/>
                      <a:pt x="15829" y="490811"/>
                    </a:cubicBezTo>
                    <a:cubicBezTo>
                      <a:pt x="11824" y="457673"/>
                      <a:pt x="7855" y="420256"/>
                      <a:pt x="4033" y="379565"/>
                    </a:cubicBezTo>
                    <a:cubicBezTo>
                      <a:pt x="-8000" y="251275"/>
                      <a:pt x="10361" y="187559"/>
                      <a:pt x="14165" y="176111"/>
                    </a:cubicBezTo>
                    <a:cubicBezTo>
                      <a:pt x="20529" y="156890"/>
                      <a:pt x="23839" y="123167"/>
                      <a:pt x="23857" y="122838"/>
                    </a:cubicBezTo>
                    <a:cubicBezTo>
                      <a:pt x="23857" y="122838"/>
                      <a:pt x="24717" y="95881"/>
                      <a:pt x="11806" y="25509"/>
                    </a:cubicBezTo>
                    <a:cubicBezTo>
                      <a:pt x="10873" y="20425"/>
                      <a:pt x="9940" y="15030"/>
                      <a:pt x="9008" y="9397"/>
                    </a:cubicBezTo>
                    <a:cubicBezTo>
                      <a:pt x="8807" y="8172"/>
                      <a:pt x="9099" y="6928"/>
                      <a:pt x="9831" y="5941"/>
                    </a:cubicBezTo>
                    <a:cubicBezTo>
                      <a:pt x="10562" y="4953"/>
                      <a:pt x="11660" y="4295"/>
                      <a:pt x="12885" y="4130"/>
                    </a:cubicBezTo>
                    <a:cubicBezTo>
                      <a:pt x="25723" y="2338"/>
                      <a:pt x="38250" y="6325"/>
                      <a:pt x="50357" y="10165"/>
                    </a:cubicBezTo>
                    <a:cubicBezTo>
                      <a:pt x="57178" y="12323"/>
                      <a:pt x="63616" y="14372"/>
                      <a:pt x="70071" y="15451"/>
                    </a:cubicBezTo>
                    <a:cubicBezTo>
                      <a:pt x="105477" y="23644"/>
                      <a:pt x="141303" y="18962"/>
                      <a:pt x="186493" y="345"/>
                    </a:cubicBezTo>
                    <a:cubicBezTo>
                      <a:pt x="187919" y="-241"/>
                      <a:pt x="189565" y="-76"/>
                      <a:pt x="190827" y="802"/>
                    </a:cubicBezTo>
                    <a:cubicBezTo>
                      <a:pt x="192107" y="1680"/>
                      <a:pt x="192839" y="3143"/>
                      <a:pt x="192802" y="4697"/>
                    </a:cubicBezTo>
                    <a:cubicBezTo>
                      <a:pt x="192564" y="13091"/>
                      <a:pt x="192528" y="22016"/>
                      <a:pt x="192674" y="31270"/>
                    </a:cubicBezTo>
                    <a:cubicBezTo>
                      <a:pt x="193332" y="73113"/>
                      <a:pt x="178611" y="116309"/>
                      <a:pt x="166157" y="145186"/>
                    </a:cubicBezTo>
                    <a:cubicBezTo>
                      <a:pt x="152806" y="176111"/>
                      <a:pt x="147795" y="209596"/>
                      <a:pt x="151617" y="242002"/>
                    </a:cubicBezTo>
                    <a:cubicBezTo>
                      <a:pt x="153282" y="256139"/>
                      <a:pt x="155805" y="266545"/>
                      <a:pt x="159134" y="272909"/>
                    </a:cubicBezTo>
                    <a:cubicBezTo>
                      <a:pt x="172978" y="299610"/>
                      <a:pt x="153739" y="380132"/>
                      <a:pt x="152916" y="383533"/>
                    </a:cubicBezTo>
                    <a:lnTo>
                      <a:pt x="139749" y="456374"/>
                    </a:lnTo>
                    <a:lnTo>
                      <a:pt x="139749" y="456374"/>
                    </a:lnTo>
                    <a:cubicBezTo>
                      <a:pt x="139749" y="456374"/>
                      <a:pt x="138578" y="464312"/>
                      <a:pt x="136914" y="477077"/>
                    </a:cubicBezTo>
                    <a:cubicBezTo>
                      <a:pt x="133969" y="499772"/>
                      <a:pt x="128776" y="543809"/>
                      <a:pt x="126984" y="583842"/>
                    </a:cubicBezTo>
                    <a:cubicBezTo>
                      <a:pt x="126856" y="586292"/>
                      <a:pt x="124844" y="588213"/>
                      <a:pt x="122393" y="588213"/>
                    </a:cubicBezTo>
                    <a:close/>
                    <a:moveTo>
                      <a:pt x="31977" y="542932"/>
                    </a:moveTo>
                    <a:cubicBezTo>
                      <a:pt x="58239" y="564968"/>
                      <a:pt x="88579" y="577661"/>
                      <a:pt x="118041" y="578959"/>
                    </a:cubicBezTo>
                    <a:cubicBezTo>
                      <a:pt x="120016" y="539841"/>
                      <a:pt x="124972" y="497888"/>
                      <a:pt x="127825" y="475906"/>
                    </a:cubicBezTo>
                    <a:cubicBezTo>
                      <a:pt x="129507" y="462940"/>
                      <a:pt x="130696" y="454893"/>
                      <a:pt x="130696" y="454893"/>
                    </a:cubicBezTo>
                    <a:lnTo>
                      <a:pt x="143937" y="381649"/>
                    </a:lnTo>
                    <a:cubicBezTo>
                      <a:pt x="149386" y="359046"/>
                      <a:pt x="161182" y="296775"/>
                      <a:pt x="150977" y="277115"/>
                    </a:cubicBezTo>
                    <a:cubicBezTo>
                      <a:pt x="147155" y="269745"/>
                      <a:pt x="144302" y="258297"/>
                      <a:pt x="142510" y="243063"/>
                    </a:cubicBezTo>
                    <a:cubicBezTo>
                      <a:pt x="138487" y="209047"/>
                      <a:pt x="143754" y="173953"/>
                      <a:pt x="157744" y="141547"/>
                    </a:cubicBezTo>
                    <a:cubicBezTo>
                      <a:pt x="169851" y="113511"/>
                      <a:pt x="184134" y="71631"/>
                      <a:pt x="183512" y="31398"/>
                    </a:cubicBezTo>
                    <a:cubicBezTo>
                      <a:pt x="183402" y="24521"/>
                      <a:pt x="183402" y="17828"/>
                      <a:pt x="183494" y="11391"/>
                    </a:cubicBezTo>
                    <a:cubicBezTo>
                      <a:pt x="152605" y="23534"/>
                      <a:pt x="112646" y="34671"/>
                      <a:pt x="68279" y="24394"/>
                    </a:cubicBezTo>
                    <a:cubicBezTo>
                      <a:pt x="61458" y="23260"/>
                      <a:pt x="54399" y="21028"/>
                      <a:pt x="47577" y="18871"/>
                    </a:cubicBezTo>
                    <a:cubicBezTo>
                      <a:pt x="37610" y="15725"/>
                      <a:pt x="28046" y="12653"/>
                      <a:pt x="18847" y="12835"/>
                    </a:cubicBezTo>
                    <a:cubicBezTo>
                      <a:pt x="19505" y="16658"/>
                      <a:pt x="20145" y="20333"/>
                      <a:pt x="20785" y="23863"/>
                    </a:cubicBezTo>
                    <a:cubicBezTo>
                      <a:pt x="33934" y="95534"/>
                      <a:pt x="33020" y="122363"/>
                      <a:pt x="32965" y="123460"/>
                    </a:cubicBezTo>
                    <a:cubicBezTo>
                      <a:pt x="32819" y="125142"/>
                      <a:pt x="29527" y="158792"/>
                      <a:pt x="22833" y="178982"/>
                    </a:cubicBezTo>
                    <a:cubicBezTo>
                      <a:pt x="19139" y="190156"/>
                      <a:pt x="1272" y="252243"/>
                      <a:pt x="13141" y="378705"/>
                    </a:cubicBezTo>
                    <a:cubicBezTo>
                      <a:pt x="16945" y="419305"/>
                      <a:pt x="20913" y="456667"/>
                      <a:pt x="24900" y="489713"/>
                    </a:cubicBezTo>
                    <a:cubicBezTo>
                      <a:pt x="28192" y="516853"/>
                      <a:pt x="30661" y="534208"/>
                      <a:pt x="31977" y="5429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6" name="Graphic 4">
              <a:extLst>
                <a:ext uri="{FF2B5EF4-FFF2-40B4-BE49-F238E27FC236}">
                  <a16:creationId xmlns:a16="http://schemas.microsoft.com/office/drawing/2014/main" id="{81FD5EAC-D48A-40AB-3187-31F32F06FF88}"/>
                </a:ext>
              </a:extLst>
            </p:cNvPr>
            <p:cNvGrpSpPr/>
            <p:nvPr/>
          </p:nvGrpSpPr>
          <p:grpSpPr>
            <a:xfrm>
              <a:off x="4719901" y="3454761"/>
              <a:ext cx="138382" cy="141774"/>
              <a:chOff x="4719901" y="3454761"/>
              <a:chExt cx="138382" cy="141774"/>
            </a:xfrm>
          </p:grpSpPr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859D0A01-066F-0404-2DC1-2997B134E61A}"/>
                  </a:ext>
                </a:extLst>
              </p:cNvPr>
              <p:cNvSpPr/>
              <p:nvPr/>
            </p:nvSpPr>
            <p:spPr>
              <a:xfrm>
                <a:off x="4724454" y="3459363"/>
                <a:ext cx="129259" cy="132600"/>
              </a:xfrm>
              <a:custGeom>
                <a:avLst/>
                <a:gdLst>
                  <a:gd name="connsiteX0" fmla="*/ 129259 w 129259"/>
                  <a:gd name="connsiteY0" fmla="*/ 108534 h 132600"/>
                  <a:gd name="connsiteX1" fmla="*/ 83558 w 129259"/>
                  <a:gd name="connsiteY1" fmla="*/ 44928 h 132600"/>
                  <a:gd name="connsiteX2" fmla="*/ 64703 w 129259"/>
                  <a:gd name="connsiteY2" fmla="*/ 3305 h 132600"/>
                  <a:gd name="connsiteX3" fmla="*/ 0 w 129259"/>
                  <a:gd name="connsiteY3" fmla="*/ 132601 h 132600"/>
                  <a:gd name="connsiteX4" fmla="*/ 129259 w 129259"/>
                  <a:gd name="connsiteY4" fmla="*/ 108534 h 13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259" h="132600">
                    <a:moveTo>
                      <a:pt x="129259" y="108534"/>
                    </a:moveTo>
                    <a:cubicBezTo>
                      <a:pt x="115525" y="86899"/>
                      <a:pt x="98024" y="66673"/>
                      <a:pt x="83558" y="44928"/>
                    </a:cubicBezTo>
                    <a:cubicBezTo>
                      <a:pt x="72238" y="29786"/>
                      <a:pt x="72238" y="7090"/>
                      <a:pt x="64703" y="3305"/>
                    </a:cubicBezTo>
                    <a:cubicBezTo>
                      <a:pt x="5084" y="-18732"/>
                      <a:pt x="21177" y="74518"/>
                      <a:pt x="0" y="132601"/>
                    </a:cubicBezTo>
                    <a:cubicBezTo>
                      <a:pt x="35680" y="116928"/>
                      <a:pt x="85862" y="102572"/>
                      <a:pt x="129259" y="1085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B87D1545-ADD3-29B7-6337-068A46860237}"/>
                  </a:ext>
                </a:extLst>
              </p:cNvPr>
              <p:cNvSpPr/>
              <p:nvPr/>
            </p:nvSpPr>
            <p:spPr>
              <a:xfrm>
                <a:off x="4719901" y="3454761"/>
                <a:ext cx="138382" cy="141774"/>
              </a:xfrm>
              <a:custGeom>
                <a:avLst/>
                <a:gdLst>
                  <a:gd name="connsiteX0" fmla="*/ 4572 w 138382"/>
                  <a:gd name="connsiteY0" fmla="*/ 141775 h 141774"/>
                  <a:gd name="connsiteX1" fmla="*/ 1444 w 138382"/>
                  <a:gd name="connsiteY1" fmla="*/ 140531 h 141774"/>
                  <a:gd name="connsiteX2" fmla="*/ 274 w 138382"/>
                  <a:gd name="connsiteY2" fmla="*/ 135630 h 141774"/>
                  <a:gd name="connsiteX3" fmla="*/ 12490 w 138382"/>
                  <a:gd name="connsiteY3" fmla="*/ 75901 h 141774"/>
                  <a:gd name="connsiteX4" fmla="*/ 38349 w 138382"/>
                  <a:gd name="connsiteY4" fmla="*/ 3938 h 141774"/>
                  <a:gd name="connsiteX5" fmla="*/ 70847 w 138382"/>
                  <a:gd name="connsiteY5" fmla="*/ 3609 h 141774"/>
                  <a:gd name="connsiteX6" fmla="*/ 71323 w 138382"/>
                  <a:gd name="connsiteY6" fmla="*/ 3810 h 141774"/>
                  <a:gd name="connsiteX7" fmla="*/ 81546 w 138382"/>
                  <a:gd name="connsiteY7" fmla="*/ 22757 h 141774"/>
                  <a:gd name="connsiteX8" fmla="*/ 91769 w 138382"/>
                  <a:gd name="connsiteY8" fmla="*/ 46769 h 141774"/>
                  <a:gd name="connsiteX9" fmla="*/ 113239 w 138382"/>
                  <a:gd name="connsiteY9" fmla="*/ 76432 h 141774"/>
                  <a:gd name="connsiteX10" fmla="*/ 137671 w 138382"/>
                  <a:gd name="connsiteY10" fmla="*/ 110667 h 141774"/>
                  <a:gd name="connsiteX11" fmla="*/ 137653 w 138382"/>
                  <a:gd name="connsiteY11" fmla="*/ 115587 h 141774"/>
                  <a:gd name="connsiteX12" fmla="*/ 133191 w 138382"/>
                  <a:gd name="connsiteY12" fmla="*/ 117653 h 141774"/>
                  <a:gd name="connsiteX13" fmla="*/ 6400 w 138382"/>
                  <a:gd name="connsiteY13" fmla="*/ 141373 h 141774"/>
                  <a:gd name="connsiteX14" fmla="*/ 4572 w 138382"/>
                  <a:gd name="connsiteY14" fmla="*/ 141775 h 141774"/>
                  <a:gd name="connsiteX15" fmla="*/ 53236 w 138382"/>
                  <a:gd name="connsiteY15" fmla="*/ 9150 h 141774"/>
                  <a:gd name="connsiteX16" fmla="*/ 43049 w 138382"/>
                  <a:gd name="connsiteY16" fmla="*/ 11766 h 141774"/>
                  <a:gd name="connsiteX17" fmla="*/ 21543 w 138382"/>
                  <a:gd name="connsiteY17" fmla="*/ 77127 h 141774"/>
                  <a:gd name="connsiteX18" fmla="*/ 11978 w 138382"/>
                  <a:gd name="connsiteY18" fmla="*/ 129101 h 141774"/>
                  <a:gd name="connsiteX19" fmla="*/ 124669 w 138382"/>
                  <a:gd name="connsiteY19" fmla="*/ 107576 h 141774"/>
                  <a:gd name="connsiteX20" fmla="*/ 105942 w 138382"/>
                  <a:gd name="connsiteY20" fmla="*/ 81937 h 141774"/>
                  <a:gd name="connsiteX21" fmla="*/ 84307 w 138382"/>
                  <a:gd name="connsiteY21" fmla="*/ 52036 h 141774"/>
                  <a:gd name="connsiteX22" fmla="*/ 72767 w 138382"/>
                  <a:gd name="connsiteY22" fmla="*/ 25317 h 141774"/>
                  <a:gd name="connsiteX23" fmla="*/ 67354 w 138382"/>
                  <a:gd name="connsiteY23" fmla="*/ 12040 h 141774"/>
                  <a:gd name="connsiteX24" fmla="*/ 53236 w 138382"/>
                  <a:gd name="connsiteY24" fmla="*/ 9150 h 14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8382" h="141774">
                    <a:moveTo>
                      <a:pt x="4572" y="141775"/>
                    </a:moveTo>
                    <a:cubicBezTo>
                      <a:pt x="3438" y="141775"/>
                      <a:pt x="2304" y="141354"/>
                      <a:pt x="1444" y="140531"/>
                    </a:cubicBezTo>
                    <a:cubicBezTo>
                      <a:pt x="109" y="139288"/>
                      <a:pt x="-348" y="137349"/>
                      <a:pt x="274" y="135630"/>
                    </a:cubicBezTo>
                    <a:cubicBezTo>
                      <a:pt x="6784" y="117781"/>
                      <a:pt x="9674" y="96494"/>
                      <a:pt x="12490" y="75901"/>
                    </a:cubicBezTo>
                    <a:cubicBezTo>
                      <a:pt x="16989" y="42910"/>
                      <a:pt x="20866" y="14417"/>
                      <a:pt x="38349" y="3938"/>
                    </a:cubicBezTo>
                    <a:cubicBezTo>
                      <a:pt x="46908" y="-1201"/>
                      <a:pt x="57552" y="-1310"/>
                      <a:pt x="70847" y="3609"/>
                    </a:cubicBezTo>
                    <a:cubicBezTo>
                      <a:pt x="71012" y="3664"/>
                      <a:pt x="71158" y="3737"/>
                      <a:pt x="71323" y="3810"/>
                    </a:cubicBezTo>
                    <a:cubicBezTo>
                      <a:pt x="76809" y="6572"/>
                      <a:pt x="78894" y="13722"/>
                      <a:pt x="81546" y="22757"/>
                    </a:cubicBezTo>
                    <a:cubicBezTo>
                      <a:pt x="83868" y="30712"/>
                      <a:pt x="86520" y="39746"/>
                      <a:pt x="91769" y="46769"/>
                    </a:cubicBezTo>
                    <a:cubicBezTo>
                      <a:pt x="98572" y="56992"/>
                      <a:pt x="106015" y="66867"/>
                      <a:pt x="113239" y="76432"/>
                    </a:cubicBezTo>
                    <a:cubicBezTo>
                      <a:pt x="121596" y="87496"/>
                      <a:pt x="130228" y="98944"/>
                      <a:pt x="137671" y="110667"/>
                    </a:cubicBezTo>
                    <a:cubicBezTo>
                      <a:pt x="138622" y="112167"/>
                      <a:pt x="138622" y="114087"/>
                      <a:pt x="137653" y="115587"/>
                    </a:cubicBezTo>
                    <a:cubicBezTo>
                      <a:pt x="136684" y="117086"/>
                      <a:pt x="134947" y="117873"/>
                      <a:pt x="133191" y="117653"/>
                    </a:cubicBezTo>
                    <a:cubicBezTo>
                      <a:pt x="83155" y="110758"/>
                      <a:pt x="27852" y="131954"/>
                      <a:pt x="6400" y="141373"/>
                    </a:cubicBezTo>
                    <a:cubicBezTo>
                      <a:pt x="5815" y="141647"/>
                      <a:pt x="5193" y="141775"/>
                      <a:pt x="4572" y="141775"/>
                    </a:cubicBezTo>
                    <a:close/>
                    <a:moveTo>
                      <a:pt x="53236" y="9150"/>
                    </a:moveTo>
                    <a:cubicBezTo>
                      <a:pt x="49341" y="9150"/>
                      <a:pt x="45957" y="10028"/>
                      <a:pt x="43049" y="11766"/>
                    </a:cubicBezTo>
                    <a:cubicBezTo>
                      <a:pt x="29333" y="19995"/>
                      <a:pt x="25548" y="47756"/>
                      <a:pt x="21543" y="77127"/>
                    </a:cubicBezTo>
                    <a:cubicBezTo>
                      <a:pt x="19147" y="94683"/>
                      <a:pt x="16697" y="112734"/>
                      <a:pt x="11978" y="129101"/>
                    </a:cubicBezTo>
                    <a:cubicBezTo>
                      <a:pt x="36466" y="119244"/>
                      <a:pt x="81381" y="104486"/>
                      <a:pt x="124669" y="107576"/>
                    </a:cubicBezTo>
                    <a:cubicBezTo>
                      <a:pt x="118725" y="98890"/>
                      <a:pt x="112251" y="90294"/>
                      <a:pt x="105942" y="81937"/>
                    </a:cubicBezTo>
                    <a:cubicBezTo>
                      <a:pt x="98645" y="72280"/>
                      <a:pt x="91110" y="62277"/>
                      <a:pt x="84307" y="52036"/>
                    </a:cubicBezTo>
                    <a:cubicBezTo>
                      <a:pt x="78217" y="43879"/>
                      <a:pt x="75200" y="33583"/>
                      <a:pt x="72767" y="25317"/>
                    </a:cubicBezTo>
                    <a:cubicBezTo>
                      <a:pt x="71195" y="19940"/>
                      <a:pt x="69238" y="13283"/>
                      <a:pt x="67354" y="12040"/>
                    </a:cubicBezTo>
                    <a:cubicBezTo>
                      <a:pt x="62032" y="10138"/>
                      <a:pt x="57351" y="9150"/>
                      <a:pt x="53236" y="91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9" name="Graphic 4">
              <a:extLst>
                <a:ext uri="{FF2B5EF4-FFF2-40B4-BE49-F238E27FC236}">
                  <a16:creationId xmlns:a16="http://schemas.microsoft.com/office/drawing/2014/main" id="{A4BFD7C2-F6B3-5E34-B66D-939A340613D6}"/>
                </a:ext>
              </a:extLst>
            </p:cNvPr>
            <p:cNvGrpSpPr/>
            <p:nvPr/>
          </p:nvGrpSpPr>
          <p:grpSpPr>
            <a:xfrm>
              <a:off x="4702001" y="3561943"/>
              <a:ext cx="198526" cy="526082"/>
              <a:chOff x="4702001" y="3561943"/>
              <a:chExt cx="198526" cy="526082"/>
            </a:xfrm>
          </p:grpSpPr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FF92164E-A4FF-F05A-DAD4-98D5029F5D72}"/>
                  </a:ext>
                </a:extLst>
              </p:cNvPr>
              <p:cNvSpPr/>
              <p:nvPr/>
            </p:nvSpPr>
            <p:spPr>
              <a:xfrm>
                <a:off x="4706550" y="3566518"/>
                <a:ext cx="189341" cy="516943"/>
              </a:xfrm>
              <a:custGeom>
                <a:avLst/>
                <a:gdLst>
                  <a:gd name="connsiteX0" fmla="*/ 170993 w 189341"/>
                  <a:gd name="connsiteY0" fmla="*/ 150518 h 516943"/>
                  <a:gd name="connsiteX1" fmla="*/ 159983 w 189341"/>
                  <a:gd name="connsiteY1" fmla="*/ 25355 h 516943"/>
                  <a:gd name="connsiteX2" fmla="*/ 160331 w 189341"/>
                  <a:gd name="connsiteY2" fmla="*/ 25702 h 516943"/>
                  <a:gd name="connsiteX3" fmla="*/ 147163 w 189341"/>
                  <a:gd name="connsiteY3" fmla="*/ 1379 h 516943"/>
                  <a:gd name="connsiteX4" fmla="*/ 17922 w 189341"/>
                  <a:gd name="connsiteY4" fmla="*/ 25446 h 516943"/>
                  <a:gd name="connsiteX5" fmla="*/ 0 w 189341"/>
                  <a:gd name="connsiteY5" fmla="*/ 54744 h 516943"/>
                  <a:gd name="connsiteX6" fmla="*/ 28932 w 189341"/>
                  <a:gd name="connsiteY6" fmla="*/ 141667 h 516943"/>
                  <a:gd name="connsiteX7" fmla="*/ 42154 w 189341"/>
                  <a:gd name="connsiteY7" fmla="*/ 211454 h 516943"/>
                  <a:gd name="connsiteX8" fmla="*/ 55778 w 189341"/>
                  <a:gd name="connsiteY8" fmla="*/ 369974 h 516943"/>
                  <a:gd name="connsiteX9" fmla="*/ 75438 w 189341"/>
                  <a:gd name="connsiteY9" fmla="*/ 460335 h 516943"/>
                  <a:gd name="connsiteX10" fmla="*/ 78675 w 189341"/>
                  <a:gd name="connsiteY10" fmla="*/ 480361 h 516943"/>
                  <a:gd name="connsiteX11" fmla="*/ 80248 w 189341"/>
                  <a:gd name="connsiteY11" fmla="*/ 514010 h 516943"/>
                  <a:gd name="connsiteX12" fmla="*/ 169914 w 189341"/>
                  <a:gd name="connsiteY12" fmla="*/ 502909 h 516943"/>
                  <a:gd name="connsiteX13" fmla="*/ 169877 w 189341"/>
                  <a:gd name="connsiteY13" fmla="*/ 502782 h 516943"/>
                  <a:gd name="connsiteX14" fmla="*/ 175949 w 189341"/>
                  <a:gd name="connsiteY14" fmla="*/ 453349 h 516943"/>
                  <a:gd name="connsiteX15" fmla="*/ 187507 w 189341"/>
                  <a:gd name="connsiteY15" fmla="*/ 277912 h 516943"/>
                  <a:gd name="connsiteX16" fmla="*/ 170993 w 189341"/>
                  <a:gd name="connsiteY16" fmla="*/ 150518 h 51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341" h="516943">
                    <a:moveTo>
                      <a:pt x="170993" y="150518"/>
                    </a:moveTo>
                    <a:lnTo>
                      <a:pt x="159983" y="25355"/>
                    </a:lnTo>
                    <a:lnTo>
                      <a:pt x="160331" y="25702"/>
                    </a:lnTo>
                    <a:cubicBezTo>
                      <a:pt x="156673" y="17308"/>
                      <a:pt x="152156" y="9243"/>
                      <a:pt x="147163" y="1379"/>
                    </a:cubicBezTo>
                    <a:cubicBezTo>
                      <a:pt x="103766" y="-4583"/>
                      <a:pt x="53584" y="9774"/>
                      <a:pt x="17922" y="25446"/>
                    </a:cubicBezTo>
                    <a:cubicBezTo>
                      <a:pt x="13716" y="36986"/>
                      <a:pt x="8047" y="47154"/>
                      <a:pt x="0" y="54744"/>
                    </a:cubicBezTo>
                    <a:cubicBezTo>
                      <a:pt x="8412" y="74111"/>
                      <a:pt x="28932" y="141667"/>
                      <a:pt x="28932" y="141667"/>
                    </a:cubicBezTo>
                    <a:cubicBezTo>
                      <a:pt x="28932" y="141667"/>
                      <a:pt x="38844" y="159388"/>
                      <a:pt x="42154" y="211454"/>
                    </a:cubicBezTo>
                    <a:cubicBezTo>
                      <a:pt x="45519" y="264379"/>
                      <a:pt x="23829" y="252053"/>
                      <a:pt x="55778" y="369974"/>
                    </a:cubicBezTo>
                    <a:cubicBezTo>
                      <a:pt x="63843" y="399747"/>
                      <a:pt x="70336" y="429904"/>
                      <a:pt x="75438" y="460335"/>
                    </a:cubicBezTo>
                    <a:cubicBezTo>
                      <a:pt x="76554" y="467010"/>
                      <a:pt x="77687" y="473667"/>
                      <a:pt x="78675" y="480361"/>
                    </a:cubicBezTo>
                    <a:cubicBezTo>
                      <a:pt x="80595" y="493510"/>
                      <a:pt x="82442" y="504007"/>
                      <a:pt x="80248" y="514010"/>
                    </a:cubicBezTo>
                    <a:cubicBezTo>
                      <a:pt x="114355" y="520722"/>
                      <a:pt x="143634" y="515455"/>
                      <a:pt x="169914" y="502909"/>
                    </a:cubicBezTo>
                    <a:lnTo>
                      <a:pt x="169877" y="502782"/>
                    </a:lnTo>
                    <a:cubicBezTo>
                      <a:pt x="169877" y="502782"/>
                      <a:pt x="172584" y="482226"/>
                      <a:pt x="175949" y="453349"/>
                    </a:cubicBezTo>
                    <a:cubicBezTo>
                      <a:pt x="182642" y="395815"/>
                      <a:pt x="191896" y="305198"/>
                      <a:pt x="187507" y="277912"/>
                    </a:cubicBezTo>
                    <a:cubicBezTo>
                      <a:pt x="187525" y="277912"/>
                      <a:pt x="197437" y="192617"/>
                      <a:pt x="170993" y="1505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3BBF3BA8-77A2-A3F2-E808-852D098FDA67}"/>
                  </a:ext>
                </a:extLst>
              </p:cNvPr>
              <p:cNvSpPr/>
              <p:nvPr/>
            </p:nvSpPr>
            <p:spPr>
              <a:xfrm>
                <a:off x="4702001" y="3561943"/>
                <a:ext cx="198526" cy="526082"/>
              </a:xfrm>
              <a:custGeom>
                <a:avLst/>
                <a:gdLst>
                  <a:gd name="connsiteX0" fmla="*/ 114094 w 198526"/>
                  <a:gd name="connsiteY0" fmla="*/ 526083 h 526082"/>
                  <a:gd name="connsiteX1" fmla="*/ 83919 w 198526"/>
                  <a:gd name="connsiteY1" fmla="*/ 523047 h 526082"/>
                  <a:gd name="connsiteX2" fmla="*/ 80975 w 198526"/>
                  <a:gd name="connsiteY2" fmla="*/ 521072 h 526082"/>
                  <a:gd name="connsiteX3" fmla="*/ 80335 w 198526"/>
                  <a:gd name="connsiteY3" fmla="*/ 517578 h 526082"/>
                  <a:gd name="connsiteX4" fmla="*/ 79109 w 198526"/>
                  <a:gd name="connsiteY4" fmla="*/ 488263 h 526082"/>
                  <a:gd name="connsiteX5" fmla="*/ 78707 w 198526"/>
                  <a:gd name="connsiteY5" fmla="*/ 485556 h 526082"/>
                  <a:gd name="connsiteX6" fmla="*/ 75726 w 198526"/>
                  <a:gd name="connsiteY6" fmla="*/ 467049 h 526082"/>
                  <a:gd name="connsiteX7" fmla="*/ 75488 w 198526"/>
                  <a:gd name="connsiteY7" fmla="*/ 465641 h 526082"/>
                  <a:gd name="connsiteX8" fmla="*/ 55920 w 198526"/>
                  <a:gd name="connsiteY8" fmla="*/ 375718 h 526082"/>
                  <a:gd name="connsiteX9" fmla="*/ 40265 w 198526"/>
                  <a:gd name="connsiteY9" fmla="*/ 252732 h 526082"/>
                  <a:gd name="connsiteX10" fmla="*/ 42149 w 198526"/>
                  <a:gd name="connsiteY10" fmla="*/ 216302 h 526082"/>
                  <a:gd name="connsiteX11" fmla="*/ 29494 w 198526"/>
                  <a:gd name="connsiteY11" fmla="*/ 148435 h 526082"/>
                  <a:gd name="connsiteX12" fmla="*/ 29128 w 198526"/>
                  <a:gd name="connsiteY12" fmla="*/ 147557 h 526082"/>
                  <a:gd name="connsiteX13" fmla="*/ 379 w 198526"/>
                  <a:gd name="connsiteY13" fmla="*/ 61110 h 526082"/>
                  <a:gd name="connsiteX14" fmla="*/ 1440 w 198526"/>
                  <a:gd name="connsiteY14" fmla="*/ 55971 h 526082"/>
                  <a:gd name="connsiteX15" fmla="*/ 18192 w 198526"/>
                  <a:gd name="connsiteY15" fmla="*/ 28448 h 526082"/>
                  <a:gd name="connsiteX16" fmla="*/ 20642 w 198526"/>
                  <a:gd name="connsiteY16" fmla="*/ 25832 h 526082"/>
                  <a:gd name="connsiteX17" fmla="*/ 152353 w 198526"/>
                  <a:gd name="connsiteY17" fmla="*/ 1418 h 526082"/>
                  <a:gd name="connsiteX18" fmla="*/ 155589 w 198526"/>
                  <a:gd name="connsiteY18" fmla="*/ 3503 h 526082"/>
                  <a:gd name="connsiteX19" fmla="*/ 169086 w 198526"/>
                  <a:gd name="connsiteY19" fmla="*/ 28448 h 526082"/>
                  <a:gd name="connsiteX20" fmla="*/ 169287 w 198526"/>
                  <a:gd name="connsiteY20" fmla="*/ 31538 h 526082"/>
                  <a:gd name="connsiteX21" fmla="*/ 180022 w 198526"/>
                  <a:gd name="connsiteY21" fmla="*/ 153611 h 526082"/>
                  <a:gd name="connsiteX22" fmla="*/ 196683 w 198526"/>
                  <a:gd name="connsiteY22" fmla="*/ 282377 h 526082"/>
                  <a:gd name="connsiteX23" fmla="*/ 185051 w 198526"/>
                  <a:gd name="connsiteY23" fmla="*/ 458435 h 526082"/>
                  <a:gd name="connsiteX24" fmla="*/ 179017 w 198526"/>
                  <a:gd name="connsiteY24" fmla="*/ 507721 h 526082"/>
                  <a:gd name="connsiteX25" fmla="*/ 176456 w 198526"/>
                  <a:gd name="connsiteY25" fmla="*/ 511580 h 526082"/>
                  <a:gd name="connsiteX26" fmla="*/ 114094 w 198526"/>
                  <a:gd name="connsiteY26" fmla="*/ 526083 h 526082"/>
                  <a:gd name="connsiteX27" fmla="*/ 90045 w 198526"/>
                  <a:gd name="connsiteY27" fmla="*/ 514872 h 526082"/>
                  <a:gd name="connsiteX28" fmla="*/ 170238 w 198526"/>
                  <a:gd name="connsiteY28" fmla="*/ 504393 h 526082"/>
                  <a:gd name="connsiteX29" fmla="*/ 175981 w 198526"/>
                  <a:gd name="connsiteY29" fmla="*/ 457375 h 526082"/>
                  <a:gd name="connsiteX30" fmla="*/ 187557 w 198526"/>
                  <a:gd name="connsiteY30" fmla="*/ 283200 h 526082"/>
                  <a:gd name="connsiteX31" fmla="*/ 187539 w 198526"/>
                  <a:gd name="connsiteY31" fmla="*/ 281938 h 526082"/>
                  <a:gd name="connsiteX32" fmla="*/ 171683 w 198526"/>
                  <a:gd name="connsiteY32" fmla="*/ 157524 h 526082"/>
                  <a:gd name="connsiteX33" fmla="*/ 171006 w 198526"/>
                  <a:gd name="connsiteY33" fmla="*/ 155494 h 526082"/>
                  <a:gd name="connsiteX34" fmla="*/ 160015 w 198526"/>
                  <a:gd name="connsiteY34" fmla="*/ 30551 h 526082"/>
                  <a:gd name="connsiteX35" fmla="*/ 149006 w 198526"/>
                  <a:gd name="connsiteY35" fmla="*/ 10196 h 526082"/>
                  <a:gd name="connsiteX36" fmla="*/ 26092 w 198526"/>
                  <a:gd name="connsiteY36" fmla="*/ 33422 h 526082"/>
                  <a:gd name="connsiteX37" fmla="*/ 9980 w 198526"/>
                  <a:gd name="connsiteY37" fmla="*/ 60360 h 526082"/>
                  <a:gd name="connsiteX38" fmla="*/ 37778 w 198526"/>
                  <a:gd name="connsiteY38" fmla="*/ 144485 h 526082"/>
                  <a:gd name="connsiteX39" fmla="*/ 51311 w 198526"/>
                  <a:gd name="connsiteY39" fmla="*/ 215717 h 526082"/>
                  <a:gd name="connsiteX40" fmla="*/ 49355 w 198526"/>
                  <a:gd name="connsiteY40" fmla="*/ 254067 h 526082"/>
                  <a:gd name="connsiteX41" fmla="*/ 64808 w 198526"/>
                  <a:gd name="connsiteY41" fmla="*/ 373323 h 526082"/>
                  <a:gd name="connsiteX42" fmla="*/ 84559 w 198526"/>
                  <a:gd name="connsiteY42" fmla="*/ 464123 h 526082"/>
                  <a:gd name="connsiteX43" fmla="*/ 84797 w 198526"/>
                  <a:gd name="connsiteY43" fmla="*/ 465531 h 526082"/>
                  <a:gd name="connsiteX44" fmla="*/ 87814 w 198526"/>
                  <a:gd name="connsiteY44" fmla="*/ 484240 h 526082"/>
                  <a:gd name="connsiteX45" fmla="*/ 88217 w 198526"/>
                  <a:gd name="connsiteY45" fmla="*/ 486928 h 526082"/>
                  <a:gd name="connsiteX46" fmla="*/ 90045 w 198526"/>
                  <a:gd name="connsiteY46" fmla="*/ 514872 h 52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98526" h="526082">
                    <a:moveTo>
                      <a:pt x="114094" y="526083"/>
                    </a:moveTo>
                    <a:cubicBezTo>
                      <a:pt x="104237" y="526083"/>
                      <a:pt x="94197" y="525077"/>
                      <a:pt x="83919" y="523047"/>
                    </a:cubicBezTo>
                    <a:cubicBezTo>
                      <a:pt x="82712" y="522809"/>
                      <a:pt x="81651" y="522096"/>
                      <a:pt x="80975" y="521072"/>
                    </a:cubicBezTo>
                    <a:cubicBezTo>
                      <a:pt x="80298" y="520048"/>
                      <a:pt x="80060" y="518786"/>
                      <a:pt x="80335" y="517578"/>
                    </a:cubicBezTo>
                    <a:cubicBezTo>
                      <a:pt x="82200" y="509075"/>
                      <a:pt x="80828" y="499894"/>
                      <a:pt x="79109" y="488263"/>
                    </a:cubicBezTo>
                    <a:lnTo>
                      <a:pt x="78707" y="485556"/>
                    </a:lnTo>
                    <a:cubicBezTo>
                      <a:pt x="77792" y="479357"/>
                      <a:pt x="76768" y="473193"/>
                      <a:pt x="75726" y="467049"/>
                    </a:cubicBezTo>
                    <a:lnTo>
                      <a:pt x="75488" y="465641"/>
                    </a:lnTo>
                    <a:cubicBezTo>
                      <a:pt x="70294" y="434715"/>
                      <a:pt x="63711" y="404467"/>
                      <a:pt x="55920" y="375718"/>
                    </a:cubicBezTo>
                    <a:cubicBezTo>
                      <a:pt x="34029" y="294904"/>
                      <a:pt x="37047" y="274421"/>
                      <a:pt x="40265" y="252732"/>
                    </a:cubicBezTo>
                    <a:cubicBezTo>
                      <a:pt x="41710" y="242966"/>
                      <a:pt x="43191" y="232889"/>
                      <a:pt x="42149" y="216302"/>
                    </a:cubicBezTo>
                    <a:cubicBezTo>
                      <a:pt x="38985" y="166376"/>
                      <a:pt x="29585" y="148618"/>
                      <a:pt x="29494" y="148435"/>
                    </a:cubicBezTo>
                    <a:cubicBezTo>
                      <a:pt x="29348" y="148161"/>
                      <a:pt x="29219" y="147850"/>
                      <a:pt x="29128" y="147557"/>
                    </a:cubicBezTo>
                    <a:cubicBezTo>
                      <a:pt x="28927" y="146881"/>
                      <a:pt x="8591" y="80020"/>
                      <a:pt x="379" y="61110"/>
                    </a:cubicBezTo>
                    <a:cubicBezTo>
                      <a:pt x="-389" y="59336"/>
                      <a:pt x="32" y="57288"/>
                      <a:pt x="1440" y="55971"/>
                    </a:cubicBezTo>
                    <a:cubicBezTo>
                      <a:pt x="8335" y="49461"/>
                      <a:pt x="13821" y="40463"/>
                      <a:pt x="18192" y="28448"/>
                    </a:cubicBezTo>
                    <a:cubicBezTo>
                      <a:pt x="18613" y="27277"/>
                      <a:pt x="19509" y="26326"/>
                      <a:pt x="20642" y="25832"/>
                    </a:cubicBezTo>
                    <a:cubicBezTo>
                      <a:pt x="42789" y="16103"/>
                      <a:pt x="99976" y="-5751"/>
                      <a:pt x="152353" y="1418"/>
                    </a:cubicBezTo>
                    <a:cubicBezTo>
                      <a:pt x="153688" y="1601"/>
                      <a:pt x="154876" y="2369"/>
                      <a:pt x="155589" y="3503"/>
                    </a:cubicBezTo>
                    <a:cubicBezTo>
                      <a:pt x="161222" y="12391"/>
                      <a:pt x="165630" y="20547"/>
                      <a:pt x="169086" y="28448"/>
                    </a:cubicBezTo>
                    <a:cubicBezTo>
                      <a:pt x="169525" y="29454"/>
                      <a:pt x="169580" y="30551"/>
                      <a:pt x="169287" y="31538"/>
                    </a:cubicBezTo>
                    <a:lnTo>
                      <a:pt x="180022" y="153611"/>
                    </a:lnTo>
                    <a:cubicBezTo>
                      <a:pt x="205388" y="195381"/>
                      <a:pt x="197615" y="273928"/>
                      <a:pt x="196683" y="282377"/>
                    </a:cubicBezTo>
                    <a:cubicBezTo>
                      <a:pt x="200779" y="309863"/>
                      <a:pt x="192641" y="393147"/>
                      <a:pt x="185051" y="458435"/>
                    </a:cubicBezTo>
                    <a:cubicBezTo>
                      <a:pt x="181906" y="485465"/>
                      <a:pt x="179309" y="505454"/>
                      <a:pt x="179017" y="507721"/>
                    </a:cubicBezTo>
                    <a:cubicBezTo>
                      <a:pt x="178888" y="509349"/>
                      <a:pt x="177956" y="510867"/>
                      <a:pt x="176456" y="511580"/>
                    </a:cubicBezTo>
                    <a:cubicBezTo>
                      <a:pt x="156157" y="521273"/>
                      <a:pt x="135564" y="526083"/>
                      <a:pt x="114094" y="526083"/>
                    </a:cubicBezTo>
                    <a:close/>
                    <a:moveTo>
                      <a:pt x="90045" y="514872"/>
                    </a:moveTo>
                    <a:cubicBezTo>
                      <a:pt x="118191" y="519627"/>
                      <a:pt x="144507" y="516189"/>
                      <a:pt x="170238" y="504393"/>
                    </a:cubicBezTo>
                    <a:cubicBezTo>
                      <a:pt x="171043" y="498212"/>
                      <a:pt x="173311" y="480344"/>
                      <a:pt x="175981" y="457375"/>
                    </a:cubicBezTo>
                    <a:cubicBezTo>
                      <a:pt x="186697" y="365184"/>
                      <a:pt x="190812" y="303316"/>
                      <a:pt x="187557" y="283200"/>
                    </a:cubicBezTo>
                    <a:cubicBezTo>
                      <a:pt x="187484" y="282779"/>
                      <a:pt x="187484" y="282358"/>
                      <a:pt x="187539" y="281938"/>
                    </a:cubicBezTo>
                    <a:cubicBezTo>
                      <a:pt x="187630" y="281096"/>
                      <a:pt x="196957" y="197740"/>
                      <a:pt x="171683" y="157524"/>
                    </a:cubicBezTo>
                    <a:cubicBezTo>
                      <a:pt x="171299" y="156903"/>
                      <a:pt x="171061" y="156208"/>
                      <a:pt x="171006" y="155494"/>
                    </a:cubicBezTo>
                    <a:lnTo>
                      <a:pt x="160015" y="30551"/>
                    </a:lnTo>
                    <a:cubicBezTo>
                      <a:pt x="157108" y="24095"/>
                      <a:pt x="153487" y="17402"/>
                      <a:pt x="149006" y="10196"/>
                    </a:cubicBezTo>
                    <a:cubicBezTo>
                      <a:pt x="100817" y="4344"/>
                      <a:pt x="48349" y="23821"/>
                      <a:pt x="26092" y="33422"/>
                    </a:cubicBezTo>
                    <a:cubicBezTo>
                      <a:pt x="21795" y="44633"/>
                      <a:pt x="16509" y="53502"/>
                      <a:pt x="9980" y="60360"/>
                    </a:cubicBezTo>
                    <a:cubicBezTo>
                      <a:pt x="18667" y="81922"/>
                      <a:pt x="35968" y="138596"/>
                      <a:pt x="37778" y="144485"/>
                    </a:cubicBezTo>
                    <a:cubicBezTo>
                      <a:pt x="39442" y="147795"/>
                      <a:pt x="48239" y="167254"/>
                      <a:pt x="51311" y="215717"/>
                    </a:cubicBezTo>
                    <a:cubicBezTo>
                      <a:pt x="52427" y="233255"/>
                      <a:pt x="50854" y="243844"/>
                      <a:pt x="49355" y="254067"/>
                    </a:cubicBezTo>
                    <a:cubicBezTo>
                      <a:pt x="46300" y="274787"/>
                      <a:pt x="43393" y="294355"/>
                      <a:pt x="64808" y="373323"/>
                    </a:cubicBezTo>
                    <a:cubicBezTo>
                      <a:pt x="72672" y="402346"/>
                      <a:pt x="79329" y="432905"/>
                      <a:pt x="84559" y="464123"/>
                    </a:cubicBezTo>
                    <a:lnTo>
                      <a:pt x="84797" y="465531"/>
                    </a:lnTo>
                    <a:cubicBezTo>
                      <a:pt x="85839" y="471767"/>
                      <a:pt x="86882" y="477985"/>
                      <a:pt x="87814" y="484240"/>
                    </a:cubicBezTo>
                    <a:lnTo>
                      <a:pt x="88217" y="486928"/>
                    </a:lnTo>
                    <a:cubicBezTo>
                      <a:pt x="89680" y="497151"/>
                      <a:pt x="91015" y="506185"/>
                      <a:pt x="90045" y="5148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2" name="Graphic 4">
              <a:extLst>
                <a:ext uri="{FF2B5EF4-FFF2-40B4-BE49-F238E27FC236}">
                  <a16:creationId xmlns:a16="http://schemas.microsoft.com/office/drawing/2014/main" id="{45E01BA5-35C5-0568-79CB-AE737A8AF0AD}"/>
                </a:ext>
              </a:extLst>
            </p:cNvPr>
            <p:cNvGrpSpPr/>
            <p:nvPr/>
          </p:nvGrpSpPr>
          <p:grpSpPr>
            <a:xfrm>
              <a:off x="4774726" y="4064812"/>
              <a:ext cx="235344" cy="165897"/>
              <a:chOff x="4774726" y="4064812"/>
              <a:chExt cx="235344" cy="165897"/>
            </a:xfrm>
          </p:grpSpPr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06F19158-ECCE-9973-8E0E-C221A1DD7418}"/>
                  </a:ext>
                </a:extLst>
              </p:cNvPr>
              <p:cNvSpPr/>
              <p:nvPr/>
            </p:nvSpPr>
            <p:spPr>
              <a:xfrm>
                <a:off x="4779308" y="4069390"/>
                <a:ext cx="226213" cy="156738"/>
              </a:xfrm>
              <a:custGeom>
                <a:avLst/>
                <a:gdLst>
                  <a:gd name="connsiteX0" fmla="*/ 225976 w 226213"/>
                  <a:gd name="connsiteY0" fmla="*/ 136136 h 156738"/>
                  <a:gd name="connsiteX1" fmla="*/ 225574 w 226213"/>
                  <a:gd name="connsiteY1" fmla="*/ 134015 h 156738"/>
                  <a:gd name="connsiteX2" fmla="*/ 190735 w 226213"/>
                  <a:gd name="connsiteY2" fmla="*/ 86283 h 156738"/>
                  <a:gd name="connsiteX3" fmla="*/ 124661 w 226213"/>
                  <a:gd name="connsiteY3" fmla="*/ 53054 h 156738"/>
                  <a:gd name="connsiteX4" fmla="*/ 102496 w 226213"/>
                  <a:gd name="connsiteY4" fmla="*/ 23299 h 156738"/>
                  <a:gd name="connsiteX5" fmla="*/ 97156 w 226213"/>
                  <a:gd name="connsiteY5" fmla="*/ 0 h 156738"/>
                  <a:gd name="connsiteX6" fmla="*/ 7490 w 226213"/>
                  <a:gd name="connsiteY6" fmla="*/ 11101 h 156738"/>
                  <a:gd name="connsiteX7" fmla="*/ 3960 w 226213"/>
                  <a:gd name="connsiteY7" fmla="*/ 20757 h 156738"/>
                  <a:gd name="connsiteX8" fmla="*/ 2643 w 226213"/>
                  <a:gd name="connsiteY8" fmla="*/ 49049 h 156738"/>
                  <a:gd name="connsiteX9" fmla="*/ 16359 w 226213"/>
                  <a:gd name="connsiteY9" fmla="*/ 95848 h 156738"/>
                  <a:gd name="connsiteX10" fmla="*/ 16597 w 226213"/>
                  <a:gd name="connsiteY10" fmla="*/ 119476 h 156738"/>
                  <a:gd name="connsiteX11" fmla="*/ 27771 w 226213"/>
                  <a:gd name="connsiteY11" fmla="*/ 132789 h 156738"/>
                  <a:gd name="connsiteX12" fmla="*/ 83166 w 226213"/>
                  <a:gd name="connsiteY12" fmla="*/ 132990 h 156738"/>
                  <a:gd name="connsiteX13" fmla="*/ 104489 w 226213"/>
                  <a:gd name="connsiteY13" fmla="*/ 141970 h 156738"/>
                  <a:gd name="connsiteX14" fmla="*/ 162481 w 226213"/>
                  <a:gd name="connsiteY14" fmla="*/ 156381 h 156738"/>
                  <a:gd name="connsiteX15" fmla="*/ 215424 w 226213"/>
                  <a:gd name="connsiteY15" fmla="*/ 150071 h 156738"/>
                  <a:gd name="connsiteX16" fmla="*/ 225976 w 226213"/>
                  <a:gd name="connsiteY16" fmla="*/ 136136 h 156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6213" h="156738">
                    <a:moveTo>
                      <a:pt x="225976" y="136136"/>
                    </a:moveTo>
                    <a:cubicBezTo>
                      <a:pt x="225830" y="135441"/>
                      <a:pt x="225702" y="134728"/>
                      <a:pt x="225574" y="134015"/>
                    </a:cubicBezTo>
                    <a:cubicBezTo>
                      <a:pt x="222538" y="117757"/>
                      <a:pt x="220289" y="97951"/>
                      <a:pt x="190735" y="86283"/>
                    </a:cubicBezTo>
                    <a:cubicBezTo>
                      <a:pt x="159902" y="74103"/>
                      <a:pt x="124661" y="53054"/>
                      <a:pt x="124661" y="53054"/>
                    </a:cubicBezTo>
                    <a:cubicBezTo>
                      <a:pt x="113432" y="46708"/>
                      <a:pt x="105404" y="35900"/>
                      <a:pt x="102496" y="23299"/>
                    </a:cubicBezTo>
                    <a:lnTo>
                      <a:pt x="97156" y="0"/>
                    </a:lnTo>
                    <a:cubicBezTo>
                      <a:pt x="70876" y="12546"/>
                      <a:pt x="41597" y="17831"/>
                      <a:pt x="7490" y="11101"/>
                    </a:cubicBezTo>
                    <a:cubicBezTo>
                      <a:pt x="6777" y="14356"/>
                      <a:pt x="5643" y="17538"/>
                      <a:pt x="3960" y="20757"/>
                    </a:cubicBezTo>
                    <a:cubicBezTo>
                      <a:pt x="-685" y="29590"/>
                      <a:pt x="-1398" y="39923"/>
                      <a:pt x="2643" y="49049"/>
                    </a:cubicBezTo>
                    <a:cubicBezTo>
                      <a:pt x="9245" y="63971"/>
                      <a:pt x="14165" y="79882"/>
                      <a:pt x="16359" y="95848"/>
                    </a:cubicBezTo>
                    <a:cubicBezTo>
                      <a:pt x="17109" y="101334"/>
                      <a:pt x="15719" y="111283"/>
                      <a:pt x="16597" y="119476"/>
                    </a:cubicBezTo>
                    <a:cubicBezTo>
                      <a:pt x="17384" y="126827"/>
                      <a:pt x="20017" y="132789"/>
                      <a:pt x="27771" y="132789"/>
                    </a:cubicBezTo>
                    <a:cubicBezTo>
                      <a:pt x="46187" y="132789"/>
                      <a:pt x="64878" y="129497"/>
                      <a:pt x="83166" y="132990"/>
                    </a:cubicBezTo>
                    <a:cubicBezTo>
                      <a:pt x="90901" y="134472"/>
                      <a:pt x="97522" y="138513"/>
                      <a:pt x="104489" y="141970"/>
                    </a:cubicBezTo>
                    <a:cubicBezTo>
                      <a:pt x="121058" y="150163"/>
                      <a:pt x="144156" y="155082"/>
                      <a:pt x="162481" y="156381"/>
                    </a:cubicBezTo>
                    <a:cubicBezTo>
                      <a:pt x="179854" y="157606"/>
                      <a:pt x="198618" y="155723"/>
                      <a:pt x="215424" y="150071"/>
                    </a:cubicBezTo>
                    <a:cubicBezTo>
                      <a:pt x="221752" y="147969"/>
                      <a:pt x="227458" y="143506"/>
                      <a:pt x="225976" y="1361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17F8CCF6-9115-E446-AB7D-5B888E9A09BA}"/>
                  </a:ext>
                </a:extLst>
              </p:cNvPr>
              <p:cNvSpPr/>
              <p:nvPr/>
            </p:nvSpPr>
            <p:spPr>
              <a:xfrm>
                <a:off x="4774726" y="4064812"/>
                <a:ext cx="235344" cy="165897"/>
              </a:xfrm>
              <a:custGeom>
                <a:avLst/>
                <a:gdLst>
                  <a:gd name="connsiteX0" fmla="*/ 177176 w 235344"/>
                  <a:gd name="connsiteY0" fmla="*/ 165897 h 165897"/>
                  <a:gd name="connsiteX1" fmla="*/ 166733 w 235344"/>
                  <a:gd name="connsiteY1" fmla="*/ 165531 h 165897"/>
                  <a:gd name="connsiteX2" fmla="*/ 107042 w 235344"/>
                  <a:gd name="connsiteY2" fmla="*/ 150663 h 165897"/>
                  <a:gd name="connsiteX3" fmla="*/ 102854 w 235344"/>
                  <a:gd name="connsiteY3" fmla="*/ 148523 h 165897"/>
                  <a:gd name="connsiteX4" fmla="*/ 86888 w 235344"/>
                  <a:gd name="connsiteY4" fmla="*/ 142086 h 165897"/>
                  <a:gd name="connsiteX5" fmla="*/ 50696 w 235344"/>
                  <a:gd name="connsiteY5" fmla="*/ 141245 h 165897"/>
                  <a:gd name="connsiteX6" fmla="*/ 32335 w 235344"/>
                  <a:gd name="connsiteY6" fmla="*/ 141958 h 165897"/>
                  <a:gd name="connsiteX7" fmla="*/ 16626 w 235344"/>
                  <a:gd name="connsiteY7" fmla="*/ 124566 h 165897"/>
                  <a:gd name="connsiteX8" fmla="*/ 16461 w 235344"/>
                  <a:gd name="connsiteY8" fmla="*/ 110412 h 165897"/>
                  <a:gd name="connsiteX9" fmla="*/ 16406 w 235344"/>
                  <a:gd name="connsiteY9" fmla="*/ 101066 h 165897"/>
                  <a:gd name="connsiteX10" fmla="*/ 3038 w 235344"/>
                  <a:gd name="connsiteY10" fmla="*/ 55493 h 165897"/>
                  <a:gd name="connsiteX11" fmla="*/ 4482 w 235344"/>
                  <a:gd name="connsiteY11" fmla="*/ 23214 h 165897"/>
                  <a:gd name="connsiteX12" fmla="*/ 7591 w 235344"/>
                  <a:gd name="connsiteY12" fmla="*/ 14710 h 165897"/>
                  <a:gd name="connsiteX13" fmla="*/ 12950 w 235344"/>
                  <a:gd name="connsiteY13" fmla="*/ 11199 h 165897"/>
                  <a:gd name="connsiteX14" fmla="*/ 99763 w 235344"/>
                  <a:gd name="connsiteY14" fmla="*/ 446 h 165897"/>
                  <a:gd name="connsiteX15" fmla="*/ 103713 w 235344"/>
                  <a:gd name="connsiteY15" fmla="*/ 446 h 165897"/>
                  <a:gd name="connsiteX16" fmla="*/ 106182 w 235344"/>
                  <a:gd name="connsiteY16" fmla="*/ 3537 h 165897"/>
                  <a:gd name="connsiteX17" fmla="*/ 111522 w 235344"/>
                  <a:gd name="connsiteY17" fmla="*/ 26835 h 165897"/>
                  <a:gd name="connsiteX18" fmla="*/ 131474 w 235344"/>
                  <a:gd name="connsiteY18" fmla="*/ 53627 h 165897"/>
                  <a:gd name="connsiteX19" fmla="*/ 196982 w 235344"/>
                  <a:gd name="connsiteY19" fmla="*/ 86582 h 165897"/>
                  <a:gd name="connsiteX20" fmla="*/ 234198 w 235344"/>
                  <a:gd name="connsiteY20" fmla="*/ 135393 h 165897"/>
                  <a:gd name="connsiteX21" fmla="*/ 235021 w 235344"/>
                  <a:gd name="connsiteY21" fmla="*/ 139782 h 165897"/>
                  <a:gd name="connsiteX22" fmla="*/ 235021 w 235344"/>
                  <a:gd name="connsiteY22" fmla="*/ 139782 h 165897"/>
                  <a:gd name="connsiteX23" fmla="*/ 221433 w 235344"/>
                  <a:gd name="connsiteY23" fmla="*/ 158966 h 165897"/>
                  <a:gd name="connsiteX24" fmla="*/ 177176 w 235344"/>
                  <a:gd name="connsiteY24" fmla="*/ 165897 h 165897"/>
                  <a:gd name="connsiteX25" fmla="*/ 68582 w 235344"/>
                  <a:gd name="connsiteY25" fmla="*/ 131424 h 165897"/>
                  <a:gd name="connsiteX26" fmla="*/ 88625 w 235344"/>
                  <a:gd name="connsiteY26" fmla="*/ 133107 h 165897"/>
                  <a:gd name="connsiteX27" fmla="*/ 107060 w 235344"/>
                  <a:gd name="connsiteY27" fmla="*/ 140404 h 165897"/>
                  <a:gd name="connsiteX28" fmla="*/ 111101 w 235344"/>
                  <a:gd name="connsiteY28" fmla="*/ 142470 h 165897"/>
                  <a:gd name="connsiteX29" fmla="*/ 167392 w 235344"/>
                  <a:gd name="connsiteY29" fmla="*/ 156424 h 165897"/>
                  <a:gd name="connsiteX30" fmla="*/ 218562 w 235344"/>
                  <a:gd name="connsiteY30" fmla="*/ 150352 h 165897"/>
                  <a:gd name="connsiteX31" fmla="*/ 226096 w 235344"/>
                  <a:gd name="connsiteY31" fmla="*/ 141611 h 165897"/>
                  <a:gd name="connsiteX32" fmla="*/ 225255 w 235344"/>
                  <a:gd name="connsiteY32" fmla="*/ 137076 h 165897"/>
                  <a:gd name="connsiteX33" fmla="*/ 193672 w 235344"/>
                  <a:gd name="connsiteY33" fmla="*/ 95123 h 165897"/>
                  <a:gd name="connsiteX34" fmla="*/ 126939 w 235344"/>
                  <a:gd name="connsiteY34" fmla="*/ 61564 h 165897"/>
                  <a:gd name="connsiteX35" fmla="*/ 102671 w 235344"/>
                  <a:gd name="connsiteY35" fmla="*/ 28920 h 165897"/>
                  <a:gd name="connsiteX36" fmla="*/ 98574 w 235344"/>
                  <a:gd name="connsiteY36" fmla="*/ 11089 h 165897"/>
                  <a:gd name="connsiteX37" fmla="*/ 15400 w 235344"/>
                  <a:gd name="connsiteY37" fmla="*/ 20965 h 165897"/>
                  <a:gd name="connsiteX38" fmla="*/ 12621 w 235344"/>
                  <a:gd name="connsiteY38" fmla="*/ 27494 h 165897"/>
                  <a:gd name="connsiteX39" fmla="*/ 11432 w 235344"/>
                  <a:gd name="connsiteY39" fmla="*/ 51817 h 165897"/>
                  <a:gd name="connsiteX40" fmla="*/ 25495 w 235344"/>
                  <a:gd name="connsiteY40" fmla="*/ 99841 h 165897"/>
                  <a:gd name="connsiteX41" fmla="*/ 25623 w 235344"/>
                  <a:gd name="connsiteY41" fmla="*/ 110741 h 165897"/>
                  <a:gd name="connsiteX42" fmla="*/ 25751 w 235344"/>
                  <a:gd name="connsiteY42" fmla="*/ 123597 h 165897"/>
                  <a:gd name="connsiteX43" fmla="*/ 32372 w 235344"/>
                  <a:gd name="connsiteY43" fmla="*/ 132814 h 165897"/>
                  <a:gd name="connsiteX44" fmla="*/ 50202 w 235344"/>
                  <a:gd name="connsiteY44" fmla="*/ 132119 h 165897"/>
                  <a:gd name="connsiteX45" fmla="*/ 68582 w 235344"/>
                  <a:gd name="connsiteY45" fmla="*/ 131424 h 16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35344" h="165897">
                    <a:moveTo>
                      <a:pt x="177176" y="165897"/>
                    </a:moveTo>
                    <a:cubicBezTo>
                      <a:pt x="173683" y="165897"/>
                      <a:pt x="170208" y="165769"/>
                      <a:pt x="166733" y="165531"/>
                    </a:cubicBezTo>
                    <a:cubicBezTo>
                      <a:pt x="150018" y="164361"/>
                      <a:pt x="125549" y="159826"/>
                      <a:pt x="107042" y="150663"/>
                    </a:cubicBezTo>
                    <a:cubicBezTo>
                      <a:pt x="105633" y="149968"/>
                      <a:pt x="104243" y="149255"/>
                      <a:pt x="102854" y="148523"/>
                    </a:cubicBezTo>
                    <a:cubicBezTo>
                      <a:pt x="97495" y="145762"/>
                      <a:pt x="92448" y="143147"/>
                      <a:pt x="86888" y="142086"/>
                    </a:cubicBezTo>
                    <a:cubicBezTo>
                      <a:pt x="75111" y="139837"/>
                      <a:pt x="63260" y="140514"/>
                      <a:pt x="50696" y="141245"/>
                    </a:cubicBezTo>
                    <a:cubicBezTo>
                      <a:pt x="44698" y="141593"/>
                      <a:pt x="38480" y="141958"/>
                      <a:pt x="32335" y="141958"/>
                    </a:cubicBezTo>
                    <a:cubicBezTo>
                      <a:pt x="26026" y="141958"/>
                      <a:pt x="18180" y="138941"/>
                      <a:pt x="16626" y="124566"/>
                    </a:cubicBezTo>
                    <a:cubicBezTo>
                      <a:pt x="16132" y="119921"/>
                      <a:pt x="16297" y="114874"/>
                      <a:pt x="16461" y="110412"/>
                    </a:cubicBezTo>
                    <a:cubicBezTo>
                      <a:pt x="16589" y="106736"/>
                      <a:pt x="16717" y="103279"/>
                      <a:pt x="16406" y="101066"/>
                    </a:cubicBezTo>
                    <a:cubicBezTo>
                      <a:pt x="14376" y="86253"/>
                      <a:pt x="9877" y="70928"/>
                      <a:pt x="3038" y="55493"/>
                    </a:cubicBezTo>
                    <a:cubicBezTo>
                      <a:pt x="-1461" y="45306"/>
                      <a:pt x="-949" y="33547"/>
                      <a:pt x="4482" y="23214"/>
                    </a:cubicBezTo>
                    <a:cubicBezTo>
                      <a:pt x="5927" y="20490"/>
                      <a:pt x="6933" y="17691"/>
                      <a:pt x="7591" y="14710"/>
                    </a:cubicBezTo>
                    <a:cubicBezTo>
                      <a:pt x="8122" y="12278"/>
                      <a:pt x="10499" y="10724"/>
                      <a:pt x="12950" y="11199"/>
                    </a:cubicBezTo>
                    <a:cubicBezTo>
                      <a:pt x="43582" y="17234"/>
                      <a:pt x="71983" y="13723"/>
                      <a:pt x="99763" y="446"/>
                    </a:cubicBezTo>
                    <a:cubicBezTo>
                      <a:pt x="101025" y="-158"/>
                      <a:pt x="102470" y="-139"/>
                      <a:pt x="103713" y="446"/>
                    </a:cubicBezTo>
                    <a:cubicBezTo>
                      <a:pt x="104957" y="1049"/>
                      <a:pt x="105871" y="2183"/>
                      <a:pt x="106182" y="3537"/>
                    </a:cubicBezTo>
                    <a:lnTo>
                      <a:pt x="111522" y="26835"/>
                    </a:lnTo>
                    <a:cubicBezTo>
                      <a:pt x="114119" y="38156"/>
                      <a:pt x="121398" y="47922"/>
                      <a:pt x="131474" y="53627"/>
                    </a:cubicBezTo>
                    <a:cubicBezTo>
                      <a:pt x="131913" y="53883"/>
                      <a:pt x="166862" y="74677"/>
                      <a:pt x="196982" y="86582"/>
                    </a:cubicBezTo>
                    <a:cubicBezTo>
                      <a:pt x="227468" y="98634"/>
                      <a:pt x="231199" y="119007"/>
                      <a:pt x="234198" y="135393"/>
                    </a:cubicBezTo>
                    <a:lnTo>
                      <a:pt x="235021" y="139782"/>
                    </a:lnTo>
                    <a:cubicBezTo>
                      <a:pt x="235021" y="139782"/>
                      <a:pt x="235021" y="139782"/>
                      <a:pt x="235021" y="139782"/>
                    </a:cubicBezTo>
                    <a:cubicBezTo>
                      <a:pt x="236722" y="148359"/>
                      <a:pt x="231638" y="155546"/>
                      <a:pt x="221433" y="158966"/>
                    </a:cubicBezTo>
                    <a:cubicBezTo>
                      <a:pt x="208010" y="163520"/>
                      <a:pt x="192593" y="165897"/>
                      <a:pt x="177176" y="165897"/>
                    </a:cubicBezTo>
                    <a:close/>
                    <a:moveTo>
                      <a:pt x="68582" y="131424"/>
                    </a:moveTo>
                    <a:cubicBezTo>
                      <a:pt x="75239" y="131424"/>
                      <a:pt x="81950" y="131827"/>
                      <a:pt x="88625" y="133107"/>
                    </a:cubicBezTo>
                    <a:cubicBezTo>
                      <a:pt x="95465" y="134423"/>
                      <a:pt x="101372" y="137460"/>
                      <a:pt x="107060" y="140404"/>
                    </a:cubicBezTo>
                    <a:cubicBezTo>
                      <a:pt x="108395" y="141099"/>
                      <a:pt x="109748" y="141794"/>
                      <a:pt x="111101" y="142470"/>
                    </a:cubicBezTo>
                    <a:cubicBezTo>
                      <a:pt x="128420" y="151047"/>
                      <a:pt x="151536" y="155290"/>
                      <a:pt x="167392" y="156424"/>
                    </a:cubicBezTo>
                    <a:cubicBezTo>
                      <a:pt x="185021" y="157650"/>
                      <a:pt x="203182" y="155510"/>
                      <a:pt x="218562" y="150352"/>
                    </a:cubicBezTo>
                    <a:cubicBezTo>
                      <a:pt x="222530" y="149017"/>
                      <a:pt x="227047" y="146421"/>
                      <a:pt x="226096" y="141611"/>
                    </a:cubicBezTo>
                    <a:lnTo>
                      <a:pt x="225255" y="137076"/>
                    </a:lnTo>
                    <a:cubicBezTo>
                      <a:pt x="222402" y="121458"/>
                      <a:pt x="219440" y="105309"/>
                      <a:pt x="193672" y="95123"/>
                    </a:cubicBezTo>
                    <a:cubicBezTo>
                      <a:pt x="162856" y="82943"/>
                      <a:pt x="127286" y="61784"/>
                      <a:pt x="126939" y="61564"/>
                    </a:cubicBezTo>
                    <a:cubicBezTo>
                      <a:pt x="114722" y="54651"/>
                      <a:pt x="105835" y="42728"/>
                      <a:pt x="102671" y="28920"/>
                    </a:cubicBezTo>
                    <a:lnTo>
                      <a:pt x="98574" y="11089"/>
                    </a:lnTo>
                    <a:cubicBezTo>
                      <a:pt x="71874" y="22721"/>
                      <a:pt x="44570" y="25958"/>
                      <a:pt x="15400" y="20965"/>
                    </a:cubicBezTo>
                    <a:cubicBezTo>
                      <a:pt x="14669" y="23196"/>
                      <a:pt x="13736" y="25354"/>
                      <a:pt x="12621" y="27494"/>
                    </a:cubicBezTo>
                    <a:cubicBezTo>
                      <a:pt x="8506" y="35321"/>
                      <a:pt x="8067" y="44191"/>
                      <a:pt x="11432" y="51817"/>
                    </a:cubicBezTo>
                    <a:cubicBezTo>
                      <a:pt x="18619" y="68038"/>
                      <a:pt x="23337" y="84205"/>
                      <a:pt x="25495" y="99841"/>
                    </a:cubicBezTo>
                    <a:cubicBezTo>
                      <a:pt x="25898" y="102822"/>
                      <a:pt x="25770" y="106681"/>
                      <a:pt x="25623" y="110741"/>
                    </a:cubicBezTo>
                    <a:cubicBezTo>
                      <a:pt x="25477" y="115093"/>
                      <a:pt x="25312" y="119592"/>
                      <a:pt x="25751" y="123597"/>
                    </a:cubicBezTo>
                    <a:cubicBezTo>
                      <a:pt x="26757" y="132814"/>
                      <a:pt x="30268" y="132814"/>
                      <a:pt x="32372" y="132814"/>
                    </a:cubicBezTo>
                    <a:cubicBezTo>
                      <a:pt x="38242" y="132814"/>
                      <a:pt x="44314" y="132467"/>
                      <a:pt x="50202" y="132119"/>
                    </a:cubicBezTo>
                    <a:cubicBezTo>
                      <a:pt x="56237" y="131772"/>
                      <a:pt x="62382" y="131424"/>
                      <a:pt x="68582" y="131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5" name="Graphic 4">
              <a:extLst>
                <a:ext uri="{FF2B5EF4-FFF2-40B4-BE49-F238E27FC236}">
                  <a16:creationId xmlns:a16="http://schemas.microsoft.com/office/drawing/2014/main" id="{1F3A3217-0B22-5F08-EA28-B13456C77A89}"/>
                </a:ext>
              </a:extLst>
            </p:cNvPr>
            <p:cNvGrpSpPr/>
            <p:nvPr/>
          </p:nvGrpSpPr>
          <p:grpSpPr>
            <a:xfrm>
              <a:off x="4893856" y="3056468"/>
              <a:ext cx="12987" cy="9678"/>
              <a:chOff x="4893856" y="3056468"/>
              <a:chExt cx="12987" cy="9678"/>
            </a:xfrm>
          </p:grpSpPr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789C07C3-7738-F750-2D94-B2F193106FED}"/>
                  </a:ext>
                </a:extLst>
              </p:cNvPr>
              <p:cNvSpPr/>
              <p:nvPr/>
            </p:nvSpPr>
            <p:spPr>
              <a:xfrm>
                <a:off x="4898428" y="3061027"/>
                <a:ext cx="3858" cy="548"/>
              </a:xfrm>
              <a:custGeom>
                <a:avLst/>
                <a:gdLst>
                  <a:gd name="connsiteX0" fmla="*/ 0 w 3858"/>
                  <a:gd name="connsiteY0" fmla="*/ 0 h 548"/>
                  <a:gd name="connsiteX1" fmla="*/ 3859 w 3858"/>
                  <a:gd name="connsiteY1" fmla="*/ 549 h 548"/>
                  <a:gd name="connsiteX2" fmla="*/ 0 w 3858"/>
                  <a:gd name="connsiteY2" fmla="*/ 0 h 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58" h="548">
                    <a:moveTo>
                      <a:pt x="0" y="0"/>
                    </a:moveTo>
                    <a:cubicBezTo>
                      <a:pt x="1335" y="165"/>
                      <a:pt x="2633" y="347"/>
                      <a:pt x="3859" y="549"/>
                    </a:cubicBezTo>
                    <a:cubicBezTo>
                      <a:pt x="2652" y="238"/>
                      <a:pt x="1353" y="7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D667857D-814D-6CE3-D970-00D2146959C3}"/>
                  </a:ext>
                </a:extLst>
              </p:cNvPr>
              <p:cNvSpPr/>
              <p:nvPr/>
            </p:nvSpPr>
            <p:spPr>
              <a:xfrm>
                <a:off x="4893856" y="3056468"/>
                <a:ext cx="12987" cy="9678"/>
              </a:xfrm>
              <a:custGeom>
                <a:avLst/>
                <a:gdLst>
                  <a:gd name="connsiteX0" fmla="*/ 8431 w 12987"/>
                  <a:gd name="connsiteY0" fmla="*/ 9679 h 9678"/>
                  <a:gd name="connsiteX1" fmla="*/ 7663 w 12987"/>
                  <a:gd name="connsiteY1" fmla="*/ 9624 h 9678"/>
                  <a:gd name="connsiteX2" fmla="*/ 4005 w 12987"/>
                  <a:gd name="connsiteY2" fmla="*/ 9112 h 9678"/>
                  <a:gd name="connsiteX3" fmla="*/ 19 w 12987"/>
                  <a:gd name="connsiteY3" fmla="*/ 4174 h 9678"/>
                  <a:gd name="connsiteX4" fmla="*/ 4810 w 12987"/>
                  <a:gd name="connsiteY4" fmla="*/ 5 h 9678"/>
                  <a:gd name="connsiteX5" fmla="*/ 9528 w 12987"/>
                  <a:gd name="connsiteY5" fmla="*/ 681 h 9678"/>
                  <a:gd name="connsiteX6" fmla="*/ 12893 w 12987"/>
                  <a:gd name="connsiteY6" fmla="*/ 6058 h 9678"/>
                  <a:gd name="connsiteX7" fmla="*/ 8431 w 12987"/>
                  <a:gd name="connsiteY7" fmla="*/ 9679 h 9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87" h="9678">
                    <a:moveTo>
                      <a:pt x="8431" y="9679"/>
                    </a:moveTo>
                    <a:cubicBezTo>
                      <a:pt x="8175" y="9679"/>
                      <a:pt x="7919" y="9661"/>
                      <a:pt x="7663" y="9624"/>
                    </a:cubicBezTo>
                    <a:cubicBezTo>
                      <a:pt x="6511" y="9423"/>
                      <a:pt x="5285" y="9258"/>
                      <a:pt x="4005" y="9112"/>
                    </a:cubicBezTo>
                    <a:cubicBezTo>
                      <a:pt x="1555" y="8801"/>
                      <a:pt x="-201" y="6625"/>
                      <a:pt x="19" y="4174"/>
                    </a:cubicBezTo>
                    <a:cubicBezTo>
                      <a:pt x="238" y="1724"/>
                      <a:pt x="2378" y="-105"/>
                      <a:pt x="4810" y="5"/>
                    </a:cubicBezTo>
                    <a:cubicBezTo>
                      <a:pt x="6511" y="96"/>
                      <a:pt x="8102" y="315"/>
                      <a:pt x="9528" y="681"/>
                    </a:cubicBezTo>
                    <a:cubicBezTo>
                      <a:pt x="11906" y="1285"/>
                      <a:pt x="13387" y="3644"/>
                      <a:pt x="12893" y="6058"/>
                    </a:cubicBezTo>
                    <a:cubicBezTo>
                      <a:pt x="12454" y="8198"/>
                      <a:pt x="10571" y="9679"/>
                      <a:pt x="8431" y="96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8" name="Graphic 4">
              <a:extLst>
                <a:ext uri="{FF2B5EF4-FFF2-40B4-BE49-F238E27FC236}">
                  <a16:creationId xmlns:a16="http://schemas.microsoft.com/office/drawing/2014/main" id="{6EBD8BE9-3EBA-2696-2070-00A0A1F115BE}"/>
                </a:ext>
              </a:extLst>
            </p:cNvPr>
            <p:cNvGrpSpPr/>
            <p:nvPr/>
          </p:nvGrpSpPr>
          <p:grpSpPr>
            <a:xfrm>
              <a:off x="4844230" y="2966076"/>
              <a:ext cx="213858" cy="180447"/>
              <a:chOff x="4844230" y="2966076"/>
              <a:chExt cx="213858" cy="180447"/>
            </a:xfrm>
          </p:grpSpPr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D9CE241E-D0E2-3956-2BC0-070FD76C2A53}"/>
                  </a:ext>
                </a:extLst>
              </p:cNvPr>
              <p:cNvSpPr/>
              <p:nvPr/>
            </p:nvSpPr>
            <p:spPr>
              <a:xfrm>
                <a:off x="4848790" y="2970629"/>
                <a:ext cx="204720" cy="171296"/>
              </a:xfrm>
              <a:custGeom>
                <a:avLst/>
                <a:gdLst>
                  <a:gd name="connsiteX0" fmla="*/ 164066 w 204720"/>
                  <a:gd name="connsiteY0" fmla="*/ 35460 h 171296"/>
                  <a:gd name="connsiteX1" fmla="*/ 147772 w 204720"/>
                  <a:gd name="connsiteY1" fmla="*/ 37966 h 171296"/>
                  <a:gd name="connsiteX2" fmla="*/ 45432 w 204720"/>
                  <a:gd name="connsiteY2" fmla="*/ 0 h 171296"/>
                  <a:gd name="connsiteX3" fmla="*/ 41153 w 204720"/>
                  <a:gd name="connsiteY3" fmla="*/ 4096 h 171296"/>
                  <a:gd name="connsiteX4" fmla="*/ 91207 w 204720"/>
                  <a:gd name="connsiteY4" fmla="*/ 37966 h 171296"/>
                  <a:gd name="connsiteX5" fmla="*/ 4485 w 204720"/>
                  <a:gd name="connsiteY5" fmla="*/ 64447 h 171296"/>
                  <a:gd name="connsiteX6" fmla="*/ 49657 w 204720"/>
                  <a:gd name="connsiteY6" fmla="*/ 90379 h 171296"/>
                  <a:gd name="connsiteX7" fmla="*/ 53516 w 204720"/>
                  <a:gd name="connsiteY7" fmla="*/ 90928 h 171296"/>
                  <a:gd name="connsiteX8" fmla="*/ 49657 w 204720"/>
                  <a:gd name="connsiteY8" fmla="*/ 90379 h 171296"/>
                  <a:gd name="connsiteX9" fmla="*/ 27126 w 204720"/>
                  <a:gd name="connsiteY9" fmla="*/ 109856 h 171296"/>
                  <a:gd name="connsiteX10" fmla="*/ 113848 w 204720"/>
                  <a:gd name="connsiteY10" fmla="*/ 128766 h 171296"/>
                  <a:gd name="connsiteX11" fmla="*/ 83691 w 204720"/>
                  <a:gd name="connsiteY11" fmla="*/ 166604 h 171296"/>
                  <a:gd name="connsiteX12" fmla="*/ 116518 w 204720"/>
                  <a:gd name="connsiteY12" fmla="*/ 165927 h 171296"/>
                  <a:gd name="connsiteX13" fmla="*/ 116884 w 204720"/>
                  <a:gd name="connsiteY13" fmla="*/ 164866 h 171296"/>
                  <a:gd name="connsiteX14" fmla="*/ 147882 w 204720"/>
                  <a:gd name="connsiteY14" fmla="*/ 150291 h 171296"/>
                  <a:gd name="connsiteX15" fmla="*/ 200588 w 204720"/>
                  <a:gd name="connsiteY15" fmla="*/ 109856 h 171296"/>
                  <a:gd name="connsiteX16" fmla="*/ 193108 w 204720"/>
                  <a:gd name="connsiteY16" fmla="*/ 30761 h 171296"/>
                  <a:gd name="connsiteX17" fmla="*/ 164066 w 204720"/>
                  <a:gd name="connsiteY17" fmla="*/ 35460 h 171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4720" h="171296">
                    <a:moveTo>
                      <a:pt x="164066" y="35460"/>
                    </a:moveTo>
                    <a:cubicBezTo>
                      <a:pt x="157428" y="38734"/>
                      <a:pt x="151119" y="41331"/>
                      <a:pt x="147772" y="37966"/>
                    </a:cubicBezTo>
                    <a:cubicBezTo>
                      <a:pt x="121236" y="3731"/>
                      <a:pt x="79466" y="7736"/>
                      <a:pt x="45432" y="0"/>
                    </a:cubicBezTo>
                    <a:cubicBezTo>
                      <a:pt x="43585" y="1774"/>
                      <a:pt x="43000" y="2323"/>
                      <a:pt x="41153" y="4096"/>
                    </a:cubicBezTo>
                    <a:cubicBezTo>
                      <a:pt x="46950" y="38332"/>
                      <a:pt x="104283" y="20483"/>
                      <a:pt x="91207" y="37966"/>
                    </a:cubicBezTo>
                    <a:cubicBezTo>
                      <a:pt x="72352" y="60661"/>
                      <a:pt x="23340" y="37966"/>
                      <a:pt x="4485" y="64447"/>
                    </a:cubicBezTo>
                    <a:cubicBezTo>
                      <a:pt x="-13345" y="89502"/>
                      <a:pt x="26175" y="87471"/>
                      <a:pt x="49657" y="90379"/>
                    </a:cubicBezTo>
                    <a:cubicBezTo>
                      <a:pt x="50992" y="90452"/>
                      <a:pt x="52290" y="90617"/>
                      <a:pt x="53516" y="90928"/>
                    </a:cubicBezTo>
                    <a:cubicBezTo>
                      <a:pt x="52290" y="90617"/>
                      <a:pt x="50992" y="90452"/>
                      <a:pt x="49657" y="90379"/>
                    </a:cubicBezTo>
                    <a:cubicBezTo>
                      <a:pt x="34423" y="89556"/>
                      <a:pt x="13245" y="102888"/>
                      <a:pt x="27126" y="109856"/>
                    </a:cubicBezTo>
                    <a:cubicBezTo>
                      <a:pt x="49748" y="124998"/>
                      <a:pt x="83691" y="128766"/>
                      <a:pt x="113848" y="128766"/>
                    </a:cubicBezTo>
                    <a:cubicBezTo>
                      <a:pt x="102527" y="140123"/>
                      <a:pt x="64836" y="147694"/>
                      <a:pt x="83691" y="166604"/>
                    </a:cubicBezTo>
                    <a:cubicBezTo>
                      <a:pt x="91152" y="174084"/>
                      <a:pt x="103533" y="171688"/>
                      <a:pt x="116518" y="165927"/>
                    </a:cubicBezTo>
                    <a:cubicBezTo>
                      <a:pt x="116646" y="165580"/>
                      <a:pt x="116554" y="165013"/>
                      <a:pt x="116884" y="164866"/>
                    </a:cubicBezTo>
                    <a:cubicBezTo>
                      <a:pt x="137055" y="155265"/>
                      <a:pt x="137055" y="155265"/>
                      <a:pt x="147882" y="150291"/>
                    </a:cubicBezTo>
                    <a:cubicBezTo>
                      <a:pt x="170193" y="145883"/>
                      <a:pt x="190895" y="129278"/>
                      <a:pt x="200588" y="109856"/>
                    </a:cubicBezTo>
                    <a:cubicBezTo>
                      <a:pt x="211835" y="83503"/>
                      <a:pt x="196985" y="53419"/>
                      <a:pt x="193108" y="30761"/>
                    </a:cubicBezTo>
                    <a:cubicBezTo>
                      <a:pt x="184165" y="34382"/>
                      <a:pt x="174637" y="36302"/>
                      <a:pt x="164066" y="354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643AC75B-3807-407B-CAE9-6D06B8010F03}"/>
                  </a:ext>
                </a:extLst>
              </p:cNvPr>
              <p:cNvSpPr/>
              <p:nvPr/>
            </p:nvSpPr>
            <p:spPr>
              <a:xfrm>
                <a:off x="4844230" y="2966076"/>
                <a:ext cx="213858" cy="180447"/>
              </a:xfrm>
              <a:custGeom>
                <a:avLst/>
                <a:gdLst>
                  <a:gd name="connsiteX0" fmla="*/ 100558 w 213858"/>
                  <a:gd name="connsiteY0" fmla="*/ 180448 h 180447"/>
                  <a:gd name="connsiteX1" fmla="*/ 84995 w 213858"/>
                  <a:gd name="connsiteY1" fmla="*/ 174394 h 180447"/>
                  <a:gd name="connsiteX2" fmla="*/ 78613 w 213858"/>
                  <a:gd name="connsiteY2" fmla="*/ 159380 h 180447"/>
                  <a:gd name="connsiteX3" fmla="*/ 101143 w 213858"/>
                  <a:gd name="connsiteY3" fmla="*/ 138915 h 180447"/>
                  <a:gd name="connsiteX4" fmla="*/ 103667 w 213858"/>
                  <a:gd name="connsiteY4" fmla="*/ 137580 h 180447"/>
                  <a:gd name="connsiteX5" fmla="*/ 29363 w 213858"/>
                  <a:gd name="connsiteY5" fmla="*/ 118360 h 180447"/>
                  <a:gd name="connsiteX6" fmla="*/ 22926 w 213858"/>
                  <a:gd name="connsiteY6" fmla="*/ 106436 h 180447"/>
                  <a:gd name="connsiteX7" fmla="*/ 30351 w 213858"/>
                  <a:gd name="connsiteY7" fmla="*/ 97347 h 180447"/>
                  <a:gd name="connsiteX8" fmla="*/ 1145 w 213858"/>
                  <a:gd name="connsiteY8" fmla="*/ 85167 h 180447"/>
                  <a:gd name="connsiteX9" fmla="*/ 5333 w 213858"/>
                  <a:gd name="connsiteY9" fmla="*/ 66349 h 180447"/>
                  <a:gd name="connsiteX10" fmla="*/ 54290 w 213858"/>
                  <a:gd name="connsiteY10" fmla="*/ 49707 h 180447"/>
                  <a:gd name="connsiteX11" fmla="*/ 92255 w 213858"/>
                  <a:gd name="connsiteY11" fmla="*/ 39593 h 180447"/>
                  <a:gd name="connsiteX12" fmla="*/ 92713 w 213858"/>
                  <a:gd name="connsiteY12" fmla="*/ 38935 h 180447"/>
                  <a:gd name="connsiteX13" fmla="*/ 82618 w 213858"/>
                  <a:gd name="connsiteY13" fmla="*/ 37143 h 180447"/>
                  <a:gd name="connsiteX14" fmla="*/ 41214 w 213858"/>
                  <a:gd name="connsiteY14" fmla="*/ 9418 h 180447"/>
                  <a:gd name="connsiteX15" fmla="*/ 42567 w 213858"/>
                  <a:gd name="connsiteY15" fmla="*/ 5358 h 180447"/>
                  <a:gd name="connsiteX16" fmla="*/ 46846 w 213858"/>
                  <a:gd name="connsiteY16" fmla="*/ 1262 h 180447"/>
                  <a:gd name="connsiteX17" fmla="*/ 51016 w 213858"/>
                  <a:gd name="connsiteY17" fmla="*/ 110 h 180447"/>
                  <a:gd name="connsiteX18" fmla="*/ 76235 w 213858"/>
                  <a:gd name="connsiteY18" fmla="*/ 4279 h 180447"/>
                  <a:gd name="connsiteX19" fmla="*/ 155697 w 213858"/>
                  <a:gd name="connsiteY19" fmla="*/ 39392 h 180447"/>
                  <a:gd name="connsiteX20" fmla="*/ 166633 w 213858"/>
                  <a:gd name="connsiteY20" fmla="*/ 35917 h 180447"/>
                  <a:gd name="connsiteX21" fmla="*/ 169010 w 213858"/>
                  <a:gd name="connsiteY21" fmla="*/ 35460 h 180447"/>
                  <a:gd name="connsiteX22" fmla="*/ 195949 w 213858"/>
                  <a:gd name="connsiteY22" fmla="*/ 31089 h 180447"/>
                  <a:gd name="connsiteX23" fmla="*/ 199880 w 213858"/>
                  <a:gd name="connsiteY23" fmla="*/ 31327 h 180447"/>
                  <a:gd name="connsiteX24" fmla="*/ 202166 w 213858"/>
                  <a:gd name="connsiteY24" fmla="*/ 34546 h 180447"/>
                  <a:gd name="connsiteX25" fmla="*/ 206720 w 213858"/>
                  <a:gd name="connsiteY25" fmla="*/ 53328 h 180447"/>
                  <a:gd name="connsiteX26" fmla="*/ 209335 w 213858"/>
                  <a:gd name="connsiteY26" fmla="*/ 116220 h 180447"/>
                  <a:gd name="connsiteX27" fmla="*/ 153868 w 213858"/>
                  <a:gd name="connsiteY27" fmla="*/ 159233 h 180447"/>
                  <a:gd name="connsiteX28" fmla="*/ 125028 w 213858"/>
                  <a:gd name="connsiteY28" fmla="*/ 172785 h 180447"/>
                  <a:gd name="connsiteX29" fmla="*/ 122924 w 213858"/>
                  <a:gd name="connsiteY29" fmla="*/ 174669 h 180447"/>
                  <a:gd name="connsiteX30" fmla="*/ 100558 w 213858"/>
                  <a:gd name="connsiteY30" fmla="*/ 180448 h 180447"/>
                  <a:gd name="connsiteX31" fmla="*/ 123400 w 213858"/>
                  <a:gd name="connsiteY31" fmla="*/ 173553 h 180447"/>
                  <a:gd name="connsiteX32" fmla="*/ 123382 w 213858"/>
                  <a:gd name="connsiteY32" fmla="*/ 173571 h 180447"/>
                  <a:gd name="connsiteX33" fmla="*/ 123400 w 213858"/>
                  <a:gd name="connsiteY33" fmla="*/ 173553 h 180447"/>
                  <a:gd name="connsiteX34" fmla="*/ 31741 w 213858"/>
                  <a:gd name="connsiteY34" fmla="*/ 108905 h 180447"/>
                  <a:gd name="connsiteX35" fmla="*/ 33716 w 213858"/>
                  <a:gd name="connsiteY35" fmla="*/ 110350 h 180447"/>
                  <a:gd name="connsiteX36" fmla="*/ 34209 w 213858"/>
                  <a:gd name="connsiteY36" fmla="*/ 110642 h 180447"/>
                  <a:gd name="connsiteX37" fmla="*/ 118389 w 213858"/>
                  <a:gd name="connsiteY37" fmla="*/ 128784 h 180447"/>
                  <a:gd name="connsiteX38" fmla="*/ 122613 w 213858"/>
                  <a:gd name="connsiteY38" fmla="*/ 131600 h 180447"/>
                  <a:gd name="connsiteX39" fmla="*/ 121626 w 213858"/>
                  <a:gd name="connsiteY39" fmla="*/ 136575 h 180447"/>
                  <a:gd name="connsiteX40" fmla="*/ 105423 w 213858"/>
                  <a:gd name="connsiteY40" fmla="*/ 147017 h 180447"/>
                  <a:gd name="connsiteX41" fmla="*/ 87647 w 213858"/>
                  <a:gd name="connsiteY41" fmla="*/ 160770 h 180447"/>
                  <a:gd name="connsiteX42" fmla="*/ 91469 w 213858"/>
                  <a:gd name="connsiteY42" fmla="*/ 167975 h 180447"/>
                  <a:gd name="connsiteX43" fmla="*/ 117438 w 213858"/>
                  <a:gd name="connsiteY43" fmla="*/ 167116 h 180447"/>
                  <a:gd name="connsiteX44" fmla="*/ 119468 w 213858"/>
                  <a:gd name="connsiteY44" fmla="*/ 165342 h 180447"/>
                  <a:gd name="connsiteX45" fmla="*/ 150521 w 213858"/>
                  <a:gd name="connsiteY45" fmla="*/ 150748 h 180447"/>
                  <a:gd name="connsiteX46" fmla="*/ 151545 w 213858"/>
                  <a:gd name="connsiteY46" fmla="*/ 150419 h 180447"/>
                  <a:gd name="connsiteX47" fmla="*/ 201032 w 213858"/>
                  <a:gd name="connsiteY47" fmla="*/ 112434 h 180447"/>
                  <a:gd name="connsiteX48" fmla="*/ 197905 w 213858"/>
                  <a:gd name="connsiteY48" fmla="*/ 55797 h 180447"/>
                  <a:gd name="connsiteX49" fmla="*/ 194211 w 213858"/>
                  <a:gd name="connsiteY49" fmla="*/ 41477 h 180447"/>
                  <a:gd name="connsiteX50" fmla="*/ 169541 w 213858"/>
                  <a:gd name="connsiteY50" fmla="*/ 44696 h 180447"/>
                  <a:gd name="connsiteX51" fmla="*/ 149095 w 213858"/>
                  <a:gd name="connsiteY51" fmla="*/ 45793 h 180447"/>
                  <a:gd name="connsiteX52" fmla="*/ 148710 w 213858"/>
                  <a:gd name="connsiteY52" fmla="*/ 45372 h 180447"/>
                  <a:gd name="connsiteX53" fmla="*/ 74973 w 213858"/>
                  <a:gd name="connsiteY53" fmla="*/ 13387 h 180447"/>
                  <a:gd name="connsiteX54" fmla="*/ 51382 w 213858"/>
                  <a:gd name="connsiteY54" fmla="*/ 9601 h 180447"/>
                  <a:gd name="connsiteX55" fmla="*/ 50723 w 213858"/>
                  <a:gd name="connsiteY55" fmla="*/ 10241 h 180447"/>
                  <a:gd name="connsiteX56" fmla="*/ 83788 w 213858"/>
                  <a:gd name="connsiteY56" fmla="*/ 28127 h 180447"/>
                  <a:gd name="connsiteX57" fmla="*/ 101692 w 213858"/>
                  <a:gd name="connsiteY57" fmla="*/ 35369 h 180447"/>
                  <a:gd name="connsiteX58" fmla="*/ 99424 w 213858"/>
                  <a:gd name="connsiteY58" fmla="*/ 45318 h 180447"/>
                  <a:gd name="connsiteX59" fmla="*/ 54527 w 213858"/>
                  <a:gd name="connsiteY59" fmla="*/ 58924 h 180447"/>
                  <a:gd name="connsiteX60" fmla="*/ 12758 w 213858"/>
                  <a:gd name="connsiteY60" fmla="*/ 71725 h 180447"/>
                  <a:gd name="connsiteX61" fmla="*/ 9411 w 213858"/>
                  <a:gd name="connsiteY61" fmla="*/ 81381 h 180447"/>
                  <a:gd name="connsiteX62" fmla="*/ 42000 w 213858"/>
                  <a:gd name="connsiteY62" fmla="*/ 89282 h 180447"/>
                  <a:gd name="connsiteX63" fmla="*/ 54601 w 213858"/>
                  <a:gd name="connsiteY63" fmla="*/ 90452 h 180447"/>
                  <a:gd name="connsiteX64" fmla="*/ 55552 w 213858"/>
                  <a:gd name="connsiteY64" fmla="*/ 90525 h 180447"/>
                  <a:gd name="connsiteX65" fmla="*/ 59154 w 213858"/>
                  <a:gd name="connsiteY65" fmla="*/ 91129 h 180447"/>
                  <a:gd name="connsiteX66" fmla="*/ 62611 w 213858"/>
                  <a:gd name="connsiteY66" fmla="*/ 95555 h 180447"/>
                  <a:gd name="connsiteX67" fmla="*/ 62464 w 213858"/>
                  <a:gd name="connsiteY67" fmla="*/ 96670 h 180447"/>
                  <a:gd name="connsiteX68" fmla="*/ 56923 w 213858"/>
                  <a:gd name="connsiteY68" fmla="*/ 99999 h 180447"/>
                  <a:gd name="connsiteX69" fmla="*/ 53942 w 213858"/>
                  <a:gd name="connsiteY69" fmla="*/ 99578 h 180447"/>
                  <a:gd name="connsiteX70" fmla="*/ 33478 w 213858"/>
                  <a:gd name="connsiteY70" fmla="*/ 106546 h 180447"/>
                  <a:gd name="connsiteX71" fmla="*/ 31741 w 213858"/>
                  <a:gd name="connsiteY71" fmla="*/ 108905 h 180447"/>
                  <a:gd name="connsiteX72" fmla="*/ 31741 w 213858"/>
                  <a:gd name="connsiteY72" fmla="*/ 108905 h 180447"/>
                  <a:gd name="connsiteX73" fmla="*/ 93133 w 213858"/>
                  <a:gd name="connsiteY73" fmla="*/ 38039 h 180447"/>
                  <a:gd name="connsiteX74" fmla="*/ 93133 w 213858"/>
                  <a:gd name="connsiteY74" fmla="*/ 38039 h 180447"/>
                  <a:gd name="connsiteX75" fmla="*/ 93133 w 213858"/>
                  <a:gd name="connsiteY75" fmla="*/ 38039 h 180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13858" h="180447">
                    <a:moveTo>
                      <a:pt x="100558" y="180448"/>
                    </a:moveTo>
                    <a:cubicBezTo>
                      <a:pt x="94176" y="180448"/>
                      <a:pt x="89018" y="178436"/>
                      <a:pt x="84995" y="174394"/>
                    </a:cubicBezTo>
                    <a:cubicBezTo>
                      <a:pt x="80021" y="169402"/>
                      <a:pt x="77863" y="164336"/>
                      <a:pt x="78613" y="159380"/>
                    </a:cubicBezTo>
                    <a:cubicBezTo>
                      <a:pt x="80003" y="150126"/>
                      <a:pt x="90756" y="144438"/>
                      <a:pt x="101143" y="138915"/>
                    </a:cubicBezTo>
                    <a:cubicBezTo>
                      <a:pt x="101985" y="138476"/>
                      <a:pt x="102826" y="138019"/>
                      <a:pt x="103667" y="137580"/>
                    </a:cubicBezTo>
                    <a:cubicBezTo>
                      <a:pt x="71352" y="136117"/>
                      <a:pt x="46389" y="129662"/>
                      <a:pt x="29363" y="118360"/>
                    </a:cubicBezTo>
                    <a:cubicBezTo>
                      <a:pt x="21755" y="114410"/>
                      <a:pt x="22322" y="108722"/>
                      <a:pt x="22926" y="106436"/>
                    </a:cubicBezTo>
                    <a:cubicBezTo>
                      <a:pt x="23822" y="103034"/>
                      <a:pt x="26601" y="99907"/>
                      <a:pt x="30351" y="97347"/>
                    </a:cubicBezTo>
                    <a:cubicBezTo>
                      <a:pt x="16927" y="95920"/>
                      <a:pt x="4930" y="93305"/>
                      <a:pt x="1145" y="85167"/>
                    </a:cubicBezTo>
                    <a:cubicBezTo>
                      <a:pt x="-1269" y="79973"/>
                      <a:pt x="139" y="73646"/>
                      <a:pt x="5333" y="66349"/>
                    </a:cubicBezTo>
                    <a:cubicBezTo>
                      <a:pt x="16452" y="50731"/>
                      <a:pt x="35691" y="50219"/>
                      <a:pt x="54290" y="49707"/>
                    </a:cubicBezTo>
                    <a:cubicBezTo>
                      <a:pt x="69834" y="49286"/>
                      <a:pt x="84520" y="48902"/>
                      <a:pt x="92255" y="39593"/>
                    </a:cubicBezTo>
                    <a:cubicBezTo>
                      <a:pt x="92438" y="39337"/>
                      <a:pt x="92585" y="39118"/>
                      <a:pt x="92713" y="38935"/>
                    </a:cubicBezTo>
                    <a:cubicBezTo>
                      <a:pt x="90609" y="38185"/>
                      <a:pt x="86074" y="37600"/>
                      <a:pt x="82618" y="37143"/>
                    </a:cubicBezTo>
                    <a:cubicBezTo>
                      <a:pt x="68573" y="35314"/>
                      <a:pt x="45073" y="32223"/>
                      <a:pt x="41214" y="9418"/>
                    </a:cubicBezTo>
                    <a:cubicBezTo>
                      <a:pt x="40958" y="7918"/>
                      <a:pt x="41470" y="6401"/>
                      <a:pt x="42567" y="5358"/>
                    </a:cubicBezTo>
                    <a:lnTo>
                      <a:pt x="46846" y="1262"/>
                    </a:lnTo>
                    <a:cubicBezTo>
                      <a:pt x="47962" y="201"/>
                      <a:pt x="49516" y="-220"/>
                      <a:pt x="51016" y="110"/>
                    </a:cubicBezTo>
                    <a:cubicBezTo>
                      <a:pt x="59008" y="1920"/>
                      <a:pt x="67384" y="3072"/>
                      <a:pt x="76235" y="4279"/>
                    </a:cubicBezTo>
                    <a:cubicBezTo>
                      <a:pt x="103503" y="8010"/>
                      <a:pt x="134409" y="12235"/>
                      <a:pt x="155697" y="39392"/>
                    </a:cubicBezTo>
                    <a:cubicBezTo>
                      <a:pt x="156300" y="39758"/>
                      <a:pt x="158513" y="39922"/>
                      <a:pt x="166633" y="35917"/>
                    </a:cubicBezTo>
                    <a:cubicBezTo>
                      <a:pt x="167364" y="35552"/>
                      <a:pt x="168187" y="35387"/>
                      <a:pt x="169010" y="35460"/>
                    </a:cubicBezTo>
                    <a:cubicBezTo>
                      <a:pt x="178081" y="36174"/>
                      <a:pt x="186896" y="34747"/>
                      <a:pt x="195949" y="31089"/>
                    </a:cubicBezTo>
                    <a:cubicBezTo>
                      <a:pt x="197229" y="30559"/>
                      <a:pt x="198673" y="30651"/>
                      <a:pt x="199880" y="31327"/>
                    </a:cubicBezTo>
                    <a:cubicBezTo>
                      <a:pt x="201087" y="32004"/>
                      <a:pt x="201929" y="33193"/>
                      <a:pt x="202166" y="34546"/>
                    </a:cubicBezTo>
                    <a:cubicBezTo>
                      <a:pt x="203136" y="40288"/>
                      <a:pt x="204891" y="46616"/>
                      <a:pt x="206720" y="53328"/>
                    </a:cubicBezTo>
                    <a:cubicBezTo>
                      <a:pt x="212133" y="73024"/>
                      <a:pt x="218260" y="95335"/>
                      <a:pt x="209335" y="116220"/>
                    </a:cubicBezTo>
                    <a:cubicBezTo>
                      <a:pt x="198783" y="137416"/>
                      <a:pt x="176581" y="154552"/>
                      <a:pt x="153868" y="159233"/>
                    </a:cubicBezTo>
                    <a:cubicBezTo>
                      <a:pt x="143828" y="163842"/>
                      <a:pt x="143261" y="164098"/>
                      <a:pt x="125028" y="172785"/>
                    </a:cubicBezTo>
                    <a:cubicBezTo>
                      <a:pt x="124552" y="173608"/>
                      <a:pt x="123821" y="174285"/>
                      <a:pt x="122924" y="174669"/>
                    </a:cubicBezTo>
                    <a:cubicBezTo>
                      <a:pt x="114219" y="178527"/>
                      <a:pt x="106795" y="180448"/>
                      <a:pt x="100558" y="180448"/>
                    </a:cubicBezTo>
                    <a:close/>
                    <a:moveTo>
                      <a:pt x="123400" y="173553"/>
                    </a:moveTo>
                    <a:cubicBezTo>
                      <a:pt x="123400" y="173553"/>
                      <a:pt x="123382" y="173553"/>
                      <a:pt x="123382" y="173571"/>
                    </a:cubicBezTo>
                    <a:cubicBezTo>
                      <a:pt x="123400" y="173553"/>
                      <a:pt x="123400" y="173553"/>
                      <a:pt x="123400" y="173553"/>
                    </a:cubicBezTo>
                    <a:close/>
                    <a:moveTo>
                      <a:pt x="31741" y="108905"/>
                    </a:moveTo>
                    <a:cubicBezTo>
                      <a:pt x="31759" y="108905"/>
                      <a:pt x="32088" y="109508"/>
                      <a:pt x="33716" y="110350"/>
                    </a:cubicBezTo>
                    <a:cubicBezTo>
                      <a:pt x="33880" y="110441"/>
                      <a:pt x="34045" y="110533"/>
                      <a:pt x="34209" y="110642"/>
                    </a:cubicBezTo>
                    <a:cubicBezTo>
                      <a:pt x="52205" y="122676"/>
                      <a:pt x="80533" y="128784"/>
                      <a:pt x="118389" y="128784"/>
                    </a:cubicBezTo>
                    <a:cubicBezTo>
                      <a:pt x="120236" y="128784"/>
                      <a:pt x="121900" y="129900"/>
                      <a:pt x="122613" y="131600"/>
                    </a:cubicBezTo>
                    <a:cubicBezTo>
                      <a:pt x="123327" y="133301"/>
                      <a:pt x="122943" y="135276"/>
                      <a:pt x="121626" y="136575"/>
                    </a:cubicBezTo>
                    <a:cubicBezTo>
                      <a:pt x="117731" y="140470"/>
                      <a:pt x="111751" y="143652"/>
                      <a:pt x="105423" y="147017"/>
                    </a:cubicBezTo>
                    <a:cubicBezTo>
                      <a:pt x="97815" y="151059"/>
                      <a:pt x="88360" y="156070"/>
                      <a:pt x="87647" y="160770"/>
                    </a:cubicBezTo>
                    <a:cubicBezTo>
                      <a:pt x="87354" y="162708"/>
                      <a:pt x="88634" y="165141"/>
                      <a:pt x="91469" y="167975"/>
                    </a:cubicBezTo>
                    <a:cubicBezTo>
                      <a:pt x="96206" y="172730"/>
                      <a:pt x="104710" y="172456"/>
                      <a:pt x="117438" y="167116"/>
                    </a:cubicBezTo>
                    <a:cubicBezTo>
                      <a:pt x="118023" y="166201"/>
                      <a:pt x="118791" y="165652"/>
                      <a:pt x="119468" y="165342"/>
                    </a:cubicBezTo>
                    <a:cubicBezTo>
                      <a:pt x="139658" y="155722"/>
                      <a:pt x="139658" y="155722"/>
                      <a:pt x="150521" y="150748"/>
                    </a:cubicBezTo>
                    <a:cubicBezTo>
                      <a:pt x="150850" y="150601"/>
                      <a:pt x="151198" y="150492"/>
                      <a:pt x="151545" y="150419"/>
                    </a:cubicBezTo>
                    <a:cubicBezTo>
                      <a:pt x="171827" y="146414"/>
                      <a:pt x="191706" y="131143"/>
                      <a:pt x="201032" y="112434"/>
                    </a:cubicBezTo>
                    <a:cubicBezTo>
                      <a:pt x="208585" y="94732"/>
                      <a:pt x="202916" y="74048"/>
                      <a:pt x="197905" y="55797"/>
                    </a:cubicBezTo>
                    <a:cubicBezTo>
                      <a:pt x="196552" y="50841"/>
                      <a:pt x="195235" y="46067"/>
                      <a:pt x="194211" y="41477"/>
                    </a:cubicBezTo>
                    <a:cubicBezTo>
                      <a:pt x="186000" y="44147"/>
                      <a:pt x="177862" y="45208"/>
                      <a:pt x="169541" y="44696"/>
                    </a:cubicBezTo>
                    <a:cubicBezTo>
                      <a:pt x="163652" y="47567"/>
                      <a:pt x="154727" y="51444"/>
                      <a:pt x="149095" y="45793"/>
                    </a:cubicBezTo>
                    <a:cubicBezTo>
                      <a:pt x="148967" y="45665"/>
                      <a:pt x="148839" y="45519"/>
                      <a:pt x="148710" y="45372"/>
                    </a:cubicBezTo>
                    <a:cubicBezTo>
                      <a:pt x="129709" y="20848"/>
                      <a:pt x="101893" y="17062"/>
                      <a:pt x="74973" y="13387"/>
                    </a:cubicBezTo>
                    <a:cubicBezTo>
                      <a:pt x="67146" y="12308"/>
                      <a:pt x="59063" y="11210"/>
                      <a:pt x="51382" y="9601"/>
                    </a:cubicBezTo>
                    <a:lnTo>
                      <a:pt x="50723" y="10241"/>
                    </a:lnTo>
                    <a:cubicBezTo>
                      <a:pt x="54271" y="23207"/>
                      <a:pt x="67823" y="26042"/>
                      <a:pt x="83788" y="28127"/>
                    </a:cubicBezTo>
                    <a:cubicBezTo>
                      <a:pt x="92914" y="29316"/>
                      <a:pt x="99498" y="30175"/>
                      <a:pt x="101692" y="35369"/>
                    </a:cubicBezTo>
                    <a:cubicBezTo>
                      <a:pt x="103558" y="39795"/>
                      <a:pt x="100448" y="43946"/>
                      <a:pt x="99424" y="45318"/>
                    </a:cubicBezTo>
                    <a:cubicBezTo>
                      <a:pt x="88909" y="57991"/>
                      <a:pt x="71425" y="58466"/>
                      <a:pt x="54527" y="58924"/>
                    </a:cubicBezTo>
                    <a:cubicBezTo>
                      <a:pt x="37410" y="59381"/>
                      <a:pt x="21243" y="59820"/>
                      <a:pt x="12758" y="71725"/>
                    </a:cubicBezTo>
                    <a:cubicBezTo>
                      <a:pt x="9703" y="76023"/>
                      <a:pt x="8515" y="79443"/>
                      <a:pt x="9411" y="81381"/>
                    </a:cubicBezTo>
                    <a:cubicBezTo>
                      <a:pt x="11971" y="86868"/>
                      <a:pt x="30040" y="88331"/>
                      <a:pt x="42000" y="89282"/>
                    </a:cubicBezTo>
                    <a:cubicBezTo>
                      <a:pt x="46408" y="89629"/>
                      <a:pt x="50723" y="89977"/>
                      <a:pt x="54601" y="90452"/>
                    </a:cubicBezTo>
                    <a:cubicBezTo>
                      <a:pt x="54930" y="90470"/>
                      <a:pt x="55241" y="90489"/>
                      <a:pt x="55552" y="90525"/>
                    </a:cubicBezTo>
                    <a:cubicBezTo>
                      <a:pt x="56722" y="90635"/>
                      <a:pt x="57984" y="90836"/>
                      <a:pt x="59154" y="91129"/>
                    </a:cubicBezTo>
                    <a:cubicBezTo>
                      <a:pt x="61239" y="91641"/>
                      <a:pt x="62611" y="93506"/>
                      <a:pt x="62611" y="95555"/>
                    </a:cubicBezTo>
                    <a:cubicBezTo>
                      <a:pt x="62611" y="95920"/>
                      <a:pt x="62574" y="96304"/>
                      <a:pt x="62464" y="96670"/>
                    </a:cubicBezTo>
                    <a:cubicBezTo>
                      <a:pt x="61861" y="99121"/>
                      <a:pt x="59355" y="100602"/>
                      <a:pt x="56923" y="99999"/>
                    </a:cubicBezTo>
                    <a:cubicBezTo>
                      <a:pt x="56045" y="99779"/>
                      <a:pt x="55039" y="99633"/>
                      <a:pt x="53942" y="99578"/>
                    </a:cubicBezTo>
                    <a:cubicBezTo>
                      <a:pt x="46389" y="99212"/>
                      <a:pt x="37428" y="102870"/>
                      <a:pt x="33478" y="106546"/>
                    </a:cubicBezTo>
                    <a:cubicBezTo>
                      <a:pt x="32088" y="107789"/>
                      <a:pt x="31741" y="108685"/>
                      <a:pt x="31741" y="108905"/>
                    </a:cubicBezTo>
                    <a:lnTo>
                      <a:pt x="31741" y="108905"/>
                    </a:lnTo>
                    <a:close/>
                    <a:moveTo>
                      <a:pt x="93133" y="38039"/>
                    </a:moveTo>
                    <a:lnTo>
                      <a:pt x="93133" y="38039"/>
                    </a:lnTo>
                    <a:lnTo>
                      <a:pt x="93133" y="38039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71" name="Graphic 4">
              <a:extLst>
                <a:ext uri="{FF2B5EF4-FFF2-40B4-BE49-F238E27FC236}">
                  <a16:creationId xmlns:a16="http://schemas.microsoft.com/office/drawing/2014/main" id="{2E96FBD5-6483-3D05-CDDB-E87E93D46534}"/>
                </a:ext>
              </a:extLst>
            </p:cNvPr>
            <p:cNvGrpSpPr/>
            <p:nvPr/>
          </p:nvGrpSpPr>
          <p:grpSpPr>
            <a:xfrm>
              <a:off x="4930368" y="2701966"/>
              <a:ext cx="249911" cy="472665"/>
              <a:chOff x="4930368" y="2701966"/>
              <a:chExt cx="249911" cy="472665"/>
            </a:xfrm>
          </p:grpSpPr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9B31C466-8ED8-EDEE-A27A-964EB44E9657}"/>
                  </a:ext>
                </a:extLst>
              </p:cNvPr>
              <p:cNvSpPr/>
              <p:nvPr/>
            </p:nvSpPr>
            <p:spPr>
              <a:xfrm>
                <a:off x="4934961" y="2706569"/>
                <a:ext cx="240738" cy="463485"/>
              </a:xfrm>
              <a:custGeom>
                <a:avLst/>
                <a:gdLst>
                  <a:gd name="connsiteX0" fmla="*/ 236617 w 240738"/>
                  <a:gd name="connsiteY0" fmla="*/ 333683 h 463485"/>
                  <a:gd name="connsiteX1" fmla="*/ 214616 w 240738"/>
                  <a:gd name="connsiteY1" fmla="*/ 252777 h 463485"/>
                  <a:gd name="connsiteX2" fmla="*/ 204759 w 240738"/>
                  <a:gd name="connsiteY2" fmla="*/ 166037 h 463485"/>
                  <a:gd name="connsiteX3" fmla="*/ 157338 w 240738"/>
                  <a:gd name="connsiteY3" fmla="*/ 51225 h 463485"/>
                  <a:gd name="connsiteX4" fmla="*/ 123268 w 240738"/>
                  <a:gd name="connsiteY4" fmla="*/ 30797 h 463485"/>
                  <a:gd name="connsiteX5" fmla="*/ 109314 w 240738"/>
                  <a:gd name="connsiteY5" fmla="*/ 22439 h 463485"/>
                  <a:gd name="connsiteX6" fmla="*/ 59497 w 240738"/>
                  <a:gd name="connsiteY6" fmla="*/ 0 h 463485"/>
                  <a:gd name="connsiteX7" fmla="*/ 1268 w 240738"/>
                  <a:gd name="connsiteY7" fmla="*/ 112855 h 463485"/>
                  <a:gd name="connsiteX8" fmla="*/ 80455 w 240738"/>
                  <a:gd name="connsiteY8" fmla="*/ 298259 h 463485"/>
                  <a:gd name="connsiteX9" fmla="*/ 77895 w 240738"/>
                  <a:gd name="connsiteY9" fmla="*/ 299521 h 463485"/>
                  <a:gd name="connsiteX10" fmla="*/ 106900 w 240738"/>
                  <a:gd name="connsiteY10" fmla="*/ 294821 h 463485"/>
                  <a:gd name="connsiteX11" fmla="*/ 114380 w 240738"/>
                  <a:gd name="connsiteY11" fmla="*/ 373917 h 463485"/>
                  <a:gd name="connsiteX12" fmla="*/ 61692 w 240738"/>
                  <a:gd name="connsiteY12" fmla="*/ 414351 h 463485"/>
                  <a:gd name="connsiteX13" fmla="*/ 64837 w 240738"/>
                  <a:gd name="connsiteY13" fmla="*/ 416747 h 463485"/>
                  <a:gd name="connsiteX14" fmla="*/ 140824 w 240738"/>
                  <a:gd name="connsiteY14" fmla="*/ 463272 h 463485"/>
                  <a:gd name="connsiteX15" fmla="*/ 223413 w 240738"/>
                  <a:gd name="connsiteY15" fmla="*/ 430042 h 463485"/>
                  <a:gd name="connsiteX16" fmla="*/ 236617 w 240738"/>
                  <a:gd name="connsiteY16" fmla="*/ 333683 h 463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0738" h="463485">
                    <a:moveTo>
                      <a:pt x="236617" y="333683"/>
                    </a:moveTo>
                    <a:cubicBezTo>
                      <a:pt x="229612" y="312542"/>
                      <a:pt x="221291" y="280245"/>
                      <a:pt x="214616" y="252777"/>
                    </a:cubicBezTo>
                    <a:cubicBezTo>
                      <a:pt x="207721" y="224376"/>
                      <a:pt x="204594" y="195261"/>
                      <a:pt x="204759" y="166037"/>
                    </a:cubicBezTo>
                    <a:cubicBezTo>
                      <a:pt x="204978" y="128510"/>
                      <a:pt x="198139" y="71378"/>
                      <a:pt x="157338" y="51225"/>
                    </a:cubicBezTo>
                    <a:lnTo>
                      <a:pt x="123268" y="30797"/>
                    </a:lnTo>
                    <a:lnTo>
                      <a:pt x="109314" y="22439"/>
                    </a:lnTo>
                    <a:cubicBezTo>
                      <a:pt x="91702" y="20922"/>
                      <a:pt x="75773" y="10936"/>
                      <a:pt x="59497" y="0"/>
                    </a:cubicBezTo>
                    <a:cubicBezTo>
                      <a:pt x="15716" y="7516"/>
                      <a:pt x="-5608" y="68031"/>
                      <a:pt x="1268" y="112855"/>
                    </a:cubicBezTo>
                    <a:cubicBezTo>
                      <a:pt x="16356" y="184745"/>
                      <a:pt x="38978" y="241511"/>
                      <a:pt x="80455" y="298259"/>
                    </a:cubicBezTo>
                    <a:cubicBezTo>
                      <a:pt x="79596" y="298680"/>
                      <a:pt x="78754" y="299119"/>
                      <a:pt x="77895" y="299521"/>
                    </a:cubicBezTo>
                    <a:cubicBezTo>
                      <a:pt x="88465" y="300362"/>
                      <a:pt x="97975" y="298442"/>
                      <a:pt x="106900" y="294821"/>
                    </a:cubicBezTo>
                    <a:cubicBezTo>
                      <a:pt x="110758" y="317480"/>
                      <a:pt x="125627" y="347582"/>
                      <a:pt x="114380" y="373917"/>
                    </a:cubicBezTo>
                    <a:cubicBezTo>
                      <a:pt x="104705" y="393338"/>
                      <a:pt x="83985" y="409944"/>
                      <a:pt x="61692" y="414351"/>
                    </a:cubicBezTo>
                    <a:cubicBezTo>
                      <a:pt x="63648" y="415631"/>
                      <a:pt x="64837" y="416747"/>
                      <a:pt x="64837" y="416747"/>
                    </a:cubicBezTo>
                    <a:cubicBezTo>
                      <a:pt x="64837" y="416747"/>
                      <a:pt x="69245" y="459943"/>
                      <a:pt x="140824" y="463272"/>
                    </a:cubicBezTo>
                    <a:cubicBezTo>
                      <a:pt x="212403" y="466600"/>
                      <a:pt x="223413" y="430042"/>
                      <a:pt x="223413" y="430042"/>
                    </a:cubicBezTo>
                    <a:cubicBezTo>
                      <a:pt x="223413" y="430042"/>
                      <a:pt x="250918" y="376879"/>
                      <a:pt x="236617" y="3336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FE098AF7-E010-E782-F480-F939399A9327}"/>
                  </a:ext>
                </a:extLst>
              </p:cNvPr>
              <p:cNvSpPr/>
              <p:nvPr/>
            </p:nvSpPr>
            <p:spPr>
              <a:xfrm>
                <a:off x="4930368" y="2701966"/>
                <a:ext cx="249911" cy="472665"/>
              </a:xfrm>
              <a:custGeom>
                <a:avLst/>
                <a:gdLst>
                  <a:gd name="connsiteX0" fmla="*/ 154451 w 249911"/>
                  <a:gd name="connsiteY0" fmla="*/ 472666 h 472665"/>
                  <a:gd name="connsiteX1" fmla="*/ 145197 w 249911"/>
                  <a:gd name="connsiteY1" fmla="*/ 472446 h 472665"/>
                  <a:gd name="connsiteX2" fmla="*/ 65187 w 249911"/>
                  <a:gd name="connsiteY2" fmla="*/ 423782 h 472665"/>
                  <a:gd name="connsiteX3" fmla="*/ 63779 w 249911"/>
                  <a:gd name="connsiteY3" fmla="*/ 422794 h 472665"/>
                  <a:gd name="connsiteX4" fmla="*/ 61786 w 249911"/>
                  <a:gd name="connsiteY4" fmla="*/ 418094 h 472665"/>
                  <a:gd name="connsiteX5" fmla="*/ 65388 w 249911"/>
                  <a:gd name="connsiteY5" fmla="*/ 414473 h 472665"/>
                  <a:gd name="connsiteX6" fmla="*/ 114876 w 249911"/>
                  <a:gd name="connsiteY6" fmla="*/ 376489 h 472665"/>
                  <a:gd name="connsiteX7" fmla="*/ 111748 w 249911"/>
                  <a:gd name="connsiteY7" fmla="*/ 319869 h 472665"/>
                  <a:gd name="connsiteX8" fmla="*/ 108054 w 249911"/>
                  <a:gd name="connsiteY8" fmla="*/ 305550 h 472665"/>
                  <a:gd name="connsiteX9" fmla="*/ 82122 w 249911"/>
                  <a:gd name="connsiteY9" fmla="*/ 308677 h 472665"/>
                  <a:gd name="connsiteX10" fmla="*/ 77989 w 249911"/>
                  <a:gd name="connsiteY10" fmla="*/ 304983 h 472665"/>
                  <a:gd name="connsiteX11" fmla="*/ 78574 w 249911"/>
                  <a:gd name="connsiteY11" fmla="*/ 301727 h 472665"/>
                  <a:gd name="connsiteX12" fmla="*/ 1362 w 249911"/>
                  <a:gd name="connsiteY12" fmla="*/ 118372 h 472665"/>
                  <a:gd name="connsiteX13" fmla="*/ 63285 w 249911"/>
                  <a:gd name="connsiteY13" fmla="*/ 67 h 472665"/>
                  <a:gd name="connsiteX14" fmla="*/ 66614 w 249911"/>
                  <a:gd name="connsiteY14" fmla="*/ 780 h 472665"/>
                  <a:gd name="connsiteX15" fmla="*/ 114254 w 249911"/>
                  <a:gd name="connsiteY15" fmla="*/ 22470 h 472665"/>
                  <a:gd name="connsiteX16" fmla="*/ 116211 w 249911"/>
                  <a:gd name="connsiteY16" fmla="*/ 23110 h 472665"/>
                  <a:gd name="connsiteX17" fmla="*/ 164235 w 249911"/>
                  <a:gd name="connsiteY17" fmla="*/ 51895 h 472665"/>
                  <a:gd name="connsiteX18" fmla="*/ 213887 w 249911"/>
                  <a:gd name="connsiteY18" fmla="*/ 170657 h 472665"/>
                  <a:gd name="connsiteX19" fmla="*/ 223616 w 249911"/>
                  <a:gd name="connsiteY19" fmla="*/ 256300 h 472665"/>
                  <a:gd name="connsiteX20" fmla="*/ 245525 w 249911"/>
                  <a:gd name="connsiteY20" fmla="*/ 336841 h 472665"/>
                  <a:gd name="connsiteX21" fmla="*/ 245525 w 249911"/>
                  <a:gd name="connsiteY21" fmla="*/ 336841 h 472665"/>
                  <a:gd name="connsiteX22" fmla="*/ 232193 w 249911"/>
                  <a:gd name="connsiteY22" fmla="*/ 436419 h 472665"/>
                  <a:gd name="connsiteX23" fmla="*/ 154451 w 249911"/>
                  <a:gd name="connsiteY23" fmla="*/ 472666 h 472665"/>
                  <a:gd name="connsiteX24" fmla="*/ 74093 w 249911"/>
                  <a:gd name="connsiteY24" fmla="*/ 421697 h 472665"/>
                  <a:gd name="connsiteX25" fmla="*/ 145618 w 249911"/>
                  <a:gd name="connsiteY25" fmla="*/ 463320 h 472665"/>
                  <a:gd name="connsiteX26" fmla="*/ 223634 w 249911"/>
                  <a:gd name="connsiteY26" fmla="*/ 433291 h 472665"/>
                  <a:gd name="connsiteX27" fmla="*/ 223945 w 249911"/>
                  <a:gd name="connsiteY27" fmla="*/ 432542 h 472665"/>
                  <a:gd name="connsiteX28" fmla="*/ 236875 w 249911"/>
                  <a:gd name="connsiteY28" fmla="*/ 339712 h 472665"/>
                  <a:gd name="connsiteX29" fmla="*/ 214765 w 249911"/>
                  <a:gd name="connsiteY29" fmla="*/ 258458 h 472665"/>
                  <a:gd name="connsiteX30" fmla="*/ 204779 w 249911"/>
                  <a:gd name="connsiteY30" fmla="*/ 170603 h 472665"/>
                  <a:gd name="connsiteX31" fmla="*/ 159901 w 249911"/>
                  <a:gd name="connsiteY31" fmla="*/ 59924 h 472665"/>
                  <a:gd name="connsiteX32" fmla="*/ 112443 w 249911"/>
                  <a:gd name="connsiteY32" fmla="*/ 31486 h 472665"/>
                  <a:gd name="connsiteX33" fmla="*/ 63102 w 249911"/>
                  <a:gd name="connsiteY33" fmla="*/ 9430 h 472665"/>
                  <a:gd name="connsiteX34" fmla="*/ 10378 w 249911"/>
                  <a:gd name="connsiteY34" fmla="*/ 116763 h 472665"/>
                  <a:gd name="connsiteX35" fmla="*/ 88431 w 249911"/>
                  <a:gd name="connsiteY35" fmla="*/ 299752 h 472665"/>
                  <a:gd name="connsiteX36" fmla="*/ 109792 w 249911"/>
                  <a:gd name="connsiteY36" fmla="*/ 295199 h 472665"/>
                  <a:gd name="connsiteX37" fmla="*/ 113724 w 249911"/>
                  <a:gd name="connsiteY37" fmla="*/ 295436 h 472665"/>
                  <a:gd name="connsiteX38" fmla="*/ 116010 w 249911"/>
                  <a:gd name="connsiteY38" fmla="*/ 298655 h 472665"/>
                  <a:gd name="connsiteX39" fmla="*/ 120563 w 249911"/>
                  <a:gd name="connsiteY39" fmla="*/ 317437 h 472665"/>
                  <a:gd name="connsiteX40" fmla="*/ 123178 w 249911"/>
                  <a:gd name="connsiteY40" fmla="*/ 380311 h 472665"/>
                  <a:gd name="connsiteX41" fmla="*/ 74093 w 249911"/>
                  <a:gd name="connsiteY41" fmla="*/ 421697 h 47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9911" h="472665">
                    <a:moveTo>
                      <a:pt x="154451" y="472666"/>
                    </a:moveTo>
                    <a:cubicBezTo>
                      <a:pt x="151470" y="472666"/>
                      <a:pt x="148398" y="472592"/>
                      <a:pt x="145197" y="472446"/>
                    </a:cubicBezTo>
                    <a:cubicBezTo>
                      <a:pt x="78428" y="469355"/>
                      <a:pt x="66998" y="432834"/>
                      <a:pt x="65187" y="423782"/>
                    </a:cubicBezTo>
                    <a:cubicBezTo>
                      <a:pt x="64803" y="423489"/>
                      <a:pt x="64328" y="423142"/>
                      <a:pt x="63779" y="422794"/>
                    </a:cubicBezTo>
                    <a:cubicBezTo>
                      <a:pt x="62225" y="421770"/>
                      <a:pt x="61438" y="419923"/>
                      <a:pt x="61786" y="418094"/>
                    </a:cubicBezTo>
                    <a:cubicBezTo>
                      <a:pt x="62133" y="416265"/>
                      <a:pt x="63560" y="414839"/>
                      <a:pt x="65388" y="414473"/>
                    </a:cubicBezTo>
                    <a:cubicBezTo>
                      <a:pt x="85670" y="410468"/>
                      <a:pt x="105549" y="395198"/>
                      <a:pt x="114876" y="376489"/>
                    </a:cubicBezTo>
                    <a:cubicBezTo>
                      <a:pt x="122429" y="358786"/>
                      <a:pt x="116759" y="338102"/>
                      <a:pt x="111748" y="319869"/>
                    </a:cubicBezTo>
                    <a:cubicBezTo>
                      <a:pt x="110377" y="314895"/>
                      <a:pt x="109078" y="310140"/>
                      <a:pt x="108054" y="305550"/>
                    </a:cubicBezTo>
                    <a:cubicBezTo>
                      <a:pt x="99422" y="308348"/>
                      <a:pt x="90900" y="309372"/>
                      <a:pt x="82122" y="308677"/>
                    </a:cubicBezTo>
                    <a:cubicBezTo>
                      <a:pt x="80074" y="308512"/>
                      <a:pt x="78373" y="306994"/>
                      <a:pt x="77989" y="304983"/>
                    </a:cubicBezTo>
                    <a:cubicBezTo>
                      <a:pt x="77769" y="303831"/>
                      <a:pt x="78007" y="302678"/>
                      <a:pt x="78574" y="301727"/>
                    </a:cubicBezTo>
                    <a:cubicBezTo>
                      <a:pt x="40206" y="248180"/>
                      <a:pt x="17035" y="193042"/>
                      <a:pt x="1362" y="118372"/>
                    </a:cubicBezTo>
                    <a:cubicBezTo>
                      <a:pt x="-6264" y="68720"/>
                      <a:pt x="18644" y="7748"/>
                      <a:pt x="63285" y="67"/>
                    </a:cubicBezTo>
                    <a:cubicBezTo>
                      <a:pt x="64437" y="-134"/>
                      <a:pt x="65626" y="122"/>
                      <a:pt x="66614" y="780"/>
                    </a:cubicBezTo>
                    <a:cubicBezTo>
                      <a:pt x="83018" y="11808"/>
                      <a:pt x="97941" y="21062"/>
                      <a:pt x="114254" y="22470"/>
                    </a:cubicBezTo>
                    <a:cubicBezTo>
                      <a:pt x="114949" y="22525"/>
                      <a:pt x="115625" y="22744"/>
                      <a:pt x="116211" y="23110"/>
                    </a:cubicBezTo>
                    <a:lnTo>
                      <a:pt x="164235" y="51895"/>
                    </a:lnTo>
                    <a:cubicBezTo>
                      <a:pt x="205657" y="72341"/>
                      <a:pt x="214125" y="127772"/>
                      <a:pt x="213887" y="170657"/>
                    </a:cubicBezTo>
                    <a:cubicBezTo>
                      <a:pt x="213722" y="200247"/>
                      <a:pt x="216996" y="229051"/>
                      <a:pt x="223616" y="256300"/>
                    </a:cubicBezTo>
                    <a:cubicBezTo>
                      <a:pt x="232230" y="291742"/>
                      <a:pt x="239801" y="319595"/>
                      <a:pt x="245525" y="336841"/>
                    </a:cubicBezTo>
                    <a:lnTo>
                      <a:pt x="245525" y="336841"/>
                    </a:lnTo>
                    <a:cubicBezTo>
                      <a:pt x="259845" y="380055"/>
                      <a:pt x="234735" y="431408"/>
                      <a:pt x="232193" y="436419"/>
                    </a:cubicBezTo>
                    <a:cubicBezTo>
                      <a:pt x="230657" y="440863"/>
                      <a:pt x="217307" y="472666"/>
                      <a:pt x="154451" y="472666"/>
                    </a:cubicBezTo>
                    <a:close/>
                    <a:moveTo>
                      <a:pt x="74093" y="421697"/>
                    </a:moveTo>
                    <a:cubicBezTo>
                      <a:pt x="75136" y="427457"/>
                      <a:pt x="83750" y="460449"/>
                      <a:pt x="145618" y="463320"/>
                    </a:cubicBezTo>
                    <a:cubicBezTo>
                      <a:pt x="212223" y="466374"/>
                      <a:pt x="223196" y="434645"/>
                      <a:pt x="223634" y="433291"/>
                    </a:cubicBezTo>
                    <a:cubicBezTo>
                      <a:pt x="223707" y="433054"/>
                      <a:pt x="223817" y="432779"/>
                      <a:pt x="223945" y="432542"/>
                    </a:cubicBezTo>
                    <a:cubicBezTo>
                      <a:pt x="224220" y="432029"/>
                      <a:pt x="250408" y="380549"/>
                      <a:pt x="236875" y="339712"/>
                    </a:cubicBezTo>
                    <a:cubicBezTo>
                      <a:pt x="231004" y="321991"/>
                      <a:pt x="223561" y="294650"/>
                      <a:pt x="214765" y="258458"/>
                    </a:cubicBezTo>
                    <a:cubicBezTo>
                      <a:pt x="207962" y="230496"/>
                      <a:pt x="204615" y="200942"/>
                      <a:pt x="204779" y="170603"/>
                    </a:cubicBezTo>
                    <a:cubicBezTo>
                      <a:pt x="204962" y="137648"/>
                      <a:pt x="199385" y="79419"/>
                      <a:pt x="159901" y="59924"/>
                    </a:cubicBezTo>
                    <a:lnTo>
                      <a:pt x="112443" y="31486"/>
                    </a:lnTo>
                    <a:cubicBezTo>
                      <a:pt x="94960" y="29657"/>
                      <a:pt x="79086" y="20111"/>
                      <a:pt x="63102" y="9430"/>
                    </a:cubicBezTo>
                    <a:cubicBezTo>
                      <a:pt x="24624" y="17569"/>
                      <a:pt x="3557" y="72231"/>
                      <a:pt x="10378" y="116763"/>
                    </a:cubicBezTo>
                    <a:cubicBezTo>
                      <a:pt x="26051" y="191396"/>
                      <a:pt x="49405" y="246242"/>
                      <a:pt x="88431" y="299752"/>
                    </a:cubicBezTo>
                    <a:cubicBezTo>
                      <a:pt x="95564" y="299625"/>
                      <a:pt x="102604" y="298125"/>
                      <a:pt x="109792" y="295199"/>
                    </a:cubicBezTo>
                    <a:cubicBezTo>
                      <a:pt x="111072" y="294687"/>
                      <a:pt x="112517" y="294760"/>
                      <a:pt x="113724" y="295436"/>
                    </a:cubicBezTo>
                    <a:cubicBezTo>
                      <a:pt x="114930" y="296113"/>
                      <a:pt x="115772" y="297302"/>
                      <a:pt x="116010" y="298655"/>
                    </a:cubicBezTo>
                    <a:cubicBezTo>
                      <a:pt x="116979" y="304398"/>
                      <a:pt x="118735" y="310725"/>
                      <a:pt x="120563" y="317437"/>
                    </a:cubicBezTo>
                    <a:cubicBezTo>
                      <a:pt x="125977" y="337115"/>
                      <a:pt x="132103" y="359426"/>
                      <a:pt x="123178" y="380311"/>
                    </a:cubicBezTo>
                    <a:cubicBezTo>
                      <a:pt x="113614" y="399532"/>
                      <a:pt x="94503" y="415387"/>
                      <a:pt x="74093" y="4216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74" name="Graphic 4">
              <a:extLst>
                <a:ext uri="{FF2B5EF4-FFF2-40B4-BE49-F238E27FC236}">
                  <a16:creationId xmlns:a16="http://schemas.microsoft.com/office/drawing/2014/main" id="{C0E7BCE0-34E2-90B9-91F6-7BA6BA081C2F}"/>
                </a:ext>
              </a:extLst>
            </p:cNvPr>
            <p:cNvGrpSpPr/>
            <p:nvPr/>
          </p:nvGrpSpPr>
          <p:grpSpPr>
            <a:xfrm>
              <a:off x="4511599" y="2444103"/>
              <a:ext cx="241223" cy="183132"/>
              <a:chOff x="4511599" y="2444103"/>
              <a:chExt cx="241223" cy="183132"/>
            </a:xfrm>
          </p:grpSpPr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99D6819C-F9CF-35A8-864C-7CAE1C4CE052}"/>
                  </a:ext>
                </a:extLst>
              </p:cNvPr>
              <p:cNvSpPr/>
              <p:nvPr/>
            </p:nvSpPr>
            <p:spPr>
              <a:xfrm>
                <a:off x="4516150" y="2448631"/>
                <a:ext cx="232062" cy="174050"/>
              </a:xfrm>
              <a:custGeom>
                <a:avLst/>
                <a:gdLst>
                  <a:gd name="connsiteX0" fmla="*/ 9075 w 232062"/>
                  <a:gd name="connsiteY0" fmla="*/ 128623 h 174050"/>
                  <a:gd name="connsiteX1" fmla="*/ 31697 w 232062"/>
                  <a:gd name="connsiteY1" fmla="*/ 105928 h 174050"/>
                  <a:gd name="connsiteX2" fmla="*/ 76942 w 232062"/>
                  <a:gd name="connsiteY2" fmla="*/ 121070 h 174050"/>
                  <a:gd name="connsiteX3" fmla="*/ 163664 w 232062"/>
                  <a:gd name="connsiteY3" fmla="*/ 102161 h 174050"/>
                  <a:gd name="connsiteX4" fmla="*/ 190053 w 232062"/>
                  <a:gd name="connsiteY4" fmla="*/ 174051 h 174050"/>
                  <a:gd name="connsiteX5" fmla="*/ 212675 w 232062"/>
                  <a:gd name="connsiteY5" fmla="*/ 136213 h 174050"/>
                  <a:gd name="connsiteX6" fmla="*/ 231695 w 232062"/>
                  <a:gd name="connsiteY6" fmla="*/ 139249 h 174050"/>
                  <a:gd name="connsiteX7" fmla="*/ 219332 w 232062"/>
                  <a:gd name="connsiteY7" fmla="*/ 68822 h 174050"/>
                  <a:gd name="connsiteX8" fmla="*/ 93803 w 232062"/>
                  <a:gd name="connsiteY8" fmla="*/ 150 h 174050"/>
                  <a:gd name="connsiteX9" fmla="*/ 205 w 232062"/>
                  <a:gd name="connsiteY9" fmla="*/ 86543 h 174050"/>
                  <a:gd name="connsiteX10" fmla="*/ 2436 w 232062"/>
                  <a:gd name="connsiteY10" fmla="*/ 130196 h 174050"/>
                  <a:gd name="connsiteX11" fmla="*/ 9075 w 232062"/>
                  <a:gd name="connsiteY11" fmla="*/ 128623 h 17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62" h="174050">
                    <a:moveTo>
                      <a:pt x="9075" y="128623"/>
                    </a:moveTo>
                    <a:cubicBezTo>
                      <a:pt x="16610" y="117267"/>
                      <a:pt x="24163" y="105928"/>
                      <a:pt x="31697" y="105928"/>
                    </a:cubicBezTo>
                    <a:cubicBezTo>
                      <a:pt x="46785" y="102142"/>
                      <a:pt x="61854" y="117285"/>
                      <a:pt x="76942" y="121070"/>
                    </a:cubicBezTo>
                    <a:cubicBezTo>
                      <a:pt x="114652" y="136213"/>
                      <a:pt x="133507" y="75661"/>
                      <a:pt x="163664" y="102161"/>
                    </a:cubicBezTo>
                    <a:cubicBezTo>
                      <a:pt x="186286" y="117303"/>
                      <a:pt x="190053" y="147570"/>
                      <a:pt x="190053" y="174051"/>
                    </a:cubicBezTo>
                    <a:cubicBezTo>
                      <a:pt x="197588" y="162694"/>
                      <a:pt x="197588" y="143784"/>
                      <a:pt x="212675" y="136213"/>
                    </a:cubicBezTo>
                    <a:cubicBezTo>
                      <a:pt x="220320" y="132391"/>
                      <a:pt x="226977" y="134384"/>
                      <a:pt x="231695" y="139249"/>
                    </a:cubicBezTo>
                    <a:cubicBezTo>
                      <a:pt x="233176" y="116279"/>
                      <a:pt x="230396" y="91791"/>
                      <a:pt x="219332" y="68822"/>
                    </a:cubicBezTo>
                    <a:cubicBezTo>
                      <a:pt x="182994" y="-6507"/>
                      <a:pt x="93803" y="150"/>
                      <a:pt x="93803" y="150"/>
                    </a:cubicBezTo>
                    <a:cubicBezTo>
                      <a:pt x="93803" y="150"/>
                      <a:pt x="16720" y="4576"/>
                      <a:pt x="205" y="86543"/>
                    </a:cubicBezTo>
                    <a:cubicBezTo>
                      <a:pt x="205" y="86543"/>
                      <a:pt x="-1002" y="106001"/>
                      <a:pt x="2436" y="130196"/>
                    </a:cubicBezTo>
                    <a:cubicBezTo>
                      <a:pt x="5143" y="130452"/>
                      <a:pt x="7466" y="130233"/>
                      <a:pt x="9075" y="1286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35684E41-8674-7494-B872-4CBCB0B9F8FE}"/>
                  </a:ext>
                </a:extLst>
              </p:cNvPr>
              <p:cNvSpPr/>
              <p:nvPr/>
            </p:nvSpPr>
            <p:spPr>
              <a:xfrm>
                <a:off x="4511599" y="2444103"/>
                <a:ext cx="241223" cy="183132"/>
              </a:xfrm>
              <a:custGeom>
                <a:avLst/>
                <a:gdLst>
                  <a:gd name="connsiteX0" fmla="*/ 194623 w 241223"/>
                  <a:gd name="connsiteY0" fmla="*/ 183132 h 183132"/>
                  <a:gd name="connsiteX1" fmla="*/ 193306 w 241223"/>
                  <a:gd name="connsiteY1" fmla="*/ 182931 h 183132"/>
                  <a:gd name="connsiteX2" fmla="*/ 190051 w 241223"/>
                  <a:gd name="connsiteY2" fmla="*/ 178560 h 183132"/>
                  <a:gd name="connsiteX3" fmla="*/ 165691 w 241223"/>
                  <a:gd name="connsiteY3" fmla="*/ 110474 h 183132"/>
                  <a:gd name="connsiteX4" fmla="*/ 165215 w 241223"/>
                  <a:gd name="connsiteY4" fmla="*/ 110108 h 183132"/>
                  <a:gd name="connsiteX5" fmla="*/ 129243 w 241223"/>
                  <a:gd name="connsiteY5" fmla="*/ 116436 h 183132"/>
                  <a:gd name="connsiteX6" fmla="*/ 80103 w 241223"/>
                  <a:gd name="connsiteY6" fmla="*/ 129951 h 183132"/>
                  <a:gd name="connsiteX7" fmla="*/ 62400 w 241223"/>
                  <a:gd name="connsiteY7" fmla="*/ 122178 h 183132"/>
                  <a:gd name="connsiteX8" fmla="*/ 37382 w 241223"/>
                  <a:gd name="connsiteY8" fmla="*/ 114900 h 183132"/>
                  <a:gd name="connsiteX9" fmla="*/ 36267 w 241223"/>
                  <a:gd name="connsiteY9" fmla="*/ 115046 h 183132"/>
                  <a:gd name="connsiteX10" fmla="*/ 17448 w 241223"/>
                  <a:gd name="connsiteY10" fmla="*/ 135693 h 183132"/>
                  <a:gd name="connsiteX11" fmla="*/ 16881 w 241223"/>
                  <a:gd name="connsiteY11" fmla="*/ 136406 h 183132"/>
                  <a:gd name="connsiteX12" fmla="*/ 6567 w 241223"/>
                  <a:gd name="connsiteY12" fmla="*/ 139296 h 183132"/>
                  <a:gd name="connsiteX13" fmla="*/ 2489 w 241223"/>
                  <a:gd name="connsiteY13" fmla="*/ 135382 h 183132"/>
                  <a:gd name="connsiteX14" fmla="*/ 221 w 241223"/>
                  <a:gd name="connsiteY14" fmla="*/ 90796 h 183132"/>
                  <a:gd name="connsiteX15" fmla="*/ 294 w 241223"/>
                  <a:gd name="connsiteY15" fmla="*/ 90174 h 183132"/>
                  <a:gd name="connsiteX16" fmla="*/ 98117 w 241223"/>
                  <a:gd name="connsiteY16" fmla="*/ 124 h 183132"/>
                  <a:gd name="connsiteX17" fmla="*/ 228035 w 241223"/>
                  <a:gd name="connsiteY17" fmla="*/ 71374 h 183132"/>
                  <a:gd name="connsiteX18" fmla="*/ 240854 w 241223"/>
                  <a:gd name="connsiteY18" fmla="*/ 144069 h 183132"/>
                  <a:gd name="connsiteX19" fmla="*/ 237874 w 241223"/>
                  <a:gd name="connsiteY19" fmla="*/ 148056 h 183132"/>
                  <a:gd name="connsiteX20" fmla="*/ 233009 w 241223"/>
                  <a:gd name="connsiteY20" fmla="*/ 146959 h 183132"/>
                  <a:gd name="connsiteX21" fmla="*/ 219311 w 241223"/>
                  <a:gd name="connsiteY21" fmla="*/ 144837 h 183132"/>
                  <a:gd name="connsiteX22" fmla="*/ 205047 w 241223"/>
                  <a:gd name="connsiteY22" fmla="*/ 166289 h 183132"/>
                  <a:gd name="connsiteX23" fmla="*/ 198445 w 241223"/>
                  <a:gd name="connsiteY23" fmla="*/ 181120 h 183132"/>
                  <a:gd name="connsiteX24" fmla="*/ 194623 w 241223"/>
                  <a:gd name="connsiteY24" fmla="*/ 183132 h 183132"/>
                  <a:gd name="connsiteX25" fmla="*/ 171013 w 241223"/>
                  <a:gd name="connsiteY25" fmla="*/ 103031 h 183132"/>
                  <a:gd name="connsiteX26" fmla="*/ 198244 w 241223"/>
                  <a:gd name="connsiteY26" fmla="*/ 158078 h 183132"/>
                  <a:gd name="connsiteX27" fmla="*/ 215178 w 241223"/>
                  <a:gd name="connsiteY27" fmla="*/ 136626 h 183132"/>
                  <a:gd name="connsiteX28" fmla="*/ 232021 w 241223"/>
                  <a:gd name="connsiteY28" fmla="*/ 135419 h 183132"/>
                  <a:gd name="connsiteX29" fmla="*/ 219769 w 241223"/>
                  <a:gd name="connsiteY29" fmla="*/ 75306 h 183132"/>
                  <a:gd name="connsiteX30" fmla="*/ 98684 w 241223"/>
                  <a:gd name="connsiteY30" fmla="*/ 9195 h 183132"/>
                  <a:gd name="connsiteX31" fmla="*/ 9292 w 241223"/>
                  <a:gd name="connsiteY31" fmla="*/ 91619 h 183132"/>
                  <a:gd name="connsiteX32" fmla="*/ 10846 w 241223"/>
                  <a:gd name="connsiteY32" fmla="*/ 129036 h 183132"/>
                  <a:gd name="connsiteX33" fmla="*/ 35627 w 241223"/>
                  <a:gd name="connsiteY33" fmla="*/ 105865 h 183132"/>
                  <a:gd name="connsiteX34" fmla="*/ 66661 w 241223"/>
                  <a:gd name="connsiteY34" fmla="*/ 114077 h 183132"/>
                  <a:gd name="connsiteX35" fmla="*/ 82590 w 241223"/>
                  <a:gd name="connsiteY35" fmla="*/ 121118 h 183132"/>
                  <a:gd name="connsiteX36" fmla="*/ 83175 w 241223"/>
                  <a:gd name="connsiteY36" fmla="*/ 121301 h 183132"/>
                  <a:gd name="connsiteX37" fmla="*/ 123702 w 241223"/>
                  <a:gd name="connsiteY37" fmla="*/ 109084 h 183132"/>
                  <a:gd name="connsiteX38" fmla="*/ 171013 w 241223"/>
                  <a:gd name="connsiteY38" fmla="*/ 103031 h 183132"/>
                  <a:gd name="connsiteX39" fmla="*/ 13626 w 241223"/>
                  <a:gd name="connsiteY39" fmla="*/ 133151 h 183132"/>
                  <a:gd name="connsiteX40" fmla="*/ 13663 w 241223"/>
                  <a:gd name="connsiteY40" fmla="*/ 133151 h 183132"/>
                  <a:gd name="connsiteX41" fmla="*/ 13626 w 241223"/>
                  <a:gd name="connsiteY41" fmla="*/ 133151 h 18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1223" h="183132">
                    <a:moveTo>
                      <a:pt x="194623" y="183132"/>
                    </a:moveTo>
                    <a:cubicBezTo>
                      <a:pt x="194183" y="183132"/>
                      <a:pt x="193745" y="183077"/>
                      <a:pt x="193306" y="182931"/>
                    </a:cubicBezTo>
                    <a:cubicBezTo>
                      <a:pt x="191386" y="182346"/>
                      <a:pt x="190051" y="180572"/>
                      <a:pt x="190051" y="178560"/>
                    </a:cubicBezTo>
                    <a:cubicBezTo>
                      <a:pt x="190051" y="156322"/>
                      <a:pt x="187527" y="125086"/>
                      <a:pt x="165691" y="110474"/>
                    </a:cubicBezTo>
                    <a:cubicBezTo>
                      <a:pt x="165526" y="110364"/>
                      <a:pt x="165362" y="110236"/>
                      <a:pt x="165215" y="110108"/>
                    </a:cubicBezTo>
                    <a:cubicBezTo>
                      <a:pt x="153054" y="99428"/>
                      <a:pt x="144075" y="105244"/>
                      <a:pt x="129243" y="116436"/>
                    </a:cubicBezTo>
                    <a:cubicBezTo>
                      <a:pt x="116478" y="126055"/>
                      <a:pt x="100622" y="138016"/>
                      <a:pt x="80103" y="129951"/>
                    </a:cubicBezTo>
                    <a:cubicBezTo>
                      <a:pt x="74013" y="128360"/>
                      <a:pt x="68106" y="125214"/>
                      <a:pt x="62400" y="122178"/>
                    </a:cubicBezTo>
                    <a:cubicBezTo>
                      <a:pt x="53512" y="117442"/>
                      <a:pt x="45100" y="112961"/>
                      <a:pt x="37382" y="114900"/>
                    </a:cubicBezTo>
                    <a:cubicBezTo>
                      <a:pt x="37016" y="114991"/>
                      <a:pt x="36651" y="115046"/>
                      <a:pt x="36267" y="115046"/>
                    </a:cubicBezTo>
                    <a:cubicBezTo>
                      <a:pt x="31182" y="115046"/>
                      <a:pt x="23575" y="126494"/>
                      <a:pt x="17448" y="135693"/>
                    </a:cubicBezTo>
                    <a:cubicBezTo>
                      <a:pt x="17284" y="135949"/>
                      <a:pt x="17083" y="136187"/>
                      <a:pt x="16881" y="136406"/>
                    </a:cubicBezTo>
                    <a:cubicBezTo>
                      <a:pt x="13718" y="139589"/>
                      <a:pt x="9475" y="139570"/>
                      <a:pt x="6567" y="139296"/>
                    </a:cubicBezTo>
                    <a:cubicBezTo>
                      <a:pt x="4464" y="139095"/>
                      <a:pt x="2781" y="137485"/>
                      <a:pt x="2489" y="135382"/>
                    </a:cubicBezTo>
                    <a:cubicBezTo>
                      <a:pt x="-968" y="111004"/>
                      <a:pt x="166" y="91601"/>
                      <a:pt x="221" y="90796"/>
                    </a:cubicBezTo>
                    <a:cubicBezTo>
                      <a:pt x="239" y="90595"/>
                      <a:pt x="258" y="90375"/>
                      <a:pt x="294" y="90174"/>
                    </a:cubicBezTo>
                    <a:cubicBezTo>
                      <a:pt x="17320" y="5720"/>
                      <a:pt x="97312" y="161"/>
                      <a:pt x="98117" y="124"/>
                    </a:cubicBezTo>
                    <a:cubicBezTo>
                      <a:pt x="98958" y="69"/>
                      <a:pt x="190764" y="-5856"/>
                      <a:pt x="228035" y="71374"/>
                    </a:cubicBezTo>
                    <a:cubicBezTo>
                      <a:pt x="238276" y="92588"/>
                      <a:pt x="242574" y="117039"/>
                      <a:pt x="240854" y="144069"/>
                    </a:cubicBezTo>
                    <a:cubicBezTo>
                      <a:pt x="240745" y="145879"/>
                      <a:pt x="239574" y="147434"/>
                      <a:pt x="237874" y="148056"/>
                    </a:cubicBezTo>
                    <a:cubicBezTo>
                      <a:pt x="236173" y="148696"/>
                      <a:pt x="234271" y="148257"/>
                      <a:pt x="233009" y="146959"/>
                    </a:cubicBezTo>
                    <a:cubicBezTo>
                      <a:pt x="229114" y="142953"/>
                      <a:pt x="224505" y="142222"/>
                      <a:pt x="219311" y="144837"/>
                    </a:cubicBezTo>
                    <a:cubicBezTo>
                      <a:pt x="211136" y="148934"/>
                      <a:pt x="208174" y="157364"/>
                      <a:pt x="205047" y="166289"/>
                    </a:cubicBezTo>
                    <a:cubicBezTo>
                      <a:pt x="203254" y="171410"/>
                      <a:pt x="201389" y="176695"/>
                      <a:pt x="198445" y="181120"/>
                    </a:cubicBezTo>
                    <a:cubicBezTo>
                      <a:pt x="197567" y="182382"/>
                      <a:pt x="196122" y="183132"/>
                      <a:pt x="194623" y="183132"/>
                    </a:cubicBezTo>
                    <a:close/>
                    <a:moveTo>
                      <a:pt x="171013" y="103031"/>
                    </a:moveTo>
                    <a:cubicBezTo>
                      <a:pt x="189685" y="115686"/>
                      <a:pt x="196159" y="137668"/>
                      <a:pt x="198244" y="158078"/>
                    </a:cubicBezTo>
                    <a:cubicBezTo>
                      <a:pt x="201389" y="149793"/>
                      <a:pt x="205687" y="141399"/>
                      <a:pt x="215178" y="136626"/>
                    </a:cubicBezTo>
                    <a:cubicBezTo>
                      <a:pt x="220957" y="133736"/>
                      <a:pt x="226791" y="133352"/>
                      <a:pt x="232021" y="135419"/>
                    </a:cubicBezTo>
                    <a:cubicBezTo>
                      <a:pt x="232405" y="113162"/>
                      <a:pt x="228291" y="92972"/>
                      <a:pt x="219769" y="75306"/>
                    </a:cubicBezTo>
                    <a:cubicBezTo>
                      <a:pt x="185186" y="3617"/>
                      <a:pt x="99561" y="9140"/>
                      <a:pt x="98684" y="9195"/>
                    </a:cubicBezTo>
                    <a:cubicBezTo>
                      <a:pt x="95611" y="9378"/>
                      <a:pt x="25019" y="14517"/>
                      <a:pt x="9292" y="91619"/>
                    </a:cubicBezTo>
                    <a:cubicBezTo>
                      <a:pt x="9182" y="93960"/>
                      <a:pt x="8524" y="109523"/>
                      <a:pt x="10846" y="129036"/>
                    </a:cubicBezTo>
                    <a:cubicBezTo>
                      <a:pt x="18747" y="117167"/>
                      <a:pt x="26336" y="106323"/>
                      <a:pt x="35627" y="105865"/>
                    </a:cubicBezTo>
                    <a:cubicBezTo>
                      <a:pt x="46581" y="103360"/>
                      <a:pt x="56786" y="108810"/>
                      <a:pt x="66661" y="114077"/>
                    </a:cubicBezTo>
                    <a:cubicBezTo>
                      <a:pt x="72221" y="117039"/>
                      <a:pt x="77470" y="119837"/>
                      <a:pt x="82590" y="121118"/>
                    </a:cubicBezTo>
                    <a:cubicBezTo>
                      <a:pt x="82791" y="121172"/>
                      <a:pt x="82993" y="121227"/>
                      <a:pt x="83175" y="121301"/>
                    </a:cubicBezTo>
                    <a:cubicBezTo>
                      <a:pt x="99049" y="127665"/>
                      <a:pt x="111028" y="118649"/>
                      <a:pt x="123702" y="109084"/>
                    </a:cubicBezTo>
                    <a:cubicBezTo>
                      <a:pt x="137344" y="98861"/>
                      <a:pt x="152780" y="87212"/>
                      <a:pt x="171013" y="103031"/>
                    </a:cubicBezTo>
                    <a:close/>
                    <a:moveTo>
                      <a:pt x="13626" y="133151"/>
                    </a:moveTo>
                    <a:lnTo>
                      <a:pt x="13663" y="133151"/>
                    </a:lnTo>
                    <a:lnTo>
                      <a:pt x="13626" y="133151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77" name="Graphic 4">
              <a:extLst>
                <a:ext uri="{FF2B5EF4-FFF2-40B4-BE49-F238E27FC236}">
                  <a16:creationId xmlns:a16="http://schemas.microsoft.com/office/drawing/2014/main" id="{BF2FEE48-361E-F3A5-A8C8-BD3B4657F759}"/>
                </a:ext>
              </a:extLst>
            </p:cNvPr>
            <p:cNvGrpSpPr/>
            <p:nvPr/>
          </p:nvGrpSpPr>
          <p:grpSpPr>
            <a:xfrm>
              <a:off x="4422719" y="2618347"/>
              <a:ext cx="177817" cy="286207"/>
              <a:chOff x="4422719" y="2618347"/>
              <a:chExt cx="177817" cy="286207"/>
            </a:xfrm>
          </p:grpSpPr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B53FA0C1-1785-7A95-1C68-8F1A7EC55899}"/>
                  </a:ext>
                </a:extLst>
              </p:cNvPr>
              <p:cNvSpPr/>
              <p:nvPr/>
            </p:nvSpPr>
            <p:spPr>
              <a:xfrm>
                <a:off x="4427256" y="2622901"/>
                <a:ext cx="168633" cy="277081"/>
              </a:xfrm>
              <a:custGeom>
                <a:avLst/>
                <a:gdLst>
                  <a:gd name="connsiteX0" fmla="*/ 122877 w 168633"/>
                  <a:gd name="connsiteY0" fmla="*/ 45464 h 277081"/>
                  <a:gd name="connsiteX1" fmla="*/ 103163 w 168633"/>
                  <a:gd name="connsiteY1" fmla="*/ 0 h 277081"/>
                  <a:gd name="connsiteX2" fmla="*/ 88916 w 168633"/>
                  <a:gd name="connsiteY2" fmla="*/ 2542 h 277081"/>
                  <a:gd name="connsiteX3" fmla="*/ 2981 w 168633"/>
                  <a:gd name="connsiteY3" fmla="*/ 235787 h 277081"/>
                  <a:gd name="connsiteX4" fmla="*/ 0 w 168633"/>
                  <a:gd name="connsiteY4" fmla="*/ 258574 h 277081"/>
                  <a:gd name="connsiteX5" fmla="*/ 58485 w 168633"/>
                  <a:gd name="connsiteY5" fmla="*/ 277082 h 277081"/>
                  <a:gd name="connsiteX6" fmla="*/ 79114 w 168633"/>
                  <a:gd name="connsiteY6" fmla="*/ 260823 h 277081"/>
                  <a:gd name="connsiteX7" fmla="*/ 154534 w 168633"/>
                  <a:gd name="connsiteY7" fmla="*/ 154881 h 277081"/>
                  <a:gd name="connsiteX8" fmla="*/ 168634 w 168633"/>
                  <a:gd name="connsiteY8" fmla="*/ 147950 h 277081"/>
                  <a:gd name="connsiteX9" fmla="*/ 122877 w 168633"/>
                  <a:gd name="connsiteY9" fmla="*/ 45464 h 277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633" h="277081">
                    <a:moveTo>
                      <a:pt x="122877" y="45464"/>
                    </a:moveTo>
                    <a:cubicBezTo>
                      <a:pt x="117592" y="30011"/>
                      <a:pt x="112032" y="14466"/>
                      <a:pt x="103163" y="0"/>
                    </a:cubicBezTo>
                    <a:cubicBezTo>
                      <a:pt x="103346" y="439"/>
                      <a:pt x="97640" y="1372"/>
                      <a:pt x="88916" y="2542"/>
                    </a:cubicBezTo>
                    <a:cubicBezTo>
                      <a:pt x="117738" y="90197"/>
                      <a:pt x="71232" y="183612"/>
                      <a:pt x="2981" y="235787"/>
                    </a:cubicBezTo>
                    <a:cubicBezTo>
                      <a:pt x="1243" y="243322"/>
                      <a:pt x="183" y="250948"/>
                      <a:pt x="0" y="258574"/>
                    </a:cubicBezTo>
                    <a:cubicBezTo>
                      <a:pt x="18764" y="266035"/>
                      <a:pt x="38405" y="273241"/>
                      <a:pt x="58485" y="277082"/>
                    </a:cubicBezTo>
                    <a:cubicBezTo>
                      <a:pt x="66587" y="271979"/>
                      <a:pt x="75036" y="266950"/>
                      <a:pt x="79114" y="260823"/>
                    </a:cubicBezTo>
                    <a:cubicBezTo>
                      <a:pt x="113056" y="230557"/>
                      <a:pt x="113056" y="170005"/>
                      <a:pt x="154534" y="154881"/>
                    </a:cubicBezTo>
                    <a:cubicBezTo>
                      <a:pt x="159636" y="152961"/>
                      <a:pt x="164263" y="150584"/>
                      <a:pt x="168634" y="147950"/>
                    </a:cubicBezTo>
                    <a:cubicBezTo>
                      <a:pt x="135496" y="125474"/>
                      <a:pt x="128748" y="85405"/>
                      <a:pt x="122877" y="454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527FF5E5-B18F-E23F-BF81-160747E2BB02}"/>
                  </a:ext>
                </a:extLst>
              </p:cNvPr>
              <p:cNvSpPr/>
              <p:nvPr/>
            </p:nvSpPr>
            <p:spPr>
              <a:xfrm>
                <a:off x="4422719" y="2618347"/>
                <a:ext cx="177817" cy="286207"/>
              </a:xfrm>
              <a:custGeom>
                <a:avLst/>
                <a:gdLst>
                  <a:gd name="connsiteX0" fmla="*/ 63041 w 177817"/>
                  <a:gd name="connsiteY0" fmla="*/ 286208 h 286207"/>
                  <a:gd name="connsiteX1" fmla="*/ 62181 w 177817"/>
                  <a:gd name="connsiteY1" fmla="*/ 286135 h 286207"/>
                  <a:gd name="connsiteX2" fmla="*/ 2873 w 177817"/>
                  <a:gd name="connsiteY2" fmla="*/ 267389 h 286207"/>
                  <a:gd name="connsiteX3" fmla="*/ 2 w 177817"/>
                  <a:gd name="connsiteY3" fmla="*/ 263037 h 286207"/>
                  <a:gd name="connsiteX4" fmla="*/ 3092 w 177817"/>
                  <a:gd name="connsiteY4" fmla="*/ 239336 h 286207"/>
                  <a:gd name="connsiteX5" fmla="*/ 4775 w 177817"/>
                  <a:gd name="connsiteY5" fmla="*/ 236739 h 286207"/>
                  <a:gd name="connsiteX6" fmla="*/ 89156 w 177817"/>
                  <a:gd name="connsiteY6" fmla="*/ 8541 h 286207"/>
                  <a:gd name="connsiteX7" fmla="*/ 89631 w 177817"/>
                  <a:gd name="connsiteY7" fmla="*/ 4683 h 286207"/>
                  <a:gd name="connsiteX8" fmla="*/ 92905 w 177817"/>
                  <a:gd name="connsiteY8" fmla="*/ 2579 h 286207"/>
                  <a:gd name="connsiteX9" fmla="*/ 105450 w 177817"/>
                  <a:gd name="connsiteY9" fmla="*/ 622 h 286207"/>
                  <a:gd name="connsiteX10" fmla="*/ 105652 w 177817"/>
                  <a:gd name="connsiteY10" fmla="*/ 513 h 286207"/>
                  <a:gd name="connsiteX11" fmla="*/ 111668 w 177817"/>
                  <a:gd name="connsiteY11" fmla="*/ 2177 h 286207"/>
                  <a:gd name="connsiteX12" fmla="*/ 131803 w 177817"/>
                  <a:gd name="connsiteY12" fmla="*/ 48555 h 286207"/>
                  <a:gd name="connsiteX13" fmla="*/ 132005 w 177817"/>
                  <a:gd name="connsiteY13" fmla="*/ 49378 h 286207"/>
                  <a:gd name="connsiteX14" fmla="*/ 175804 w 177817"/>
                  <a:gd name="connsiteY14" fmla="*/ 148755 h 286207"/>
                  <a:gd name="connsiteX15" fmla="*/ 177816 w 177817"/>
                  <a:gd name="connsiteY15" fmla="*/ 152669 h 286207"/>
                  <a:gd name="connsiteX16" fmla="*/ 175603 w 177817"/>
                  <a:gd name="connsiteY16" fmla="*/ 156455 h 286207"/>
                  <a:gd name="connsiteX17" fmla="*/ 160753 w 177817"/>
                  <a:gd name="connsiteY17" fmla="*/ 163752 h 286207"/>
                  <a:gd name="connsiteX18" fmla="*/ 119130 w 177817"/>
                  <a:gd name="connsiteY18" fmla="*/ 216860 h 286207"/>
                  <a:gd name="connsiteX19" fmla="*/ 87199 w 177817"/>
                  <a:gd name="connsiteY19" fmla="*/ 268450 h 286207"/>
                  <a:gd name="connsiteX20" fmla="*/ 67302 w 177817"/>
                  <a:gd name="connsiteY20" fmla="*/ 284434 h 286207"/>
                  <a:gd name="connsiteX21" fmla="*/ 65546 w 177817"/>
                  <a:gd name="connsiteY21" fmla="*/ 285550 h 286207"/>
                  <a:gd name="connsiteX22" fmla="*/ 63041 w 177817"/>
                  <a:gd name="connsiteY22" fmla="*/ 286208 h 286207"/>
                  <a:gd name="connsiteX23" fmla="*/ 9255 w 177817"/>
                  <a:gd name="connsiteY23" fmla="*/ 260093 h 286207"/>
                  <a:gd name="connsiteX24" fmla="*/ 62144 w 177817"/>
                  <a:gd name="connsiteY24" fmla="*/ 276808 h 286207"/>
                  <a:gd name="connsiteX25" fmla="*/ 62382 w 177817"/>
                  <a:gd name="connsiteY25" fmla="*/ 276662 h 286207"/>
                  <a:gd name="connsiteX26" fmla="*/ 79865 w 177817"/>
                  <a:gd name="connsiteY26" fmla="*/ 262872 h 286207"/>
                  <a:gd name="connsiteX27" fmla="*/ 80634 w 177817"/>
                  <a:gd name="connsiteY27" fmla="*/ 261995 h 286207"/>
                  <a:gd name="connsiteX28" fmla="*/ 110699 w 177817"/>
                  <a:gd name="connsiteY28" fmla="*/ 213147 h 286207"/>
                  <a:gd name="connsiteX29" fmla="*/ 157516 w 177817"/>
                  <a:gd name="connsiteY29" fmla="*/ 155174 h 286207"/>
                  <a:gd name="connsiteX30" fmla="*/ 164777 w 177817"/>
                  <a:gd name="connsiteY30" fmla="*/ 151974 h 286207"/>
                  <a:gd name="connsiteX31" fmla="*/ 122989 w 177817"/>
                  <a:gd name="connsiteY31" fmla="*/ 51116 h 286207"/>
                  <a:gd name="connsiteX32" fmla="*/ 105597 w 177817"/>
                  <a:gd name="connsiteY32" fmla="*/ 9913 h 286207"/>
                  <a:gd name="connsiteX33" fmla="*/ 99452 w 177817"/>
                  <a:gd name="connsiteY33" fmla="*/ 10900 h 286207"/>
                  <a:gd name="connsiteX34" fmla="*/ 11633 w 177817"/>
                  <a:gd name="connsiteY34" fmla="*/ 242975 h 286207"/>
                  <a:gd name="connsiteX35" fmla="*/ 9255 w 177817"/>
                  <a:gd name="connsiteY35" fmla="*/ 260093 h 28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7817" h="286207">
                    <a:moveTo>
                      <a:pt x="63041" y="286208"/>
                    </a:moveTo>
                    <a:cubicBezTo>
                      <a:pt x="62748" y="286208"/>
                      <a:pt x="62474" y="286190"/>
                      <a:pt x="62181" y="286135"/>
                    </a:cubicBezTo>
                    <a:cubicBezTo>
                      <a:pt x="41589" y="282203"/>
                      <a:pt x="21490" y="274796"/>
                      <a:pt x="2873" y="267389"/>
                    </a:cubicBezTo>
                    <a:cubicBezTo>
                      <a:pt x="1099" y="266676"/>
                      <a:pt x="-53" y="264939"/>
                      <a:pt x="2" y="263037"/>
                    </a:cubicBezTo>
                    <a:cubicBezTo>
                      <a:pt x="185" y="255374"/>
                      <a:pt x="1227" y="247401"/>
                      <a:pt x="3092" y="239336"/>
                    </a:cubicBezTo>
                    <a:cubicBezTo>
                      <a:pt x="3330" y="238293"/>
                      <a:pt x="3934" y="237379"/>
                      <a:pt x="4775" y="236739"/>
                    </a:cubicBezTo>
                    <a:cubicBezTo>
                      <a:pt x="66131" y="189830"/>
                      <a:pt x="118709" y="98409"/>
                      <a:pt x="89156" y="8541"/>
                    </a:cubicBezTo>
                    <a:cubicBezTo>
                      <a:pt x="88735" y="7243"/>
                      <a:pt x="88900" y="5835"/>
                      <a:pt x="89631" y="4683"/>
                    </a:cubicBezTo>
                    <a:cubicBezTo>
                      <a:pt x="90344" y="3530"/>
                      <a:pt x="91551" y="2762"/>
                      <a:pt x="92905" y="2579"/>
                    </a:cubicBezTo>
                    <a:cubicBezTo>
                      <a:pt x="101464" y="1427"/>
                      <a:pt x="104426" y="860"/>
                      <a:pt x="105450" y="622"/>
                    </a:cubicBezTo>
                    <a:cubicBezTo>
                      <a:pt x="105524" y="586"/>
                      <a:pt x="105578" y="549"/>
                      <a:pt x="105652" y="513"/>
                    </a:cubicBezTo>
                    <a:cubicBezTo>
                      <a:pt x="107773" y="-584"/>
                      <a:pt x="110407" y="129"/>
                      <a:pt x="111668" y="2177"/>
                    </a:cubicBezTo>
                    <a:cubicBezTo>
                      <a:pt x="120593" y="16734"/>
                      <a:pt x="126280" y="32425"/>
                      <a:pt x="131803" y="48555"/>
                    </a:cubicBezTo>
                    <a:cubicBezTo>
                      <a:pt x="131895" y="48830"/>
                      <a:pt x="131968" y="49086"/>
                      <a:pt x="132005" y="49378"/>
                    </a:cubicBezTo>
                    <a:cubicBezTo>
                      <a:pt x="137326" y="85644"/>
                      <a:pt x="143362" y="126755"/>
                      <a:pt x="175804" y="148755"/>
                    </a:cubicBezTo>
                    <a:cubicBezTo>
                      <a:pt x="177103" y="149633"/>
                      <a:pt x="177853" y="151096"/>
                      <a:pt x="177816" y="152669"/>
                    </a:cubicBezTo>
                    <a:cubicBezTo>
                      <a:pt x="177779" y="154224"/>
                      <a:pt x="176938" y="155650"/>
                      <a:pt x="175603" y="156455"/>
                    </a:cubicBezTo>
                    <a:cubicBezTo>
                      <a:pt x="170501" y="159527"/>
                      <a:pt x="165636" y="161904"/>
                      <a:pt x="160753" y="163752"/>
                    </a:cubicBezTo>
                    <a:cubicBezTo>
                      <a:pt x="139082" y="171652"/>
                      <a:pt x="129389" y="193616"/>
                      <a:pt x="119130" y="216860"/>
                    </a:cubicBezTo>
                    <a:cubicBezTo>
                      <a:pt x="110918" y="235440"/>
                      <a:pt x="102433" y="254661"/>
                      <a:pt x="87199" y="268450"/>
                    </a:cubicBezTo>
                    <a:cubicBezTo>
                      <a:pt x="82810" y="274705"/>
                      <a:pt x="74928" y="279643"/>
                      <a:pt x="67302" y="284434"/>
                    </a:cubicBezTo>
                    <a:lnTo>
                      <a:pt x="65546" y="285550"/>
                    </a:lnTo>
                    <a:cubicBezTo>
                      <a:pt x="64741" y="285970"/>
                      <a:pt x="63900" y="286208"/>
                      <a:pt x="63041" y="286208"/>
                    </a:cubicBezTo>
                    <a:close/>
                    <a:moveTo>
                      <a:pt x="9255" y="260093"/>
                    </a:moveTo>
                    <a:cubicBezTo>
                      <a:pt x="26062" y="266713"/>
                      <a:pt x="43984" y="273169"/>
                      <a:pt x="62144" y="276808"/>
                    </a:cubicBezTo>
                    <a:lnTo>
                      <a:pt x="62382" y="276662"/>
                    </a:lnTo>
                    <a:cubicBezTo>
                      <a:pt x="69386" y="272272"/>
                      <a:pt x="76628" y="267719"/>
                      <a:pt x="79865" y="262872"/>
                    </a:cubicBezTo>
                    <a:cubicBezTo>
                      <a:pt x="80085" y="262543"/>
                      <a:pt x="80341" y="262251"/>
                      <a:pt x="80634" y="261995"/>
                    </a:cubicBezTo>
                    <a:cubicBezTo>
                      <a:pt x="94642" y="249504"/>
                      <a:pt x="102817" y="231015"/>
                      <a:pt x="110699" y="213147"/>
                    </a:cubicBezTo>
                    <a:cubicBezTo>
                      <a:pt x="121288" y="189172"/>
                      <a:pt x="132242" y="164392"/>
                      <a:pt x="157516" y="155174"/>
                    </a:cubicBezTo>
                    <a:cubicBezTo>
                      <a:pt x="159912" y="154278"/>
                      <a:pt x="162308" y="153218"/>
                      <a:pt x="164777" y="151974"/>
                    </a:cubicBezTo>
                    <a:cubicBezTo>
                      <a:pt x="134272" y="127230"/>
                      <a:pt x="128256" y="86979"/>
                      <a:pt x="122989" y="51116"/>
                    </a:cubicBezTo>
                    <a:cubicBezTo>
                      <a:pt x="117886" y="36211"/>
                      <a:pt x="112985" y="22714"/>
                      <a:pt x="105597" y="9913"/>
                    </a:cubicBezTo>
                    <a:cubicBezTo>
                      <a:pt x="104042" y="10206"/>
                      <a:pt x="102049" y="10516"/>
                      <a:pt x="99452" y="10900"/>
                    </a:cubicBezTo>
                    <a:cubicBezTo>
                      <a:pt x="126555" y="102651"/>
                      <a:pt x="73739" y="194786"/>
                      <a:pt x="11633" y="242975"/>
                    </a:cubicBezTo>
                    <a:cubicBezTo>
                      <a:pt x="10371" y="248791"/>
                      <a:pt x="9566" y="254515"/>
                      <a:pt x="9255" y="2600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80" name="Graphic 4">
              <a:extLst>
                <a:ext uri="{FF2B5EF4-FFF2-40B4-BE49-F238E27FC236}">
                  <a16:creationId xmlns:a16="http://schemas.microsoft.com/office/drawing/2014/main" id="{558985DB-5294-4D6F-3842-2482CBA565D3}"/>
                </a:ext>
              </a:extLst>
            </p:cNvPr>
            <p:cNvGrpSpPr/>
            <p:nvPr/>
          </p:nvGrpSpPr>
          <p:grpSpPr>
            <a:xfrm>
              <a:off x="4545566" y="2663807"/>
              <a:ext cx="83589" cy="111634"/>
              <a:chOff x="4545566" y="2663807"/>
              <a:chExt cx="83589" cy="111634"/>
            </a:xfrm>
          </p:grpSpPr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BA9EB787-5D69-35C8-078C-8F8B318C0521}"/>
                  </a:ext>
                </a:extLst>
              </p:cNvPr>
              <p:cNvSpPr/>
              <p:nvPr/>
            </p:nvSpPr>
            <p:spPr>
              <a:xfrm>
                <a:off x="4550151" y="2668365"/>
                <a:ext cx="74450" cy="102486"/>
              </a:xfrm>
              <a:custGeom>
                <a:avLst/>
                <a:gdLst>
                  <a:gd name="connsiteX0" fmla="*/ 42958 w 74450"/>
                  <a:gd name="connsiteY0" fmla="*/ 75365 h 102486"/>
                  <a:gd name="connsiteX1" fmla="*/ 0 w 74450"/>
                  <a:gd name="connsiteY1" fmla="*/ 0 h 102486"/>
                  <a:gd name="connsiteX2" fmla="*/ 45757 w 74450"/>
                  <a:gd name="connsiteY2" fmla="*/ 102486 h 102486"/>
                  <a:gd name="connsiteX3" fmla="*/ 74451 w 74450"/>
                  <a:gd name="connsiteY3" fmla="*/ 80632 h 102486"/>
                  <a:gd name="connsiteX4" fmla="*/ 42958 w 74450"/>
                  <a:gd name="connsiteY4" fmla="*/ 75365 h 10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50" h="102486">
                    <a:moveTo>
                      <a:pt x="42958" y="75365"/>
                    </a:moveTo>
                    <a:cubicBezTo>
                      <a:pt x="18014" y="54882"/>
                      <a:pt x="9437" y="27578"/>
                      <a:pt x="0" y="0"/>
                    </a:cubicBezTo>
                    <a:cubicBezTo>
                      <a:pt x="5871" y="39923"/>
                      <a:pt x="12600" y="80010"/>
                      <a:pt x="45757" y="102486"/>
                    </a:cubicBezTo>
                    <a:cubicBezTo>
                      <a:pt x="56291" y="96158"/>
                      <a:pt x="65197" y="88221"/>
                      <a:pt x="74451" y="80632"/>
                    </a:cubicBezTo>
                    <a:cubicBezTo>
                      <a:pt x="64941" y="84436"/>
                      <a:pt x="54809" y="84308"/>
                      <a:pt x="42958" y="753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8445AEA7-694D-EECC-E303-E79EE59E34D0}"/>
                  </a:ext>
                </a:extLst>
              </p:cNvPr>
              <p:cNvSpPr/>
              <p:nvPr/>
            </p:nvSpPr>
            <p:spPr>
              <a:xfrm>
                <a:off x="4545566" y="2663807"/>
                <a:ext cx="83589" cy="111634"/>
              </a:xfrm>
              <a:custGeom>
                <a:avLst/>
                <a:gdLst>
                  <a:gd name="connsiteX0" fmla="*/ 50324 w 83589"/>
                  <a:gd name="connsiteY0" fmla="*/ 111635 h 111634"/>
                  <a:gd name="connsiteX1" fmla="*/ 47763 w 83589"/>
                  <a:gd name="connsiteY1" fmla="*/ 110848 h 111634"/>
                  <a:gd name="connsiteX2" fmla="*/ 50 w 83589"/>
                  <a:gd name="connsiteY2" fmla="*/ 5235 h 111634"/>
                  <a:gd name="connsiteX3" fmla="*/ 3488 w 83589"/>
                  <a:gd name="connsiteY3" fmla="*/ 133 h 111634"/>
                  <a:gd name="connsiteX4" fmla="*/ 8883 w 83589"/>
                  <a:gd name="connsiteY4" fmla="*/ 3095 h 111634"/>
                  <a:gd name="connsiteX5" fmla="*/ 9999 w 83589"/>
                  <a:gd name="connsiteY5" fmla="*/ 6332 h 111634"/>
                  <a:gd name="connsiteX6" fmla="*/ 50342 w 83589"/>
                  <a:gd name="connsiteY6" fmla="*/ 76339 h 111634"/>
                  <a:gd name="connsiteX7" fmla="*/ 77317 w 83589"/>
                  <a:gd name="connsiteY7" fmla="*/ 80947 h 111634"/>
                  <a:gd name="connsiteX8" fmla="*/ 82949 w 83589"/>
                  <a:gd name="connsiteY8" fmla="*/ 82868 h 111634"/>
                  <a:gd name="connsiteX9" fmla="*/ 81925 w 83589"/>
                  <a:gd name="connsiteY9" fmla="*/ 88720 h 111634"/>
                  <a:gd name="connsiteX10" fmla="*/ 77207 w 83589"/>
                  <a:gd name="connsiteY10" fmla="*/ 92633 h 111634"/>
                  <a:gd name="connsiteX11" fmla="*/ 52683 w 83589"/>
                  <a:gd name="connsiteY11" fmla="*/ 110976 h 111634"/>
                  <a:gd name="connsiteX12" fmla="*/ 50324 w 83589"/>
                  <a:gd name="connsiteY12" fmla="*/ 111635 h 111634"/>
                  <a:gd name="connsiteX13" fmla="*/ 18246 w 83589"/>
                  <a:gd name="connsiteY13" fmla="*/ 50919 h 111634"/>
                  <a:gd name="connsiteX14" fmla="*/ 50488 w 83589"/>
                  <a:gd name="connsiteY14" fmla="*/ 101576 h 111634"/>
                  <a:gd name="connsiteX15" fmla="*/ 63747 w 83589"/>
                  <a:gd name="connsiteY15" fmla="*/ 91883 h 111634"/>
                  <a:gd name="connsiteX16" fmla="*/ 44782 w 83589"/>
                  <a:gd name="connsiteY16" fmla="*/ 83599 h 111634"/>
                  <a:gd name="connsiteX17" fmla="*/ 44636 w 83589"/>
                  <a:gd name="connsiteY17" fmla="*/ 83489 h 111634"/>
                  <a:gd name="connsiteX18" fmla="*/ 18246 w 83589"/>
                  <a:gd name="connsiteY18" fmla="*/ 50919 h 11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3589" h="111634">
                    <a:moveTo>
                      <a:pt x="50324" y="111635"/>
                    </a:moveTo>
                    <a:cubicBezTo>
                      <a:pt x="49428" y="111635"/>
                      <a:pt x="48531" y="111379"/>
                      <a:pt x="47763" y="110848"/>
                    </a:cubicBezTo>
                    <a:cubicBezTo>
                      <a:pt x="11992" y="86598"/>
                      <a:pt x="5646" y="43366"/>
                      <a:pt x="50" y="5235"/>
                    </a:cubicBezTo>
                    <a:cubicBezTo>
                      <a:pt x="-297" y="2894"/>
                      <a:pt x="1202" y="681"/>
                      <a:pt x="3488" y="133"/>
                    </a:cubicBezTo>
                    <a:cubicBezTo>
                      <a:pt x="5774" y="-434"/>
                      <a:pt x="8133" y="864"/>
                      <a:pt x="8883" y="3095"/>
                    </a:cubicBezTo>
                    <a:lnTo>
                      <a:pt x="9999" y="6332"/>
                    </a:lnTo>
                    <a:cubicBezTo>
                      <a:pt x="18978" y="32649"/>
                      <a:pt x="27445" y="57502"/>
                      <a:pt x="50342" y="76339"/>
                    </a:cubicBezTo>
                    <a:cubicBezTo>
                      <a:pt x="59596" y="83288"/>
                      <a:pt x="67917" y="84696"/>
                      <a:pt x="77317" y="80947"/>
                    </a:cubicBezTo>
                    <a:cubicBezTo>
                      <a:pt x="79420" y="80106"/>
                      <a:pt x="81797" y="80929"/>
                      <a:pt x="82949" y="82868"/>
                    </a:cubicBezTo>
                    <a:cubicBezTo>
                      <a:pt x="84101" y="84806"/>
                      <a:pt x="83663" y="87293"/>
                      <a:pt x="81925" y="88720"/>
                    </a:cubicBezTo>
                    <a:lnTo>
                      <a:pt x="77207" y="92633"/>
                    </a:lnTo>
                    <a:cubicBezTo>
                      <a:pt x="69581" y="98979"/>
                      <a:pt x="61699" y="105545"/>
                      <a:pt x="52683" y="110976"/>
                    </a:cubicBezTo>
                    <a:cubicBezTo>
                      <a:pt x="51970" y="111415"/>
                      <a:pt x="51147" y="111635"/>
                      <a:pt x="50324" y="111635"/>
                    </a:cubicBezTo>
                    <a:close/>
                    <a:moveTo>
                      <a:pt x="18246" y="50919"/>
                    </a:moveTo>
                    <a:cubicBezTo>
                      <a:pt x="24062" y="70743"/>
                      <a:pt x="33389" y="88957"/>
                      <a:pt x="50488" y="101576"/>
                    </a:cubicBezTo>
                    <a:cubicBezTo>
                      <a:pt x="55133" y="98595"/>
                      <a:pt x="59449" y="95322"/>
                      <a:pt x="63747" y="91883"/>
                    </a:cubicBezTo>
                    <a:cubicBezTo>
                      <a:pt x="57364" y="91097"/>
                      <a:pt x="51073" y="88336"/>
                      <a:pt x="44782" y="83599"/>
                    </a:cubicBezTo>
                    <a:cubicBezTo>
                      <a:pt x="44728" y="83563"/>
                      <a:pt x="44673" y="83526"/>
                      <a:pt x="44636" y="83489"/>
                    </a:cubicBezTo>
                    <a:cubicBezTo>
                      <a:pt x="32913" y="73852"/>
                      <a:pt x="24647" y="62733"/>
                      <a:pt x="18246" y="509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83" name="Graphic 4">
              <a:extLst>
                <a:ext uri="{FF2B5EF4-FFF2-40B4-BE49-F238E27FC236}">
                  <a16:creationId xmlns:a16="http://schemas.microsoft.com/office/drawing/2014/main" id="{B74BF522-B008-0A1B-BEDE-8DD5957A514E}"/>
                </a:ext>
              </a:extLst>
            </p:cNvPr>
            <p:cNvGrpSpPr/>
            <p:nvPr/>
          </p:nvGrpSpPr>
          <p:grpSpPr>
            <a:xfrm>
              <a:off x="4175721" y="2620889"/>
              <a:ext cx="353739" cy="372819"/>
              <a:chOff x="4175721" y="2620889"/>
              <a:chExt cx="353739" cy="372819"/>
            </a:xfrm>
          </p:grpSpPr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51E6AA29-AF3F-7CAD-B4EC-113C523524E8}"/>
                  </a:ext>
                </a:extLst>
              </p:cNvPr>
              <p:cNvSpPr/>
              <p:nvPr/>
            </p:nvSpPr>
            <p:spPr>
              <a:xfrm>
                <a:off x="4180284" y="2625461"/>
                <a:ext cx="344597" cy="363693"/>
              </a:xfrm>
              <a:custGeom>
                <a:avLst/>
                <a:gdLst>
                  <a:gd name="connsiteX0" fmla="*/ 246918 w 344597"/>
                  <a:gd name="connsiteY0" fmla="*/ 258281 h 363693"/>
                  <a:gd name="connsiteX1" fmla="*/ 269540 w 344597"/>
                  <a:gd name="connsiteY1" fmla="*/ 182606 h 363693"/>
                  <a:gd name="connsiteX2" fmla="*/ 249972 w 344597"/>
                  <a:gd name="connsiteY2" fmla="*/ 233245 h 363693"/>
                  <a:gd name="connsiteX3" fmla="*/ 335907 w 344597"/>
                  <a:gd name="connsiteY3" fmla="*/ 0 h 363693"/>
                  <a:gd name="connsiteX4" fmla="*/ 253501 w 344597"/>
                  <a:gd name="connsiteY4" fmla="*/ 9400 h 363693"/>
                  <a:gd name="connsiteX5" fmla="*/ 172010 w 344597"/>
                  <a:gd name="connsiteY5" fmla="*/ 65892 h 363693"/>
                  <a:gd name="connsiteX6" fmla="*/ 92732 w 344597"/>
                  <a:gd name="connsiteY6" fmla="*/ 141220 h 363693"/>
                  <a:gd name="connsiteX7" fmla="*/ 29967 w 344597"/>
                  <a:gd name="connsiteY7" fmla="*/ 224302 h 363693"/>
                  <a:gd name="connsiteX8" fmla="*/ 231 w 344597"/>
                  <a:gd name="connsiteY8" fmla="*/ 294089 h 363693"/>
                  <a:gd name="connsiteX9" fmla="*/ 62995 w 344597"/>
                  <a:gd name="connsiteY9" fmla="*/ 360548 h 363693"/>
                  <a:gd name="connsiteX10" fmla="*/ 153996 w 344597"/>
                  <a:gd name="connsiteY10" fmla="*/ 363693 h 363693"/>
                  <a:gd name="connsiteX11" fmla="*/ 288413 w 344597"/>
                  <a:gd name="connsiteY11" fmla="*/ 288566 h 363693"/>
                  <a:gd name="connsiteX12" fmla="*/ 305494 w 344597"/>
                  <a:gd name="connsiteY12" fmla="*/ 274539 h 363693"/>
                  <a:gd name="connsiteX13" fmla="*/ 247009 w 344597"/>
                  <a:gd name="connsiteY13" fmla="*/ 256032 h 363693"/>
                  <a:gd name="connsiteX14" fmla="*/ 246918 w 344597"/>
                  <a:gd name="connsiteY14" fmla="*/ 258281 h 36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4597" h="363693">
                    <a:moveTo>
                      <a:pt x="246918" y="258281"/>
                    </a:moveTo>
                    <a:cubicBezTo>
                      <a:pt x="205440" y="246925"/>
                      <a:pt x="239383" y="243139"/>
                      <a:pt x="269540" y="182606"/>
                    </a:cubicBezTo>
                    <a:cubicBezTo>
                      <a:pt x="261804" y="198114"/>
                      <a:pt x="254087" y="215396"/>
                      <a:pt x="249972" y="233245"/>
                    </a:cubicBezTo>
                    <a:cubicBezTo>
                      <a:pt x="318222" y="181070"/>
                      <a:pt x="364729" y="87636"/>
                      <a:pt x="335907" y="0"/>
                    </a:cubicBezTo>
                    <a:cubicBezTo>
                      <a:pt x="309024" y="3603"/>
                      <a:pt x="253501" y="9400"/>
                      <a:pt x="253501" y="9400"/>
                    </a:cubicBezTo>
                    <a:cubicBezTo>
                      <a:pt x="253501" y="9400"/>
                      <a:pt x="196242" y="22695"/>
                      <a:pt x="172010" y="65892"/>
                    </a:cubicBezTo>
                    <a:cubicBezTo>
                      <a:pt x="147778" y="109088"/>
                      <a:pt x="92732" y="141220"/>
                      <a:pt x="92732" y="141220"/>
                    </a:cubicBezTo>
                    <a:cubicBezTo>
                      <a:pt x="92732" y="141220"/>
                      <a:pt x="36569" y="191073"/>
                      <a:pt x="29967" y="224302"/>
                    </a:cubicBezTo>
                    <a:cubicBezTo>
                      <a:pt x="29967" y="224302"/>
                      <a:pt x="-3061" y="273040"/>
                      <a:pt x="231" y="294089"/>
                    </a:cubicBezTo>
                    <a:cubicBezTo>
                      <a:pt x="3541" y="315139"/>
                      <a:pt x="-15186" y="357219"/>
                      <a:pt x="62995" y="360548"/>
                    </a:cubicBezTo>
                    <a:cubicBezTo>
                      <a:pt x="112318" y="362651"/>
                      <a:pt x="140152" y="363419"/>
                      <a:pt x="153996" y="363693"/>
                    </a:cubicBezTo>
                    <a:cubicBezTo>
                      <a:pt x="203154" y="352629"/>
                      <a:pt x="252752" y="327611"/>
                      <a:pt x="288413" y="288566"/>
                    </a:cubicBezTo>
                    <a:cubicBezTo>
                      <a:pt x="291888" y="283336"/>
                      <a:pt x="298563" y="278910"/>
                      <a:pt x="305494" y="274539"/>
                    </a:cubicBezTo>
                    <a:cubicBezTo>
                      <a:pt x="285414" y="270717"/>
                      <a:pt x="265773" y="263493"/>
                      <a:pt x="247009" y="256032"/>
                    </a:cubicBezTo>
                    <a:cubicBezTo>
                      <a:pt x="246972" y="256782"/>
                      <a:pt x="246918" y="257532"/>
                      <a:pt x="246918" y="2582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E3DB27A9-94AE-36D3-88C8-ED23A272E523}"/>
                  </a:ext>
                </a:extLst>
              </p:cNvPr>
              <p:cNvSpPr/>
              <p:nvPr/>
            </p:nvSpPr>
            <p:spPr>
              <a:xfrm>
                <a:off x="4175721" y="2620889"/>
                <a:ext cx="353739" cy="372819"/>
              </a:xfrm>
              <a:custGeom>
                <a:avLst/>
                <a:gdLst>
                  <a:gd name="connsiteX0" fmla="*/ 158541 w 353739"/>
                  <a:gd name="connsiteY0" fmla="*/ 372819 h 372819"/>
                  <a:gd name="connsiteX1" fmla="*/ 158449 w 353739"/>
                  <a:gd name="connsiteY1" fmla="*/ 372819 h 372819"/>
                  <a:gd name="connsiteX2" fmla="*/ 67357 w 353739"/>
                  <a:gd name="connsiteY2" fmla="*/ 369656 h 372819"/>
                  <a:gd name="connsiteX3" fmla="*/ 551 w 353739"/>
                  <a:gd name="connsiteY3" fmla="*/ 311774 h 372819"/>
                  <a:gd name="connsiteX4" fmla="*/ 276 w 353739"/>
                  <a:gd name="connsiteY4" fmla="*/ 299338 h 372819"/>
                  <a:gd name="connsiteX5" fmla="*/ 30232 w 353739"/>
                  <a:gd name="connsiteY5" fmla="*/ 227027 h 372819"/>
                  <a:gd name="connsiteX6" fmla="*/ 94258 w 353739"/>
                  <a:gd name="connsiteY6" fmla="*/ 142354 h 372819"/>
                  <a:gd name="connsiteX7" fmla="*/ 94990 w 353739"/>
                  <a:gd name="connsiteY7" fmla="*/ 141824 h 372819"/>
                  <a:gd name="connsiteX8" fmla="*/ 172586 w 353739"/>
                  <a:gd name="connsiteY8" fmla="*/ 68215 h 372819"/>
                  <a:gd name="connsiteX9" fmla="*/ 257021 w 353739"/>
                  <a:gd name="connsiteY9" fmla="*/ 9510 h 372819"/>
                  <a:gd name="connsiteX10" fmla="*/ 257588 w 353739"/>
                  <a:gd name="connsiteY10" fmla="*/ 9419 h 372819"/>
                  <a:gd name="connsiteX11" fmla="*/ 339866 w 353739"/>
                  <a:gd name="connsiteY11" fmla="*/ 37 h 372819"/>
                  <a:gd name="connsiteX12" fmla="*/ 344822 w 353739"/>
                  <a:gd name="connsiteY12" fmla="*/ 3146 h 372819"/>
                  <a:gd name="connsiteX13" fmla="*/ 257314 w 353739"/>
                  <a:gd name="connsiteY13" fmla="*/ 241457 h 372819"/>
                  <a:gd name="connsiteX14" fmla="*/ 252065 w 353739"/>
                  <a:gd name="connsiteY14" fmla="*/ 241658 h 372819"/>
                  <a:gd name="connsiteX15" fmla="*/ 250090 w 353739"/>
                  <a:gd name="connsiteY15" fmla="*/ 236793 h 372819"/>
                  <a:gd name="connsiteX16" fmla="*/ 251517 w 353739"/>
                  <a:gd name="connsiteY16" fmla="*/ 231124 h 372819"/>
                  <a:gd name="connsiteX17" fmla="*/ 246085 w 353739"/>
                  <a:gd name="connsiteY17" fmla="*/ 237927 h 372819"/>
                  <a:gd name="connsiteX18" fmla="*/ 236813 w 353739"/>
                  <a:gd name="connsiteY18" fmla="*/ 251808 h 372819"/>
                  <a:gd name="connsiteX19" fmla="*/ 248481 w 353739"/>
                  <a:gd name="connsiteY19" fmla="*/ 257258 h 372819"/>
                  <a:gd name="connsiteX20" fmla="*/ 249048 w 353739"/>
                  <a:gd name="connsiteY20" fmla="*/ 256819 h 372819"/>
                  <a:gd name="connsiteX21" fmla="*/ 253254 w 353739"/>
                  <a:gd name="connsiteY21" fmla="*/ 256380 h 372819"/>
                  <a:gd name="connsiteX22" fmla="*/ 310898 w 353739"/>
                  <a:gd name="connsiteY22" fmla="*/ 274631 h 372819"/>
                  <a:gd name="connsiteX23" fmla="*/ 314537 w 353739"/>
                  <a:gd name="connsiteY23" fmla="*/ 278271 h 372819"/>
                  <a:gd name="connsiteX24" fmla="*/ 312489 w 353739"/>
                  <a:gd name="connsiteY24" fmla="*/ 282989 h 372819"/>
                  <a:gd name="connsiteX25" fmla="*/ 296780 w 353739"/>
                  <a:gd name="connsiteY25" fmla="*/ 295662 h 372819"/>
                  <a:gd name="connsiteX26" fmla="*/ 296341 w 353739"/>
                  <a:gd name="connsiteY26" fmla="*/ 296211 h 372819"/>
                  <a:gd name="connsiteX27" fmla="*/ 159546 w 353739"/>
                  <a:gd name="connsiteY27" fmla="*/ 372710 h 372819"/>
                  <a:gd name="connsiteX28" fmla="*/ 158541 w 353739"/>
                  <a:gd name="connsiteY28" fmla="*/ 372819 h 372819"/>
                  <a:gd name="connsiteX29" fmla="*/ 99982 w 353739"/>
                  <a:gd name="connsiteY29" fmla="*/ 149468 h 372819"/>
                  <a:gd name="connsiteX30" fmla="*/ 38992 w 353739"/>
                  <a:gd name="connsiteY30" fmla="*/ 229734 h 372819"/>
                  <a:gd name="connsiteX31" fmla="*/ 38297 w 353739"/>
                  <a:gd name="connsiteY31" fmla="*/ 231417 h 372819"/>
                  <a:gd name="connsiteX32" fmla="*/ 9292 w 353739"/>
                  <a:gd name="connsiteY32" fmla="*/ 297930 h 372819"/>
                  <a:gd name="connsiteX33" fmla="*/ 9676 w 353739"/>
                  <a:gd name="connsiteY33" fmla="*/ 312048 h 372819"/>
                  <a:gd name="connsiteX34" fmla="*/ 67741 w 353739"/>
                  <a:gd name="connsiteY34" fmla="*/ 360530 h 372819"/>
                  <a:gd name="connsiteX35" fmla="*/ 158083 w 353739"/>
                  <a:gd name="connsiteY35" fmla="*/ 363675 h 372819"/>
                  <a:gd name="connsiteX36" fmla="*/ 289355 w 353739"/>
                  <a:gd name="connsiteY36" fmla="*/ 290304 h 372819"/>
                  <a:gd name="connsiteX37" fmla="*/ 298590 w 353739"/>
                  <a:gd name="connsiteY37" fmla="*/ 281288 h 372819"/>
                  <a:gd name="connsiteX38" fmla="*/ 254168 w 353739"/>
                  <a:gd name="connsiteY38" fmla="*/ 266566 h 372819"/>
                  <a:gd name="connsiteX39" fmla="*/ 250273 w 353739"/>
                  <a:gd name="connsiteY39" fmla="*/ 267279 h 372819"/>
                  <a:gd name="connsiteX40" fmla="*/ 228090 w 353739"/>
                  <a:gd name="connsiteY40" fmla="*/ 254606 h 372819"/>
                  <a:gd name="connsiteX41" fmla="*/ 238953 w 353739"/>
                  <a:gd name="connsiteY41" fmla="*/ 232185 h 372819"/>
                  <a:gd name="connsiteX42" fmla="*/ 270006 w 353739"/>
                  <a:gd name="connsiteY42" fmla="*/ 185166 h 372819"/>
                  <a:gd name="connsiteX43" fmla="*/ 276132 w 353739"/>
                  <a:gd name="connsiteY43" fmla="*/ 183118 h 372819"/>
                  <a:gd name="connsiteX44" fmla="*/ 278181 w 353739"/>
                  <a:gd name="connsiteY44" fmla="*/ 189244 h 372819"/>
                  <a:gd name="connsiteX45" fmla="*/ 262874 w 353739"/>
                  <a:gd name="connsiteY45" fmla="*/ 225125 h 372819"/>
                  <a:gd name="connsiteX46" fmla="*/ 337251 w 353739"/>
                  <a:gd name="connsiteY46" fmla="*/ 9620 h 372819"/>
                  <a:gd name="connsiteX47" fmla="*/ 258814 w 353739"/>
                  <a:gd name="connsiteY47" fmla="*/ 18508 h 372819"/>
                  <a:gd name="connsiteX48" fmla="*/ 180523 w 353739"/>
                  <a:gd name="connsiteY48" fmla="*/ 72713 h 372819"/>
                  <a:gd name="connsiteX49" fmla="*/ 99982 w 353739"/>
                  <a:gd name="connsiteY49" fmla="*/ 149468 h 372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53739" h="372819">
                    <a:moveTo>
                      <a:pt x="158541" y="372819"/>
                    </a:moveTo>
                    <a:cubicBezTo>
                      <a:pt x="158504" y="372819"/>
                      <a:pt x="158486" y="372819"/>
                      <a:pt x="158449" y="372819"/>
                    </a:cubicBezTo>
                    <a:cubicBezTo>
                      <a:pt x="143544" y="372509"/>
                      <a:pt x="115637" y="371704"/>
                      <a:pt x="67357" y="369656"/>
                    </a:cubicBezTo>
                    <a:cubicBezTo>
                      <a:pt x="-1041" y="366748"/>
                      <a:pt x="-89" y="333665"/>
                      <a:pt x="551" y="311774"/>
                    </a:cubicBezTo>
                    <a:cubicBezTo>
                      <a:pt x="678" y="307147"/>
                      <a:pt x="807" y="302758"/>
                      <a:pt x="276" y="299338"/>
                    </a:cubicBezTo>
                    <a:cubicBezTo>
                      <a:pt x="-3070" y="277978"/>
                      <a:pt x="25002" y="234837"/>
                      <a:pt x="30232" y="227027"/>
                    </a:cubicBezTo>
                    <a:cubicBezTo>
                      <a:pt x="37840" y="192737"/>
                      <a:pt x="91936" y="144402"/>
                      <a:pt x="94258" y="142354"/>
                    </a:cubicBezTo>
                    <a:cubicBezTo>
                      <a:pt x="94478" y="142153"/>
                      <a:pt x="94734" y="141970"/>
                      <a:pt x="94990" y="141824"/>
                    </a:cubicBezTo>
                    <a:cubicBezTo>
                      <a:pt x="95520" y="141513"/>
                      <a:pt x="149268" y="109801"/>
                      <a:pt x="172586" y="68215"/>
                    </a:cubicBezTo>
                    <a:cubicBezTo>
                      <a:pt x="197512" y="23775"/>
                      <a:pt x="254607" y="10077"/>
                      <a:pt x="257021" y="9510"/>
                    </a:cubicBezTo>
                    <a:cubicBezTo>
                      <a:pt x="257204" y="9474"/>
                      <a:pt x="257387" y="9437"/>
                      <a:pt x="257588" y="9419"/>
                    </a:cubicBezTo>
                    <a:cubicBezTo>
                      <a:pt x="258137" y="9364"/>
                      <a:pt x="313367" y="3585"/>
                      <a:pt x="339866" y="37"/>
                    </a:cubicBezTo>
                    <a:cubicBezTo>
                      <a:pt x="342061" y="-238"/>
                      <a:pt x="344127" y="1043"/>
                      <a:pt x="344822" y="3146"/>
                    </a:cubicBezTo>
                    <a:cubicBezTo>
                      <a:pt x="375784" y="97256"/>
                      <a:pt x="321157" y="192646"/>
                      <a:pt x="257314" y="241457"/>
                    </a:cubicBezTo>
                    <a:cubicBezTo>
                      <a:pt x="255778" y="242627"/>
                      <a:pt x="253675" y="242719"/>
                      <a:pt x="252065" y="241658"/>
                    </a:cubicBezTo>
                    <a:cubicBezTo>
                      <a:pt x="250438" y="240615"/>
                      <a:pt x="249651" y="238659"/>
                      <a:pt x="250090" y="236793"/>
                    </a:cubicBezTo>
                    <a:cubicBezTo>
                      <a:pt x="250529" y="234891"/>
                      <a:pt x="251005" y="233008"/>
                      <a:pt x="251517" y="231124"/>
                    </a:cubicBezTo>
                    <a:cubicBezTo>
                      <a:pt x="249560" y="233611"/>
                      <a:pt x="247731" y="235879"/>
                      <a:pt x="246085" y="237927"/>
                    </a:cubicBezTo>
                    <a:cubicBezTo>
                      <a:pt x="241696" y="243340"/>
                      <a:pt x="236265" y="250070"/>
                      <a:pt x="236813" y="251808"/>
                    </a:cubicBezTo>
                    <a:cubicBezTo>
                      <a:pt x="237033" y="252484"/>
                      <a:pt x="238660" y="254277"/>
                      <a:pt x="248481" y="257258"/>
                    </a:cubicBezTo>
                    <a:cubicBezTo>
                      <a:pt x="248664" y="257093"/>
                      <a:pt x="248847" y="256947"/>
                      <a:pt x="249048" y="256819"/>
                    </a:cubicBezTo>
                    <a:cubicBezTo>
                      <a:pt x="250291" y="255996"/>
                      <a:pt x="251864" y="255831"/>
                      <a:pt x="253254" y="256380"/>
                    </a:cubicBezTo>
                    <a:cubicBezTo>
                      <a:pt x="271469" y="263622"/>
                      <a:pt x="291055" y="270845"/>
                      <a:pt x="310898" y="274631"/>
                    </a:cubicBezTo>
                    <a:cubicBezTo>
                      <a:pt x="312745" y="274979"/>
                      <a:pt x="314190" y="276423"/>
                      <a:pt x="314537" y="278271"/>
                    </a:cubicBezTo>
                    <a:cubicBezTo>
                      <a:pt x="314885" y="280118"/>
                      <a:pt x="314080" y="281983"/>
                      <a:pt x="312489" y="282989"/>
                    </a:cubicBezTo>
                    <a:cubicBezTo>
                      <a:pt x="305887" y="287140"/>
                      <a:pt x="299724" y="291255"/>
                      <a:pt x="296780" y="295662"/>
                    </a:cubicBezTo>
                    <a:cubicBezTo>
                      <a:pt x="296651" y="295864"/>
                      <a:pt x="296505" y="296046"/>
                      <a:pt x="296341" y="296211"/>
                    </a:cubicBezTo>
                    <a:cubicBezTo>
                      <a:pt x="262453" y="333317"/>
                      <a:pt x="213880" y="360475"/>
                      <a:pt x="159546" y="372710"/>
                    </a:cubicBezTo>
                    <a:cubicBezTo>
                      <a:pt x="159217" y="372783"/>
                      <a:pt x="158870" y="372819"/>
                      <a:pt x="158541" y="372819"/>
                    </a:cubicBezTo>
                    <a:close/>
                    <a:moveTo>
                      <a:pt x="99982" y="149468"/>
                    </a:moveTo>
                    <a:cubicBezTo>
                      <a:pt x="95447" y="153565"/>
                      <a:pt x="44972" y="199650"/>
                      <a:pt x="38992" y="229734"/>
                    </a:cubicBezTo>
                    <a:cubicBezTo>
                      <a:pt x="38864" y="230338"/>
                      <a:pt x="38626" y="230905"/>
                      <a:pt x="38297" y="231417"/>
                    </a:cubicBezTo>
                    <a:cubicBezTo>
                      <a:pt x="29391" y="244566"/>
                      <a:pt x="6823" y="282129"/>
                      <a:pt x="9292" y="297930"/>
                    </a:cubicBezTo>
                    <a:cubicBezTo>
                      <a:pt x="9969" y="302191"/>
                      <a:pt x="9822" y="306983"/>
                      <a:pt x="9676" y="312048"/>
                    </a:cubicBezTo>
                    <a:cubicBezTo>
                      <a:pt x="9055" y="333592"/>
                      <a:pt x="8341" y="358006"/>
                      <a:pt x="67741" y="360530"/>
                    </a:cubicBezTo>
                    <a:cubicBezTo>
                      <a:pt x="115344" y="362560"/>
                      <a:pt x="143087" y="363346"/>
                      <a:pt x="158083" y="363675"/>
                    </a:cubicBezTo>
                    <a:cubicBezTo>
                      <a:pt x="210259" y="351825"/>
                      <a:pt x="256839" y="325783"/>
                      <a:pt x="289355" y="290304"/>
                    </a:cubicBezTo>
                    <a:cubicBezTo>
                      <a:pt x="291622" y="286994"/>
                      <a:pt x="294859" y="284068"/>
                      <a:pt x="298590" y="281288"/>
                    </a:cubicBezTo>
                    <a:cubicBezTo>
                      <a:pt x="283265" y="277521"/>
                      <a:pt x="268323" y="272126"/>
                      <a:pt x="254168" y="266566"/>
                    </a:cubicBezTo>
                    <a:cubicBezTo>
                      <a:pt x="253053" y="267389"/>
                      <a:pt x="251608" y="267645"/>
                      <a:pt x="250273" y="267279"/>
                    </a:cubicBezTo>
                    <a:cubicBezTo>
                      <a:pt x="237398" y="263750"/>
                      <a:pt x="230065" y="260696"/>
                      <a:pt x="228090" y="254606"/>
                    </a:cubicBezTo>
                    <a:cubicBezTo>
                      <a:pt x="226023" y="248168"/>
                      <a:pt x="230888" y="242152"/>
                      <a:pt x="238953" y="232185"/>
                    </a:cubicBezTo>
                    <a:cubicBezTo>
                      <a:pt x="246853" y="222419"/>
                      <a:pt x="258795" y="207642"/>
                      <a:pt x="270006" y="185166"/>
                    </a:cubicBezTo>
                    <a:cubicBezTo>
                      <a:pt x="271121" y="182917"/>
                      <a:pt x="273865" y="181984"/>
                      <a:pt x="276132" y="183118"/>
                    </a:cubicBezTo>
                    <a:cubicBezTo>
                      <a:pt x="278400" y="184252"/>
                      <a:pt x="279314" y="186995"/>
                      <a:pt x="278181" y="189244"/>
                    </a:cubicBezTo>
                    <a:cubicBezTo>
                      <a:pt x="273151" y="199321"/>
                      <a:pt x="267281" y="211830"/>
                      <a:pt x="262874" y="225125"/>
                    </a:cubicBezTo>
                    <a:cubicBezTo>
                      <a:pt x="318414" y="176827"/>
                      <a:pt x="362598" y="92830"/>
                      <a:pt x="337251" y="9620"/>
                    </a:cubicBezTo>
                    <a:cubicBezTo>
                      <a:pt x="310623" y="13058"/>
                      <a:pt x="263130" y="18050"/>
                      <a:pt x="258814" y="18508"/>
                    </a:cubicBezTo>
                    <a:cubicBezTo>
                      <a:pt x="254717" y="19532"/>
                      <a:pt x="202651" y="33266"/>
                      <a:pt x="180523" y="72713"/>
                    </a:cubicBezTo>
                    <a:cubicBezTo>
                      <a:pt x="156821" y="114977"/>
                      <a:pt x="105524" y="146195"/>
                      <a:pt x="99982" y="1494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86" name="Graphic 4">
              <a:extLst>
                <a:ext uri="{FF2B5EF4-FFF2-40B4-BE49-F238E27FC236}">
                  <a16:creationId xmlns:a16="http://schemas.microsoft.com/office/drawing/2014/main" id="{7F11E0D6-6ADE-4634-1758-E9A85D1514B4}"/>
                </a:ext>
              </a:extLst>
            </p:cNvPr>
            <p:cNvGrpSpPr/>
            <p:nvPr/>
          </p:nvGrpSpPr>
          <p:grpSpPr>
            <a:xfrm>
              <a:off x="4514023" y="2539371"/>
              <a:ext cx="238405" cy="216538"/>
              <a:chOff x="4514023" y="2539371"/>
              <a:chExt cx="238405" cy="216538"/>
            </a:xfrm>
          </p:grpSpPr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13C00530-84A9-DDA7-3186-187B9ADB664D}"/>
                  </a:ext>
                </a:extLst>
              </p:cNvPr>
              <p:cNvSpPr/>
              <p:nvPr/>
            </p:nvSpPr>
            <p:spPr>
              <a:xfrm>
                <a:off x="4518605" y="2543962"/>
                <a:ext cx="229258" cy="207370"/>
              </a:xfrm>
              <a:custGeom>
                <a:avLst/>
                <a:gdLst>
                  <a:gd name="connsiteX0" fmla="*/ 229258 w 229258"/>
                  <a:gd name="connsiteY0" fmla="*/ 43881 h 207370"/>
                  <a:gd name="connsiteX1" fmla="*/ 210239 w 229258"/>
                  <a:gd name="connsiteY1" fmla="*/ 40845 h 207370"/>
                  <a:gd name="connsiteX2" fmla="*/ 187617 w 229258"/>
                  <a:gd name="connsiteY2" fmla="*/ 78683 h 207370"/>
                  <a:gd name="connsiteX3" fmla="*/ 161227 w 229258"/>
                  <a:gd name="connsiteY3" fmla="*/ 6793 h 207370"/>
                  <a:gd name="connsiteX4" fmla="*/ 74505 w 229258"/>
                  <a:gd name="connsiteY4" fmla="*/ 25703 h 207370"/>
                  <a:gd name="connsiteX5" fmla="*/ 29261 w 229258"/>
                  <a:gd name="connsiteY5" fmla="*/ 10560 h 207370"/>
                  <a:gd name="connsiteX6" fmla="*/ 6639 w 229258"/>
                  <a:gd name="connsiteY6" fmla="*/ 33256 h 207370"/>
                  <a:gd name="connsiteX7" fmla="*/ 0 w 229258"/>
                  <a:gd name="connsiteY7" fmla="*/ 34810 h 207370"/>
                  <a:gd name="connsiteX8" fmla="*/ 11832 w 229258"/>
                  <a:gd name="connsiteY8" fmla="*/ 78903 h 207370"/>
                  <a:gd name="connsiteX9" fmla="*/ 74505 w 229258"/>
                  <a:gd name="connsiteY9" fmla="*/ 199750 h 207370"/>
                  <a:gd name="connsiteX10" fmla="*/ 105997 w 229258"/>
                  <a:gd name="connsiteY10" fmla="*/ 205017 h 207370"/>
                  <a:gd name="connsiteX11" fmla="*/ 131235 w 229258"/>
                  <a:gd name="connsiteY11" fmla="*/ 187863 h 207370"/>
                  <a:gd name="connsiteX12" fmla="*/ 168762 w 229258"/>
                  <a:gd name="connsiteY12" fmla="*/ 169483 h 207370"/>
                  <a:gd name="connsiteX13" fmla="*/ 200930 w 229258"/>
                  <a:gd name="connsiteY13" fmla="*/ 140990 h 207370"/>
                  <a:gd name="connsiteX14" fmla="*/ 200382 w 229258"/>
                  <a:gd name="connsiteY14" fmla="*/ 140698 h 207370"/>
                  <a:gd name="connsiteX15" fmla="*/ 229258 w 229258"/>
                  <a:gd name="connsiteY15" fmla="*/ 43881 h 207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9258" h="207370">
                    <a:moveTo>
                      <a:pt x="229258" y="43881"/>
                    </a:moveTo>
                    <a:cubicBezTo>
                      <a:pt x="224540" y="39017"/>
                      <a:pt x="217865" y="37023"/>
                      <a:pt x="210239" y="40845"/>
                    </a:cubicBezTo>
                    <a:cubicBezTo>
                      <a:pt x="195151" y="48417"/>
                      <a:pt x="195151" y="67326"/>
                      <a:pt x="187617" y="78683"/>
                    </a:cubicBezTo>
                    <a:cubicBezTo>
                      <a:pt x="187617" y="52202"/>
                      <a:pt x="183849" y="21917"/>
                      <a:pt x="161227" y="6793"/>
                    </a:cubicBezTo>
                    <a:cubicBezTo>
                      <a:pt x="131070" y="-19688"/>
                      <a:pt x="112215" y="40845"/>
                      <a:pt x="74505" y="25703"/>
                    </a:cubicBezTo>
                    <a:cubicBezTo>
                      <a:pt x="59418" y="21917"/>
                      <a:pt x="44348" y="6793"/>
                      <a:pt x="29261" y="10560"/>
                    </a:cubicBezTo>
                    <a:cubicBezTo>
                      <a:pt x="21726" y="10560"/>
                      <a:pt x="14173" y="21917"/>
                      <a:pt x="6639" y="33256"/>
                    </a:cubicBezTo>
                    <a:cubicBezTo>
                      <a:pt x="5029" y="34883"/>
                      <a:pt x="2707" y="35085"/>
                      <a:pt x="0" y="34810"/>
                    </a:cubicBezTo>
                    <a:cubicBezTo>
                      <a:pt x="1994" y="48874"/>
                      <a:pt x="5560" y="64510"/>
                      <a:pt x="11832" y="78903"/>
                    </a:cubicBezTo>
                    <a:cubicBezTo>
                      <a:pt x="36503" y="119173"/>
                      <a:pt x="35589" y="167782"/>
                      <a:pt x="74505" y="199750"/>
                    </a:cubicBezTo>
                    <a:cubicBezTo>
                      <a:pt x="86374" y="208674"/>
                      <a:pt x="96488" y="208802"/>
                      <a:pt x="105997" y="205017"/>
                    </a:cubicBezTo>
                    <a:cubicBezTo>
                      <a:pt x="113751" y="198653"/>
                      <a:pt x="121780" y="192526"/>
                      <a:pt x="131235" y="187863"/>
                    </a:cubicBezTo>
                    <a:cubicBezTo>
                      <a:pt x="135331" y="173287"/>
                      <a:pt x="153875" y="173214"/>
                      <a:pt x="168762" y="169483"/>
                    </a:cubicBezTo>
                    <a:cubicBezTo>
                      <a:pt x="179478" y="162314"/>
                      <a:pt x="190214" y="151744"/>
                      <a:pt x="200930" y="140990"/>
                    </a:cubicBezTo>
                    <a:cubicBezTo>
                      <a:pt x="200601" y="140826"/>
                      <a:pt x="200382" y="140698"/>
                      <a:pt x="200382" y="140698"/>
                    </a:cubicBezTo>
                    <a:cubicBezTo>
                      <a:pt x="200382" y="140698"/>
                      <a:pt x="225893" y="96276"/>
                      <a:pt x="229258" y="438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1610577A-37C9-4C17-E55E-ACA7B144C37A}"/>
                  </a:ext>
                </a:extLst>
              </p:cNvPr>
              <p:cNvSpPr/>
              <p:nvPr/>
            </p:nvSpPr>
            <p:spPr>
              <a:xfrm>
                <a:off x="4514023" y="2539371"/>
                <a:ext cx="238405" cy="216538"/>
              </a:xfrm>
              <a:custGeom>
                <a:avLst/>
                <a:gdLst>
                  <a:gd name="connsiteX0" fmla="*/ 99131 w 238405"/>
                  <a:gd name="connsiteY0" fmla="*/ 216538 h 216538"/>
                  <a:gd name="connsiteX1" fmla="*/ 76326 w 238405"/>
                  <a:gd name="connsiteY1" fmla="*/ 208016 h 216538"/>
                  <a:gd name="connsiteX2" fmla="*/ 32910 w 238405"/>
                  <a:gd name="connsiteY2" fmla="*/ 133731 h 216538"/>
                  <a:gd name="connsiteX3" fmla="*/ 12519 w 238405"/>
                  <a:gd name="connsiteY3" fmla="*/ 85926 h 216538"/>
                  <a:gd name="connsiteX4" fmla="*/ 12226 w 238405"/>
                  <a:gd name="connsiteY4" fmla="*/ 85359 h 216538"/>
                  <a:gd name="connsiteX5" fmla="*/ 47 w 238405"/>
                  <a:gd name="connsiteY5" fmla="*/ 40096 h 216538"/>
                  <a:gd name="connsiteX6" fmla="*/ 1272 w 238405"/>
                  <a:gd name="connsiteY6" fmla="*/ 36292 h 216538"/>
                  <a:gd name="connsiteX7" fmla="*/ 5021 w 238405"/>
                  <a:gd name="connsiteY7" fmla="*/ 34902 h 216538"/>
                  <a:gd name="connsiteX8" fmla="*/ 7801 w 238405"/>
                  <a:gd name="connsiteY8" fmla="*/ 34774 h 216538"/>
                  <a:gd name="connsiteX9" fmla="*/ 33239 w 238405"/>
                  <a:gd name="connsiteY9" fmla="*/ 10634 h 216538"/>
                  <a:gd name="connsiteX10" fmla="*/ 64274 w 238405"/>
                  <a:gd name="connsiteY10" fmla="*/ 18845 h 216538"/>
                  <a:gd name="connsiteX11" fmla="*/ 80203 w 238405"/>
                  <a:gd name="connsiteY11" fmla="*/ 25886 h 216538"/>
                  <a:gd name="connsiteX12" fmla="*/ 80788 w 238405"/>
                  <a:gd name="connsiteY12" fmla="*/ 26069 h 216538"/>
                  <a:gd name="connsiteX13" fmla="*/ 121314 w 238405"/>
                  <a:gd name="connsiteY13" fmla="*/ 13853 h 216538"/>
                  <a:gd name="connsiteX14" fmla="*/ 168607 w 238405"/>
                  <a:gd name="connsiteY14" fmla="*/ 7744 h 216538"/>
                  <a:gd name="connsiteX15" fmla="*/ 195838 w 238405"/>
                  <a:gd name="connsiteY15" fmla="*/ 62791 h 216538"/>
                  <a:gd name="connsiteX16" fmla="*/ 212773 w 238405"/>
                  <a:gd name="connsiteY16" fmla="*/ 41340 h 216538"/>
                  <a:gd name="connsiteX17" fmla="*/ 237114 w 238405"/>
                  <a:gd name="connsiteY17" fmla="*/ 45271 h 216538"/>
                  <a:gd name="connsiteX18" fmla="*/ 238394 w 238405"/>
                  <a:gd name="connsiteY18" fmla="*/ 48746 h 216538"/>
                  <a:gd name="connsiteX19" fmla="*/ 210066 w 238405"/>
                  <a:gd name="connsiteY19" fmla="*/ 145471 h 216538"/>
                  <a:gd name="connsiteX20" fmla="*/ 208731 w 238405"/>
                  <a:gd name="connsiteY20" fmla="*/ 148800 h 216538"/>
                  <a:gd name="connsiteX21" fmla="*/ 175867 w 238405"/>
                  <a:gd name="connsiteY21" fmla="*/ 177860 h 216538"/>
                  <a:gd name="connsiteX22" fmla="*/ 174441 w 238405"/>
                  <a:gd name="connsiteY22" fmla="*/ 178500 h 216538"/>
                  <a:gd name="connsiteX23" fmla="*/ 164895 w 238405"/>
                  <a:gd name="connsiteY23" fmla="*/ 180511 h 216538"/>
                  <a:gd name="connsiteX24" fmla="*/ 140206 w 238405"/>
                  <a:gd name="connsiteY24" fmla="*/ 193678 h 216538"/>
                  <a:gd name="connsiteX25" fmla="*/ 137828 w 238405"/>
                  <a:gd name="connsiteY25" fmla="*/ 196550 h 216538"/>
                  <a:gd name="connsiteX26" fmla="*/ 113469 w 238405"/>
                  <a:gd name="connsiteY26" fmla="*/ 213137 h 216538"/>
                  <a:gd name="connsiteX27" fmla="*/ 112262 w 238405"/>
                  <a:gd name="connsiteY27" fmla="*/ 213850 h 216538"/>
                  <a:gd name="connsiteX28" fmla="*/ 99131 w 238405"/>
                  <a:gd name="connsiteY28" fmla="*/ 216538 h 216538"/>
                  <a:gd name="connsiteX29" fmla="*/ 20474 w 238405"/>
                  <a:gd name="connsiteY29" fmla="*/ 81409 h 216538"/>
                  <a:gd name="connsiteX30" fmla="*/ 41560 w 238405"/>
                  <a:gd name="connsiteY30" fmla="*/ 130768 h 216538"/>
                  <a:gd name="connsiteX31" fmla="*/ 81977 w 238405"/>
                  <a:gd name="connsiteY31" fmla="*/ 200829 h 216538"/>
                  <a:gd name="connsiteX32" fmla="*/ 108239 w 238405"/>
                  <a:gd name="connsiteY32" fmla="*/ 205621 h 216538"/>
                  <a:gd name="connsiteX33" fmla="*/ 132068 w 238405"/>
                  <a:gd name="connsiteY33" fmla="*/ 189235 h 216538"/>
                  <a:gd name="connsiteX34" fmla="*/ 163176 w 238405"/>
                  <a:gd name="connsiteY34" fmla="*/ 171550 h 216538"/>
                  <a:gd name="connsiteX35" fmla="*/ 171460 w 238405"/>
                  <a:gd name="connsiteY35" fmla="*/ 169831 h 216538"/>
                  <a:gd name="connsiteX36" fmla="*/ 200556 w 238405"/>
                  <a:gd name="connsiteY36" fmla="*/ 144081 h 216538"/>
                  <a:gd name="connsiteX37" fmla="*/ 200995 w 238405"/>
                  <a:gd name="connsiteY37" fmla="*/ 143021 h 216538"/>
                  <a:gd name="connsiteX38" fmla="*/ 229122 w 238405"/>
                  <a:gd name="connsiteY38" fmla="*/ 50337 h 216538"/>
                  <a:gd name="connsiteX39" fmla="*/ 216869 w 238405"/>
                  <a:gd name="connsiteY39" fmla="*/ 49514 h 216538"/>
                  <a:gd name="connsiteX40" fmla="*/ 202605 w 238405"/>
                  <a:gd name="connsiteY40" fmla="*/ 70966 h 216538"/>
                  <a:gd name="connsiteX41" fmla="*/ 196003 w 238405"/>
                  <a:gd name="connsiteY41" fmla="*/ 85798 h 216538"/>
                  <a:gd name="connsiteX42" fmla="*/ 190882 w 238405"/>
                  <a:gd name="connsiteY42" fmla="*/ 87645 h 216538"/>
                  <a:gd name="connsiteX43" fmla="*/ 187627 w 238405"/>
                  <a:gd name="connsiteY43" fmla="*/ 83274 h 216538"/>
                  <a:gd name="connsiteX44" fmla="*/ 163267 w 238405"/>
                  <a:gd name="connsiteY44" fmla="*/ 15188 h 216538"/>
                  <a:gd name="connsiteX45" fmla="*/ 162792 w 238405"/>
                  <a:gd name="connsiteY45" fmla="*/ 14822 h 216538"/>
                  <a:gd name="connsiteX46" fmla="*/ 126819 w 238405"/>
                  <a:gd name="connsiteY46" fmla="*/ 21150 h 216538"/>
                  <a:gd name="connsiteX47" fmla="*/ 77679 w 238405"/>
                  <a:gd name="connsiteY47" fmla="*/ 34664 h 216538"/>
                  <a:gd name="connsiteX48" fmla="*/ 59976 w 238405"/>
                  <a:gd name="connsiteY48" fmla="*/ 26892 h 216538"/>
                  <a:gd name="connsiteX49" fmla="*/ 34958 w 238405"/>
                  <a:gd name="connsiteY49" fmla="*/ 19613 h 216538"/>
                  <a:gd name="connsiteX50" fmla="*/ 33843 w 238405"/>
                  <a:gd name="connsiteY50" fmla="*/ 19760 h 216538"/>
                  <a:gd name="connsiteX51" fmla="*/ 15025 w 238405"/>
                  <a:gd name="connsiteY51" fmla="*/ 40407 h 216538"/>
                  <a:gd name="connsiteX52" fmla="*/ 14458 w 238405"/>
                  <a:gd name="connsiteY52" fmla="*/ 41120 h 216538"/>
                  <a:gd name="connsiteX53" fmla="*/ 9867 w 238405"/>
                  <a:gd name="connsiteY53" fmla="*/ 43717 h 216538"/>
                  <a:gd name="connsiteX54" fmla="*/ 20474 w 238405"/>
                  <a:gd name="connsiteY54" fmla="*/ 81409 h 216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38405" h="216538">
                    <a:moveTo>
                      <a:pt x="99131" y="216538"/>
                    </a:moveTo>
                    <a:cubicBezTo>
                      <a:pt x="91432" y="216538"/>
                      <a:pt x="83897" y="213704"/>
                      <a:pt x="76326" y="208016"/>
                    </a:cubicBezTo>
                    <a:cubicBezTo>
                      <a:pt x="51216" y="187406"/>
                      <a:pt x="41908" y="160120"/>
                      <a:pt x="32910" y="133731"/>
                    </a:cubicBezTo>
                    <a:cubicBezTo>
                      <a:pt x="27424" y="117619"/>
                      <a:pt x="21736" y="100958"/>
                      <a:pt x="12519" y="85926"/>
                    </a:cubicBezTo>
                    <a:cubicBezTo>
                      <a:pt x="12409" y="85743"/>
                      <a:pt x="12318" y="85560"/>
                      <a:pt x="12226" y="85359"/>
                    </a:cubicBezTo>
                    <a:cubicBezTo>
                      <a:pt x="6576" y="72393"/>
                      <a:pt x="2479" y="57159"/>
                      <a:pt x="47" y="40096"/>
                    </a:cubicBezTo>
                    <a:cubicBezTo>
                      <a:pt x="-155" y="38706"/>
                      <a:pt x="303" y="37298"/>
                      <a:pt x="1272" y="36292"/>
                    </a:cubicBezTo>
                    <a:cubicBezTo>
                      <a:pt x="2241" y="35286"/>
                      <a:pt x="3631" y="34756"/>
                      <a:pt x="5021" y="34902"/>
                    </a:cubicBezTo>
                    <a:cubicBezTo>
                      <a:pt x="6740" y="35067"/>
                      <a:pt x="7490" y="34920"/>
                      <a:pt x="7801" y="34774"/>
                    </a:cubicBezTo>
                    <a:cubicBezTo>
                      <a:pt x="15939" y="22521"/>
                      <a:pt x="23675" y="11091"/>
                      <a:pt x="33239" y="10634"/>
                    </a:cubicBezTo>
                    <a:cubicBezTo>
                      <a:pt x="44176" y="8128"/>
                      <a:pt x="54399" y="13578"/>
                      <a:pt x="64274" y="18845"/>
                    </a:cubicBezTo>
                    <a:cubicBezTo>
                      <a:pt x="69834" y="21808"/>
                      <a:pt x="75082" y="24606"/>
                      <a:pt x="80203" y="25886"/>
                    </a:cubicBezTo>
                    <a:cubicBezTo>
                      <a:pt x="80404" y="25941"/>
                      <a:pt x="80605" y="25996"/>
                      <a:pt x="80788" y="26069"/>
                    </a:cubicBezTo>
                    <a:cubicBezTo>
                      <a:pt x="96662" y="32433"/>
                      <a:pt x="108641" y="23417"/>
                      <a:pt x="121314" y="13853"/>
                    </a:cubicBezTo>
                    <a:cubicBezTo>
                      <a:pt x="134939" y="3575"/>
                      <a:pt x="150356" y="-8056"/>
                      <a:pt x="168607" y="7744"/>
                    </a:cubicBezTo>
                    <a:cubicBezTo>
                      <a:pt x="187279" y="20400"/>
                      <a:pt x="193753" y="42382"/>
                      <a:pt x="195838" y="62791"/>
                    </a:cubicBezTo>
                    <a:cubicBezTo>
                      <a:pt x="198984" y="54507"/>
                      <a:pt x="203281" y="46113"/>
                      <a:pt x="212773" y="41340"/>
                    </a:cubicBezTo>
                    <a:cubicBezTo>
                      <a:pt x="221551" y="36950"/>
                      <a:pt x="230421" y="38377"/>
                      <a:pt x="237114" y="45271"/>
                    </a:cubicBezTo>
                    <a:cubicBezTo>
                      <a:pt x="238010" y="46204"/>
                      <a:pt x="238486" y="47466"/>
                      <a:pt x="238394" y="48746"/>
                    </a:cubicBezTo>
                    <a:cubicBezTo>
                      <a:pt x="235377" y="95783"/>
                      <a:pt x="215223" y="135907"/>
                      <a:pt x="210066" y="145471"/>
                    </a:cubicBezTo>
                    <a:cubicBezTo>
                      <a:pt x="210103" y="146715"/>
                      <a:pt x="209627" y="147922"/>
                      <a:pt x="208731" y="148800"/>
                    </a:cubicBezTo>
                    <a:cubicBezTo>
                      <a:pt x="197118" y="160449"/>
                      <a:pt x="186621" y="170672"/>
                      <a:pt x="175867" y="177860"/>
                    </a:cubicBezTo>
                    <a:cubicBezTo>
                      <a:pt x="175429" y="178152"/>
                      <a:pt x="174953" y="178371"/>
                      <a:pt x="174441" y="178500"/>
                    </a:cubicBezTo>
                    <a:cubicBezTo>
                      <a:pt x="171350" y="179267"/>
                      <a:pt x="168132" y="179889"/>
                      <a:pt x="164895" y="180511"/>
                    </a:cubicBezTo>
                    <a:cubicBezTo>
                      <a:pt x="151087" y="183163"/>
                      <a:pt x="142547" y="185358"/>
                      <a:pt x="140206" y="193678"/>
                    </a:cubicBezTo>
                    <a:cubicBezTo>
                      <a:pt x="139858" y="194922"/>
                      <a:pt x="138981" y="195964"/>
                      <a:pt x="137828" y="196550"/>
                    </a:cubicBezTo>
                    <a:cubicBezTo>
                      <a:pt x="128666" y="201067"/>
                      <a:pt x="120711" y="207193"/>
                      <a:pt x="113469" y="213137"/>
                    </a:cubicBezTo>
                    <a:cubicBezTo>
                      <a:pt x="113103" y="213430"/>
                      <a:pt x="112701" y="213667"/>
                      <a:pt x="112262" y="213850"/>
                    </a:cubicBezTo>
                    <a:cubicBezTo>
                      <a:pt x="107818" y="215642"/>
                      <a:pt x="103447" y="216538"/>
                      <a:pt x="99131" y="216538"/>
                    </a:cubicBezTo>
                    <a:close/>
                    <a:moveTo>
                      <a:pt x="20474" y="81409"/>
                    </a:moveTo>
                    <a:cubicBezTo>
                      <a:pt x="30130" y="97246"/>
                      <a:pt x="35946" y="114290"/>
                      <a:pt x="41560" y="130768"/>
                    </a:cubicBezTo>
                    <a:cubicBezTo>
                      <a:pt x="50540" y="157102"/>
                      <a:pt x="59025" y="181974"/>
                      <a:pt x="81977" y="200829"/>
                    </a:cubicBezTo>
                    <a:cubicBezTo>
                      <a:pt x="90902" y="207541"/>
                      <a:pt x="99076" y="209077"/>
                      <a:pt x="108239" y="205621"/>
                    </a:cubicBezTo>
                    <a:cubicBezTo>
                      <a:pt x="115298" y="199841"/>
                      <a:pt x="123070" y="193916"/>
                      <a:pt x="132068" y="189235"/>
                    </a:cubicBezTo>
                    <a:cubicBezTo>
                      <a:pt x="136859" y="176598"/>
                      <a:pt x="150813" y="173928"/>
                      <a:pt x="163176" y="171550"/>
                    </a:cubicBezTo>
                    <a:cubicBezTo>
                      <a:pt x="165974" y="171020"/>
                      <a:pt x="168772" y="170489"/>
                      <a:pt x="171460" y="169831"/>
                    </a:cubicBezTo>
                    <a:cubicBezTo>
                      <a:pt x="180787" y="163467"/>
                      <a:pt x="190205" y="154414"/>
                      <a:pt x="200556" y="144081"/>
                    </a:cubicBezTo>
                    <a:cubicBezTo>
                      <a:pt x="200648" y="143716"/>
                      <a:pt x="200812" y="143368"/>
                      <a:pt x="200995" y="143021"/>
                    </a:cubicBezTo>
                    <a:cubicBezTo>
                      <a:pt x="201233" y="142582"/>
                      <a:pt x="225318" y="100062"/>
                      <a:pt x="229122" y="50337"/>
                    </a:cubicBezTo>
                    <a:cubicBezTo>
                      <a:pt x="225538" y="47503"/>
                      <a:pt x="221423" y="47210"/>
                      <a:pt x="216869" y="49514"/>
                    </a:cubicBezTo>
                    <a:cubicBezTo>
                      <a:pt x="208694" y="53611"/>
                      <a:pt x="205732" y="62041"/>
                      <a:pt x="202605" y="70966"/>
                    </a:cubicBezTo>
                    <a:cubicBezTo>
                      <a:pt x="200812" y="76087"/>
                      <a:pt x="198947" y="81372"/>
                      <a:pt x="196003" y="85798"/>
                    </a:cubicBezTo>
                    <a:cubicBezTo>
                      <a:pt x="194887" y="87480"/>
                      <a:pt x="192802" y="88230"/>
                      <a:pt x="190882" y="87645"/>
                    </a:cubicBezTo>
                    <a:cubicBezTo>
                      <a:pt x="188962" y="87060"/>
                      <a:pt x="187627" y="85286"/>
                      <a:pt x="187627" y="83274"/>
                    </a:cubicBezTo>
                    <a:cubicBezTo>
                      <a:pt x="187627" y="61036"/>
                      <a:pt x="185103" y="29800"/>
                      <a:pt x="163267" y="15188"/>
                    </a:cubicBezTo>
                    <a:cubicBezTo>
                      <a:pt x="163103" y="15078"/>
                      <a:pt x="162938" y="14950"/>
                      <a:pt x="162792" y="14822"/>
                    </a:cubicBezTo>
                    <a:cubicBezTo>
                      <a:pt x="150630" y="4142"/>
                      <a:pt x="141651" y="9957"/>
                      <a:pt x="126819" y="21150"/>
                    </a:cubicBezTo>
                    <a:cubicBezTo>
                      <a:pt x="114054" y="30769"/>
                      <a:pt x="98198" y="42729"/>
                      <a:pt x="77679" y="34664"/>
                    </a:cubicBezTo>
                    <a:cubicBezTo>
                      <a:pt x="71589" y="33073"/>
                      <a:pt x="65682" y="29928"/>
                      <a:pt x="59976" y="26892"/>
                    </a:cubicBezTo>
                    <a:cubicBezTo>
                      <a:pt x="51088" y="22155"/>
                      <a:pt x="42676" y="17675"/>
                      <a:pt x="34958" y="19613"/>
                    </a:cubicBezTo>
                    <a:cubicBezTo>
                      <a:pt x="34593" y="19705"/>
                      <a:pt x="34227" y="19760"/>
                      <a:pt x="33843" y="19760"/>
                    </a:cubicBezTo>
                    <a:cubicBezTo>
                      <a:pt x="28759" y="19760"/>
                      <a:pt x="21151" y="31208"/>
                      <a:pt x="15025" y="40407"/>
                    </a:cubicBezTo>
                    <a:cubicBezTo>
                      <a:pt x="14860" y="40663"/>
                      <a:pt x="14659" y="40901"/>
                      <a:pt x="14458" y="41120"/>
                    </a:cubicBezTo>
                    <a:cubicBezTo>
                      <a:pt x="13068" y="42510"/>
                      <a:pt x="11458" y="43296"/>
                      <a:pt x="9867" y="43717"/>
                    </a:cubicBezTo>
                    <a:cubicBezTo>
                      <a:pt x="12190" y="57854"/>
                      <a:pt x="15756" y="70509"/>
                      <a:pt x="20474" y="814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89" name="Graphic 4">
              <a:extLst>
                <a:ext uri="{FF2B5EF4-FFF2-40B4-BE49-F238E27FC236}">
                  <a16:creationId xmlns:a16="http://schemas.microsoft.com/office/drawing/2014/main" id="{DA832DA0-1FD2-1885-6A7A-E4EE5444BA1E}"/>
                </a:ext>
              </a:extLst>
            </p:cNvPr>
            <p:cNvGrpSpPr/>
            <p:nvPr/>
          </p:nvGrpSpPr>
          <p:grpSpPr>
            <a:xfrm>
              <a:off x="4343917" y="2727292"/>
              <a:ext cx="310505" cy="388287"/>
              <a:chOff x="4343917" y="2727292"/>
              <a:chExt cx="310505" cy="388287"/>
            </a:xfrm>
          </p:grpSpPr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383ECA21-0ABB-DD5E-CB87-A54F0F85EB08}"/>
                  </a:ext>
                </a:extLst>
              </p:cNvPr>
              <p:cNvSpPr/>
              <p:nvPr/>
            </p:nvSpPr>
            <p:spPr>
              <a:xfrm>
                <a:off x="4348477" y="2731843"/>
                <a:ext cx="301362" cy="379178"/>
              </a:xfrm>
              <a:custGeom>
                <a:avLst/>
                <a:gdLst>
                  <a:gd name="connsiteX0" fmla="*/ 157893 w 301362"/>
                  <a:gd name="connsiteY0" fmla="*/ 151900 h 379178"/>
                  <a:gd name="connsiteX1" fmla="*/ 120183 w 301362"/>
                  <a:gd name="connsiteY1" fmla="*/ 182167 h 379178"/>
                  <a:gd name="connsiteX2" fmla="*/ 15338 w 301362"/>
                  <a:gd name="connsiteY2" fmla="*/ 249357 h 379178"/>
                  <a:gd name="connsiteX3" fmla="*/ 616 w 301362"/>
                  <a:gd name="connsiteY3" fmla="*/ 279184 h 379178"/>
                  <a:gd name="connsiteX4" fmla="*/ 40118 w 301362"/>
                  <a:gd name="connsiteY4" fmla="*/ 371539 h 379178"/>
                  <a:gd name="connsiteX5" fmla="*/ 40100 w 301362"/>
                  <a:gd name="connsiteY5" fmla="*/ 371667 h 379178"/>
                  <a:gd name="connsiteX6" fmla="*/ 139038 w 301362"/>
                  <a:gd name="connsiteY6" fmla="*/ 356214 h 379178"/>
                  <a:gd name="connsiteX7" fmla="*/ 214458 w 301362"/>
                  <a:gd name="connsiteY7" fmla="*/ 291895 h 379178"/>
                  <a:gd name="connsiteX8" fmla="*/ 229545 w 301362"/>
                  <a:gd name="connsiteY8" fmla="*/ 178381 h 379178"/>
                  <a:gd name="connsiteX9" fmla="*/ 301180 w 301362"/>
                  <a:gd name="connsiteY9" fmla="*/ 549 h 379178"/>
                  <a:gd name="connsiteX10" fmla="*/ 301362 w 301362"/>
                  <a:gd name="connsiteY10" fmla="*/ 0 h 379178"/>
                  <a:gd name="connsiteX11" fmla="*/ 233313 w 301362"/>
                  <a:gd name="connsiteY11" fmla="*/ 45939 h 379178"/>
                  <a:gd name="connsiteX12" fmla="*/ 157893 w 301362"/>
                  <a:gd name="connsiteY12" fmla="*/ 151900 h 379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1362" h="379178">
                    <a:moveTo>
                      <a:pt x="157893" y="151900"/>
                    </a:moveTo>
                    <a:cubicBezTo>
                      <a:pt x="150358" y="163257"/>
                      <a:pt x="127736" y="170810"/>
                      <a:pt x="120183" y="182167"/>
                    </a:cubicBezTo>
                    <a:cubicBezTo>
                      <a:pt x="94708" y="210056"/>
                      <a:pt x="42898" y="236500"/>
                      <a:pt x="15338" y="249357"/>
                    </a:cubicBezTo>
                    <a:cubicBezTo>
                      <a:pt x="4054" y="254624"/>
                      <a:pt x="-2036" y="267005"/>
                      <a:pt x="616" y="279184"/>
                    </a:cubicBezTo>
                    <a:cubicBezTo>
                      <a:pt x="5243" y="300472"/>
                      <a:pt x="15887" y="334981"/>
                      <a:pt x="40118" y="371539"/>
                    </a:cubicBezTo>
                    <a:cubicBezTo>
                      <a:pt x="40118" y="371539"/>
                      <a:pt x="40100" y="371649"/>
                      <a:pt x="40100" y="371667"/>
                    </a:cubicBezTo>
                    <a:cubicBezTo>
                      <a:pt x="70952" y="385420"/>
                      <a:pt x="109704" y="380299"/>
                      <a:pt x="139038" y="356214"/>
                    </a:cubicBezTo>
                    <a:cubicBezTo>
                      <a:pt x="165428" y="337304"/>
                      <a:pt x="203138" y="318376"/>
                      <a:pt x="214458" y="291895"/>
                    </a:cubicBezTo>
                    <a:cubicBezTo>
                      <a:pt x="233313" y="261628"/>
                      <a:pt x="210691" y="216219"/>
                      <a:pt x="229545" y="178381"/>
                    </a:cubicBezTo>
                    <a:cubicBezTo>
                      <a:pt x="255935" y="121615"/>
                      <a:pt x="289878" y="68653"/>
                      <a:pt x="301180" y="549"/>
                    </a:cubicBezTo>
                    <a:cubicBezTo>
                      <a:pt x="301235" y="366"/>
                      <a:pt x="301308" y="201"/>
                      <a:pt x="301362" y="0"/>
                    </a:cubicBezTo>
                    <a:cubicBezTo>
                      <a:pt x="275924" y="12546"/>
                      <a:pt x="260909" y="35552"/>
                      <a:pt x="233313" y="45939"/>
                    </a:cubicBezTo>
                    <a:cubicBezTo>
                      <a:pt x="191836" y="61082"/>
                      <a:pt x="191836" y="121634"/>
                      <a:pt x="157893" y="1519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8412CD9E-3EB5-71A6-A9A9-6D3032A8A19E}"/>
                  </a:ext>
                </a:extLst>
              </p:cNvPr>
              <p:cNvSpPr/>
              <p:nvPr/>
            </p:nvSpPr>
            <p:spPr>
              <a:xfrm>
                <a:off x="4343917" y="2727292"/>
                <a:ext cx="310505" cy="388287"/>
              </a:xfrm>
              <a:custGeom>
                <a:avLst/>
                <a:gdLst>
                  <a:gd name="connsiteX0" fmla="*/ 80596 w 310505"/>
                  <a:gd name="connsiteY0" fmla="*/ 388288 h 388287"/>
                  <a:gd name="connsiteX1" fmla="*/ 42813 w 310505"/>
                  <a:gd name="connsiteY1" fmla="*/ 380406 h 388287"/>
                  <a:gd name="connsiteX2" fmla="*/ 40436 w 310505"/>
                  <a:gd name="connsiteY2" fmla="*/ 377937 h 388287"/>
                  <a:gd name="connsiteX3" fmla="*/ 733 w 310505"/>
                  <a:gd name="connsiteY3" fmla="*/ 284723 h 388287"/>
                  <a:gd name="connsiteX4" fmla="*/ 17997 w 310505"/>
                  <a:gd name="connsiteY4" fmla="*/ 249774 h 388287"/>
                  <a:gd name="connsiteX5" fmla="*/ 121159 w 310505"/>
                  <a:gd name="connsiteY5" fmla="*/ 183883 h 388287"/>
                  <a:gd name="connsiteX6" fmla="*/ 141184 w 310505"/>
                  <a:gd name="connsiteY6" fmla="*/ 167716 h 388287"/>
                  <a:gd name="connsiteX7" fmla="*/ 158649 w 310505"/>
                  <a:gd name="connsiteY7" fmla="*/ 153927 h 388287"/>
                  <a:gd name="connsiteX8" fmla="*/ 159418 w 310505"/>
                  <a:gd name="connsiteY8" fmla="*/ 153049 h 388287"/>
                  <a:gd name="connsiteX9" fmla="*/ 189483 w 310505"/>
                  <a:gd name="connsiteY9" fmla="*/ 104202 h 388287"/>
                  <a:gd name="connsiteX10" fmla="*/ 236300 w 310505"/>
                  <a:gd name="connsiteY10" fmla="*/ 46229 h 388287"/>
                  <a:gd name="connsiteX11" fmla="*/ 272675 w 310505"/>
                  <a:gd name="connsiteY11" fmla="*/ 22436 h 388287"/>
                  <a:gd name="connsiteX12" fmla="*/ 303911 w 310505"/>
                  <a:gd name="connsiteY12" fmla="*/ 472 h 388287"/>
                  <a:gd name="connsiteX13" fmla="*/ 308867 w 310505"/>
                  <a:gd name="connsiteY13" fmla="*/ 1076 h 388287"/>
                  <a:gd name="connsiteX14" fmla="*/ 310330 w 310505"/>
                  <a:gd name="connsiteY14" fmla="*/ 5849 h 388287"/>
                  <a:gd name="connsiteX15" fmla="*/ 310220 w 310505"/>
                  <a:gd name="connsiteY15" fmla="*/ 6215 h 388287"/>
                  <a:gd name="connsiteX16" fmla="*/ 257935 w 310505"/>
                  <a:gd name="connsiteY16" fmla="*/ 144893 h 388287"/>
                  <a:gd name="connsiteX17" fmla="*/ 238275 w 310505"/>
                  <a:gd name="connsiteY17" fmla="*/ 184889 h 388287"/>
                  <a:gd name="connsiteX18" fmla="*/ 231161 w 310505"/>
                  <a:gd name="connsiteY18" fmla="*/ 242605 h 388287"/>
                  <a:gd name="connsiteX19" fmla="*/ 223115 w 310505"/>
                  <a:gd name="connsiteY19" fmla="*/ 298603 h 388287"/>
                  <a:gd name="connsiteX20" fmla="*/ 165636 w 310505"/>
                  <a:gd name="connsiteY20" fmla="*/ 351529 h 388287"/>
                  <a:gd name="connsiteX21" fmla="*/ 146305 w 310505"/>
                  <a:gd name="connsiteY21" fmla="*/ 364532 h 388287"/>
                  <a:gd name="connsiteX22" fmla="*/ 80596 w 310505"/>
                  <a:gd name="connsiteY22" fmla="*/ 388288 h 388287"/>
                  <a:gd name="connsiteX23" fmla="*/ 47897 w 310505"/>
                  <a:gd name="connsiteY23" fmla="*/ 372651 h 388287"/>
                  <a:gd name="connsiteX24" fmla="*/ 140691 w 310505"/>
                  <a:gd name="connsiteY24" fmla="*/ 357253 h 388287"/>
                  <a:gd name="connsiteX25" fmla="*/ 160588 w 310505"/>
                  <a:gd name="connsiteY25" fmla="*/ 343848 h 388287"/>
                  <a:gd name="connsiteX26" fmla="*/ 214794 w 310505"/>
                  <a:gd name="connsiteY26" fmla="*/ 294672 h 388287"/>
                  <a:gd name="connsiteX27" fmla="*/ 215123 w 310505"/>
                  <a:gd name="connsiteY27" fmla="*/ 294050 h 388287"/>
                  <a:gd name="connsiteX28" fmla="*/ 221999 w 310505"/>
                  <a:gd name="connsiteY28" fmla="*/ 243026 h 388287"/>
                  <a:gd name="connsiteX29" fmla="*/ 230009 w 310505"/>
                  <a:gd name="connsiteY29" fmla="*/ 180920 h 388287"/>
                  <a:gd name="connsiteX30" fmla="*/ 249742 w 310505"/>
                  <a:gd name="connsiteY30" fmla="*/ 140760 h 388287"/>
                  <a:gd name="connsiteX31" fmla="*/ 299577 w 310505"/>
                  <a:gd name="connsiteY31" fmla="*/ 13384 h 388287"/>
                  <a:gd name="connsiteX32" fmla="*/ 278527 w 310505"/>
                  <a:gd name="connsiteY32" fmla="*/ 29459 h 388287"/>
                  <a:gd name="connsiteX33" fmla="*/ 239482 w 310505"/>
                  <a:gd name="connsiteY33" fmla="*/ 54806 h 388287"/>
                  <a:gd name="connsiteX34" fmla="*/ 197859 w 310505"/>
                  <a:gd name="connsiteY34" fmla="*/ 107914 h 388287"/>
                  <a:gd name="connsiteX35" fmla="*/ 165928 w 310505"/>
                  <a:gd name="connsiteY35" fmla="*/ 159505 h 388287"/>
                  <a:gd name="connsiteX36" fmla="*/ 146031 w 310505"/>
                  <a:gd name="connsiteY36" fmla="*/ 175470 h 388287"/>
                  <a:gd name="connsiteX37" fmla="*/ 128547 w 310505"/>
                  <a:gd name="connsiteY37" fmla="*/ 189259 h 388287"/>
                  <a:gd name="connsiteX38" fmla="*/ 128109 w 310505"/>
                  <a:gd name="connsiteY38" fmla="*/ 189808 h 388287"/>
                  <a:gd name="connsiteX39" fmla="*/ 21837 w 310505"/>
                  <a:gd name="connsiteY39" fmla="*/ 258059 h 388287"/>
                  <a:gd name="connsiteX40" fmla="*/ 9639 w 310505"/>
                  <a:gd name="connsiteY40" fmla="*/ 282784 h 388287"/>
                  <a:gd name="connsiteX41" fmla="*/ 47897 w 310505"/>
                  <a:gd name="connsiteY41" fmla="*/ 372651 h 388287"/>
                  <a:gd name="connsiteX42" fmla="*/ 124762 w 310505"/>
                  <a:gd name="connsiteY42" fmla="*/ 186717 h 388287"/>
                  <a:gd name="connsiteX43" fmla="*/ 124798 w 310505"/>
                  <a:gd name="connsiteY43" fmla="*/ 186717 h 388287"/>
                  <a:gd name="connsiteX44" fmla="*/ 124762 w 310505"/>
                  <a:gd name="connsiteY44" fmla="*/ 186717 h 38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10505" h="388287">
                    <a:moveTo>
                      <a:pt x="80596" y="388288"/>
                    </a:moveTo>
                    <a:cubicBezTo>
                      <a:pt x="67594" y="388288"/>
                      <a:pt x="54719" y="385709"/>
                      <a:pt x="42813" y="380406"/>
                    </a:cubicBezTo>
                    <a:cubicBezTo>
                      <a:pt x="41698" y="379912"/>
                      <a:pt x="40857" y="379016"/>
                      <a:pt x="40436" y="377937"/>
                    </a:cubicBezTo>
                    <a:cubicBezTo>
                      <a:pt x="16442" y="341507"/>
                      <a:pt x="5597" y="307162"/>
                      <a:pt x="733" y="284723"/>
                    </a:cubicBezTo>
                    <a:cubicBezTo>
                      <a:pt x="-2395" y="270348"/>
                      <a:pt x="4701" y="255974"/>
                      <a:pt x="17997" y="249774"/>
                    </a:cubicBezTo>
                    <a:cubicBezTo>
                      <a:pt x="45886" y="236772"/>
                      <a:pt x="96306" y="210949"/>
                      <a:pt x="121159" y="183883"/>
                    </a:cubicBezTo>
                    <a:cubicBezTo>
                      <a:pt x="125530" y="177537"/>
                      <a:pt x="133485" y="172544"/>
                      <a:pt x="141184" y="167716"/>
                    </a:cubicBezTo>
                    <a:cubicBezTo>
                      <a:pt x="148189" y="163327"/>
                      <a:pt x="155431" y="158773"/>
                      <a:pt x="158649" y="153927"/>
                    </a:cubicBezTo>
                    <a:cubicBezTo>
                      <a:pt x="158869" y="153598"/>
                      <a:pt x="159125" y="153305"/>
                      <a:pt x="159418" y="153049"/>
                    </a:cubicBezTo>
                    <a:cubicBezTo>
                      <a:pt x="173426" y="140559"/>
                      <a:pt x="181601" y="122069"/>
                      <a:pt x="189483" y="104202"/>
                    </a:cubicBezTo>
                    <a:cubicBezTo>
                      <a:pt x="200072" y="80226"/>
                      <a:pt x="211026" y="55446"/>
                      <a:pt x="236300" y="46229"/>
                    </a:cubicBezTo>
                    <a:cubicBezTo>
                      <a:pt x="250620" y="40834"/>
                      <a:pt x="261337" y="31891"/>
                      <a:pt x="272675" y="22436"/>
                    </a:cubicBezTo>
                    <a:cubicBezTo>
                      <a:pt x="282112" y="14554"/>
                      <a:pt x="291878" y="6416"/>
                      <a:pt x="303911" y="472"/>
                    </a:cubicBezTo>
                    <a:cubicBezTo>
                      <a:pt x="305539" y="-332"/>
                      <a:pt x="307477" y="-95"/>
                      <a:pt x="308867" y="1076"/>
                    </a:cubicBezTo>
                    <a:cubicBezTo>
                      <a:pt x="310257" y="2246"/>
                      <a:pt x="310824" y="4112"/>
                      <a:pt x="310330" y="5849"/>
                    </a:cubicBezTo>
                    <a:cubicBezTo>
                      <a:pt x="310312" y="5922"/>
                      <a:pt x="310257" y="6068"/>
                      <a:pt x="310220" y="6215"/>
                    </a:cubicBezTo>
                    <a:cubicBezTo>
                      <a:pt x="301442" y="58646"/>
                      <a:pt x="279332" y="102483"/>
                      <a:pt x="257935" y="144893"/>
                    </a:cubicBezTo>
                    <a:cubicBezTo>
                      <a:pt x="251351" y="157950"/>
                      <a:pt x="244530" y="171447"/>
                      <a:pt x="238275" y="184889"/>
                    </a:cubicBezTo>
                    <a:cubicBezTo>
                      <a:pt x="229278" y="202939"/>
                      <a:pt x="230247" y="223092"/>
                      <a:pt x="231161" y="242605"/>
                    </a:cubicBezTo>
                    <a:cubicBezTo>
                      <a:pt x="232131" y="263051"/>
                      <a:pt x="233045" y="282382"/>
                      <a:pt x="223115" y="298603"/>
                    </a:cubicBezTo>
                    <a:cubicBezTo>
                      <a:pt x="213751" y="320128"/>
                      <a:pt x="189300" y="336094"/>
                      <a:pt x="165636" y="351529"/>
                    </a:cubicBezTo>
                    <a:cubicBezTo>
                      <a:pt x="158759" y="356009"/>
                      <a:pt x="152285" y="360252"/>
                      <a:pt x="146305" y="364532"/>
                    </a:cubicBezTo>
                    <a:cubicBezTo>
                      <a:pt x="127286" y="380095"/>
                      <a:pt x="103749" y="388288"/>
                      <a:pt x="80596" y="388288"/>
                    </a:cubicBezTo>
                    <a:close/>
                    <a:moveTo>
                      <a:pt x="47897" y="372651"/>
                    </a:moveTo>
                    <a:cubicBezTo>
                      <a:pt x="77615" y="385234"/>
                      <a:pt x="113862" y="379272"/>
                      <a:pt x="140691" y="357253"/>
                    </a:cubicBezTo>
                    <a:cubicBezTo>
                      <a:pt x="147073" y="352681"/>
                      <a:pt x="153638" y="348383"/>
                      <a:pt x="160588" y="343848"/>
                    </a:cubicBezTo>
                    <a:cubicBezTo>
                      <a:pt x="183229" y="329071"/>
                      <a:pt x="206619" y="313801"/>
                      <a:pt x="214794" y="294672"/>
                    </a:cubicBezTo>
                    <a:cubicBezTo>
                      <a:pt x="214885" y="294452"/>
                      <a:pt x="214995" y="294251"/>
                      <a:pt x="215123" y="294050"/>
                    </a:cubicBezTo>
                    <a:cubicBezTo>
                      <a:pt x="223755" y="280187"/>
                      <a:pt x="222895" y="262137"/>
                      <a:pt x="221999" y="243026"/>
                    </a:cubicBezTo>
                    <a:cubicBezTo>
                      <a:pt x="221012" y="222361"/>
                      <a:pt x="220006" y="200982"/>
                      <a:pt x="230009" y="180920"/>
                    </a:cubicBezTo>
                    <a:cubicBezTo>
                      <a:pt x="236264" y="167460"/>
                      <a:pt x="243122" y="153890"/>
                      <a:pt x="249742" y="140760"/>
                    </a:cubicBezTo>
                    <a:cubicBezTo>
                      <a:pt x="269621" y="101367"/>
                      <a:pt x="290140" y="60695"/>
                      <a:pt x="299577" y="13384"/>
                    </a:cubicBezTo>
                    <a:cubicBezTo>
                      <a:pt x="292133" y="18084"/>
                      <a:pt x="285477" y="23643"/>
                      <a:pt x="278527" y="29459"/>
                    </a:cubicBezTo>
                    <a:cubicBezTo>
                      <a:pt x="267097" y="39005"/>
                      <a:pt x="255283" y="48862"/>
                      <a:pt x="239482" y="54806"/>
                    </a:cubicBezTo>
                    <a:cubicBezTo>
                      <a:pt x="217811" y="62706"/>
                      <a:pt x="208119" y="84670"/>
                      <a:pt x="197859" y="107914"/>
                    </a:cubicBezTo>
                    <a:cubicBezTo>
                      <a:pt x="189648" y="126495"/>
                      <a:pt x="181162" y="145716"/>
                      <a:pt x="165928" y="159505"/>
                    </a:cubicBezTo>
                    <a:cubicBezTo>
                      <a:pt x="161539" y="165759"/>
                      <a:pt x="153657" y="170697"/>
                      <a:pt x="146031" y="175470"/>
                    </a:cubicBezTo>
                    <a:cubicBezTo>
                      <a:pt x="139026" y="179859"/>
                      <a:pt x="131784" y="184413"/>
                      <a:pt x="128547" y="189259"/>
                    </a:cubicBezTo>
                    <a:cubicBezTo>
                      <a:pt x="128419" y="189461"/>
                      <a:pt x="128273" y="189643"/>
                      <a:pt x="128109" y="189808"/>
                    </a:cubicBezTo>
                    <a:cubicBezTo>
                      <a:pt x="102249" y="218118"/>
                      <a:pt x="50421" y="244727"/>
                      <a:pt x="21837" y="258059"/>
                    </a:cubicBezTo>
                    <a:cubicBezTo>
                      <a:pt x="12455" y="262430"/>
                      <a:pt x="7444" y="272598"/>
                      <a:pt x="9639" y="282784"/>
                    </a:cubicBezTo>
                    <a:cubicBezTo>
                      <a:pt x="14357" y="304401"/>
                      <a:pt x="24800" y="337484"/>
                      <a:pt x="47897" y="372651"/>
                    </a:cubicBezTo>
                    <a:close/>
                    <a:moveTo>
                      <a:pt x="124762" y="186717"/>
                    </a:moveTo>
                    <a:lnTo>
                      <a:pt x="124798" y="186717"/>
                    </a:lnTo>
                    <a:lnTo>
                      <a:pt x="124762" y="186717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2" name="Graphic 4">
              <a:extLst>
                <a:ext uri="{FF2B5EF4-FFF2-40B4-BE49-F238E27FC236}">
                  <a16:creationId xmlns:a16="http://schemas.microsoft.com/office/drawing/2014/main" id="{832CDEDA-E8C1-D9DA-5414-5B37CC6B7C25}"/>
                </a:ext>
              </a:extLst>
            </p:cNvPr>
            <p:cNvGrpSpPr/>
            <p:nvPr/>
          </p:nvGrpSpPr>
          <p:grpSpPr>
            <a:xfrm>
              <a:off x="4230690" y="2998853"/>
              <a:ext cx="344990" cy="649181"/>
              <a:chOff x="4230690" y="2998853"/>
              <a:chExt cx="344990" cy="649181"/>
            </a:xfrm>
          </p:grpSpPr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9102F8C2-5434-C84E-354D-DD817169B433}"/>
                  </a:ext>
                </a:extLst>
              </p:cNvPr>
              <p:cNvSpPr/>
              <p:nvPr/>
            </p:nvSpPr>
            <p:spPr>
              <a:xfrm>
                <a:off x="4235250" y="3003401"/>
                <a:ext cx="335805" cy="640043"/>
              </a:xfrm>
              <a:custGeom>
                <a:avLst/>
                <a:gdLst>
                  <a:gd name="connsiteX0" fmla="*/ 334743 w 335805"/>
                  <a:gd name="connsiteY0" fmla="*/ 0 h 640043"/>
                  <a:gd name="connsiteX1" fmla="*/ 327684 w 335805"/>
                  <a:gd name="connsiteY1" fmla="*/ 20336 h 640043"/>
                  <a:gd name="connsiteX2" fmla="*/ 252265 w 335805"/>
                  <a:gd name="connsiteY2" fmla="*/ 84655 h 640043"/>
                  <a:gd name="connsiteX3" fmla="*/ 169182 w 335805"/>
                  <a:gd name="connsiteY3" fmla="*/ 105284 h 640043"/>
                  <a:gd name="connsiteX4" fmla="*/ 161410 w 335805"/>
                  <a:gd name="connsiteY4" fmla="*/ 103162 h 640043"/>
                  <a:gd name="connsiteX5" fmla="*/ 153345 w 335805"/>
                  <a:gd name="connsiteY5" fmla="*/ 100108 h 640043"/>
                  <a:gd name="connsiteX6" fmla="*/ 86191 w 335805"/>
                  <a:gd name="connsiteY6" fmla="*/ 301569 h 640043"/>
                  <a:gd name="connsiteX7" fmla="*/ 292 w 335805"/>
                  <a:gd name="connsiteY7" fmla="*/ 578486 h 640043"/>
                  <a:gd name="connsiteX8" fmla="*/ 0 w 335805"/>
                  <a:gd name="connsiteY8" fmla="*/ 579547 h 640043"/>
                  <a:gd name="connsiteX9" fmla="*/ 3219 w 335805"/>
                  <a:gd name="connsiteY9" fmla="*/ 578669 h 640043"/>
                  <a:gd name="connsiteX10" fmla="*/ 9784 w 335805"/>
                  <a:gd name="connsiteY10" fmla="*/ 577279 h 640043"/>
                  <a:gd name="connsiteX11" fmla="*/ 150474 w 335805"/>
                  <a:gd name="connsiteY11" fmla="*/ 637081 h 640043"/>
                  <a:gd name="connsiteX12" fmla="*/ 155905 w 335805"/>
                  <a:gd name="connsiteY12" fmla="*/ 640043 h 640043"/>
                  <a:gd name="connsiteX13" fmla="*/ 188604 w 335805"/>
                  <a:gd name="connsiteY13" fmla="*/ 584027 h 640043"/>
                  <a:gd name="connsiteX14" fmla="*/ 253124 w 335805"/>
                  <a:gd name="connsiteY14" fmla="*/ 487503 h 640043"/>
                  <a:gd name="connsiteX15" fmla="*/ 331452 w 335805"/>
                  <a:gd name="connsiteY15" fmla="*/ 43013 h 640043"/>
                  <a:gd name="connsiteX16" fmla="*/ 334743 w 335805"/>
                  <a:gd name="connsiteY16" fmla="*/ 0 h 64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5805" h="640043">
                    <a:moveTo>
                      <a:pt x="334743" y="0"/>
                    </a:moveTo>
                    <a:cubicBezTo>
                      <a:pt x="333646" y="7279"/>
                      <a:pt x="331543" y="14137"/>
                      <a:pt x="327684" y="20336"/>
                    </a:cubicBezTo>
                    <a:cubicBezTo>
                      <a:pt x="316364" y="46817"/>
                      <a:pt x="278673" y="65745"/>
                      <a:pt x="252265" y="84655"/>
                    </a:cubicBezTo>
                    <a:cubicBezTo>
                      <a:pt x="227759" y="104772"/>
                      <a:pt x="196724" y="111575"/>
                      <a:pt x="169182" y="105284"/>
                    </a:cubicBezTo>
                    <a:cubicBezTo>
                      <a:pt x="166567" y="104680"/>
                      <a:pt x="163952" y="104004"/>
                      <a:pt x="161410" y="103162"/>
                    </a:cubicBezTo>
                    <a:cubicBezTo>
                      <a:pt x="158685" y="102266"/>
                      <a:pt x="155978" y="101279"/>
                      <a:pt x="153345" y="100108"/>
                    </a:cubicBezTo>
                    <a:cubicBezTo>
                      <a:pt x="152796" y="102888"/>
                      <a:pt x="125437" y="241273"/>
                      <a:pt x="86191" y="301569"/>
                    </a:cubicBezTo>
                    <a:cubicBezTo>
                      <a:pt x="46543" y="362486"/>
                      <a:pt x="-805" y="523110"/>
                      <a:pt x="292" y="578486"/>
                    </a:cubicBezTo>
                    <a:cubicBezTo>
                      <a:pt x="292" y="578486"/>
                      <a:pt x="165" y="578907"/>
                      <a:pt x="0" y="579547"/>
                    </a:cubicBezTo>
                    <a:cubicBezTo>
                      <a:pt x="1079" y="579218"/>
                      <a:pt x="2140" y="578961"/>
                      <a:pt x="3219" y="578669"/>
                    </a:cubicBezTo>
                    <a:cubicBezTo>
                      <a:pt x="5431" y="578084"/>
                      <a:pt x="7608" y="577645"/>
                      <a:pt x="9784" y="577279"/>
                    </a:cubicBezTo>
                    <a:cubicBezTo>
                      <a:pt x="62947" y="568153"/>
                      <a:pt x="103766" y="620329"/>
                      <a:pt x="150474" y="637081"/>
                    </a:cubicBezTo>
                    <a:cubicBezTo>
                      <a:pt x="152028" y="637849"/>
                      <a:pt x="153894" y="638946"/>
                      <a:pt x="155905" y="640043"/>
                    </a:cubicBezTo>
                    <a:lnTo>
                      <a:pt x="188604" y="584027"/>
                    </a:lnTo>
                    <a:cubicBezTo>
                      <a:pt x="188604" y="584027"/>
                      <a:pt x="243249" y="494599"/>
                      <a:pt x="253124" y="487503"/>
                    </a:cubicBezTo>
                    <a:cubicBezTo>
                      <a:pt x="229697" y="334561"/>
                      <a:pt x="280556" y="185276"/>
                      <a:pt x="331452" y="43013"/>
                    </a:cubicBezTo>
                    <a:cubicBezTo>
                      <a:pt x="336536" y="27743"/>
                      <a:pt x="336481" y="14173"/>
                      <a:pt x="33474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C1F4B00F-7D4A-35A2-D896-624F9A0BDA3D}"/>
                  </a:ext>
                </a:extLst>
              </p:cNvPr>
              <p:cNvSpPr/>
              <p:nvPr/>
            </p:nvSpPr>
            <p:spPr>
              <a:xfrm>
                <a:off x="4230690" y="2998853"/>
                <a:ext cx="344990" cy="649181"/>
              </a:xfrm>
              <a:custGeom>
                <a:avLst/>
                <a:gdLst>
                  <a:gd name="connsiteX0" fmla="*/ 160466 w 344990"/>
                  <a:gd name="connsiteY0" fmla="*/ 649182 h 649181"/>
                  <a:gd name="connsiteX1" fmla="*/ 158308 w 344990"/>
                  <a:gd name="connsiteY1" fmla="*/ 648633 h 649181"/>
                  <a:gd name="connsiteX2" fmla="*/ 155912 w 344990"/>
                  <a:gd name="connsiteY2" fmla="*/ 647316 h 649181"/>
                  <a:gd name="connsiteX3" fmla="*/ 153224 w 344990"/>
                  <a:gd name="connsiteY3" fmla="*/ 645853 h 649181"/>
                  <a:gd name="connsiteX4" fmla="*/ 103316 w 344990"/>
                  <a:gd name="connsiteY4" fmla="*/ 617982 h 649181"/>
                  <a:gd name="connsiteX5" fmla="*/ 15131 w 344990"/>
                  <a:gd name="connsiteY5" fmla="*/ 586363 h 649181"/>
                  <a:gd name="connsiteX6" fmla="*/ 8950 w 344990"/>
                  <a:gd name="connsiteY6" fmla="*/ 587679 h 649181"/>
                  <a:gd name="connsiteX7" fmla="*/ 8163 w 344990"/>
                  <a:gd name="connsiteY7" fmla="*/ 587880 h 649181"/>
                  <a:gd name="connsiteX8" fmla="*/ 5914 w 344990"/>
                  <a:gd name="connsiteY8" fmla="*/ 588502 h 649181"/>
                  <a:gd name="connsiteX9" fmla="*/ 1379 w 344990"/>
                  <a:gd name="connsiteY9" fmla="*/ 587405 h 649181"/>
                  <a:gd name="connsiteX10" fmla="*/ 171 w 344990"/>
                  <a:gd name="connsiteY10" fmla="*/ 582906 h 649181"/>
                  <a:gd name="connsiteX11" fmla="*/ 299 w 344990"/>
                  <a:gd name="connsiteY11" fmla="*/ 582467 h 649181"/>
                  <a:gd name="connsiteX12" fmla="*/ 86948 w 344990"/>
                  <a:gd name="connsiteY12" fmla="*/ 303648 h 649181"/>
                  <a:gd name="connsiteX13" fmla="*/ 153443 w 344990"/>
                  <a:gd name="connsiteY13" fmla="*/ 103797 h 649181"/>
                  <a:gd name="connsiteX14" fmla="*/ 155821 w 344990"/>
                  <a:gd name="connsiteY14" fmla="*/ 100633 h 649181"/>
                  <a:gd name="connsiteX15" fmla="*/ 159789 w 344990"/>
                  <a:gd name="connsiteY15" fmla="*/ 100524 h 649181"/>
                  <a:gd name="connsiteX16" fmla="*/ 167415 w 344990"/>
                  <a:gd name="connsiteY16" fmla="*/ 103413 h 649181"/>
                  <a:gd name="connsiteX17" fmla="*/ 174785 w 344990"/>
                  <a:gd name="connsiteY17" fmla="*/ 105407 h 649181"/>
                  <a:gd name="connsiteX18" fmla="*/ 253954 w 344990"/>
                  <a:gd name="connsiteY18" fmla="*/ 85710 h 649181"/>
                  <a:gd name="connsiteX19" fmla="*/ 273870 w 344990"/>
                  <a:gd name="connsiteY19" fmla="*/ 72305 h 649181"/>
                  <a:gd name="connsiteX20" fmla="*/ 328075 w 344990"/>
                  <a:gd name="connsiteY20" fmla="*/ 23129 h 649181"/>
                  <a:gd name="connsiteX21" fmla="*/ 328404 w 344990"/>
                  <a:gd name="connsiteY21" fmla="*/ 22507 h 649181"/>
                  <a:gd name="connsiteX22" fmla="*/ 334824 w 344990"/>
                  <a:gd name="connsiteY22" fmla="*/ 3908 h 649181"/>
                  <a:gd name="connsiteX23" fmla="*/ 339414 w 344990"/>
                  <a:gd name="connsiteY23" fmla="*/ 13 h 649181"/>
                  <a:gd name="connsiteX24" fmla="*/ 343894 w 344990"/>
                  <a:gd name="connsiteY24" fmla="*/ 4036 h 649181"/>
                  <a:gd name="connsiteX25" fmla="*/ 340402 w 344990"/>
                  <a:gd name="connsiteY25" fmla="*/ 49079 h 649181"/>
                  <a:gd name="connsiteX26" fmla="*/ 262257 w 344990"/>
                  <a:gd name="connsiteY26" fmla="*/ 491430 h 649181"/>
                  <a:gd name="connsiteX27" fmla="*/ 260410 w 344990"/>
                  <a:gd name="connsiteY27" fmla="*/ 495837 h 649181"/>
                  <a:gd name="connsiteX28" fmla="*/ 197115 w 344990"/>
                  <a:gd name="connsiteY28" fmla="*/ 591026 h 649181"/>
                  <a:gd name="connsiteX29" fmla="*/ 164452 w 344990"/>
                  <a:gd name="connsiteY29" fmla="*/ 646951 h 649181"/>
                  <a:gd name="connsiteX30" fmla="*/ 160466 w 344990"/>
                  <a:gd name="connsiteY30" fmla="*/ 649182 h 649181"/>
                  <a:gd name="connsiteX31" fmla="*/ 26817 w 344990"/>
                  <a:gd name="connsiteY31" fmla="*/ 576213 h 649181"/>
                  <a:gd name="connsiteX32" fmla="*/ 108363 w 344990"/>
                  <a:gd name="connsiteY32" fmla="*/ 610356 h 649181"/>
                  <a:gd name="connsiteX33" fmla="*/ 156589 w 344990"/>
                  <a:gd name="connsiteY33" fmla="*/ 637331 h 649181"/>
                  <a:gd name="connsiteX34" fmla="*/ 157101 w 344990"/>
                  <a:gd name="connsiteY34" fmla="*/ 637551 h 649181"/>
                  <a:gd name="connsiteX35" fmla="*/ 158783 w 344990"/>
                  <a:gd name="connsiteY35" fmla="*/ 638447 h 649181"/>
                  <a:gd name="connsiteX36" fmla="*/ 189233 w 344990"/>
                  <a:gd name="connsiteY36" fmla="*/ 586289 h 649181"/>
                  <a:gd name="connsiteX37" fmla="*/ 252839 w 344990"/>
                  <a:gd name="connsiteY37" fmla="*/ 490387 h 649181"/>
                  <a:gd name="connsiteX38" fmla="*/ 331733 w 344990"/>
                  <a:gd name="connsiteY38" fmla="*/ 46044 h 649181"/>
                  <a:gd name="connsiteX39" fmla="*/ 335354 w 344990"/>
                  <a:gd name="connsiteY39" fmla="*/ 29091 h 649181"/>
                  <a:gd name="connsiteX40" fmla="*/ 278844 w 344990"/>
                  <a:gd name="connsiteY40" fmla="*/ 79913 h 649181"/>
                  <a:gd name="connsiteX41" fmla="*/ 259513 w 344990"/>
                  <a:gd name="connsiteY41" fmla="*/ 92916 h 649181"/>
                  <a:gd name="connsiteX42" fmla="*/ 172737 w 344990"/>
                  <a:gd name="connsiteY42" fmla="*/ 114276 h 649181"/>
                  <a:gd name="connsiteX43" fmla="*/ 164544 w 344990"/>
                  <a:gd name="connsiteY43" fmla="*/ 112045 h 649181"/>
                  <a:gd name="connsiteX44" fmla="*/ 161289 w 344990"/>
                  <a:gd name="connsiteY44" fmla="*/ 110929 h 649181"/>
                  <a:gd name="connsiteX45" fmla="*/ 94592 w 344990"/>
                  <a:gd name="connsiteY45" fmla="*/ 308604 h 649181"/>
                  <a:gd name="connsiteX46" fmla="*/ 9462 w 344990"/>
                  <a:gd name="connsiteY46" fmla="*/ 578115 h 649181"/>
                  <a:gd name="connsiteX47" fmla="*/ 13576 w 344990"/>
                  <a:gd name="connsiteY47" fmla="*/ 577328 h 649181"/>
                  <a:gd name="connsiteX48" fmla="*/ 26817 w 344990"/>
                  <a:gd name="connsiteY48" fmla="*/ 576213 h 649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344990" h="649181">
                    <a:moveTo>
                      <a:pt x="160466" y="649182"/>
                    </a:moveTo>
                    <a:cubicBezTo>
                      <a:pt x="159734" y="649182"/>
                      <a:pt x="159003" y="648999"/>
                      <a:pt x="158308" y="648633"/>
                    </a:cubicBezTo>
                    <a:lnTo>
                      <a:pt x="155912" y="647316"/>
                    </a:lnTo>
                    <a:cubicBezTo>
                      <a:pt x="154943" y="646786"/>
                      <a:pt x="154047" y="646274"/>
                      <a:pt x="153224" y="645853"/>
                    </a:cubicBezTo>
                    <a:cubicBezTo>
                      <a:pt x="135923" y="639599"/>
                      <a:pt x="119336" y="628608"/>
                      <a:pt x="103316" y="617982"/>
                    </a:cubicBezTo>
                    <a:cubicBezTo>
                      <a:pt x="74512" y="598890"/>
                      <a:pt x="47281" y="580840"/>
                      <a:pt x="15131" y="586363"/>
                    </a:cubicBezTo>
                    <a:cubicBezTo>
                      <a:pt x="13083" y="586710"/>
                      <a:pt x="11034" y="587131"/>
                      <a:pt x="8950" y="587679"/>
                    </a:cubicBezTo>
                    <a:lnTo>
                      <a:pt x="8163" y="587880"/>
                    </a:lnTo>
                    <a:cubicBezTo>
                      <a:pt x="7413" y="588063"/>
                      <a:pt x="6664" y="588264"/>
                      <a:pt x="5914" y="588502"/>
                    </a:cubicBezTo>
                    <a:cubicBezTo>
                      <a:pt x="4305" y="588978"/>
                      <a:pt x="2585" y="588557"/>
                      <a:pt x="1379" y="587405"/>
                    </a:cubicBezTo>
                    <a:cubicBezTo>
                      <a:pt x="190" y="586234"/>
                      <a:pt x="-286" y="584516"/>
                      <a:pt x="171" y="582906"/>
                    </a:cubicBezTo>
                    <a:lnTo>
                      <a:pt x="299" y="582467"/>
                    </a:lnTo>
                    <a:cubicBezTo>
                      <a:pt x="-377" y="527018"/>
                      <a:pt x="46495" y="365809"/>
                      <a:pt x="86948" y="303648"/>
                    </a:cubicBezTo>
                    <a:cubicBezTo>
                      <a:pt x="125316" y="244688"/>
                      <a:pt x="152309" y="109521"/>
                      <a:pt x="153443" y="103797"/>
                    </a:cubicBezTo>
                    <a:cubicBezTo>
                      <a:pt x="153717" y="102426"/>
                      <a:pt x="154595" y="101273"/>
                      <a:pt x="155821" y="100633"/>
                    </a:cubicBezTo>
                    <a:cubicBezTo>
                      <a:pt x="157046" y="99993"/>
                      <a:pt x="158509" y="99957"/>
                      <a:pt x="159789" y="100524"/>
                    </a:cubicBezTo>
                    <a:cubicBezTo>
                      <a:pt x="161984" y="101493"/>
                      <a:pt x="164398" y="102407"/>
                      <a:pt x="167415" y="103413"/>
                    </a:cubicBezTo>
                    <a:cubicBezTo>
                      <a:pt x="169573" y="104126"/>
                      <a:pt x="171914" y="104748"/>
                      <a:pt x="174785" y="105407"/>
                    </a:cubicBezTo>
                    <a:cubicBezTo>
                      <a:pt x="201815" y="111588"/>
                      <a:pt x="231405" y="104218"/>
                      <a:pt x="253954" y="85710"/>
                    </a:cubicBezTo>
                    <a:cubicBezTo>
                      <a:pt x="260337" y="81120"/>
                      <a:pt x="266902" y="76841"/>
                      <a:pt x="273870" y="72305"/>
                    </a:cubicBezTo>
                    <a:cubicBezTo>
                      <a:pt x="296510" y="57528"/>
                      <a:pt x="319901" y="42258"/>
                      <a:pt x="328075" y="23129"/>
                    </a:cubicBezTo>
                    <a:cubicBezTo>
                      <a:pt x="328167" y="22909"/>
                      <a:pt x="328277" y="22708"/>
                      <a:pt x="328404" y="22507"/>
                    </a:cubicBezTo>
                    <a:cubicBezTo>
                      <a:pt x="331623" y="17350"/>
                      <a:pt x="333726" y="11260"/>
                      <a:pt x="334824" y="3908"/>
                    </a:cubicBezTo>
                    <a:cubicBezTo>
                      <a:pt x="335153" y="1640"/>
                      <a:pt x="337128" y="-170"/>
                      <a:pt x="339414" y="13"/>
                    </a:cubicBezTo>
                    <a:cubicBezTo>
                      <a:pt x="341700" y="49"/>
                      <a:pt x="343620" y="1768"/>
                      <a:pt x="343894" y="4036"/>
                    </a:cubicBezTo>
                    <a:cubicBezTo>
                      <a:pt x="345412" y="16527"/>
                      <a:pt x="346199" y="31633"/>
                      <a:pt x="340402" y="49079"/>
                    </a:cubicBezTo>
                    <a:cubicBezTo>
                      <a:pt x="294864" y="176364"/>
                      <a:pt x="238245" y="334647"/>
                      <a:pt x="262257" y="491430"/>
                    </a:cubicBezTo>
                    <a:cubicBezTo>
                      <a:pt x="262513" y="493130"/>
                      <a:pt x="261799" y="494831"/>
                      <a:pt x="260410" y="495837"/>
                    </a:cubicBezTo>
                    <a:cubicBezTo>
                      <a:pt x="253753" y="500610"/>
                      <a:pt x="218055" y="556754"/>
                      <a:pt x="197115" y="591026"/>
                    </a:cubicBezTo>
                    <a:lnTo>
                      <a:pt x="164452" y="646951"/>
                    </a:lnTo>
                    <a:cubicBezTo>
                      <a:pt x="163575" y="648359"/>
                      <a:pt x="162039" y="649182"/>
                      <a:pt x="160466" y="649182"/>
                    </a:cubicBezTo>
                    <a:close/>
                    <a:moveTo>
                      <a:pt x="26817" y="576213"/>
                    </a:moveTo>
                    <a:cubicBezTo>
                      <a:pt x="56864" y="576213"/>
                      <a:pt x="82980" y="593531"/>
                      <a:pt x="108363" y="610356"/>
                    </a:cubicBezTo>
                    <a:cubicBezTo>
                      <a:pt x="124749" y="621219"/>
                      <a:pt x="140221" y="631479"/>
                      <a:pt x="156589" y="637331"/>
                    </a:cubicBezTo>
                    <a:cubicBezTo>
                      <a:pt x="156772" y="637386"/>
                      <a:pt x="156936" y="637459"/>
                      <a:pt x="157101" y="637551"/>
                    </a:cubicBezTo>
                    <a:cubicBezTo>
                      <a:pt x="157631" y="637807"/>
                      <a:pt x="158198" y="638118"/>
                      <a:pt x="158783" y="638447"/>
                    </a:cubicBezTo>
                    <a:lnTo>
                      <a:pt x="189233" y="586289"/>
                    </a:lnTo>
                    <a:cubicBezTo>
                      <a:pt x="197920" y="572061"/>
                      <a:pt x="239452" y="504506"/>
                      <a:pt x="252839" y="490387"/>
                    </a:cubicBezTo>
                    <a:cubicBezTo>
                      <a:pt x="229393" y="332105"/>
                      <a:pt x="286123" y="173566"/>
                      <a:pt x="331733" y="46044"/>
                    </a:cubicBezTo>
                    <a:cubicBezTo>
                      <a:pt x="333690" y="40137"/>
                      <a:pt x="334805" y="34467"/>
                      <a:pt x="335354" y="29091"/>
                    </a:cubicBezTo>
                    <a:cubicBezTo>
                      <a:pt x="325350" y="49555"/>
                      <a:pt x="301722" y="64972"/>
                      <a:pt x="278844" y="79913"/>
                    </a:cubicBezTo>
                    <a:cubicBezTo>
                      <a:pt x="271968" y="84393"/>
                      <a:pt x="265475" y="88636"/>
                      <a:pt x="259513" y="92916"/>
                    </a:cubicBezTo>
                    <a:cubicBezTo>
                      <a:pt x="235026" y="113032"/>
                      <a:pt x="202492" y="121079"/>
                      <a:pt x="172737" y="114276"/>
                    </a:cubicBezTo>
                    <a:cubicBezTo>
                      <a:pt x="169573" y="113563"/>
                      <a:pt x="166976" y="112850"/>
                      <a:pt x="164544" y="112045"/>
                    </a:cubicBezTo>
                    <a:cubicBezTo>
                      <a:pt x="163392" y="111661"/>
                      <a:pt x="162313" y="111295"/>
                      <a:pt x="161289" y="110929"/>
                    </a:cubicBezTo>
                    <a:cubicBezTo>
                      <a:pt x="155711" y="137740"/>
                      <a:pt x="130016" y="254179"/>
                      <a:pt x="94592" y="308604"/>
                    </a:cubicBezTo>
                    <a:cubicBezTo>
                      <a:pt x="55804" y="368205"/>
                      <a:pt x="10998" y="520270"/>
                      <a:pt x="9462" y="578115"/>
                    </a:cubicBezTo>
                    <a:cubicBezTo>
                      <a:pt x="10742" y="577840"/>
                      <a:pt x="12095" y="577566"/>
                      <a:pt x="13576" y="577328"/>
                    </a:cubicBezTo>
                    <a:cubicBezTo>
                      <a:pt x="18075" y="576578"/>
                      <a:pt x="22483" y="576213"/>
                      <a:pt x="26817" y="5762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5" name="Graphic 4">
              <a:extLst>
                <a:ext uri="{FF2B5EF4-FFF2-40B4-BE49-F238E27FC236}">
                  <a16:creationId xmlns:a16="http://schemas.microsoft.com/office/drawing/2014/main" id="{0507BBA0-02A9-BE79-A12F-DE885D8E0790}"/>
                </a:ext>
              </a:extLst>
            </p:cNvPr>
            <p:cNvGrpSpPr/>
            <p:nvPr/>
          </p:nvGrpSpPr>
          <p:grpSpPr>
            <a:xfrm>
              <a:off x="4691834" y="2680385"/>
              <a:ext cx="99575" cy="31413"/>
              <a:chOff x="4691834" y="2680385"/>
              <a:chExt cx="99575" cy="31413"/>
            </a:xfrm>
          </p:grpSpPr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642597FC-F3F0-E8D8-24CB-E56C2B7864EA}"/>
                  </a:ext>
                </a:extLst>
              </p:cNvPr>
              <p:cNvSpPr/>
              <p:nvPr/>
            </p:nvSpPr>
            <p:spPr>
              <a:xfrm>
                <a:off x="4696400" y="2684971"/>
                <a:ext cx="90452" cy="22268"/>
              </a:xfrm>
              <a:custGeom>
                <a:avLst/>
                <a:gdLst>
                  <a:gd name="connsiteX0" fmla="*/ 90453 w 90452"/>
                  <a:gd name="connsiteY0" fmla="*/ 19385 h 22268"/>
                  <a:gd name="connsiteX1" fmla="*/ 23134 w 90452"/>
                  <a:gd name="connsiteY1" fmla="*/ 0 h 22268"/>
                  <a:gd name="connsiteX2" fmla="*/ 0 w 90452"/>
                  <a:gd name="connsiteY2" fmla="*/ 21690 h 22268"/>
                  <a:gd name="connsiteX3" fmla="*/ 90453 w 90452"/>
                  <a:gd name="connsiteY3" fmla="*/ 19385 h 22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52" h="22268">
                    <a:moveTo>
                      <a:pt x="90453" y="19385"/>
                    </a:moveTo>
                    <a:cubicBezTo>
                      <a:pt x="60497" y="18617"/>
                      <a:pt x="27542" y="2249"/>
                      <a:pt x="23134" y="0"/>
                    </a:cubicBezTo>
                    <a:cubicBezTo>
                      <a:pt x="15417" y="7736"/>
                      <a:pt x="7718" y="15344"/>
                      <a:pt x="0" y="21690"/>
                    </a:cubicBezTo>
                    <a:cubicBezTo>
                      <a:pt x="30157" y="18288"/>
                      <a:pt x="60296" y="26225"/>
                      <a:pt x="90453" y="19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02EA4E7B-969D-1A93-4D52-7540885BE981}"/>
                  </a:ext>
                </a:extLst>
              </p:cNvPr>
              <p:cNvSpPr/>
              <p:nvPr/>
            </p:nvSpPr>
            <p:spPr>
              <a:xfrm>
                <a:off x="4691834" y="2680385"/>
                <a:ext cx="99575" cy="31413"/>
              </a:xfrm>
              <a:custGeom>
                <a:avLst/>
                <a:gdLst>
                  <a:gd name="connsiteX0" fmla="*/ 65594 w 99575"/>
                  <a:gd name="connsiteY0" fmla="*/ 31414 h 31413"/>
                  <a:gd name="connsiteX1" fmla="*/ 43630 w 99575"/>
                  <a:gd name="connsiteY1" fmla="*/ 30682 h 31413"/>
                  <a:gd name="connsiteX2" fmla="*/ 5079 w 99575"/>
                  <a:gd name="connsiteY2" fmla="*/ 30828 h 31413"/>
                  <a:gd name="connsiteX3" fmla="*/ 360 w 99575"/>
                  <a:gd name="connsiteY3" fmla="*/ 28067 h 31413"/>
                  <a:gd name="connsiteX4" fmla="*/ 1659 w 99575"/>
                  <a:gd name="connsiteY4" fmla="*/ 22745 h 31413"/>
                  <a:gd name="connsiteX5" fmla="*/ 24464 w 99575"/>
                  <a:gd name="connsiteY5" fmla="*/ 1348 h 31413"/>
                  <a:gd name="connsiteX6" fmla="*/ 29786 w 99575"/>
                  <a:gd name="connsiteY6" fmla="*/ 507 h 31413"/>
                  <a:gd name="connsiteX7" fmla="*/ 95129 w 99575"/>
                  <a:gd name="connsiteY7" fmla="*/ 19380 h 31413"/>
                  <a:gd name="connsiteX8" fmla="*/ 99555 w 99575"/>
                  <a:gd name="connsiteY8" fmla="*/ 23495 h 31413"/>
                  <a:gd name="connsiteX9" fmla="*/ 96025 w 99575"/>
                  <a:gd name="connsiteY9" fmla="*/ 28396 h 31413"/>
                  <a:gd name="connsiteX10" fmla="*/ 65594 w 99575"/>
                  <a:gd name="connsiteY10" fmla="*/ 31414 h 31413"/>
                  <a:gd name="connsiteX11" fmla="*/ 22068 w 99575"/>
                  <a:gd name="connsiteY11" fmla="*/ 20825 h 31413"/>
                  <a:gd name="connsiteX12" fmla="*/ 44069 w 99575"/>
                  <a:gd name="connsiteY12" fmla="*/ 21556 h 31413"/>
                  <a:gd name="connsiteX13" fmla="*/ 59595 w 99575"/>
                  <a:gd name="connsiteY13" fmla="*/ 22215 h 31413"/>
                  <a:gd name="connsiteX14" fmla="*/ 28597 w 99575"/>
                  <a:gd name="connsiteY14" fmla="*/ 10145 h 31413"/>
                  <a:gd name="connsiteX15" fmla="*/ 17570 w 99575"/>
                  <a:gd name="connsiteY15" fmla="*/ 20880 h 31413"/>
                  <a:gd name="connsiteX16" fmla="*/ 22068 w 99575"/>
                  <a:gd name="connsiteY16" fmla="*/ 20825 h 3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575" h="31413">
                    <a:moveTo>
                      <a:pt x="65594" y="31414"/>
                    </a:moveTo>
                    <a:cubicBezTo>
                      <a:pt x="58187" y="31414"/>
                      <a:pt x="50854" y="31048"/>
                      <a:pt x="43630" y="30682"/>
                    </a:cubicBezTo>
                    <a:cubicBezTo>
                      <a:pt x="30938" y="30042"/>
                      <a:pt x="17825" y="29384"/>
                      <a:pt x="5079" y="30828"/>
                    </a:cubicBezTo>
                    <a:cubicBezTo>
                      <a:pt x="3104" y="31084"/>
                      <a:pt x="1147" y="29932"/>
                      <a:pt x="360" y="28067"/>
                    </a:cubicBezTo>
                    <a:cubicBezTo>
                      <a:pt x="-426" y="26202"/>
                      <a:pt x="104" y="24044"/>
                      <a:pt x="1659" y="22745"/>
                    </a:cubicBezTo>
                    <a:cubicBezTo>
                      <a:pt x="9175" y="16545"/>
                      <a:pt x="16746" y="9084"/>
                      <a:pt x="24464" y="1348"/>
                    </a:cubicBezTo>
                    <a:cubicBezTo>
                      <a:pt x="25872" y="-60"/>
                      <a:pt x="28012" y="-407"/>
                      <a:pt x="29786" y="507"/>
                    </a:cubicBezTo>
                    <a:cubicBezTo>
                      <a:pt x="33407" y="2354"/>
                      <a:pt x="66014" y="18630"/>
                      <a:pt x="95129" y="19380"/>
                    </a:cubicBezTo>
                    <a:cubicBezTo>
                      <a:pt x="97433" y="19435"/>
                      <a:pt x="99335" y="21209"/>
                      <a:pt x="99555" y="23495"/>
                    </a:cubicBezTo>
                    <a:cubicBezTo>
                      <a:pt x="99774" y="25799"/>
                      <a:pt x="98256" y="27902"/>
                      <a:pt x="96025" y="28396"/>
                    </a:cubicBezTo>
                    <a:cubicBezTo>
                      <a:pt x="85839" y="30737"/>
                      <a:pt x="75652" y="31414"/>
                      <a:pt x="65594" y="31414"/>
                    </a:cubicBezTo>
                    <a:close/>
                    <a:moveTo>
                      <a:pt x="22068" y="20825"/>
                    </a:moveTo>
                    <a:cubicBezTo>
                      <a:pt x="29493" y="20825"/>
                      <a:pt x="36845" y="21191"/>
                      <a:pt x="44069" y="21556"/>
                    </a:cubicBezTo>
                    <a:cubicBezTo>
                      <a:pt x="49318" y="21812"/>
                      <a:pt x="54493" y="22087"/>
                      <a:pt x="59595" y="22215"/>
                    </a:cubicBezTo>
                    <a:cubicBezTo>
                      <a:pt x="45678" y="17990"/>
                      <a:pt x="34065" y="12760"/>
                      <a:pt x="28597" y="10145"/>
                    </a:cubicBezTo>
                    <a:cubicBezTo>
                      <a:pt x="24903" y="13839"/>
                      <a:pt x="21227" y="17441"/>
                      <a:pt x="17570" y="20880"/>
                    </a:cubicBezTo>
                    <a:cubicBezTo>
                      <a:pt x="19087" y="20825"/>
                      <a:pt x="20587" y="20825"/>
                      <a:pt x="22068" y="208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8" name="Graphic 4">
              <a:extLst>
                <a:ext uri="{FF2B5EF4-FFF2-40B4-BE49-F238E27FC236}">
                  <a16:creationId xmlns:a16="http://schemas.microsoft.com/office/drawing/2014/main" id="{2F52B347-788C-509B-42CE-C7CB8DBCC517}"/>
                </a:ext>
              </a:extLst>
            </p:cNvPr>
            <p:cNvGrpSpPr/>
            <p:nvPr/>
          </p:nvGrpSpPr>
          <p:grpSpPr>
            <a:xfrm>
              <a:off x="4478050" y="2670949"/>
              <a:ext cx="669824" cy="1056107"/>
              <a:chOff x="4478050" y="2670949"/>
              <a:chExt cx="669824" cy="1056107"/>
            </a:xfrm>
          </p:grpSpPr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9CB7F051-FBEC-A563-8B02-4AE333B47BF9}"/>
                  </a:ext>
                </a:extLst>
              </p:cNvPr>
              <p:cNvSpPr/>
              <p:nvPr/>
            </p:nvSpPr>
            <p:spPr>
              <a:xfrm>
                <a:off x="4482465" y="2675464"/>
                <a:ext cx="660766" cy="1047003"/>
              </a:xfrm>
              <a:custGeom>
                <a:avLst/>
                <a:gdLst>
                  <a:gd name="connsiteX0" fmla="*/ 621941 w 660766"/>
                  <a:gd name="connsiteY0" fmla="*/ 883180 h 1047003"/>
                  <a:gd name="connsiteX1" fmla="*/ 503014 w 660766"/>
                  <a:gd name="connsiteY1" fmla="*/ 579672 h 1047003"/>
                  <a:gd name="connsiteX2" fmla="*/ 499046 w 660766"/>
                  <a:gd name="connsiteY2" fmla="*/ 568425 h 1047003"/>
                  <a:gd name="connsiteX3" fmla="*/ 495205 w 660766"/>
                  <a:gd name="connsiteY3" fmla="*/ 556574 h 1047003"/>
                  <a:gd name="connsiteX4" fmla="*/ 482824 w 660766"/>
                  <a:gd name="connsiteY4" fmla="*/ 461092 h 1047003"/>
                  <a:gd name="connsiteX5" fmla="*/ 449997 w 660766"/>
                  <a:gd name="connsiteY5" fmla="*/ 461769 h 1047003"/>
                  <a:gd name="connsiteX6" fmla="*/ 480154 w 660766"/>
                  <a:gd name="connsiteY6" fmla="*/ 423931 h 1047003"/>
                  <a:gd name="connsiteX7" fmla="*/ 393432 w 660766"/>
                  <a:gd name="connsiteY7" fmla="*/ 405022 h 1047003"/>
                  <a:gd name="connsiteX8" fmla="*/ 415963 w 660766"/>
                  <a:gd name="connsiteY8" fmla="*/ 385545 h 1047003"/>
                  <a:gd name="connsiteX9" fmla="*/ 370792 w 660766"/>
                  <a:gd name="connsiteY9" fmla="*/ 359612 h 1047003"/>
                  <a:gd name="connsiteX10" fmla="*/ 457514 w 660766"/>
                  <a:gd name="connsiteY10" fmla="*/ 333131 h 1047003"/>
                  <a:gd name="connsiteX11" fmla="*/ 407514 w 660766"/>
                  <a:gd name="connsiteY11" fmla="*/ 299573 h 1047003"/>
                  <a:gd name="connsiteX12" fmla="*/ 412050 w 660766"/>
                  <a:gd name="connsiteY12" fmla="*/ 295239 h 1047003"/>
                  <a:gd name="connsiteX13" fmla="*/ 514078 w 660766"/>
                  <a:gd name="connsiteY13" fmla="*/ 333131 h 1047003"/>
                  <a:gd name="connsiteX14" fmla="*/ 532933 w 660766"/>
                  <a:gd name="connsiteY14" fmla="*/ 329346 h 1047003"/>
                  <a:gd name="connsiteX15" fmla="*/ 453746 w 660766"/>
                  <a:gd name="connsiteY15" fmla="*/ 143942 h 1047003"/>
                  <a:gd name="connsiteX16" fmla="*/ 511975 w 660766"/>
                  <a:gd name="connsiteY16" fmla="*/ 31087 h 1047003"/>
                  <a:gd name="connsiteX17" fmla="*/ 434891 w 660766"/>
                  <a:gd name="connsiteY17" fmla="*/ 162 h 1047003"/>
                  <a:gd name="connsiteX18" fmla="*/ 348115 w 660766"/>
                  <a:gd name="connsiteY18" fmla="*/ 7148 h 1047003"/>
                  <a:gd name="connsiteX19" fmla="*/ 304352 w 660766"/>
                  <a:gd name="connsiteY19" fmla="*/ 28892 h 1047003"/>
                  <a:gd name="connsiteX20" fmla="*/ 213899 w 660766"/>
                  <a:gd name="connsiteY20" fmla="*/ 31215 h 1047003"/>
                  <a:gd name="connsiteX21" fmla="*/ 204865 w 660766"/>
                  <a:gd name="connsiteY21" fmla="*/ 38018 h 1047003"/>
                  <a:gd name="connsiteX22" fmla="*/ 167155 w 660766"/>
                  <a:gd name="connsiteY22" fmla="*/ 56928 h 1047003"/>
                  <a:gd name="connsiteX23" fmla="*/ 95521 w 660766"/>
                  <a:gd name="connsiteY23" fmla="*/ 234760 h 1047003"/>
                  <a:gd name="connsiteX24" fmla="*/ 87493 w 660766"/>
                  <a:gd name="connsiteY24" fmla="*/ 327938 h 1047003"/>
                  <a:gd name="connsiteX25" fmla="*/ 84201 w 660766"/>
                  <a:gd name="connsiteY25" fmla="*/ 370969 h 1047003"/>
                  <a:gd name="connsiteX26" fmla="*/ 5873 w 660766"/>
                  <a:gd name="connsiteY26" fmla="*/ 815459 h 1047003"/>
                  <a:gd name="connsiteX27" fmla="*/ 32153 w 660766"/>
                  <a:gd name="connsiteY27" fmla="*/ 1006715 h 1047003"/>
                  <a:gd name="connsiteX28" fmla="*/ 87968 w 660766"/>
                  <a:gd name="connsiteY28" fmla="*/ 1017999 h 1047003"/>
                  <a:gd name="connsiteX29" fmla="*/ 206876 w 660766"/>
                  <a:gd name="connsiteY29" fmla="*/ 1002618 h 1047003"/>
                  <a:gd name="connsiteX30" fmla="*/ 224049 w 660766"/>
                  <a:gd name="connsiteY30" fmla="*/ 945779 h 1047003"/>
                  <a:gd name="connsiteX31" fmla="*/ 306656 w 660766"/>
                  <a:gd name="connsiteY31" fmla="*/ 787186 h 1047003"/>
                  <a:gd name="connsiteX32" fmla="*/ 325511 w 660766"/>
                  <a:gd name="connsiteY32" fmla="*/ 828809 h 1047003"/>
                  <a:gd name="connsiteX33" fmla="*/ 384362 w 660766"/>
                  <a:gd name="connsiteY33" fmla="*/ 916756 h 1047003"/>
                  <a:gd name="connsiteX34" fmla="*/ 449961 w 660766"/>
                  <a:gd name="connsiteY34" fmla="*/ 983544 h 1047003"/>
                  <a:gd name="connsiteX35" fmla="*/ 489079 w 660766"/>
                  <a:gd name="connsiteY35" fmla="*/ 1031568 h 1047003"/>
                  <a:gd name="connsiteX36" fmla="*/ 499832 w 660766"/>
                  <a:gd name="connsiteY36" fmla="*/ 1047003 h 1047003"/>
                  <a:gd name="connsiteX37" fmla="*/ 638236 w 660766"/>
                  <a:gd name="connsiteY37" fmla="*/ 1002509 h 1047003"/>
                  <a:gd name="connsiteX38" fmla="*/ 652592 w 660766"/>
                  <a:gd name="connsiteY38" fmla="*/ 991207 h 1047003"/>
                  <a:gd name="connsiteX39" fmla="*/ 660766 w 660766"/>
                  <a:gd name="connsiteY39" fmla="*/ 983270 h 1047003"/>
                  <a:gd name="connsiteX40" fmla="*/ 621941 w 660766"/>
                  <a:gd name="connsiteY40" fmla="*/ 883180 h 1047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60766" h="1047003">
                    <a:moveTo>
                      <a:pt x="621941" y="883180"/>
                    </a:moveTo>
                    <a:cubicBezTo>
                      <a:pt x="621941" y="883180"/>
                      <a:pt x="564681" y="694868"/>
                      <a:pt x="503014" y="579672"/>
                    </a:cubicBezTo>
                    <a:cubicBezTo>
                      <a:pt x="503014" y="579672"/>
                      <a:pt x="501405" y="575393"/>
                      <a:pt x="499046" y="568425"/>
                    </a:cubicBezTo>
                    <a:cubicBezTo>
                      <a:pt x="497912" y="565060"/>
                      <a:pt x="496595" y="561036"/>
                      <a:pt x="495205" y="556574"/>
                    </a:cubicBezTo>
                    <a:cubicBezTo>
                      <a:pt x="486518" y="528795"/>
                      <a:pt x="474704" y="483148"/>
                      <a:pt x="482824" y="461092"/>
                    </a:cubicBezTo>
                    <a:cubicBezTo>
                      <a:pt x="469858" y="466853"/>
                      <a:pt x="457459" y="469249"/>
                      <a:pt x="449997" y="461769"/>
                    </a:cubicBezTo>
                    <a:cubicBezTo>
                      <a:pt x="431142" y="442859"/>
                      <a:pt x="468852" y="435288"/>
                      <a:pt x="480154" y="423931"/>
                    </a:cubicBezTo>
                    <a:cubicBezTo>
                      <a:pt x="449997" y="423931"/>
                      <a:pt x="416055" y="420146"/>
                      <a:pt x="393432" y="405022"/>
                    </a:cubicBezTo>
                    <a:cubicBezTo>
                      <a:pt x="379570" y="398072"/>
                      <a:pt x="400748" y="384722"/>
                      <a:pt x="415963" y="385545"/>
                    </a:cubicBezTo>
                    <a:cubicBezTo>
                      <a:pt x="392481" y="382637"/>
                      <a:pt x="352961" y="384667"/>
                      <a:pt x="370792" y="359612"/>
                    </a:cubicBezTo>
                    <a:cubicBezTo>
                      <a:pt x="389647" y="333131"/>
                      <a:pt x="438659" y="355827"/>
                      <a:pt x="457514" y="333131"/>
                    </a:cubicBezTo>
                    <a:cubicBezTo>
                      <a:pt x="470535" y="315703"/>
                      <a:pt x="413604" y="333387"/>
                      <a:pt x="407514" y="299573"/>
                    </a:cubicBezTo>
                    <a:cubicBezTo>
                      <a:pt x="409471" y="297708"/>
                      <a:pt x="410093" y="297104"/>
                      <a:pt x="412050" y="295239"/>
                    </a:cubicBezTo>
                    <a:cubicBezTo>
                      <a:pt x="446029" y="302883"/>
                      <a:pt x="487634" y="298988"/>
                      <a:pt x="514078" y="333131"/>
                    </a:cubicBezTo>
                    <a:cubicBezTo>
                      <a:pt x="517846" y="336917"/>
                      <a:pt x="525399" y="333131"/>
                      <a:pt x="532933" y="329346"/>
                    </a:cubicBezTo>
                    <a:cubicBezTo>
                      <a:pt x="491456" y="272580"/>
                      <a:pt x="468834" y="215832"/>
                      <a:pt x="453746" y="143942"/>
                    </a:cubicBezTo>
                    <a:cubicBezTo>
                      <a:pt x="446870" y="99118"/>
                      <a:pt x="468194" y="38603"/>
                      <a:pt x="511975" y="31087"/>
                    </a:cubicBezTo>
                    <a:cubicBezTo>
                      <a:pt x="488914" y="15579"/>
                      <a:pt x="465140" y="-1868"/>
                      <a:pt x="434891" y="162"/>
                    </a:cubicBezTo>
                    <a:cubicBezTo>
                      <a:pt x="405960" y="3070"/>
                      <a:pt x="377046" y="5959"/>
                      <a:pt x="348115" y="7148"/>
                    </a:cubicBezTo>
                    <a:cubicBezTo>
                      <a:pt x="339117" y="24229"/>
                      <a:pt x="322274" y="29349"/>
                      <a:pt x="304352" y="28892"/>
                    </a:cubicBezTo>
                    <a:cubicBezTo>
                      <a:pt x="274195" y="35732"/>
                      <a:pt x="244056" y="27795"/>
                      <a:pt x="213899" y="31215"/>
                    </a:cubicBezTo>
                    <a:cubicBezTo>
                      <a:pt x="210882" y="33702"/>
                      <a:pt x="207882" y="36006"/>
                      <a:pt x="204865" y="38018"/>
                    </a:cubicBezTo>
                    <a:cubicBezTo>
                      <a:pt x="189777" y="41803"/>
                      <a:pt x="170922" y="41803"/>
                      <a:pt x="167155" y="56928"/>
                    </a:cubicBezTo>
                    <a:cubicBezTo>
                      <a:pt x="155835" y="125032"/>
                      <a:pt x="121910" y="178013"/>
                      <a:pt x="95521" y="234760"/>
                    </a:cubicBezTo>
                    <a:cubicBezTo>
                      <a:pt x="80525" y="264844"/>
                      <a:pt x="91735" y="299701"/>
                      <a:pt x="87493" y="327938"/>
                    </a:cubicBezTo>
                    <a:cubicBezTo>
                      <a:pt x="89212" y="342111"/>
                      <a:pt x="89285" y="355680"/>
                      <a:pt x="84201" y="370969"/>
                    </a:cubicBezTo>
                    <a:cubicBezTo>
                      <a:pt x="33305" y="513232"/>
                      <a:pt x="-17554" y="662517"/>
                      <a:pt x="5873" y="815459"/>
                    </a:cubicBezTo>
                    <a:cubicBezTo>
                      <a:pt x="6769" y="814819"/>
                      <a:pt x="19790" y="932429"/>
                      <a:pt x="32153" y="1006715"/>
                    </a:cubicBezTo>
                    <a:cubicBezTo>
                      <a:pt x="50752" y="1004136"/>
                      <a:pt x="69351" y="1014890"/>
                      <a:pt x="87968" y="1017999"/>
                    </a:cubicBezTo>
                    <a:cubicBezTo>
                      <a:pt x="130433" y="1027838"/>
                      <a:pt x="170063" y="1017779"/>
                      <a:pt x="206876" y="1002618"/>
                    </a:cubicBezTo>
                    <a:cubicBezTo>
                      <a:pt x="224287" y="949894"/>
                      <a:pt x="223317" y="944115"/>
                      <a:pt x="224049" y="945779"/>
                    </a:cubicBezTo>
                    <a:cubicBezTo>
                      <a:pt x="272549" y="900041"/>
                      <a:pt x="235186" y="760760"/>
                      <a:pt x="306656" y="787186"/>
                    </a:cubicBezTo>
                    <a:cubicBezTo>
                      <a:pt x="314191" y="790971"/>
                      <a:pt x="314191" y="813667"/>
                      <a:pt x="325511" y="828809"/>
                    </a:cubicBezTo>
                    <a:cubicBezTo>
                      <a:pt x="345225" y="858491"/>
                      <a:pt x="370664" y="885301"/>
                      <a:pt x="384362" y="916756"/>
                    </a:cubicBezTo>
                    <a:lnTo>
                      <a:pt x="449961" y="983544"/>
                    </a:lnTo>
                    <a:cubicBezTo>
                      <a:pt x="464463" y="998303"/>
                      <a:pt x="477521" y="1014396"/>
                      <a:pt x="489079" y="1031568"/>
                    </a:cubicBezTo>
                    <a:cubicBezTo>
                      <a:pt x="492224" y="1036232"/>
                      <a:pt x="495827" y="1041426"/>
                      <a:pt x="499832" y="1047003"/>
                    </a:cubicBezTo>
                    <a:cubicBezTo>
                      <a:pt x="547783" y="1039633"/>
                      <a:pt x="599209" y="1029795"/>
                      <a:pt x="638236" y="1002509"/>
                    </a:cubicBezTo>
                    <a:cubicBezTo>
                      <a:pt x="643228" y="999016"/>
                      <a:pt x="648038" y="995285"/>
                      <a:pt x="652592" y="991207"/>
                    </a:cubicBezTo>
                    <a:cubicBezTo>
                      <a:pt x="655408" y="988683"/>
                      <a:pt x="658133" y="986050"/>
                      <a:pt x="660766" y="983270"/>
                    </a:cubicBezTo>
                    <a:cubicBezTo>
                      <a:pt x="638546" y="927729"/>
                      <a:pt x="621941" y="883180"/>
                      <a:pt x="621941" y="8831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96CEA62F-DD3B-D12A-97A2-4A8529D90C7F}"/>
                  </a:ext>
                </a:extLst>
              </p:cNvPr>
              <p:cNvSpPr/>
              <p:nvPr/>
            </p:nvSpPr>
            <p:spPr>
              <a:xfrm>
                <a:off x="4478050" y="2670949"/>
                <a:ext cx="669824" cy="1056107"/>
              </a:xfrm>
              <a:custGeom>
                <a:avLst/>
                <a:gdLst>
                  <a:gd name="connsiteX0" fmla="*/ 504320 w 669824"/>
                  <a:gd name="connsiteY0" fmla="*/ 1056090 h 1056107"/>
                  <a:gd name="connsiteX1" fmla="*/ 500608 w 669824"/>
                  <a:gd name="connsiteY1" fmla="*/ 1054188 h 1056107"/>
                  <a:gd name="connsiteX2" fmla="*/ 489763 w 669824"/>
                  <a:gd name="connsiteY2" fmla="*/ 1038643 h 1056107"/>
                  <a:gd name="connsiteX3" fmla="*/ 451175 w 669824"/>
                  <a:gd name="connsiteY3" fmla="*/ 991277 h 1056107"/>
                  <a:gd name="connsiteX4" fmla="*/ 385576 w 669824"/>
                  <a:gd name="connsiteY4" fmla="*/ 924489 h 1056107"/>
                  <a:gd name="connsiteX5" fmla="*/ 384643 w 669824"/>
                  <a:gd name="connsiteY5" fmla="*/ 923118 h 1056107"/>
                  <a:gd name="connsiteX6" fmla="*/ 347811 w 669824"/>
                  <a:gd name="connsiteY6" fmla="*/ 865785 h 1056107"/>
                  <a:gd name="connsiteX7" fmla="*/ 326177 w 669824"/>
                  <a:gd name="connsiteY7" fmla="*/ 835884 h 1056107"/>
                  <a:gd name="connsiteX8" fmla="*/ 314637 w 669824"/>
                  <a:gd name="connsiteY8" fmla="*/ 809165 h 1056107"/>
                  <a:gd name="connsiteX9" fmla="*/ 309224 w 669824"/>
                  <a:gd name="connsiteY9" fmla="*/ 795888 h 1056107"/>
                  <a:gd name="connsiteX10" fmla="*/ 284919 w 669824"/>
                  <a:gd name="connsiteY10" fmla="*/ 795595 h 1056107"/>
                  <a:gd name="connsiteX11" fmla="*/ 263412 w 669824"/>
                  <a:gd name="connsiteY11" fmla="*/ 860957 h 1056107"/>
                  <a:gd name="connsiteX12" fmla="*/ 232176 w 669824"/>
                  <a:gd name="connsiteY12" fmla="*/ 953128 h 1056107"/>
                  <a:gd name="connsiteX13" fmla="*/ 232103 w 669824"/>
                  <a:gd name="connsiteY13" fmla="*/ 953439 h 1056107"/>
                  <a:gd name="connsiteX14" fmla="*/ 215680 w 669824"/>
                  <a:gd name="connsiteY14" fmla="*/ 1008577 h 1056107"/>
                  <a:gd name="connsiteX15" fmla="*/ 213084 w 669824"/>
                  <a:gd name="connsiteY15" fmla="*/ 1011376 h 1056107"/>
                  <a:gd name="connsiteX16" fmla="*/ 91395 w 669824"/>
                  <a:gd name="connsiteY16" fmla="*/ 1026994 h 1056107"/>
                  <a:gd name="connsiteX17" fmla="*/ 70693 w 669824"/>
                  <a:gd name="connsiteY17" fmla="*/ 1021471 h 1056107"/>
                  <a:gd name="connsiteX18" fmla="*/ 37244 w 669824"/>
                  <a:gd name="connsiteY18" fmla="*/ 1015783 h 1056107"/>
                  <a:gd name="connsiteX19" fmla="*/ 32105 w 669824"/>
                  <a:gd name="connsiteY19" fmla="*/ 1011997 h 1056107"/>
                  <a:gd name="connsiteX20" fmla="*/ 10891 w 669824"/>
                  <a:gd name="connsiteY20" fmla="*/ 858415 h 1056107"/>
                  <a:gd name="connsiteX21" fmla="*/ 6082 w 669824"/>
                  <a:gd name="connsiteY21" fmla="*/ 821656 h 1056107"/>
                  <a:gd name="connsiteX22" fmla="*/ 5826 w 669824"/>
                  <a:gd name="connsiteY22" fmla="*/ 820687 h 1056107"/>
                  <a:gd name="connsiteX23" fmla="*/ 84354 w 669824"/>
                  <a:gd name="connsiteY23" fmla="*/ 373966 h 1056107"/>
                  <a:gd name="connsiteX24" fmla="*/ 87408 w 669824"/>
                  <a:gd name="connsiteY24" fmla="*/ 333019 h 1056107"/>
                  <a:gd name="connsiteX25" fmla="*/ 87427 w 669824"/>
                  <a:gd name="connsiteY25" fmla="*/ 331794 h 1056107"/>
                  <a:gd name="connsiteX26" fmla="*/ 87866 w 669824"/>
                  <a:gd name="connsiteY26" fmla="*/ 299369 h 1056107"/>
                  <a:gd name="connsiteX27" fmla="*/ 95876 w 669824"/>
                  <a:gd name="connsiteY27" fmla="*/ 237263 h 1056107"/>
                  <a:gd name="connsiteX28" fmla="*/ 115609 w 669824"/>
                  <a:gd name="connsiteY28" fmla="*/ 197102 h 1056107"/>
                  <a:gd name="connsiteX29" fmla="*/ 167108 w 669824"/>
                  <a:gd name="connsiteY29" fmla="*/ 60710 h 1056107"/>
                  <a:gd name="connsiteX30" fmla="*/ 199112 w 669824"/>
                  <a:gd name="connsiteY30" fmla="*/ 40027 h 1056107"/>
                  <a:gd name="connsiteX31" fmla="*/ 207432 w 669824"/>
                  <a:gd name="connsiteY31" fmla="*/ 38307 h 1056107"/>
                  <a:gd name="connsiteX32" fmla="*/ 215443 w 669824"/>
                  <a:gd name="connsiteY32" fmla="*/ 32218 h 1056107"/>
                  <a:gd name="connsiteX33" fmla="*/ 217838 w 669824"/>
                  <a:gd name="connsiteY33" fmla="*/ 31212 h 1056107"/>
                  <a:gd name="connsiteX34" fmla="*/ 257871 w 669824"/>
                  <a:gd name="connsiteY34" fmla="*/ 31029 h 1056107"/>
                  <a:gd name="connsiteX35" fmla="*/ 307779 w 669824"/>
                  <a:gd name="connsiteY35" fmla="*/ 28981 h 1056107"/>
                  <a:gd name="connsiteX36" fmla="*/ 308913 w 669824"/>
                  <a:gd name="connsiteY36" fmla="*/ 28871 h 1056107"/>
                  <a:gd name="connsiteX37" fmla="*/ 348506 w 669824"/>
                  <a:gd name="connsiteY37" fmla="*/ 9577 h 1056107"/>
                  <a:gd name="connsiteX38" fmla="*/ 352365 w 669824"/>
                  <a:gd name="connsiteY38" fmla="*/ 7145 h 1056107"/>
                  <a:gd name="connsiteX39" fmla="*/ 438867 w 669824"/>
                  <a:gd name="connsiteY39" fmla="*/ 177 h 1056107"/>
                  <a:gd name="connsiteX40" fmla="*/ 515000 w 669824"/>
                  <a:gd name="connsiteY40" fmla="*/ 29182 h 1056107"/>
                  <a:gd name="connsiteX41" fmla="*/ 518969 w 669824"/>
                  <a:gd name="connsiteY41" fmla="*/ 31852 h 1056107"/>
                  <a:gd name="connsiteX42" fmla="*/ 520889 w 669824"/>
                  <a:gd name="connsiteY42" fmla="*/ 36607 h 1056107"/>
                  <a:gd name="connsiteX43" fmla="*/ 517195 w 669824"/>
                  <a:gd name="connsiteY43" fmla="*/ 40155 h 1056107"/>
                  <a:gd name="connsiteX44" fmla="*/ 462715 w 669824"/>
                  <a:gd name="connsiteY44" fmla="*/ 147816 h 1056107"/>
                  <a:gd name="connsiteX45" fmla="*/ 541079 w 669824"/>
                  <a:gd name="connsiteY45" fmla="*/ 331226 h 1056107"/>
                  <a:gd name="connsiteX46" fmla="*/ 541829 w 669824"/>
                  <a:gd name="connsiteY46" fmla="*/ 334994 h 1056107"/>
                  <a:gd name="connsiteX47" fmla="*/ 539433 w 669824"/>
                  <a:gd name="connsiteY47" fmla="*/ 338011 h 1056107"/>
                  <a:gd name="connsiteX48" fmla="*/ 515293 w 669824"/>
                  <a:gd name="connsiteY48" fmla="*/ 340938 h 1056107"/>
                  <a:gd name="connsiteX49" fmla="*/ 514909 w 669824"/>
                  <a:gd name="connsiteY49" fmla="*/ 340517 h 1056107"/>
                  <a:gd name="connsiteX50" fmla="*/ 441172 w 669824"/>
                  <a:gd name="connsiteY50" fmla="*/ 308531 h 1056107"/>
                  <a:gd name="connsiteX51" fmla="*/ 417891 w 669824"/>
                  <a:gd name="connsiteY51" fmla="*/ 304819 h 1056107"/>
                  <a:gd name="connsiteX52" fmla="*/ 416995 w 669824"/>
                  <a:gd name="connsiteY52" fmla="*/ 305678 h 1056107"/>
                  <a:gd name="connsiteX53" fmla="*/ 449986 w 669824"/>
                  <a:gd name="connsiteY53" fmla="*/ 323290 h 1056107"/>
                  <a:gd name="connsiteX54" fmla="*/ 467890 w 669824"/>
                  <a:gd name="connsiteY54" fmla="*/ 330532 h 1056107"/>
                  <a:gd name="connsiteX55" fmla="*/ 465623 w 669824"/>
                  <a:gd name="connsiteY55" fmla="*/ 340480 h 1056107"/>
                  <a:gd name="connsiteX56" fmla="*/ 420725 w 669824"/>
                  <a:gd name="connsiteY56" fmla="*/ 354086 h 1056107"/>
                  <a:gd name="connsiteX57" fmla="*/ 378956 w 669824"/>
                  <a:gd name="connsiteY57" fmla="*/ 366888 h 1056107"/>
                  <a:gd name="connsiteX58" fmla="*/ 375609 w 669824"/>
                  <a:gd name="connsiteY58" fmla="*/ 376544 h 1056107"/>
                  <a:gd name="connsiteX59" fmla="*/ 408198 w 669824"/>
                  <a:gd name="connsiteY59" fmla="*/ 384445 h 1056107"/>
                  <a:gd name="connsiteX60" fmla="*/ 420945 w 669824"/>
                  <a:gd name="connsiteY60" fmla="*/ 385652 h 1056107"/>
                  <a:gd name="connsiteX61" fmla="*/ 424932 w 669824"/>
                  <a:gd name="connsiteY61" fmla="*/ 390589 h 1056107"/>
                  <a:gd name="connsiteX62" fmla="*/ 420122 w 669824"/>
                  <a:gd name="connsiteY62" fmla="*/ 394741 h 1056107"/>
                  <a:gd name="connsiteX63" fmla="*/ 399658 w 669824"/>
                  <a:gd name="connsiteY63" fmla="*/ 401709 h 1056107"/>
                  <a:gd name="connsiteX64" fmla="*/ 397902 w 669824"/>
                  <a:gd name="connsiteY64" fmla="*/ 404122 h 1056107"/>
                  <a:gd name="connsiteX65" fmla="*/ 397902 w 669824"/>
                  <a:gd name="connsiteY65" fmla="*/ 404122 h 1056107"/>
                  <a:gd name="connsiteX66" fmla="*/ 399877 w 669824"/>
                  <a:gd name="connsiteY66" fmla="*/ 405549 h 1056107"/>
                  <a:gd name="connsiteX67" fmla="*/ 400371 w 669824"/>
                  <a:gd name="connsiteY67" fmla="*/ 405842 h 1056107"/>
                  <a:gd name="connsiteX68" fmla="*/ 484551 w 669824"/>
                  <a:gd name="connsiteY68" fmla="*/ 423983 h 1056107"/>
                  <a:gd name="connsiteX69" fmla="*/ 488775 w 669824"/>
                  <a:gd name="connsiteY69" fmla="*/ 426800 h 1056107"/>
                  <a:gd name="connsiteX70" fmla="*/ 487788 w 669824"/>
                  <a:gd name="connsiteY70" fmla="*/ 431774 h 1056107"/>
                  <a:gd name="connsiteX71" fmla="*/ 471584 w 669824"/>
                  <a:gd name="connsiteY71" fmla="*/ 442216 h 1056107"/>
                  <a:gd name="connsiteX72" fmla="*/ 453808 w 669824"/>
                  <a:gd name="connsiteY72" fmla="*/ 455969 h 1056107"/>
                  <a:gd name="connsiteX73" fmla="*/ 457631 w 669824"/>
                  <a:gd name="connsiteY73" fmla="*/ 463174 h 1056107"/>
                  <a:gd name="connsiteX74" fmla="*/ 485355 w 669824"/>
                  <a:gd name="connsiteY74" fmla="*/ 461547 h 1056107"/>
                  <a:gd name="connsiteX75" fmla="*/ 490330 w 669824"/>
                  <a:gd name="connsiteY75" fmla="*/ 462388 h 1056107"/>
                  <a:gd name="connsiteX76" fmla="*/ 491500 w 669824"/>
                  <a:gd name="connsiteY76" fmla="*/ 467308 h 1056107"/>
                  <a:gd name="connsiteX77" fmla="*/ 503954 w 669824"/>
                  <a:gd name="connsiteY77" fmla="*/ 559826 h 1056107"/>
                  <a:gd name="connsiteX78" fmla="*/ 507776 w 669824"/>
                  <a:gd name="connsiteY78" fmla="*/ 571567 h 1056107"/>
                  <a:gd name="connsiteX79" fmla="*/ 511599 w 669824"/>
                  <a:gd name="connsiteY79" fmla="*/ 582394 h 1056107"/>
                  <a:gd name="connsiteX80" fmla="*/ 630690 w 669824"/>
                  <a:gd name="connsiteY80" fmla="*/ 886304 h 1056107"/>
                  <a:gd name="connsiteX81" fmla="*/ 669497 w 669824"/>
                  <a:gd name="connsiteY81" fmla="*/ 986156 h 1056107"/>
                  <a:gd name="connsiteX82" fmla="*/ 668583 w 669824"/>
                  <a:gd name="connsiteY82" fmla="*/ 991003 h 1056107"/>
                  <a:gd name="connsiteX83" fmla="*/ 660152 w 669824"/>
                  <a:gd name="connsiteY83" fmla="*/ 999196 h 1056107"/>
                  <a:gd name="connsiteX84" fmla="*/ 645357 w 669824"/>
                  <a:gd name="connsiteY84" fmla="*/ 1010845 h 1056107"/>
                  <a:gd name="connsiteX85" fmla="*/ 505015 w 669824"/>
                  <a:gd name="connsiteY85" fmla="*/ 1056108 h 1056107"/>
                  <a:gd name="connsiteX86" fmla="*/ 504320 w 669824"/>
                  <a:gd name="connsiteY86" fmla="*/ 1056090 h 1056107"/>
                  <a:gd name="connsiteX87" fmla="*/ 392690 w 669824"/>
                  <a:gd name="connsiteY87" fmla="*/ 918655 h 1056107"/>
                  <a:gd name="connsiteX88" fmla="*/ 457704 w 669824"/>
                  <a:gd name="connsiteY88" fmla="*/ 984840 h 1056107"/>
                  <a:gd name="connsiteX89" fmla="*/ 497352 w 669824"/>
                  <a:gd name="connsiteY89" fmla="*/ 1033504 h 1056107"/>
                  <a:gd name="connsiteX90" fmla="*/ 506405 w 669824"/>
                  <a:gd name="connsiteY90" fmla="*/ 1046543 h 1056107"/>
                  <a:gd name="connsiteX91" fmla="*/ 640108 w 669824"/>
                  <a:gd name="connsiteY91" fmla="*/ 1003256 h 1056107"/>
                  <a:gd name="connsiteX92" fmla="*/ 654026 w 669824"/>
                  <a:gd name="connsiteY92" fmla="*/ 992301 h 1056107"/>
                  <a:gd name="connsiteX93" fmla="*/ 659914 w 669824"/>
                  <a:gd name="connsiteY93" fmla="*/ 986705 h 1056107"/>
                  <a:gd name="connsiteX94" fmla="*/ 622076 w 669824"/>
                  <a:gd name="connsiteY94" fmla="*/ 889267 h 1056107"/>
                  <a:gd name="connsiteX95" fmla="*/ 621985 w 669824"/>
                  <a:gd name="connsiteY95" fmla="*/ 888992 h 1056107"/>
                  <a:gd name="connsiteX96" fmla="*/ 503406 w 669824"/>
                  <a:gd name="connsiteY96" fmla="*/ 586326 h 1056107"/>
                  <a:gd name="connsiteX97" fmla="*/ 503168 w 669824"/>
                  <a:gd name="connsiteY97" fmla="*/ 585777 h 1056107"/>
                  <a:gd name="connsiteX98" fmla="*/ 499144 w 669824"/>
                  <a:gd name="connsiteY98" fmla="*/ 574384 h 1056107"/>
                  <a:gd name="connsiteX99" fmla="*/ 495267 w 669824"/>
                  <a:gd name="connsiteY99" fmla="*/ 562442 h 1056107"/>
                  <a:gd name="connsiteX100" fmla="*/ 480747 w 669824"/>
                  <a:gd name="connsiteY100" fmla="*/ 473013 h 1056107"/>
                  <a:gd name="connsiteX101" fmla="*/ 451193 w 669824"/>
                  <a:gd name="connsiteY101" fmla="*/ 469502 h 1056107"/>
                  <a:gd name="connsiteX102" fmla="*/ 444811 w 669824"/>
                  <a:gd name="connsiteY102" fmla="*/ 454488 h 1056107"/>
                  <a:gd name="connsiteX103" fmla="*/ 467342 w 669824"/>
                  <a:gd name="connsiteY103" fmla="*/ 434023 h 1056107"/>
                  <a:gd name="connsiteX104" fmla="*/ 469865 w 669824"/>
                  <a:gd name="connsiteY104" fmla="*/ 432688 h 1056107"/>
                  <a:gd name="connsiteX105" fmla="*/ 395561 w 669824"/>
                  <a:gd name="connsiteY105" fmla="*/ 413468 h 1056107"/>
                  <a:gd name="connsiteX106" fmla="*/ 389124 w 669824"/>
                  <a:gd name="connsiteY106" fmla="*/ 401544 h 1056107"/>
                  <a:gd name="connsiteX107" fmla="*/ 396549 w 669824"/>
                  <a:gd name="connsiteY107" fmla="*/ 392455 h 1056107"/>
                  <a:gd name="connsiteX108" fmla="*/ 367343 w 669824"/>
                  <a:gd name="connsiteY108" fmla="*/ 380275 h 1056107"/>
                  <a:gd name="connsiteX109" fmla="*/ 371531 w 669824"/>
                  <a:gd name="connsiteY109" fmla="*/ 361457 h 1056107"/>
                  <a:gd name="connsiteX110" fmla="*/ 420488 w 669824"/>
                  <a:gd name="connsiteY110" fmla="*/ 344815 h 1056107"/>
                  <a:gd name="connsiteX111" fmla="*/ 458454 w 669824"/>
                  <a:gd name="connsiteY111" fmla="*/ 334701 h 1056107"/>
                  <a:gd name="connsiteX112" fmla="*/ 458911 w 669824"/>
                  <a:gd name="connsiteY112" fmla="*/ 334043 h 1056107"/>
                  <a:gd name="connsiteX113" fmla="*/ 448816 w 669824"/>
                  <a:gd name="connsiteY113" fmla="*/ 332251 h 1056107"/>
                  <a:gd name="connsiteX114" fmla="*/ 407467 w 669824"/>
                  <a:gd name="connsiteY114" fmla="*/ 304892 h 1056107"/>
                  <a:gd name="connsiteX115" fmla="*/ 408802 w 669824"/>
                  <a:gd name="connsiteY115" fmla="*/ 300777 h 1056107"/>
                  <a:gd name="connsiteX116" fmla="*/ 413319 w 669824"/>
                  <a:gd name="connsiteY116" fmla="*/ 296443 h 1056107"/>
                  <a:gd name="connsiteX117" fmla="*/ 417488 w 669824"/>
                  <a:gd name="connsiteY117" fmla="*/ 295291 h 1056107"/>
                  <a:gd name="connsiteX118" fmla="*/ 442415 w 669824"/>
                  <a:gd name="connsiteY118" fmla="*/ 299387 h 1056107"/>
                  <a:gd name="connsiteX119" fmla="*/ 521876 w 669824"/>
                  <a:gd name="connsiteY119" fmla="*/ 334500 h 1056107"/>
                  <a:gd name="connsiteX120" fmla="*/ 530472 w 669824"/>
                  <a:gd name="connsiteY120" fmla="*/ 332104 h 1056107"/>
                  <a:gd name="connsiteX121" fmla="*/ 453717 w 669824"/>
                  <a:gd name="connsiteY121" fmla="*/ 149371 h 1056107"/>
                  <a:gd name="connsiteX122" fmla="*/ 505600 w 669824"/>
                  <a:gd name="connsiteY122" fmla="*/ 33790 h 1056107"/>
                  <a:gd name="connsiteX123" fmla="*/ 439635 w 669824"/>
                  <a:gd name="connsiteY123" fmla="*/ 9211 h 1056107"/>
                  <a:gd name="connsiteX124" fmla="*/ 355309 w 669824"/>
                  <a:gd name="connsiteY124" fmla="*/ 16088 h 1056107"/>
                  <a:gd name="connsiteX125" fmla="*/ 309260 w 669824"/>
                  <a:gd name="connsiteY125" fmla="*/ 37942 h 1056107"/>
                  <a:gd name="connsiteX126" fmla="*/ 257414 w 669824"/>
                  <a:gd name="connsiteY126" fmla="*/ 40082 h 1056107"/>
                  <a:gd name="connsiteX127" fmla="*/ 220197 w 669824"/>
                  <a:gd name="connsiteY127" fmla="*/ 40082 h 1056107"/>
                  <a:gd name="connsiteX128" fmla="*/ 211858 w 669824"/>
                  <a:gd name="connsiteY128" fmla="*/ 46281 h 1056107"/>
                  <a:gd name="connsiteX129" fmla="*/ 210432 w 669824"/>
                  <a:gd name="connsiteY129" fmla="*/ 46921 h 1056107"/>
                  <a:gd name="connsiteX130" fmla="*/ 200831 w 669824"/>
                  <a:gd name="connsiteY130" fmla="*/ 48951 h 1056107"/>
                  <a:gd name="connsiteX131" fmla="*/ 176050 w 669824"/>
                  <a:gd name="connsiteY131" fmla="*/ 62521 h 1056107"/>
                  <a:gd name="connsiteX132" fmla="*/ 123783 w 669824"/>
                  <a:gd name="connsiteY132" fmla="*/ 201181 h 1056107"/>
                  <a:gd name="connsiteX133" fmla="*/ 104124 w 669824"/>
                  <a:gd name="connsiteY133" fmla="*/ 241176 h 1056107"/>
                  <a:gd name="connsiteX134" fmla="*/ 97010 w 669824"/>
                  <a:gd name="connsiteY134" fmla="*/ 298893 h 1056107"/>
                  <a:gd name="connsiteX135" fmla="*/ 96571 w 669824"/>
                  <a:gd name="connsiteY135" fmla="*/ 332488 h 1056107"/>
                  <a:gd name="connsiteX136" fmla="*/ 93005 w 669824"/>
                  <a:gd name="connsiteY136" fmla="*/ 376910 h 1056107"/>
                  <a:gd name="connsiteX137" fmla="*/ 14860 w 669824"/>
                  <a:gd name="connsiteY137" fmla="*/ 819260 h 1056107"/>
                  <a:gd name="connsiteX138" fmla="*/ 14659 w 669824"/>
                  <a:gd name="connsiteY138" fmla="*/ 819297 h 1056107"/>
                  <a:gd name="connsiteX139" fmla="*/ 19980 w 669824"/>
                  <a:gd name="connsiteY139" fmla="*/ 857226 h 1056107"/>
                  <a:gd name="connsiteX140" fmla="*/ 40463 w 669824"/>
                  <a:gd name="connsiteY140" fmla="*/ 1006273 h 1056107"/>
                  <a:gd name="connsiteX141" fmla="*/ 73473 w 669824"/>
                  <a:gd name="connsiteY141" fmla="*/ 1012692 h 1056107"/>
                  <a:gd name="connsiteX142" fmla="*/ 93187 w 669824"/>
                  <a:gd name="connsiteY142" fmla="*/ 1017978 h 1056107"/>
                  <a:gd name="connsiteX143" fmla="*/ 207652 w 669824"/>
                  <a:gd name="connsiteY143" fmla="*/ 1003676 h 1056107"/>
                  <a:gd name="connsiteX144" fmla="*/ 223197 w 669824"/>
                  <a:gd name="connsiteY144" fmla="*/ 951300 h 1056107"/>
                  <a:gd name="connsiteX145" fmla="*/ 226562 w 669824"/>
                  <a:gd name="connsiteY145" fmla="*/ 945795 h 1056107"/>
                  <a:gd name="connsiteX146" fmla="*/ 254360 w 669824"/>
                  <a:gd name="connsiteY146" fmla="*/ 859695 h 1056107"/>
                  <a:gd name="connsiteX147" fmla="*/ 280219 w 669824"/>
                  <a:gd name="connsiteY147" fmla="*/ 787732 h 1056107"/>
                  <a:gd name="connsiteX148" fmla="*/ 312717 w 669824"/>
                  <a:gd name="connsiteY148" fmla="*/ 787402 h 1056107"/>
                  <a:gd name="connsiteX149" fmla="*/ 313192 w 669824"/>
                  <a:gd name="connsiteY149" fmla="*/ 787604 h 1056107"/>
                  <a:gd name="connsiteX150" fmla="*/ 323415 w 669824"/>
                  <a:gd name="connsiteY150" fmla="*/ 806550 h 1056107"/>
                  <a:gd name="connsiteX151" fmla="*/ 333638 w 669824"/>
                  <a:gd name="connsiteY151" fmla="*/ 830562 h 1056107"/>
                  <a:gd name="connsiteX152" fmla="*/ 355108 w 669824"/>
                  <a:gd name="connsiteY152" fmla="*/ 860207 h 1056107"/>
                  <a:gd name="connsiteX153" fmla="*/ 392690 w 669824"/>
                  <a:gd name="connsiteY153" fmla="*/ 918655 h 105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</a:cxnLst>
                <a:rect l="l" t="t" r="r" b="b"/>
                <a:pathLst>
                  <a:path w="669824" h="1056107">
                    <a:moveTo>
                      <a:pt x="504320" y="1056090"/>
                    </a:moveTo>
                    <a:cubicBezTo>
                      <a:pt x="502857" y="1056090"/>
                      <a:pt x="501485" y="1055395"/>
                      <a:pt x="500608" y="1054188"/>
                    </a:cubicBezTo>
                    <a:cubicBezTo>
                      <a:pt x="496566" y="1048573"/>
                      <a:pt x="492945" y="1043343"/>
                      <a:pt x="489763" y="1038643"/>
                    </a:cubicBezTo>
                    <a:cubicBezTo>
                      <a:pt x="478241" y="1021562"/>
                      <a:pt x="465257" y="1005615"/>
                      <a:pt x="451175" y="991277"/>
                    </a:cubicBezTo>
                    <a:lnTo>
                      <a:pt x="385576" y="924489"/>
                    </a:lnTo>
                    <a:cubicBezTo>
                      <a:pt x="385192" y="924087"/>
                      <a:pt x="384863" y="923630"/>
                      <a:pt x="384643" y="923118"/>
                    </a:cubicBezTo>
                    <a:cubicBezTo>
                      <a:pt x="375829" y="902891"/>
                      <a:pt x="362222" y="884859"/>
                      <a:pt x="347811" y="865785"/>
                    </a:cubicBezTo>
                    <a:cubicBezTo>
                      <a:pt x="340514" y="856129"/>
                      <a:pt x="332980" y="846125"/>
                      <a:pt x="326177" y="835884"/>
                    </a:cubicBezTo>
                    <a:cubicBezTo>
                      <a:pt x="320087" y="827727"/>
                      <a:pt x="317069" y="817431"/>
                      <a:pt x="314637" y="809165"/>
                    </a:cubicBezTo>
                    <a:cubicBezTo>
                      <a:pt x="313064" y="803788"/>
                      <a:pt x="311107" y="797132"/>
                      <a:pt x="309224" y="795888"/>
                    </a:cubicBezTo>
                    <a:cubicBezTo>
                      <a:pt x="298836" y="792102"/>
                      <a:pt x="290881" y="792011"/>
                      <a:pt x="284919" y="795595"/>
                    </a:cubicBezTo>
                    <a:cubicBezTo>
                      <a:pt x="271203" y="803825"/>
                      <a:pt x="267417" y="831586"/>
                      <a:pt x="263412" y="860957"/>
                    </a:cubicBezTo>
                    <a:cubicBezTo>
                      <a:pt x="258858" y="894406"/>
                      <a:pt x="253683" y="932298"/>
                      <a:pt x="232176" y="953128"/>
                    </a:cubicBezTo>
                    <a:cubicBezTo>
                      <a:pt x="232158" y="953238"/>
                      <a:pt x="232121" y="953329"/>
                      <a:pt x="232103" y="953439"/>
                    </a:cubicBezTo>
                    <a:cubicBezTo>
                      <a:pt x="230969" y="958212"/>
                      <a:pt x="227494" y="972770"/>
                      <a:pt x="215680" y="1008577"/>
                    </a:cubicBezTo>
                    <a:cubicBezTo>
                      <a:pt x="215260" y="1009839"/>
                      <a:pt x="214309" y="1010863"/>
                      <a:pt x="213084" y="1011376"/>
                    </a:cubicBezTo>
                    <a:cubicBezTo>
                      <a:pt x="181409" y="1024433"/>
                      <a:pt x="138962" y="1038003"/>
                      <a:pt x="91395" y="1026994"/>
                    </a:cubicBezTo>
                    <a:cubicBezTo>
                      <a:pt x="84574" y="1025860"/>
                      <a:pt x="77515" y="1023628"/>
                      <a:pt x="70693" y="1021471"/>
                    </a:cubicBezTo>
                    <a:cubicBezTo>
                      <a:pt x="59044" y="1017776"/>
                      <a:pt x="48053" y="1014302"/>
                      <a:pt x="37244" y="1015783"/>
                    </a:cubicBezTo>
                    <a:cubicBezTo>
                      <a:pt x="34812" y="1016149"/>
                      <a:pt x="32508" y="1014448"/>
                      <a:pt x="32105" y="1011997"/>
                    </a:cubicBezTo>
                    <a:cubicBezTo>
                      <a:pt x="24187" y="964412"/>
                      <a:pt x="15866" y="898063"/>
                      <a:pt x="10891" y="858415"/>
                    </a:cubicBezTo>
                    <a:cubicBezTo>
                      <a:pt x="8624" y="840310"/>
                      <a:pt x="6649" y="824564"/>
                      <a:pt x="6082" y="821656"/>
                    </a:cubicBezTo>
                    <a:cubicBezTo>
                      <a:pt x="5954" y="821345"/>
                      <a:pt x="5880" y="821016"/>
                      <a:pt x="5826" y="820687"/>
                    </a:cubicBezTo>
                    <a:cubicBezTo>
                      <a:pt x="-18534" y="661618"/>
                      <a:pt x="38506" y="502128"/>
                      <a:pt x="84354" y="373966"/>
                    </a:cubicBezTo>
                    <a:cubicBezTo>
                      <a:pt x="89530" y="358348"/>
                      <a:pt x="88817" y="344504"/>
                      <a:pt x="87408" y="333019"/>
                    </a:cubicBezTo>
                    <a:cubicBezTo>
                      <a:pt x="87354" y="332616"/>
                      <a:pt x="87372" y="332196"/>
                      <a:pt x="87427" y="331794"/>
                    </a:cubicBezTo>
                    <a:cubicBezTo>
                      <a:pt x="88926" y="321845"/>
                      <a:pt x="88414" y="310927"/>
                      <a:pt x="87866" y="299369"/>
                    </a:cubicBezTo>
                    <a:cubicBezTo>
                      <a:pt x="86896" y="278703"/>
                      <a:pt x="85872" y="257325"/>
                      <a:pt x="95876" y="237263"/>
                    </a:cubicBezTo>
                    <a:cubicBezTo>
                      <a:pt x="102130" y="223803"/>
                      <a:pt x="108988" y="210233"/>
                      <a:pt x="115609" y="197102"/>
                    </a:cubicBezTo>
                    <a:cubicBezTo>
                      <a:pt x="136749" y="155223"/>
                      <a:pt x="158604" y="111917"/>
                      <a:pt x="167108" y="60710"/>
                    </a:cubicBezTo>
                    <a:cubicBezTo>
                      <a:pt x="170911" y="45403"/>
                      <a:pt x="185889" y="42550"/>
                      <a:pt x="199112" y="40027"/>
                    </a:cubicBezTo>
                    <a:cubicBezTo>
                      <a:pt x="201928" y="39496"/>
                      <a:pt x="204744" y="38948"/>
                      <a:pt x="207432" y="38307"/>
                    </a:cubicBezTo>
                    <a:cubicBezTo>
                      <a:pt x="209901" y="36607"/>
                      <a:pt x="212535" y="34614"/>
                      <a:pt x="215443" y="32218"/>
                    </a:cubicBezTo>
                    <a:cubicBezTo>
                      <a:pt x="216119" y="31651"/>
                      <a:pt x="216961" y="31303"/>
                      <a:pt x="217838" y="31212"/>
                    </a:cubicBezTo>
                    <a:cubicBezTo>
                      <a:pt x="231298" y="29694"/>
                      <a:pt x="244795" y="30371"/>
                      <a:pt x="257871" y="31029"/>
                    </a:cubicBezTo>
                    <a:cubicBezTo>
                      <a:pt x="275098" y="31889"/>
                      <a:pt x="291356" y="32711"/>
                      <a:pt x="307779" y="28981"/>
                    </a:cubicBezTo>
                    <a:cubicBezTo>
                      <a:pt x="308145" y="28889"/>
                      <a:pt x="308510" y="28853"/>
                      <a:pt x="308913" y="28871"/>
                    </a:cubicBezTo>
                    <a:cubicBezTo>
                      <a:pt x="328152" y="29328"/>
                      <a:pt x="341502" y="22873"/>
                      <a:pt x="348506" y="9577"/>
                    </a:cubicBezTo>
                    <a:cubicBezTo>
                      <a:pt x="349256" y="8132"/>
                      <a:pt x="350737" y="7200"/>
                      <a:pt x="352365" y="7145"/>
                    </a:cubicBezTo>
                    <a:cubicBezTo>
                      <a:pt x="381461" y="5938"/>
                      <a:pt x="410649" y="3012"/>
                      <a:pt x="438867" y="177"/>
                    </a:cubicBezTo>
                    <a:cubicBezTo>
                      <a:pt x="469116" y="-1853"/>
                      <a:pt x="492433" y="13930"/>
                      <a:pt x="515000" y="29182"/>
                    </a:cubicBezTo>
                    <a:lnTo>
                      <a:pt x="518969" y="31852"/>
                    </a:lnTo>
                    <a:cubicBezTo>
                      <a:pt x="520523" y="32894"/>
                      <a:pt x="521273" y="34778"/>
                      <a:pt x="520889" y="36607"/>
                    </a:cubicBezTo>
                    <a:cubicBezTo>
                      <a:pt x="520505" y="38436"/>
                      <a:pt x="519042" y="39844"/>
                      <a:pt x="517195" y="40155"/>
                    </a:cubicBezTo>
                    <a:cubicBezTo>
                      <a:pt x="477601" y="46958"/>
                      <a:pt x="455784" y="102608"/>
                      <a:pt x="462715" y="147816"/>
                    </a:cubicBezTo>
                    <a:cubicBezTo>
                      <a:pt x="478424" y="222651"/>
                      <a:pt x="501869" y="277570"/>
                      <a:pt x="541079" y="331226"/>
                    </a:cubicBezTo>
                    <a:cubicBezTo>
                      <a:pt x="541865" y="332305"/>
                      <a:pt x="542140" y="333695"/>
                      <a:pt x="541829" y="334994"/>
                    </a:cubicBezTo>
                    <a:cubicBezTo>
                      <a:pt x="541518" y="336292"/>
                      <a:pt x="540640" y="337408"/>
                      <a:pt x="539433" y="338011"/>
                    </a:cubicBezTo>
                    <a:cubicBezTo>
                      <a:pt x="530966" y="342254"/>
                      <a:pt x="521401" y="347064"/>
                      <a:pt x="515293" y="340938"/>
                    </a:cubicBezTo>
                    <a:cubicBezTo>
                      <a:pt x="515165" y="340809"/>
                      <a:pt x="515037" y="340663"/>
                      <a:pt x="514909" y="340517"/>
                    </a:cubicBezTo>
                    <a:cubicBezTo>
                      <a:pt x="495907" y="316011"/>
                      <a:pt x="468091" y="312207"/>
                      <a:pt x="441172" y="308531"/>
                    </a:cubicBezTo>
                    <a:cubicBezTo>
                      <a:pt x="433436" y="307470"/>
                      <a:pt x="425480" y="306391"/>
                      <a:pt x="417891" y="304819"/>
                    </a:cubicBezTo>
                    <a:lnTo>
                      <a:pt x="416995" y="305678"/>
                    </a:lnTo>
                    <a:cubicBezTo>
                      <a:pt x="420652" y="318407"/>
                      <a:pt x="434131" y="321205"/>
                      <a:pt x="449986" y="323290"/>
                    </a:cubicBezTo>
                    <a:cubicBezTo>
                      <a:pt x="459112" y="324478"/>
                      <a:pt x="465696" y="325338"/>
                      <a:pt x="467890" y="330532"/>
                    </a:cubicBezTo>
                    <a:cubicBezTo>
                      <a:pt x="469756" y="334957"/>
                      <a:pt x="466647" y="339109"/>
                      <a:pt x="465623" y="340480"/>
                    </a:cubicBezTo>
                    <a:cubicBezTo>
                      <a:pt x="455107" y="353172"/>
                      <a:pt x="437624" y="353629"/>
                      <a:pt x="420725" y="354086"/>
                    </a:cubicBezTo>
                    <a:cubicBezTo>
                      <a:pt x="403608" y="354544"/>
                      <a:pt x="387441" y="354983"/>
                      <a:pt x="378956" y="366888"/>
                    </a:cubicBezTo>
                    <a:cubicBezTo>
                      <a:pt x="375902" y="371186"/>
                      <a:pt x="374713" y="374606"/>
                      <a:pt x="375609" y="376544"/>
                    </a:cubicBezTo>
                    <a:cubicBezTo>
                      <a:pt x="378169" y="382031"/>
                      <a:pt x="396238" y="383494"/>
                      <a:pt x="408198" y="384445"/>
                    </a:cubicBezTo>
                    <a:cubicBezTo>
                      <a:pt x="412660" y="384810"/>
                      <a:pt x="417031" y="385158"/>
                      <a:pt x="420945" y="385652"/>
                    </a:cubicBezTo>
                    <a:cubicBezTo>
                      <a:pt x="423396" y="385963"/>
                      <a:pt x="425151" y="388139"/>
                      <a:pt x="424932" y="390589"/>
                    </a:cubicBezTo>
                    <a:cubicBezTo>
                      <a:pt x="424712" y="393040"/>
                      <a:pt x="422573" y="394905"/>
                      <a:pt x="420122" y="394741"/>
                    </a:cubicBezTo>
                    <a:cubicBezTo>
                      <a:pt x="412532" y="394357"/>
                      <a:pt x="403626" y="398033"/>
                      <a:pt x="399658" y="401709"/>
                    </a:cubicBezTo>
                    <a:cubicBezTo>
                      <a:pt x="398231" y="403025"/>
                      <a:pt x="397902" y="403921"/>
                      <a:pt x="397902" y="404122"/>
                    </a:cubicBezTo>
                    <a:lnTo>
                      <a:pt x="397902" y="404122"/>
                    </a:lnTo>
                    <a:cubicBezTo>
                      <a:pt x="397920" y="404122"/>
                      <a:pt x="398250" y="404726"/>
                      <a:pt x="399877" y="405549"/>
                    </a:cubicBezTo>
                    <a:cubicBezTo>
                      <a:pt x="400042" y="405640"/>
                      <a:pt x="400206" y="405732"/>
                      <a:pt x="400371" y="405842"/>
                    </a:cubicBezTo>
                    <a:cubicBezTo>
                      <a:pt x="418366" y="417875"/>
                      <a:pt x="446695" y="423983"/>
                      <a:pt x="484551" y="423983"/>
                    </a:cubicBezTo>
                    <a:cubicBezTo>
                      <a:pt x="486398" y="423983"/>
                      <a:pt x="488062" y="425099"/>
                      <a:pt x="488775" y="426800"/>
                    </a:cubicBezTo>
                    <a:cubicBezTo>
                      <a:pt x="489488" y="428500"/>
                      <a:pt x="489104" y="430475"/>
                      <a:pt x="487788" y="431774"/>
                    </a:cubicBezTo>
                    <a:cubicBezTo>
                      <a:pt x="483892" y="435669"/>
                      <a:pt x="477912" y="438851"/>
                      <a:pt x="471584" y="442216"/>
                    </a:cubicBezTo>
                    <a:cubicBezTo>
                      <a:pt x="463977" y="446258"/>
                      <a:pt x="454522" y="451269"/>
                      <a:pt x="453808" y="455969"/>
                    </a:cubicBezTo>
                    <a:cubicBezTo>
                      <a:pt x="453516" y="457907"/>
                      <a:pt x="454796" y="460340"/>
                      <a:pt x="457631" y="463174"/>
                    </a:cubicBezTo>
                    <a:cubicBezTo>
                      <a:pt x="462587" y="468149"/>
                      <a:pt x="471657" y="467618"/>
                      <a:pt x="485355" y="461547"/>
                    </a:cubicBezTo>
                    <a:cubicBezTo>
                      <a:pt x="487038" y="460815"/>
                      <a:pt x="488995" y="461145"/>
                      <a:pt x="490330" y="462388"/>
                    </a:cubicBezTo>
                    <a:cubicBezTo>
                      <a:pt x="491665" y="463650"/>
                      <a:pt x="492122" y="465588"/>
                      <a:pt x="491500" y="467308"/>
                    </a:cubicBezTo>
                    <a:cubicBezTo>
                      <a:pt x="485739" y="482926"/>
                      <a:pt x="490165" y="515789"/>
                      <a:pt x="503954" y="559826"/>
                    </a:cubicBezTo>
                    <a:cubicBezTo>
                      <a:pt x="505326" y="564234"/>
                      <a:pt x="506642" y="568239"/>
                      <a:pt x="507776" y="571567"/>
                    </a:cubicBezTo>
                    <a:cubicBezTo>
                      <a:pt x="509752" y="577438"/>
                      <a:pt x="511214" y="581352"/>
                      <a:pt x="511599" y="582394"/>
                    </a:cubicBezTo>
                    <a:cubicBezTo>
                      <a:pt x="572022" y="695395"/>
                      <a:pt x="628843" y="880287"/>
                      <a:pt x="630690" y="886304"/>
                    </a:cubicBezTo>
                    <a:cubicBezTo>
                      <a:pt x="631696" y="889029"/>
                      <a:pt x="648082" y="932792"/>
                      <a:pt x="669497" y="986156"/>
                    </a:cubicBezTo>
                    <a:cubicBezTo>
                      <a:pt x="670156" y="987802"/>
                      <a:pt x="669808" y="989704"/>
                      <a:pt x="668583" y="991003"/>
                    </a:cubicBezTo>
                    <a:cubicBezTo>
                      <a:pt x="665986" y="993764"/>
                      <a:pt x="663224" y="996434"/>
                      <a:pt x="660152" y="999196"/>
                    </a:cubicBezTo>
                    <a:cubicBezTo>
                      <a:pt x="655708" y="1003183"/>
                      <a:pt x="650862" y="1007005"/>
                      <a:pt x="645357" y="1010845"/>
                    </a:cubicBezTo>
                    <a:cubicBezTo>
                      <a:pt x="605270" y="1038862"/>
                      <a:pt x="551905" y="1048903"/>
                      <a:pt x="505015" y="1056108"/>
                    </a:cubicBezTo>
                    <a:cubicBezTo>
                      <a:pt x="504777" y="1056071"/>
                      <a:pt x="504539" y="1056090"/>
                      <a:pt x="504320" y="1056090"/>
                    </a:cubicBezTo>
                    <a:close/>
                    <a:moveTo>
                      <a:pt x="392690" y="918655"/>
                    </a:moveTo>
                    <a:lnTo>
                      <a:pt x="457704" y="984840"/>
                    </a:lnTo>
                    <a:cubicBezTo>
                      <a:pt x="472188" y="999580"/>
                      <a:pt x="485520" y="1015966"/>
                      <a:pt x="497352" y="1033504"/>
                    </a:cubicBezTo>
                    <a:cubicBezTo>
                      <a:pt x="500040" y="1037491"/>
                      <a:pt x="503076" y="1041880"/>
                      <a:pt x="506405" y="1046543"/>
                    </a:cubicBezTo>
                    <a:cubicBezTo>
                      <a:pt x="551576" y="1039521"/>
                      <a:pt x="602417" y="1029590"/>
                      <a:pt x="640108" y="1003256"/>
                    </a:cubicBezTo>
                    <a:cubicBezTo>
                      <a:pt x="645302" y="999616"/>
                      <a:pt x="649856" y="996032"/>
                      <a:pt x="654026" y="992301"/>
                    </a:cubicBezTo>
                    <a:cubicBezTo>
                      <a:pt x="656129" y="990418"/>
                      <a:pt x="658067" y="988570"/>
                      <a:pt x="659914" y="986705"/>
                    </a:cubicBezTo>
                    <a:cubicBezTo>
                      <a:pt x="638408" y="933012"/>
                      <a:pt x="622241" y="889705"/>
                      <a:pt x="622076" y="889267"/>
                    </a:cubicBezTo>
                    <a:cubicBezTo>
                      <a:pt x="622040" y="889175"/>
                      <a:pt x="622022" y="889084"/>
                      <a:pt x="621985" y="888992"/>
                    </a:cubicBezTo>
                    <a:cubicBezTo>
                      <a:pt x="621418" y="887108"/>
                      <a:pt x="564140" y="699785"/>
                      <a:pt x="503406" y="586326"/>
                    </a:cubicBezTo>
                    <a:cubicBezTo>
                      <a:pt x="503314" y="586143"/>
                      <a:pt x="503223" y="585960"/>
                      <a:pt x="503168" y="585777"/>
                    </a:cubicBezTo>
                    <a:cubicBezTo>
                      <a:pt x="503168" y="585777"/>
                      <a:pt x="501540" y="581443"/>
                      <a:pt x="499144" y="574384"/>
                    </a:cubicBezTo>
                    <a:cubicBezTo>
                      <a:pt x="497992" y="571000"/>
                      <a:pt x="496676" y="566922"/>
                      <a:pt x="495267" y="562442"/>
                    </a:cubicBezTo>
                    <a:cubicBezTo>
                      <a:pt x="486324" y="533858"/>
                      <a:pt x="477217" y="496806"/>
                      <a:pt x="480747" y="473013"/>
                    </a:cubicBezTo>
                    <a:cubicBezTo>
                      <a:pt x="467524" y="477311"/>
                      <a:pt x="457814" y="476141"/>
                      <a:pt x="451193" y="469502"/>
                    </a:cubicBezTo>
                    <a:cubicBezTo>
                      <a:pt x="446219" y="464509"/>
                      <a:pt x="444061" y="459444"/>
                      <a:pt x="444811" y="454488"/>
                    </a:cubicBezTo>
                    <a:cubicBezTo>
                      <a:pt x="446201" y="445234"/>
                      <a:pt x="456954" y="439546"/>
                      <a:pt x="467342" y="434023"/>
                    </a:cubicBezTo>
                    <a:cubicBezTo>
                      <a:pt x="468183" y="433584"/>
                      <a:pt x="469024" y="433127"/>
                      <a:pt x="469865" y="432688"/>
                    </a:cubicBezTo>
                    <a:cubicBezTo>
                      <a:pt x="437551" y="431225"/>
                      <a:pt x="412587" y="424770"/>
                      <a:pt x="395561" y="413468"/>
                    </a:cubicBezTo>
                    <a:cubicBezTo>
                      <a:pt x="387953" y="409518"/>
                      <a:pt x="388520" y="403830"/>
                      <a:pt x="389124" y="401544"/>
                    </a:cubicBezTo>
                    <a:cubicBezTo>
                      <a:pt x="390020" y="398142"/>
                      <a:pt x="392800" y="395015"/>
                      <a:pt x="396549" y="392455"/>
                    </a:cubicBezTo>
                    <a:cubicBezTo>
                      <a:pt x="383125" y="391028"/>
                      <a:pt x="371128" y="388413"/>
                      <a:pt x="367343" y="380275"/>
                    </a:cubicBezTo>
                    <a:cubicBezTo>
                      <a:pt x="364929" y="375081"/>
                      <a:pt x="366337" y="368753"/>
                      <a:pt x="371531" y="361457"/>
                    </a:cubicBezTo>
                    <a:cubicBezTo>
                      <a:pt x="382650" y="345839"/>
                      <a:pt x="401889" y="345326"/>
                      <a:pt x="420488" y="344815"/>
                    </a:cubicBezTo>
                    <a:cubicBezTo>
                      <a:pt x="436032" y="344394"/>
                      <a:pt x="450718" y="344010"/>
                      <a:pt x="458454" y="334701"/>
                    </a:cubicBezTo>
                    <a:cubicBezTo>
                      <a:pt x="458636" y="334445"/>
                      <a:pt x="458783" y="334226"/>
                      <a:pt x="458911" y="334043"/>
                    </a:cubicBezTo>
                    <a:cubicBezTo>
                      <a:pt x="456808" y="333293"/>
                      <a:pt x="452291" y="332708"/>
                      <a:pt x="448816" y="332251"/>
                    </a:cubicBezTo>
                    <a:cubicBezTo>
                      <a:pt x="433966" y="330312"/>
                      <a:pt x="411527" y="327368"/>
                      <a:pt x="407467" y="304892"/>
                    </a:cubicBezTo>
                    <a:cubicBezTo>
                      <a:pt x="407192" y="303374"/>
                      <a:pt x="407704" y="301838"/>
                      <a:pt x="408802" y="300777"/>
                    </a:cubicBezTo>
                    <a:lnTo>
                      <a:pt x="413319" y="296443"/>
                    </a:lnTo>
                    <a:cubicBezTo>
                      <a:pt x="414434" y="295382"/>
                      <a:pt x="415989" y="294943"/>
                      <a:pt x="417488" y="295291"/>
                    </a:cubicBezTo>
                    <a:cubicBezTo>
                      <a:pt x="425407" y="297065"/>
                      <a:pt x="433673" y="298198"/>
                      <a:pt x="442415" y="299387"/>
                    </a:cubicBezTo>
                    <a:cubicBezTo>
                      <a:pt x="469701" y="303118"/>
                      <a:pt x="500589" y="307324"/>
                      <a:pt x="521876" y="334500"/>
                    </a:cubicBezTo>
                    <a:cubicBezTo>
                      <a:pt x="523010" y="335250"/>
                      <a:pt x="526924" y="333732"/>
                      <a:pt x="530472" y="332104"/>
                    </a:cubicBezTo>
                    <a:cubicBezTo>
                      <a:pt x="492378" y="278740"/>
                      <a:pt x="469317" y="223748"/>
                      <a:pt x="453717" y="149371"/>
                    </a:cubicBezTo>
                    <a:cubicBezTo>
                      <a:pt x="446695" y="103577"/>
                      <a:pt x="467323" y="48146"/>
                      <a:pt x="505600" y="33790"/>
                    </a:cubicBezTo>
                    <a:cubicBezTo>
                      <a:pt x="485630" y="20367"/>
                      <a:pt x="464763" y="7547"/>
                      <a:pt x="439635" y="9211"/>
                    </a:cubicBezTo>
                    <a:cubicBezTo>
                      <a:pt x="412240" y="11973"/>
                      <a:pt x="383820" y="14826"/>
                      <a:pt x="355309" y="16088"/>
                    </a:cubicBezTo>
                    <a:cubicBezTo>
                      <a:pt x="346385" y="31029"/>
                      <a:pt x="331023" y="38344"/>
                      <a:pt x="309260" y="37942"/>
                    </a:cubicBezTo>
                    <a:cubicBezTo>
                      <a:pt x="291777" y="41801"/>
                      <a:pt x="274312" y="40923"/>
                      <a:pt x="257414" y="40082"/>
                    </a:cubicBezTo>
                    <a:cubicBezTo>
                      <a:pt x="245161" y="39460"/>
                      <a:pt x="232505" y="38838"/>
                      <a:pt x="220197" y="40082"/>
                    </a:cubicBezTo>
                    <a:cubicBezTo>
                      <a:pt x="217217" y="42496"/>
                      <a:pt x="214473" y="44525"/>
                      <a:pt x="211858" y="46281"/>
                    </a:cubicBezTo>
                    <a:cubicBezTo>
                      <a:pt x="211419" y="46574"/>
                      <a:pt x="210944" y="46793"/>
                      <a:pt x="210432" y="46921"/>
                    </a:cubicBezTo>
                    <a:cubicBezTo>
                      <a:pt x="207341" y="47708"/>
                      <a:pt x="204086" y="48330"/>
                      <a:pt x="200831" y="48951"/>
                    </a:cubicBezTo>
                    <a:cubicBezTo>
                      <a:pt x="186858" y="51621"/>
                      <a:pt x="178208" y="53871"/>
                      <a:pt x="176050" y="62521"/>
                    </a:cubicBezTo>
                    <a:cubicBezTo>
                      <a:pt x="167400" y="114751"/>
                      <a:pt x="145217" y="158698"/>
                      <a:pt x="123783" y="201181"/>
                    </a:cubicBezTo>
                    <a:cubicBezTo>
                      <a:pt x="117200" y="214238"/>
                      <a:pt x="110378" y="227735"/>
                      <a:pt x="104124" y="241176"/>
                    </a:cubicBezTo>
                    <a:cubicBezTo>
                      <a:pt x="95126" y="259227"/>
                      <a:pt x="96077" y="279398"/>
                      <a:pt x="97010" y="298893"/>
                    </a:cubicBezTo>
                    <a:cubicBezTo>
                      <a:pt x="97558" y="310689"/>
                      <a:pt x="98089" y="321826"/>
                      <a:pt x="96571" y="332488"/>
                    </a:cubicBezTo>
                    <a:cubicBezTo>
                      <a:pt x="98052" y="344851"/>
                      <a:pt x="98692" y="359756"/>
                      <a:pt x="93005" y="376910"/>
                    </a:cubicBezTo>
                    <a:cubicBezTo>
                      <a:pt x="47467" y="504194"/>
                      <a:pt x="-9152" y="662477"/>
                      <a:pt x="14860" y="819260"/>
                    </a:cubicBezTo>
                    <a:lnTo>
                      <a:pt x="14659" y="819297"/>
                    </a:lnTo>
                    <a:cubicBezTo>
                      <a:pt x="15738" y="823430"/>
                      <a:pt x="16945" y="833104"/>
                      <a:pt x="19980" y="857226"/>
                    </a:cubicBezTo>
                    <a:cubicBezTo>
                      <a:pt x="24809" y="895649"/>
                      <a:pt x="32764" y="959218"/>
                      <a:pt x="40463" y="1006273"/>
                    </a:cubicBezTo>
                    <a:cubicBezTo>
                      <a:pt x="51728" y="1005816"/>
                      <a:pt x="62774" y="1009309"/>
                      <a:pt x="73473" y="1012692"/>
                    </a:cubicBezTo>
                    <a:cubicBezTo>
                      <a:pt x="80294" y="1014850"/>
                      <a:pt x="86732" y="1016899"/>
                      <a:pt x="93187" y="1017978"/>
                    </a:cubicBezTo>
                    <a:cubicBezTo>
                      <a:pt x="128099" y="1026043"/>
                      <a:pt x="163395" y="1021635"/>
                      <a:pt x="207652" y="1003676"/>
                    </a:cubicBezTo>
                    <a:cubicBezTo>
                      <a:pt x="218826" y="969715"/>
                      <a:pt x="222099" y="955890"/>
                      <a:pt x="223197" y="951300"/>
                    </a:cubicBezTo>
                    <a:cubicBezTo>
                      <a:pt x="223727" y="949105"/>
                      <a:pt x="224294" y="946654"/>
                      <a:pt x="226562" y="945795"/>
                    </a:cubicBezTo>
                    <a:cubicBezTo>
                      <a:pt x="245197" y="926958"/>
                      <a:pt x="250062" y="891278"/>
                      <a:pt x="254360" y="859695"/>
                    </a:cubicBezTo>
                    <a:cubicBezTo>
                      <a:pt x="258858" y="826703"/>
                      <a:pt x="262735" y="798211"/>
                      <a:pt x="280219" y="787732"/>
                    </a:cubicBezTo>
                    <a:cubicBezTo>
                      <a:pt x="288777" y="782593"/>
                      <a:pt x="299421" y="782483"/>
                      <a:pt x="312717" y="787402"/>
                    </a:cubicBezTo>
                    <a:cubicBezTo>
                      <a:pt x="312881" y="787457"/>
                      <a:pt x="313027" y="787530"/>
                      <a:pt x="313192" y="787604"/>
                    </a:cubicBezTo>
                    <a:cubicBezTo>
                      <a:pt x="318679" y="790365"/>
                      <a:pt x="320763" y="797516"/>
                      <a:pt x="323415" y="806550"/>
                    </a:cubicBezTo>
                    <a:cubicBezTo>
                      <a:pt x="325738" y="814505"/>
                      <a:pt x="328389" y="823540"/>
                      <a:pt x="333638" y="830562"/>
                    </a:cubicBezTo>
                    <a:cubicBezTo>
                      <a:pt x="340441" y="840785"/>
                      <a:pt x="347884" y="850661"/>
                      <a:pt x="355108" y="860207"/>
                    </a:cubicBezTo>
                    <a:cubicBezTo>
                      <a:pt x="369025" y="878696"/>
                      <a:pt x="383418" y="897752"/>
                      <a:pt x="392690" y="9186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01" name="Graphic 4">
              <a:extLst>
                <a:ext uri="{FF2B5EF4-FFF2-40B4-BE49-F238E27FC236}">
                  <a16:creationId xmlns:a16="http://schemas.microsoft.com/office/drawing/2014/main" id="{87E50BDE-D566-9E48-1D61-60A8DF7BC514}"/>
                </a:ext>
              </a:extLst>
            </p:cNvPr>
            <p:cNvGrpSpPr/>
            <p:nvPr/>
          </p:nvGrpSpPr>
          <p:grpSpPr>
            <a:xfrm>
              <a:off x="4826027" y="2647977"/>
              <a:ext cx="225905" cy="85584"/>
              <a:chOff x="4826027" y="2647977"/>
              <a:chExt cx="225905" cy="85584"/>
            </a:xfrm>
          </p:grpSpPr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C1361B97-A32E-74E7-7B82-CAE744806718}"/>
                  </a:ext>
                </a:extLst>
              </p:cNvPr>
              <p:cNvSpPr/>
              <p:nvPr/>
            </p:nvSpPr>
            <p:spPr>
              <a:xfrm>
                <a:off x="4830598" y="2652566"/>
                <a:ext cx="216789" cy="76424"/>
              </a:xfrm>
              <a:custGeom>
                <a:avLst/>
                <a:gdLst>
                  <a:gd name="connsiteX0" fmla="*/ 71689 w 216789"/>
                  <a:gd name="connsiteY0" fmla="*/ 4150 h 76424"/>
                  <a:gd name="connsiteX1" fmla="*/ 10443 w 216789"/>
                  <a:gd name="connsiteY1" fmla="*/ 11154 h 76424"/>
                  <a:gd name="connsiteX2" fmla="*/ 695 w 216789"/>
                  <a:gd name="connsiteY2" fmla="*/ 28802 h 76424"/>
                  <a:gd name="connsiteX3" fmla="*/ 0 w 216789"/>
                  <a:gd name="connsiteY3" fmla="*/ 30046 h 76424"/>
                  <a:gd name="connsiteX4" fmla="*/ 86777 w 216789"/>
                  <a:gd name="connsiteY4" fmla="*/ 23060 h 76424"/>
                  <a:gd name="connsiteX5" fmla="*/ 213677 w 216789"/>
                  <a:gd name="connsiteY5" fmla="*/ 76424 h 76424"/>
                  <a:gd name="connsiteX6" fmla="*/ 216567 w 216789"/>
                  <a:gd name="connsiteY6" fmla="*/ 44749 h 76424"/>
                  <a:gd name="connsiteX7" fmla="*/ 158429 w 216789"/>
                  <a:gd name="connsiteY7" fmla="*/ 19274 h 76424"/>
                  <a:gd name="connsiteX8" fmla="*/ 71689 w 216789"/>
                  <a:gd name="connsiteY8" fmla="*/ 4150 h 7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789" h="76424">
                    <a:moveTo>
                      <a:pt x="71689" y="4150"/>
                    </a:moveTo>
                    <a:cubicBezTo>
                      <a:pt x="50036" y="-6713"/>
                      <a:pt x="31821" y="6674"/>
                      <a:pt x="10443" y="11154"/>
                    </a:cubicBezTo>
                    <a:cubicBezTo>
                      <a:pt x="7096" y="16531"/>
                      <a:pt x="3804" y="22401"/>
                      <a:pt x="695" y="28802"/>
                    </a:cubicBezTo>
                    <a:cubicBezTo>
                      <a:pt x="476" y="29241"/>
                      <a:pt x="219" y="29625"/>
                      <a:pt x="0" y="30046"/>
                    </a:cubicBezTo>
                    <a:cubicBezTo>
                      <a:pt x="28932" y="28857"/>
                      <a:pt x="57845" y="25968"/>
                      <a:pt x="86777" y="23060"/>
                    </a:cubicBezTo>
                    <a:cubicBezTo>
                      <a:pt x="138349" y="19603"/>
                      <a:pt x="171121" y="72767"/>
                      <a:pt x="213677" y="76424"/>
                    </a:cubicBezTo>
                    <a:cubicBezTo>
                      <a:pt x="213677" y="76424"/>
                      <a:pt x="217774" y="63440"/>
                      <a:pt x="216567" y="44749"/>
                    </a:cubicBezTo>
                    <a:cubicBezTo>
                      <a:pt x="194328" y="39976"/>
                      <a:pt x="173773" y="24413"/>
                      <a:pt x="158429" y="19274"/>
                    </a:cubicBezTo>
                    <a:cubicBezTo>
                      <a:pt x="132021" y="11721"/>
                      <a:pt x="98079" y="19274"/>
                      <a:pt x="71689" y="41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3DECFC07-26A7-61B2-3F06-7867B9062601}"/>
                  </a:ext>
                </a:extLst>
              </p:cNvPr>
              <p:cNvSpPr/>
              <p:nvPr/>
            </p:nvSpPr>
            <p:spPr>
              <a:xfrm>
                <a:off x="4826027" y="2647977"/>
                <a:ext cx="225905" cy="85584"/>
              </a:xfrm>
              <a:custGeom>
                <a:avLst/>
                <a:gdLst>
                  <a:gd name="connsiteX0" fmla="*/ 218248 w 225905"/>
                  <a:gd name="connsiteY0" fmla="*/ 85584 h 85584"/>
                  <a:gd name="connsiteX1" fmla="*/ 217864 w 225905"/>
                  <a:gd name="connsiteY1" fmla="*/ 85566 h 85584"/>
                  <a:gd name="connsiteX2" fmla="*/ 161903 w 225905"/>
                  <a:gd name="connsiteY2" fmla="*/ 59670 h 85584"/>
                  <a:gd name="connsiteX3" fmla="*/ 91659 w 225905"/>
                  <a:gd name="connsiteY3" fmla="*/ 32202 h 85584"/>
                  <a:gd name="connsiteX4" fmla="*/ 4772 w 225905"/>
                  <a:gd name="connsiteY4" fmla="*/ 39188 h 85584"/>
                  <a:gd name="connsiteX5" fmla="*/ 712 w 225905"/>
                  <a:gd name="connsiteY5" fmla="*/ 37066 h 85584"/>
                  <a:gd name="connsiteX6" fmla="*/ 530 w 225905"/>
                  <a:gd name="connsiteY6" fmla="*/ 32494 h 85584"/>
                  <a:gd name="connsiteX7" fmla="*/ 932 w 225905"/>
                  <a:gd name="connsiteY7" fmla="*/ 31781 h 85584"/>
                  <a:gd name="connsiteX8" fmla="*/ 1151 w 225905"/>
                  <a:gd name="connsiteY8" fmla="*/ 31379 h 85584"/>
                  <a:gd name="connsiteX9" fmla="*/ 11137 w 225905"/>
                  <a:gd name="connsiteY9" fmla="*/ 13310 h 85584"/>
                  <a:gd name="connsiteX10" fmla="*/ 14081 w 225905"/>
                  <a:gd name="connsiteY10" fmla="*/ 11262 h 85584"/>
                  <a:gd name="connsiteX11" fmla="*/ 30997 w 225905"/>
                  <a:gd name="connsiteY11" fmla="*/ 6233 h 85584"/>
                  <a:gd name="connsiteX12" fmla="*/ 78308 w 225905"/>
                  <a:gd name="connsiteY12" fmla="*/ 4642 h 85584"/>
                  <a:gd name="connsiteX13" fmla="*/ 78528 w 225905"/>
                  <a:gd name="connsiteY13" fmla="*/ 4770 h 85584"/>
                  <a:gd name="connsiteX14" fmla="*/ 128710 w 225905"/>
                  <a:gd name="connsiteY14" fmla="*/ 15066 h 85584"/>
                  <a:gd name="connsiteX15" fmla="*/ 164244 w 225905"/>
                  <a:gd name="connsiteY15" fmla="*/ 19491 h 85584"/>
                  <a:gd name="connsiteX16" fmla="*/ 185586 w 225905"/>
                  <a:gd name="connsiteY16" fmla="*/ 29532 h 85584"/>
                  <a:gd name="connsiteX17" fmla="*/ 222070 w 225905"/>
                  <a:gd name="connsiteY17" fmla="*/ 44875 h 85584"/>
                  <a:gd name="connsiteX18" fmla="*/ 225673 w 225905"/>
                  <a:gd name="connsiteY18" fmla="*/ 49045 h 85584"/>
                  <a:gd name="connsiteX19" fmla="*/ 222583 w 225905"/>
                  <a:gd name="connsiteY19" fmla="*/ 82402 h 85584"/>
                  <a:gd name="connsiteX20" fmla="*/ 218248 w 225905"/>
                  <a:gd name="connsiteY20" fmla="*/ 85584 h 85584"/>
                  <a:gd name="connsiteX21" fmla="*/ 96139 w 225905"/>
                  <a:gd name="connsiteY21" fmla="*/ 22930 h 85584"/>
                  <a:gd name="connsiteX22" fmla="*/ 167024 w 225905"/>
                  <a:gd name="connsiteY22" fmla="*/ 52117 h 85584"/>
                  <a:gd name="connsiteX23" fmla="*/ 214792 w 225905"/>
                  <a:gd name="connsiteY23" fmla="*/ 76001 h 85584"/>
                  <a:gd name="connsiteX24" fmla="*/ 216730 w 225905"/>
                  <a:gd name="connsiteY24" fmla="*/ 52995 h 85584"/>
                  <a:gd name="connsiteX25" fmla="*/ 181306 w 225905"/>
                  <a:gd name="connsiteY25" fmla="*/ 37597 h 85584"/>
                  <a:gd name="connsiteX26" fmla="*/ 161555 w 225905"/>
                  <a:gd name="connsiteY26" fmla="*/ 28215 h 85584"/>
                  <a:gd name="connsiteX27" fmla="*/ 128271 w 225905"/>
                  <a:gd name="connsiteY27" fmla="*/ 24192 h 85584"/>
                  <a:gd name="connsiteX28" fmla="*/ 74120 w 225905"/>
                  <a:gd name="connsiteY28" fmla="*/ 12762 h 85584"/>
                  <a:gd name="connsiteX29" fmla="*/ 33978 w 225905"/>
                  <a:gd name="connsiteY29" fmla="*/ 14883 h 85584"/>
                  <a:gd name="connsiteX30" fmla="*/ 17921 w 225905"/>
                  <a:gd name="connsiteY30" fmla="*/ 19766 h 85584"/>
                  <a:gd name="connsiteX31" fmla="*/ 12289 w 225905"/>
                  <a:gd name="connsiteY31" fmla="*/ 29696 h 85584"/>
                  <a:gd name="connsiteX32" fmla="*/ 90909 w 225905"/>
                  <a:gd name="connsiteY32" fmla="*/ 23094 h 85584"/>
                  <a:gd name="connsiteX33" fmla="*/ 96139 w 225905"/>
                  <a:gd name="connsiteY33" fmla="*/ 22930 h 8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5905" h="85584">
                    <a:moveTo>
                      <a:pt x="218248" y="85584"/>
                    </a:moveTo>
                    <a:cubicBezTo>
                      <a:pt x="218120" y="85584"/>
                      <a:pt x="217992" y="85584"/>
                      <a:pt x="217864" y="85566"/>
                    </a:cubicBezTo>
                    <a:cubicBezTo>
                      <a:pt x="197656" y="83829"/>
                      <a:pt x="180282" y="72088"/>
                      <a:pt x="161903" y="59670"/>
                    </a:cubicBezTo>
                    <a:cubicBezTo>
                      <a:pt x="140616" y="45278"/>
                      <a:pt x="118597" y="30391"/>
                      <a:pt x="91659" y="32202"/>
                    </a:cubicBezTo>
                    <a:cubicBezTo>
                      <a:pt x="63459" y="35036"/>
                      <a:pt x="34143" y="37981"/>
                      <a:pt x="4772" y="39188"/>
                    </a:cubicBezTo>
                    <a:cubicBezTo>
                      <a:pt x="3090" y="39279"/>
                      <a:pt x="1590" y="38438"/>
                      <a:pt x="712" y="37066"/>
                    </a:cubicBezTo>
                    <a:cubicBezTo>
                      <a:pt x="-165" y="35676"/>
                      <a:pt x="-239" y="33939"/>
                      <a:pt x="530" y="32494"/>
                    </a:cubicBezTo>
                    <a:lnTo>
                      <a:pt x="932" y="31781"/>
                    </a:lnTo>
                    <a:cubicBezTo>
                      <a:pt x="932" y="31781"/>
                      <a:pt x="1151" y="31379"/>
                      <a:pt x="1151" y="31379"/>
                    </a:cubicBezTo>
                    <a:cubicBezTo>
                      <a:pt x="4151" y="25197"/>
                      <a:pt x="7516" y="19126"/>
                      <a:pt x="11137" y="13310"/>
                    </a:cubicBezTo>
                    <a:cubicBezTo>
                      <a:pt x="11795" y="12250"/>
                      <a:pt x="12856" y="11518"/>
                      <a:pt x="14081" y="11262"/>
                    </a:cubicBezTo>
                    <a:cubicBezTo>
                      <a:pt x="19823" y="10055"/>
                      <a:pt x="25511" y="8116"/>
                      <a:pt x="30997" y="6233"/>
                    </a:cubicBezTo>
                    <a:cubicBezTo>
                      <a:pt x="45756" y="1185"/>
                      <a:pt x="61026" y="-4027"/>
                      <a:pt x="78308" y="4642"/>
                    </a:cubicBezTo>
                    <a:cubicBezTo>
                      <a:pt x="78382" y="4678"/>
                      <a:pt x="78455" y="4715"/>
                      <a:pt x="78528" y="4770"/>
                    </a:cubicBezTo>
                    <a:cubicBezTo>
                      <a:pt x="93359" y="13274"/>
                      <a:pt x="111336" y="14188"/>
                      <a:pt x="128710" y="15066"/>
                    </a:cubicBezTo>
                    <a:cubicBezTo>
                      <a:pt x="140707" y="15669"/>
                      <a:pt x="153125" y="16291"/>
                      <a:pt x="164244" y="19491"/>
                    </a:cubicBezTo>
                    <a:cubicBezTo>
                      <a:pt x="170864" y="21704"/>
                      <a:pt x="178015" y="25508"/>
                      <a:pt x="185586" y="29532"/>
                    </a:cubicBezTo>
                    <a:cubicBezTo>
                      <a:pt x="196687" y="35439"/>
                      <a:pt x="209269" y="42132"/>
                      <a:pt x="222070" y="44875"/>
                    </a:cubicBezTo>
                    <a:cubicBezTo>
                      <a:pt x="224064" y="45314"/>
                      <a:pt x="225545" y="47015"/>
                      <a:pt x="225673" y="49045"/>
                    </a:cubicBezTo>
                    <a:cubicBezTo>
                      <a:pt x="226917" y="68375"/>
                      <a:pt x="222765" y="81835"/>
                      <a:pt x="222583" y="82402"/>
                    </a:cubicBezTo>
                    <a:cubicBezTo>
                      <a:pt x="221997" y="84304"/>
                      <a:pt x="220223" y="85584"/>
                      <a:pt x="218248" y="85584"/>
                    </a:cubicBezTo>
                    <a:close/>
                    <a:moveTo>
                      <a:pt x="96139" y="22930"/>
                    </a:moveTo>
                    <a:cubicBezTo>
                      <a:pt x="123846" y="22930"/>
                      <a:pt x="145773" y="37743"/>
                      <a:pt x="167024" y="52117"/>
                    </a:cubicBezTo>
                    <a:cubicBezTo>
                      <a:pt x="183135" y="62999"/>
                      <a:pt x="198424" y="73331"/>
                      <a:pt x="214792" y="76001"/>
                    </a:cubicBezTo>
                    <a:cubicBezTo>
                      <a:pt x="215743" y="71539"/>
                      <a:pt x="217060" y="63328"/>
                      <a:pt x="216730" y="52995"/>
                    </a:cubicBezTo>
                    <a:cubicBezTo>
                      <a:pt x="203965" y="49648"/>
                      <a:pt x="191987" y="43284"/>
                      <a:pt x="181306" y="37597"/>
                    </a:cubicBezTo>
                    <a:cubicBezTo>
                      <a:pt x="174083" y="33756"/>
                      <a:pt x="167261" y="30117"/>
                      <a:pt x="161555" y="28215"/>
                    </a:cubicBezTo>
                    <a:cubicBezTo>
                      <a:pt x="151643" y="25380"/>
                      <a:pt x="140287" y="24795"/>
                      <a:pt x="128271" y="24192"/>
                    </a:cubicBezTo>
                    <a:cubicBezTo>
                      <a:pt x="109874" y="23259"/>
                      <a:pt x="90836" y="22308"/>
                      <a:pt x="74120" y="12762"/>
                    </a:cubicBezTo>
                    <a:cubicBezTo>
                      <a:pt x="60331" y="5904"/>
                      <a:pt x="48115" y="10055"/>
                      <a:pt x="33978" y="14883"/>
                    </a:cubicBezTo>
                    <a:cubicBezTo>
                      <a:pt x="28821" y="16639"/>
                      <a:pt x="23499" y="18467"/>
                      <a:pt x="17921" y="19766"/>
                    </a:cubicBezTo>
                    <a:cubicBezTo>
                      <a:pt x="15946" y="23003"/>
                      <a:pt x="14063" y="26331"/>
                      <a:pt x="12289" y="29696"/>
                    </a:cubicBezTo>
                    <a:cubicBezTo>
                      <a:pt x="38770" y="28325"/>
                      <a:pt x="65233" y="25673"/>
                      <a:pt x="90909" y="23094"/>
                    </a:cubicBezTo>
                    <a:cubicBezTo>
                      <a:pt x="92665" y="22985"/>
                      <a:pt x="94420" y="22930"/>
                      <a:pt x="96139" y="229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04" name="Graphic 4">
              <a:extLst>
                <a:ext uri="{FF2B5EF4-FFF2-40B4-BE49-F238E27FC236}">
                  <a16:creationId xmlns:a16="http://schemas.microsoft.com/office/drawing/2014/main" id="{86505931-9D84-BCDD-7F43-7FC2B30F0C33}"/>
                </a:ext>
              </a:extLst>
            </p:cNvPr>
            <p:cNvGrpSpPr/>
            <p:nvPr/>
          </p:nvGrpSpPr>
          <p:grpSpPr>
            <a:xfrm>
              <a:off x="4836490" y="2598266"/>
              <a:ext cx="215237" cy="103621"/>
              <a:chOff x="4836490" y="2598266"/>
              <a:chExt cx="215237" cy="103621"/>
            </a:xfrm>
          </p:grpSpPr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99030E31-49E0-267C-14FA-CC43DD11B721}"/>
                  </a:ext>
                </a:extLst>
              </p:cNvPr>
              <p:cNvSpPr/>
              <p:nvPr/>
            </p:nvSpPr>
            <p:spPr>
              <a:xfrm>
                <a:off x="4841059" y="2602990"/>
                <a:ext cx="206105" cy="94325"/>
              </a:xfrm>
              <a:custGeom>
                <a:avLst/>
                <a:gdLst>
                  <a:gd name="connsiteX0" fmla="*/ 48609 w 206105"/>
                  <a:gd name="connsiteY0" fmla="*/ 10804 h 94325"/>
                  <a:gd name="connsiteX1" fmla="*/ 0 w 206105"/>
                  <a:gd name="connsiteY1" fmla="*/ 60712 h 94325"/>
                  <a:gd name="connsiteX2" fmla="*/ 61246 w 206105"/>
                  <a:gd name="connsiteY2" fmla="*/ 53707 h 94325"/>
                  <a:gd name="connsiteX3" fmla="*/ 147968 w 206105"/>
                  <a:gd name="connsiteY3" fmla="*/ 68850 h 94325"/>
                  <a:gd name="connsiteX4" fmla="*/ 206106 w 206105"/>
                  <a:gd name="connsiteY4" fmla="*/ 94325 h 94325"/>
                  <a:gd name="connsiteX5" fmla="*/ 174157 w 206105"/>
                  <a:gd name="connsiteY5" fmla="*/ 25196 h 94325"/>
                  <a:gd name="connsiteX6" fmla="*/ 48609 w 206105"/>
                  <a:gd name="connsiteY6" fmla="*/ 10804 h 9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105" h="94325">
                    <a:moveTo>
                      <a:pt x="48609" y="10804"/>
                    </a:moveTo>
                    <a:cubicBezTo>
                      <a:pt x="48609" y="10804"/>
                      <a:pt x="22695" y="24282"/>
                      <a:pt x="0" y="60712"/>
                    </a:cubicBezTo>
                    <a:cubicBezTo>
                      <a:pt x="21360" y="56231"/>
                      <a:pt x="39575" y="42844"/>
                      <a:pt x="61246" y="53707"/>
                    </a:cubicBezTo>
                    <a:cubicBezTo>
                      <a:pt x="87636" y="68850"/>
                      <a:pt x="121579" y="61278"/>
                      <a:pt x="147968" y="68850"/>
                    </a:cubicBezTo>
                    <a:cubicBezTo>
                      <a:pt x="163312" y="73989"/>
                      <a:pt x="183886" y="89552"/>
                      <a:pt x="206106" y="94325"/>
                    </a:cubicBezTo>
                    <a:cubicBezTo>
                      <a:pt x="204844" y="74775"/>
                      <a:pt x="197803" y="48989"/>
                      <a:pt x="174157" y="25196"/>
                    </a:cubicBezTo>
                    <a:cubicBezTo>
                      <a:pt x="127888" y="-21310"/>
                      <a:pt x="48609" y="10804"/>
                      <a:pt x="48609" y="108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D30441FF-615C-0939-492D-01D147F021B7}"/>
                  </a:ext>
                </a:extLst>
              </p:cNvPr>
              <p:cNvSpPr/>
              <p:nvPr/>
            </p:nvSpPr>
            <p:spPr>
              <a:xfrm>
                <a:off x="4836490" y="2598266"/>
                <a:ext cx="215237" cy="103621"/>
              </a:xfrm>
              <a:custGeom>
                <a:avLst/>
                <a:gdLst>
                  <a:gd name="connsiteX0" fmla="*/ 210656 w 215237"/>
                  <a:gd name="connsiteY0" fmla="*/ 103621 h 103621"/>
                  <a:gd name="connsiteX1" fmla="*/ 209705 w 215237"/>
                  <a:gd name="connsiteY1" fmla="*/ 103512 h 103621"/>
                  <a:gd name="connsiteX2" fmla="*/ 170825 w 215237"/>
                  <a:gd name="connsiteY2" fmla="*/ 87290 h 103621"/>
                  <a:gd name="connsiteX3" fmla="*/ 151074 w 215237"/>
                  <a:gd name="connsiteY3" fmla="*/ 77908 h 103621"/>
                  <a:gd name="connsiteX4" fmla="*/ 117790 w 215237"/>
                  <a:gd name="connsiteY4" fmla="*/ 73885 h 103621"/>
                  <a:gd name="connsiteX5" fmla="*/ 63530 w 215237"/>
                  <a:gd name="connsiteY5" fmla="*/ 62400 h 103621"/>
                  <a:gd name="connsiteX6" fmla="*/ 23497 w 215237"/>
                  <a:gd name="connsiteY6" fmla="*/ 64595 h 103621"/>
                  <a:gd name="connsiteX7" fmla="*/ 5502 w 215237"/>
                  <a:gd name="connsiteY7" fmla="*/ 69917 h 103621"/>
                  <a:gd name="connsiteX8" fmla="*/ 820 w 215237"/>
                  <a:gd name="connsiteY8" fmla="*/ 68069 h 103621"/>
                  <a:gd name="connsiteX9" fmla="*/ 692 w 215237"/>
                  <a:gd name="connsiteY9" fmla="*/ 63022 h 103621"/>
                  <a:gd name="connsiteX10" fmla="*/ 51075 w 215237"/>
                  <a:gd name="connsiteY10" fmla="*/ 11468 h 103621"/>
                  <a:gd name="connsiteX11" fmla="*/ 51478 w 215237"/>
                  <a:gd name="connsiteY11" fmla="*/ 11285 h 103621"/>
                  <a:gd name="connsiteX12" fmla="*/ 181963 w 215237"/>
                  <a:gd name="connsiteY12" fmla="*/ 26702 h 103621"/>
                  <a:gd name="connsiteX13" fmla="*/ 215228 w 215237"/>
                  <a:gd name="connsiteY13" fmla="*/ 98757 h 103621"/>
                  <a:gd name="connsiteX14" fmla="*/ 213656 w 215237"/>
                  <a:gd name="connsiteY14" fmla="*/ 102506 h 103621"/>
                  <a:gd name="connsiteX15" fmla="*/ 210656 w 215237"/>
                  <a:gd name="connsiteY15" fmla="*/ 103621 h 103621"/>
                  <a:gd name="connsiteX16" fmla="*/ 48533 w 215237"/>
                  <a:gd name="connsiteY16" fmla="*/ 49727 h 103621"/>
                  <a:gd name="connsiteX17" fmla="*/ 67845 w 215237"/>
                  <a:gd name="connsiteY17" fmla="*/ 54372 h 103621"/>
                  <a:gd name="connsiteX18" fmla="*/ 118247 w 215237"/>
                  <a:gd name="connsiteY18" fmla="*/ 64778 h 103621"/>
                  <a:gd name="connsiteX19" fmla="*/ 153781 w 215237"/>
                  <a:gd name="connsiteY19" fmla="*/ 69203 h 103621"/>
                  <a:gd name="connsiteX20" fmla="*/ 175123 w 215237"/>
                  <a:gd name="connsiteY20" fmla="*/ 79243 h 103621"/>
                  <a:gd name="connsiteX21" fmla="*/ 205481 w 215237"/>
                  <a:gd name="connsiteY21" fmla="*/ 92978 h 103621"/>
                  <a:gd name="connsiteX22" fmla="*/ 175470 w 215237"/>
                  <a:gd name="connsiteY22" fmla="*/ 33158 h 103621"/>
                  <a:gd name="connsiteX23" fmla="*/ 55117 w 215237"/>
                  <a:gd name="connsiteY23" fmla="*/ 19679 h 103621"/>
                  <a:gd name="connsiteX24" fmla="*/ 15249 w 215237"/>
                  <a:gd name="connsiteY24" fmla="*/ 57737 h 103621"/>
                  <a:gd name="connsiteX25" fmla="*/ 20553 w 215237"/>
                  <a:gd name="connsiteY25" fmla="*/ 55944 h 103621"/>
                  <a:gd name="connsiteX26" fmla="*/ 48533 w 215237"/>
                  <a:gd name="connsiteY26" fmla="*/ 49727 h 10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15237" h="103621">
                    <a:moveTo>
                      <a:pt x="210656" y="103621"/>
                    </a:moveTo>
                    <a:cubicBezTo>
                      <a:pt x="210346" y="103621"/>
                      <a:pt x="210016" y="103585"/>
                      <a:pt x="209705" y="103512"/>
                    </a:cubicBezTo>
                    <a:cubicBezTo>
                      <a:pt x="195642" y="100494"/>
                      <a:pt x="182456" y="93490"/>
                      <a:pt x="170825" y="87290"/>
                    </a:cubicBezTo>
                    <a:cubicBezTo>
                      <a:pt x="163601" y="83450"/>
                      <a:pt x="156780" y="79810"/>
                      <a:pt x="151074" y="77908"/>
                    </a:cubicBezTo>
                    <a:cubicBezTo>
                      <a:pt x="141162" y="75074"/>
                      <a:pt x="129805" y="74489"/>
                      <a:pt x="117790" y="73885"/>
                    </a:cubicBezTo>
                    <a:cubicBezTo>
                      <a:pt x="99337" y="72952"/>
                      <a:pt x="80263" y="71983"/>
                      <a:pt x="63530" y="62400"/>
                    </a:cubicBezTo>
                    <a:cubicBezTo>
                      <a:pt x="49923" y="55579"/>
                      <a:pt x="37670" y="59749"/>
                      <a:pt x="23497" y="64595"/>
                    </a:cubicBezTo>
                    <a:cubicBezTo>
                      <a:pt x="17736" y="66552"/>
                      <a:pt x="11793" y="68600"/>
                      <a:pt x="5502" y="69917"/>
                    </a:cubicBezTo>
                    <a:cubicBezTo>
                      <a:pt x="3691" y="70301"/>
                      <a:pt x="1862" y="69569"/>
                      <a:pt x="820" y="68069"/>
                    </a:cubicBezTo>
                    <a:cubicBezTo>
                      <a:pt x="-222" y="66570"/>
                      <a:pt x="-277" y="64595"/>
                      <a:pt x="692" y="63022"/>
                    </a:cubicBezTo>
                    <a:cubicBezTo>
                      <a:pt x="23790" y="25952"/>
                      <a:pt x="49978" y="12035"/>
                      <a:pt x="51075" y="11468"/>
                    </a:cubicBezTo>
                    <a:cubicBezTo>
                      <a:pt x="51203" y="11395"/>
                      <a:pt x="51331" y="11340"/>
                      <a:pt x="51478" y="11285"/>
                    </a:cubicBezTo>
                    <a:cubicBezTo>
                      <a:pt x="54824" y="9932"/>
                      <a:pt x="134139" y="-21432"/>
                      <a:pt x="181963" y="26702"/>
                    </a:cubicBezTo>
                    <a:cubicBezTo>
                      <a:pt x="207273" y="52159"/>
                      <a:pt x="214021" y="79938"/>
                      <a:pt x="215228" y="98757"/>
                    </a:cubicBezTo>
                    <a:cubicBezTo>
                      <a:pt x="215320" y="100183"/>
                      <a:pt x="214735" y="101573"/>
                      <a:pt x="213656" y="102506"/>
                    </a:cubicBezTo>
                    <a:cubicBezTo>
                      <a:pt x="212814" y="103237"/>
                      <a:pt x="211754" y="103621"/>
                      <a:pt x="210656" y="103621"/>
                    </a:cubicBezTo>
                    <a:close/>
                    <a:moveTo>
                      <a:pt x="48533" y="49727"/>
                    </a:moveTo>
                    <a:cubicBezTo>
                      <a:pt x="54733" y="49727"/>
                      <a:pt x="61134" y="50988"/>
                      <a:pt x="67845" y="54372"/>
                    </a:cubicBezTo>
                    <a:cubicBezTo>
                      <a:pt x="82915" y="63004"/>
                      <a:pt x="100873" y="63900"/>
                      <a:pt x="118247" y="64778"/>
                    </a:cubicBezTo>
                    <a:cubicBezTo>
                      <a:pt x="130244" y="65381"/>
                      <a:pt x="142662" y="66003"/>
                      <a:pt x="153781" y="69203"/>
                    </a:cubicBezTo>
                    <a:cubicBezTo>
                      <a:pt x="160401" y="71416"/>
                      <a:pt x="167552" y="75220"/>
                      <a:pt x="175123" y="79243"/>
                    </a:cubicBezTo>
                    <a:cubicBezTo>
                      <a:pt x="184450" y="84200"/>
                      <a:pt x="194819" y="89723"/>
                      <a:pt x="205481" y="92978"/>
                    </a:cubicBezTo>
                    <a:cubicBezTo>
                      <a:pt x="203305" y="76153"/>
                      <a:pt x="196044" y="53860"/>
                      <a:pt x="175470" y="33158"/>
                    </a:cubicBezTo>
                    <a:cubicBezTo>
                      <a:pt x="133079" y="-9472"/>
                      <a:pt x="59689" y="17924"/>
                      <a:pt x="55117" y="19679"/>
                    </a:cubicBezTo>
                    <a:cubicBezTo>
                      <a:pt x="53051" y="20832"/>
                      <a:pt x="34031" y="31823"/>
                      <a:pt x="15249" y="57737"/>
                    </a:cubicBezTo>
                    <a:cubicBezTo>
                      <a:pt x="17023" y="57152"/>
                      <a:pt x="18797" y="56548"/>
                      <a:pt x="20553" y="55944"/>
                    </a:cubicBezTo>
                    <a:cubicBezTo>
                      <a:pt x="29569" y="52872"/>
                      <a:pt x="38786" y="49727"/>
                      <a:pt x="48533" y="497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07" name="Graphic 4">
              <a:extLst>
                <a:ext uri="{FF2B5EF4-FFF2-40B4-BE49-F238E27FC236}">
                  <a16:creationId xmlns:a16="http://schemas.microsoft.com/office/drawing/2014/main" id="{732B978B-D32B-4784-0FA7-0978ABDA2B86}"/>
                </a:ext>
              </a:extLst>
            </p:cNvPr>
            <p:cNvGrpSpPr/>
            <p:nvPr/>
          </p:nvGrpSpPr>
          <p:grpSpPr>
            <a:xfrm>
              <a:off x="4977796" y="3654160"/>
              <a:ext cx="360348" cy="539076"/>
              <a:chOff x="4977796" y="3654160"/>
              <a:chExt cx="360348" cy="539076"/>
            </a:xfrm>
          </p:grpSpPr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2910BE46-28D1-667A-7620-83B4328432A1}"/>
                  </a:ext>
                </a:extLst>
              </p:cNvPr>
              <p:cNvSpPr/>
              <p:nvPr/>
            </p:nvSpPr>
            <p:spPr>
              <a:xfrm>
                <a:off x="4982352" y="3658733"/>
                <a:ext cx="351198" cy="529931"/>
              </a:xfrm>
              <a:custGeom>
                <a:avLst/>
                <a:gdLst>
                  <a:gd name="connsiteX0" fmla="*/ 345021 w 351198"/>
                  <a:gd name="connsiteY0" fmla="*/ 450781 h 529931"/>
                  <a:gd name="connsiteX1" fmla="*/ 323112 w 351198"/>
                  <a:gd name="connsiteY1" fmla="*/ 431816 h 529931"/>
                  <a:gd name="connsiteX2" fmla="*/ 320168 w 351198"/>
                  <a:gd name="connsiteY2" fmla="*/ 423221 h 529931"/>
                  <a:gd name="connsiteX3" fmla="*/ 248680 w 351198"/>
                  <a:gd name="connsiteY3" fmla="*/ 192353 h 529931"/>
                  <a:gd name="connsiteX4" fmla="*/ 160934 w 351198"/>
                  <a:gd name="connsiteY4" fmla="*/ 0 h 529931"/>
                  <a:gd name="connsiteX5" fmla="*/ 0 w 351198"/>
                  <a:gd name="connsiteY5" fmla="*/ 63734 h 529931"/>
                  <a:gd name="connsiteX6" fmla="*/ 42757 w 351198"/>
                  <a:gd name="connsiteY6" fmla="*/ 115909 h 529931"/>
                  <a:gd name="connsiteX7" fmla="*/ 118744 w 351198"/>
                  <a:gd name="connsiteY7" fmla="*/ 262122 h 529931"/>
                  <a:gd name="connsiteX8" fmla="*/ 178216 w 351198"/>
                  <a:gd name="connsiteY8" fmla="*/ 364023 h 529931"/>
                  <a:gd name="connsiteX9" fmla="*/ 239280 w 351198"/>
                  <a:gd name="connsiteY9" fmla="*/ 460675 h 529931"/>
                  <a:gd name="connsiteX10" fmla="*/ 266182 w 351198"/>
                  <a:gd name="connsiteY10" fmla="*/ 529931 h 529931"/>
                  <a:gd name="connsiteX11" fmla="*/ 345021 w 351198"/>
                  <a:gd name="connsiteY11" fmla="*/ 450781 h 529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198" h="529931">
                    <a:moveTo>
                      <a:pt x="345021" y="450781"/>
                    </a:moveTo>
                    <a:cubicBezTo>
                      <a:pt x="335329" y="447800"/>
                      <a:pt x="327447" y="440869"/>
                      <a:pt x="323112" y="431816"/>
                    </a:cubicBezTo>
                    <a:cubicBezTo>
                      <a:pt x="321814" y="429110"/>
                      <a:pt x="320771" y="426257"/>
                      <a:pt x="320168" y="423221"/>
                    </a:cubicBezTo>
                    <a:cubicBezTo>
                      <a:pt x="309908" y="371118"/>
                      <a:pt x="282952" y="247528"/>
                      <a:pt x="248680" y="192353"/>
                    </a:cubicBezTo>
                    <a:cubicBezTo>
                      <a:pt x="224375" y="153253"/>
                      <a:pt x="188366" y="68324"/>
                      <a:pt x="160934" y="0"/>
                    </a:cubicBezTo>
                    <a:cubicBezTo>
                      <a:pt x="120865" y="42410"/>
                      <a:pt x="57863" y="54827"/>
                      <a:pt x="0" y="63734"/>
                    </a:cubicBezTo>
                    <a:cubicBezTo>
                      <a:pt x="11320" y="79425"/>
                      <a:pt x="25896" y="98042"/>
                      <a:pt x="42757" y="115909"/>
                    </a:cubicBezTo>
                    <a:cubicBezTo>
                      <a:pt x="83503" y="159106"/>
                      <a:pt x="118744" y="262122"/>
                      <a:pt x="118744" y="262122"/>
                    </a:cubicBezTo>
                    <a:cubicBezTo>
                      <a:pt x="118744" y="262122"/>
                      <a:pt x="134161" y="333006"/>
                      <a:pt x="178216" y="364023"/>
                    </a:cubicBezTo>
                    <a:cubicBezTo>
                      <a:pt x="199979" y="379348"/>
                      <a:pt x="222291" y="421721"/>
                      <a:pt x="239280" y="460675"/>
                    </a:cubicBezTo>
                    <a:cubicBezTo>
                      <a:pt x="252137" y="490136"/>
                      <a:pt x="261939" y="517568"/>
                      <a:pt x="266182" y="529931"/>
                    </a:cubicBezTo>
                    <a:cubicBezTo>
                      <a:pt x="303965" y="508882"/>
                      <a:pt x="372033" y="504346"/>
                      <a:pt x="345021" y="4507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4F3D4477-0281-688B-B3E7-6DCD6CE8AE74}"/>
                  </a:ext>
                </a:extLst>
              </p:cNvPr>
              <p:cNvSpPr/>
              <p:nvPr/>
            </p:nvSpPr>
            <p:spPr>
              <a:xfrm>
                <a:off x="4977796" y="3654160"/>
                <a:ext cx="360348" cy="539076"/>
              </a:xfrm>
              <a:custGeom>
                <a:avLst/>
                <a:gdLst>
                  <a:gd name="connsiteX0" fmla="*/ 270737 w 360348"/>
                  <a:gd name="connsiteY0" fmla="*/ 539076 h 539076"/>
                  <a:gd name="connsiteX1" fmla="*/ 269110 w 360348"/>
                  <a:gd name="connsiteY1" fmla="*/ 538765 h 539076"/>
                  <a:gd name="connsiteX2" fmla="*/ 266422 w 360348"/>
                  <a:gd name="connsiteY2" fmla="*/ 535986 h 539076"/>
                  <a:gd name="connsiteX3" fmla="*/ 239648 w 360348"/>
                  <a:gd name="connsiteY3" fmla="*/ 467077 h 539076"/>
                  <a:gd name="connsiteX4" fmla="*/ 180139 w 360348"/>
                  <a:gd name="connsiteY4" fmla="*/ 372326 h 539076"/>
                  <a:gd name="connsiteX5" fmla="*/ 118892 w 360348"/>
                  <a:gd name="connsiteY5" fmla="*/ 267938 h 539076"/>
                  <a:gd name="connsiteX6" fmla="*/ 43985 w 360348"/>
                  <a:gd name="connsiteY6" fmla="*/ 123628 h 539076"/>
                  <a:gd name="connsiteX7" fmla="*/ 862 w 360348"/>
                  <a:gd name="connsiteY7" fmla="*/ 70977 h 539076"/>
                  <a:gd name="connsiteX8" fmla="*/ 349 w 360348"/>
                  <a:gd name="connsiteY8" fmla="*/ 66533 h 539076"/>
                  <a:gd name="connsiteX9" fmla="*/ 3879 w 360348"/>
                  <a:gd name="connsiteY9" fmla="*/ 63790 h 539076"/>
                  <a:gd name="connsiteX10" fmla="*/ 162180 w 360348"/>
                  <a:gd name="connsiteY10" fmla="*/ 1428 h 539076"/>
                  <a:gd name="connsiteX11" fmla="*/ 166350 w 360348"/>
                  <a:gd name="connsiteY11" fmla="*/ 74 h 539076"/>
                  <a:gd name="connsiteX12" fmla="*/ 169733 w 360348"/>
                  <a:gd name="connsiteY12" fmla="*/ 2872 h 539076"/>
                  <a:gd name="connsiteX13" fmla="*/ 257113 w 360348"/>
                  <a:gd name="connsiteY13" fmla="*/ 194512 h 539076"/>
                  <a:gd name="connsiteX14" fmla="*/ 329204 w 360348"/>
                  <a:gd name="connsiteY14" fmla="*/ 426898 h 539076"/>
                  <a:gd name="connsiteX15" fmla="*/ 331783 w 360348"/>
                  <a:gd name="connsiteY15" fmla="*/ 434414 h 539076"/>
                  <a:gd name="connsiteX16" fmla="*/ 350912 w 360348"/>
                  <a:gd name="connsiteY16" fmla="*/ 450983 h 539076"/>
                  <a:gd name="connsiteX17" fmla="*/ 353655 w 360348"/>
                  <a:gd name="connsiteY17" fmla="*/ 453287 h 539076"/>
                  <a:gd name="connsiteX18" fmla="*/ 358172 w 360348"/>
                  <a:gd name="connsiteY18" fmla="*/ 489187 h 539076"/>
                  <a:gd name="connsiteX19" fmla="*/ 304077 w 360348"/>
                  <a:gd name="connsiteY19" fmla="*/ 525196 h 539076"/>
                  <a:gd name="connsiteX20" fmla="*/ 272969 w 360348"/>
                  <a:gd name="connsiteY20" fmla="*/ 538510 h 539076"/>
                  <a:gd name="connsiteX21" fmla="*/ 270737 w 360348"/>
                  <a:gd name="connsiteY21" fmla="*/ 539076 h 539076"/>
                  <a:gd name="connsiteX22" fmla="*/ 12676 w 360348"/>
                  <a:gd name="connsiteY22" fmla="*/ 71654 h 539076"/>
                  <a:gd name="connsiteX23" fmla="*/ 50641 w 360348"/>
                  <a:gd name="connsiteY23" fmla="*/ 117337 h 539076"/>
                  <a:gd name="connsiteX24" fmla="*/ 127634 w 360348"/>
                  <a:gd name="connsiteY24" fmla="*/ 265213 h 539076"/>
                  <a:gd name="connsiteX25" fmla="*/ 127780 w 360348"/>
                  <a:gd name="connsiteY25" fmla="*/ 265726 h 539076"/>
                  <a:gd name="connsiteX26" fmla="*/ 185406 w 360348"/>
                  <a:gd name="connsiteY26" fmla="*/ 364865 h 539076"/>
                  <a:gd name="connsiteX27" fmla="*/ 248024 w 360348"/>
                  <a:gd name="connsiteY27" fmla="*/ 463437 h 539076"/>
                  <a:gd name="connsiteX28" fmla="*/ 273316 w 360348"/>
                  <a:gd name="connsiteY28" fmla="*/ 528012 h 539076"/>
                  <a:gd name="connsiteX29" fmla="*/ 300876 w 360348"/>
                  <a:gd name="connsiteY29" fmla="*/ 516655 h 539076"/>
                  <a:gd name="connsiteX30" fmla="*/ 349650 w 360348"/>
                  <a:gd name="connsiteY30" fmla="*/ 485895 h 539076"/>
                  <a:gd name="connsiteX31" fmla="*/ 346322 w 360348"/>
                  <a:gd name="connsiteY31" fmla="*/ 459103 h 539076"/>
                  <a:gd name="connsiteX32" fmla="*/ 323553 w 360348"/>
                  <a:gd name="connsiteY32" fmla="*/ 438383 h 539076"/>
                  <a:gd name="connsiteX33" fmla="*/ 320261 w 360348"/>
                  <a:gd name="connsiteY33" fmla="*/ 428690 h 539076"/>
                  <a:gd name="connsiteX34" fmla="*/ 249377 w 360348"/>
                  <a:gd name="connsiteY34" fmla="*/ 199358 h 539076"/>
                  <a:gd name="connsiteX35" fmla="*/ 163881 w 360348"/>
                  <a:gd name="connsiteY35" fmla="*/ 12748 h 539076"/>
                  <a:gd name="connsiteX36" fmla="*/ 12676 w 360348"/>
                  <a:gd name="connsiteY36" fmla="*/ 71654 h 53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60348" h="539076">
                    <a:moveTo>
                      <a:pt x="270737" y="539076"/>
                    </a:moveTo>
                    <a:cubicBezTo>
                      <a:pt x="270189" y="539076"/>
                      <a:pt x="269640" y="538985"/>
                      <a:pt x="269110" y="538765"/>
                    </a:cubicBezTo>
                    <a:cubicBezTo>
                      <a:pt x="267848" y="538290"/>
                      <a:pt x="266860" y="537266"/>
                      <a:pt x="266422" y="535986"/>
                    </a:cubicBezTo>
                    <a:cubicBezTo>
                      <a:pt x="261813" y="522617"/>
                      <a:pt x="252212" y="495862"/>
                      <a:pt x="239648" y="467077"/>
                    </a:cubicBezTo>
                    <a:cubicBezTo>
                      <a:pt x="217867" y="417169"/>
                      <a:pt x="197293" y="384397"/>
                      <a:pt x="180139" y="372326"/>
                    </a:cubicBezTo>
                    <a:cubicBezTo>
                      <a:pt x="136083" y="341310"/>
                      <a:pt x="120154" y="273535"/>
                      <a:pt x="118892" y="267938"/>
                    </a:cubicBezTo>
                    <a:cubicBezTo>
                      <a:pt x="116972" y="262416"/>
                      <a:pt x="82645" y="164611"/>
                      <a:pt x="43985" y="123628"/>
                    </a:cubicBezTo>
                    <a:cubicBezTo>
                      <a:pt x="29391" y="108156"/>
                      <a:pt x="14888" y="90453"/>
                      <a:pt x="862" y="70977"/>
                    </a:cubicBezTo>
                    <a:cubicBezTo>
                      <a:pt x="-71" y="69678"/>
                      <a:pt x="-254" y="67996"/>
                      <a:pt x="349" y="66533"/>
                    </a:cubicBezTo>
                    <a:cubicBezTo>
                      <a:pt x="971" y="65070"/>
                      <a:pt x="2306" y="64027"/>
                      <a:pt x="3879" y="63790"/>
                    </a:cubicBezTo>
                    <a:cubicBezTo>
                      <a:pt x="62730" y="54737"/>
                      <a:pt x="123428" y="42466"/>
                      <a:pt x="162180" y="1428"/>
                    </a:cubicBezTo>
                    <a:cubicBezTo>
                      <a:pt x="163259" y="294"/>
                      <a:pt x="164832" y="-200"/>
                      <a:pt x="166350" y="74"/>
                    </a:cubicBezTo>
                    <a:cubicBezTo>
                      <a:pt x="167886" y="367"/>
                      <a:pt x="169166" y="1409"/>
                      <a:pt x="169733" y="2872"/>
                    </a:cubicBezTo>
                    <a:cubicBezTo>
                      <a:pt x="196123" y="68599"/>
                      <a:pt x="232699" y="155230"/>
                      <a:pt x="257113" y="194512"/>
                    </a:cubicBezTo>
                    <a:cubicBezTo>
                      <a:pt x="291878" y="250474"/>
                      <a:pt x="319109" y="375673"/>
                      <a:pt x="329204" y="426898"/>
                    </a:cubicBezTo>
                    <a:cubicBezTo>
                      <a:pt x="329680" y="429330"/>
                      <a:pt x="330521" y="431781"/>
                      <a:pt x="331783" y="434414"/>
                    </a:cubicBezTo>
                    <a:cubicBezTo>
                      <a:pt x="335587" y="442369"/>
                      <a:pt x="342555" y="448423"/>
                      <a:pt x="350912" y="450983"/>
                    </a:cubicBezTo>
                    <a:cubicBezTo>
                      <a:pt x="352101" y="451349"/>
                      <a:pt x="353088" y="452190"/>
                      <a:pt x="353655" y="453287"/>
                    </a:cubicBezTo>
                    <a:cubicBezTo>
                      <a:pt x="360678" y="467223"/>
                      <a:pt x="362159" y="478964"/>
                      <a:pt x="358172" y="489187"/>
                    </a:cubicBezTo>
                    <a:cubicBezTo>
                      <a:pt x="350967" y="507621"/>
                      <a:pt x="327138" y="516564"/>
                      <a:pt x="304077" y="525196"/>
                    </a:cubicBezTo>
                    <a:cubicBezTo>
                      <a:pt x="293232" y="529256"/>
                      <a:pt x="282021" y="533462"/>
                      <a:pt x="272969" y="538510"/>
                    </a:cubicBezTo>
                    <a:cubicBezTo>
                      <a:pt x="272274" y="538894"/>
                      <a:pt x="271506" y="539076"/>
                      <a:pt x="270737" y="539076"/>
                    </a:cubicBezTo>
                    <a:close/>
                    <a:moveTo>
                      <a:pt x="12676" y="71654"/>
                    </a:moveTo>
                    <a:cubicBezTo>
                      <a:pt x="25093" y="88423"/>
                      <a:pt x="37840" y="103767"/>
                      <a:pt x="50641" y="117337"/>
                    </a:cubicBezTo>
                    <a:cubicBezTo>
                      <a:pt x="91588" y="160771"/>
                      <a:pt x="126171" y="260971"/>
                      <a:pt x="127634" y="265213"/>
                    </a:cubicBezTo>
                    <a:cubicBezTo>
                      <a:pt x="127689" y="265378"/>
                      <a:pt x="127744" y="265543"/>
                      <a:pt x="127780" y="265726"/>
                    </a:cubicBezTo>
                    <a:cubicBezTo>
                      <a:pt x="127927" y="266421"/>
                      <a:pt x="143361" y="335257"/>
                      <a:pt x="185406" y="364865"/>
                    </a:cubicBezTo>
                    <a:cubicBezTo>
                      <a:pt x="204187" y="378087"/>
                      <a:pt x="225255" y="411262"/>
                      <a:pt x="248024" y="463437"/>
                    </a:cubicBezTo>
                    <a:cubicBezTo>
                      <a:pt x="259289" y="489278"/>
                      <a:pt x="268214" y="513455"/>
                      <a:pt x="273316" y="528012"/>
                    </a:cubicBezTo>
                    <a:cubicBezTo>
                      <a:pt x="281875" y="523769"/>
                      <a:pt x="291513" y="520167"/>
                      <a:pt x="300876" y="516655"/>
                    </a:cubicBezTo>
                    <a:cubicBezTo>
                      <a:pt x="322053" y="508718"/>
                      <a:pt x="343926" y="500525"/>
                      <a:pt x="349650" y="485895"/>
                    </a:cubicBezTo>
                    <a:cubicBezTo>
                      <a:pt x="352503" y="478598"/>
                      <a:pt x="351406" y="469820"/>
                      <a:pt x="346322" y="459103"/>
                    </a:cubicBezTo>
                    <a:cubicBezTo>
                      <a:pt x="336391" y="455482"/>
                      <a:pt x="328162" y="448021"/>
                      <a:pt x="323553" y="438383"/>
                    </a:cubicBezTo>
                    <a:cubicBezTo>
                      <a:pt x="321962" y="435054"/>
                      <a:pt x="320883" y="431891"/>
                      <a:pt x="320261" y="428690"/>
                    </a:cubicBezTo>
                    <a:cubicBezTo>
                      <a:pt x="310276" y="377959"/>
                      <a:pt x="283356" y="254040"/>
                      <a:pt x="249377" y="199358"/>
                    </a:cubicBezTo>
                    <a:cubicBezTo>
                      <a:pt x="225420" y="160808"/>
                      <a:pt x="190161" y="77944"/>
                      <a:pt x="163881" y="12748"/>
                    </a:cubicBezTo>
                    <a:cubicBezTo>
                      <a:pt x="124836" y="50183"/>
                      <a:pt x="68326" y="62820"/>
                      <a:pt x="12676" y="716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10" name="Graphic 4">
              <a:extLst>
                <a:ext uri="{FF2B5EF4-FFF2-40B4-BE49-F238E27FC236}">
                  <a16:creationId xmlns:a16="http://schemas.microsoft.com/office/drawing/2014/main" id="{23F52501-3A47-F7C2-BAB2-D3D141520E91}"/>
                </a:ext>
              </a:extLst>
            </p:cNvPr>
            <p:cNvGrpSpPr/>
            <p:nvPr/>
          </p:nvGrpSpPr>
          <p:grpSpPr>
            <a:xfrm>
              <a:off x="5243953" y="4104944"/>
              <a:ext cx="232209" cy="231413"/>
              <a:chOff x="5243953" y="4104944"/>
              <a:chExt cx="232209" cy="231413"/>
            </a:xfrm>
          </p:grpSpPr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642C1B9F-F90B-B6F1-AE72-251D79EF4EAE}"/>
                  </a:ext>
                </a:extLst>
              </p:cNvPr>
              <p:cNvSpPr/>
              <p:nvPr/>
            </p:nvSpPr>
            <p:spPr>
              <a:xfrm>
                <a:off x="5248534" y="4109496"/>
                <a:ext cx="223110" cy="222259"/>
              </a:xfrm>
              <a:custGeom>
                <a:avLst/>
                <a:gdLst>
                  <a:gd name="connsiteX0" fmla="*/ 202741 w 223110"/>
                  <a:gd name="connsiteY0" fmla="*/ 146980 h 222259"/>
                  <a:gd name="connsiteX1" fmla="*/ 133374 w 223110"/>
                  <a:gd name="connsiteY1" fmla="*/ 112636 h 222259"/>
                  <a:gd name="connsiteX2" fmla="*/ 100346 w 223110"/>
                  <a:gd name="connsiteY2" fmla="*/ 40636 h 222259"/>
                  <a:gd name="connsiteX3" fmla="*/ 102376 w 223110"/>
                  <a:gd name="connsiteY3" fmla="*/ 33595 h 222259"/>
                  <a:gd name="connsiteX4" fmla="*/ 82278 w 223110"/>
                  <a:gd name="connsiteY4" fmla="*/ 914 h 222259"/>
                  <a:gd name="connsiteX5" fmla="*/ 78840 w 223110"/>
                  <a:gd name="connsiteY5" fmla="*/ 0 h 222259"/>
                  <a:gd name="connsiteX6" fmla="*/ 0 w 223110"/>
                  <a:gd name="connsiteY6" fmla="*/ 79168 h 222259"/>
                  <a:gd name="connsiteX7" fmla="*/ 2323 w 223110"/>
                  <a:gd name="connsiteY7" fmla="*/ 86063 h 222259"/>
                  <a:gd name="connsiteX8" fmla="*/ 8925 w 223110"/>
                  <a:gd name="connsiteY8" fmla="*/ 166915 h 222259"/>
                  <a:gd name="connsiteX9" fmla="*/ 6072 w 223110"/>
                  <a:gd name="connsiteY9" fmla="*/ 181015 h 222259"/>
                  <a:gd name="connsiteX10" fmla="*/ 12765 w 223110"/>
                  <a:gd name="connsiteY10" fmla="*/ 214774 h 222259"/>
                  <a:gd name="connsiteX11" fmla="*/ 57333 w 223110"/>
                  <a:gd name="connsiteY11" fmla="*/ 221486 h 222259"/>
                  <a:gd name="connsiteX12" fmla="*/ 154278 w 223110"/>
                  <a:gd name="connsiteY12" fmla="*/ 202357 h 222259"/>
                  <a:gd name="connsiteX13" fmla="*/ 215945 w 223110"/>
                  <a:gd name="connsiteY13" fmla="*/ 195718 h 222259"/>
                  <a:gd name="connsiteX14" fmla="*/ 221157 w 223110"/>
                  <a:gd name="connsiteY14" fmla="*/ 185861 h 222259"/>
                  <a:gd name="connsiteX15" fmla="*/ 202741 w 223110"/>
                  <a:gd name="connsiteY15" fmla="*/ 146980 h 22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3110" h="222259">
                    <a:moveTo>
                      <a:pt x="202741" y="146980"/>
                    </a:moveTo>
                    <a:cubicBezTo>
                      <a:pt x="169713" y="130356"/>
                      <a:pt x="182917" y="142555"/>
                      <a:pt x="133374" y="112636"/>
                    </a:cubicBezTo>
                    <a:cubicBezTo>
                      <a:pt x="83814" y="82735"/>
                      <a:pt x="100346" y="40636"/>
                      <a:pt x="100346" y="40636"/>
                    </a:cubicBezTo>
                    <a:lnTo>
                      <a:pt x="102376" y="33595"/>
                    </a:lnTo>
                    <a:cubicBezTo>
                      <a:pt x="106637" y="18855"/>
                      <a:pt x="97237" y="3913"/>
                      <a:pt x="82278" y="914"/>
                    </a:cubicBezTo>
                    <a:cubicBezTo>
                      <a:pt x="81107" y="676"/>
                      <a:pt x="79974" y="347"/>
                      <a:pt x="78840" y="0"/>
                    </a:cubicBezTo>
                    <a:cubicBezTo>
                      <a:pt x="105869" y="53565"/>
                      <a:pt x="37783" y="58119"/>
                      <a:pt x="0" y="79168"/>
                    </a:cubicBezTo>
                    <a:cubicBezTo>
                      <a:pt x="1500" y="83539"/>
                      <a:pt x="2323" y="86063"/>
                      <a:pt x="2323" y="86063"/>
                    </a:cubicBezTo>
                    <a:lnTo>
                      <a:pt x="8925" y="166915"/>
                    </a:lnTo>
                    <a:cubicBezTo>
                      <a:pt x="8925" y="166915"/>
                      <a:pt x="6639" y="173608"/>
                      <a:pt x="6072" y="181015"/>
                    </a:cubicBezTo>
                    <a:cubicBezTo>
                      <a:pt x="3987" y="193962"/>
                      <a:pt x="1207" y="206252"/>
                      <a:pt x="12765" y="214774"/>
                    </a:cubicBezTo>
                    <a:cubicBezTo>
                      <a:pt x="24469" y="223406"/>
                      <a:pt x="43763" y="222821"/>
                      <a:pt x="57333" y="221486"/>
                    </a:cubicBezTo>
                    <a:cubicBezTo>
                      <a:pt x="90069" y="218267"/>
                      <a:pt x="121231" y="202357"/>
                      <a:pt x="154278" y="202357"/>
                    </a:cubicBezTo>
                    <a:cubicBezTo>
                      <a:pt x="182917" y="202357"/>
                      <a:pt x="210641" y="201826"/>
                      <a:pt x="215945" y="195718"/>
                    </a:cubicBezTo>
                    <a:cubicBezTo>
                      <a:pt x="217079" y="194401"/>
                      <a:pt x="219456" y="190762"/>
                      <a:pt x="221157" y="185861"/>
                    </a:cubicBezTo>
                    <a:cubicBezTo>
                      <a:pt x="224888" y="175126"/>
                      <a:pt x="225418" y="158392"/>
                      <a:pt x="202741" y="1469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2D51B534-C34C-8C39-B042-A325F46663B9}"/>
                  </a:ext>
                </a:extLst>
              </p:cNvPr>
              <p:cNvSpPr/>
              <p:nvPr/>
            </p:nvSpPr>
            <p:spPr>
              <a:xfrm>
                <a:off x="5243953" y="4104944"/>
                <a:ext cx="232209" cy="231413"/>
              </a:xfrm>
              <a:custGeom>
                <a:avLst/>
                <a:gdLst>
                  <a:gd name="connsiteX0" fmla="*/ 47503 w 232209"/>
                  <a:gd name="connsiteY0" fmla="*/ 231414 h 231413"/>
                  <a:gd name="connsiteX1" fmla="*/ 14639 w 232209"/>
                  <a:gd name="connsiteY1" fmla="*/ 223020 h 231413"/>
                  <a:gd name="connsiteX2" fmla="*/ 5787 w 232209"/>
                  <a:gd name="connsiteY2" fmla="*/ 186993 h 231413"/>
                  <a:gd name="connsiteX3" fmla="*/ 6135 w 232209"/>
                  <a:gd name="connsiteY3" fmla="*/ 184853 h 231413"/>
                  <a:gd name="connsiteX4" fmla="*/ 8878 w 232209"/>
                  <a:gd name="connsiteY4" fmla="*/ 170936 h 231413"/>
                  <a:gd name="connsiteX5" fmla="*/ 2386 w 232209"/>
                  <a:gd name="connsiteY5" fmla="*/ 91511 h 231413"/>
                  <a:gd name="connsiteX6" fmla="*/ 246 w 232209"/>
                  <a:gd name="connsiteY6" fmla="*/ 85202 h 231413"/>
                  <a:gd name="connsiteX7" fmla="*/ 2349 w 232209"/>
                  <a:gd name="connsiteY7" fmla="*/ 79715 h 231413"/>
                  <a:gd name="connsiteX8" fmla="*/ 34701 w 232209"/>
                  <a:gd name="connsiteY8" fmla="*/ 65835 h 231413"/>
                  <a:gd name="connsiteX9" fmla="*/ 83475 w 232209"/>
                  <a:gd name="connsiteY9" fmla="*/ 35074 h 231413"/>
                  <a:gd name="connsiteX10" fmla="*/ 79323 w 232209"/>
                  <a:gd name="connsiteY10" fmla="*/ 6618 h 231413"/>
                  <a:gd name="connsiteX11" fmla="*/ 79909 w 232209"/>
                  <a:gd name="connsiteY11" fmla="*/ 1625 h 231413"/>
                  <a:gd name="connsiteX12" fmla="*/ 84737 w 232209"/>
                  <a:gd name="connsiteY12" fmla="*/ 199 h 231413"/>
                  <a:gd name="connsiteX13" fmla="*/ 87736 w 232209"/>
                  <a:gd name="connsiteY13" fmla="*/ 985 h 231413"/>
                  <a:gd name="connsiteX14" fmla="*/ 108109 w 232209"/>
                  <a:gd name="connsiteY14" fmla="*/ 15232 h 231413"/>
                  <a:gd name="connsiteX15" fmla="*/ 111327 w 232209"/>
                  <a:gd name="connsiteY15" fmla="*/ 39408 h 231413"/>
                  <a:gd name="connsiteX16" fmla="*/ 109298 w 232209"/>
                  <a:gd name="connsiteY16" fmla="*/ 46449 h 231413"/>
                  <a:gd name="connsiteX17" fmla="*/ 140296 w 232209"/>
                  <a:gd name="connsiteY17" fmla="*/ 113255 h 231413"/>
                  <a:gd name="connsiteX18" fmla="*/ 185138 w 232209"/>
                  <a:gd name="connsiteY18" fmla="*/ 136810 h 231413"/>
                  <a:gd name="connsiteX19" fmla="*/ 209370 w 232209"/>
                  <a:gd name="connsiteY19" fmla="*/ 147436 h 231413"/>
                  <a:gd name="connsiteX20" fmla="*/ 230053 w 232209"/>
                  <a:gd name="connsiteY20" fmla="*/ 191894 h 231413"/>
                  <a:gd name="connsiteX21" fmla="*/ 223963 w 232209"/>
                  <a:gd name="connsiteY21" fmla="*/ 203251 h 231413"/>
                  <a:gd name="connsiteX22" fmla="*/ 158840 w 232209"/>
                  <a:gd name="connsiteY22" fmla="*/ 211480 h 231413"/>
                  <a:gd name="connsiteX23" fmla="*/ 106097 w 232209"/>
                  <a:gd name="connsiteY23" fmla="*/ 221155 h 231413"/>
                  <a:gd name="connsiteX24" fmla="*/ 62352 w 232209"/>
                  <a:gd name="connsiteY24" fmla="*/ 230591 h 231413"/>
                  <a:gd name="connsiteX25" fmla="*/ 47503 w 232209"/>
                  <a:gd name="connsiteY25" fmla="*/ 231414 h 231413"/>
                  <a:gd name="connsiteX26" fmla="*/ 10158 w 232209"/>
                  <a:gd name="connsiteY26" fmla="*/ 85933 h 231413"/>
                  <a:gd name="connsiteX27" fmla="*/ 11237 w 232209"/>
                  <a:gd name="connsiteY27" fmla="*/ 89188 h 231413"/>
                  <a:gd name="connsiteX28" fmla="*/ 11457 w 232209"/>
                  <a:gd name="connsiteY28" fmla="*/ 90249 h 231413"/>
                  <a:gd name="connsiteX29" fmla="*/ 18059 w 232209"/>
                  <a:gd name="connsiteY29" fmla="*/ 171119 h 231413"/>
                  <a:gd name="connsiteX30" fmla="*/ 17839 w 232209"/>
                  <a:gd name="connsiteY30" fmla="*/ 172966 h 231413"/>
                  <a:gd name="connsiteX31" fmla="*/ 15206 w 232209"/>
                  <a:gd name="connsiteY31" fmla="*/ 185950 h 231413"/>
                  <a:gd name="connsiteX32" fmla="*/ 14803 w 232209"/>
                  <a:gd name="connsiteY32" fmla="*/ 188492 h 231413"/>
                  <a:gd name="connsiteX33" fmla="*/ 20052 w 232209"/>
                  <a:gd name="connsiteY33" fmla="*/ 215668 h 231413"/>
                  <a:gd name="connsiteX34" fmla="*/ 61474 w 232209"/>
                  <a:gd name="connsiteY34" fmla="*/ 221520 h 231413"/>
                  <a:gd name="connsiteX35" fmla="*/ 103683 w 232209"/>
                  <a:gd name="connsiteY35" fmla="*/ 212376 h 231413"/>
                  <a:gd name="connsiteX36" fmla="*/ 158858 w 232209"/>
                  <a:gd name="connsiteY36" fmla="*/ 202373 h 231413"/>
                  <a:gd name="connsiteX37" fmla="*/ 217069 w 232209"/>
                  <a:gd name="connsiteY37" fmla="*/ 197307 h 231413"/>
                  <a:gd name="connsiteX38" fmla="*/ 221421 w 232209"/>
                  <a:gd name="connsiteY38" fmla="*/ 188931 h 231413"/>
                  <a:gd name="connsiteX39" fmla="*/ 205255 w 232209"/>
                  <a:gd name="connsiteY39" fmla="*/ 155647 h 231413"/>
                  <a:gd name="connsiteX40" fmla="*/ 205255 w 232209"/>
                  <a:gd name="connsiteY40" fmla="*/ 155647 h 231413"/>
                  <a:gd name="connsiteX41" fmla="*/ 181993 w 232209"/>
                  <a:gd name="connsiteY41" fmla="*/ 145442 h 231413"/>
                  <a:gd name="connsiteX42" fmla="*/ 135559 w 232209"/>
                  <a:gd name="connsiteY42" fmla="*/ 121119 h 231413"/>
                  <a:gd name="connsiteX43" fmla="*/ 100629 w 232209"/>
                  <a:gd name="connsiteY43" fmla="*/ 43541 h 231413"/>
                  <a:gd name="connsiteX44" fmla="*/ 102531 w 232209"/>
                  <a:gd name="connsiteY44" fmla="*/ 36903 h 231413"/>
                  <a:gd name="connsiteX45" fmla="*/ 100300 w 232209"/>
                  <a:gd name="connsiteY45" fmla="*/ 20005 h 231413"/>
                  <a:gd name="connsiteX46" fmla="*/ 91485 w 232209"/>
                  <a:gd name="connsiteY46" fmla="*/ 11885 h 231413"/>
                  <a:gd name="connsiteX47" fmla="*/ 91997 w 232209"/>
                  <a:gd name="connsiteY47" fmla="*/ 38421 h 231413"/>
                  <a:gd name="connsiteX48" fmla="*/ 37920 w 232209"/>
                  <a:gd name="connsiteY48" fmla="*/ 74430 h 231413"/>
                  <a:gd name="connsiteX49" fmla="*/ 10158 w 232209"/>
                  <a:gd name="connsiteY49" fmla="*/ 85933 h 23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32209" h="231413">
                    <a:moveTo>
                      <a:pt x="47503" y="231414"/>
                    </a:moveTo>
                    <a:cubicBezTo>
                      <a:pt x="36036" y="231414"/>
                      <a:pt x="23655" y="229658"/>
                      <a:pt x="14639" y="223020"/>
                    </a:cubicBezTo>
                    <a:cubicBezTo>
                      <a:pt x="1472" y="213309"/>
                      <a:pt x="3758" y="199337"/>
                      <a:pt x="5787" y="186993"/>
                    </a:cubicBezTo>
                    <a:lnTo>
                      <a:pt x="6135" y="184853"/>
                    </a:lnTo>
                    <a:cubicBezTo>
                      <a:pt x="6592" y="178836"/>
                      <a:pt x="8201" y="173130"/>
                      <a:pt x="8878" y="170936"/>
                    </a:cubicBezTo>
                    <a:lnTo>
                      <a:pt x="2386" y="91511"/>
                    </a:lnTo>
                    <a:cubicBezTo>
                      <a:pt x="2075" y="90578"/>
                      <a:pt x="1343" y="88384"/>
                      <a:pt x="246" y="85202"/>
                    </a:cubicBezTo>
                    <a:cubicBezTo>
                      <a:pt x="-467" y="83099"/>
                      <a:pt x="411" y="80794"/>
                      <a:pt x="2349" y="79715"/>
                    </a:cubicBezTo>
                    <a:cubicBezTo>
                      <a:pt x="12005" y="74339"/>
                      <a:pt x="23545" y="70004"/>
                      <a:pt x="34701" y="65835"/>
                    </a:cubicBezTo>
                    <a:cubicBezTo>
                      <a:pt x="55878" y="57898"/>
                      <a:pt x="77751" y="49705"/>
                      <a:pt x="83475" y="35074"/>
                    </a:cubicBezTo>
                    <a:cubicBezTo>
                      <a:pt x="86474" y="27412"/>
                      <a:pt x="85121" y="18103"/>
                      <a:pt x="79323" y="6618"/>
                    </a:cubicBezTo>
                    <a:cubicBezTo>
                      <a:pt x="78501" y="4991"/>
                      <a:pt x="78720" y="3015"/>
                      <a:pt x="79909" y="1625"/>
                    </a:cubicBezTo>
                    <a:cubicBezTo>
                      <a:pt x="81079" y="217"/>
                      <a:pt x="82981" y="-331"/>
                      <a:pt x="84737" y="199"/>
                    </a:cubicBezTo>
                    <a:cubicBezTo>
                      <a:pt x="85724" y="491"/>
                      <a:pt x="86712" y="784"/>
                      <a:pt x="87736" y="985"/>
                    </a:cubicBezTo>
                    <a:cubicBezTo>
                      <a:pt x="96222" y="2705"/>
                      <a:pt x="103647" y="7880"/>
                      <a:pt x="108109" y="15232"/>
                    </a:cubicBezTo>
                    <a:cubicBezTo>
                      <a:pt x="112571" y="22565"/>
                      <a:pt x="113705" y="31160"/>
                      <a:pt x="111327" y="39408"/>
                    </a:cubicBezTo>
                    <a:lnTo>
                      <a:pt x="109298" y="46449"/>
                    </a:lnTo>
                    <a:cubicBezTo>
                      <a:pt x="108566" y="48406"/>
                      <a:pt x="94832" y="85823"/>
                      <a:pt x="140296" y="113255"/>
                    </a:cubicBezTo>
                    <a:cubicBezTo>
                      <a:pt x="170471" y="131470"/>
                      <a:pt x="176945" y="133829"/>
                      <a:pt x="185138" y="136810"/>
                    </a:cubicBezTo>
                    <a:cubicBezTo>
                      <a:pt x="190441" y="138749"/>
                      <a:pt x="196476" y="140943"/>
                      <a:pt x="209370" y="147436"/>
                    </a:cubicBezTo>
                    <a:cubicBezTo>
                      <a:pt x="237131" y="161390"/>
                      <a:pt x="233089" y="183170"/>
                      <a:pt x="230053" y="191894"/>
                    </a:cubicBezTo>
                    <a:cubicBezTo>
                      <a:pt x="228316" y="196905"/>
                      <a:pt x="225737" y="201220"/>
                      <a:pt x="223963" y="203251"/>
                    </a:cubicBezTo>
                    <a:cubicBezTo>
                      <a:pt x="217928" y="210200"/>
                      <a:pt x="197299" y="211480"/>
                      <a:pt x="158840" y="211480"/>
                    </a:cubicBezTo>
                    <a:cubicBezTo>
                      <a:pt x="141082" y="211480"/>
                      <a:pt x="124092" y="216180"/>
                      <a:pt x="106097" y="221155"/>
                    </a:cubicBezTo>
                    <a:cubicBezTo>
                      <a:pt x="91924" y="225068"/>
                      <a:pt x="77275" y="229128"/>
                      <a:pt x="62352" y="230591"/>
                    </a:cubicBezTo>
                    <a:cubicBezTo>
                      <a:pt x="57890" y="231030"/>
                      <a:pt x="52806" y="231414"/>
                      <a:pt x="47503" y="231414"/>
                    </a:cubicBezTo>
                    <a:close/>
                    <a:moveTo>
                      <a:pt x="10158" y="85933"/>
                    </a:moveTo>
                    <a:cubicBezTo>
                      <a:pt x="10872" y="88036"/>
                      <a:pt x="11237" y="89188"/>
                      <a:pt x="11237" y="89188"/>
                    </a:cubicBezTo>
                    <a:cubicBezTo>
                      <a:pt x="11347" y="89536"/>
                      <a:pt x="11420" y="89883"/>
                      <a:pt x="11457" y="90249"/>
                    </a:cubicBezTo>
                    <a:lnTo>
                      <a:pt x="18059" y="171119"/>
                    </a:lnTo>
                    <a:cubicBezTo>
                      <a:pt x="18114" y="171740"/>
                      <a:pt x="18040" y="172362"/>
                      <a:pt x="17839" y="172966"/>
                    </a:cubicBezTo>
                    <a:cubicBezTo>
                      <a:pt x="17821" y="173021"/>
                      <a:pt x="15736" y="179239"/>
                      <a:pt x="15206" y="185950"/>
                    </a:cubicBezTo>
                    <a:lnTo>
                      <a:pt x="14803" y="188492"/>
                    </a:lnTo>
                    <a:cubicBezTo>
                      <a:pt x="12682" y="201385"/>
                      <a:pt x="11804" y="209597"/>
                      <a:pt x="20052" y="215668"/>
                    </a:cubicBezTo>
                    <a:cubicBezTo>
                      <a:pt x="28044" y="221557"/>
                      <a:pt x="41596" y="223477"/>
                      <a:pt x="61474" y="221520"/>
                    </a:cubicBezTo>
                    <a:cubicBezTo>
                      <a:pt x="75611" y="220130"/>
                      <a:pt x="89894" y="216180"/>
                      <a:pt x="103683" y="212376"/>
                    </a:cubicBezTo>
                    <a:cubicBezTo>
                      <a:pt x="121477" y="207457"/>
                      <a:pt x="139875" y="202373"/>
                      <a:pt x="158858" y="202373"/>
                    </a:cubicBezTo>
                    <a:cubicBezTo>
                      <a:pt x="173580" y="202373"/>
                      <a:pt x="212679" y="202373"/>
                      <a:pt x="217069" y="197307"/>
                    </a:cubicBezTo>
                    <a:cubicBezTo>
                      <a:pt x="217690" y="196594"/>
                      <a:pt x="219830" y="193503"/>
                      <a:pt x="221421" y="188931"/>
                    </a:cubicBezTo>
                    <a:cubicBezTo>
                      <a:pt x="224823" y="179165"/>
                      <a:pt x="224768" y="165449"/>
                      <a:pt x="205255" y="155647"/>
                    </a:cubicBezTo>
                    <a:lnTo>
                      <a:pt x="205255" y="155647"/>
                    </a:lnTo>
                    <a:cubicBezTo>
                      <a:pt x="192819" y="149393"/>
                      <a:pt x="187076" y="147289"/>
                      <a:pt x="181993" y="145442"/>
                    </a:cubicBezTo>
                    <a:cubicBezTo>
                      <a:pt x="173342" y="142297"/>
                      <a:pt x="166502" y="139791"/>
                      <a:pt x="135559" y="121119"/>
                    </a:cubicBezTo>
                    <a:cubicBezTo>
                      <a:pt x="83310" y="89591"/>
                      <a:pt x="100446" y="43999"/>
                      <a:pt x="100629" y="43541"/>
                    </a:cubicBezTo>
                    <a:lnTo>
                      <a:pt x="102531" y="36903"/>
                    </a:lnTo>
                    <a:cubicBezTo>
                      <a:pt x="104195" y="31124"/>
                      <a:pt x="103409" y="25126"/>
                      <a:pt x="100300" y="20005"/>
                    </a:cubicBezTo>
                    <a:cubicBezTo>
                      <a:pt x="98178" y="16512"/>
                      <a:pt x="95106" y="13714"/>
                      <a:pt x="91485" y="11885"/>
                    </a:cubicBezTo>
                    <a:cubicBezTo>
                      <a:pt x="94905" y="21834"/>
                      <a:pt x="95051" y="30575"/>
                      <a:pt x="91997" y="38421"/>
                    </a:cubicBezTo>
                    <a:cubicBezTo>
                      <a:pt x="84792" y="56855"/>
                      <a:pt x="60962" y="65798"/>
                      <a:pt x="37920" y="74430"/>
                    </a:cubicBezTo>
                    <a:cubicBezTo>
                      <a:pt x="28373" y="77978"/>
                      <a:pt x="18552" y="81672"/>
                      <a:pt x="10158" y="859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14" name="Graphic 4">
            <a:extLst>
              <a:ext uri="{FF2B5EF4-FFF2-40B4-BE49-F238E27FC236}">
                <a16:creationId xmlns:a16="http://schemas.microsoft.com/office/drawing/2014/main" id="{E9EEDEC3-461E-FE3C-1B2B-168B7FE1DE61}"/>
              </a:ext>
            </a:extLst>
          </p:cNvPr>
          <p:cNvGrpSpPr/>
          <p:nvPr/>
        </p:nvGrpSpPr>
        <p:grpSpPr>
          <a:xfrm>
            <a:off x="2009513" y="4551303"/>
            <a:ext cx="1490336" cy="1790667"/>
            <a:chOff x="1809075" y="4660797"/>
            <a:chExt cx="1635735" cy="1965366"/>
          </a:xfrm>
        </p:grpSpPr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BFB618A3-5BB6-227B-6409-6BDBB55E403A}"/>
                </a:ext>
              </a:extLst>
            </p:cNvPr>
            <p:cNvSpPr/>
            <p:nvPr/>
          </p:nvSpPr>
          <p:spPr>
            <a:xfrm>
              <a:off x="1809075" y="5817896"/>
              <a:ext cx="1635735" cy="808267"/>
            </a:xfrm>
            <a:custGeom>
              <a:avLst/>
              <a:gdLst>
                <a:gd name="connsiteX0" fmla="*/ 8319 w 1635735"/>
                <a:gd name="connsiteY0" fmla="*/ 744497 h 808267"/>
                <a:gd name="connsiteX1" fmla="*/ 8319 w 1635735"/>
                <a:gd name="connsiteY1" fmla="*/ 748886 h 808267"/>
                <a:gd name="connsiteX2" fmla="*/ 28088 w 1635735"/>
                <a:gd name="connsiteY2" fmla="*/ 748886 h 808267"/>
                <a:gd name="connsiteX3" fmla="*/ 39079 w 1635735"/>
                <a:gd name="connsiteY3" fmla="*/ 757682 h 808267"/>
                <a:gd name="connsiteX4" fmla="*/ 81928 w 1635735"/>
                <a:gd name="connsiteY4" fmla="*/ 747788 h 808267"/>
                <a:gd name="connsiteX5" fmla="*/ 81928 w 1635735"/>
                <a:gd name="connsiteY5" fmla="*/ 763169 h 808267"/>
                <a:gd name="connsiteX6" fmla="*/ 95114 w 1635735"/>
                <a:gd name="connsiteY6" fmla="*/ 763169 h 808267"/>
                <a:gd name="connsiteX7" fmla="*/ 129184 w 1635735"/>
                <a:gd name="connsiteY7" fmla="*/ 755469 h 808267"/>
                <a:gd name="connsiteX8" fmla="*/ 153361 w 1635735"/>
                <a:gd name="connsiteY8" fmla="*/ 751080 h 808267"/>
                <a:gd name="connsiteX9" fmla="*/ 254621 w 1635735"/>
                <a:gd name="connsiteY9" fmla="*/ 747679 h 808267"/>
                <a:gd name="connsiteX10" fmla="*/ 291710 w 1635735"/>
                <a:gd name="connsiteY10" fmla="*/ 714724 h 808267"/>
                <a:gd name="connsiteX11" fmla="*/ 359741 w 1635735"/>
                <a:gd name="connsiteY11" fmla="*/ 631111 h 808267"/>
                <a:gd name="connsiteX12" fmla="*/ 383442 w 1635735"/>
                <a:gd name="connsiteY12" fmla="*/ 590713 h 808267"/>
                <a:gd name="connsiteX13" fmla="*/ 396335 w 1635735"/>
                <a:gd name="connsiteY13" fmla="*/ 565804 h 808267"/>
                <a:gd name="connsiteX14" fmla="*/ 418866 w 1635735"/>
                <a:gd name="connsiteY14" fmla="*/ 539378 h 808267"/>
                <a:gd name="connsiteX15" fmla="*/ 450376 w 1635735"/>
                <a:gd name="connsiteY15" fmla="*/ 492817 h 808267"/>
                <a:gd name="connsiteX16" fmla="*/ 487556 w 1635735"/>
                <a:gd name="connsiteY16" fmla="*/ 416922 h 808267"/>
                <a:gd name="connsiteX17" fmla="*/ 492878 w 1635735"/>
                <a:gd name="connsiteY17" fmla="*/ 402785 h 808267"/>
                <a:gd name="connsiteX18" fmla="*/ 605952 w 1635735"/>
                <a:gd name="connsiteY18" fmla="*/ 429248 h 808267"/>
                <a:gd name="connsiteX19" fmla="*/ 613743 w 1635735"/>
                <a:gd name="connsiteY19" fmla="*/ 431351 h 808267"/>
                <a:gd name="connsiteX20" fmla="*/ 760980 w 1635735"/>
                <a:gd name="connsiteY20" fmla="*/ 431351 h 808267"/>
                <a:gd name="connsiteX21" fmla="*/ 812406 w 1635735"/>
                <a:gd name="connsiteY21" fmla="*/ 421439 h 808267"/>
                <a:gd name="connsiteX22" fmla="*/ 880437 w 1635735"/>
                <a:gd name="connsiteY22" fmla="*/ 409094 h 808267"/>
                <a:gd name="connsiteX23" fmla="*/ 882375 w 1635735"/>
                <a:gd name="connsiteY23" fmla="*/ 410283 h 808267"/>
                <a:gd name="connsiteX24" fmla="*/ 887277 w 1635735"/>
                <a:gd name="connsiteY24" fmla="*/ 446932 h 808267"/>
                <a:gd name="connsiteX25" fmla="*/ 884040 w 1635735"/>
                <a:gd name="connsiteY25" fmla="*/ 502071 h 808267"/>
                <a:gd name="connsiteX26" fmla="*/ 882467 w 1635735"/>
                <a:gd name="connsiteY26" fmla="*/ 614542 h 808267"/>
                <a:gd name="connsiteX27" fmla="*/ 885942 w 1635735"/>
                <a:gd name="connsiteY27" fmla="*/ 702434 h 808267"/>
                <a:gd name="connsiteX28" fmla="*/ 907137 w 1635735"/>
                <a:gd name="connsiteY28" fmla="*/ 756585 h 808267"/>
                <a:gd name="connsiteX29" fmla="*/ 963867 w 1635735"/>
                <a:gd name="connsiteY29" fmla="*/ 764101 h 808267"/>
                <a:gd name="connsiteX30" fmla="*/ 1043493 w 1635735"/>
                <a:gd name="connsiteY30" fmla="*/ 760608 h 808267"/>
                <a:gd name="connsiteX31" fmla="*/ 1209292 w 1635735"/>
                <a:gd name="connsiteY31" fmla="*/ 721435 h 808267"/>
                <a:gd name="connsiteX32" fmla="*/ 1352139 w 1635735"/>
                <a:gd name="connsiteY32" fmla="*/ 678587 h 808267"/>
                <a:gd name="connsiteX33" fmla="*/ 1390800 w 1635735"/>
                <a:gd name="connsiteY33" fmla="*/ 672533 h 808267"/>
                <a:gd name="connsiteX34" fmla="*/ 1423371 w 1635735"/>
                <a:gd name="connsiteY34" fmla="*/ 677324 h 808267"/>
                <a:gd name="connsiteX35" fmla="*/ 1423389 w 1635735"/>
                <a:gd name="connsiteY35" fmla="*/ 681805 h 808267"/>
                <a:gd name="connsiteX36" fmla="*/ 1433466 w 1635735"/>
                <a:gd name="connsiteY36" fmla="*/ 708250 h 808267"/>
                <a:gd name="connsiteX37" fmla="*/ 1454442 w 1635735"/>
                <a:gd name="connsiteY37" fmla="*/ 691040 h 808267"/>
                <a:gd name="connsiteX38" fmla="*/ 1463147 w 1635735"/>
                <a:gd name="connsiteY38" fmla="*/ 684091 h 808267"/>
                <a:gd name="connsiteX39" fmla="*/ 1508191 w 1635735"/>
                <a:gd name="connsiteY39" fmla="*/ 687383 h 808267"/>
                <a:gd name="connsiteX40" fmla="*/ 1508502 w 1635735"/>
                <a:gd name="connsiteY40" fmla="*/ 689523 h 808267"/>
                <a:gd name="connsiteX41" fmla="*/ 1535659 w 1635735"/>
                <a:gd name="connsiteY41" fmla="*/ 732426 h 808267"/>
                <a:gd name="connsiteX42" fmla="*/ 1532368 w 1635735"/>
                <a:gd name="connsiteY42" fmla="*/ 754409 h 808267"/>
                <a:gd name="connsiteX43" fmla="*/ 1514793 w 1635735"/>
                <a:gd name="connsiteY43" fmla="*/ 795063 h 808267"/>
                <a:gd name="connsiteX44" fmla="*/ 1546650 w 1635735"/>
                <a:gd name="connsiteY44" fmla="*/ 808248 h 808267"/>
                <a:gd name="connsiteX45" fmla="*/ 1593907 w 1635735"/>
                <a:gd name="connsiteY45" fmla="*/ 791771 h 808267"/>
                <a:gd name="connsiteX46" fmla="*/ 1621375 w 1635735"/>
                <a:gd name="connsiteY46" fmla="*/ 699471 h 808267"/>
                <a:gd name="connsiteX47" fmla="*/ 1625764 w 1635735"/>
                <a:gd name="connsiteY47" fmla="*/ 655525 h 808267"/>
                <a:gd name="connsiteX48" fmla="*/ 1635658 w 1635735"/>
                <a:gd name="connsiteY48" fmla="*/ 568731 h 808267"/>
                <a:gd name="connsiteX49" fmla="*/ 1605995 w 1635735"/>
                <a:gd name="connsiteY49" fmla="*/ 529174 h 808267"/>
                <a:gd name="connsiteX50" fmla="*/ 1585110 w 1635735"/>
                <a:gd name="connsiteY50" fmla="*/ 389636 h 808267"/>
                <a:gd name="connsiteX51" fmla="*/ 1490616 w 1635735"/>
                <a:gd name="connsiteY51" fmla="*/ 413813 h 808267"/>
                <a:gd name="connsiteX52" fmla="*/ 1448865 w 1635735"/>
                <a:gd name="connsiteY52" fmla="*/ 421512 h 808267"/>
                <a:gd name="connsiteX53" fmla="*/ 1413477 w 1635735"/>
                <a:gd name="connsiteY53" fmla="*/ 424145 h 808267"/>
                <a:gd name="connsiteX54" fmla="*/ 1367062 w 1635735"/>
                <a:gd name="connsiteY54" fmla="*/ 428937 h 808267"/>
                <a:gd name="connsiteX55" fmla="*/ 1363167 w 1635735"/>
                <a:gd name="connsiteY55" fmla="*/ 440202 h 808267"/>
                <a:gd name="connsiteX56" fmla="*/ 1306493 w 1635735"/>
                <a:gd name="connsiteY56" fmla="*/ 445725 h 808267"/>
                <a:gd name="connsiteX57" fmla="*/ 1273062 w 1635735"/>
                <a:gd name="connsiteY57" fmla="*/ 448981 h 808267"/>
                <a:gd name="connsiteX58" fmla="*/ 1139706 w 1635735"/>
                <a:gd name="connsiteY58" fmla="*/ 476907 h 808267"/>
                <a:gd name="connsiteX59" fmla="*/ 1176355 w 1635735"/>
                <a:gd name="connsiteY59" fmla="*/ 268789 h 808267"/>
                <a:gd name="connsiteX60" fmla="*/ 1174599 w 1635735"/>
                <a:gd name="connsiteY60" fmla="*/ 161237 h 808267"/>
                <a:gd name="connsiteX61" fmla="*/ 1077947 w 1635735"/>
                <a:gd name="connsiteY61" fmla="*/ 27991 h 808267"/>
                <a:gd name="connsiteX62" fmla="*/ 1033489 w 1635735"/>
                <a:gd name="connsiteY62" fmla="*/ 14787 h 808267"/>
                <a:gd name="connsiteX63" fmla="*/ 971913 w 1635735"/>
                <a:gd name="connsiteY63" fmla="*/ 20785 h 808267"/>
                <a:gd name="connsiteX64" fmla="*/ 872555 w 1635735"/>
                <a:gd name="connsiteY64" fmla="*/ 30972 h 808267"/>
                <a:gd name="connsiteX65" fmla="*/ 675355 w 1635735"/>
                <a:gd name="connsiteY65" fmla="*/ 35215 h 808267"/>
                <a:gd name="connsiteX66" fmla="*/ 507215 w 1635735"/>
                <a:gd name="connsiteY66" fmla="*/ 10544 h 808267"/>
                <a:gd name="connsiteX67" fmla="*/ 208353 w 1635735"/>
                <a:gd name="connsiteY67" fmla="*/ 145692 h 808267"/>
                <a:gd name="connsiteX68" fmla="*/ 134725 w 1635735"/>
                <a:gd name="connsiteY68" fmla="*/ 145692 h 808267"/>
                <a:gd name="connsiteX69" fmla="*/ 46815 w 1635735"/>
                <a:gd name="connsiteY69" fmla="*/ 188541 h 808267"/>
                <a:gd name="connsiteX70" fmla="*/ 27046 w 1635735"/>
                <a:gd name="connsiteY70" fmla="*/ 285230 h 808267"/>
                <a:gd name="connsiteX71" fmla="*/ 68797 w 1635735"/>
                <a:gd name="connsiteY71" fmla="*/ 341265 h 808267"/>
                <a:gd name="connsiteX72" fmla="*/ 156708 w 1635735"/>
                <a:gd name="connsiteY72" fmla="*/ 375335 h 808267"/>
                <a:gd name="connsiteX73" fmla="*/ 197362 w 1635735"/>
                <a:gd name="connsiteY73" fmla="*/ 367636 h 808267"/>
                <a:gd name="connsiteX74" fmla="*/ 213108 w 1635735"/>
                <a:gd name="connsiteY74" fmla="*/ 364728 h 808267"/>
                <a:gd name="connsiteX75" fmla="*/ 231688 w 1635735"/>
                <a:gd name="connsiteY75" fmla="*/ 359388 h 808267"/>
                <a:gd name="connsiteX76" fmla="*/ 261095 w 1635735"/>
                <a:gd name="connsiteY76" fmla="*/ 356663 h 808267"/>
                <a:gd name="connsiteX77" fmla="*/ 277573 w 1635735"/>
                <a:gd name="connsiteY77" fmla="*/ 341282 h 808267"/>
                <a:gd name="connsiteX78" fmla="*/ 283059 w 1635735"/>
                <a:gd name="connsiteY78" fmla="*/ 392928 h 808267"/>
                <a:gd name="connsiteX79" fmla="*/ 285382 w 1635735"/>
                <a:gd name="connsiteY79" fmla="*/ 444372 h 808267"/>
                <a:gd name="connsiteX80" fmla="*/ 269910 w 1635735"/>
                <a:gd name="connsiteY80" fmla="*/ 501156 h 808267"/>
                <a:gd name="connsiteX81" fmla="*/ 263107 w 1635735"/>
                <a:gd name="connsiteY81" fmla="*/ 539250 h 808267"/>
                <a:gd name="connsiteX82" fmla="*/ 261077 w 1635735"/>
                <a:gd name="connsiteY82" fmla="*/ 584111 h 808267"/>
                <a:gd name="connsiteX83" fmla="*/ 255591 w 1635735"/>
                <a:gd name="connsiteY83" fmla="*/ 599491 h 808267"/>
                <a:gd name="connsiteX84" fmla="*/ 213839 w 1635735"/>
                <a:gd name="connsiteY84" fmla="*/ 617066 h 808267"/>
                <a:gd name="connsiteX85" fmla="*/ 120442 w 1635735"/>
                <a:gd name="connsiteY85" fmla="*/ 610482 h 808267"/>
                <a:gd name="connsiteX86" fmla="*/ 97363 w 1635735"/>
                <a:gd name="connsiteY86" fmla="*/ 615969 h 808267"/>
                <a:gd name="connsiteX87" fmla="*/ 56709 w 1635735"/>
                <a:gd name="connsiteY87" fmla="*/ 635738 h 808267"/>
                <a:gd name="connsiteX88" fmla="*/ 61098 w 1635735"/>
                <a:gd name="connsiteY88" fmla="*/ 647826 h 808267"/>
                <a:gd name="connsiteX89" fmla="*/ 78673 w 1635735"/>
                <a:gd name="connsiteY89" fmla="*/ 648924 h 808267"/>
                <a:gd name="connsiteX90" fmla="*/ 94053 w 1635735"/>
                <a:gd name="connsiteY90" fmla="*/ 640127 h 808267"/>
                <a:gd name="connsiteX91" fmla="*/ 98442 w 1635735"/>
                <a:gd name="connsiteY91" fmla="*/ 651118 h 808267"/>
                <a:gd name="connsiteX92" fmla="*/ 122619 w 1635735"/>
                <a:gd name="connsiteY92" fmla="*/ 654410 h 808267"/>
                <a:gd name="connsiteX93" fmla="*/ 148990 w 1635735"/>
                <a:gd name="connsiteY93" fmla="*/ 659896 h 808267"/>
                <a:gd name="connsiteX94" fmla="*/ 178653 w 1635735"/>
                <a:gd name="connsiteY94" fmla="*/ 667596 h 808267"/>
                <a:gd name="connsiteX95" fmla="*/ 219307 w 1635735"/>
                <a:gd name="connsiteY95" fmla="*/ 669790 h 808267"/>
                <a:gd name="connsiteX96" fmla="*/ 212486 w 1635735"/>
                <a:gd name="connsiteY96" fmla="*/ 681750 h 808267"/>
                <a:gd name="connsiteX97" fmla="*/ 194893 w 1635735"/>
                <a:gd name="connsiteY97" fmla="*/ 686743 h 808267"/>
                <a:gd name="connsiteX98" fmla="*/ 146814 w 1635735"/>
                <a:gd name="connsiteY98" fmla="*/ 686268 h 808267"/>
                <a:gd name="connsiteX99" fmla="*/ 97363 w 1635735"/>
                <a:gd name="connsiteY99" fmla="*/ 695064 h 808267"/>
                <a:gd name="connsiteX100" fmla="*/ 6709 w 1635735"/>
                <a:gd name="connsiteY100" fmla="*/ 726922 h 808267"/>
                <a:gd name="connsiteX101" fmla="*/ 8319 w 1635735"/>
                <a:gd name="connsiteY101" fmla="*/ 744497 h 808267"/>
                <a:gd name="connsiteX102" fmla="*/ 1514738 w 1635735"/>
                <a:gd name="connsiteY102" fmla="*/ 554411 h 808267"/>
                <a:gd name="connsiteX103" fmla="*/ 1466384 w 1635735"/>
                <a:gd name="connsiteY103" fmla="*/ 566499 h 808267"/>
                <a:gd name="connsiteX104" fmla="*/ 1427358 w 1635735"/>
                <a:gd name="connsiteY104" fmla="*/ 566499 h 808267"/>
                <a:gd name="connsiteX105" fmla="*/ 1409801 w 1635735"/>
                <a:gd name="connsiteY105" fmla="*/ 547827 h 808267"/>
                <a:gd name="connsiteX106" fmla="*/ 1409801 w 1635735"/>
                <a:gd name="connsiteY106" fmla="*/ 542231 h 808267"/>
                <a:gd name="connsiteX107" fmla="*/ 1451004 w 1635735"/>
                <a:gd name="connsiteY107" fmla="*/ 534642 h 808267"/>
                <a:gd name="connsiteX108" fmla="*/ 1498260 w 1635735"/>
                <a:gd name="connsiteY108" fmla="*/ 534642 h 808267"/>
                <a:gd name="connsiteX109" fmla="*/ 1514738 w 1635735"/>
                <a:gd name="connsiteY109" fmla="*/ 554411 h 80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1635735" h="808267">
                  <a:moveTo>
                    <a:pt x="8319" y="744497"/>
                  </a:moveTo>
                  <a:cubicBezTo>
                    <a:pt x="8319" y="744497"/>
                    <a:pt x="5027" y="744497"/>
                    <a:pt x="8319" y="748886"/>
                  </a:cubicBezTo>
                  <a:cubicBezTo>
                    <a:pt x="11611" y="753275"/>
                    <a:pt x="28088" y="748886"/>
                    <a:pt x="28088" y="748886"/>
                  </a:cubicBezTo>
                  <a:cubicBezTo>
                    <a:pt x="29185" y="756585"/>
                    <a:pt x="30283" y="756585"/>
                    <a:pt x="39079" y="757682"/>
                  </a:cubicBezTo>
                  <a:cubicBezTo>
                    <a:pt x="47876" y="758779"/>
                    <a:pt x="81928" y="747788"/>
                    <a:pt x="81928" y="747788"/>
                  </a:cubicBezTo>
                  <a:cubicBezTo>
                    <a:pt x="70937" y="760974"/>
                    <a:pt x="81928" y="758779"/>
                    <a:pt x="81928" y="763169"/>
                  </a:cubicBezTo>
                  <a:cubicBezTo>
                    <a:pt x="81928" y="767558"/>
                    <a:pt x="95114" y="763169"/>
                    <a:pt x="95114" y="763169"/>
                  </a:cubicBezTo>
                  <a:cubicBezTo>
                    <a:pt x="95114" y="763169"/>
                    <a:pt x="119290" y="762071"/>
                    <a:pt x="129184" y="755469"/>
                  </a:cubicBezTo>
                  <a:cubicBezTo>
                    <a:pt x="139078" y="748886"/>
                    <a:pt x="153361" y="751080"/>
                    <a:pt x="153361" y="751080"/>
                  </a:cubicBezTo>
                  <a:cubicBezTo>
                    <a:pt x="185127" y="755963"/>
                    <a:pt x="224391" y="761376"/>
                    <a:pt x="254621" y="747679"/>
                  </a:cubicBezTo>
                  <a:cubicBezTo>
                    <a:pt x="268466" y="741406"/>
                    <a:pt x="281029" y="725568"/>
                    <a:pt x="291710" y="714724"/>
                  </a:cubicBezTo>
                  <a:cubicBezTo>
                    <a:pt x="316965" y="689102"/>
                    <a:pt x="339953" y="661176"/>
                    <a:pt x="359741" y="631111"/>
                  </a:cubicBezTo>
                  <a:cubicBezTo>
                    <a:pt x="368318" y="618072"/>
                    <a:pt x="376346" y="604612"/>
                    <a:pt x="383442" y="590713"/>
                  </a:cubicBezTo>
                  <a:cubicBezTo>
                    <a:pt x="387722" y="582300"/>
                    <a:pt x="390794" y="573540"/>
                    <a:pt x="396335" y="565804"/>
                  </a:cubicBezTo>
                  <a:cubicBezTo>
                    <a:pt x="403084" y="556368"/>
                    <a:pt x="411715" y="548486"/>
                    <a:pt x="418866" y="539378"/>
                  </a:cubicBezTo>
                  <a:cubicBezTo>
                    <a:pt x="430442" y="524620"/>
                    <a:pt x="440848" y="508965"/>
                    <a:pt x="450376" y="492817"/>
                  </a:cubicBezTo>
                  <a:cubicBezTo>
                    <a:pt x="464696" y="468549"/>
                    <a:pt x="477132" y="443092"/>
                    <a:pt x="487556" y="416922"/>
                  </a:cubicBezTo>
                  <a:cubicBezTo>
                    <a:pt x="491085" y="408034"/>
                    <a:pt x="492878" y="402785"/>
                    <a:pt x="492878" y="402785"/>
                  </a:cubicBezTo>
                  <a:cubicBezTo>
                    <a:pt x="507673" y="402785"/>
                    <a:pt x="541780" y="411929"/>
                    <a:pt x="605952" y="429248"/>
                  </a:cubicBezTo>
                  <a:cubicBezTo>
                    <a:pt x="608494" y="429943"/>
                    <a:pt x="611091" y="430638"/>
                    <a:pt x="613743" y="431351"/>
                  </a:cubicBezTo>
                  <a:cubicBezTo>
                    <a:pt x="682963" y="450023"/>
                    <a:pt x="760980" y="431351"/>
                    <a:pt x="760980" y="431351"/>
                  </a:cubicBezTo>
                  <a:cubicBezTo>
                    <a:pt x="778134" y="428041"/>
                    <a:pt x="795270" y="424749"/>
                    <a:pt x="812406" y="421439"/>
                  </a:cubicBezTo>
                  <a:cubicBezTo>
                    <a:pt x="821714" y="419647"/>
                    <a:pt x="868678" y="404888"/>
                    <a:pt x="880437" y="409094"/>
                  </a:cubicBezTo>
                  <a:cubicBezTo>
                    <a:pt x="881260" y="409387"/>
                    <a:pt x="881918" y="409790"/>
                    <a:pt x="882375" y="410283"/>
                  </a:cubicBezTo>
                  <a:cubicBezTo>
                    <a:pt x="890203" y="418110"/>
                    <a:pt x="887789" y="436929"/>
                    <a:pt x="887277" y="446932"/>
                  </a:cubicBezTo>
                  <a:cubicBezTo>
                    <a:pt x="886307" y="465312"/>
                    <a:pt x="884844" y="483673"/>
                    <a:pt x="884040" y="502071"/>
                  </a:cubicBezTo>
                  <a:cubicBezTo>
                    <a:pt x="882394" y="539543"/>
                    <a:pt x="881863" y="577052"/>
                    <a:pt x="882467" y="614542"/>
                  </a:cubicBezTo>
                  <a:cubicBezTo>
                    <a:pt x="882942" y="643858"/>
                    <a:pt x="884076" y="673173"/>
                    <a:pt x="885942" y="702434"/>
                  </a:cubicBezTo>
                  <a:cubicBezTo>
                    <a:pt x="887203" y="722460"/>
                    <a:pt x="886947" y="745520"/>
                    <a:pt x="907137" y="756585"/>
                  </a:cubicBezTo>
                  <a:cubicBezTo>
                    <a:pt x="923139" y="765363"/>
                    <a:pt x="946310" y="763973"/>
                    <a:pt x="963867" y="764101"/>
                  </a:cubicBezTo>
                  <a:cubicBezTo>
                    <a:pt x="990421" y="764284"/>
                    <a:pt x="1017030" y="762675"/>
                    <a:pt x="1043493" y="760608"/>
                  </a:cubicBezTo>
                  <a:cubicBezTo>
                    <a:pt x="1102417" y="755981"/>
                    <a:pt x="1153733" y="737382"/>
                    <a:pt x="1209292" y="721435"/>
                  </a:cubicBezTo>
                  <a:cubicBezTo>
                    <a:pt x="1209310" y="721435"/>
                    <a:pt x="1327963" y="687365"/>
                    <a:pt x="1352139" y="678587"/>
                  </a:cubicBezTo>
                  <a:cubicBezTo>
                    <a:pt x="1364429" y="674124"/>
                    <a:pt x="1377797" y="672826"/>
                    <a:pt x="1390800" y="672533"/>
                  </a:cubicBezTo>
                  <a:cubicBezTo>
                    <a:pt x="1395427" y="672423"/>
                    <a:pt x="1422530" y="671985"/>
                    <a:pt x="1423371" y="677324"/>
                  </a:cubicBezTo>
                  <a:cubicBezTo>
                    <a:pt x="1423591" y="678733"/>
                    <a:pt x="1423444" y="680287"/>
                    <a:pt x="1423389" y="681805"/>
                  </a:cubicBezTo>
                  <a:cubicBezTo>
                    <a:pt x="1422237" y="718472"/>
                    <a:pt x="1433466" y="708250"/>
                    <a:pt x="1433466" y="708250"/>
                  </a:cubicBezTo>
                  <a:cubicBezTo>
                    <a:pt x="1433466" y="708250"/>
                    <a:pt x="1445536" y="698283"/>
                    <a:pt x="1454442" y="691040"/>
                  </a:cubicBezTo>
                  <a:cubicBezTo>
                    <a:pt x="1458429" y="687804"/>
                    <a:pt x="1461776" y="685097"/>
                    <a:pt x="1463147" y="684091"/>
                  </a:cubicBezTo>
                  <a:cubicBezTo>
                    <a:pt x="1467537" y="680799"/>
                    <a:pt x="1507093" y="673100"/>
                    <a:pt x="1508191" y="687383"/>
                  </a:cubicBezTo>
                  <a:cubicBezTo>
                    <a:pt x="1508246" y="688060"/>
                    <a:pt x="1508355" y="688773"/>
                    <a:pt x="1508502" y="689523"/>
                  </a:cubicBezTo>
                  <a:cubicBezTo>
                    <a:pt x="1511720" y="704519"/>
                    <a:pt x="1535659" y="732426"/>
                    <a:pt x="1535659" y="732426"/>
                  </a:cubicBezTo>
                  <a:lnTo>
                    <a:pt x="1532368" y="754409"/>
                  </a:lnTo>
                  <a:cubicBezTo>
                    <a:pt x="1511483" y="774178"/>
                    <a:pt x="1514793" y="780780"/>
                    <a:pt x="1514793" y="795063"/>
                  </a:cubicBezTo>
                  <a:cubicBezTo>
                    <a:pt x="1514793" y="809346"/>
                    <a:pt x="1546650" y="808248"/>
                    <a:pt x="1546650" y="808248"/>
                  </a:cubicBezTo>
                  <a:cubicBezTo>
                    <a:pt x="1546650" y="808248"/>
                    <a:pt x="1570827" y="804956"/>
                    <a:pt x="1593907" y="791771"/>
                  </a:cubicBezTo>
                  <a:cubicBezTo>
                    <a:pt x="1616986" y="778585"/>
                    <a:pt x="1623570" y="736834"/>
                    <a:pt x="1621375" y="699471"/>
                  </a:cubicBezTo>
                  <a:cubicBezTo>
                    <a:pt x="1619181" y="662109"/>
                    <a:pt x="1625764" y="655525"/>
                    <a:pt x="1625764" y="655525"/>
                  </a:cubicBezTo>
                  <a:cubicBezTo>
                    <a:pt x="1625764" y="655525"/>
                    <a:pt x="1636755" y="612677"/>
                    <a:pt x="1635658" y="568731"/>
                  </a:cubicBezTo>
                  <a:cubicBezTo>
                    <a:pt x="1634561" y="524784"/>
                    <a:pt x="1605995" y="529174"/>
                    <a:pt x="1605995" y="529174"/>
                  </a:cubicBezTo>
                  <a:cubicBezTo>
                    <a:pt x="1615889" y="398415"/>
                    <a:pt x="1585110" y="389636"/>
                    <a:pt x="1585110" y="389636"/>
                  </a:cubicBezTo>
                  <a:cubicBezTo>
                    <a:pt x="1542261" y="377548"/>
                    <a:pt x="1490616" y="413813"/>
                    <a:pt x="1490616" y="413813"/>
                  </a:cubicBezTo>
                  <a:cubicBezTo>
                    <a:pt x="1434582" y="413813"/>
                    <a:pt x="1448865" y="421512"/>
                    <a:pt x="1448865" y="421512"/>
                  </a:cubicBezTo>
                  <a:cubicBezTo>
                    <a:pt x="1442153" y="417909"/>
                    <a:pt x="1421689" y="424145"/>
                    <a:pt x="1413477" y="424145"/>
                  </a:cubicBezTo>
                  <a:cubicBezTo>
                    <a:pt x="1398408" y="424145"/>
                    <a:pt x="1380760" y="420927"/>
                    <a:pt x="1367062" y="428937"/>
                  </a:cubicBezTo>
                  <a:cubicBezTo>
                    <a:pt x="1362088" y="431845"/>
                    <a:pt x="1363167" y="433747"/>
                    <a:pt x="1363167" y="440202"/>
                  </a:cubicBezTo>
                  <a:cubicBezTo>
                    <a:pt x="1363167" y="440202"/>
                    <a:pt x="1363167" y="440202"/>
                    <a:pt x="1306493" y="445725"/>
                  </a:cubicBezTo>
                  <a:cubicBezTo>
                    <a:pt x="1297019" y="446658"/>
                    <a:pt x="1285973" y="447737"/>
                    <a:pt x="1273062" y="448981"/>
                  </a:cubicBezTo>
                  <a:cubicBezTo>
                    <a:pt x="1202891" y="455820"/>
                    <a:pt x="1156695" y="470670"/>
                    <a:pt x="1139706" y="476907"/>
                  </a:cubicBezTo>
                  <a:cubicBezTo>
                    <a:pt x="1146893" y="463684"/>
                    <a:pt x="1159256" y="417397"/>
                    <a:pt x="1176355" y="268789"/>
                  </a:cubicBezTo>
                  <a:cubicBezTo>
                    <a:pt x="1180452" y="233146"/>
                    <a:pt x="1181110" y="196643"/>
                    <a:pt x="1174599" y="161237"/>
                  </a:cubicBezTo>
                  <a:cubicBezTo>
                    <a:pt x="1164084" y="103905"/>
                    <a:pt x="1132080" y="52588"/>
                    <a:pt x="1077947" y="27991"/>
                  </a:cubicBezTo>
                  <a:cubicBezTo>
                    <a:pt x="1063957" y="21627"/>
                    <a:pt x="1048760" y="16762"/>
                    <a:pt x="1033489" y="14787"/>
                  </a:cubicBezTo>
                  <a:cubicBezTo>
                    <a:pt x="1013628" y="12208"/>
                    <a:pt x="991719" y="18372"/>
                    <a:pt x="971913" y="20785"/>
                  </a:cubicBezTo>
                  <a:cubicBezTo>
                    <a:pt x="938867" y="24827"/>
                    <a:pt x="905748" y="28412"/>
                    <a:pt x="872555" y="30972"/>
                  </a:cubicBezTo>
                  <a:cubicBezTo>
                    <a:pt x="804267" y="36239"/>
                    <a:pt x="736949" y="38013"/>
                    <a:pt x="675355" y="35215"/>
                  </a:cubicBezTo>
                  <a:cubicBezTo>
                    <a:pt x="611366" y="32307"/>
                    <a:pt x="553557" y="24498"/>
                    <a:pt x="507215" y="10544"/>
                  </a:cubicBezTo>
                  <a:cubicBezTo>
                    <a:pt x="398512" y="-22173"/>
                    <a:pt x="237522" y="20804"/>
                    <a:pt x="208353" y="145692"/>
                  </a:cubicBezTo>
                  <a:cubicBezTo>
                    <a:pt x="181982" y="132507"/>
                    <a:pt x="134725" y="145692"/>
                    <a:pt x="134725" y="145692"/>
                  </a:cubicBezTo>
                  <a:cubicBezTo>
                    <a:pt x="134725" y="145692"/>
                    <a:pt x="94071" y="144595"/>
                    <a:pt x="46815" y="188541"/>
                  </a:cubicBezTo>
                  <a:cubicBezTo>
                    <a:pt x="-441" y="232487"/>
                    <a:pt x="27046" y="285230"/>
                    <a:pt x="27046" y="285230"/>
                  </a:cubicBezTo>
                  <a:cubicBezTo>
                    <a:pt x="27046" y="285230"/>
                    <a:pt x="39134" y="307212"/>
                    <a:pt x="68797" y="341265"/>
                  </a:cubicBezTo>
                  <a:cubicBezTo>
                    <a:pt x="98460" y="375335"/>
                    <a:pt x="156708" y="375335"/>
                    <a:pt x="156708" y="375335"/>
                  </a:cubicBezTo>
                  <a:cubicBezTo>
                    <a:pt x="172088" y="392910"/>
                    <a:pt x="197362" y="367636"/>
                    <a:pt x="197362" y="367636"/>
                  </a:cubicBezTo>
                  <a:cubicBezTo>
                    <a:pt x="199117" y="365880"/>
                    <a:pt x="210346" y="365423"/>
                    <a:pt x="213108" y="364728"/>
                  </a:cubicBezTo>
                  <a:cubicBezTo>
                    <a:pt x="219344" y="363155"/>
                    <a:pt x="225434" y="360851"/>
                    <a:pt x="231688" y="359388"/>
                  </a:cubicBezTo>
                  <a:cubicBezTo>
                    <a:pt x="240540" y="357303"/>
                    <a:pt x="256450" y="366868"/>
                    <a:pt x="261095" y="356663"/>
                  </a:cubicBezTo>
                  <a:cubicBezTo>
                    <a:pt x="266600" y="344574"/>
                    <a:pt x="277573" y="341282"/>
                    <a:pt x="277573" y="341282"/>
                  </a:cubicBezTo>
                  <a:cubicBezTo>
                    <a:pt x="277573" y="341282"/>
                    <a:pt x="274281" y="374237"/>
                    <a:pt x="283059" y="392928"/>
                  </a:cubicBezTo>
                  <a:cubicBezTo>
                    <a:pt x="290027" y="407723"/>
                    <a:pt x="286808" y="428717"/>
                    <a:pt x="285382" y="444372"/>
                  </a:cubicBezTo>
                  <a:cubicBezTo>
                    <a:pt x="283480" y="465257"/>
                    <a:pt x="275378" y="481222"/>
                    <a:pt x="269910" y="501156"/>
                  </a:cubicBezTo>
                  <a:cubicBezTo>
                    <a:pt x="266490" y="513611"/>
                    <a:pt x="264479" y="526431"/>
                    <a:pt x="263107" y="539250"/>
                  </a:cubicBezTo>
                  <a:cubicBezTo>
                    <a:pt x="261516" y="554082"/>
                    <a:pt x="260638" y="569169"/>
                    <a:pt x="261077" y="584111"/>
                  </a:cubicBezTo>
                  <a:lnTo>
                    <a:pt x="255591" y="599491"/>
                  </a:lnTo>
                  <a:cubicBezTo>
                    <a:pt x="255591" y="599491"/>
                    <a:pt x="242405" y="628057"/>
                    <a:pt x="213839" y="617066"/>
                  </a:cubicBezTo>
                  <a:cubicBezTo>
                    <a:pt x="185273" y="606074"/>
                    <a:pt x="134725" y="610482"/>
                    <a:pt x="120442" y="610482"/>
                  </a:cubicBezTo>
                  <a:cubicBezTo>
                    <a:pt x="106160" y="610482"/>
                    <a:pt x="97363" y="615969"/>
                    <a:pt x="97363" y="615969"/>
                  </a:cubicBezTo>
                  <a:lnTo>
                    <a:pt x="56709" y="635738"/>
                  </a:lnTo>
                  <a:cubicBezTo>
                    <a:pt x="56709" y="635738"/>
                    <a:pt x="53417" y="641224"/>
                    <a:pt x="61098" y="647826"/>
                  </a:cubicBezTo>
                  <a:cubicBezTo>
                    <a:pt x="68797" y="654410"/>
                    <a:pt x="78673" y="648924"/>
                    <a:pt x="78673" y="648924"/>
                  </a:cubicBezTo>
                  <a:lnTo>
                    <a:pt x="94053" y="640127"/>
                  </a:lnTo>
                  <a:lnTo>
                    <a:pt x="98442" y="651118"/>
                  </a:lnTo>
                  <a:cubicBezTo>
                    <a:pt x="113822" y="667596"/>
                    <a:pt x="117114" y="648924"/>
                    <a:pt x="122619" y="654410"/>
                  </a:cubicBezTo>
                  <a:cubicBezTo>
                    <a:pt x="128105" y="659896"/>
                    <a:pt x="148990" y="659896"/>
                    <a:pt x="148990" y="659896"/>
                  </a:cubicBezTo>
                  <a:cubicBezTo>
                    <a:pt x="148990" y="659896"/>
                    <a:pt x="167662" y="665383"/>
                    <a:pt x="178653" y="667596"/>
                  </a:cubicBezTo>
                  <a:cubicBezTo>
                    <a:pt x="189644" y="669790"/>
                    <a:pt x="219307" y="669790"/>
                    <a:pt x="219307" y="669790"/>
                  </a:cubicBezTo>
                  <a:cubicBezTo>
                    <a:pt x="217643" y="669790"/>
                    <a:pt x="213839" y="680434"/>
                    <a:pt x="212486" y="681750"/>
                  </a:cubicBezTo>
                  <a:cubicBezTo>
                    <a:pt x="207804" y="686304"/>
                    <a:pt x="201733" y="686213"/>
                    <a:pt x="194893" y="686743"/>
                  </a:cubicBezTo>
                  <a:cubicBezTo>
                    <a:pt x="178891" y="687968"/>
                    <a:pt x="162816" y="686725"/>
                    <a:pt x="146814" y="686268"/>
                  </a:cubicBezTo>
                  <a:cubicBezTo>
                    <a:pt x="108354" y="685170"/>
                    <a:pt x="97363" y="695064"/>
                    <a:pt x="97363" y="695064"/>
                  </a:cubicBezTo>
                  <a:cubicBezTo>
                    <a:pt x="77594" y="696161"/>
                    <a:pt x="22638" y="715949"/>
                    <a:pt x="6709" y="726922"/>
                  </a:cubicBezTo>
                  <a:cubicBezTo>
                    <a:pt x="-9274" y="737913"/>
                    <a:pt x="8319" y="744497"/>
                    <a:pt x="8319" y="744497"/>
                  </a:cubicBezTo>
                  <a:close/>
                  <a:moveTo>
                    <a:pt x="1514738" y="554411"/>
                  </a:moveTo>
                  <a:cubicBezTo>
                    <a:pt x="1453199" y="557703"/>
                    <a:pt x="1466384" y="566499"/>
                    <a:pt x="1466384" y="566499"/>
                  </a:cubicBezTo>
                  <a:lnTo>
                    <a:pt x="1427358" y="566499"/>
                  </a:lnTo>
                  <a:cubicBezTo>
                    <a:pt x="1417555" y="556295"/>
                    <a:pt x="1409801" y="547827"/>
                    <a:pt x="1409801" y="547827"/>
                  </a:cubicBezTo>
                  <a:lnTo>
                    <a:pt x="1409801" y="542231"/>
                  </a:lnTo>
                  <a:cubicBezTo>
                    <a:pt x="1416513" y="543109"/>
                    <a:pt x="1434454" y="544225"/>
                    <a:pt x="1451004" y="534642"/>
                  </a:cubicBezTo>
                  <a:cubicBezTo>
                    <a:pt x="1471889" y="522553"/>
                    <a:pt x="1498260" y="534642"/>
                    <a:pt x="1498260" y="534642"/>
                  </a:cubicBezTo>
                  <a:cubicBezTo>
                    <a:pt x="1501552" y="551119"/>
                    <a:pt x="1514738" y="554411"/>
                    <a:pt x="1514738" y="554411"/>
                  </a:cubicBezTo>
                  <a:close/>
                </a:path>
              </a:pathLst>
            </a:custGeom>
            <a:solidFill>
              <a:srgbClr val="000000"/>
            </a:solidFill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5DF09F36-396E-D281-2C01-DEE056DE34A2}"/>
                </a:ext>
              </a:extLst>
            </p:cNvPr>
            <p:cNvSpPr/>
            <p:nvPr/>
          </p:nvSpPr>
          <p:spPr>
            <a:xfrm>
              <a:off x="3113940" y="6359688"/>
              <a:ext cx="122492" cy="24707"/>
            </a:xfrm>
            <a:custGeom>
              <a:avLst/>
              <a:gdLst>
                <a:gd name="connsiteX0" fmla="*/ 0 w 122492"/>
                <a:gd name="connsiteY0" fmla="*/ 24707 h 24707"/>
                <a:gd name="connsiteX1" fmla="*/ 122493 w 122492"/>
                <a:gd name="connsiteY1" fmla="*/ 24707 h 24707"/>
                <a:gd name="connsiteX2" fmla="*/ 104937 w 122492"/>
                <a:gd name="connsiteY2" fmla="*/ 6035 h 24707"/>
                <a:gd name="connsiteX3" fmla="*/ 104937 w 122492"/>
                <a:gd name="connsiteY3" fmla="*/ 439 h 24707"/>
                <a:gd name="connsiteX4" fmla="*/ 102193 w 122492"/>
                <a:gd name="connsiteY4" fmla="*/ 0 h 24707"/>
                <a:gd name="connsiteX5" fmla="*/ 347 w 122492"/>
                <a:gd name="connsiteY5" fmla="*/ 24597 h 24707"/>
                <a:gd name="connsiteX6" fmla="*/ 0 w 122492"/>
                <a:gd name="connsiteY6" fmla="*/ 24707 h 24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92" h="24707">
                  <a:moveTo>
                    <a:pt x="0" y="24707"/>
                  </a:moveTo>
                  <a:lnTo>
                    <a:pt x="122493" y="24707"/>
                  </a:lnTo>
                  <a:cubicBezTo>
                    <a:pt x="112691" y="14502"/>
                    <a:pt x="104937" y="6035"/>
                    <a:pt x="104937" y="6035"/>
                  </a:cubicBezTo>
                  <a:lnTo>
                    <a:pt x="104937" y="439"/>
                  </a:lnTo>
                  <a:cubicBezTo>
                    <a:pt x="103181" y="219"/>
                    <a:pt x="102193" y="0"/>
                    <a:pt x="102193" y="0"/>
                  </a:cubicBezTo>
                  <a:cubicBezTo>
                    <a:pt x="102193" y="0"/>
                    <a:pt x="45336" y="7114"/>
                    <a:pt x="347" y="24597"/>
                  </a:cubicBezTo>
                  <a:cubicBezTo>
                    <a:pt x="238" y="24616"/>
                    <a:pt x="110" y="24670"/>
                    <a:pt x="0" y="24707"/>
                  </a:cubicBezTo>
                  <a:close/>
                </a:path>
              </a:pathLst>
            </a:custGeom>
            <a:solidFill>
              <a:srgbClr val="FFFFFF"/>
            </a:solidFill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4BEDA584-A284-1381-83B6-3878FD7DA4F7}"/>
                </a:ext>
              </a:extLst>
            </p:cNvPr>
            <p:cNvSpPr/>
            <p:nvPr/>
          </p:nvSpPr>
          <p:spPr>
            <a:xfrm>
              <a:off x="2181006" y="4660797"/>
              <a:ext cx="1150028" cy="1879018"/>
            </a:xfrm>
            <a:custGeom>
              <a:avLst/>
              <a:gdLst>
                <a:gd name="connsiteX0" fmla="*/ 16815 w 1150028"/>
                <a:gd name="connsiteY0" fmla="*/ 1858893 h 1879018"/>
                <a:gd name="connsiteX1" fmla="*/ 68460 w 1150028"/>
                <a:gd name="connsiteY1" fmla="*/ 1879010 h 1879018"/>
                <a:gd name="connsiteX2" fmla="*/ 131920 w 1150028"/>
                <a:gd name="connsiteY2" fmla="*/ 1851065 h 1879018"/>
                <a:gd name="connsiteX3" fmla="*/ 153262 w 1150028"/>
                <a:gd name="connsiteY3" fmla="*/ 1800609 h 1879018"/>
                <a:gd name="connsiteX4" fmla="*/ 155786 w 1150028"/>
                <a:gd name="connsiteY4" fmla="*/ 1796988 h 1879018"/>
                <a:gd name="connsiteX5" fmla="*/ 156700 w 1150028"/>
                <a:gd name="connsiteY5" fmla="*/ 1792544 h 1879018"/>
                <a:gd name="connsiteX6" fmla="*/ 168185 w 1150028"/>
                <a:gd name="connsiteY6" fmla="*/ 1762058 h 1879018"/>
                <a:gd name="connsiteX7" fmla="*/ 183565 w 1150028"/>
                <a:gd name="connsiteY7" fmla="*/ 1735686 h 1879018"/>
                <a:gd name="connsiteX8" fmla="*/ 184827 w 1150028"/>
                <a:gd name="connsiteY8" fmla="*/ 1684187 h 1879018"/>
                <a:gd name="connsiteX9" fmla="*/ 188302 w 1150028"/>
                <a:gd name="connsiteY9" fmla="*/ 1672995 h 1879018"/>
                <a:gd name="connsiteX10" fmla="*/ 234003 w 1150028"/>
                <a:gd name="connsiteY10" fmla="*/ 1586347 h 1879018"/>
                <a:gd name="connsiteX11" fmla="*/ 409897 w 1150028"/>
                <a:gd name="connsiteY11" fmla="*/ 1368683 h 1879018"/>
                <a:gd name="connsiteX12" fmla="*/ 500551 w 1150028"/>
                <a:gd name="connsiteY12" fmla="*/ 1188016 h 1879018"/>
                <a:gd name="connsiteX13" fmla="*/ 506586 w 1150028"/>
                <a:gd name="connsiteY13" fmla="*/ 1165412 h 1879018"/>
                <a:gd name="connsiteX14" fmla="*/ 640637 w 1150028"/>
                <a:gd name="connsiteY14" fmla="*/ 955539 h 1879018"/>
                <a:gd name="connsiteX15" fmla="*/ 681291 w 1150028"/>
                <a:gd name="connsiteY15" fmla="*/ 996193 h 1879018"/>
                <a:gd name="connsiteX16" fmla="*/ 735954 w 1150028"/>
                <a:gd name="connsiteY16" fmla="*/ 1077136 h 1879018"/>
                <a:gd name="connsiteX17" fmla="*/ 823041 w 1150028"/>
                <a:gd name="connsiteY17" fmla="*/ 1201658 h 1879018"/>
                <a:gd name="connsiteX18" fmla="*/ 837763 w 1150028"/>
                <a:gd name="connsiteY18" fmla="*/ 1232437 h 1879018"/>
                <a:gd name="connsiteX19" fmla="*/ 858154 w 1150028"/>
                <a:gd name="connsiteY19" fmla="*/ 1265758 h 1879018"/>
                <a:gd name="connsiteX20" fmla="*/ 880978 w 1150028"/>
                <a:gd name="connsiteY20" fmla="*/ 1393701 h 1879018"/>
                <a:gd name="connsiteX21" fmla="*/ 913128 w 1150028"/>
                <a:gd name="connsiteY21" fmla="*/ 1537902 h 1879018"/>
                <a:gd name="connsiteX22" fmla="*/ 934470 w 1150028"/>
                <a:gd name="connsiteY22" fmla="*/ 1602769 h 1879018"/>
                <a:gd name="connsiteX23" fmla="*/ 940597 w 1150028"/>
                <a:gd name="connsiteY23" fmla="*/ 1621423 h 1879018"/>
                <a:gd name="connsiteX24" fmla="*/ 941694 w 1150028"/>
                <a:gd name="connsiteY24" fmla="*/ 1686254 h 1879018"/>
                <a:gd name="connsiteX25" fmla="*/ 935092 w 1150028"/>
                <a:gd name="connsiteY25" fmla="*/ 1735559 h 1879018"/>
                <a:gd name="connsiteX26" fmla="*/ 939536 w 1150028"/>
                <a:gd name="connsiteY26" fmla="*/ 1740624 h 1879018"/>
                <a:gd name="connsiteX27" fmla="*/ 968870 w 1150028"/>
                <a:gd name="connsiteY27" fmla="*/ 1769849 h 1879018"/>
                <a:gd name="connsiteX28" fmla="*/ 1011463 w 1150028"/>
                <a:gd name="connsiteY28" fmla="*/ 1804358 h 1879018"/>
                <a:gd name="connsiteX29" fmla="*/ 1034158 w 1150028"/>
                <a:gd name="connsiteY29" fmla="*/ 1823725 h 1879018"/>
                <a:gd name="connsiteX30" fmla="*/ 1045533 w 1150028"/>
                <a:gd name="connsiteY30" fmla="*/ 1834442 h 1879018"/>
                <a:gd name="connsiteX31" fmla="*/ 1111992 w 1150028"/>
                <a:gd name="connsiteY31" fmla="*/ 1851047 h 1879018"/>
                <a:gd name="connsiteX32" fmla="*/ 1136480 w 1150028"/>
                <a:gd name="connsiteY32" fmla="*/ 1846603 h 1879018"/>
                <a:gd name="connsiteX33" fmla="*/ 1148915 w 1150028"/>
                <a:gd name="connsiteY33" fmla="*/ 1827986 h 1879018"/>
                <a:gd name="connsiteX34" fmla="*/ 1139607 w 1150028"/>
                <a:gd name="connsiteY34" fmla="*/ 1791209 h 1879018"/>
                <a:gd name="connsiteX35" fmla="*/ 1045515 w 1150028"/>
                <a:gd name="connsiteY35" fmla="*/ 1711510 h 1879018"/>
                <a:gd name="connsiteX36" fmla="*/ 1037816 w 1150028"/>
                <a:gd name="connsiteY36" fmla="*/ 1673050 h 1879018"/>
                <a:gd name="connsiteX37" fmla="*/ 1042808 w 1150028"/>
                <a:gd name="connsiteY37" fmla="*/ 1581610 h 1879018"/>
                <a:gd name="connsiteX38" fmla="*/ 1046064 w 1150028"/>
                <a:gd name="connsiteY38" fmla="*/ 1492859 h 1879018"/>
                <a:gd name="connsiteX39" fmla="*/ 1040705 w 1150028"/>
                <a:gd name="connsiteY39" fmla="*/ 1362557 h 1879018"/>
                <a:gd name="connsiteX40" fmla="*/ 1033024 w 1150028"/>
                <a:gd name="connsiteY40" fmla="*/ 1322689 h 1879018"/>
                <a:gd name="connsiteX41" fmla="*/ 1016821 w 1150028"/>
                <a:gd name="connsiteY41" fmla="*/ 1276438 h 1879018"/>
                <a:gd name="connsiteX42" fmla="*/ 1010804 w 1150028"/>
                <a:gd name="connsiteY42" fmla="*/ 1241161 h 1879018"/>
                <a:gd name="connsiteX43" fmla="*/ 998698 w 1150028"/>
                <a:gd name="connsiteY43" fmla="*/ 1168850 h 1879018"/>
                <a:gd name="connsiteX44" fmla="*/ 994437 w 1150028"/>
                <a:gd name="connsiteY44" fmla="*/ 1109396 h 1879018"/>
                <a:gd name="connsiteX45" fmla="*/ 905429 w 1150028"/>
                <a:gd name="connsiteY45" fmla="*/ 841294 h 1879018"/>
                <a:gd name="connsiteX46" fmla="*/ 991127 w 1150028"/>
                <a:gd name="connsiteY46" fmla="*/ 730322 h 1879018"/>
                <a:gd name="connsiteX47" fmla="*/ 1046064 w 1150028"/>
                <a:gd name="connsiteY47" fmla="*/ 570997 h 1879018"/>
                <a:gd name="connsiteX48" fmla="*/ 1020790 w 1150028"/>
                <a:gd name="connsiteY48" fmla="*/ 420468 h 1879018"/>
                <a:gd name="connsiteX49" fmla="*/ 1004916 w 1150028"/>
                <a:gd name="connsiteY49" fmla="*/ 377199 h 1879018"/>
                <a:gd name="connsiteX50" fmla="*/ 995077 w 1150028"/>
                <a:gd name="connsiteY50" fmla="*/ 322225 h 1879018"/>
                <a:gd name="connsiteX51" fmla="*/ 967828 w 1150028"/>
                <a:gd name="connsiteY51" fmla="*/ 264398 h 1879018"/>
                <a:gd name="connsiteX52" fmla="*/ 886940 w 1150028"/>
                <a:gd name="connsiteY52" fmla="*/ 209279 h 1879018"/>
                <a:gd name="connsiteX53" fmla="*/ 841695 w 1150028"/>
                <a:gd name="connsiteY53" fmla="*/ 193021 h 1879018"/>
                <a:gd name="connsiteX54" fmla="*/ 855978 w 1150028"/>
                <a:gd name="connsiteY54" fmla="*/ 75447 h 1879018"/>
                <a:gd name="connsiteX55" fmla="*/ 708741 w 1150028"/>
                <a:gd name="connsiteY55" fmla="*/ 2935 h 1879018"/>
                <a:gd name="connsiteX56" fmla="*/ 624141 w 1150028"/>
                <a:gd name="connsiteY56" fmla="*/ 125995 h 1879018"/>
                <a:gd name="connsiteX57" fmla="*/ 614247 w 1150028"/>
                <a:gd name="connsiteY57" fmla="*/ 150172 h 1879018"/>
                <a:gd name="connsiteX58" fmla="*/ 618637 w 1150028"/>
                <a:gd name="connsiteY58" fmla="*/ 188631 h 1879018"/>
                <a:gd name="connsiteX59" fmla="*/ 521948 w 1150028"/>
                <a:gd name="connsiteY59" fmla="*/ 223799 h 1879018"/>
                <a:gd name="connsiteX60" fmla="*/ 352729 w 1150028"/>
                <a:gd name="connsiteY60" fmla="*/ 417176 h 1879018"/>
                <a:gd name="connsiteX61" fmla="*/ 336251 w 1150028"/>
                <a:gd name="connsiteY61" fmla="*/ 444645 h 1879018"/>
                <a:gd name="connsiteX62" fmla="*/ 263740 w 1150028"/>
                <a:gd name="connsiteY62" fmla="*/ 552325 h 1879018"/>
                <a:gd name="connsiteX63" fmla="*/ 224183 w 1150028"/>
                <a:gd name="connsiteY63" fmla="*/ 628147 h 1879018"/>
                <a:gd name="connsiteX64" fmla="*/ 220891 w 1150028"/>
                <a:gd name="connsiteY64" fmla="*/ 688589 h 1879018"/>
                <a:gd name="connsiteX65" fmla="*/ 234076 w 1150028"/>
                <a:gd name="connsiteY65" fmla="*/ 722659 h 1879018"/>
                <a:gd name="connsiteX66" fmla="*/ 346694 w 1150028"/>
                <a:gd name="connsiteY66" fmla="*/ 929222 h 1879018"/>
                <a:gd name="connsiteX67" fmla="*/ 305491 w 1150028"/>
                <a:gd name="connsiteY67" fmla="*/ 1183041 h 1879018"/>
                <a:gd name="connsiteX68" fmla="*/ 303315 w 1150028"/>
                <a:gd name="connsiteY68" fmla="*/ 1192313 h 1879018"/>
                <a:gd name="connsiteX69" fmla="*/ 245049 w 1150028"/>
                <a:gd name="connsiteY69" fmla="*/ 1326968 h 1879018"/>
                <a:gd name="connsiteX70" fmla="*/ 115552 w 1150028"/>
                <a:gd name="connsiteY70" fmla="*/ 1574039 h 1879018"/>
                <a:gd name="connsiteX71" fmla="*/ 98599 w 1150028"/>
                <a:gd name="connsiteY71" fmla="*/ 1636255 h 1879018"/>
                <a:gd name="connsiteX72" fmla="*/ 92527 w 1150028"/>
                <a:gd name="connsiteY72" fmla="*/ 1654122 h 1879018"/>
                <a:gd name="connsiteX73" fmla="*/ 75922 w 1150028"/>
                <a:gd name="connsiteY73" fmla="*/ 1672044 h 1879018"/>
                <a:gd name="connsiteX74" fmla="*/ 68954 w 1150028"/>
                <a:gd name="connsiteY74" fmla="*/ 1685906 h 1879018"/>
                <a:gd name="connsiteX75" fmla="*/ 64236 w 1150028"/>
                <a:gd name="connsiteY75" fmla="*/ 1708273 h 1879018"/>
                <a:gd name="connsiteX76" fmla="*/ 57963 w 1150028"/>
                <a:gd name="connsiteY76" fmla="*/ 1722062 h 1879018"/>
                <a:gd name="connsiteX77" fmla="*/ 51434 w 1150028"/>
                <a:gd name="connsiteY77" fmla="*/ 1737826 h 1879018"/>
                <a:gd name="connsiteX78" fmla="*/ 43205 w 1150028"/>
                <a:gd name="connsiteY78" fmla="*/ 1752073 h 1879018"/>
                <a:gd name="connsiteX79" fmla="*/ 32140 w 1150028"/>
                <a:gd name="connsiteY79" fmla="*/ 1764819 h 1879018"/>
                <a:gd name="connsiteX80" fmla="*/ 1124 w 1150028"/>
                <a:gd name="connsiteY80" fmla="*/ 1811527 h 1879018"/>
                <a:gd name="connsiteX81" fmla="*/ 16815 w 1150028"/>
                <a:gd name="connsiteY81" fmla="*/ 1858893 h 1879018"/>
                <a:gd name="connsiteX82" fmla="*/ 881289 w 1150028"/>
                <a:gd name="connsiteY82" fmla="*/ 454521 h 1879018"/>
                <a:gd name="connsiteX83" fmla="*/ 925783 w 1150028"/>
                <a:gd name="connsiteY83" fmla="*/ 567138 h 1879018"/>
                <a:gd name="connsiteX84" fmla="*/ 925783 w 1150028"/>
                <a:gd name="connsiteY84" fmla="*/ 600093 h 1879018"/>
                <a:gd name="connsiteX85" fmla="*/ 884032 w 1150028"/>
                <a:gd name="connsiteY85" fmla="*/ 705030 h 1879018"/>
                <a:gd name="connsiteX86" fmla="*/ 866457 w 1150028"/>
                <a:gd name="connsiteY86" fmla="*/ 758321 h 1879018"/>
                <a:gd name="connsiteX87" fmla="*/ 837343 w 1150028"/>
                <a:gd name="connsiteY87" fmla="*/ 677561 h 1879018"/>
                <a:gd name="connsiteX88" fmla="*/ 831856 w 1150028"/>
                <a:gd name="connsiteY88" fmla="*/ 606146 h 1879018"/>
                <a:gd name="connsiteX89" fmla="*/ 881289 w 1150028"/>
                <a:gd name="connsiteY89" fmla="*/ 454521 h 1879018"/>
                <a:gd name="connsiteX90" fmla="*/ 461012 w 1150028"/>
                <a:gd name="connsiteY90" fmla="*/ 572643 h 1879018"/>
                <a:gd name="connsiteX91" fmla="*/ 429155 w 1150028"/>
                <a:gd name="connsiteY91" fmla="*/ 680323 h 1879018"/>
                <a:gd name="connsiteX92" fmla="*/ 387403 w 1150028"/>
                <a:gd name="connsiteY92" fmla="*/ 804480 h 1879018"/>
                <a:gd name="connsiteX93" fmla="*/ 338501 w 1150028"/>
                <a:gd name="connsiteY93" fmla="*/ 668783 h 1879018"/>
                <a:gd name="connsiteX94" fmla="*/ 368713 w 1150028"/>
                <a:gd name="connsiteY94" fmla="*/ 642960 h 1879018"/>
                <a:gd name="connsiteX95" fmla="*/ 408270 w 1150028"/>
                <a:gd name="connsiteY95" fmla="*/ 603403 h 1879018"/>
                <a:gd name="connsiteX96" fmla="*/ 448924 w 1150028"/>
                <a:gd name="connsiteY96" fmla="*/ 547917 h 1879018"/>
                <a:gd name="connsiteX97" fmla="*/ 461012 w 1150028"/>
                <a:gd name="connsiteY97" fmla="*/ 572643 h 187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150028" h="1879018">
                  <a:moveTo>
                    <a:pt x="16815" y="1858893"/>
                  </a:moveTo>
                  <a:cubicBezTo>
                    <a:pt x="30604" y="1872243"/>
                    <a:pt x="49276" y="1879302"/>
                    <a:pt x="68460" y="1879010"/>
                  </a:cubicBezTo>
                  <a:cubicBezTo>
                    <a:pt x="93405" y="1878626"/>
                    <a:pt x="132688" y="1874328"/>
                    <a:pt x="131920" y="1851065"/>
                  </a:cubicBezTo>
                  <a:cubicBezTo>
                    <a:pt x="131261" y="1830437"/>
                    <a:pt x="140350" y="1815569"/>
                    <a:pt x="153262" y="1800609"/>
                  </a:cubicBezTo>
                  <a:cubicBezTo>
                    <a:pt x="154231" y="1799493"/>
                    <a:pt x="155219" y="1798341"/>
                    <a:pt x="155786" y="1796988"/>
                  </a:cubicBezTo>
                  <a:cubicBezTo>
                    <a:pt x="156389" y="1795598"/>
                    <a:pt x="156517" y="1794044"/>
                    <a:pt x="156700" y="1792544"/>
                  </a:cubicBezTo>
                  <a:cubicBezTo>
                    <a:pt x="157907" y="1782083"/>
                    <a:pt x="160888" y="1770068"/>
                    <a:pt x="168185" y="1762058"/>
                  </a:cubicBezTo>
                  <a:cubicBezTo>
                    <a:pt x="179176" y="1749969"/>
                    <a:pt x="183565" y="1735686"/>
                    <a:pt x="183565" y="1735686"/>
                  </a:cubicBezTo>
                  <a:cubicBezTo>
                    <a:pt x="183565" y="1718971"/>
                    <a:pt x="181023" y="1700519"/>
                    <a:pt x="184827" y="1684187"/>
                  </a:cubicBezTo>
                  <a:cubicBezTo>
                    <a:pt x="185723" y="1680383"/>
                    <a:pt x="187003" y="1676689"/>
                    <a:pt x="188302" y="1672995"/>
                  </a:cubicBezTo>
                  <a:cubicBezTo>
                    <a:pt x="199274" y="1641613"/>
                    <a:pt x="215916" y="1614254"/>
                    <a:pt x="234003" y="1586347"/>
                  </a:cubicBezTo>
                  <a:cubicBezTo>
                    <a:pt x="312386" y="1465390"/>
                    <a:pt x="409897" y="1368683"/>
                    <a:pt x="409897" y="1368683"/>
                  </a:cubicBezTo>
                  <a:cubicBezTo>
                    <a:pt x="409897" y="1368683"/>
                    <a:pt x="454301" y="1354565"/>
                    <a:pt x="500551" y="1188016"/>
                  </a:cubicBezTo>
                  <a:cubicBezTo>
                    <a:pt x="502563" y="1180774"/>
                    <a:pt x="504574" y="1173239"/>
                    <a:pt x="506586" y="1165412"/>
                  </a:cubicBezTo>
                  <a:cubicBezTo>
                    <a:pt x="554939" y="977521"/>
                    <a:pt x="640637" y="955539"/>
                    <a:pt x="640637" y="955539"/>
                  </a:cubicBezTo>
                  <a:cubicBezTo>
                    <a:pt x="640637" y="955539"/>
                    <a:pt x="669203" y="966530"/>
                    <a:pt x="681291" y="996193"/>
                  </a:cubicBezTo>
                  <a:cubicBezTo>
                    <a:pt x="693562" y="1026295"/>
                    <a:pt x="716605" y="1051478"/>
                    <a:pt x="735954" y="1077136"/>
                  </a:cubicBezTo>
                  <a:cubicBezTo>
                    <a:pt x="766404" y="1117552"/>
                    <a:pt x="794128" y="1160145"/>
                    <a:pt x="823041" y="1201658"/>
                  </a:cubicBezTo>
                  <a:cubicBezTo>
                    <a:pt x="828967" y="1210181"/>
                    <a:pt x="832387" y="1223092"/>
                    <a:pt x="837763" y="1232437"/>
                  </a:cubicBezTo>
                  <a:cubicBezTo>
                    <a:pt x="844256" y="1243739"/>
                    <a:pt x="851333" y="1254657"/>
                    <a:pt x="858154" y="1265758"/>
                  </a:cubicBezTo>
                  <a:cubicBezTo>
                    <a:pt x="880155" y="1301548"/>
                    <a:pt x="879606" y="1353120"/>
                    <a:pt x="880978" y="1393701"/>
                  </a:cubicBezTo>
                  <a:cubicBezTo>
                    <a:pt x="882660" y="1443225"/>
                    <a:pt x="896760" y="1491487"/>
                    <a:pt x="913128" y="1537902"/>
                  </a:cubicBezTo>
                  <a:lnTo>
                    <a:pt x="934470" y="1602769"/>
                  </a:lnTo>
                  <a:lnTo>
                    <a:pt x="940597" y="1621423"/>
                  </a:lnTo>
                  <a:cubicBezTo>
                    <a:pt x="940597" y="1621423"/>
                    <a:pt x="950491" y="1671971"/>
                    <a:pt x="941694" y="1686254"/>
                  </a:cubicBezTo>
                  <a:cubicBezTo>
                    <a:pt x="935330" y="1696587"/>
                    <a:pt x="928216" y="1724458"/>
                    <a:pt x="935092" y="1735559"/>
                  </a:cubicBezTo>
                  <a:cubicBezTo>
                    <a:pt x="936281" y="1737479"/>
                    <a:pt x="937908" y="1739070"/>
                    <a:pt x="939536" y="1740624"/>
                  </a:cubicBezTo>
                  <a:cubicBezTo>
                    <a:pt x="949466" y="1750244"/>
                    <a:pt x="958995" y="1760193"/>
                    <a:pt x="968870" y="1769849"/>
                  </a:cubicBezTo>
                  <a:cubicBezTo>
                    <a:pt x="981964" y="1782632"/>
                    <a:pt x="995954" y="1794611"/>
                    <a:pt x="1011463" y="1804358"/>
                  </a:cubicBezTo>
                  <a:cubicBezTo>
                    <a:pt x="1019272" y="1809277"/>
                    <a:pt x="1026934" y="1817726"/>
                    <a:pt x="1034158" y="1823725"/>
                  </a:cubicBezTo>
                  <a:cubicBezTo>
                    <a:pt x="1038182" y="1827054"/>
                    <a:pt x="1041492" y="1831150"/>
                    <a:pt x="1045533" y="1834442"/>
                  </a:cubicBezTo>
                  <a:cubicBezTo>
                    <a:pt x="1061865" y="1847792"/>
                    <a:pt x="1091528" y="1851413"/>
                    <a:pt x="1111992" y="1851047"/>
                  </a:cubicBezTo>
                  <a:cubicBezTo>
                    <a:pt x="1122398" y="1850865"/>
                    <a:pt x="1130371" y="1849200"/>
                    <a:pt x="1136480" y="1846603"/>
                  </a:cubicBezTo>
                  <a:cubicBezTo>
                    <a:pt x="1147745" y="1841793"/>
                    <a:pt x="1146977" y="1836216"/>
                    <a:pt x="1148915" y="1827986"/>
                  </a:cubicBezTo>
                  <a:cubicBezTo>
                    <a:pt x="1151988" y="1814910"/>
                    <a:pt x="1148641" y="1801139"/>
                    <a:pt x="1139607" y="1791209"/>
                  </a:cubicBezTo>
                  <a:cubicBezTo>
                    <a:pt x="1108920" y="1757486"/>
                    <a:pt x="1084816" y="1744794"/>
                    <a:pt x="1045515" y="1711510"/>
                  </a:cubicBezTo>
                  <a:cubicBezTo>
                    <a:pt x="1037267" y="1704524"/>
                    <a:pt x="1037816" y="1683383"/>
                    <a:pt x="1037816" y="1673050"/>
                  </a:cubicBezTo>
                  <a:cubicBezTo>
                    <a:pt x="1037816" y="1673050"/>
                    <a:pt x="1039480" y="1663083"/>
                    <a:pt x="1042808" y="1581610"/>
                  </a:cubicBezTo>
                  <a:cubicBezTo>
                    <a:pt x="1043759" y="1558329"/>
                    <a:pt x="1044838" y="1529233"/>
                    <a:pt x="1046064" y="1492859"/>
                  </a:cubicBezTo>
                  <a:cubicBezTo>
                    <a:pt x="1047527" y="1449443"/>
                    <a:pt x="1046813" y="1405625"/>
                    <a:pt x="1040705" y="1362557"/>
                  </a:cubicBezTo>
                  <a:cubicBezTo>
                    <a:pt x="1038803" y="1349151"/>
                    <a:pt x="1036371" y="1335801"/>
                    <a:pt x="1033024" y="1322689"/>
                  </a:cubicBezTo>
                  <a:cubicBezTo>
                    <a:pt x="1028964" y="1306797"/>
                    <a:pt x="1020479" y="1292257"/>
                    <a:pt x="1016821" y="1276438"/>
                  </a:cubicBezTo>
                  <a:cubicBezTo>
                    <a:pt x="1014151" y="1264917"/>
                    <a:pt x="1013072" y="1252810"/>
                    <a:pt x="1010804" y="1241161"/>
                  </a:cubicBezTo>
                  <a:cubicBezTo>
                    <a:pt x="1006141" y="1217167"/>
                    <a:pt x="1000837" y="1193228"/>
                    <a:pt x="998698" y="1168850"/>
                  </a:cubicBezTo>
                  <a:cubicBezTo>
                    <a:pt x="996960" y="1149063"/>
                    <a:pt x="995552" y="1129238"/>
                    <a:pt x="994437" y="1109396"/>
                  </a:cubicBezTo>
                  <a:cubicBezTo>
                    <a:pt x="973552" y="965451"/>
                    <a:pt x="905429" y="841294"/>
                    <a:pt x="905429" y="841294"/>
                  </a:cubicBezTo>
                  <a:cubicBezTo>
                    <a:pt x="905429" y="841294"/>
                    <a:pt x="948278" y="781967"/>
                    <a:pt x="991127" y="730322"/>
                  </a:cubicBezTo>
                  <a:cubicBezTo>
                    <a:pt x="1033975" y="678677"/>
                    <a:pt x="1046064" y="605067"/>
                    <a:pt x="1046064" y="570997"/>
                  </a:cubicBezTo>
                  <a:cubicBezTo>
                    <a:pt x="1046064" y="536926"/>
                    <a:pt x="1033975" y="453423"/>
                    <a:pt x="1020790" y="420468"/>
                  </a:cubicBezTo>
                  <a:cubicBezTo>
                    <a:pt x="1015139" y="406313"/>
                    <a:pt x="1008811" y="391957"/>
                    <a:pt x="1004916" y="377199"/>
                  </a:cubicBezTo>
                  <a:cubicBezTo>
                    <a:pt x="1000161" y="359167"/>
                    <a:pt x="999777" y="340276"/>
                    <a:pt x="995077" y="322225"/>
                  </a:cubicBezTo>
                  <a:cubicBezTo>
                    <a:pt x="989682" y="301468"/>
                    <a:pt x="980904" y="281480"/>
                    <a:pt x="967828" y="264398"/>
                  </a:cubicBezTo>
                  <a:cubicBezTo>
                    <a:pt x="948040" y="238558"/>
                    <a:pt x="916676" y="221019"/>
                    <a:pt x="886940" y="209279"/>
                  </a:cubicBezTo>
                  <a:cubicBezTo>
                    <a:pt x="872035" y="203390"/>
                    <a:pt x="856929" y="197977"/>
                    <a:pt x="841695" y="193021"/>
                  </a:cubicBezTo>
                  <a:cubicBezTo>
                    <a:pt x="873553" y="143570"/>
                    <a:pt x="855978" y="75447"/>
                    <a:pt x="855978" y="75447"/>
                  </a:cubicBezTo>
                  <a:cubicBezTo>
                    <a:pt x="814227" y="-22339"/>
                    <a:pt x="708741" y="2935"/>
                    <a:pt x="708741" y="2935"/>
                  </a:cubicBezTo>
                  <a:cubicBezTo>
                    <a:pt x="606548" y="37006"/>
                    <a:pt x="624141" y="125995"/>
                    <a:pt x="624141" y="125995"/>
                  </a:cubicBezTo>
                  <a:cubicBezTo>
                    <a:pt x="624141" y="125995"/>
                    <a:pt x="609858" y="134792"/>
                    <a:pt x="614247" y="150172"/>
                  </a:cubicBezTo>
                  <a:cubicBezTo>
                    <a:pt x="618637" y="165552"/>
                    <a:pt x="618637" y="188631"/>
                    <a:pt x="618637" y="188631"/>
                  </a:cubicBezTo>
                  <a:cubicBezTo>
                    <a:pt x="580177" y="198525"/>
                    <a:pt x="521948" y="223799"/>
                    <a:pt x="521948" y="223799"/>
                  </a:cubicBezTo>
                  <a:cubicBezTo>
                    <a:pt x="390091" y="307302"/>
                    <a:pt x="359331" y="401796"/>
                    <a:pt x="352729" y="417176"/>
                  </a:cubicBezTo>
                  <a:cubicBezTo>
                    <a:pt x="346145" y="432557"/>
                    <a:pt x="336251" y="444645"/>
                    <a:pt x="336251" y="444645"/>
                  </a:cubicBezTo>
                  <a:cubicBezTo>
                    <a:pt x="280217" y="489689"/>
                    <a:pt x="263740" y="552325"/>
                    <a:pt x="263740" y="552325"/>
                  </a:cubicBezTo>
                  <a:cubicBezTo>
                    <a:pt x="263740" y="552325"/>
                    <a:pt x="242855" y="597368"/>
                    <a:pt x="224183" y="628147"/>
                  </a:cubicBezTo>
                  <a:cubicBezTo>
                    <a:pt x="205511" y="658908"/>
                    <a:pt x="220891" y="688589"/>
                    <a:pt x="220891" y="688589"/>
                  </a:cubicBezTo>
                  <a:lnTo>
                    <a:pt x="234076" y="722659"/>
                  </a:lnTo>
                  <a:cubicBezTo>
                    <a:pt x="247262" y="779791"/>
                    <a:pt x="346694" y="929222"/>
                    <a:pt x="346694" y="929222"/>
                  </a:cubicBezTo>
                  <a:cubicBezTo>
                    <a:pt x="332960" y="1001734"/>
                    <a:pt x="305491" y="1183041"/>
                    <a:pt x="305491" y="1183041"/>
                  </a:cubicBezTo>
                  <a:cubicBezTo>
                    <a:pt x="304778" y="1186187"/>
                    <a:pt x="304065" y="1189278"/>
                    <a:pt x="303315" y="1192313"/>
                  </a:cubicBezTo>
                  <a:cubicBezTo>
                    <a:pt x="280144" y="1287758"/>
                    <a:pt x="245049" y="1326968"/>
                    <a:pt x="245049" y="1326968"/>
                  </a:cubicBezTo>
                  <a:cubicBezTo>
                    <a:pt x="245049" y="1326968"/>
                    <a:pt x="125299" y="1529105"/>
                    <a:pt x="115552" y="1574039"/>
                  </a:cubicBezTo>
                  <a:cubicBezTo>
                    <a:pt x="110998" y="1595052"/>
                    <a:pt x="105219" y="1615809"/>
                    <a:pt x="98599" y="1636255"/>
                  </a:cubicBezTo>
                  <a:cubicBezTo>
                    <a:pt x="96715" y="1642070"/>
                    <a:pt x="95234" y="1648636"/>
                    <a:pt x="92527" y="1654122"/>
                  </a:cubicBezTo>
                  <a:cubicBezTo>
                    <a:pt x="88669" y="1661986"/>
                    <a:pt x="80969" y="1665113"/>
                    <a:pt x="75922" y="1672044"/>
                  </a:cubicBezTo>
                  <a:cubicBezTo>
                    <a:pt x="72868" y="1676250"/>
                    <a:pt x="70417" y="1680896"/>
                    <a:pt x="68954" y="1685906"/>
                  </a:cubicBezTo>
                  <a:cubicBezTo>
                    <a:pt x="66778" y="1693350"/>
                    <a:pt x="69795" y="1703024"/>
                    <a:pt x="64236" y="1708273"/>
                  </a:cubicBezTo>
                  <a:cubicBezTo>
                    <a:pt x="60468" y="1711839"/>
                    <a:pt x="58274" y="1716905"/>
                    <a:pt x="57963" y="1722062"/>
                  </a:cubicBezTo>
                  <a:cubicBezTo>
                    <a:pt x="57616" y="1727914"/>
                    <a:pt x="55403" y="1733528"/>
                    <a:pt x="51434" y="1737826"/>
                  </a:cubicBezTo>
                  <a:cubicBezTo>
                    <a:pt x="47685" y="1741886"/>
                    <a:pt x="44850" y="1746806"/>
                    <a:pt x="43205" y="1752073"/>
                  </a:cubicBezTo>
                  <a:cubicBezTo>
                    <a:pt x="41449" y="1757687"/>
                    <a:pt x="37517" y="1762442"/>
                    <a:pt x="32140" y="1764819"/>
                  </a:cubicBezTo>
                  <a:cubicBezTo>
                    <a:pt x="14566" y="1772647"/>
                    <a:pt x="4873" y="1793568"/>
                    <a:pt x="1124" y="1811527"/>
                  </a:cubicBezTo>
                  <a:cubicBezTo>
                    <a:pt x="-3210" y="1832503"/>
                    <a:pt x="5623" y="1848066"/>
                    <a:pt x="16815" y="1858893"/>
                  </a:cubicBezTo>
                  <a:close/>
                  <a:moveTo>
                    <a:pt x="881289" y="454521"/>
                  </a:moveTo>
                  <a:cubicBezTo>
                    <a:pt x="881289" y="454521"/>
                    <a:pt x="897218" y="533086"/>
                    <a:pt x="925783" y="567138"/>
                  </a:cubicBezTo>
                  <a:lnTo>
                    <a:pt x="925783" y="600093"/>
                  </a:lnTo>
                  <a:cubicBezTo>
                    <a:pt x="925783" y="600093"/>
                    <a:pt x="882935" y="683048"/>
                    <a:pt x="884032" y="705030"/>
                  </a:cubicBezTo>
                  <a:cubicBezTo>
                    <a:pt x="885129" y="727012"/>
                    <a:pt x="866457" y="758321"/>
                    <a:pt x="866457" y="758321"/>
                  </a:cubicBezTo>
                  <a:cubicBezTo>
                    <a:pt x="866457" y="758321"/>
                    <a:pt x="837891" y="700092"/>
                    <a:pt x="837343" y="677561"/>
                  </a:cubicBezTo>
                  <a:cubicBezTo>
                    <a:pt x="836794" y="655030"/>
                    <a:pt x="834600" y="635261"/>
                    <a:pt x="831856" y="606146"/>
                  </a:cubicBezTo>
                  <a:cubicBezTo>
                    <a:pt x="829095" y="577032"/>
                    <a:pt x="826900" y="523192"/>
                    <a:pt x="881289" y="454521"/>
                  </a:cubicBezTo>
                  <a:close/>
                  <a:moveTo>
                    <a:pt x="461012" y="572643"/>
                  </a:moveTo>
                  <a:cubicBezTo>
                    <a:pt x="429155" y="613846"/>
                    <a:pt x="431349" y="665491"/>
                    <a:pt x="429155" y="680323"/>
                  </a:cubicBezTo>
                  <a:cubicBezTo>
                    <a:pt x="426960" y="695154"/>
                    <a:pt x="387403" y="804480"/>
                    <a:pt x="387403" y="804480"/>
                  </a:cubicBezTo>
                  <a:cubicBezTo>
                    <a:pt x="388500" y="757790"/>
                    <a:pt x="338501" y="668783"/>
                    <a:pt x="338501" y="668783"/>
                  </a:cubicBezTo>
                  <a:cubicBezTo>
                    <a:pt x="338501" y="668783"/>
                    <a:pt x="351138" y="653951"/>
                    <a:pt x="368713" y="642960"/>
                  </a:cubicBezTo>
                  <a:cubicBezTo>
                    <a:pt x="386287" y="631969"/>
                    <a:pt x="408270" y="603403"/>
                    <a:pt x="408270" y="603403"/>
                  </a:cubicBezTo>
                  <a:cubicBezTo>
                    <a:pt x="408270" y="603403"/>
                    <a:pt x="449125" y="546198"/>
                    <a:pt x="448924" y="547917"/>
                  </a:cubicBezTo>
                  <a:cubicBezTo>
                    <a:pt x="447827" y="557244"/>
                    <a:pt x="461012" y="572643"/>
                    <a:pt x="461012" y="572643"/>
                  </a:cubicBezTo>
                  <a:close/>
                </a:path>
              </a:pathLst>
            </a:custGeom>
            <a:solidFill>
              <a:srgbClr val="000000"/>
            </a:solidFill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8" name="Graphic 4">
            <a:extLst>
              <a:ext uri="{FF2B5EF4-FFF2-40B4-BE49-F238E27FC236}">
                <a16:creationId xmlns:a16="http://schemas.microsoft.com/office/drawing/2014/main" id="{E1DA7B2E-873B-CE26-CFC7-8A239C9DD03C}"/>
              </a:ext>
            </a:extLst>
          </p:cNvPr>
          <p:cNvGrpSpPr/>
          <p:nvPr/>
        </p:nvGrpSpPr>
        <p:grpSpPr>
          <a:xfrm>
            <a:off x="2013271" y="512070"/>
            <a:ext cx="1482747" cy="1790484"/>
            <a:chOff x="1813200" y="227492"/>
            <a:chExt cx="1627406" cy="1965165"/>
          </a:xfrm>
        </p:grpSpPr>
        <p:grpSp>
          <p:nvGrpSpPr>
            <p:cNvPr id="619" name="Graphic 4">
              <a:extLst>
                <a:ext uri="{FF2B5EF4-FFF2-40B4-BE49-F238E27FC236}">
                  <a16:creationId xmlns:a16="http://schemas.microsoft.com/office/drawing/2014/main" id="{1960E3F4-4990-44B8-AD98-1D7EBB1570FD}"/>
                </a:ext>
              </a:extLst>
            </p:cNvPr>
            <p:cNvGrpSpPr/>
            <p:nvPr/>
          </p:nvGrpSpPr>
          <p:grpSpPr>
            <a:xfrm>
              <a:off x="3105890" y="1801387"/>
              <a:ext cx="116155" cy="80045"/>
              <a:chOff x="3105890" y="1801387"/>
              <a:chExt cx="116155" cy="80045"/>
            </a:xfrm>
            <a:solidFill>
              <a:srgbClr val="000000"/>
            </a:solidFill>
          </p:grpSpPr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4FE228F4-E4F3-8078-3844-93C9295D5712}"/>
                  </a:ext>
                </a:extLst>
              </p:cNvPr>
              <p:cNvSpPr/>
              <p:nvPr/>
            </p:nvSpPr>
            <p:spPr>
              <a:xfrm>
                <a:off x="3110484" y="1805958"/>
                <a:ext cx="107021" cy="70902"/>
              </a:xfrm>
              <a:custGeom>
                <a:avLst/>
                <a:gdLst>
                  <a:gd name="connsiteX0" fmla="*/ 26060 w 107021"/>
                  <a:gd name="connsiteY0" fmla="*/ 51462 h 70902"/>
                  <a:gd name="connsiteX1" fmla="*/ 8906 w 107021"/>
                  <a:gd name="connsiteY1" fmla="*/ 59637 h 70902"/>
                  <a:gd name="connsiteX2" fmla="*/ 5870 w 107021"/>
                  <a:gd name="connsiteY2" fmla="*/ 39795 h 70902"/>
                  <a:gd name="connsiteX3" fmla="*/ 0 w 107021"/>
                  <a:gd name="connsiteY3" fmla="*/ 21799 h 70902"/>
                  <a:gd name="connsiteX4" fmla="*/ 107021 w 107021"/>
                  <a:gd name="connsiteY4" fmla="*/ 0 h 70902"/>
                  <a:gd name="connsiteX5" fmla="*/ 107021 w 107021"/>
                  <a:gd name="connsiteY5" fmla="*/ 183 h 70902"/>
                  <a:gd name="connsiteX6" fmla="*/ 103638 w 107021"/>
                  <a:gd name="connsiteY6" fmla="*/ 70903 h 70902"/>
                  <a:gd name="connsiteX7" fmla="*/ 26060 w 107021"/>
                  <a:gd name="connsiteY7" fmla="*/ 51462 h 70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21" h="70902">
                    <a:moveTo>
                      <a:pt x="26060" y="51462"/>
                    </a:moveTo>
                    <a:cubicBezTo>
                      <a:pt x="20190" y="53419"/>
                      <a:pt x="14338" y="56162"/>
                      <a:pt x="8906" y="59637"/>
                    </a:cubicBezTo>
                    <a:cubicBezTo>
                      <a:pt x="7553" y="48482"/>
                      <a:pt x="5870" y="39795"/>
                      <a:pt x="5870" y="39795"/>
                    </a:cubicBezTo>
                    <a:lnTo>
                      <a:pt x="0" y="21799"/>
                    </a:lnTo>
                    <a:cubicBezTo>
                      <a:pt x="36411" y="17721"/>
                      <a:pt x="71762" y="7772"/>
                      <a:pt x="107021" y="0"/>
                    </a:cubicBezTo>
                    <a:cubicBezTo>
                      <a:pt x="107021" y="55"/>
                      <a:pt x="107021" y="110"/>
                      <a:pt x="107021" y="183"/>
                    </a:cubicBezTo>
                    <a:cubicBezTo>
                      <a:pt x="105577" y="35698"/>
                      <a:pt x="104461" y="57552"/>
                      <a:pt x="103638" y="70903"/>
                    </a:cubicBezTo>
                    <a:cubicBezTo>
                      <a:pt x="88569" y="46122"/>
                      <a:pt x="51865" y="44403"/>
                      <a:pt x="26060" y="514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4EE162A2-A470-9835-D4B6-46CD249A6042}"/>
                  </a:ext>
                </a:extLst>
              </p:cNvPr>
              <p:cNvSpPr/>
              <p:nvPr/>
            </p:nvSpPr>
            <p:spPr>
              <a:xfrm>
                <a:off x="3105890" y="1801387"/>
                <a:ext cx="116155" cy="80045"/>
              </a:xfrm>
              <a:custGeom>
                <a:avLst/>
                <a:gdLst>
                  <a:gd name="connsiteX0" fmla="*/ 108231 w 116155"/>
                  <a:gd name="connsiteY0" fmla="*/ 80046 h 80045"/>
                  <a:gd name="connsiteX1" fmla="*/ 104318 w 116155"/>
                  <a:gd name="connsiteY1" fmla="*/ 77851 h 80045"/>
                  <a:gd name="connsiteX2" fmla="*/ 31970 w 116155"/>
                  <a:gd name="connsiteY2" fmla="*/ 60404 h 80045"/>
                  <a:gd name="connsiteX3" fmla="*/ 15968 w 116155"/>
                  <a:gd name="connsiteY3" fmla="*/ 68049 h 80045"/>
                  <a:gd name="connsiteX4" fmla="*/ 11543 w 116155"/>
                  <a:gd name="connsiteY4" fmla="*/ 68341 h 80045"/>
                  <a:gd name="connsiteX5" fmla="*/ 8946 w 116155"/>
                  <a:gd name="connsiteY5" fmla="*/ 64757 h 80045"/>
                  <a:gd name="connsiteX6" fmla="*/ 6020 w 116155"/>
                  <a:gd name="connsiteY6" fmla="*/ 45500 h 80045"/>
                  <a:gd name="connsiteX7" fmla="*/ 222 w 116155"/>
                  <a:gd name="connsiteY7" fmla="*/ 27797 h 80045"/>
                  <a:gd name="connsiteX8" fmla="*/ 716 w 116155"/>
                  <a:gd name="connsiteY8" fmla="*/ 23902 h 80045"/>
                  <a:gd name="connsiteX9" fmla="*/ 4044 w 116155"/>
                  <a:gd name="connsiteY9" fmla="*/ 21835 h 80045"/>
                  <a:gd name="connsiteX10" fmla="*/ 82994 w 116155"/>
                  <a:gd name="connsiteY10" fmla="*/ 6491 h 80045"/>
                  <a:gd name="connsiteX11" fmla="*/ 110609 w 116155"/>
                  <a:gd name="connsiteY11" fmla="*/ 109 h 80045"/>
                  <a:gd name="connsiteX12" fmla="*/ 114522 w 116155"/>
                  <a:gd name="connsiteY12" fmla="*/ 1060 h 80045"/>
                  <a:gd name="connsiteX13" fmla="*/ 116150 w 116155"/>
                  <a:gd name="connsiteY13" fmla="*/ 4754 h 80045"/>
                  <a:gd name="connsiteX14" fmla="*/ 112767 w 116155"/>
                  <a:gd name="connsiteY14" fmla="*/ 75766 h 80045"/>
                  <a:gd name="connsiteX15" fmla="*/ 109310 w 116155"/>
                  <a:gd name="connsiteY15" fmla="*/ 79936 h 80045"/>
                  <a:gd name="connsiteX16" fmla="*/ 108231 w 116155"/>
                  <a:gd name="connsiteY16" fmla="*/ 80046 h 80045"/>
                  <a:gd name="connsiteX17" fmla="*/ 57336 w 116155"/>
                  <a:gd name="connsiteY17" fmla="*/ 47877 h 80045"/>
                  <a:gd name="connsiteX18" fmla="*/ 104336 w 116155"/>
                  <a:gd name="connsiteY18" fmla="*/ 63532 h 80045"/>
                  <a:gd name="connsiteX19" fmla="*/ 106805 w 116155"/>
                  <a:gd name="connsiteY19" fmla="*/ 10332 h 80045"/>
                  <a:gd name="connsiteX20" fmla="*/ 85133 w 116155"/>
                  <a:gd name="connsiteY20" fmla="*/ 15379 h 80045"/>
                  <a:gd name="connsiteX21" fmla="*/ 10665 w 116155"/>
                  <a:gd name="connsiteY21" fmla="*/ 30248 h 80045"/>
                  <a:gd name="connsiteX22" fmla="*/ 14816 w 116155"/>
                  <a:gd name="connsiteY22" fmla="*/ 42939 h 80045"/>
                  <a:gd name="connsiteX23" fmla="*/ 14962 w 116155"/>
                  <a:gd name="connsiteY23" fmla="*/ 43488 h 80045"/>
                  <a:gd name="connsiteX24" fmla="*/ 17139 w 116155"/>
                  <a:gd name="connsiteY24" fmla="*/ 56820 h 80045"/>
                  <a:gd name="connsiteX25" fmla="*/ 29190 w 116155"/>
                  <a:gd name="connsiteY25" fmla="*/ 51699 h 80045"/>
                  <a:gd name="connsiteX26" fmla="*/ 29428 w 116155"/>
                  <a:gd name="connsiteY26" fmla="*/ 51626 h 80045"/>
                  <a:gd name="connsiteX27" fmla="*/ 57336 w 116155"/>
                  <a:gd name="connsiteY27" fmla="*/ 47877 h 8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155" h="80045">
                    <a:moveTo>
                      <a:pt x="108231" y="80046"/>
                    </a:moveTo>
                    <a:cubicBezTo>
                      <a:pt x="106658" y="80046"/>
                      <a:pt x="105177" y="79241"/>
                      <a:pt x="104318" y="77851"/>
                    </a:cubicBezTo>
                    <a:cubicBezTo>
                      <a:pt x="91004" y="55960"/>
                      <a:pt x="57519" y="53455"/>
                      <a:pt x="31970" y="60404"/>
                    </a:cubicBezTo>
                    <a:cubicBezTo>
                      <a:pt x="26264" y="62325"/>
                      <a:pt x="20888" y="64903"/>
                      <a:pt x="15968" y="68049"/>
                    </a:cubicBezTo>
                    <a:cubicBezTo>
                      <a:pt x="14651" y="68908"/>
                      <a:pt x="12969" y="69018"/>
                      <a:pt x="11543" y="68341"/>
                    </a:cubicBezTo>
                    <a:cubicBezTo>
                      <a:pt x="10116" y="67665"/>
                      <a:pt x="9147" y="66312"/>
                      <a:pt x="8946" y="64757"/>
                    </a:cubicBezTo>
                    <a:cubicBezTo>
                      <a:pt x="7757" y="54955"/>
                      <a:pt x="6294" y="47036"/>
                      <a:pt x="6020" y="45500"/>
                    </a:cubicBezTo>
                    <a:lnTo>
                      <a:pt x="222" y="27797"/>
                    </a:lnTo>
                    <a:cubicBezTo>
                      <a:pt x="-198" y="26499"/>
                      <a:pt x="-16" y="25054"/>
                      <a:pt x="716" y="23902"/>
                    </a:cubicBezTo>
                    <a:cubicBezTo>
                      <a:pt x="1466" y="22750"/>
                      <a:pt x="2691" y="21981"/>
                      <a:pt x="4044" y="21835"/>
                    </a:cubicBezTo>
                    <a:cubicBezTo>
                      <a:pt x="30727" y="18854"/>
                      <a:pt x="57299" y="12563"/>
                      <a:pt x="82994" y="6491"/>
                    </a:cubicBezTo>
                    <a:cubicBezTo>
                      <a:pt x="92211" y="4315"/>
                      <a:pt x="101410" y="2139"/>
                      <a:pt x="110609" y="109"/>
                    </a:cubicBezTo>
                    <a:cubicBezTo>
                      <a:pt x="111980" y="-202"/>
                      <a:pt x="113443" y="164"/>
                      <a:pt x="114522" y="1060"/>
                    </a:cubicBezTo>
                    <a:cubicBezTo>
                      <a:pt x="115601" y="1974"/>
                      <a:pt x="116223" y="3328"/>
                      <a:pt x="116150" y="4754"/>
                    </a:cubicBezTo>
                    <a:cubicBezTo>
                      <a:pt x="114925" y="35185"/>
                      <a:pt x="113772" y="59015"/>
                      <a:pt x="112767" y="75766"/>
                    </a:cubicBezTo>
                    <a:cubicBezTo>
                      <a:pt x="112639" y="77760"/>
                      <a:pt x="111249" y="79442"/>
                      <a:pt x="109310" y="79936"/>
                    </a:cubicBezTo>
                    <a:cubicBezTo>
                      <a:pt x="108963" y="79991"/>
                      <a:pt x="108597" y="80046"/>
                      <a:pt x="108231" y="80046"/>
                    </a:cubicBezTo>
                    <a:close/>
                    <a:moveTo>
                      <a:pt x="57336" y="47877"/>
                    </a:moveTo>
                    <a:cubicBezTo>
                      <a:pt x="74910" y="47877"/>
                      <a:pt x="92412" y="52431"/>
                      <a:pt x="104336" y="63532"/>
                    </a:cubicBezTo>
                    <a:cubicBezTo>
                      <a:pt x="105104" y="49322"/>
                      <a:pt x="105927" y="31509"/>
                      <a:pt x="106805" y="10332"/>
                    </a:cubicBezTo>
                    <a:cubicBezTo>
                      <a:pt x="99581" y="11960"/>
                      <a:pt x="92357" y="13679"/>
                      <a:pt x="85133" y="15379"/>
                    </a:cubicBezTo>
                    <a:cubicBezTo>
                      <a:pt x="60938" y="21104"/>
                      <a:pt x="35994" y="26992"/>
                      <a:pt x="10665" y="30248"/>
                    </a:cubicBezTo>
                    <a:lnTo>
                      <a:pt x="14816" y="42939"/>
                    </a:lnTo>
                    <a:cubicBezTo>
                      <a:pt x="14871" y="43122"/>
                      <a:pt x="14926" y="43305"/>
                      <a:pt x="14962" y="43488"/>
                    </a:cubicBezTo>
                    <a:cubicBezTo>
                      <a:pt x="15017" y="43781"/>
                      <a:pt x="16060" y="49121"/>
                      <a:pt x="17139" y="56820"/>
                    </a:cubicBezTo>
                    <a:cubicBezTo>
                      <a:pt x="20979" y="54808"/>
                      <a:pt x="25021" y="53089"/>
                      <a:pt x="29190" y="51699"/>
                    </a:cubicBezTo>
                    <a:cubicBezTo>
                      <a:pt x="29264" y="51681"/>
                      <a:pt x="29355" y="51645"/>
                      <a:pt x="29428" y="51626"/>
                    </a:cubicBezTo>
                    <a:cubicBezTo>
                      <a:pt x="38170" y="49231"/>
                      <a:pt x="47771" y="47877"/>
                      <a:pt x="57336" y="478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2" name="Graphic 4">
              <a:extLst>
                <a:ext uri="{FF2B5EF4-FFF2-40B4-BE49-F238E27FC236}">
                  <a16:creationId xmlns:a16="http://schemas.microsoft.com/office/drawing/2014/main" id="{19DC4598-F22E-040C-F850-712C3211140F}"/>
                </a:ext>
              </a:extLst>
            </p:cNvPr>
            <p:cNvGrpSpPr/>
            <p:nvPr/>
          </p:nvGrpSpPr>
          <p:grpSpPr>
            <a:xfrm>
              <a:off x="3103596" y="1849237"/>
              <a:ext cx="224559" cy="229669"/>
              <a:chOff x="3103596" y="1849237"/>
              <a:chExt cx="224559" cy="229669"/>
            </a:xfrm>
            <a:solidFill>
              <a:srgbClr val="000000"/>
            </a:solidFill>
          </p:grpSpPr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8D70E4DB-658B-7EFE-67FC-B44EEB7435FE}"/>
                  </a:ext>
                </a:extLst>
              </p:cNvPr>
              <p:cNvSpPr/>
              <p:nvPr/>
            </p:nvSpPr>
            <p:spPr>
              <a:xfrm>
                <a:off x="3108177" y="1853808"/>
                <a:ext cx="215418" cy="220532"/>
              </a:xfrm>
              <a:custGeom>
                <a:avLst/>
                <a:gdLst>
                  <a:gd name="connsiteX0" fmla="*/ 28367 w 215418"/>
                  <a:gd name="connsiteY0" fmla="*/ 3612 h 220532"/>
                  <a:gd name="connsiteX1" fmla="*/ 105944 w 215418"/>
                  <a:gd name="connsiteY1" fmla="*/ 23052 h 220532"/>
                  <a:gd name="connsiteX2" fmla="*/ 104390 w 215418"/>
                  <a:gd name="connsiteY2" fmla="*/ 43334 h 220532"/>
                  <a:gd name="connsiteX3" fmla="*/ 111998 w 215418"/>
                  <a:gd name="connsiteY3" fmla="*/ 81611 h 220532"/>
                  <a:gd name="connsiteX4" fmla="*/ 205102 w 215418"/>
                  <a:gd name="connsiteY4" fmla="*/ 160944 h 220532"/>
                  <a:gd name="connsiteX5" fmla="*/ 214319 w 215418"/>
                  <a:gd name="connsiteY5" fmla="*/ 197556 h 220532"/>
                  <a:gd name="connsiteX6" fmla="*/ 202011 w 215418"/>
                  <a:gd name="connsiteY6" fmla="*/ 216082 h 220532"/>
                  <a:gd name="connsiteX7" fmla="*/ 177780 w 215418"/>
                  <a:gd name="connsiteY7" fmla="*/ 220508 h 220532"/>
                  <a:gd name="connsiteX8" fmla="*/ 112034 w 215418"/>
                  <a:gd name="connsiteY8" fmla="*/ 203975 h 220532"/>
                  <a:gd name="connsiteX9" fmla="*/ 100787 w 215418"/>
                  <a:gd name="connsiteY9" fmla="*/ 193295 h 220532"/>
                  <a:gd name="connsiteX10" fmla="*/ 78330 w 215418"/>
                  <a:gd name="connsiteY10" fmla="*/ 174020 h 220532"/>
                  <a:gd name="connsiteX11" fmla="*/ 36194 w 215418"/>
                  <a:gd name="connsiteY11" fmla="*/ 139657 h 220532"/>
                  <a:gd name="connsiteX12" fmla="*/ 7171 w 215418"/>
                  <a:gd name="connsiteY12" fmla="*/ 110579 h 220532"/>
                  <a:gd name="connsiteX13" fmla="*/ 2782 w 215418"/>
                  <a:gd name="connsiteY13" fmla="*/ 105531 h 220532"/>
                  <a:gd name="connsiteX14" fmla="*/ 9311 w 215418"/>
                  <a:gd name="connsiteY14" fmla="*/ 56446 h 220532"/>
                  <a:gd name="connsiteX15" fmla="*/ 11267 w 215418"/>
                  <a:gd name="connsiteY15" fmla="*/ 11769 h 220532"/>
                  <a:gd name="connsiteX16" fmla="*/ 28367 w 215418"/>
                  <a:gd name="connsiteY16" fmla="*/ 3612 h 22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5418" h="220532">
                    <a:moveTo>
                      <a:pt x="28367" y="3612"/>
                    </a:moveTo>
                    <a:cubicBezTo>
                      <a:pt x="54171" y="-3447"/>
                      <a:pt x="90875" y="-1728"/>
                      <a:pt x="105944" y="23052"/>
                    </a:cubicBezTo>
                    <a:cubicBezTo>
                      <a:pt x="104902" y="40206"/>
                      <a:pt x="104390" y="43334"/>
                      <a:pt x="104390" y="43334"/>
                    </a:cubicBezTo>
                    <a:cubicBezTo>
                      <a:pt x="104390" y="53630"/>
                      <a:pt x="103841" y="74661"/>
                      <a:pt x="111998" y="81611"/>
                    </a:cubicBezTo>
                    <a:cubicBezTo>
                      <a:pt x="150878" y="114748"/>
                      <a:pt x="174744" y="127385"/>
                      <a:pt x="205102" y="160944"/>
                    </a:cubicBezTo>
                    <a:cubicBezTo>
                      <a:pt x="214045" y="170838"/>
                      <a:pt x="217355" y="184535"/>
                      <a:pt x="214319" y="197556"/>
                    </a:cubicBezTo>
                    <a:cubicBezTo>
                      <a:pt x="212399" y="205750"/>
                      <a:pt x="213167" y="211291"/>
                      <a:pt x="202011" y="216082"/>
                    </a:cubicBezTo>
                    <a:cubicBezTo>
                      <a:pt x="195976" y="218679"/>
                      <a:pt x="188076" y="220325"/>
                      <a:pt x="177780" y="220508"/>
                    </a:cubicBezTo>
                    <a:cubicBezTo>
                      <a:pt x="157535" y="220873"/>
                      <a:pt x="128183" y="217271"/>
                      <a:pt x="112034" y="203975"/>
                    </a:cubicBezTo>
                    <a:cubicBezTo>
                      <a:pt x="108048" y="200684"/>
                      <a:pt x="104756" y="196606"/>
                      <a:pt x="100787" y="193295"/>
                    </a:cubicBezTo>
                    <a:cubicBezTo>
                      <a:pt x="93637" y="187333"/>
                      <a:pt x="86047" y="178921"/>
                      <a:pt x="78330" y="174020"/>
                    </a:cubicBezTo>
                    <a:cubicBezTo>
                      <a:pt x="62986" y="164309"/>
                      <a:pt x="49142" y="152385"/>
                      <a:pt x="36194" y="139657"/>
                    </a:cubicBezTo>
                    <a:cubicBezTo>
                      <a:pt x="26428" y="130055"/>
                      <a:pt x="16992" y="120143"/>
                      <a:pt x="7171" y="110579"/>
                    </a:cubicBezTo>
                    <a:cubicBezTo>
                      <a:pt x="5562" y="109024"/>
                      <a:pt x="3952" y="107433"/>
                      <a:pt x="2782" y="105531"/>
                    </a:cubicBezTo>
                    <a:cubicBezTo>
                      <a:pt x="-4021" y="94485"/>
                      <a:pt x="3020" y="66742"/>
                      <a:pt x="9311" y="56446"/>
                    </a:cubicBezTo>
                    <a:cubicBezTo>
                      <a:pt x="14395" y="48125"/>
                      <a:pt x="13151" y="27496"/>
                      <a:pt x="11267" y="11769"/>
                    </a:cubicBezTo>
                    <a:cubicBezTo>
                      <a:pt x="16644" y="8294"/>
                      <a:pt x="22496" y="5569"/>
                      <a:pt x="28367" y="36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A80648B0-FF4B-0821-C077-72E01EAAB87C}"/>
                  </a:ext>
                </a:extLst>
              </p:cNvPr>
              <p:cNvSpPr/>
              <p:nvPr/>
            </p:nvSpPr>
            <p:spPr>
              <a:xfrm>
                <a:off x="3103596" y="1849237"/>
                <a:ext cx="224559" cy="229669"/>
              </a:xfrm>
              <a:custGeom>
                <a:avLst/>
                <a:gdLst>
                  <a:gd name="connsiteX0" fmla="*/ 179800 w 224559"/>
                  <a:gd name="connsiteY0" fmla="*/ 229669 h 229669"/>
                  <a:gd name="connsiteX1" fmla="*/ 113689 w 224559"/>
                  <a:gd name="connsiteY1" fmla="*/ 212076 h 229669"/>
                  <a:gd name="connsiteX2" fmla="*/ 107618 w 224559"/>
                  <a:gd name="connsiteY2" fmla="*/ 206334 h 229669"/>
                  <a:gd name="connsiteX3" fmla="*/ 102424 w 224559"/>
                  <a:gd name="connsiteY3" fmla="*/ 201378 h 229669"/>
                  <a:gd name="connsiteX4" fmla="*/ 94359 w 224559"/>
                  <a:gd name="connsiteY4" fmla="*/ 194099 h 229669"/>
                  <a:gd name="connsiteX5" fmla="*/ 80442 w 224559"/>
                  <a:gd name="connsiteY5" fmla="*/ 182449 h 229669"/>
                  <a:gd name="connsiteX6" fmla="*/ 37556 w 224559"/>
                  <a:gd name="connsiteY6" fmla="*/ 147483 h 229669"/>
                  <a:gd name="connsiteX7" fmla="*/ 23859 w 224559"/>
                  <a:gd name="connsiteY7" fmla="*/ 133730 h 229669"/>
                  <a:gd name="connsiteX8" fmla="*/ 8552 w 224559"/>
                  <a:gd name="connsiteY8" fmla="*/ 118405 h 229669"/>
                  <a:gd name="connsiteX9" fmla="*/ 3449 w 224559"/>
                  <a:gd name="connsiteY9" fmla="*/ 112480 h 229669"/>
                  <a:gd name="connsiteX10" fmla="*/ 9960 w 224559"/>
                  <a:gd name="connsiteY10" fmla="*/ 58621 h 229669"/>
                  <a:gd name="connsiteX11" fmla="*/ 11277 w 224559"/>
                  <a:gd name="connsiteY11" fmla="*/ 16870 h 229669"/>
                  <a:gd name="connsiteX12" fmla="*/ 13343 w 224559"/>
                  <a:gd name="connsiteY12" fmla="*/ 12481 h 229669"/>
                  <a:gd name="connsiteX13" fmla="*/ 31503 w 224559"/>
                  <a:gd name="connsiteY13" fmla="*/ 3812 h 229669"/>
                  <a:gd name="connsiteX14" fmla="*/ 31741 w 224559"/>
                  <a:gd name="connsiteY14" fmla="*/ 3739 h 229669"/>
                  <a:gd name="connsiteX15" fmla="*/ 114439 w 224559"/>
                  <a:gd name="connsiteY15" fmla="*/ 25209 h 229669"/>
                  <a:gd name="connsiteX16" fmla="*/ 115097 w 224559"/>
                  <a:gd name="connsiteY16" fmla="*/ 27861 h 229669"/>
                  <a:gd name="connsiteX17" fmla="*/ 113543 w 224559"/>
                  <a:gd name="connsiteY17" fmla="*/ 48197 h 229669"/>
                  <a:gd name="connsiteX18" fmla="*/ 113543 w 224559"/>
                  <a:gd name="connsiteY18" fmla="*/ 49752 h 229669"/>
                  <a:gd name="connsiteX19" fmla="*/ 119541 w 224559"/>
                  <a:gd name="connsiteY19" fmla="*/ 82688 h 229669"/>
                  <a:gd name="connsiteX20" fmla="*/ 156502 w 224559"/>
                  <a:gd name="connsiteY20" fmla="*/ 112278 h 229669"/>
                  <a:gd name="connsiteX21" fmla="*/ 213066 w 224559"/>
                  <a:gd name="connsiteY21" fmla="*/ 162442 h 229669"/>
                  <a:gd name="connsiteX22" fmla="*/ 223344 w 224559"/>
                  <a:gd name="connsiteY22" fmla="*/ 203151 h 229669"/>
                  <a:gd name="connsiteX23" fmla="*/ 222649 w 224559"/>
                  <a:gd name="connsiteY23" fmla="*/ 206535 h 229669"/>
                  <a:gd name="connsiteX24" fmla="*/ 208403 w 224559"/>
                  <a:gd name="connsiteY24" fmla="*/ 224841 h 229669"/>
                  <a:gd name="connsiteX25" fmla="*/ 182452 w 224559"/>
                  <a:gd name="connsiteY25" fmla="*/ 229632 h 229669"/>
                  <a:gd name="connsiteX26" fmla="*/ 179800 w 224559"/>
                  <a:gd name="connsiteY26" fmla="*/ 229669 h 229669"/>
                  <a:gd name="connsiteX27" fmla="*/ 20676 w 224559"/>
                  <a:gd name="connsiteY27" fmla="*/ 18717 h 229669"/>
                  <a:gd name="connsiteX28" fmla="*/ 17750 w 224559"/>
                  <a:gd name="connsiteY28" fmla="*/ 63413 h 229669"/>
                  <a:gd name="connsiteX29" fmla="*/ 11222 w 224559"/>
                  <a:gd name="connsiteY29" fmla="*/ 107706 h 229669"/>
                  <a:gd name="connsiteX30" fmla="*/ 14916 w 224559"/>
                  <a:gd name="connsiteY30" fmla="*/ 111876 h 229669"/>
                  <a:gd name="connsiteX31" fmla="*/ 30369 w 224559"/>
                  <a:gd name="connsiteY31" fmla="*/ 127330 h 229669"/>
                  <a:gd name="connsiteX32" fmla="*/ 43957 w 224559"/>
                  <a:gd name="connsiteY32" fmla="*/ 140972 h 229669"/>
                  <a:gd name="connsiteX33" fmla="*/ 85325 w 224559"/>
                  <a:gd name="connsiteY33" fmla="*/ 174732 h 229669"/>
                  <a:gd name="connsiteX34" fmla="*/ 100595 w 224559"/>
                  <a:gd name="connsiteY34" fmla="*/ 187424 h 229669"/>
                  <a:gd name="connsiteX35" fmla="*/ 108258 w 224559"/>
                  <a:gd name="connsiteY35" fmla="*/ 194355 h 229669"/>
                  <a:gd name="connsiteX36" fmla="*/ 114110 w 224559"/>
                  <a:gd name="connsiteY36" fmla="*/ 199914 h 229669"/>
                  <a:gd name="connsiteX37" fmla="*/ 119487 w 224559"/>
                  <a:gd name="connsiteY37" fmla="*/ 205017 h 229669"/>
                  <a:gd name="connsiteX38" fmla="*/ 182251 w 224559"/>
                  <a:gd name="connsiteY38" fmla="*/ 220507 h 229669"/>
                  <a:gd name="connsiteX39" fmla="*/ 204764 w 224559"/>
                  <a:gd name="connsiteY39" fmla="*/ 216447 h 229669"/>
                  <a:gd name="connsiteX40" fmla="*/ 213652 w 224559"/>
                  <a:gd name="connsiteY40" fmla="*/ 204816 h 229669"/>
                  <a:gd name="connsiteX41" fmla="*/ 214420 w 224559"/>
                  <a:gd name="connsiteY41" fmla="*/ 201085 h 229669"/>
                  <a:gd name="connsiteX42" fmla="*/ 206263 w 224559"/>
                  <a:gd name="connsiteY42" fmla="*/ 168587 h 229669"/>
                  <a:gd name="connsiteX43" fmla="*/ 150905 w 224559"/>
                  <a:gd name="connsiteY43" fmla="*/ 119539 h 229669"/>
                  <a:gd name="connsiteX44" fmla="*/ 113598 w 224559"/>
                  <a:gd name="connsiteY44" fmla="*/ 89656 h 229669"/>
                  <a:gd name="connsiteX45" fmla="*/ 104381 w 224559"/>
                  <a:gd name="connsiteY45" fmla="*/ 49733 h 229669"/>
                  <a:gd name="connsiteX46" fmla="*/ 104381 w 224559"/>
                  <a:gd name="connsiteY46" fmla="*/ 47886 h 229669"/>
                  <a:gd name="connsiteX47" fmla="*/ 104436 w 224559"/>
                  <a:gd name="connsiteY47" fmla="*/ 47136 h 229669"/>
                  <a:gd name="connsiteX48" fmla="*/ 105844 w 224559"/>
                  <a:gd name="connsiteY48" fmla="*/ 28794 h 229669"/>
                  <a:gd name="connsiteX49" fmla="*/ 34246 w 224559"/>
                  <a:gd name="connsiteY49" fmla="*/ 12536 h 229669"/>
                  <a:gd name="connsiteX50" fmla="*/ 20676 w 224559"/>
                  <a:gd name="connsiteY50" fmla="*/ 18717 h 22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24559" h="229669">
                    <a:moveTo>
                      <a:pt x="179800" y="229669"/>
                    </a:moveTo>
                    <a:cubicBezTo>
                      <a:pt x="166487" y="229669"/>
                      <a:pt x="133020" y="227968"/>
                      <a:pt x="113689" y="212076"/>
                    </a:cubicBezTo>
                    <a:cubicBezTo>
                      <a:pt x="111476" y="210266"/>
                      <a:pt x="109501" y="208272"/>
                      <a:pt x="107618" y="206334"/>
                    </a:cubicBezTo>
                    <a:cubicBezTo>
                      <a:pt x="105862" y="204541"/>
                      <a:pt x="104198" y="202859"/>
                      <a:pt x="102424" y="201378"/>
                    </a:cubicBezTo>
                    <a:cubicBezTo>
                      <a:pt x="99754" y="199146"/>
                      <a:pt x="97011" y="196586"/>
                      <a:pt x="94359" y="194099"/>
                    </a:cubicBezTo>
                    <a:cubicBezTo>
                      <a:pt x="89769" y="189801"/>
                      <a:pt x="85032" y="185357"/>
                      <a:pt x="80442" y="182449"/>
                    </a:cubicBezTo>
                    <a:cubicBezTo>
                      <a:pt x="66415" y="173561"/>
                      <a:pt x="52790" y="162461"/>
                      <a:pt x="37556" y="147483"/>
                    </a:cubicBezTo>
                    <a:cubicBezTo>
                      <a:pt x="32948" y="142947"/>
                      <a:pt x="28394" y="138339"/>
                      <a:pt x="23859" y="133730"/>
                    </a:cubicBezTo>
                    <a:cubicBezTo>
                      <a:pt x="18793" y="128591"/>
                      <a:pt x="13727" y="123452"/>
                      <a:pt x="8552" y="118405"/>
                    </a:cubicBezTo>
                    <a:cubicBezTo>
                      <a:pt x="6851" y="116759"/>
                      <a:pt x="4931" y="114875"/>
                      <a:pt x="3449" y="112480"/>
                    </a:cubicBezTo>
                    <a:cubicBezTo>
                      <a:pt x="-4652" y="99330"/>
                      <a:pt x="3175" y="69722"/>
                      <a:pt x="9960" y="58621"/>
                    </a:cubicBezTo>
                    <a:cubicBezTo>
                      <a:pt x="11551" y="56006"/>
                      <a:pt x="14879" y="46716"/>
                      <a:pt x="11277" y="16870"/>
                    </a:cubicBezTo>
                    <a:cubicBezTo>
                      <a:pt x="11075" y="15133"/>
                      <a:pt x="11862" y="13413"/>
                      <a:pt x="13343" y="12481"/>
                    </a:cubicBezTo>
                    <a:cubicBezTo>
                      <a:pt x="18921" y="8896"/>
                      <a:pt x="25047" y="5970"/>
                      <a:pt x="31503" y="3812"/>
                    </a:cubicBezTo>
                    <a:cubicBezTo>
                      <a:pt x="31576" y="3794"/>
                      <a:pt x="31668" y="3757"/>
                      <a:pt x="31741" y="3739"/>
                    </a:cubicBezTo>
                    <a:cubicBezTo>
                      <a:pt x="60489" y="-4125"/>
                      <a:pt x="98638" y="-760"/>
                      <a:pt x="114439" y="25209"/>
                    </a:cubicBezTo>
                    <a:cubicBezTo>
                      <a:pt x="114915" y="26014"/>
                      <a:pt x="115152" y="26928"/>
                      <a:pt x="115097" y="27861"/>
                    </a:cubicBezTo>
                    <a:cubicBezTo>
                      <a:pt x="114238" y="42144"/>
                      <a:pt x="113726" y="46862"/>
                      <a:pt x="113543" y="48197"/>
                    </a:cubicBezTo>
                    <a:lnTo>
                      <a:pt x="113543" y="49752"/>
                    </a:lnTo>
                    <a:cubicBezTo>
                      <a:pt x="113525" y="58750"/>
                      <a:pt x="113470" y="77495"/>
                      <a:pt x="119541" y="82688"/>
                    </a:cubicBezTo>
                    <a:cubicBezTo>
                      <a:pt x="133440" y="94539"/>
                      <a:pt x="145163" y="103555"/>
                      <a:pt x="156502" y="112278"/>
                    </a:cubicBezTo>
                    <a:cubicBezTo>
                      <a:pt x="176271" y="127494"/>
                      <a:pt x="193352" y="140643"/>
                      <a:pt x="213066" y="162442"/>
                    </a:cubicBezTo>
                    <a:cubicBezTo>
                      <a:pt x="222905" y="173324"/>
                      <a:pt x="226746" y="188539"/>
                      <a:pt x="223344" y="203151"/>
                    </a:cubicBezTo>
                    <a:cubicBezTo>
                      <a:pt x="223070" y="204340"/>
                      <a:pt x="222850" y="205456"/>
                      <a:pt x="222649" y="206535"/>
                    </a:cubicBezTo>
                    <a:cubicBezTo>
                      <a:pt x="221387" y="213064"/>
                      <a:pt x="220071" y="219812"/>
                      <a:pt x="208403" y="224841"/>
                    </a:cubicBezTo>
                    <a:cubicBezTo>
                      <a:pt x="201417" y="227840"/>
                      <a:pt x="192693" y="229450"/>
                      <a:pt x="182452" y="229632"/>
                    </a:cubicBezTo>
                    <a:cubicBezTo>
                      <a:pt x="181684" y="229669"/>
                      <a:pt x="180788" y="229669"/>
                      <a:pt x="179800" y="229669"/>
                    </a:cubicBezTo>
                    <a:close/>
                    <a:moveTo>
                      <a:pt x="20676" y="18717"/>
                    </a:moveTo>
                    <a:cubicBezTo>
                      <a:pt x="23164" y="41138"/>
                      <a:pt x="22176" y="56171"/>
                      <a:pt x="17750" y="63413"/>
                    </a:cubicBezTo>
                    <a:cubicBezTo>
                      <a:pt x="11404" y="73782"/>
                      <a:pt x="5900" y="99074"/>
                      <a:pt x="11222" y="107706"/>
                    </a:cubicBezTo>
                    <a:cubicBezTo>
                      <a:pt x="12099" y="109151"/>
                      <a:pt x="13471" y="110468"/>
                      <a:pt x="14916" y="111876"/>
                    </a:cubicBezTo>
                    <a:cubicBezTo>
                      <a:pt x="20146" y="116960"/>
                      <a:pt x="25248" y="122154"/>
                      <a:pt x="30369" y="127330"/>
                    </a:cubicBezTo>
                    <a:cubicBezTo>
                      <a:pt x="34868" y="131902"/>
                      <a:pt x="39385" y="136474"/>
                      <a:pt x="43957" y="140972"/>
                    </a:cubicBezTo>
                    <a:cubicBezTo>
                      <a:pt x="58716" y="155475"/>
                      <a:pt x="71865" y="166192"/>
                      <a:pt x="85325" y="174732"/>
                    </a:cubicBezTo>
                    <a:cubicBezTo>
                      <a:pt x="90628" y="178097"/>
                      <a:pt x="95694" y="182834"/>
                      <a:pt x="100595" y="187424"/>
                    </a:cubicBezTo>
                    <a:cubicBezTo>
                      <a:pt x="103265" y="189929"/>
                      <a:pt x="105789" y="192288"/>
                      <a:pt x="108258" y="194355"/>
                    </a:cubicBezTo>
                    <a:cubicBezTo>
                      <a:pt x="110379" y="196129"/>
                      <a:pt x="112281" y="198049"/>
                      <a:pt x="114110" y="199914"/>
                    </a:cubicBezTo>
                    <a:cubicBezTo>
                      <a:pt x="115920" y="201762"/>
                      <a:pt x="117640" y="203499"/>
                      <a:pt x="119487" y="205017"/>
                    </a:cubicBezTo>
                    <a:cubicBezTo>
                      <a:pt x="134062" y="217014"/>
                      <a:pt x="161439" y="220909"/>
                      <a:pt x="182251" y="220507"/>
                    </a:cubicBezTo>
                    <a:cubicBezTo>
                      <a:pt x="191304" y="220342"/>
                      <a:pt x="198875" y="218989"/>
                      <a:pt x="204764" y="216447"/>
                    </a:cubicBezTo>
                    <a:cubicBezTo>
                      <a:pt x="212006" y="213338"/>
                      <a:pt x="212518" y="210668"/>
                      <a:pt x="213652" y="204816"/>
                    </a:cubicBezTo>
                    <a:cubicBezTo>
                      <a:pt x="213889" y="203627"/>
                      <a:pt x="214127" y="202383"/>
                      <a:pt x="214420" y="201085"/>
                    </a:cubicBezTo>
                    <a:cubicBezTo>
                      <a:pt x="217144" y="189399"/>
                      <a:pt x="214109" y="177237"/>
                      <a:pt x="206263" y="168587"/>
                    </a:cubicBezTo>
                    <a:cubicBezTo>
                      <a:pt x="187116" y="147410"/>
                      <a:pt x="170327" y="134498"/>
                      <a:pt x="150905" y="119539"/>
                    </a:cubicBezTo>
                    <a:cubicBezTo>
                      <a:pt x="140006" y="111163"/>
                      <a:pt x="127661" y="101653"/>
                      <a:pt x="113598" y="89656"/>
                    </a:cubicBezTo>
                    <a:cubicBezTo>
                      <a:pt x="104289" y="81719"/>
                      <a:pt x="104344" y="61694"/>
                      <a:pt x="104381" y="49733"/>
                    </a:cubicBezTo>
                    <a:lnTo>
                      <a:pt x="104381" y="47886"/>
                    </a:lnTo>
                    <a:cubicBezTo>
                      <a:pt x="104381" y="47630"/>
                      <a:pt x="104399" y="47393"/>
                      <a:pt x="104436" y="47136"/>
                    </a:cubicBezTo>
                    <a:cubicBezTo>
                      <a:pt x="104454" y="47027"/>
                      <a:pt x="104929" y="43808"/>
                      <a:pt x="105844" y="28794"/>
                    </a:cubicBezTo>
                    <a:cubicBezTo>
                      <a:pt x="92055" y="7982"/>
                      <a:pt x="59319" y="5714"/>
                      <a:pt x="34246" y="12536"/>
                    </a:cubicBezTo>
                    <a:cubicBezTo>
                      <a:pt x="29491" y="14163"/>
                      <a:pt x="24919" y="16230"/>
                      <a:pt x="20676" y="187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5" name="Graphic 4">
              <a:extLst>
                <a:ext uri="{FF2B5EF4-FFF2-40B4-BE49-F238E27FC236}">
                  <a16:creationId xmlns:a16="http://schemas.microsoft.com/office/drawing/2014/main" id="{FEFE0BC9-588D-4DB5-C848-61CF046D56A7}"/>
                </a:ext>
              </a:extLst>
            </p:cNvPr>
            <p:cNvGrpSpPr/>
            <p:nvPr/>
          </p:nvGrpSpPr>
          <p:grpSpPr>
            <a:xfrm>
              <a:off x="2206085" y="1763870"/>
              <a:ext cx="105716" cy="186434"/>
              <a:chOff x="2206085" y="1763870"/>
              <a:chExt cx="105716" cy="186434"/>
            </a:xfrm>
          </p:grpSpPr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660B7780-0313-37CE-7D20-C9908617F32C}"/>
                  </a:ext>
                </a:extLst>
              </p:cNvPr>
              <p:cNvSpPr/>
              <p:nvPr/>
            </p:nvSpPr>
            <p:spPr>
              <a:xfrm>
                <a:off x="2210641" y="1768467"/>
                <a:ext cx="96578" cy="177265"/>
              </a:xfrm>
              <a:custGeom>
                <a:avLst/>
                <a:gdLst>
                  <a:gd name="connsiteX0" fmla="*/ 94768 w 96578"/>
                  <a:gd name="connsiteY0" fmla="*/ 16020 h 177265"/>
                  <a:gd name="connsiteX1" fmla="*/ 89501 w 96578"/>
                  <a:gd name="connsiteY1" fmla="*/ 30084 h 177265"/>
                  <a:gd name="connsiteX2" fmla="*/ 52706 w 96578"/>
                  <a:gd name="connsiteY2" fmla="*/ 105632 h 177265"/>
                  <a:gd name="connsiteX3" fmla="*/ 21525 w 96578"/>
                  <a:gd name="connsiteY3" fmla="*/ 151973 h 177265"/>
                  <a:gd name="connsiteX4" fmla="*/ 0 w 96578"/>
                  <a:gd name="connsiteY4" fmla="*/ 177265 h 177265"/>
                  <a:gd name="connsiteX5" fmla="*/ 32223 w 96578"/>
                  <a:gd name="connsiteY5" fmla="*/ 0 h 177265"/>
                  <a:gd name="connsiteX6" fmla="*/ 96579 w 96578"/>
                  <a:gd name="connsiteY6" fmla="*/ 16075 h 177265"/>
                  <a:gd name="connsiteX7" fmla="*/ 94768 w 96578"/>
                  <a:gd name="connsiteY7" fmla="*/ 16020 h 17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78" h="177265">
                    <a:moveTo>
                      <a:pt x="94768" y="16020"/>
                    </a:moveTo>
                    <a:cubicBezTo>
                      <a:pt x="94768" y="16020"/>
                      <a:pt x="92994" y="21251"/>
                      <a:pt x="89501" y="30084"/>
                    </a:cubicBezTo>
                    <a:cubicBezTo>
                      <a:pt x="79187" y="56144"/>
                      <a:pt x="66879" y="81473"/>
                      <a:pt x="52706" y="105632"/>
                    </a:cubicBezTo>
                    <a:cubicBezTo>
                      <a:pt x="43288" y="121707"/>
                      <a:pt x="32973" y="137270"/>
                      <a:pt x="21525" y="151973"/>
                    </a:cubicBezTo>
                    <a:cubicBezTo>
                      <a:pt x="14722" y="160715"/>
                      <a:pt x="6547" y="168323"/>
                      <a:pt x="0" y="177265"/>
                    </a:cubicBezTo>
                    <a:cubicBezTo>
                      <a:pt x="24177" y="120884"/>
                      <a:pt x="38533" y="61338"/>
                      <a:pt x="32223" y="0"/>
                    </a:cubicBezTo>
                    <a:cubicBezTo>
                      <a:pt x="51810" y="10973"/>
                      <a:pt x="76060" y="9930"/>
                      <a:pt x="96579" y="16075"/>
                    </a:cubicBezTo>
                    <a:cubicBezTo>
                      <a:pt x="95957" y="16039"/>
                      <a:pt x="95354" y="16020"/>
                      <a:pt x="94768" y="160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4BCA5B9C-7ED9-3DB7-567A-1D3A9D956B18}"/>
                  </a:ext>
                </a:extLst>
              </p:cNvPr>
              <p:cNvSpPr/>
              <p:nvPr/>
            </p:nvSpPr>
            <p:spPr>
              <a:xfrm>
                <a:off x="2206085" y="1763870"/>
                <a:ext cx="105716" cy="186434"/>
              </a:xfrm>
              <a:custGeom>
                <a:avLst/>
                <a:gdLst>
                  <a:gd name="connsiteX0" fmla="*/ 4574 w 105716"/>
                  <a:gd name="connsiteY0" fmla="*/ 186435 h 186434"/>
                  <a:gd name="connsiteX1" fmla="*/ 2307 w 105716"/>
                  <a:gd name="connsiteY1" fmla="*/ 185831 h 186434"/>
                  <a:gd name="connsiteX2" fmla="*/ 368 w 105716"/>
                  <a:gd name="connsiteY2" fmla="*/ 180052 h 186434"/>
                  <a:gd name="connsiteX3" fmla="*/ 32244 w 105716"/>
                  <a:gd name="connsiteY3" fmla="*/ 5055 h 186434"/>
                  <a:gd name="connsiteX4" fmla="*/ 34274 w 105716"/>
                  <a:gd name="connsiteY4" fmla="*/ 757 h 186434"/>
                  <a:gd name="connsiteX5" fmla="*/ 39011 w 105716"/>
                  <a:gd name="connsiteY5" fmla="*/ 592 h 186434"/>
                  <a:gd name="connsiteX6" fmla="*/ 77342 w 105716"/>
                  <a:gd name="connsiteY6" fmla="*/ 11199 h 186434"/>
                  <a:gd name="connsiteX7" fmla="*/ 102452 w 105716"/>
                  <a:gd name="connsiteY7" fmla="*/ 16283 h 186434"/>
                  <a:gd name="connsiteX8" fmla="*/ 105652 w 105716"/>
                  <a:gd name="connsiteY8" fmla="*/ 21441 h 186434"/>
                  <a:gd name="connsiteX9" fmla="*/ 102635 w 105716"/>
                  <a:gd name="connsiteY9" fmla="*/ 24988 h 186434"/>
                  <a:gd name="connsiteX10" fmla="*/ 98300 w 105716"/>
                  <a:gd name="connsiteY10" fmla="*/ 36364 h 186434"/>
                  <a:gd name="connsiteX11" fmla="*/ 61212 w 105716"/>
                  <a:gd name="connsiteY11" fmla="*/ 112533 h 186434"/>
                  <a:gd name="connsiteX12" fmla="*/ 29702 w 105716"/>
                  <a:gd name="connsiteY12" fmla="*/ 159369 h 186434"/>
                  <a:gd name="connsiteX13" fmla="*/ 19571 w 105716"/>
                  <a:gd name="connsiteY13" fmla="*/ 171146 h 186434"/>
                  <a:gd name="connsiteX14" fmla="*/ 8250 w 105716"/>
                  <a:gd name="connsiteY14" fmla="*/ 184551 h 186434"/>
                  <a:gd name="connsiteX15" fmla="*/ 4574 w 105716"/>
                  <a:gd name="connsiteY15" fmla="*/ 186435 h 186434"/>
                  <a:gd name="connsiteX16" fmla="*/ 42047 w 105716"/>
                  <a:gd name="connsiteY16" fmla="*/ 12187 h 186434"/>
                  <a:gd name="connsiteX17" fmla="*/ 18967 w 105716"/>
                  <a:gd name="connsiteY17" fmla="*/ 158070 h 186434"/>
                  <a:gd name="connsiteX18" fmla="*/ 22478 w 105716"/>
                  <a:gd name="connsiteY18" fmla="*/ 153773 h 186434"/>
                  <a:gd name="connsiteX19" fmla="*/ 53312 w 105716"/>
                  <a:gd name="connsiteY19" fmla="*/ 107943 h 186434"/>
                  <a:gd name="connsiteX20" fmla="*/ 89797 w 105716"/>
                  <a:gd name="connsiteY20" fmla="*/ 33035 h 186434"/>
                  <a:gd name="connsiteX21" fmla="*/ 93472 w 105716"/>
                  <a:gd name="connsiteY21" fmla="*/ 23416 h 186434"/>
                  <a:gd name="connsiteX22" fmla="*/ 75934 w 105716"/>
                  <a:gd name="connsiteY22" fmla="*/ 20270 h 186434"/>
                  <a:gd name="connsiteX23" fmla="*/ 42047 w 105716"/>
                  <a:gd name="connsiteY23" fmla="*/ 12187 h 18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5716" h="186434">
                    <a:moveTo>
                      <a:pt x="4574" y="186435"/>
                    </a:moveTo>
                    <a:cubicBezTo>
                      <a:pt x="3806" y="186435"/>
                      <a:pt x="3020" y="186234"/>
                      <a:pt x="2307" y="185831"/>
                    </a:cubicBezTo>
                    <a:cubicBezTo>
                      <a:pt x="295" y="184679"/>
                      <a:pt x="-546" y="182192"/>
                      <a:pt x="368" y="180052"/>
                    </a:cubicBezTo>
                    <a:cubicBezTo>
                      <a:pt x="27453" y="116922"/>
                      <a:pt x="37877" y="59681"/>
                      <a:pt x="32244" y="5055"/>
                    </a:cubicBezTo>
                    <a:cubicBezTo>
                      <a:pt x="32061" y="3354"/>
                      <a:pt x="32848" y="1708"/>
                      <a:pt x="34274" y="757"/>
                    </a:cubicBezTo>
                    <a:cubicBezTo>
                      <a:pt x="35701" y="-194"/>
                      <a:pt x="37529" y="-249"/>
                      <a:pt x="39011" y="592"/>
                    </a:cubicBezTo>
                    <a:cubicBezTo>
                      <a:pt x="50459" y="6993"/>
                      <a:pt x="64120" y="9133"/>
                      <a:pt x="77342" y="11199"/>
                    </a:cubicBezTo>
                    <a:cubicBezTo>
                      <a:pt x="85718" y="12516"/>
                      <a:pt x="94369" y="13869"/>
                      <a:pt x="102452" y="16283"/>
                    </a:cubicBezTo>
                    <a:cubicBezTo>
                      <a:pt x="104665" y="16942"/>
                      <a:pt x="106036" y="19155"/>
                      <a:pt x="105652" y="21441"/>
                    </a:cubicBezTo>
                    <a:cubicBezTo>
                      <a:pt x="105360" y="23141"/>
                      <a:pt x="104171" y="24476"/>
                      <a:pt x="102635" y="24988"/>
                    </a:cubicBezTo>
                    <a:cubicBezTo>
                      <a:pt x="101757" y="27421"/>
                      <a:pt x="100312" y="31298"/>
                      <a:pt x="98300" y="36364"/>
                    </a:cubicBezTo>
                    <a:cubicBezTo>
                      <a:pt x="87858" y="62735"/>
                      <a:pt x="75386" y="88356"/>
                      <a:pt x="61212" y="112533"/>
                    </a:cubicBezTo>
                    <a:cubicBezTo>
                      <a:pt x="51026" y="129907"/>
                      <a:pt x="40712" y="145214"/>
                      <a:pt x="29702" y="159369"/>
                    </a:cubicBezTo>
                    <a:cubicBezTo>
                      <a:pt x="26484" y="163502"/>
                      <a:pt x="22972" y="167379"/>
                      <a:pt x="19571" y="171146"/>
                    </a:cubicBezTo>
                    <a:cubicBezTo>
                      <a:pt x="15511" y="175645"/>
                      <a:pt x="11670" y="179888"/>
                      <a:pt x="8250" y="184551"/>
                    </a:cubicBezTo>
                    <a:cubicBezTo>
                      <a:pt x="7373" y="185777"/>
                      <a:pt x="5983" y="186435"/>
                      <a:pt x="4574" y="186435"/>
                    </a:cubicBezTo>
                    <a:close/>
                    <a:moveTo>
                      <a:pt x="42047" y="12187"/>
                    </a:moveTo>
                    <a:cubicBezTo>
                      <a:pt x="45503" y="58401"/>
                      <a:pt x="37932" y="106425"/>
                      <a:pt x="18967" y="158070"/>
                    </a:cubicBezTo>
                    <a:cubicBezTo>
                      <a:pt x="20174" y="156662"/>
                      <a:pt x="21363" y="155217"/>
                      <a:pt x="22478" y="153773"/>
                    </a:cubicBezTo>
                    <a:cubicBezTo>
                      <a:pt x="33250" y="139947"/>
                      <a:pt x="43327" y="124951"/>
                      <a:pt x="53312" y="107943"/>
                    </a:cubicBezTo>
                    <a:cubicBezTo>
                      <a:pt x="67247" y="84169"/>
                      <a:pt x="79519" y="58968"/>
                      <a:pt x="89797" y="33035"/>
                    </a:cubicBezTo>
                    <a:cubicBezTo>
                      <a:pt x="91388" y="29030"/>
                      <a:pt x="92613" y="25757"/>
                      <a:pt x="93472" y="23416"/>
                    </a:cubicBezTo>
                    <a:cubicBezTo>
                      <a:pt x="87876" y="22136"/>
                      <a:pt x="82024" y="21221"/>
                      <a:pt x="75934" y="20270"/>
                    </a:cubicBezTo>
                    <a:cubicBezTo>
                      <a:pt x="64596" y="18460"/>
                      <a:pt x="52928" y="16649"/>
                      <a:pt x="42047" y="121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8" name="Graphic 4">
              <a:extLst>
                <a:ext uri="{FF2B5EF4-FFF2-40B4-BE49-F238E27FC236}">
                  <a16:creationId xmlns:a16="http://schemas.microsoft.com/office/drawing/2014/main" id="{D3340215-39E7-9BAC-AAF4-59C4AC294C01}"/>
                </a:ext>
              </a:extLst>
            </p:cNvPr>
            <p:cNvGrpSpPr/>
            <p:nvPr/>
          </p:nvGrpSpPr>
          <p:grpSpPr>
            <a:xfrm>
              <a:off x="3205524" y="1905565"/>
              <a:ext cx="235082" cy="287092"/>
              <a:chOff x="3205524" y="1905565"/>
              <a:chExt cx="235082" cy="287092"/>
            </a:xfrm>
            <a:solidFill>
              <a:srgbClr val="000000"/>
            </a:solidFill>
          </p:grpSpPr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2547F816-EB12-6ADC-2BC1-D9F240DAC62E}"/>
                  </a:ext>
                </a:extLst>
              </p:cNvPr>
              <p:cNvSpPr/>
              <p:nvPr/>
            </p:nvSpPr>
            <p:spPr>
              <a:xfrm>
                <a:off x="3210186" y="1910146"/>
                <a:ext cx="225844" cy="277921"/>
              </a:xfrm>
              <a:custGeom>
                <a:avLst/>
                <a:gdLst>
                  <a:gd name="connsiteX0" fmla="*/ 225769 w 225844"/>
                  <a:gd name="connsiteY0" fmla="*/ 39500 h 277921"/>
                  <a:gd name="connsiteX1" fmla="*/ 196654 w 225844"/>
                  <a:gd name="connsiteY1" fmla="*/ 90 h 277921"/>
                  <a:gd name="connsiteX2" fmla="*/ 193674 w 225844"/>
                  <a:gd name="connsiteY2" fmla="*/ 1041 h 277921"/>
                  <a:gd name="connsiteX3" fmla="*/ 102526 w 225844"/>
                  <a:gd name="connsiteY3" fmla="*/ 23005 h 277921"/>
                  <a:gd name="connsiteX4" fmla="*/ 101319 w 225844"/>
                  <a:gd name="connsiteY4" fmla="*/ 22694 h 277921"/>
                  <a:gd name="connsiteX5" fmla="*/ 57208 w 225844"/>
                  <a:gd name="connsiteY5" fmla="*/ 30576 h 277921"/>
                  <a:gd name="connsiteX6" fmla="*/ 53862 w 225844"/>
                  <a:gd name="connsiteY6" fmla="*/ 32002 h 277921"/>
                  <a:gd name="connsiteX7" fmla="*/ 29539 w 225844"/>
                  <a:gd name="connsiteY7" fmla="*/ 78527 h 277921"/>
                  <a:gd name="connsiteX8" fmla="*/ 11927 w 225844"/>
                  <a:gd name="connsiteY8" fmla="*/ 78527 h 277921"/>
                  <a:gd name="connsiteX9" fmla="*/ 10263 w 225844"/>
                  <a:gd name="connsiteY9" fmla="*/ 144419 h 277921"/>
                  <a:gd name="connsiteX10" fmla="*/ 15786 w 225844"/>
                  <a:gd name="connsiteY10" fmla="*/ 147601 h 277921"/>
                  <a:gd name="connsiteX11" fmla="*/ 15804 w 225844"/>
                  <a:gd name="connsiteY11" fmla="*/ 152063 h 277921"/>
                  <a:gd name="connsiteX12" fmla="*/ 25771 w 225844"/>
                  <a:gd name="connsiteY12" fmla="*/ 178380 h 277921"/>
                  <a:gd name="connsiteX13" fmla="*/ 46510 w 225844"/>
                  <a:gd name="connsiteY13" fmla="*/ 161244 h 277921"/>
                  <a:gd name="connsiteX14" fmla="*/ 55124 w 225844"/>
                  <a:gd name="connsiteY14" fmla="*/ 154313 h 277921"/>
                  <a:gd name="connsiteX15" fmla="*/ 99691 w 225844"/>
                  <a:gd name="connsiteY15" fmla="*/ 157586 h 277921"/>
                  <a:gd name="connsiteX16" fmla="*/ 100002 w 225844"/>
                  <a:gd name="connsiteY16" fmla="*/ 159726 h 277921"/>
                  <a:gd name="connsiteX17" fmla="*/ 120759 w 225844"/>
                  <a:gd name="connsiteY17" fmla="*/ 194875 h 277921"/>
                  <a:gd name="connsiteX18" fmla="*/ 125368 w 225844"/>
                  <a:gd name="connsiteY18" fmla="*/ 212523 h 277921"/>
                  <a:gd name="connsiteX19" fmla="*/ 125313 w 225844"/>
                  <a:gd name="connsiteY19" fmla="*/ 212871 h 277921"/>
                  <a:gd name="connsiteX20" fmla="*/ 116370 w 225844"/>
                  <a:gd name="connsiteY20" fmla="*/ 231744 h 277921"/>
                  <a:gd name="connsiteX21" fmla="*/ 106202 w 225844"/>
                  <a:gd name="connsiteY21" fmla="*/ 263272 h 277921"/>
                  <a:gd name="connsiteX22" fmla="*/ 106220 w 225844"/>
                  <a:gd name="connsiteY22" fmla="*/ 264772 h 277921"/>
                  <a:gd name="connsiteX23" fmla="*/ 137749 w 225844"/>
                  <a:gd name="connsiteY23" fmla="*/ 277903 h 277921"/>
                  <a:gd name="connsiteX24" fmla="*/ 184493 w 225844"/>
                  <a:gd name="connsiteY24" fmla="*/ 261499 h 277921"/>
                  <a:gd name="connsiteX25" fmla="*/ 211669 w 225844"/>
                  <a:gd name="connsiteY25" fmla="*/ 169638 h 277921"/>
                  <a:gd name="connsiteX26" fmla="*/ 216021 w 225844"/>
                  <a:gd name="connsiteY26" fmla="*/ 125893 h 277921"/>
                  <a:gd name="connsiteX27" fmla="*/ 225769 w 225844"/>
                  <a:gd name="connsiteY27" fmla="*/ 39500 h 27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25844" h="277921">
                    <a:moveTo>
                      <a:pt x="225769" y="39500"/>
                    </a:moveTo>
                    <a:cubicBezTo>
                      <a:pt x="224745" y="-1922"/>
                      <a:pt x="199361" y="-203"/>
                      <a:pt x="196654" y="90"/>
                    </a:cubicBezTo>
                    <a:cubicBezTo>
                      <a:pt x="195667" y="419"/>
                      <a:pt x="194661" y="712"/>
                      <a:pt x="193674" y="1041"/>
                    </a:cubicBezTo>
                    <a:cubicBezTo>
                      <a:pt x="163718" y="10459"/>
                      <a:pt x="132098" y="11593"/>
                      <a:pt x="102526" y="23005"/>
                    </a:cubicBezTo>
                    <a:cubicBezTo>
                      <a:pt x="102124" y="23005"/>
                      <a:pt x="101721" y="22877"/>
                      <a:pt x="101319" y="22694"/>
                    </a:cubicBezTo>
                    <a:cubicBezTo>
                      <a:pt x="86744" y="30558"/>
                      <a:pt x="68785" y="30576"/>
                      <a:pt x="57208" y="30576"/>
                    </a:cubicBezTo>
                    <a:cubicBezTo>
                      <a:pt x="56203" y="30997"/>
                      <a:pt x="54868" y="31582"/>
                      <a:pt x="53862" y="32002"/>
                    </a:cubicBezTo>
                    <a:cubicBezTo>
                      <a:pt x="42505" y="44621"/>
                      <a:pt x="42102" y="65945"/>
                      <a:pt x="29539" y="78527"/>
                    </a:cubicBezTo>
                    <a:cubicBezTo>
                      <a:pt x="24509" y="81051"/>
                      <a:pt x="11927" y="76003"/>
                      <a:pt x="11927" y="78527"/>
                    </a:cubicBezTo>
                    <a:cubicBezTo>
                      <a:pt x="-2008" y="99504"/>
                      <a:pt x="-5190" y="124777"/>
                      <a:pt x="10263" y="144419"/>
                    </a:cubicBezTo>
                    <a:cubicBezTo>
                      <a:pt x="13372" y="145132"/>
                      <a:pt x="15548" y="146156"/>
                      <a:pt x="15786" y="147601"/>
                    </a:cubicBezTo>
                    <a:cubicBezTo>
                      <a:pt x="16006" y="148991"/>
                      <a:pt x="15859" y="150545"/>
                      <a:pt x="15804" y="152063"/>
                    </a:cubicBezTo>
                    <a:cubicBezTo>
                      <a:pt x="14652" y="188548"/>
                      <a:pt x="25771" y="178380"/>
                      <a:pt x="25771" y="178380"/>
                    </a:cubicBezTo>
                    <a:cubicBezTo>
                      <a:pt x="25771" y="178380"/>
                      <a:pt x="37713" y="168467"/>
                      <a:pt x="46510" y="161244"/>
                    </a:cubicBezTo>
                    <a:cubicBezTo>
                      <a:pt x="50460" y="158025"/>
                      <a:pt x="53770" y="155337"/>
                      <a:pt x="55124" y="154313"/>
                    </a:cubicBezTo>
                    <a:cubicBezTo>
                      <a:pt x="59476" y="151039"/>
                      <a:pt x="98612" y="143376"/>
                      <a:pt x="99691" y="157586"/>
                    </a:cubicBezTo>
                    <a:cubicBezTo>
                      <a:pt x="99746" y="158263"/>
                      <a:pt x="99856" y="158976"/>
                      <a:pt x="100002" y="159726"/>
                    </a:cubicBezTo>
                    <a:cubicBezTo>
                      <a:pt x="102142" y="169748"/>
                      <a:pt x="113517" y="185567"/>
                      <a:pt x="120759" y="194875"/>
                    </a:cubicBezTo>
                    <a:cubicBezTo>
                      <a:pt x="124655" y="199868"/>
                      <a:pt x="126300" y="206251"/>
                      <a:pt x="125368" y="212523"/>
                    </a:cubicBezTo>
                    <a:lnTo>
                      <a:pt x="125313" y="212871"/>
                    </a:lnTo>
                    <a:cubicBezTo>
                      <a:pt x="124270" y="219912"/>
                      <a:pt x="121088" y="226422"/>
                      <a:pt x="116370" y="231744"/>
                    </a:cubicBezTo>
                    <a:cubicBezTo>
                      <a:pt x="104318" y="245350"/>
                      <a:pt x="106037" y="251971"/>
                      <a:pt x="106202" y="263272"/>
                    </a:cubicBezTo>
                    <a:cubicBezTo>
                      <a:pt x="106202" y="263766"/>
                      <a:pt x="106220" y="264260"/>
                      <a:pt x="106220" y="264772"/>
                    </a:cubicBezTo>
                    <a:cubicBezTo>
                      <a:pt x="106220" y="278982"/>
                      <a:pt x="137749" y="277903"/>
                      <a:pt x="137749" y="277903"/>
                    </a:cubicBezTo>
                    <a:cubicBezTo>
                      <a:pt x="137749" y="277903"/>
                      <a:pt x="161669" y="274629"/>
                      <a:pt x="184493" y="261499"/>
                    </a:cubicBezTo>
                    <a:cubicBezTo>
                      <a:pt x="207316" y="248368"/>
                      <a:pt x="213845" y="206817"/>
                      <a:pt x="211669" y="169638"/>
                    </a:cubicBezTo>
                    <a:cubicBezTo>
                      <a:pt x="209492" y="132459"/>
                      <a:pt x="216021" y="125893"/>
                      <a:pt x="216021" y="125893"/>
                    </a:cubicBezTo>
                    <a:cubicBezTo>
                      <a:pt x="216021" y="125893"/>
                      <a:pt x="226848" y="83245"/>
                      <a:pt x="225769" y="395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0FC7FF3F-43A3-5E1A-58AC-2498BD33669F}"/>
                  </a:ext>
                </a:extLst>
              </p:cNvPr>
              <p:cNvSpPr/>
              <p:nvPr/>
            </p:nvSpPr>
            <p:spPr>
              <a:xfrm>
                <a:off x="3205524" y="1905565"/>
                <a:ext cx="235082" cy="287092"/>
              </a:xfrm>
              <a:custGeom>
                <a:avLst/>
                <a:gdLst>
                  <a:gd name="connsiteX0" fmla="*/ 140490 w 235082"/>
                  <a:gd name="connsiteY0" fmla="*/ 287093 h 287092"/>
                  <a:gd name="connsiteX1" fmla="*/ 110498 w 235082"/>
                  <a:gd name="connsiteY1" fmla="*/ 279046 h 287092"/>
                  <a:gd name="connsiteX2" fmla="*/ 106292 w 235082"/>
                  <a:gd name="connsiteY2" fmla="*/ 269372 h 287092"/>
                  <a:gd name="connsiteX3" fmla="*/ 106274 w 235082"/>
                  <a:gd name="connsiteY3" fmla="*/ 268366 h 287092"/>
                  <a:gd name="connsiteX4" fmla="*/ 106182 w 235082"/>
                  <a:gd name="connsiteY4" fmla="*/ 264489 h 287092"/>
                  <a:gd name="connsiteX5" fmla="*/ 117594 w 235082"/>
                  <a:gd name="connsiteY5" fmla="*/ 233308 h 287092"/>
                  <a:gd name="connsiteX6" fmla="*/ 125439 w 235082"/>
                  <a:gd name="connsiteY6" fmla="*/ 216794 h 287092"/>
                  <a:gd name="connsiteX7" fmla="*/ 121800 w 235082"/>
                  <a:gd name="connsiteY7" fmla="*/ 202273 h 287092"/>
                  <a:gd name="connsiteX8" fmla="*/ 100184 w 235082"/>
                  <a:gd name="connsiteY8" fmla="*/ 165276 h 287092"/>
                  <a:gd name="connsiteX9" fmla="*/ 99781 w 235082"/>
                  <a:gd name="connsiteY9" fmla="*/ 162551 h 287092"/>
                  <a:gd name="connsiteX10" fmla="*/ 97843 w 235082"/>
                  <a:gd name="connsiteY10" fmla="*/ 160265 h 287092"/>
                  <a:gd name="connsiteX11" fmla="*/ 62437 w 235082"/>
                  <a:gd name="connsiteY11" fmla="*/ 162625 h 287092"/>
                  <a:gd name="connsiteX12" fmla="*/ 54061 w 235082"/>
                  <a:gd name="connsiteY12" fmla="*/ 169373 h 287092"/>
                  <a:gd name="connsiteX13" fmla="*/ 33341 w 235082"/>
                  <a:gd name="connsiteY13" fmla="*/ 186490 h 287092"/>
                  <a:gd name="connsiteX14" fmla="*/ 23850 w 235082"/>
                  <a:gd name="connsiteY14" fmla="*/ 188118 h 287092"/>
                  <a:gd name="connsiteX15" fmla="*/ 15876 w 235082"/>
                  <a:gd name="connsiteY15" fmla="*/ 156516 h 287092"/>
                  <a:gd name="connsiteX16" fmla="*/ 15913 w 235082"/>
                  <a:gd name="connsiteY16" fmla="*/ 155419 h 287092"/>
                  <a:gd name="connsiteX17" fmla="*/ 15968 w 235082"/>
                  <a:gd name="connsiteY17" fmla="*/ 154066 h 287092"/>
                  <a:gd name="connsiteX18" fmla="*/ 13883 w 235082"/>
                  <a:gd name="connsiteY18" fmla="*/ 153462 h 287092"/>
                  <a:gd name="connsiteX19" fmla="*/ 11304 w 235082"/>
                  <a:gd name="connsiteY19" fmla="*/ 151835 h 287092"/>
                  <a:gd name="connsiteX20" fmla="*/ 12383 w 235082"/>
                  <a:gd name="connsiteY20" fmla="*/ 81170 h 287092"/>
                  <a:gd name="connsiteX21" fmla="*/ 13828 w 235082"/>
                  <a:gd name="connsiteY21" fmla="*/ 79176 h 287092"/>
                  <a:gd name="connsiteX22" fmla="*/ 23447 w 235082"/>
                  <a:gd name="connsiteY22" fmla="*/ 78463 h 287092"/>
                  <a:gd name="connsiteX23" fmla="*/ 31622 w 235082"/>
                  <a:gd name="connsiteY23" fmla="*/ 79176 h 287092"/>
                  <a:gd name="connsiteX24" fmla="*/ 42887 w 235082"/>
                  <a:gd name="connsiteY24" fmla="*/ 57231 h 287092"/>
                  <a:gd name="connsiteX25" fmla="*/ 55104 w 235082"/>
                  <a:gd name="connsiteY25" fmla="*/ 33511 h 287092"/>
                  <a:gd name="connsiteX26" fmla="*/ 56713 w 235082"/>
                  <a:gd name="connsiteY26" fmla="*/ 32359 h 287092"/>
                  <a:gd name="connsiteX27" fmla="*/ 60060 w 235082"/>
                  <a:gd name="connsiteY27" fmla="*/ 30933 h 287092"/>
                  <a:gd name="connsiteX28" fmla="*/ 61852 w 235082"/>
                  <a:gd name="connsiteY28" fmla="*/ 30567 h 287092"/>
                  <a:gd name="connsiteX29" fmla="*/ 103786 w 235082"/>
                  <a:gd name="connsiteY29" fmla="*/ 23233 h 287092"/>
                  <a:gd name="connsiteX30" fmla="*/ 106895 w 235082"/>
                  <a:gd name="connsiteY30" fmla="*/ 22776 h 287092"/>
                  <a:gd name="connsiteX31" fmla="*/ 156694 w 235082"/>
                  <a:gd name="connsiteY31" fmla="*/ 10414 h 287092"/>
                  <a:gd name="connsiteX32" fmla="*/ 196964 w 235082"/>
                  <a:gd name="connsiteY32" fmla="*/ 1233 h 287092"/>
                  <a:gd name="connsiteX33" fmla="*/ 197915 w 235082"/>
                  <a:gd name="connsiteY33" fmla="*/ 940 h 287092"/>
                  <a:gd name="connsiteX34" fmla="*/ 199872 w 235082"/>
                  <a:gd name="connsiteY34" fmla="*/ 319 h 287092"/>
                  <a:gd name="connsiteX35" fmla="*/ 200823 w 235082"/>
                  <a:gd name="connsiteY35" fmla="*/ 117 h 287092"/>
                  <a:gd name="connsiteX36" fmla="*/ 221616 w 235082"/>
                  <a:gd name="connsiteY36" fmla="*/ 6902 h 287092"/>
                  <a:gd name="connsiteX37" fmla="*/ 235003 w 235082"/>
                  <a:gd name="connsiteY37" fmla="*/ 43935 h 287092"/>
                  <a:gd name="connsiteX38" fmla="*/ 235003 w 235082"/>
                  <a:gd name="connsiteY38" fmla="*/ 43935 h 287092"/>
                  <a:gd name="connsiteX39" fmla="*/ 225091 w 235082"/>
                  <a:gd name="connsiteY39" fmla="*/ 131572 h 287092"/>
                  <a:gd name="connsiteX40" fmla="*/ 223902 w 235082"/>
                  <a:gd name="connsiteY40" fmla="*/ 133656 h 287092"/>
                  <a:gd name="connsiteX41" fmla="*/ 223902 w 235082"/>
                  <a:gd name="connsiteY41" fmla="*/ 133656 h 287092"/>
                  <a:gd name="connsiteX42" fmla="*/ 220866 w 235082"/>
                  <a:gd name="connsiteY42" fmla="*/ 173908 h 287092"/>
                  <a:gd name="connsiteX43" fmla="*/ 191404 w 235082"/>
                  <a:gd name="connsiteY43" fmla="*/ 270012 h 287092"/>
                  <a:gd name="connsiteX44" fmla="*/ 142996 w 235082"/>
                  <a:gd name="connsiteY44" fmla="*/ 286983 h 287092"/>
                  <a:gd name="connsiteX45" fmla="*/ 142539 w 235082"/>
                  <a:gd name="connsiteY45" fmla="*/ 287020 h 287092"/>
                  <a:gd name="connsiteX46" fmla="*/ 140490 w 235082"/>
                  <a:gd name="connsiteY46" fmla="*/ 287093 h 287092"/>
                  <a:gd name="connsiteX47" fmla="*/ 86669 w 235082"/>
                  <a:gd name="connsiteY47" fmla="*/ 149366 h 287092"/>
                  <a:gd name="connsiteX48" fmla="*/ 101226 w 235082"/>
                  <a:gd name="connsiteY48" fmla="*/ 151743 h 287092"/>
                  <a:gd name="connsiteX49" fmla="*/ 108907 w 235082"/>
                  <a:gd name="connsiteY49" fmla="*/ 161838 h 287092"/>
                  <a:gd name="connsiteX50" fmla="*/ 109145 w 235082"/>
                  <a:gd name="connsiteY50" fmla="*/ 163374 h 287092"/>
                  <a:gd name="connsiteX51" fmla="*/ 129042 w 235082"/>
                  <a:gd name="connsiteY51" fmla="*/ 196658 h 287092"/>
                  <a:gd name="connsiteX52" fmla="*/ 134565 w 235082"/>
                  <a:gd name="connsiteY52" fmla="*/ 217781 h 287092"/>
                  <a:gd name="connsiteX53" fmla="*/ 124470 w 235082"/>
                  <a:gd name="connsiteY53" fmla="*/ 239361 h 287092"/>
                  <a:gd name="connsiteX54" fmla="*/ 115363 w 235082"/>
                  <a:gd name="connsiteY54" fmla="*/ 264196 h 287092"/>
                  <a:gd name="connsiteX55" fmla="*/ 115454 w 235082"/>
                  <a:gd name="connsiteY55" fmla="*/ 267781 h 287092"/>
                  <a:gd name="connsiteX56" fmla="*/ 115473 w 235082"/>
                  <a:gd name="connsiteY56" fmla="*/ 269353 h 287092"/>
                  <a:gd name="connsiteX57" fmla="*/ 116881 w 235082"/>
                  <a:gd name="connsiteY57" fmla="*/ 272462 h 287092"/>
                  <a:gd name="connsiteX58" fmla="*/ 142008 w 235082"/>
                  <a:gd name="connsiteY58" fmla="*/ 277912 h 287092"/>
                  <a:gd name="connsiteX59" fmla="*/ 186887 w 235082"/>
                  <a:gd name="connsiteY59" fmla="*/ 262111 h 287092"/>
                  <a:gd name="connsiteX60" fmla="*/ 211777 w 235082"/>
                  <a:gd name="connsiteY60" fmla="*/ 174475 h 287092"/>
                  <a:gd name="connsiteX61" fmla="*/ 216459 w 235082"/>
                  <a:gd name="connsiteY61" fmla="*/ 128481 h 287092"/>
                  <a:gd name="connsiteX62" fmla="*/ 225895 w 235082"/>
                  <a:gd name="connsiteY62" fmla="*/ 44173 h 287092"/>
                  <a:gd name="connsiteX63" fmla="*/ 225895 w 235082"/>
                  <a:gd name="connsiteY63" fmla="*/ 44173 h 287092"/>
                  <a:gd name="connsiteX64" fmla="*/ 215636 w 235082"/>
                  <a:gd name="connsiteY64" fmla="*/ 13797 h 287092"/>
                  <a:gd name="connsiteX65" fmla="*/ 202286 w 235082"/>
                  <a:gd name="connsiteY65" fmla="*/ 9170 h 287092"/>
                  <a:gd name="connsiteX66" fmla="*/ 200640 w 235082"/>
                  <a:gd name="connsiteY66" fmla="*/ 9682 h 287092"/>
                  <a:gd name="connsiteX67" fmla="*/ 199725 w 235082"/>
                  <a:gd name="connsiteY67" fmla="*/ 9956 h 287092"/>
                  <a:gd name="connsiteX68" fmla="*/ 158395 w 235082"/>
                  <a:gd name="connsiteY68" fmla="*/ 19411 h 287092"/>
                  <a:gd name="connsiteX69" fmla="*/ 108852 w 235082"/>
                  <a:gd name="connsiteY69" fmla="*/ 31829 h 287092"/>
                  <a:gd name="connsiteX70" fmla="*/ 106566 w 235082"/>
                  <a:gd name="connsiteY70" fmla="*/ 32103 h 287092"/>
                  <a:gd name="connsiteX71" fmla="*/ 62821 w 235082"/>
                  <a:gd name="connsiteY71" fmla="*/ 39711 h 287092"/>
                  <a:gd name="connsiteX72" fmla="*/ 61303 w 235082"/>
                  <a:gd name="connsiteY72" fmla="*/ 40351 h 287092"/>
                  <a:gd name="connsiteX73" fmla="*/ 51519 w 235082"/>
                  <a:gd name="connsiteY73" fmla="*/ 60340 h 287092"/>
                  <a:gd name="connsiteX74" fmla="*/ 37474 w 235082"/>
                  <a:gd name="connsiteY74" fmla="*/ 86309 h 287092"/>
                  <a:gd name="connsiteX75" fmla="*/ 36285 w 235082"/>
                  <a:gd name="connsiteY75" fmla="*/ 87168 h 287092"/>
                  <a:gd name="connsiteX76" fmla="*/ 21966 w 235082"/>
                  <a:gd name="connsiteY76" fmla="*/ 87461 h 287092"/>
                  <a:gd name="connsiteX77" fmla="*/ 19479 w 235082"/>
                  <a:gd name="connsiteY77" fmla="*/ 87058 h 287092"/>
                  <a:gd name="connsiteX78" fmla="*/ 17613 w 235082"/>
                  <a:gd name="connsiteY78" fmla="*/ 144940 h 287092"/>
                  <a:gd name="connsiteX79" fmla="*/ 24984 w 235082"/>
                  <a:gd name="connsiteY79" fmla="*/ 151451 h 287092"/>
                  <a:gd name="connsiteX80" fmla="*/ 25093 w 235082"/>
                  <a:gd name="connsiteY80" fmla="*/ 155821 h 287092"/>
                  <a:gd name="connsiteX81" fmla="*/ 25057 w 235082"/>
                  <a:gd name="connsiteY81" fmla="*/ 156772 h 287092"/>
                  <a:gd name="connsiteX82" fmla="*/ 27507 w 235082"/>
                  <a:gd name="connsiteY82" fmla="*/ 179449 h 287092"/>
                  <a:gd name="connsiteX83" fmla="*/ 27526 w 235082"/>
                  <a:gd name="connsiteY83" fmla="*/ 179431 h 287092"/>
                  <a:gd name="connsiteX84" fmla="*/ 48301 w 235082"/>
                  <a:gd name="connsiteY84" fmla="*/ 162277 h 287092"/>
                  <a:gd name="connsiteX85" fmla="*/ 57061 w 235082"/>
                  <a:gd name="connsiteY85" fmla="*/ 155236 h 287092"/>
                  <a:gd name="connsiteX86" fmla="*/ 86669 w 235082"/>
                  <a:gd name="connsiteY86" fmla="*/ 149366 h 287092"/>
                  <a:gd name="connsiteX87" fmla="*/ 220647 w 235082"/>
                  <a:gd name="connsiteY87" fmla="*/ 130474 h 287092"/>
                  <a:gd name="connsiteX88" fmla="*/ 220702 w 235082"/>
                  <a:gd name="connsiteY88" fmla="*/ 130474 h 287092"/>
                  <a:gd name="connsiteX89" fmla="*/ 220647 w 235082"/>
                  <a:gd name="connsiteY89" fmla="*/ 130474 h 287092"/>
                  <a:gd name="connsiteX90" fmla="*/ 21161 w 235082"/>
                  <a:gd name="connsiteY90" fmla="*/ 83108 h 287092"/>
                  <a:gd name="connsiteX91" fmla="*/ 21161 w 235082"/>
                  <a:gd name="connsiteY91" fmla="*/ 83108 h 287092"/>
                  <a:gd name="connsiteX92" fmla="*/ 21161 w 235082"/>
                  <a:gd name="connsiteY92" fmla="*/ 83108 h 287092"/>
                  <a:gd name="connsiteX93" fmla="*/ 21161 w 235082"/>
                  <a:gd name="connsiteY93" fmla="*/ 83108 h 287092"/>
                  <a:gd name="connsiteX94" fmla="*/ 21161 w 235082"/>
                  <a:gd name="connsiteY94" fmla="*/ 83108 h 287092"/>
                  <a:gd name="connsiteX95" fmla="*/ 21161 w 235082"/>
                  <a:gd name="connsiteY95" fmla="*/ 83108 h 287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235082" h="287092">
                    <a:moveTo>
                      <a:pt x="140490" y="287093"/>
                    </a:moveTo>
                    <a:cubicBezTo>
                      <a:pt x="134492" y="287093"/>
                      <a:pt x="118088" y="286398"/>
                      <a:pt x="110498" y="279046"/>
                    </a:cubicBezTo>
                    <a:cubicBezTo>
                      <a:pt x="107755" y="276394"/>
                      <a:pt x="106292" y="273047"/>
                      <a:pt x="106292" y="269372"/>
                    </a:cubicBezTo>
                    <a:lnTo>
                      <a:pt x="106274" y="268366"/>
                    </a:lnTo>
                    <a:cubicBezTo>
                      <a:pt x="106255" y="266738"/>
                      <a:pt x="106219" y="265604"/>
                      <a:pt x="106182" y="264489"/>
                    </a:cubicBezTo>
                    <a:cubicBezTo>
                      <a:pt x="105890" y="254997"/>
                      <a:pt x="105634" y="246804"/>
                      <a:pt x="117594" y="233308"/>
                    </a:cubicBezTo>
                    <a:cubicBezTo>
                      <a:pt x="121837" y="228534"/>
                      <a:pt x="124543" y="222810"/>
                      <a:pt x="125439" y="216794"/>
                    </a:cubicBezTo>
                    <a:cubicBezTo>
                      <a:pt x="126244" y="211417"/>
                      <a:pt x="124891" y="206260"/>
                      <a:pt x="121800" y="202273"/>
                    </a:cubicBezTo>
                    <a:cubicBezTo>
                      <a:pt x="113168" y="191190"/>
                      <a:pt x="102415" y="175755"/>
                      <a:pt x="100184" y="165276"/>
                    </a:cubicBezTo>
                    <a:cubicBezTo>
                      <a:pt x="99983" y="164307"/>
                      <a:pt x="99855" y="163411"/>
                      <a:pt x="99781" y="162551"/>
                    </a:cubicBezTo>
                    <a:cubicBezTo>
                      <a:pt x="99745" y="162076"/>
                      <a:pt x="99672" y="161198"/>
                      <a:pt x="97843" y="160265"/>
                    </a:cubicBezTo>
                    <a:cubicBezTo>
                      <a:pt x="89229" y="155858"/>
                      <a:pt x="65601" y="160686"/>
                      <a:pt x="62437" y="162625"/>
                    </a:cubicBezTo>
                    <a:cubicBezTo>
                      <a:pt x="61194" y="163557"/>
                      <a:pt x="57939" y="166209"/>
                      <a:pt x="54061" y="169373"/>
                    </a:cubicBezTo>
                    <a:cubicBezTo>
                      <a:pt x="45265" y="176578"/>
                      <a:pt x="33341" y="186490"/>
                      <a:pt x="33341" y="186490"/>
                    </a:cubicBezTo>
                    <a:cubicBezTo>
                      <a:pt x="31823" y="187880"/>
                      <a:pt x="27910" y="189965"/>
                      <a:pt x="23850" y="188118"/>
                    </a:cubicBezTo>
                    <a:cubicBezTo>
                      <a:pt x="17741" y="185302"/>
                      <a:pt x="15273" y="175554"/>
                      <a:pt x="15876" y="156516"/>
                    </a:cubicBezTo>
                    <a:lnTo>
                      <a:pt x="15913" y="155419"/>
                    </a:lnTo>
                    <a:cubicBezTo>
                      <a:pt x="15931" y="154943"/>
                      <a:pt x="15949" y="154486"/>
                      <a:pt x="15968" y="154066"/>
                    </a:cubicBezTo>
                    <a:cubicBezTo>
                      <a:pt x="15529" y="153901"/>
                      <a:pt x="14870" y="153682"/>
                      <a:pt x="13883" y="153462"/>
                    </a:cubicBezTo>
                    <a:cubicBezTo>
                      <a:pt x="12859" y="153224"/>
                      <a:pt x="11962" y="152657"/>
                      <a:pt x="11304" y="151835"/>
                    </a:cubicBezTo>
                    <a:cubicBezTo>
                      <a:pt x="-4149" y="132175"/>
                      <a:pt x="-3729" y="105804"/>
                      <a:pt x="12383" y="81170"/>
                    </a:cubicBezTo>
                    <a:cubicBezTo>
                      <a:pt x="12694" y="80402"/>
                      <a:pt x="13188" y="79725"/>
                      <a:pt x="13828" y="79176"/>
                    </a:cubicBezTo>
                    <a:cubicBezTo>
                      <a:pt x="16132" y="77219"/>
                      <a:pt x="19040" y="77713"/>
                      <a:pt x="23447" y="78463"/>
                    </a:cubicBezTo>
                    <a:cubicBezTo>
                      <a:pt x="25587" y="78829"/>
                      <a:pt x="29812" y="79560"/>
                      <a:pt x="31622" y="79176"/>
                    </a:cubicBezTo>
                    <a:cubicBezTo>
                      <a:pt x="37017" y="73397"/>
                      <a:pt x="39870" y="65534"/>
                      <a:pt x="42887" y="57231"/>
                    </a:cubicBezTo>
                    <a:cubicBezTo>
                      <a:pt x="45923" y="48873"/>
                      <a:pt x="49069" y="40223"/>
                      <a:pt x="55104" y="33511"/>
                    </a:cubicBezTo>
                    <a:cubicBezTo>
                      <a:pt x="55543" y="33017"/>
                      <a:pt x="56091" y="32633"/>
                      <a:pt x="56713" y="32359"/>
                    </a:cubicBezTo>
                    <a:lnTo>
                      <a:pt x="60060" y="30933"/>
                    </a:lnTo>
                    <a:cubicBezTo>
                      <a:pt x="60627" y="30695"/>
                      <a:pt x="61230" y="30567"/>
                      <a:pt x="61852" y="30567"/>
                    </a:cubicBezTo>
                    <a:cubicBezTo>
                      <a:pt x="73154" y="30567"/>
                      <a:pt x="90217" y="30567"/>
                      <a:pt x="103786" y="23233"/>
                    </a:cubicBezTo>
                    <a:cubicBezTo>
                      <a:pt x="104737" y="22721"/>
                      <a:pt x="105853" y="22557"/>
                      <a:pt x="106895" y="22776"/>
                    </a:cubicBezTo>
                    <a:cubicBezTo>
                      <a:pt x="123245" y="16650"/>
                      <a:pt x="140235" y="13486"/>
                      <a:pt x="156694" y="10414"/>
                    </a:cubicBezTo>
                    <a:cubicBezTo>
                      <a:pt x="170044" y="7926"/>
                      <a:pt x="183833" y="5366"/>
                      <a:pt x="196964" y="1233"/>
                    </a:cubicBezTo>
                    <a:lnTo>
                      <a:pt x="197915" y="940"/>
                    </a:lnTo>
                    <a:cubicBezTo>
                      <a:pt x="198573" y="739"/>
                      <a:pt x="199213" y="538"/>
                      <a:pt x="199872" y="319"/>
                    </a:cubicBezTo>
                    <a:cubicBezTo>
                      <a:pt x="200183" y="209"/>
                      <a:pt x="200493" y="154"/>
                      <a:pt x="200823" y="117"/>
                    </a:cubicBezTo>
                    <a:cubicBezTo>
                      <a:pt x="202743" y="-102"/>
                      <a:pt x="212801" y="-779"/>
                      <a:pt x="221616" y="6902"/>
                    </a:cubicBezTo>
                    <a:cubicBezTo>
                      <a:pt x="230065" y="14291"/>
                      <a:pt x="234582" y="26745"/>
                      <a:pt x="235003" y="43935"/>
                    </a:cubicBezTo>
                    <a:lnTo>
                      <a:pt x="235003" y="43935"/>
                    </a:lnTo>
                    <a:cubicBezTo>
                      <a:pt x="236100" y="87808"/>
                      <a:pt x="225530" y="129816"/>
                      <a:pt x="225091" y="131572"/>
                    </a:cubicBezTo>
                    <a:cubicBezTo>
                      <a:pt x="224890" y="132358"/>
                      <a:pt x="224487" y="133089"/>
                      <a:pt x="223902" y="133656"/>
                    </a:cubicBezTo>
                    <a:cubicBezTo>
                      <a:pt x="223902" y="133656"/>
                      <a:pt x="223902" y="133656"/>
                      <a:pt x="223902" y="133656"/>
                    </a:cubicBezTo>
                    <a:cubicBezTo>
                      <a:pt x="223957" y="133656"/>
                      <a:pt x="218964" y="141392"/>
                      <a:pt x="220866" y="173908"/>
                    </a:cubicBezTo>
                    <a:cubicBezTo>
                      <a:pt x="221909" y="191867"/>
                      <a:pt x="222896" y="251906"/>
                      <a:pt x="191404" y="270012"/>
                    </a:cubicBezTo>
                    <a:cubicBezTo>
                      <a:pt x="168069" y="283435"/>
                      <a:pt x="144020" y="286836"/>
                      <a:pt x="142996" y="286983"/>
                    </a:cubicBezTo>
                    <a:cubicBezTo>
                      <a:pt x="142850" y="287001"/>
                      <a:pt x="142685" y="287020"/>
                      <a:pt x="142539" y="287020"/>
                    </a:cubicBezTo>
                    <a:cubicBezTo>
                      <a:pt x="142210" y="287074"/>
                      <a:pt x="141478" y="287093"/>
                      <a:pt x="140490" y="287093"/>
                    </a:cubicBezTo>
                    <a:close/>
                    <a:moveTo>
                      <a:pt x="86669" y="149366"/>
                    </a:moveTo>
                    <a:cubicBezTo>
                      <a:pt x="92210" y="149366"/>
                      <a:pt x="97441" y="150042"/>
                      <a:pt x="101226" y="151743"/>
                    </a:cubicBezTo>
                    <a:cubicBezTo>
                      <a:pt x="105835" y="153828"/>
                      <a:pt x="108560" y="157412"/>
                      <a:pt x="108907" y="161838"/>
                    </a:cubicBezTo>
                    <a:cubicBezTo>
                      <a:pt x="108944" y="162314"/>
                      <a:pt x="109017" y="162844"/>
                      <a:pt x="109145" y="163374"/>
                    </a:cubicBezTo>
                    <a:cubicBezTo>
                      <a:pt x="110590" y="170123"/>
                      <a:pt x="117832" y="182248"/>
                      <a:pt x="129042" y="196658"/>
                    </a:cubicBezTo>
                    <a:cubicBezTo>
                      <a:pt x="133669" y="202602"/>
                      <a:pt x="135681" y="210301"/>
                      <a:pt x="134565" y="217781"/>
                    </a:cubicBezTo>
                    <a:cubicBezTo>
                      <a:pt x="133358" y="225919"/>
                      <a:pt x="129883" y="233253"/>
                      <a:pt x="124470" y="239361"/>
                    </a:cubicBezTo>
                    <a:cubicBezTo>
                      <a:pt x="114924" y="250133"/>
                      <a:pt x="115089" y="255436"/>
                      <a:pt x="115363" y="264196"/>
                    </a:cubicBezTo>
                    <a:cubicBezTo>
                      <a:pt x="115399" y="265348"/>
                      <a:pt x="115436" y="266537"/>
                      <a:pt x="115454" y="267781"/>
                    </a:cubicBezTo>
                    <a:lnTo>
                      <a:pt x="115473" y="269353"/>
                    </a:lnTo>
                    <a:cubicBezTo>
                      <a:pt x="115473" y="270560"/>
                      <a:pt x="115911" y="271511"/>
                      <a:pt x="116881" y="272462"/>
                    </a:cubicBezTo>
                    <a:cubicBezTo>
                      <a:pt x="121434" y="276870"/>
                      <a:pt x="134602" y="278150"/>
                      <a:pt x="142008" y="277912"/>
                    </a:cubicBezTo>
                    <a:cubicBezTo>
                      <a:pt x="144404" y="277546"/>
                      <a:pt x="166277" y="273962"/>
                      <a:pt x="186887" y="262111"/>
                    </a:cubicBezTo>
                    <a:cubicBezTo>
                      <a:pt x="208302" y="249803"/>
                      <a:pt x="213789" y="208765"/>
                      <a:pt x="211777" y="174475"/>
                    </a:cubicBezTo>
                    <a:cubicBezTo>
                      <a:pt x="209948" y="143129"/>
                      <a:pt x="214081" y="132138"/>
                      <a:pt x="216459" y="128481"/>
                    </a:cubicBezTo>
                    <a:cubicBezTo>
                      <a:pt x="217959" y="122299"/>
                      <a:pt x="226865" y="83401"/>
                      <a:pt x="225895" y="44173"/>
                    </a:cubicBezTo>
                    <a:lnTo>
                      <a:pt x="225895" y="44173"/>
                    </a:lnTo>
                    <a:cubicBezTo>
                      <a:pt x="225530" y="29634"/>
                      <a:pt x="222092" y="19429"/>
                      <a:pt x="215636" y="13797"/>
                    </a:cubicBezTo>
                    <a:cubicBezTo>
                      <a:pt x="210204" y="9042"/>
                      <a:pt x="204041" y="9060"/>
                      <a:pt x="202286" y="9170"/>
                    </a:cubicBezTo>
                    <a:cubicBezTo>
                      <a:pt x="201737" y="9353"/>
                      <a:pt x="201188" y="9517"/>
                      <a:pt x="200640" y="9682"/>
                    </a:cubicBezTo>
                    <a:lnTo>
                      <a:pt x="199725" y="9956"/>
                    </a:lnTo>
                    <a:cubicBezTo>
                      <a:pt x="186082" y="14236"/>
                      <a:pt x="172001" y="16869"/>
                      <a:pt x="158395" y="19411"/>
                    </a:cubicBezTo>
                    <a:cubicBezTo>
                      <a:pt x="141899" y="22484"/>
                      <a:pt x="124818" y="25666"/>
                      <a:pt x="108852" y="31829"/>
                    </a:cubicBezTo>
                    <a:cubicBezTo>
                      <a:pt x="108139" y="32103"/>
                      <a:pt x="107353" y="32176"/>
                      <a:pt x="106566" y="32103"/>
                    </a:cubicBezTo>
                    <a:cubicBezTo>
                      <a:pt x="91680" y="39491"/>
                      <a:pt x="73977" y="39693"/>
                      <a:pt x="62821" y="39711"/>
                    </a:cubicBezTo>
                    <a:lnTo>
                      <a:pt x="61303" y="40351"/>
                    </a:lnTo>
                    <a:cubicBezTo>
                      <a:pt x="56841" y="45673"/>
                      <a:pt x="54244" y="52805"/>
                      <a:pt x="51519" y="60340"/>
                    </a:cubicBezTo>
                    <a:cubicBezTo>
                      <a:pt x="48173" y="69539"/>
                      <a:pt x="44716" y="79030"/>
                      <a:pt x="37474" y="86309"/>
                    </a:cubicBezTo>
                    <a:cubicBezTo>
                      <a:pt x="37127" y="86656"/>
                      <a:pt x="36724" y="86949"/>
                      <a:pt x="36285" y="87168"/>
                    </a:cubicBezTo>
                    <a:cubicBezTo>
                      <a:pt x="32244" y="89180"/>
                      <a:pt x="26776" y="88265"/>
                      <a:pt x="21966" y="87461"/>
                    </a:cubicBezTo>
                    <a:cubicBezTo>
                      <a:pt x="21198" y="87333"/>
                      <a:pt x="20265" y="87168"/>
                      <a:pt x="19479" y="87058"/>
                    </a:cubicBezTo>
                    <a:cubicBezTo>
                      <a:pt x="6531" y="107450"/>
                      <a:pt x="5836" y="128883"/>
                      <a:pt x="17613" y="144940"/>
                    </a:cubicBezTo>
                    <a:cubicBezTo>
                      <a:pt x="20320" y="145708"/>
                      <a:pt x="24343" y="147390"/>
                      <a:pt x="24984" y="151451"/>
                    </a:cubicBezTo>
                    <a:cubicBezTo>
                      <a:pt x="25221" y="153005"/>
                      <a:pt x="25148" y="154486"/>
                      <a:pt x="25093" y="155821"/>
                    </a:cubicBezTo>
                    <a:lnTo>
                      <a:pt x="25057" y="156772"/>
                    </a:lnTo>
                    <a:cubicBezTo>
                      <a:pt x="24545" y="173195"/>
                      <a:pt x="26684" y="178169"/>
                      <a:pt x="27507" y="179449"/>
                    </a:cubicBezTo>
                    <a:cubicBezTo>
                      <a:pt x="27526" y="179449"/>
                      <a:pt x="27526" y="179431"/>
                      <a:pt x="27526" y="179431"/>
                    </a:cubicBezTo>
                    <a:cubicBezTo>
                      <a:pt x="27526" y="179431"/>
                      <a:pt x="39468" y="169501"/>
                      <a:pt x="48301" y="162277"/>
                    </a:cubicBezTo>
                    <a:cubicBezTo>
                      <a:pt x="52306" y="159004"/>
                      <a:pt x="55689" y="156260"/>
                      <a:pt x="57061" y="155236"/>
                    </a:cubicBezTo>
                    <a:cubicBezTo>
                      <a:pt x="60462" y="152657"/>
                      <a:pt x="74361" y="149366"/>
                      <a:pt x="86669" y="149366"/>
                    </a:cubicBezTo>
                    <a:close/>
                    <a:moveTo>
                      <a:pt x="220647" y="130474"/>
                    </a:moveTo>
                    <a:lnTo>
                      <a:pt x="220702" y="130474"/>
                    </a:lnTo>
                    <a:lnTo>
                      <a:pt x="220647" y="130474"/>
                    </a:lnTo>
                    <a:close/>
                    <a:moveTo>
                      <a:pt x="21161" y="83108"/>
                    </a:moveTo>
                    <a:lnTo>
                      <a:pt x="21161" y="83108"/>
                    </a:lnTo>
                    <a:lnTo>
                      <a:pt x="21161" y="83108"/>
                    </a:lnTo>
                    <a:close/>
                    <a:moveTo>
                      <a:pt x="21161" y="83108"/>
                    </a:moveTo>
                    <a:cubicBezTo>
                      <a:pt x="21161" y="83108"/>
                      <a:pt x="21161" y="83108"/>
                      <a:pt x="21161" y="83108"/>
                    </a:cubicBezTo>
                    <a:cubicBezTo>
                      <a:pt x="21161" y="83108"/>
                      <a:pt x="21161" y="83108"/>
                      <a:pt x="21161" y="831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31" name="Graphic 4">
              <a:extLst>
                <a:ext uri="{FF2B5EF4-FFF2-40B4-BE49-F238E27FC236}">
                  <a16:creationId xmlns:a16="http://schemas.microsoft.com/office/drawing/2014/main" id="{1A2B41BD-631C-BECE-3FBF-999D94040A2B}"/>
                </a:ext>
              </a:extLst>
            </p:cNvPr>
            <p:cNvGrpSpPr/>
            <p:nvPr/>
          </p:nvGrpSpPr>
          <p:grpSpPr>
            <a:xfrm>
              <a:off x="2688464" y="1933372"/>
              <a:ext cx="581491" cy="215357"/>
              <a:chOff x="2688464" y="1933372"/>
              <a:chExt cx="581491" cy="215357"/>
            </a:xfrm>
          </p:grpSpPr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4420841A-7F39-DCF4-1E1C-C415006647DB}"/>
                  </a:ext>
                </a:extLst>
              </p:cNvPr>
              <p:cNvSpPr/>
              <p:nvPr/>
            </p:nvSpPr>
            <p:spPr>
              <a:xfrm>
                <a:off x="2693023" y="1937939"/>
                <a:ext cx="572341" cy="206232"/>
              </a:xfrm>
              <a:custGeom>
                <a:avLst/>
                <a:gdLst>
                  <a:gd name="connsiteX0" fmla="*/ 497635 w 572341"/>
                  <a:gd name="connsiteY0" fmla="*/ 9165 h 206232"/>
                  <a:gd name="connsiteX1" fmla="*/ 422489 w 572341"/>
                  <a:gd name="connsiteY1" fmla="*/ 8104 h 206232"/>
                  <a:gd name="connsiteX2" fmla="*/ 277429 w 572341"/>
                  <a:gd name="connsiteY2" fmla="*/ 5288 h 206232"/>
                  <a:gd name="connsiteX3" fmla="*/ 206161 w 572341"/>
                  <a:gd name="connsiteY3" fmla="*/ 22662 h 206232"/>
                  <a:gd name="connsiteX4" fmla="*/ 176754 w 572341"/>
                  <a:gd name="connsiteY4" fmla="*/ 30544 h 206232"/>
                  <a:gd name="connsiteX5" fmla="*/ 0 w 572341"/>
                  <a:gd name="connsiteY5" fmla="*/ 122843 h 206232"/>
                  <a:gd name="connsiteX6" fmla="*/ 1244 w 572341"/>
                  <a:gd name="connsiteY6" fmla="*/ 144826 h 206232"/>
                  <a:gd name="connsiteX7" fmla="*/ 22220 w 572341"/>
                  <a:gd name="connsiteY7" fmla="*/ 198739 h 206232"/>
                  <a:gd name="connsiteX8" fmla="*/ 78346 w 572341"/>
                  <a:gd name="connsiteY8" fmla="*/ 206218 h 206232"/>
                  <a:gd name="connsiteX9" fmla="*/ 157131 w 572341"/>
                  <a:gd name="connsiteY9" fmla="*/ 202744 h 206232"/>
                  <a:gd name="connsiteX10" fmla="*/ 321156 w 572341"/>
                  <a:gd name="connsiteY10" fmla="*/ 163754 h 206232"/>
                  <a:gd name="connsiteX11" fmla="*/ 462467 w 572341"/>
                  <a:gd name="connsiteY11" fmla="*/ 121106 h 206232"/>
                  <a:gd name="connsiteX12" fmla="*/ 500707 w 572341"/>
                  <a:gd name="connsiteY12" fmla="*/ 115089 h 206232"/>
                  <a:gd name="connsiteX13" fmla="*/ 504072 w 572341"/>
                  <a:gd name="connsiteY13" fmla="*/ 115034 h 206232"/>
                  <a:gd name="connsiteX14" fmla="*/ 527408 w 572341"/>
                  <a:gd name="connsiteY14" fmla="*/ 116662 h 206232"/>
                  <a:gd name="connsiteX15" fmla="*/ 529072 w 572341"/>
                  <a:gd name="connsiteY15" fmla="*/ 50770 h 206232"/>
                  <a:gd name="connsiteX16" fmla="*/ 546683 w 572341"/>
                  <a:gd name="connsiteY16" fmla="*/ 50770 h 206232"/>
                  <a:gd name="connsiteX17" fmla="*/ 572341 w 572341"/>
                  <a:gd name="connsiteY17" fmla="*/ 2856 h 206232"/>
                  <a:gd name="connsiteX18" fmla="*/ 497635 w 572341"/>
                  <a:gd name="connsiteY18" fmla="*/ 9165 h 20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2341" h="206232">
                    <a:moveTo>
                      <a:pt x="497635" y="9165"/>
                    </a:moveTo>
                    <a:cubicBezTo>
                      <a:pt x="472983" y="11579"/>
                      <a:pt x="448020" y="12731"/>
                      <a:pt x="422489" y="8104"/>
                    </a:cubicBezTo>
                    <a:cubicBezTo>
                      <a:pt x="373295" y="11835"/>
                      <a:pt x="324155" y="-9507"/>
                      <a:pt x="277429" y="5288"/>
                    </a:cubicBezTo>
                    <a:cubicBezTo>
                      <a:pt x="258227" y="11707"/>
                      <a:pt x="219163" y="30800"/>
                      <a:pt x="206161" y="22662"/>
                    </a:cubicBezTo>
                    <a:cubicBezTo>
                      <a:pt x="199449" y="24875"/>
                      <a:pt x="184855" y="24454"/>
                      <a:pt x="176754" y="30544"/>
                    </a:cubicBezTo>
                    <a:cubicBezTo>
                      <a:pt x="118287" y="64742"/>
                      <a:pt x="69257" y="110773"/>
                      <a:pt x="0" y="122843"/>
                    </a:cubicBezTo>
                    <a:cubicBezTo>
                      <a:pt x="366" y="130177"/>
                      <a:pt x="786" y="137492"/>
                      <a:pt x="1244" y="144826"/>
                    </a:cubicBezTo>
                    <a:cubicBezTo>
                      <a:pt x="2505" y="164760"/>
                      <a:pt x="2231" y="187711"/>
                      <a:pt x="22220" y="198739"/>
                    </a:cubicBezTo>
                    <a:cubicBezTo>
                      <a:pt x="38039" y="207462"/>
                      <a:pt x="60972" y="206090"/>
                      <a:pt x="78346" y="206218"/>
                    </a:cubicBezTo>
                    <a:cubicBezTo>
                      <a:pt x="104626" y="206401"/>
                      <a:pt x="130942" y="204810"/>
                      <a:pt x="157131" y="202744"/>
                    </a:cubicBezTo>
                    <a:cubicBezTo>
                      <a:pt x="215433" y="198135"/>
                      <a:pt x="266182" y="179628"/>
                      <a:pt x="321156" y="163754"/>
                    </a:cubicBezTo>
                    <a:cubicBezTo>
                      <a:pt x="321174" y="163754"/>
                      <a:pt x="438565" y="129848"/>
                      <a:pt x="462467" y="121106"/>
                    </a:cubicBezTo>
                    <a:cubicBezTo>
                      <a:pt x="474629" y="116662"/>
                      <a:pt x="487851" y="115364"/>
                      <a:pt x="500707" y="115089"/>
                    </a:cubicBezTo>
                    <a:cubicBezTo>
                      <a:pt x="501384" y="115071"/>
                      <a:pt x="502573" y="115053"/>
                      <a:pt x="504072" y="115034"/>
                    </a:cubicBezTo>
                    <a:cubicBezTo>
                      <a:pt x="509924" y="114998"/>
                      <a:pt x="520806" y="115144"/>
                      <a:pt x="527408" y="116662"/>
                    </a:cubicBezTo>
                    <a:cubicBezTo>
                      <a:pt x="511973" y="97021"/>
                      <a:pt x="515136" y="71747"/>
                      <a:pt x="529072" y="50770"/>
                    </a:cubicBezTo>
                    <a:cubicBezTo>
                      <a:pt x="529072" y="48247"/>
                      <a:pt x="541654" y="53294"/>
                      <a:pt x="546683" y="50770"/>
                    </a:cubicBezTo>
                    <a:cubicBezTo>
                      <a:pt x="559723" y="37695"/>
                      <a:pt x="559649" y="15255"/>
                      <a:pt x="572341" y="2856"/>
                    </a:cubicBezTo>
                    <a:cubicBezTo>
                      <a:pt x="547561" y="3002"/>
                      <a:pt x="522744" y="6715"/>
                      <a:pt x="497635" y="91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D7D7FEA4-D54E-3FE6-1240-AE10F1DC6584}"/>
                  </a:ext>
                </a:extLst>
              </p:cNvPr>
              <p:cNvSpPr/>
              <p:nvPr/>
            </p:nvSpPr>
            <p:spPr>
              <a:xfrm>
                <a:off x="2688464" y="1933372"/>
                <a:ext cx="581491" cy="215357"/>
              </a:xfrm>
              <a:custGeom>
                <a:avLst/>
                <a:gdLst>
                  <a:gd name="connsiteX0" fmla="*/ 87074 w 581491"/>
                  <a:gd name="connsiteY0" fmla="*/ 215358 h 215357"/>
                  <a:gd name="connsiteX1" fmla="*/ 82868 w 581491"/>
                  <a:gd name="connsiteY1" fmla="*/ 215340 h 215357"/>
                  <a:gd name="connsiteX2" fmla="*/ 76029 w 581491"/>
                  <a:gd name="connsiteY2" fmla="*/ 215340 h 215357"/>
                  <a:gd name="connsiteX3" fmla="*/ 24566 w 581491"/>
                  <a:gd name="connsiteY3" fmla="*/ 207293 h 215357"/>
                  <a:gd name="connsiteX4" fmla="*/ 1505 w 581491"/>
                  <a:gd name="connsiteY4" fmla="*/ 154166 h 215357"/>
                  <a:gd name="connsiteX5" fmla="*/ 1249 w 581491"/>
                  <a:gd name="connsiteY5" fmla="*/ 149667 h 215357"/>
                  <a:gd name="connsiteX6" fmla="*/ 5 w 581491"/>
                  <a:gd name="connsiteY6" fmla="*/ 127630 h 215357"/>
                  <a:gd name="connsiteX7" fmla="*/ 3791 w 581491"/>
                  <a:gd name="connsiteY7" fmla="*/ 122894 h 215357"/>
                  <a:gd name="connsiteX8" fmla="*/ 131862 w 581491"/>
                  <a:gd name="connsiteY8" fmla="*/ 61391 h 215357"/>
                  <a:gd name="connsiteX9" fmla="*/ 178807 w 581491"/>
                  <a:gd name="connsiteY9" fmla="*/ 31271 h 215357"/>
                  <a:gd name="connsiteX10" fmla="*/ 201192 w 581491"/>
                  <a:gd name="connsiteY10" fmla="*/ 24376 h 215357"/>
                  <a:gd name="connsiteX11" fmla="*/ 209293 w 581491"/>
                  <a:gd name="connsiteY11" fmla="*/ 22877 h 215357"/>
                  <a:gd name="connsiteX12" fmla="*/ 213152 w 581491"/>
                  <a:gd name="connsiteY12" fmla="*/ 23334 h 215357"/>
                  <a:gd name="connsiteX13" fmla="*/ 264998 w 581491"/>
                  <a:gd name="connsiteY13" fmla="*/ 11337 h 215357"/>
                  <a:gd name="connsiteX14" fmla="*/ 280543 w 581491"/>
                  <a:gd name="connsiteY14" fmla="*/ 5503 h 215357"/>
                  <a:gd name="connsiteX15" fmla="*/ 367064 w 581491"/>
                  <a:gd name="connsiteY15" fmla="*/ 4241 h 215357"/>
                  <a:gd name="connsiteX16" fmla="*/ 426701 w 581491"/>
                  <a:gd name="connsiteY16" fmla="*/ 8082 h 215357"/>
                  <a:gd name="connsiteX17" fmla="*/ 427871 w 581491"/>
                  <a:gd name="connsiteY17" fmla="*/ 8137 h 215357"/>
                  <a:gd name="connsiteX18" fmla="*/ 501755 w 581491"/>
                  <a:gd name="connsiteY18" fmla="*/ 9142 h 215357"/>
                  <a:gd name="connsiteX19" fmla="*/ 501755 w 581491"/>
                  <a:gd name="connsiteY19" fmla="*/ 9142 h 215357"/>
                  <a:gd name="connsiteX20" fmla="*/ 521853 w 581491"/>
                  <a:gd name="connsiteY20" fmla="*/ 6984 h 215357"/>
                  <a:gd name="connsiteX21" fmla="*/ 576882 w 581491"/>
                  <a:gd name="connsiteY21" fmla="*/ 2742 h 215357"/>
                  <a:gd name="connsiteX22" fmla="*/ 581143 w 581491"/>
                  <a:gd name="connsiteY22" fmla="*/ 5576 h 215357"/>
                  <a:gd name="connsiteX23" fmla="*/ 580119 w 581491"/>
                  <a:gd name="connsiteY23" fmla="*/ 10587 h 215357"/>
                  <a:gd name="connsiteX24" fmla="*/ 568561 w 581491"/>
                  <a:gd name="connsiteY24" fmla="*/ 32496 h 215357"/>
                  <a:gd name="connsiteX25" fmla="*/ 554516 w 581491"/>
                  <a:gd name="connsiteY25" fmla="*/ 58465 h 215357"/>
                  <a:gd name="connsiteX26" fmla="*/ 553327 w 581491"/>
                  <a:gd name="connsiteY26" fmla="*/ 59325 h 215357"/>
                  <a:gd name="connsiteX27" fmla="*/ 539008 w 581491"/>
                  <a:gd name="connsiteY27" fmla="*/ 59617 h 215357"/>
                  <a:gd name="connsiteX28" fmla="*/ 536539 w 581491"/>
                  <a:gd name="connsiteY28" fmla="*/ 59215 h 215357"/>
                  <a:gd name="connsiteX29" fmla="*/ 535588 w 581491"/>
                  <a:gd name="connsiteY29" fmla="*/ 118303 h 215357"/>
                  <a:gd name="connsiteX30" fmla="*/ 535862 w 581491"/>
                  <a:gd name="connsiteY30" fmla="*/ 123570 h 215357"/>
                  <a:gd name="connsiteX31" fmla="*/ 530979 w 581491"/>
                  <a:gd name="connsiteY31" fmla="*/ 125582 h 215357"/>
                  <a:gd name="connsiteX32" fmla="*/ 508686 w 581491"/>
                  <a:gd name="connsiteY32" fmla="*/ 124064 h 215357"/>
                  <a:gd name="connsiteX33" fmla="*/ 505394 w 581491"/>
                  <a:gd name="connsiteY33" fmla="*/ 124119 h 215357"/>
                  <a:gd name="connsiteX34" fmla="*/ 468617 w 581491"/>
                  <a:gd name="connsiteY34" fmla="*/ 129861 h 215357"/>
                  <a:gd name="connsiteX35" fmla="*/ 326830 w 581491"/>
                  <a:gd name="connsiteY35" fmla="*/ 172655 h 215357"/>
                  <a:gd name="connsiteX36" fmla="*/ 295338 w 581491"/>
                  <a:gd name="connsiteY36" fmla="*/ 182037 h 215357"/>
                  <a:gd name="connsiteX37" fmla="*/ 162037 w 581491"/>
                  <a:gd name="connsiteY37" fmla="*/ 211773 h 215357"/>
                  <a:gd name="connsiteX38" fmla="*/ 87074 w 581491"/>
                  <a:gd name="connsiteY38" fmla="*/ 215358 h 215357"/>
                  <a:gd name="connsiteX39" fmla="*/ 80253 w 581491"/>
                  <a:gd name="connsiteY39" fmla="*/ 206177 h 215357"/>
                  <a:gd name="connsiteX40" fmla="*/ 82923 w 581491"/>
                  <a:gd name="connsiteY40" fmla="*/ 206196 h 215357"/>
                  <a:gd name="connsiteX41" fmla="*/ 161305 w 581491"/>
                  <a:gd name="connsiteY41" fmla="*/ 202721 h 215357"/>
                  <a:gd name="connsiteX42" fmla="*/ 292668 w 581491"/>
                  <a:gd name="connsiteY42" fmla="*/ 173350 h 215357"/>
                  <a:gd name="connsiteX43" fmla="*/ 324416 w 581491"/>
                  <a:gd name="connsiteY43" fmla="*/ 163896 h 215357"/>
                  <a:gd name="connsiteX44" fmla="*/ 465435 w 581491"/>
                  <a:gd name="connsiteY44" fmla="*/ 121339 h 215357"/>
                  <a:gd name="connsiteX45" fmla="*/ 505138 w 581491"/>
                  <a:gd name="connsiteY45" fmla="*/ 115048 h 215357"/>
                  <a:gd name="connsiteX46" fmla="*/ 508576 w 581491"/>
                  <a:gd name="connsiteY46" fmla="*/ 114993 h 215357"/>
                  <a:gd name="connsiteX47" fmla="*/ 522804 w 581491"/>
                  <a:gd name="connsiteY47" fmla="*/ 115396 h 215357"/>
                  <a:gd name="connsiteX48" fmla="*/ 529443 w 581491"/>
                  <a:gd name="connsiteY48" fmla="*/ 53363 h 215357"/>
                  <a:gd name="connsiteX49" fmla="*/ 530888 w 581491"/>
                  <a:gd name="connsiteY49" fmla="*/ 51369 h 215357"/>
                  <a:gd name="connsiteX50" fmla="*/ 540507 w 581491"/>
                  <a:gd name="connsiteY50" fmla="*/ 50656 h 215357"/>
                  <a:gd name="connsiteX51" fmla="*/ 548682 w 581491"/>
                  <a:gd name="connsiteY51" fmla="*/ 51369 h 215357"/>
                  <a:gd name="connsiteX52" fmla="*/ 559947 w 581491"/>
                  <a:gd name="connsiteY52" fmla="*/ 29424 h 215357"/>
                  <a:gd name="connsiteX53" fmla="*/ 567464 w 581491"/>
                  <a:gd name="connsiteY53" fmla="*/ 12178 h 215357"/>
                  <a:gd name="connsiteX54" fmla="*/ 522859 w 581491"/>
                  <a:gd name="connsiteY54" fmla="*/ 16110 h 215357"/>
                  <a:gd name="connsiteX55" fmla="*/ 502633 w 581491"/>
                  <a:gd name="connsiteY55" fmla="*/ 18268 h 215357"/>
                  <a:gd name="connsiteX56" fmla="*/ 502194 w 581491"/>
                  <a:gd name="connsiteY56" fmla="*/ 13714 h 215357"/>
                  <a:gd name="connsiteX57" fmla="*/ 502633 w 581491"/>
                  <a:gd name="connsiteY57" fmla="*/ 18268 h 215357"/>
                  <a:gd name="connsiteX58" fmla="*/ 426811 w 581491"/>
                  <a:gd name="connsiteY58" fmla="*/ 17262 h 215357"/>
                  <a:gd name="connsiteX59" fmla="*/ 365839 w 581491"/>
                  <a:gd name="connsiteY59" fmla="*/ 13312 h 215357"/>
                  <a:gd name="connsiteX60" fmla="*/ 283360 w 581491"/>
                  <a:gd name="connsiteY60" fmla="*/ 14190 h 215357"/>
                  <a:gd name="connsiteX61" fmla="*/ 268327 w 581491"/>
                  <a:gd name="connsiteY61" fmla="*/ 19841 h 215357"/>
                  <a:gd name="connsiteX62" fmla="*/ 210208 w 581491"/>
                  <a:gd name="connsiteY62" fmla="*/ 32094 h 215357"/>
                  <a:gd name="connsiteX63" fmla="*/ 202453 w 581491"/>
                  <a:gd name="connsiteY63" fmla="*/ 33410 h 215357"/>
                  <a:gd name="connsiteX64" fmla="*/ 184056 w 581491"/>
                  <a:gd name="connsiteY64" fmla="*/ 38732 h 215357"/>
                  <a:gd name="connsiteX65" fmla="*/ 183617 w 581491"/>
                  <a:gd name="connsiteY65" fmla="*/ 39025 h 215357"/>
                  <a:gd name="connsiteX66" fmla="*/ 136928 w 581491"/>
                  <a:gd name="connsiteY66" fmla="*/ 68962 h 215357"/>
                  <a:gd name="connsiteX67" fmla="*/ 9332 w 581491"/>
                  <a:gd name="connsiteY67" fmla="*/ 131142 h 215357"/>
                  <a:gd name="connsiteX68" fmla="*/ 10375 w 581491"/>
                  <a:gd name="connsiteY68" fmla="*/ 149064 h 215357"/>
                  <a:gd name="connsiteX69" fmla="*/ 10649 w 581491"/>
                  <a:gd name="connsiteY69" fmla="*/ 153618 h 215357"/>
                  <a:gd name="connsiteX70" fmla="*/ 29010 w 581491"/>
                  <a:gd name="connsiteY70" fmla="*/ 199264 h 215357"/>
                  <a:gd name="connsiteX71" fmla="*/ 76010 w 581491"/>
                  <a:gd name="connsiteY71" fmla="*/ 206177 h 215357"/>
                  <a:gd name="connsiteX72" fmla="*/ 80253 w 581491"/>
                  <a:gd name="connsiteY72" fmla="*/ 206177 h 215357"/>
                  <a:gd name="connsiteX73" fmla="*/ 538221 w 581491"/>
                  <a:gd name="connsiteY73" fmla="*/ 55301 h 215357"/>
                  <a:gd name="connsiteX74" fmla="*/ 538221 w 581491"/>
                  <a:gd name="connsiteY74" fmla="*/ 55301 h 215357"/>
                  <a:gd name="connsiteX75" fmla="*/ 538221 w 581491"/>
                  <a:gd name="connsiteY75" fmla="*/ 55301 h 21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81491" h="215357">
                    <a:moveTo>
                      <a:pt x="87074" y="215358"/>
                    </a:moveTo>
                    <a:cubicBezTo>
                      <a:pt x="85666" y="215358"/>
                      <a:pt x="84276" y="215358"/>
                      <a:pt x="82868" y="215340"/>
                    </a:cubicBezTo>
                    <a:cubicBezTo>
                      <a:pt x="80655" y="215321"/>
                      <a:pt x="78369" y="215321"/>
                      <a:pt x="76029" y="215340"/>
                    </a:cubicBezTo>
                    <a:cubicBezTo>
                      <a:pt x="59697" y="215413"/>
                      <a:pt x="39416" y="215486"/>
                      <a:pt x="24566" y="207293"/>
                    </a:cubicBezTo>
                    <a:cubicBezTo>
                      <a:pt x="3864" y="195863"/>
                      <a:pt x="2602" y="173716"/>
                      <a:pt x="1505" y="154166"/>
                    </a:cubicBezTo>
                    <a:lnTo>
                      <a:pt x="1249" y="149667"/>
                    </a:lnTo>
                    <a:cubicBezTo>
                      <a:pt x="792" y="142316"/>
                      <a:pt x="371" y="134982"/>
                      <a:pt x="5" y="127630"/>
                    </a:cubicBezTo>
                    <a:cubicBezTo>
                      <a:pt x="-104" y="125326"/>
                      <a:pt x="1505" y="123296"/>
                      <a:pt x="3791" y="122894"/>
                    </a:cubicBezTo>
                    <a:cubicBezTo>
                      <a:pt x="52967" y="114317"/>
                      <a:pt x="91281" y="88622"/>
                      <a:pt x="131862" y="61391"/>
                    </a:cubicBezTo>
                    <a:cubicBezTo>
                      <a:pt x="146986" y="51241"/>
                      <a:pt x="162622" y="40762"/>
                      <a:pt x="178807" y="31271"/>
                    </a:cubicBezTo>
                    <a:cubicBezTo>
                      <a:pt x="185116" y="26662"/>
                      <a:pt x="194023" y="25400"/>
                      <a:pt x="201192" y="24376"/>
                    </a:cubicBezTo>
                    <a:cubicBezTo>
                      <a:pt x="204392" y="23919"/>
                      <a:pt x="207428" y="23499"/>
                      <a:pt x="209293" y="22877"/>
                    </a:cubicBezTo>
                    <a:cubicBezTo>
                      <a:pt x="210592" y="22438"/>
                      <a:pt x="212000" y="22621"/>
                      <a:pt x="213152" y="23334"/>
                    </a:cubicBezTo>
                    <a:cubicBezTo>
                      <a:pt x="221290" y="28436"/>
                      <a:pt x="248649" y="17738"/>
                      <a:pt x="264998" y="11337"/>
                    </a:cubicBezTo>
                    <a:cubicBezTo>
                      <a:pt x="270741" y="9088"/>
                      <a:pt x="276154" y="6966"/>
                      <a:pt x="280543" y="5503"/>
                    </a:cubicBezTo>
                    <a:cubicBezTo>
                      <a:pt x="309073" y="-3531"/>
                      <a:pt x="338553" y="419"/>
                      <a:pt x="367064" y="4241"/>
                    </a:cubicBezTo>
                    <a:cubicBezTo>
                      <a:pt x="386650" y="6875"/>
                      <a:pt x="406913" y="9581"/>
                      <a:pt x="426701" y="8082"/>
                    </a:cubicBezTo>
                    <a:cubicBezTo>
                      <a:pt x="427085" y="8045"/>
                      <a:pt x="427469" y="8063"/>
                      <a:pt x="427871" y="8137"/>
                    </a:cubicBezTo>
                    <a:cubicBezTo>
                      <a:pt x="453785" y="12836"/>
                      <a:pt x="478694" y="11410"/>
                      <a:pt x="501755" y="9142"/>
                    </a:cubicBezTo>
                    <a:lnTo>
                      <a:pt x="501755" y="9142"/>
                    </a:lnTo>
                    <a:cubicBezTo>
                      <a:pt x="508485" y="8484"/>
                      <a:pt x="515178" y="7734"/>
                      <a:pt x="521853" y="6984"/>
                    </a:cubicBezTo>
                    <a:cubicBezTo>
                      <a:pt x="539867" y="4973"/>
                      <a:pt x="558503" y="2888"/>
                      <a:pt x="576882" y="2742"/>
                    </a:cubicBezTo>
                    <a:cubicBezTo>
                      <a:pt x="578821" y="2906"/>
                      <a:pt x="580430" y="3857"/>
                      <a:pt x="581143" y="5576"/>
                    </a:cubicBezTo>
                    <a:cubicBezTo>
                      <a:pt x="581856" y="7295"/>
                      <a:pt x="581454" y="9289"/>
                      <a:pt x="580119" y="10587"/>
                    </a:cubicBezTo>
                    <a:cubicBezTo>
                      <a:pt x="574541" y="16037"/>
                      <a:pt x="571633" y="24029"/>
                      <a:pt x="568561" y="32496"/>
                    </a:cubicBezTo>
                    <a:cubicBezTo>
                      <a:pt x="565214" y="41695"/>
                      <a:pt x="561758" y="51187"/>
                      <a:pt x="554516" y="58465"/>
                    </a:cubicBezTo>
                    <a:cubicBezTo>
                      <a:pt x="554168" y="58813"/>
                      <a:pt x="553766" y="59105"/>
                      <a:pt x="553327" y="59325"/>
                    </a:cubicBezTo>
                    <a:cubicBezTo>
                      <a:pt x="549285" y="61355"/>
                      <a:pt x="543817" y="60422"/>
                      <a:pt x="539008" y="59617"/>
                    </a:cubicBezTo>
                    <a:cubicBezTo>
                      <a:pt x="538239" y="59489"/>
                      <a:pt x="537307" y="59325"/>
                      <a:pt x="536539" y="59215"/>
                    </a:cubicBezTo>
                    <a:cubicBezTo>
                      <a:pt x="523262" y="80136"/>
                      <a:pt x="522878" y="102119"/>
                      <a:pt x="535588" y="118303"/>
                    </a:cubicBezTo>
                    <a:cubicBezTo>
                      <a:pt x="536795" y="119821"/>
                      <a:pt x="536886" y="121943"/>
                      <a:pt x="535862" y="123570"/>
                    </a:cubicBezTo>
                    <a:cubicBezTo>
                      <a:pt x="534820" y="125198"/>
                      <a:pt x="532881" y="126003"/>
                      <a:pt x="530979" y="125582"/>
                    </a:cubicBezTo>
                    <a:cubicBezTo>
                      <a:pt x="524853" y="124174"/>
                      <a:pt x="514355" y="124028"/>
                      <a:pt x="508686" y="124064"/>
                    </a:cubicBezTo>
                    <a:cubicBezTo>
                      <a:pt x="507223" y="124083"/>
                      <a:pt x="506071" y="124101"/>
                      <a:pt x="505394" y="124119"/>
                    </a:cubicBezTo>
                    <a:cubicBezTo>
                      <a:pt x="495775" y="124339"/>
                      <a:pt x="481492" y="125161"/>
                      <a:pt x="468617" y="129861"/>
                    </a:cubicBezTo>
                    <a:cubicBezTo>
                      <a:pt x="444916" y="138530"/>
                      <a:pt x="327617" y="172454"/>
                      <a:pt x="326830" y="172655"/>
                    </a:cubicBezTo>
                    <a:cubicBezTo>
                      <a:pt x="316315" y="175691"/>
                      <a:pt x="305799" y="178873"/>
                      <a:pt x="295338" y="182037"/>
                    </a:cubicBezTo>
                    <a:cubicBezTo>
                      <a:pt x="251191" y="195406"/>
                      <a:pt x="209494" y="208024"/>
                      <a:pt x="162037" y="211773"/>
                    </a:cubicBezTo>
                    <a:cubicBezTo>
                      <a:pt x="139872" y="213584"/>
                      <a:pt x="113811" y="215358"/>
                      <a:pt x="87074" y="215358"/>
                    </a:cubicBezTo>
                    <a:close/>
                    <a:moveTo>
                      <a:pt x="80253" y="206177"/>
                    </a:moveTo>
                    <a:cubicBezTo>
                      <a:pt x="81167" y="206177"/>
                      <a:pt x="82045" y="206177"/>
                      <a:pt x="82923" y="206196"/>
                    </a:cubicBezTo>
                    <a:cubicBezTo>
                      <a:pt x="110812" y="206397"/>
                      <a:pt x="138189" y="204550"/>
                      <a:pt x="161305" y="202721"/>
                    </a:cubicBezTo>
                    <a:cubicBezTo>
                      <a:pt x="207757" y="199045"/>
                      <a:pt x="249015" y="186572"/>
                      <a:pt x="292668" y="173350"/>
                    </a:cubicBezTo>
                    <a:cubicBezTo>
                      <a:pt x="303147" y="170186"/>
                      <a:pt x="313718" y="166986"/>
                      <a:pt x="324416" y="163896"/>
                    </a:cubicBezTo>
                    <a:cubicBezTo>
                      <a:pt x="325587" y="163566"/>
                      <a:pt x="441898" y="129953"/>
                      <a:pt x="465435" y="121339"/>
                    </a:cubicBezTo>
                    <a:cubicBezTo>
                      <a:pt x="479571" y="116164"/>
                      <a:pt x="494860" y="115268"/>
                      <a:pt x="505138" y="115048"/>
                    </a:cubicBezTo>
                    <a:cubicBezTo>
                      <a:pt x="505833" y="115030"/>
                      <a:pt x="507040" y="115012"/>
                      <a:pt x="508576" y="114993"/>
                    </a:cubicBezTo>
                    <a:cubicBezTo>
                      <a:pt x="512801" y="114975"/>
                      <a:pt x="517921" y="115048"/>
                      <a:pt x="522804" y="115396"/>
                    </a:cubicBezTo>
                    <a:cubicBezTo>
                      <a:pt x="513331" y="97016"/>
                      <a:pt x="515581" y="74540"/>
                      <a:pt x="529443" y="53363"/>
                    </a:cubicBezTo>
                    <a:cubicBezTo>
                      <a:pt x="529754" y="52595"/>
                      <a:pt x="530248" y="51918"/>
                      <a:pt x="530888" y="51369"/>
                    </a:cubicBezTo>
                    <a:cubicBezTo>
                      <a:pt x="533192" y="49431"/>
                      <a:pt x="536100" y="49906"/>
                      <a:pt x="540507" y="50656"/>
                    </a:cubicBezTo>
                    <a:cubicBezTo>
                      <a:pt x="542647" y="51022"/>
                      <a:pt x="546853" y="51753"/>
                      <a:pt x="548682" y="51369"/>
                    </a:cubicBezTo>
                    <a:cubicBezTo>
                      <a:pt x="554077" y="45590"/>
                      <a:pt x="556930" y="37727"/>
                      <a:pt x="559947" y="29424"/>
                    </a:cubicBezTo>
                    <a:cubicBezTo>
                      <a:pt x="562087" y="23553"/>
                      <a:pt x="564263" y="17555"/>
                      <a:pt x="567464" y="12178"/>
                    </a:cubicBezTo>
                    <a:cubicBezTo>
                      <a:pt x="552596" y="12800"/>
                      <a:pt x="537526" y="14482"/>
                      <a:pt x="522859" y="16110"/>
                    </a:cubicBezTo>
                    <a:cubicBezTo>
                      <a:pt x="516129" y="16860"/>
                      <a:pt x="509399" y="17610"/>
                      <a:pt x="502633" y="18268"/>
                    </a:cubicBezTo>
                    <a:lnTo>
                      <a:pt x="502194" y="13714"/>
                    </a:lnTo>
                    <a:lnTo>
                      <a:pt x="502633" y="18268"/>
                    </a:lnTo>
                    <a:cubicBezTo>
                      <a:pt x="480212" y="20463"/>
                      <a:pt x="453694" y="22054"/>
                      <a:pt x="426811" y="17262"/>
                    </a:cubicBezTo>
                    <a:cubicBezTo>
                      <a:pt x="406255" y="18725"/>
                      <a:pt x="385718" y="15982"/>
                      <a:pt x="365839" y="13312"/>
                    </a:cubicBezTo>
                    <a:cubicBezTo>
                      <a:pt x="337053" y="9453"/>
                      <a:pt x="309859" y="5796"/>
                      <a:pt x="283360" y="14190"/>
                    </a:cubicBezTo>
                    <a:cubicBezTo>
                      <a:pt x="279245" y="15561"/>
                      <a:pt x="273941" y="17646"/>
                      <a:pt x="268327" y="19841"/>
                    </a:cubicBezTo>
                    <a:cubicBezTo>
                      <a:pt x="242632" y="29899"/>
                      <a:pt x="221839" y="37215"/>
                      <a:pt x="210208" y="32094"/>
                    </a:cubicBezTo>
                    <a:cubicBezTo>
                      <a:pt x="207958" y="32643"/>
                      <a:pt x="205361" y="33008"/>
                      <a:pt x="202453" y="33410"/>
                    </a:cubicBezTo>
                    <a:cubicBezTo>
                      <a:pt x="196236" y="34288"/>
                      <a:pt x="188500" y="35386"/>
                      <a:pt x="184056" y="38732"/>
                    </a:cubicBezTo>
                    <a:cubicBezTo>
                      <a:pt x="183909" y="38842"/>
                      <a:pt x="183763" y="38933"/>
                      <a:pt x="183617" y="39025"/>
                    </a:cubicBezTo>
                    <a:cubicBezTo>
                      <a:pt x="167578" y="48407"/>
                      <a:pt x="151997" y="58867"/>
                      <a:pt x="136928" y="68962"/>
                    </a:cubicBezTo>
                    <a:cubicBezTo>
                      <a:pt x="98377" y="94822"/>
                      <a:pt x="58564" y="121522"/>
                      <a:pt x="9332" y="131142"/>
                    </a:cubicBezTo>
                    <a:cubicBezTo>
                      <a:pt x="9643" y="137122"/>
                      <a:pt x="9991" y="143084"/>
                      <a:pt x="10375" y="149064"/>
                    </a:cubicBezTo>
                    <a:lnTo>
                      <a:pt x="10649" y="153618"/>
                    </a:lnTo>
                    <a:cubicBezTo>
                      <a:pt x="11673" y="171631"/>
                      <a:pt x="12734" y="190285"/>
                      <a:pt x="29010" y="199264"/>
                    </a:cubicBezTo>
                    <a:cubicBezTo>
                      <a:pt x="41775" y="206305"/>
                      <a:pt x="59972" y="206250"/>
                      <a:pt x="76010" y="206177"/>
                    </a:cubicBezTo>
                    <a:cubicBezTo>
                      <a:pt x="77437" y="206196"/>
                      <a:pt x="78863" y="206177"/>
                      <a:pt x="80253" y="206177"/>
                    </a:cubicBezTo>
                    <a:close/>
                    <a:moveTo>
                      <a:pt x="538221" y="55301"/>
                    </a:moveTo>
                    <a:cubicBezTo>
                      <a:pt x="538221" y="55301"/>
                      <a:pt x="538221" y="55301"/>
                      <a:pt x="538221" y="55301"/>
                    </a:cubicBezTo>
                    <a:cubicBezTo>
                      <a:pt x="538221" y="55301"/>
                      <a:pt x="538221" y="55301"/>
                      <a:pt x="538221" y="553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34" name="Graphic 4">
              <a:extLst>
                <a:ext uri="{FF2B5EF4-FFF2-40B4-BE49-F238E27FC236}">
                  <a16:creationId xmlns:a16="http://schemas.microsoft.com/office/drawing/2014/main" id="{20271C06-E4EA-3805-F443-1C588E1DAB1B}"/>
                </a:ext>
              </a:extLst>
            </p:cNvPr>
            <p:cNvGrpSpPr/>
            <p:nvPr/>
          </p:nvGrpSpPr>
          <p:grpSpPr>
            <a:xfrm>
              <a:off x="3204699" y="1764371"/>
              <a:ext cx="208461" cy="173333"/>
              <a:chOff x="3204699" y="1764371"/>
              <a:chExt cx="208461" cy="173333"/>
            </a:xfrm>
            <a:solidFill>
              <a:srgbClr val="000000"/>
            </a:solidFill>
          </p:grpSpPr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0B52F16C-D713-5C81-8682-0FF4E3B3F318}"/>
                  </a:ext>
                </a:extLst>
              </p:cNvPr>
              <p:cNvSpPr/>
              <p:nvPr/>
            </p:nvSpPr>
            <p:spPr>
              <a:xfrm>
                <a:off x="3209257" y="1768949"/>
                <a:ext cx="199284" cy="164183"/>
              </a:xfrm>
              <a:custGeom>
                <a:avLst/>
                <a:gdLst>
                  <a:gd name="connsiteX0" fmla="*/ 176699 w 199284"/>
                  <a:gd name="connsiteY0" fmla="*/ 2426 h 164183"/>
                  <a:gd name="connsiteX1" fmla="*/ 162489 w 199284"/>
                  <a:gd name="connsiteY1" fmla="*/ 122 h 164183"/>
                  <a:gd name="connsiteX2" fmla="*/ 83210 w 199284"/>
                  <a:gd name="connsiteY2" fmla="*/ 26493 h 164183"/>
                  <a:gd name="connsiteX3" fmla="*/ 40325 w 199284"/>
                  <a:gd name="connsiteY3" fmla="*/ 32400 h 164183"/>
                  <a:gd name="connsiteX4" fmla="*/ 0 w 199284"/>
                  <a:gd name="connsiteY4" fmla="*/ 149956 h 164183"/>
                  <a:gd name="connsiteX5" fmla="*/ 40544 w 199284"/>
                  <a:gd name="connsiteY5" fmla="*/ 149041 h 164183"/>
                  <a:gd name="connsiteX6" fmla="*/ 88368 w 199284"/>
                  <a:gd name="connsiteY6" fmla="*/ 146518 h 164183"/>
                  <a:gd name="connsiteX7" fmla="*/ 102248 w 199284"/>
                  <a:gd name="connsiteY7" fmla="*/ 163873 h 164183"/>
                  <a:gd name="connsiteX8" fmla="*/ 103455 w 199284"/>
                  <a:gd name="connsiteY8" fmla="*/ 164184 h 164183"/>
                  <a:gd name="connsiteX9" fmla="*/ 184928 w 199284"/>
                  <a:gd name="connsiteY9" fmla="*/ 145000 h 164183"/>
                  <a:gd name="connsiteX10" fmla="*/ 197584 w 199284"/>
                  <a:gd name="connsiteY10" fmla="*/ 141287 h 164183"/>
                  <a:gd name="connsiteX11" fmla="*/ 197346 w 199284"/>
                  <a:gd name="connsiteY11" fmla="*/ 141324 h 164183"/>
                  <a:gd name="connsiteX12" fmla="*/ 176699 w 199284"/>
                  <a:gd name="connsiteY12" fmla="*/ 2426 h 164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284" h="164183">
                    <a:moveTo>
                      <a:pt x="176699" y="2426"/>
                    </a:moveTo>
                    <a:cubicBezTo>
                      <a:pt x="172035" y="1110"/>
                      <a:pt x="167280" y="396"/>
                      <a:pt x="162489" y="122"/>
                    </a:cubicBezTo>
                    <a:cubicBezTo>
                      <a:pt x="123682" y="-2091"/>
                      <a:pt x="83210" y="26493"/>
                      <a:pt x="83210" y="26493"/>
                    </a:cubicBezTo>
                    <a:cubicBezTo>
                      <a:pt x="44934" y="26493"/>
                      <a:pt x="39831" y="30133"/>
                      <a:pt x="40325" y="32400"/>
                    </a:cubicBezTo>
                    <a:cubicBezTo>
                      <a:pt x="74944" y="68538"/>
                      <a:pt x="31400" y="121865"/>
                      <a:pt x="0" y="149956"/>
                    </a:cubicBezTo>
                    <a:cubicBezTo>
                      <a:pt x="13698" y="149681"/>
                      <a:pt x="27341" y="149791"/>
                      <a:pt x="40544" y="149041"/>
                    </a:cubicBezTo>
                    <a:cubicBezTo>
                      <a:pt x="53127" y="146518"/>
                      <a:pt x="73262" y="141470"/>
                      <a:pt x="88368" y="146518"/>
                    </a:cubicBezTo>
                    <a:cubicBezTo>
                      <a:pt x="92994" y="148840"/>
                      <a:pt x="97621" y="161806"/>
                      <a:pt x="102248" y="163873"/>
                    </a:cubicBezTo>
                    <a:cubicBezTo>
                      <a:pt x="102651" y="164056"/>
                      <a:pt x="103053" y="164184"/>
                      <a:pt x="103455" y="164184"/>
                    </a:cubicBezTo>
                    <a:cubicBezTo>
                      <a:pt x="129863" y="153997"/>
                      <a:pt x="157899" y="152022"/>
                      <a:pt x="184928" y="145000"/>
                    </a:cubicBezTo>
                    <a:cubicBezTo>
                      <a:pt x="189171" y="143902"/>
                      <a:pt x="193396" y="142677"/>
                      <a:pt x="197584" y="141287"/>
                    </a:cubicBezTo>
                    <a:cubicBezTo>
                      <a:pt x="197437" y="141306"/>
                      <a:pt x="197346" y="141324"/>
                      <a:pt x="197346" y="141324"/>
                    </a:cubicBezTo>
                    <a:cubicBezTo>
                      <a:pt x="207130" y="11168"/>
                      <a:pt x="176699" y="2426"/>
                      <a:pt x="176699" y="2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DBDCD550-3BBF-8DAB-44E3-01AC3BB79235}"/>
                  </a:ext>
                </a:extLst>
              </p:cNvPr>
              <p:cNvSpPr/>
              <p:nvPr/>
            </p:nvSpPr>
            <p:spPr>
              <a:xfrm>
                <a:off x="3204699" y="1764371"/>
                <a:ext cx="208461" cy="173333"/>
              </a:xfrm>
              <a:custGeom>
                <a:avLst/>
                <a:gdLst>
                  <a:gd name="connsiteX0" fmla="*/ 108014 w 208461"/>
                  <a:gd name="connsiteY0" fmla="*/ 173334 h 173333"/>
                  <a:gd name="connsiteX1" fmla="*/ 104941 w 208461"/>
                  <a:gd name="connsiteY1" fmla="*/ 172621 h 173333"/>
                  <a:gd name="connsiteX2" fmla="*/ 95889 w 208461"/>
                  <a:gd name="connsiteY2" fmla="*/ 162105 h 173333"/>
                  <a:gd name="connsiteX3" fmla="*/ 91042 w 208461"/>
                  <a:gd name="connsiteY3" fmla="*/ 155284 h 173333"/>
                  <a:gd name="connsiteX4" fmla="*/ 49839 w 208461"/>
                  <a:gd name="connsiteY4" fmla="*/ 157314 h 173333"/>
                  <a:gd name="connsiteX5" fmla="*/ 46017 w 208461"/>
                  <a:gd name="connsiteY5" fmla="*/ 158100 h 173333"/>
                  <a:gd name="connsiteX6" fmla="*/ 45377 w 208461"/>
                  <a:gd name="connsiteY6" fmla="*/ 158173 h 173333"/>
                  <a:gd name="connsiteX7" fmla="*/ 17305 w 208461"/>
                  <a:gd name="connsiteY7" fmla="*/ 158905 h 173333"/>
                  <a:gd name="connsiteX8" fmla="*/ 4668 w 208461"/>
                  <a:gd name="connsiteY8" fmla="*/ 159087 h 173333"/>
                  <a:gd name="connsiteX9" fmla="*/ 315 w 208461"/>
                  <a:gd name="connsiteY9" fmla="*/ 156198 h 173333"/>
                  <a:gd name="connsiteX10" fmla="*/ 1522 w 208461"/>
                  <a:gd name="connsiteY10" fmla="*/ 151114 h 173333"/>
                  <a:gd name="connsiteX11" fmla="*/ 53040 w 208461"/>
                  <a:gd name="connsiteY11" fmla="*/ 69732 h 173333"/>
                  <a:gd name="connsiteX12" fmla="*/ 41610 w 208461"/>
                  <a:gd name="connsiteY12" fmla="*/ 40124 h 173333"/>
                  <a:gd name="connsiteX13" fmla="*/ 40458 w 208461"/>
                  <a:gd name="connsiteY13" fmla="*/ 37948 h 173333"/>
                  <a:gd name="connsiteX14" fmla="*/ 41683 w 208461"/>
                  <a:gd name="connsiteY14" fmla="*/ 32900 h 173333"/>
                  <a:gd name="connsiteX15" fmla="*/ 86397 w 208461"/>
                  <a:gd name="connsiteY15" fmla="*/ 26481 h 173333"/>
                  <a:gd name="connsiteX16" fmla="*/ 167358 w 208461"/>
                  <a:gd name="connsiteY16" fmla="*/ 128 h 173333"/>
                  <a:gd name="connsiteX17" fmla="*/ 182555 w 208461"/>
                  <a:gd name="connsiteY17" fmla="*/ 2597 h 173333"/>
                  <a:gd name="connsiteX18" fmla="*/ 182574 w 208461"/>
                  <a:gd name="connsiteY18" fmla="*/ 2597 h 173333"/>
                  <a:gd name="connsiteX19" fmla="*/ 206641 w 208461"/>
                  <a:gd name="connsiteY19" fmla="*/ 144713 h 173333"/>
                  <a:gd name="connsiteX20" fmla="*/ 206677 w 208461"/>
                  <a:gd name="connsiteY20" fmla="*/ 144896 h 173333"/>
                  <a:gd name="connsiteX21" fmla="*/ 203660 w 208461"/>
                  <a:gd name="connsiteY21" fmla="*/ 150200 h 173333"/>
                  <a:gd name="connsiteX22" fmla="*/ 190694 w 208461"/>
                  <a:gd name="connsiteY22" fmla="*/ 154003 h 173333"/>
                  <a:gd name="connsiteX23" fmla="*/ 159256 w 208461"/>
                  <a:gd name="connsiteY23" fmla="*/ 160624 h 173333"/>
                  <a:gd name="connsiteX24" fmla="*/ 109714 w 208461"/>
                  <a:gd name="connsiteY24" fmla="*/ 173023 h 173333"/>
                  <a:gd name="connsiteX25" fmla="*/ 108014 w 208461"/>
                  <a:gd name="connsiteY25" fmla="*/ 173334 h 173333"/>
                  <a:gd name="connsiteX26" fmla="*/ 77747 w 208461"/>
                  <a:gd name="connsiteY26" fmla="*/ 144347 h 173333"/>
                  <a:gd name="connsiteX27" fmla="*/ 94352 w 208461"/>
                  <a:gd name="connsiteY27" fmla="*/ 146761 h 173333"/>
                  <a:gd name="connsiteX28" fmla="*/ 94956 w 208461"/>
                  <a:gd name="connsiteY28" fmla="*/ 147017 h 173333"/>
                  <a:gd name="connsiteX29" fmla="*/ 103661 w 208461"/>
                  <a:gd name="connsiteY29" fmla="*/ 157368 h 173333"/>
                  <a:gd name="connsiteX30" fmla="*/ 108105 w 208461"/>
                  <a:gd name="connsiteY30" fmla="*/ 163842 h 173333"/>
                  <a:gd name="connsiteX31" fmla="*/ 157501 w 208461"/>
                  <a:gd name="connsiteY31" fmla="*/ 151644 h 173333"/>
                  <a:gd name="connsiteX32" fmla="*/ 188316 w 208461"/>
                  <a:gd name="connsiteY32" fmla="*/ 145170 h 173333"/>
                  <a:gd name="connsiteX33" fmla="*/ 197533 w 208461"/>
                  <a:gd name="connsiteY33" fmla="*/ 142555 h 173333"/>
                  <a:gd name="connsiteX34" fmla="*/ 179958 w 208461"/>
                  <a:gd name="connsiteY34" fmla="*/ 11412 h 173333"/>
                  <a:gd name="connsiteX35" fmla="*/ 166755 w 208461"/>
                  <a:gd name="connsiteY35" fmla="*/ 9272 h 173333"/>
                  <a:gd name="connsiteX36" fmla="*/ 90366 w 208461"/>
                  <a:gd name="connsiteY36" fmla="*/ 34802 h 173333"/>
                  <a:gd name="connsiteX37" fmla="*/ 87732 w 208461"/>
                  <a:gd name="connsiteY37" fmla="*/ 35643 h 173333"/>
                  <a:gd name="connsiteX38" fmla="*/ 51650 w 208461"/>
                  <a:gd name="connsiteY38" fmla="*/ 37838 h 173333"/>
                  <a:gd name="connsiteX39" fmla="*/ 62111 w 208461"/>
                  <a:gd name="connsiteY39" fmla="*/ 70098 h 173333"/>
                  <a:gd name="connsiteX40" fmla="*/ 16244 w 208461"/>
                  <a:gd name="connsiteY40" fmla="*/ 149797 h 173333"/>
                  <a:gd name="connsiteX41" fmla="*/ 17122 w 208461"/>
                  <a:gd name="connsiteY41" fmla="*/ 149797 h 173333"/>
                  <a:gd name="connsiteX42" fmla="*/ 44463 w 208461"/>
                  <a:gd name="connsiteY42" fmla="*/ 149102 h 173333"/>
                  <a:gd name="connsiteX43" fmla="*/ 47919 w 208461"/>
                  <a:gd name="connsiteY43" fmla="*/ 148389 h 173333"/>
                  <a:gd name="connsiteX44" fmla="*/ 77747 w 208461"/>
                  <a:gd name="connsiteY44" fmla="*/ 144347 h 17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08461" h="173333">
                    <a:moveTo>
                      <a:pt x="108014" y="173334"/>
                    </a:moveTo>
                    <a:cubicBezTo>
                      <a:pt x="107008" y="173334"/>
                      <a:pt x="106002" y="173096"/>
                      <a:pt x="104941" y="172621"/>
                    </a:cubicBezTo>
                    <a:cubicBezTo>
                      <a:pt x="101302" y="170993"/>
                      <a:pt x="98668" y="166677"/>
                      <a:pt x="95889" y="162105"/>
                    </a:cubicBezTo>
                    <a:cubicBezTo>
                      <a:pt x="94517" y="159856"/>
                      <a:pt x="92267" y="156180"/>
                      <a:pt x="91042" y="155284"/>
                    </a:cubicBezTo>
                    <a:cubicBezTo>
                      <a:pt x="78606" y="151333"/>
                      <a:pt x="62001" y="154790"/>
                      <a:pt x="49839" y="157314"/>
                    </a:cubicBezTo>
                    <a:lnTo>
                      <a:pt x="46017" y="158100"/>
                    </a:lnTo>
                    <a:cubicBezTo>
                      <a:pt x="45798" y="158136"/>
                      <a:pt x="45597" y="158173"/>
                      <a:pt x="45377" y="158173"/>
                    </a:cubicBezTo>
                    <a:cubicBezTo>
                      <a:pt x="36142" y="158685"/>
                      <a:pt x="26559" y="158795"/>
                      <a:pt x="17305" y="158905"/>
                    </a:cubicBezTo>
                    <a:cubicBezTo>
                      <a:pt x="13099" y="158959"/>
                      <a:pt x="8893" y="158996"/>
                      <a:pt x="4668" y="159087"/>
                    </a:cubicBezTo>
                    <a:cubicBezTo>
                      <a:pt x="2565" y="159069"/>
                      <a:pt x="1029" y="157972"/>
                      <a:pt x="315" y="156198"/>
                    </a:cubicBezTo>
                    <a:cubicBezTo>
                      <a:pt x="-379" y="154424"/>
                      <a:pt x="96" y="152394"/>
                      <a:pt x="1522" y="151114"/>
                    </a:cubicBezTo>
                    <a:cubicBezTo>
                      <a:pt x="13282" y="140598"/>
                      <a:pt x="51723" y="103657"/>
                      <a:pt x="53040" y="69732"/>
                    </a:cubicBezTo>
                    <a:cubicBezTo>
                      <a:pt x="53479" y="58302"/>
                      <a:pt x="49748" y="48628"/>
                      <a:pt x="41610" y="40124"/>
                    </a:cubicBezTo>
                    <a:cubicBezTo>
                      <a:pt x="41025" y="39520"/>
                      <a:pt x="40622" y="38771"/>
                      <a:pt x="40458" y="37948"/>
                    </a:cubicBezTo>
                    <a:cubicBezTo>
                      <a:pt x="40055" y="36174"/>
                      <a:pt x="40494" y="34382"/>
                      <a:pt x="41683" y="32900"/>
                    </a:cubicBezTo>
                    <a:cubicBezTo>
                      <a:pt x="43457" y="30687"/>
                      <a:pt x="46749" y="26573"/>
                      <a:pt x="86397" y="26481"/>
                    </a:cubicBezTo>
                    <a:cubicBezTo>
                      <a:pt x="93657" y="21598"/>
                      <a:pt x="130782" y="-1938"/>
                      <a:pt x="167358" y="128"/>
                    </a:cubicBezTo>
                    <a:cubicBezTo>
                      <a:pt x="172735" y="439"/>
                      <a:pt x="177837" y="1262"/>
                      <a:pt x="182555" y="2597"/>
                    </a:cubicBezTo>
                    <a:cubicBezTo>
                      <a:pt x="182555" y="2597"/>
                      <a:pt x="182574" y="2597"/>
                      <a:pt x="182574" y="2597"/>
                    </a:cubicBezTo>
                    <a:cubicBezTo>
                      <a:pt x="186048" y="3585"/>
                      <a:pt x="216059" y="16039"/>
                      <a:pt x="206641" y="144713"/>
                    </a:cubicBezTo>
                    <a:cubicBezTo>
                      <a:pt x="206659" y="144768"/>
                      <a:pt x="206677" y="144823"/>
                      <a:pt x="206677" y="144896"/>
                    </a:cubicBezTo>
                    <a:cubicBezTo>
                      <a:pt x="207171" y="147182"/>
                      <a:pt x="205873" y="149468"/>
                      <a:pt x="203660" y="150200"/>
                    </a:cubicBezTo>
                    <a:cubicBezTo>
                      <a:pt x="199673" y="151534"/>
                      <a:pt x="195448" y="152778"/>
                      <a:pt x="190694" y="154003"/>
                    </a:cubicBezTo>
                    <a:cubicBezTo>
                      <a:pt x="180251" y="156710"/>
                      <a:pt x="169571" y="158703"/>
                      <a:pt x="159256" y="160624"/>
                    </a:cubicBezTo>
                    <a:cubicBezTo>
                      <a:pt x="142761" y="163696"/>
                      <a:pt x="125680" y="166878"/>
                      <a:pt x="109714" y="173023"/>
                    </a:cubicBezTo>
                    <a:cubicBezTo>
                      <a:pt x="109129" y="173224"/>
                      <a:pt x="108580" y="173334"/>
                      <a:pt x="108014" y="173334"/>
                    </a:cubicBezTo>
                    <a:close/>
                    <a:moveTo>
                      <a:pt x="77747" y="144347"/>
                    </a:moveTo>
                    <a:cubicBezTo>
                      <a:pt x="83471" y="144347"/>
                      <a:pt x="89122" y="145006"/>
                      <a:pt x="94352" y="146761"/>
                    </a:cubicBezTo>
                    <a:cubicBezTo>
                      <a:pt x="94553" y="146835"/>
                      <a:pt x="94755" y="146908"/>
                      <a:pt x="94956" y="147017"/>
                    </a:cubicBezTo>
                    <a:cubicBezTo>
                      <a:pt x="98412" y="148755"/>
                      <a:pt x="100973" y="152943"/>
                      <a:pt x="103661" y="157368"/>
                    </a:cubicBezTo>
                    <a:cubicBezTo>
                      <a:pt x="104886" y="159380"/>
                      <a:pt x="106843" y="162581"/>
                      <a:pt x="108105" y="163842"/>
                    </a:cubicBezTo>
                    <a:cubicBezTo>
                      <a:pt x="124326" y="157825"/>
                      <a:pt x="141188" y="154680"/>
                      <a:pt x="157501" y="151644"/>
                    </a:cubicBezTo>
                    <a:cubicBezTo>
                      <a:pt x="167669" y="149742"/>
                      <a:pt x="178185" y="147785"/>
                      <a:pt x="188316" y="145170"/>
                    </a:cubicBezTo>
                    <a:cubicBezTo>
                      <a:pt x="191626" y="144311"/>
                      <a:pt x="194662" y="143451"/>
                      <a:pt x="197533" y="142555"/>
                    </a:cubicBezTo>
                    <a:cubicBezTo>
                      <a:pt x="205964" y="24488"/>
                      <a:pt x="180288" y="11522"/>
                      <a:pt x="179958" y="11412"/>
                    </a:cubicBezTo>
                    <a:cubicBezTo>
                      <a:pt x="175899" y="10260"/>
                      <a:pt x="171455" y="9546"/>
                      <a:pt x="166755" y="9272"/>
                    </a:cubicBezTo>
                    <a:cubicBezTo>
                      <a:pt x="129959" y="7151"/>
                      <a:pt x="90750" y="34528"/>
                      <a:pt x="90366" y="34802"/>
                    </a:cubicBezTo>
                    <a:cubicBezTo>
                      <a:pt x="89598" y="35351"/>
                      <a:pt x="88665" y="35643"/>
                      <a:pt x="87732" y="35643"/>
                    </a:cubicBezTo>
                    <a:cubicBezTo>
                      <a:pt x="65768" y="35643"/>
                      <a:pt x="55966" y="36869"/>
                      <a:pt x="51650" y="37838"/>
                    </a:cubicBezTo>
                    <a:cubicBezTo>
                      <a:pt x="59057" y="47201"/>
                      <a:pt x="62568" y="58028"/>
                      <a:pt x="62111" y="70098"/>
                    </a:cubicBezTo>
                    <a:cubicBezTo>
                      <a:pt x="60922" y="100950"/>
                      <a:pt x="34130" y="132241"/>
                      <a:pt x="16244" y="149797"/>
                    </a:cubicBezTo>
                    <a:cubicBezTo>
                      <a:pt x="16537" y="149797"/>
                      <a:pt x="16829" y="149797"/>
                      <a:pt x="17122" y="149797"/>
                    </a:cubicBezTo>
                    <a:cubicBezTo>
                      <a:pt x="26595" y="149687"/>
                      <a:pt x="35538" y="149578"/>
                      <a:pt x="44463" y="149102"/>
                    </a:cubicBezTo>
                    <a:lnTo>
                      <a:pt x="47919" y="148389"/>
                    </a:lnTo>
                    <a:cubicBezTo>
                      <a:pt x="56588" y="146579"/>
                      <a:pt x="67268" y="144347"/>
                      <a:pt x="77747" y="1443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37" name="Graphic 4">
              <a:extLst>
                <a:ext uri="{FF2B5EF4-FFF2-40B4-BE49-F238E27FC236}">
                  <a16:creationId xmlns:a16="http://schemas.microsoft.com/office/drawing/2014/main" id="{49742525-AA0B-3523-09F3-83F9DA925761}"/>
                </a:ext>
              </a:extLst>
            </p:cNvPr>
            <p:cNvGrpSpPr/>
            <p:nvPr/>
          </p:nvGrpSpPr>
          <p:grpSpPr>
            <a:xfrm>
              <a:off x="2894613" y="1796750"/>
              <a:ext cx="372433" cy="170434"/>
              <a:chOff x="2894613" y="1796750"/>
              <a:chExt cx="372433" cy="170434"/>
            </a:xfrm>
          </p:grpSpPr>
          <p:grpSp>
            <p:nvGrpSpPr>
              <p:cNvPr id="638" name="Graphic 4">
                <a:extLst>
                  <a:ext uri="{FF2B5EF4-FFF2-40B4-BE49-F238E27FC236}">
                    <a16:creationId xmlns:a16="http://schemas.microsoft.com/office/drawing/2014/main" id="{AC1E827E-6194-7CA7-53C9-7E5AB850E67C}"/>
                  </a:ext>
                </a:extLst>
              </p:cNvPr>
              <p:cNvGrpSpPr/>
              <p:nvPr/>
            </p:nvGrpSpPr>
            <p:grpSpPr>
              <a:xfrm>
                <a:off x="2894613" y="1797410"/>
                <a:ext cx="372433" cy="169775"/>
                <a:chOff x="2894613" y="1797410"/>
                <a:chExt cx="372433" cy="169775"/>
              </a:xfrm>
            </p:grpSpPr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2B154421-0EC1-FEF7-BD1E-823D2F68D89E}"/>
                    </a:ext>
                  </a:extLst>
                </p:cNvPr>
                <p:cNvSpPr/>
                <p:nvPr/>
              </p:nvSpPr>
              <p:spPr>
                <a:xfrm>
                  <a:off x="2899166" y="1801977"/>
                  <a:ext cx="363094" cy="160627"/>
                </a:xfrm>
                <a:custGeom>
                  <a:avLst/>
                  <a:gdLst>
                    <a:gd name="connsiteX0" fmla="*/ 351916 w 363094"/>
                    <a:gd name="connsiteY0" fmla="*/ 1091 h 160627"/>
                    <a:gd name="connsiteX1" fmla="*/ 316968 w 363094"/>
                    <a:gd name="connsiteY1" fmla="*/ 3725 h 160627"/>
                    <a:gd name="connsiteX2" fmla="*/ 211117 w 363094"/>
                    <a:gd name="connsiteY2" fmla="*/ 25213 h 160627"/>
                    <a:gd name="connsiteX3" fmla="*/ 178052 w 363094"/>
                    <a:gd name="connsiteY3" fmla="*/ 28468 h 160627"/>
                    <a:gd name="connsiteX4" fmla="*/ 46122 w 363094"/>
                    <a:gd name="connsiteY4" fmla="*/ 56266 h 160627"/>
                    <a:gd name="connsiteX5" fmla="*/ 49359 w 363094"/>
                    <a:gd name="connsiteY5" fmla="*/ 48768 h 160627"/>
                    <a:gd name="connsiteX6" fmla="*/ 3310 w 363094"/>
                    <a:gd name="connsiteY6" fmla="*/ 156429 h 160627"/>
                    <a:gd name="connsiteX7" fmla="*/ 0 w 363094"/>
                    <a:gd name="connsiteY7" fmla="*/ 158642 h 160627"/>
                    <a:gd name="connsiteX8" fmla="*/ 71268 w 363094"/>
                    <a:gd name="connsiteY8" fmla="*/ 141269 h 160627"/>
                    <a:gd name="connsiteX9" fmla="*/ 216329 w 363094"/>
                    <a:gd name="connsiteY9" fmla="*/ 144085 h 160627"/>
                    <a:gd name="connsiteX10" fmla="*/ 214719 w 363094"/>
                    <a:gd name="connsiteY10" fmla="*/ 143792 h 160627"/>
                    <a:gd name="connsiteX11" fmla="*/ 278215 w 363094"/>
                    <a:gd name="connsiteY11" fmla="*/ 118866 h 160627"/>
                    <a:gd name="connsiteX12" fmla="*/ 310073 w 363094"/>
                    <a:gd name="connsiteY12" fmla="*/ 116946 h 160627"/>
                    <a:gd name="connsiteX13" fmla="*/ 351916 w 363094"/>
                    <a:gd name="connsiteY13" fmla="*/ 1091 h 160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3094" h="160627">
                      <a:moveTo>
                        <a:pt x="351916" y="1091"/>
                      </a:moveTo>
                      <a:cubicBezTo>
                        <a:pt x="345223" y="-2438"/>
                        <a:pt x="325069" y="3725"/>
                        <a:pt x="316968" y="3725"/>
                      </a:cubicBezTo>
                      <a:cubicBezTo>
                        <a:pt x="302063" y="3725"/>
                        <a:pt x="254075" y="20988"/>
                        <a:pt x="211117" y="25213"/>
                      </a:cubicBezTo>
                      <a:cubicBezTo>
                        <a:pt x="201753" y="26146"/>
                        <a:pt x="190817" y="27206"/>
                        <a:pt x="178052" y="28468"/>
                      </a:cubicBezTo>
                      <a:cubicBezTo>
                        <a:pt x="108612" y="35290"/>
                        <a:pt x="62929" y="50066"/>
                        <a:pt x="46122" y="56266"/>
                      </a:cubicBezTo>
                      <a:cubicBezTo>
                        <a:pt x="47110" y="54455"/>
                        <a:pt x="48171" y="52005"/>
                        <a:pt x="49359" y="48768"/>
                      </a:cubicBezTo>
                      <a:cubicBezTo>
                        <a:pt x="29060" y="82418"/>
                        <a:pt x="18416" y="122779"/>
                        <a:pt x="3310" y="156429"/>
                      </a:cubicBezTo>
                      <a:cubicBezTo>
                        <a:pt x="2816" y="157417"/>
                        <a:pt x="1628" y="158112"/>
                        <a:pt x="0" y="158642"/>
                      </a:cubicBezTo>
                      <a:cubicBezTo>
                        <a:pt x="13003" y="166780"/>
                        <a:pt x="52066" y="147688"/>
                        <a:pt x="71268" y="141269"/>
                      </a:cubicBezTo>
                      <a:cubicBezTo>
                        <a:pt x="117994" y="126474"/>
                        <a:pt x="167134" y="147816"/>
                        <a:pt x="216329" y="144085"/>
                      </a:cubicBezTo>
                      <a:cubicBezTo>
                        <a:pt x="215798" y="143993"/>
                        <a:pt x="215250" y="143902"/>
                        <a:pt x="214719" y="143792"/>
                      </a:cubicBezTo>
                      <a:cubicBezTo>
                        <a:pt x="234105" y="127991"/>
                        <a:pt x="255849" y="121573"/>
                        <a:pt x="278215" y="118866"/>
                      </a:cubicBezTo>
                      <a:cubicBezTo>
                        <a:pt x="288749" y="117586"/>
                        <a:pt x="299429" y="117147"/>
                        <a:pt x="310073" y="116946"/>
                      </a:cubicBezTo>
                      <a:cubicBezTo>
                        <a:pt x="340980" y="89258"/>
                        <a:pt x="383609" y="37173"/>
                        <a:pt x="351916" y="10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7DCAF04D-D55F-EDE3-A2E9-EEBE3EAB88C0}"/>
                    </a:ext>
                  </a:extLst>
                </p:cNvPr>
                <p:cNvSpPr/>
                <p:nvPr/>
              </p:nvSpPr>
              <p:spPr>
                <a:xfrm>
                  <a:off x="2894613" y="1797410"/>
                  <a:ext cx="372433" cy="169775"/>
                </a:xfrm>
                <a:custGeom>
                  <a:avLst/>
                  <a:gdLst>
                    <a:gd name="connsiteX0" fmla="*/ 13294 w 372433"/>
                    <a:gd name="connsiteY0" fmla="*/ 169775 h 169775"/>
                    <a:gd name="connsiteX1" fmla="*/ 2138 w 372433"/>
                    <a:gd name="connsiteY1" fmla="*/ 167069 h 169775"/>
                    <a:gd name="connsiteX2" fmla="*/ 35 w 372433"/>
                    <a:gd name="connsiteY2" fmla="*/ 162643 h 169775"/>
                    <a:gd name="connsiteX3" fmla="*/ 3144 w 372433"/>
                    <a:gd name="connsiteY3" fmla="*/ 158857 h 169775"/>
                    <a:gd name="connsiteX4" fmla="*/ 3985 w 372433"/>
                    <a:gd name="connsiteY4" fmla="*/ 158528 h 169775"/>
                    <a:gd name="connsiteX5" fmla="*/ 19000 w 372433"/>
                    <a:gd name="connsiteY5" fmla="*/ 120636 h 169775"/>
                    <a:gd name="connsiteX6" fmla="*/ 50035 w 372433"/>
                    <a:gd name="connsiteY6" fmla="*/ 50958 h 169775"/>
                    <a:gd name="connsiteX7" fmla="*/ 55923 w 372433"/>
                    <a:gd name="connsiteY7" fmla="*/ 49202 h 169775"/>
                    <a:gd name="connsiteX8" fmla="*/ 58520 w 372433"/>
                    <a:gd name="connsiteY8" fmla="*/ 53262 h 169775"/>
                    <a:gd name="connsiteX9" fmla="*/ 182202 w 372433"/>
                    <a:gd name="connsiteY9" fmla="*/ 28482 h 169775"/>
                    <a:gd name="connsiteX10" fmla="*/ 215267 w 372433"/>
                    <a:gd name="connsiteY10" fmla="*/ 25227 h 169775"/>
                    <a:gd name="connsiteX11" fmla="*/ 285986 w 372433"/>
                    <a:gd name="connsiteY11" fmla="*/ 10999 h 169775"/>
                    <a:gd name="connsiteX12" fmla="*/ 321556 w 372433"/>
                    <a:gd name="connsiteY12" fmla="*/ 3720 h 169775"/>
                    <a:gd name="connsiteX13" fmla="*/ 321556 w 372433"/>
                    <a:gd name="connsiteY13" fmla="*/ 3720 h 169775"/>
                    <a:gd name="connsiteX14" fmla="*/ 321556 w 372433"/>
                    <a:gd name="connsiteY14" fmla="*/ 3720 h 169775"/>
                    <a:gd name="connsiteX15" fmla="*/ 332840 w 372433"/>
                    <a:gd name="connsiteY15" fmla="*/ 2166 h 169775"/>
                    <a:gd name="connsiteX16" fmla="*/ 358645 w 372433"/>
                    <a:gd name="connsiteY16" fmla="*/ 1617 h 169775"/>
                    <a:gd name="connsiteX17" fmla="*/ 359943 w 372433"/>
                    <a:gd name="connsiteY17" fmla="*/ 2641 h 169775"/>
                    <a:gd name="connsiteX18" fmla="*/ 317716 w 372433"/>
                    <a:gd name="connsiteY18" fmla="*/ 124897 h 169775"/>
                    <a:gd name="connsiteX19" fmla="*/ 314753 w 372433"/>
                    <a:gd name="connsiteY19" fmla="*/ 126067 h 169775"/>
                    <a:gd name="connsiteX20" fmla="*/ 283353 w 372433"/>
                    <a:gd name="connsiteY20" fmla="*/ 127951 h 169775"/>
                    <a:gd name="connsiteX21" fmla="*/ 225435 w 372433"/>
                    <a:gd name="connsiteY21" fmla="*/ 149366 h 169775"/>
                    <a:gd name="connsiteX22" fmla="*/ 221265 w 372433"/>
                    <a:gd name="connsiteY22" fmla="*/ 153206 h 169775"/>
                    <a:gd name="connsiteX23" fmla="*/ 159708 w 372433"/>
                    <a:gd name="connsiteY23" fmla="*/ 149311 h 169775"/>
                    <a:gd name="connsiteX24" fmla="*/ 77229 w 372433"/>
                    <a:gd name="connsiteY24" fmla="*/ 150189 h 169775"/>
                    <a:gd name="connsiteX25" fmla="*/ 62196 w 372433"/>
                    <a:gd name="connsiteY25" fmla="*/ 155840 h 169775"/>
                    <a:gd name="connsiteX26" fmla="*/ 13294 w 372433"/>
                    <a:gd name="connsiteY26" fmla="*/ 169775 h 169775"/>
                    <a:gd name="connsiteX27" fmla="*/ 13020 w 372433"/>
                    <a:gd name="connsiteY27" fmla="*/ 160650 h 169775"/>
                    <a:gd name="connsiteX28" fmla="*/ 58831 w 372433"/>
                    <a:gd name="connsiteY28" fmla="*/ 147318 h 169775"/>
                    <a:gd name="connsiteX29" fmla="*/ 74376 w 372433"/>
                    <a:gd name="connsiteY29" fmla="*/ 141484 h 169775"/>
                    <a:gd name="connsiteX30" fmla="*/ 160896 w 372433"/>
                    <a:gd name="connsiteY30" fmla="*/ 140222 h 169775"/>
                    <a:gd name="connsiteX31" fmla="*/ 217004 w 372433"/>
                    <a:gd name="connsiteY31" fmla="*/ 144282 h 169775"/>
                    <a:gd name="connsiteX32" fmla="*/ 282219 w 372433"/>
                    <a:gd name="connsiteY32" fmla="*/ 118861 h 169775"/>
                    <a:gd name="connsiteX33" fmla="*/ 312815 w 372433"/>
                    <a:gd name="connsiteY33" fmla="*/ 116941 h 169775"/>
                    <a:gd name="connsiteX34" fmla="*/ 353688 w 372433"/>
                    <a:gd name="connsiteY34" fmla="*/ 9444 h 169775"/>
                    <a:gd name="connsiteX35" fmla="*/ 334376 w 372433"/>
                    <a:gd name="connsiteY35" fmla="*/ 11163 h 169775"/>
                    <a:gd name="connsiteX36" fmla="*/ 321502 w 372433"/>
                    <a:gd name="connsiteY36" fmla="*/ 12864 h 169775"/>
                    <a:gd name="connsiteX37" fmla="*/ 321502 w 372433"/>
                    <a:gd name="connsiteY37" fmla="*/ 12864 h 169775"/>
                    <a:gd name="connsiteX38" fmla="*/ 321502 w 372433"/>
                    <a:gd name="connsiteY38" fmla="*/ 12864 h 169775"/>
                    <a:gd name="connsiteX39" fmla="*/ 288181 w 372433"/>
                    <a:gd name="connsiteY39" fmla="*/ 19869 h 169775"/>
                    <a:gd name="connsiteX40" fmla="*/ 216108 w 372433"/>
                    <a:gd name="connsiteY40" fmla="*/ 34334 h 169775"/>
                    <a:gd name="connsiteX41" fmla="*/ 183043 w 372433"/>
                    <a:gd name="connsiteY41" fmla="*/ 37590 h 169775"/>
                    <a:gd name="connsiteX42" fmla="*/ 52522 w 372433"/>
                    <a:gd name="connsiteY42" fmla="*/ 65022 h 169775"/>
                    <a:gd name="connsiteX43" fmla="*/ 27540 w 372433"/>
                    <a:gd name="connsiteY43" fmla="*/ 123836 h 169775"/>
                    <a:gd name="connsiteX44" fmla="*/ 13020 w 372433"/>
                    <a:gd name="connsiteY44" fmla="*/ 160650 h 169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372433" h="169775">
                      <a:moveTo>
                        <a:pt x="13294" y="169775"/>
                      </a:moveTo>
                      <a:cubicBezTo>
                        <a:pt x="8887" y="169775"/>
                        <a:pt x="5119" y="168952"/>
                        <a:pt x="2138" y="167069"/>
                      </a:cubicBezTo>
                      <a:cubicBezTo>
                        <a:pt x="639" y="166136"/>
                        <a:pt x="-184" y="164399"/>
                        <a:pt x="35" y="162643"/>
                      </a:cubicBezTo>
                      <a:cubicBezTo>
                        <a:pt x="255" y="160887"/>
                        <a:pt x="1462" y="159406"/>
                        <a:pt x="3144" y="158857"/>
                      </a:cubicBezTo>
                      <a:cubicBezTo>
                        <a:pt x="3546" y="158729"/>
                        <a:pt x="3821" y="158601"/>
                        <a:pt x="3985" y="158528"/>
                      </a:cubicBezTo>
                      <a:cubicBezTo>
                        <a:pt x="9271" y="146696"/>
                        <a:pt x="13989" y="134041"/>
                        <a:pt x="19000" y="120636"/>
                      </a:cubicBezTo>
                      <a:cubicBezTo>
                        <a:pt x="27796" y="97081"/>
                        <a:pt x="36885" y="72739"/>
                        <a:pt x="50035" y="50958"/>
                      </a:cubicBezTo>
                      <a:cubicBezTo>
                        <a:pt x="51260" y="48946"/>
                        <a:pt x="53802" y="48178"/>
                        <a:pt x="55923" y="49202"/>
                      </a:cubicBezTo>
                      <a:cubicBezTo>
                        <a:pt x="57533" y="49971"/>
                        <a:pt x="58502" y="51562"/>
                        <a:pt x="58520" y="53262"/>
                      </a:cubicBezTo>
                      <a:cubicBezTo>
                        <a:pt x="80100" y="46112"/>
                        <a:pt x="122546" y="34334"/>
                        <a:pt x="182202" y="28482"/>
                      </a:cubicBezTo>
                      <a:lnTo>
                        <a:pt x="215267" y="25227"/>
                      </a:lnTo>
                      <a:cubicBezTo>
                        <a:pt x="239443" y="22850"/>
                        <a:pt x="265248" y="16284"/>
                        <a:pt x="285986" y="10999"/>
                      </a:cubicBezTo>
                      <a:cubicBezTo>
                        <a:pt x="301970" y="6939"/>
                        <a:pt x="314589" y="3720"/>
                        <a:pt x="321556" y="3720"/>
                      </a:cubicBezTo>
                      <a:lnTo>
                        <a:pt x="321556" y="3720"/>
                      </a:lnTo>
                      <a:cubicBezTo>
                        <a:pt x="321556" y="3720"/>
                        <a:pt x="321556" y="3720"/>
                        <a:pt x="321556" y="3720"/>
                      </a:cubicBezTo>
                      <a:cubicBezTo>
                        <a:pt x="324044" y="3720"/>
                        <a:pt x="328305" y="2970"/>
                        <a:pt x="332840" y="2166"/>
                      </a:cubicBezTo>
                      <a:cubicBezTo>
                        <a:pt x="342716" y="410"/>
                        <a:pt x="352939" y="-1400"/>
                        <a:pt x="358645" y="1617"/>
                      </a:cubicBezTo>
                      <a:cubicBezTo>
                        <a:pt x="359138" y="1873"/>
                        <a:pt x="359577" y="2221"/>
                        <a:pt x="359943" y="2641"/>
                      </a:cubicBezTo>
                      <a:cubicBezTo>
                        <a:pt x="398476" y="46551"/>
                        <a:pt x="337357" y="107322"/>
                        <a:pt x="317716" y="124897"/>
                      </a:cubicBezTo>
                      <a:cubicBezTo>
                        <a:pt x="316893" y="125628"/>
                        <a:pt x="315851" y="126049"/>
                        <a:pt x="314753" y="126067"/>
                      </a:cubicBezTo>
                      <a:cubicBezTo>
                        <a:pt x="305426" y="126250"/>
                        <a:pt x="294399" y="126616"/>
                        <a:pt x="283353" y="127951"/>
                      </a:cubicBezTo>
                      <a:cubicBezTo>
                        <a:pt x="259560" y="130822"/>
                        <a:pt x="241034" y="137662"/>
                        <a:pt x="225435" y="149366"/>
                      </a:cubicBezTo>
                      <a:cubicBezTo>
                        <a:pt x="225106" y="151432"/>
                        <a:pt x="223405" y="153042"/>
                        <a:pt x="221265" y="153206"/>
                      </a:cubicBezTo>
                      <a:cubicBezTo>
                        <a:pt x="200526" y="154779"/>
                        <a:pt x="179788" y="151999"/>
                        <a:pt x="159708" y="149311"/>
                      </a:cubicBezTo>
                      <a:cubicBezTo>
                        <a:pt x="130922" y="145452"/>
                        <a:pt x="103728" y="141795"/>
                        <a:pt x="77229" y="150189"/>
                      </a:cubicBezTo>
                      <a:cubicBezTo>
                        <a:pt x="73114" y="151560"/>
                        <a:pt x="67810" y="153645"/>
                        <a:pt x="62196" y="155840"/>
                      </a:cubicBezTo>
                      <a:cubicBezTo>
                        <a:pt x="42280" y="163612"/>
                        <a:pt x="25327" y="169775"/>
                        <a:pt x="13294" y="169775"/>
                      </a:cubicBezTo>
                      <a:close/>
                      <a:moveTo>
                        <a:pt x="13020" y="160650"/>
                      </a:moveTo>
                      <a:cubicBezTo>
                        <a:pt x="24431" y="160796"/>
                        <a:pt x="45408" y="152566"/>
                        <a:pt x="58831" y="147318"/>
                      </a:cubicBezTo>
                      <a:cubicBezTo>
                        <a:pt x="64574" y="145068"/>
                        <a:pt x="69987" y="142947"/>
                        <a:pt x="74376" y="141484"/>
                      </a:cubicBezTo>
                      <a:cubicBezTo>
                        <a:pt x="102905" y="132450"/>
                        <a:pt x="132385" y="136400"/>
                        <a:pt x="160896" y="140222"/>
                      </a:cubicBezTo>
                      <a:cubicBezTo>
                        <a:pt x="179331" y="142691"/>
                        <a:pt x="198332" y="145233"/>
                        <a:pt x="217004" y="144282"/>
                      </a:cubicBezTo>
                      <a:cubicBezTo>
                        <a:pt x="234542" y="130200"/>
                        <a:pt x="255281" y="122117"/>
                        <a:pt x="282219" y="118861"/>
                      </a:cubicBezTo>
                      <a:cubicBezTo>
                        <a:pt x="292991" y="117563"/>
                        <a:pt x="303634" y="117142"/>
                        <a:pt x="312815" y="116941"/>
                      </a:cubicBezTo>
                      <a:cubicBezTo>
                        <a:pt x="327884" y="103207"/>
                        <a:pt x="385071" y="46880"/>
                        <a:pt x="353688" y="9444"/>
                      </a:cubicBezTo>
                      <a:cubicBezTo>
                        <a:pt x="350086" y="8384"/>
                        <a:pt x="340338" y="10103"/>
                        <a:pt x="334376" y="11163"/>
                      </a:cubicBezTo>
                      <a:cubicBezTo>
                        <a:pt x="329237" y="12078"/>
                        <a:pt x="324793" y="12864"/>
                        <a:pt x="321502" y="12864"/>
                      </a:cubicBezTo>
                      <a:cubicBezTo>
                        <a:pt x="321502" y="12864"/>
                        <a:pt x="321502" y="12864"/>
                        <a:pt x="321502" y="12864"/>
                      </a:cubicBezTo>
                      <a:cubicBezTo>
                        <a:pt x="321502" y="12864"/>
                        <a:pt x="321502" y="12864"/>
                        <a:pt x="321502" y="12864"/>
                      </a:cubicBezTo>
                      <a:cubicBezTo>
                        <a:pt x="315686" y="12864"/>
                        <a:pt x="302939" y="16101"/>
                        <a:pt x="288181" y="19869"/>
                      </a:cubicBezTo>
                      <a:cubicBezTo>
                        <a:pt x="267150" y="25227"/>
                        <a:pt x="240979" y="31884"/>
                        <a:pt x="216108" y="34334"/>
                      </a:cubicBezTo>
                      <a:lnTo>
                        <a:pt x="183043" y="37590"/>
                      </a:lnTo>
                      <a:cubicBezTo>
                        <a:pt x="114390" y="44320"/>
                        <a:pt x="69072" y="58932"/>
                        <a:pt x="52522" y="65022"/>
                      </a:cubicBezTo>
                      <a:cubicBezTo>
                        <a:pt x="42536" y="83675"/>
                        <a:pt x="34929" y="104048"/>
                        <a:pt x="27540" y="123836"/>
                      </a:cubicBezTo>
                      <a:cubicBezTo>
                        <a:pt x="22731" y="136711"/>
                        <a:pt x="18159" y="148945"/>
                        <a:pt x="13020" y="16065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41" name="Graphic 4">
                <a:extLst>
                  <a:ext uri="{FF2B5EF4-FFF2-40B4-BE49-F238E27FC236}">
                    <a16:creationId xmlns:a16="http://schemas.microsoft.com/office/drawing/2014/main" id="{B774A396-EEC4-81A9-41F4-CABA652D07E8}"/>
                  </a:ext>
                </a:extLst>
              </p:cNvPr>
              <p:cNvGrpSpPr/>
              <p:nvPr/>
            </p:nvGrpSpPr>
            <p:grpSpPr>
              <a:xfrm>
                <a:off x="3245012" y="1796750"/>
                <a:ext cx="10607" cy="10853"/>
                <a:chOff x="3245012" y="1796750"/>
                <a:chExt cx="10607" cy="10853"/>
              </a:xfrm>
            </p:grpSpPr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E3BC018B-40FB-62CE-6E69-9B482FED78FC}"/>
                    </a:ext>
                  </a:extLst>
                </p:cNvPr>
                <p:cNvSpPr/>
                <p:nvPr/>
              </p:nvSpPr>
              <p:spPr>
                <a:xfrm>
                  <a:off x="3249582" y="1801331"/>
                  <a:ext cx="1481" cy="1700"/>
                </a:xfrm>
                <a:custGeom>
                  <a:avLst/>
                  <a:gdLst>
                    <a:gd name="connsiteX0" fmla="*/ 1481 w 1481"/>
                    <a:gd name="connsiteY0" fmla="*/ 1701 h 1700"/>
                    <a:gd name="connsiteX1" fmla="*/ 0 w 1481"/>
                    <a:gd name="connsiteY1" fmla="*/ 0 h 1700"/>
                    <a:gd name="connsiteX2" fmla="*/ 1481 w 1481"/>
                    <a:gd name="connsiteY2" fmla="*/ 1701 h 1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81" h="1700">
                      <a:moveTo>
                        <a:pt x="1481" y="1701"/>
                      </a:moveTo>
                      <a:cubicBezTo>
                        <a:pt x="988" y="1134"/>
                        <a:pt x="530" y="567"/>
                        <a:pt x="0" y="0"/>
                      </a:cubicBezTo>
                      <a:cubicBezTo>
                        <a:pt x="201" y="914"/>
                        <a:pt x="1262" y="1573"/>
                        <a:pt x="1481" y="1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BF1C2B2C-F29F-02D3-7533-9F36D1970BD0}"/>
                    </a:ext>
                  </a:extLst>
                </p:cNvPr>
                <p:cNvSpPr/>
                <p:nvPr/>
              </p:nvSpPr>
              <p:spPr>
                <a:xfrm>
                  <a:off x="3245012" y="1796750"/>
                  <a:ext cx="10607" cy="10853"/>
                </a:xfrm>
                <a:custGeom>
                  <a:avLst/>
                  <a:gdLst>
                    <a:gd name="connsiteX0" fmla="*/ 6051 w 10607"/>
                    <a:gd name="connsiteY0" fmla="*/ 10853 h 10853"/>
                    <a:gd name="connsiteX1" fmla="*/ 3765 w 10607"/>
                    <a:gd name="connsiteY1" fmla="*/ 10231 h 10853"/>
                    <a:gd name="connsiteX2" fmla="*/ 107 w 10607"/>
                    <a:gd name="connsiteY2" fmla="*/ 5568 h 10853"/>
                    <a:gd name="connsiteX3" fmla="*/ 2412 w 10607"/>
                    <a:gd name="connsiteY3" fmla="*/ 539 h 10853"/>
                    <a:gd name="connsiteX4" fmla="*/ 7862 w 10607"/>
                    <a:gd name="connsiteY4" fmla="*/ 1417 h 10853"/>
                    <a:gd name="connsiteX5" fmla="*/ 9032 w 10607"/>
                    <a:gd name="connsiteY5" fmla="*/ 2733 h 10853"/>
                    <a:gd name="connsiteX6" fmla="*/ 9471 w 10607"/>
                    <a:gd name="connsiteY6" fmla="*/ 3245 h 10853"/>
                    <a:gd name="connsiteX7" fmla="*/ 9562 w 10607"/>
                    <a:gd name="connsiteY7" fmla="*/ 9171 h 10853"/>
                    <a:gd name="connsiteX8" fmla="*/ 6051 w 10607"/>
                    <a:gd name="connsiteY8" fmla="*/ 10853 h 10853"/>
                    <a:gd name="connsiteX9" fmla="*/ 8374 w 10607"/>
                    <a:gd name="connsiteY9" fmla="*/ 2349 h 10853"/>
                    <a:gd name="connsiteX10" fmla="*/ 7423 w 10607"/>
                    <a:gd name="connsiteY10" fmla="*/ 3959 h 10853"/>
                    <a:gd name="connsiteX11" fmla="*/ 9032 w 10607"/>
                    <a:gd name="connsiteY11" fmla="*/ 3611 h 10853"/>
                    <a:gd name="connsiteX12" fmla="*/ 8374 w 10607"/>
                    <a:gd name="connsiteY12" fmla="*/ 2349 h 10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607" h="10853">
                      <a:moveTo>
                        <a:pt x="6051" y="10853"/>
                      </a:moveTo>
                      <a:cubicBezTo>
                        <a:pt x="5265" y="10853"/>
                        <a:pt x="4478" y="10652"/>
                        <a:pt x="3765" y="10231"/>
                      </a:cubicBezTo>
                      <a:cubicBezTo>
                        <a:pt x="2851" y="9701"/>
                        <a:pt x="693" y="8201"/>
                        <a:pt x="107" y="5568"/>
                      </a:cubicBezTo>
                      <a:cubicBezTo>
                        <a:pt x="-331" y="3556"/>
                        <a:pt x="601" y="1508"/>
                        <a:pt x="2412" y="539"/>
                      </a:cubicBezTo>
                      <a:cubicBezTo>
                        <a:pt x="4222" y="-431"/>
                        <a:pt x="6453" y="-65"/>
                        <a:pt x="7862" y="1417"/>
                      </a:cubicBezTo>
                      <a:cubicBezTo>
                        <a:pt x="8282" y="1855"/>
                        <a:pt x="8666" y="2294"/>
                        <a:pt x="9032" y="2733"/>
                      </a:cubicBezTo>
                      <a:lnTo>
                        <a:pt x="9471" y="3245"/>
                      </a:lnTo>
                      <a:cubicBezTo>
                        <a:pt x="10952" y="4928"/>
                        <a:pt x="10989" y="7433"/>
                        <a:pt x="9562" y="9171"/>
                      </a:cubicBezTo>
                      <a:cubicBezTo>
                        <a:pt x="8685" y="10268"/>
                        <a:pt x="7386" y="10853"/>
                        <a:pt x="6051" y="10853"/>
                      </a:cubicBezTo>
                      <a:close/>
                      <a:moveTo>
                        <a:pt x="8374" y="2349"/>
                      </a:moveTo>
                      <a:lnTo>
                        <a:pt x="7423" y="3959"/>
                      </a:lnTo>
                      <a:lnTo>
                        <a:pt x="9032" y="3611"/>
                      </a:lnTo>
                      <a:cubicBezTo>
                        <a:pt x="8867" y="2843"/>
                        <a:pt x="8465" y="2422"/>
                        <a:pt x="8374" y="23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44" name="Graphic 4">
                <a:extLst>
                  <a:ext uri="{FF2B5EF4-FFF2-40B4-BE49-F238E27FC236}">
                    <a16:creationId xmlns:a16="http://schemas.microsoft.com/office/drawing/2014/main" id="{A08D44E4-7440-B88F-346A-4179DFD6FAD3}"/>
                  </a:ext>
                </a:extLst>
              </p:cNvPr>
              <p:cNvGrpSpPr/>
              <p:nvPr/>
            </p:nvGrpSpPr>
            <p:grpSpPr>
              <a:xfrm>
                <a:off x="3246514" y="1798485"/>
                <a:ext cx="9234" cy="9173"/>
                <a:chOff x="3246514" y="1798485"/>
                <a:chExt cx="9234" cy="9173"/>
              </a:xfrm>
            </p:grpSpPr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7ED99B2A-9D25-1944-4D9B-3E4E7117751F}"/>
                    </a:ext>
                  </a:extLst>
                </p:cNvPr>
                <p:cNvSpPr/>
                <p:nvPr/>
              </p:nvSpPr>
              <p:spPr>
                <a:xfrm>
                  <a:off x="3251063" y="1803032"/>
                  <a:ext cx="91" cy="54"/>
                </a:xfrm>
                <a:custGeom>
                  <a:avLst/>
                  <a:gdLst>
                    <a:gd name="connsiteX0" fmla="*/ 0 w 91"/>
                    <a:gd name="connsiteY0" fmla="*/ 0 h 54"/>
                    <a:gd name="connsiteX1" fmla="*/ 18 w 91"/>
                    <a:gd name="connsiteY1" fmla="*/ 37 h 54"/>
                    <a:gd name="connsiteX2" fmla="*/ 91 w 91"/>
                    <a:gd name="connsiteY2" fmla="*/ 55 h 54"/>
                    <a:gd name="connsiteX3" fmla="*/ 0 w 91"/>
                    <a:gd name="connsiteY3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" h="54">
                      <a:moveTo>
                        <a:pt x="0" y="0"/>
                      </a:moveTo>
                      <a:cubicBezTo>
                        <a:pt x="0" y="18"/>
                        <a:pt x="18" y="18"/>
                        <a:pt x="18" y="37"/>
                      </a:cubicBezTo>
                      <a:cubicBezTo>
                        <a:pt x="37" y="55"/>
                        <a:pt x="55" y="55"/>
                        <a:pt x="91" y="55"/>
                      </a:cubicBezTo>
                      <a:cubicBezTo>
                        <a:pt x="91" y="55"/>
                        <a:pt x="37" y="18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F811BFD5-49BF-D0FD-DD7B-B44C3DD99535}"/>
                    </a:ext>
                  </a:extLst>
                </p:cNvPr>
                <p:cNvSpPr/>
                <p:nvPr/>
              </p:nvSpPr>
              <p:spPr>
                <a:xfrm>
                  <a:off x="3246514" y="1798485"/>
                  <a:ext cx="9234" cy="9173"/>
                </a:xfrm>
                <a:custGeom>
                  <a:avLst/>
                  <a:gdLst>
                    <a:gd name="connsiteX0" fmla="*/ 4641 w 9234"/>
                    <a:gd name="connsiteY0" fmla="*/ 9173 h 9173"/>
                    <a:gd name="connsiteX1" fmla="*/ 2776 w 9234"/>
                    <a:gd name="connsiteY1" fmla="*/ 8771 h 9173"/>
                    <a:gd name="connsiteX2" fmla="*/ 2172 w 9234"/>
                    <a:gd name="connsiteY2" fmla="*/ 8460 h 9173"/>
                    <a:gd name="connsiteX3" fmla="*/ 1368 w 9234"/>
                    <a:gd name="connsiteY3" fmla="*/ 7820 h 9173"/>
                    <a:gd name="connsiteX4" fmla="*/ 1002 w 9234"/>
                    <a:gd name="connsiteY4" fmla="*/ 7417 h 9173"/>
                    <a:gd name="connsiteX5" fmla="*/ 1112 w 9234"/>
                    <a:gd name="connsiteY5" fmla="*/ 1584 h 9173"/>
                    <a:gd name="connsiteX6" fmla="*/ 6872 w 9234"/>
                    <a:gd name="connsiteY6" fmla="*/ 614 h 9173"/>
                    <a:gd name="connsiteX7" fmla="*/ 7074 w 9234"/>
                    <a:gd name="connsiteY7" fmla="*/ 742 h 9173"/>
                    <a:gd name="connsiteX8" fmla="*/ 7074 w 9234"/>
                    <a:gd name="connsiteY8" fmla="*/ 742 h 9173"/>
                    <a:gd name="connsiteX9" fmla="*/ 7129 w 9234"/>
                    <a:gd name="connsiteY9" fmla="*/ 779 h 9173"/>
                    <a:gd name="connsiteX10" fmla="*/ 8518 w 9234"/>
                    <a:gd name="connsiteY10" fmla="*/ 7070 h 9173"/>
                    <a:gd name="connsiteX11" fmla="*/ 4641 w 9234"/>
                    <a:gd name="connsiteY11" fmla="*/ 9173 h 9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34" h="9173">
                      <a:moveTo>
                        <a:pt x="4641" y="9173"/>
                      </a:moveTo>
                      <a:cubicBezTo>
                        <a:pt x="4001" y="9173"/>
                        <a:pt x="3379" y="9045"/>
                        <a:pt x="2776" y="8771"/>
                      </a:cubicBezTo>
                      <a:cubicBezTo>
                        <a:pt x="2557" y="8679"/>
                        <a:pt x="2355" y="8570"/>
                        <a:pt x="2172" y="8460"/>
                      </a:cubicBezTo>
                      <a:cubicBezTo>
                        <a:pt x="1880" y="8277"/>
                        <a:pt x="1606" y="8058"/>
                        <a:pt x="1368" y="7820"/>
                      </a:cubicBezTo>
                      <a:cubicBezTo>
                        <a:pt x="1240" y="7710"/>
                        <a:pt x="1112" y="7545"/>
                        <a:pt x="1002" y="7417"/>
                      </a:cubicBezTo>
                      <a:cubicBezTo>
                        <a:pt x="-370" y="5698"/>
                        <a:pt x="-333" y="3248"/>
                        <a:pt x="1112" y="1584"/>
                      </a:cubicBezTo>
                      <a:cubicBezTo>
                        <a:pt x="2538" y="-81"/>
                        <a:pt x="4970" y="-483"/>
                        <a:pt x="6872" y="614"/>
                      </a:cubicBezTo>
                      <a:cubicBezTo>
                        <a:pt x="6909" y="633"/>
                        <a:pt x="7000" y="706"/>
                        <a:pt x="7074" y="742"/>
                      </a:cubicBezTo>
                      <a:cubicBezTo>
                        <a:pt x="7074" y="742"/>
                        <a:pt x="7074" y="742"/>
                        <a:pt x="7074" y="742"/>
                      </a:cubicBezTo>
                      <a:cubicBezTo>
                        <a:pt x="7092" y="761"/>
                        <a:pt x="7110" y="761"/>
                        <a:pt x="7129" y="779"/>
                      </a:cubicBezTo>
                      <a:cubicBezTo>
                        <a:pt x="9250" y="2132"/>
                        <a:pt x="9872" y="4949"/>
                        <a:pt x="8518" y="7070"/>
                      </a:cubicBezTo>
                      <a:cubicBezTo>
                        <a:pt x="7622" y="8423"/>
                        <a:pt x="6141" y="9173"/>
                        <a:pt x="4641" y="917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47" name="Graphic 4">
              <a:extLst>
                <a:ext uri="{FF2B5EF4-FFF2-40B4-BE49-F238E27FC236}">
                  <a16:creationId xmlns:a16="http://schemas.microsoft.com/office/drawing/2014/main" id="{E7C8E6C7-D6F1-591D-5471-2F62C7F51F63}"/>
                </a:ext>
              </a:extLst>
            </p:cNvPr>
            <p:cNvGrpSpPr/>
            <p:nvPr/>
          </p:nvGrpSpPr>
          <p:grpSpPr>
            <a:xfrm>
              <a:off x="2990443" y="1346691"/>
              <a:ext cx="235507" cy="485637"/>
              <a:chOff x="2990443" y="1346691"/>
              <a:chExt cx="235507" cy="485637"/>
            </a:xfrm>
          </p:grpSpPr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BCD507E0-51CF-0A70-0956-AA5BAFFC9BEB}"/>
                  </a:ext>
                </a:extLst>
              </p:cNvPr>
              <p:cNvSpPr/>
              <p:nvPr/>
            </p:nvSpPr>
            <p:spPr>
              <a:xfrm>
                <a:off x="2995013" y="1351274"/>
                <a:ext cx="226347" cy="476465"/>
              </a:xfrm>
              <a:custGeom>
                <a:avLst/>
                <a:gdLst>
                  <a:gd name="connsiteX0" fmla="*/ 116367 w 226347"/>
                  <a:gd name="connsiteY0" fmla="*/ 3830 h 476465"/>
                  <a:gd name="connsiteX1" fmla="*/ 175949 w 226347"/>
                  <a:gd name="connsiteY1" fmla="*/ 5677 h 476465"/>
                  <a:gd name="connsiteX2" fmla="*/ 178838 w 226347"/>
                  <a:gd name="connsiteY2" fmla="*/ 43991 h 476465"/>
                  <a:gd name="connsiteX3" fmla="*/ 190817 w 226347"/>
                  <a:gd name="connsiteY3" fmla="*/ 115972 h 476465"/>
                  <a:gd name="connsiteX4" fmla="*/ 196761 w 226347"/>
                  <a:gd name="connsiteY4" fmla="*/ 151085 h 476465"/>
                  <a:gd name="connsiteX5" fmla="*/ 212799 w 226347"/>
                  <a:gd name="connsiteY5" fmla="*/ 197116 h 476465"/>
                  <a:gd name="connsiteX6" fmla="*/ 220407 w 226347"/>
                  <a:gd name="connsiteY6" fmla="*/ 236801 h 476465"/>
                  <a:gd name="connsiteX7" fmla="*/ 225711 w 226347"/>
                  <a:gd name="connsiteY7" fmla="*/ 366499 h 476465"/>
                  <a:gd name="connsiteX8" fmla="*/ 222492 w 226347"/>
                  <a:gd name="connsiteY8" fmla="*/ 454666 h 476465"/>
                  <a:gd name="connsiteX9" fmla="*/ 115470 w 226347"/>
                  <a:gd name="connsiteY9" fmla="*/ 476465 h 476465"/>
                  <a:gd name="connsiteX10" fmla="*/ 115288 w 226347"/>
                  <a:gd name="connsiteY10" fmla="*/ 475898 h 476465"/>
                  <a:gd name="connsiteX11" fmla="*/ 94183 w 226347"/>
                  <a:gd name="connsiteY11" fmla="*/ 411342 h 476465"/>
                  <a:gd name="connsiteX12" fmla="*/ 62362 w 226347"/>
                  <a:gd name="connsiteY12" fmla="*/ 267817 h 476465"/>
                  <a:gd name="connsiteX13" fmla="*/ 39776 w 226347"/>
                  <a:gd name="connsiteY13" fmla="*/ 140478 h 476465"/>
                  <a:gd name="connsiteX14" fmla="*/ 19605 w 226347"/>
                  <a:gd name="connsiteY14" fmla="*/ 107322 h 476465"/>
                  <a:gd name="connsiteX15" fmla="*/ 5048 w 226347"/>
                  <a:gd name="connsiteY15" fmla="*/ 76690 h 476465"/>
                  <a:gd name="connsiteX16" fmla="*/ 0 w 226347"/>
                  <a:gd name="connsiteY16" fmla="*/ 69338 h 476465"/>
                  <a:gd name="connsiteX17" fmla="*/ 116367 w 226347"/>
                  <a:gd name="connsiteY17" fmla="*/ 3830 h 47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6347" h="476465">
                    <a:moveTo>
                      <a:pt x="116367" y="3830"/>
                    </a:moveTo>
                    <a:cubicBezTo>
                      <a:pt x="133557" y="-1345"/>
                      <a:pt x="156637" y="-1784"/>
                      <a:pt x="175949" y="5677"/>
                    </a:cubicBezTo>
                    <a:cubicBezTo>
                      <a:pt x="176790" y="18460"/>
                      <a:pt x="177723" y="31226"/>
                      <a:pt x="178838" y="43991"/>
                    </a:cubicBezTo>
                    <a:cubicBezTo>
                      <a:pt x="180960" y="68259"/>
                      <a:pt x="186208" y="92088"/>
                      <a:pt x="190817" y="115972"/>
                    </a:cubicBezTo>
                    <a:cubicBezTo>
                      <a:pt x="193048" y="127567"/>
                      <a:pt x="194127" y="139618"/>
                      <a:pt x="196761" y="151085"/>
                    </a:cubicBezTo>
                    <a:cubicBezTo>
                      <a:pt x="200382" y="166831"/>
                      <a:pt x="208776" y="181297"/>
                      <a:pt x="212799" y="197116"/>
                    </a:cubicBezTo>
                    <a:cubicBezTo>
                      <a:pt x="216109" y="210174"/>
                      <a:pt x="218523" y="223469"/>
                      <a:pt x="220407" y="236801"/>
                    </a:cubicBezTo>
                    <a:cubicBezTo>
                      <a:pt x="226442" y="279686"/>
                      <a:pt x="227155" y="323285"/>
                      <a:pt x="225711" y="366499"/>
                    </a:cubicBezTo>
                    <a:cubicBezTo>
                      <a:pt x="224504" y="402618"/>
                      <a:pt x="223443" y="431532"/>
                      <a:pt x="222492" y="454666"/>
                    </a:cubicBezTo>
                    <a:cubicBezTo>
                      <a:pt x="187214" y="462438"/>
                      <a:pt x="151882" y="472387"/>
                      <a:pt x="115470" y="476465"/>
                    </a:cubicBezTo>
                    <a:lnTo>
                      <a:pt x="115288" y="475898"/>
                    </a:lnTo>
                    <a:lnTo>
                      <a:pt x="94183" y="411342"/>
                    </a:lnTo>
                    <a:cubicBezTo>
                      <a:pt x="77980" y="365128"/>
                      <a:pt x="64026" y="317104"/>
                      <a:pt x="62362" y="267817"/>
                    </a:cubicBezTo>
                    <a:cubicBezTo>
                      <a:pt x="60991" y="227438"/>
                      <a:pt x="61539" y="176103"/>
                      <a:pt x="39776" y="140478"/>
                    </a:cubicBezTo>
                    <a:cubicBezTo>
                      <a:pt x="33028" y="129432"/>
                      <a:pt x="26024" y="118569"/>
                      <a:pt x="19605" y="107322"/>
                    </a:cubicBezTo>
                    <a:cubicBezTo>
                      <a:pt x="14301" y="98032"/>
                      <a:pt x="10918" y="85175"/>
                      <a:pt x="5048" y="76690"/>
                    </a:cubicBezTo>
                    <a:cubicBezTo>
                      <a:pt x="3365" y="74239"/>
                      <a:pt x="1683" y="71788"/>
                      <a:pt x="0" y="69338"/>
                    </a:cubicBezTo>
                    <a:cubicBezTo>
                      <a:pt x="30523" y="36474"/>
                      <a:pt x="76865" y="18424"/>
                      <a:pt x="116367" y="3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C426CF25-6DB4-1D6C-201D-FCC34931CE5F}"/>
                  </a:ext>
                </a:extLst>
              </p:cNvPr>
              <p:cNvSpPr/>
              <p:nvPr/>
            </p:nvSpPr>
            <p:spPr>
              <a:xfrm>
                <a:off x="2990443" y="1346691"/>
                <a:ext cx="235507" cy="485637"/>
              </a:xfrm>
              <a:custGeom>
                <a:avLst/>
                <a:gdLst>
                  <a:gd name="connsiteX0" fmla="*/ 120041 w 235507"/>
                  <a:gd name="connsiteY0" fmla="*/ 485638 h 485637"/>
                  <a:gd name="connsiteX1" fmla="*/ 115688 w 235507"/>
                  <a:gd name="connsiteY1" fmla="*/ 482474 h 485637"/>
                  <a:gd name="connsiteX2" fmla="*/ 94401 w 235507"/>
                  <a:gd name="connsiteY2" fmla="*/ 417351 h 485637"/>
                  <a:gd name="connsiteX3" fmla="*/ 62360 w 235507"/>
                  <a:gd name="connsiteY3" fmla="*/ 272546 h 485637"/>
                  <a:gd name="connsiteX4" fmla="*/ 62031 w 235507"/>
                  <a:gd name="connsiteY4" fmla="*/ 261518 h 485637"/>
                  <a:gd name="connsiteX5" fmla="*/ 40451 w 235507"/>
                  <a:gd name="connsiteY5" fmla="*/ 147438 h 485637"/>
                  <a:gd name="connsiteX6" fmla="*/ 34087 w 235507"/>
                  <a:gd name="connsiteY6" fmla="*/ 137142 h 485637"/>
                  <a:gd name="connsiteX7" fmla="*/ 20206 w 235507"/>
                  <a:gd name="connsiteY7" fmla="*/ 114172 h 485637"/>
                  <a:gd name="connsiteX8" fmla="*/ 13659 w 235507"/>
                  <a:gd name="connsiteY8" fmla="*/ 99907 h 485637"/>
                  <a:gd name="connsiteX9" fmla="*/ 5869 w 235507"/>
                  <a:gd name="connsiteY9" fmla="*/ 83869 h 485637"/>
                  <a:gd name="connsiteX10" fmla="*/ 803 w 235507"/>
                  <a:gd name="connsiteY10" fmla="*/ 76499 h 485637"/>
                  <a:gd name="connsiteX11" fmla="*/ 1224 w 235507"/>
                  <a:gd name="connsiteY11" fmla="*/ 70793 h 485637"/>
                  <a:gd name="connsiteX12" fmla="*/ 119364 w 235507"/>
                  <a:gd name="connsiteY12" fmla="*/ 4115 h 485637"/>
                  <a:gd name="connsiteX13" fmla="*/ 119638 w 235507"/>
                  <a:gd name="connsiteY13" fmla="*/ 4023 h 485637"/>
                  <a:gd name="connsiteX14" fmla="*/ 182183 w 235507"/>
                  <a:gd name="connsiteY14" fmla="*/ 5998 h 485637"/>
                  <a:gd name="connsiteX15" fmla="*/ 185091 w 235507"/>
                  <a:gd name="connsiteY15" fmla="*/ 9967 h 485637"/>
                  <a:gd name="connsiteX16" fmla="*/ 187981 w 235507"/>
                  <a:gd name="connsiteY16" fmla="*/ 48171 h 485637"/>
                  <a:gd name="connsiteX17" fmla="*/ 197527 w 235507"/>
                  <a:gd name="connsiteY17" fmla="*/ 107607 h 485637"/>
                  <a:gd name="connsiteX18" fmla="*/ 199886 w 235507"/>
                  <a:gd name="connsiteY18" fmla="*/ 119677 h 485637"/>
                  <a:gd name="connsiteX19" fmla="*/ 202373 w 235507"/>
                  <a:gd name="connsiteY19" fmla="*/ 134911 h 485637"/>
                  <a:gd name="connsiteX20" fmla="*/ 205812 w 235507"/>
                  <a:gd name="connsiteY20" fmla="*/ 154625 h 485637"/>
                  <a:gd name="connsiteX21" fmla="*/ 213803 w 235507"/>
                  <a:gd name="connsiteY21" fmla="*/ 177759 h 485637"/>
                  <a:gd name="connsiteX22" fmla="*/ 221832 w 235507"/>
                  <a:gd name="connsiteY22" fmla="*/ 200565 h 485637"/>
                  <a:gd name="connsiteX23" fmla="*/ 229531 w 235507"/>
                  <a:gd name="connsiteY23" fmla="*/ 240743 h 485637"/>
                  <a:gd name="connsiteX24" fmla="*/ 234871 w 235507"/>
                  <a:gd name="connsiteY24" fmla="*/ 371228 h 485637"/>
                  <a:gd name="connsiteX25" fmla="*/ 231652 w 235507"/>
                  <a:gd name="connsiteY25" fmla="*/ 459431 h 485637"/>
                  <a:gd name="connsiteX26" fmla="*/ 228068 w 235507"/>
                  <a:gd name="connsiteY26" fmla="*/ 463711 h 485637"/>
                  <a:gd name="connsiteX27" fmla="*/ 200599 w 235507"/>
                  <a:gd name="connsiteY27" fmla="*/ 470056 h 485637"/>
                  <a:gd name="connsiteX28" fmla="*/ 120571 w 235507"/>
                  <a:gd name="connsiteY28" fmla="*/ 485583 h 485637"/>
                  <a:gd name="connsiteX29" fmla="*/ 120041 w 235507"/>
                  <a:gd name="connsiteY29" fmla="*/ 485638 h 485637"/>
                  <a:gd name="connsiteX30" fmla="*/ 10422 w 235507"/>
                  <a:gd name="connsiteY30" fmla="*/ 74396 h 485637"/>
                  <a:gd name="connsiteX31" fmla="*/ 13367 w 235507"/>
                  <a:gd name="connsiteY31" fmla="*/ 78675 h 485637"/>
                  <a:gd name="connsiteX32" fmla="*/ 22109 w 235507"/>
                  <a:gd name="connsiteY32" fmla="*/ 96451 h 485637"/>
                  <a:gd name="connsiteX33" fmla="*/ 28144 w 235507"/>
                  <a:gd name="connsiteY33" fmla="*/ 109637 h 485637"/>
                  <a:gd name="connsiteX34" fmla="*/ 41860 w 235507"/>
                  <a:gd name="connsiteY34" fmla="*/ 132314 h 485637"/>
                  <a:gd name="connsiteX35" fmla="*/ 48260 w 235507"/>
                  <a:gd name="connsiteY35" fmla="*/ 142683 h 485637"/>
                  <a:gd name="connsiteX36" fmla="*/ 71175 w 235507"/>
                  <a:gd name="connsiteY36" fmla="*/ 261281 h 485637"/>
                  <a:gd name="connsiteX37" fmla="*/ 71504 w 235507"/>
                  <a:gd name="connsiteY37" fmla="*/ 272253 h 485637"/>
                  <a:gd name="connsiteX38" fmla="*/ 103069 w 235507"/>
                  <a:gd name="connsiteY38" fmla="*/ 414424 h 485637"/>
                  <a:gd name="connsiteX39" fmla="*/ 123241 w 235507"/>
                  <a:gd name="connsiteY39" fmla="*/ 476092 h 485637"/>
                  <a:gd name="connsiteX40" fmla="*/ 198496 w 235507"/>
                  <a:gd name="connsiteY40" fmla="*/ 461187 h 485637"/>
                  <a:gd name="connsiteX41" fmla="*/ 222655 w 235507"/>
                  <a:gd name="connsiteY41" fmla="*/ 455572 h 485637"/>
                  <a:gd name="connsiteX42" fmla="*/ 225727 w 235507"/>
                  <a:gd name="connsiteY42" fmla="*/ 370954 h 485637"/>
                  <a:gd name="connsiteX43" fmla="*/ 220460 w 235507"/>
                  <a:gd name="connsiteY43" fmla="*/ 242042 h 485637"/>
                  <a:gd name="connsiteX44" fmla="*/ 212962 w 235507"/>
                  <a:gd name="connsiteY44" fmla="*/ 202851 h 485637"/>
                  <a:gd name="connsiteX45" fmla="*/ 205318 w 235507"/>
                  <a:gd name="connsiteY45" fmla="*/ 181216 h 485637"/>
                  <a:gd name="connsiteX46" fmla="*/ 196905 w 235507"/>
                  <a:gd name="connsiteY46" fmla="*/ 156710 h 485637"/>
                  <a:gd name="connsiteX47" fmla="*/ 193339 w 235507"/>
                  <a:gd name="connsiteY47" fmla="*/ 136282 h 485637"/>
                  <a:gd name="connsiteX48" fmla="*/ 190925 w 235507"/>
                  <a:gd name="connsiteY48" fmla="*/ 121432 h 485637"/>
                  <a:gd name="connsiteX49" fmla="*/ 188566 w 235507"/>
                  <a:gd name="connsiteY49" fmla="*/ 109399 h 485637"/>
                  <a:gd name="connsiteX50" fmla="*/ 178873 w 235507"/>
                  <a:gd name="connsiteY50" fmla="*/ 48994 h 485637"/>
                  <a:gd name="connsiteX51" fmla="*/ 176167 w 235507"/>
                  <a:gd name="connsiteY51" fmla="*/ 13570 h 485637"/>
                  <a:gd name="connsiteX52" fmla="*/ 122400 w 235507"/>
                  <a:gd name="connsiteY52" fmla="*/ 12783 h 485637"/>
                  <a:gd name="connsiteX53" fmla="*/ 10422 w 235507"/>
                  <a:gd name="connsiteY53" fmla="*/ 74396 h 485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35507" h="485637">
                    <a:moveTo>
                      <a:pt x="120041" y="485638"/>
                    </a:moveTo>
                    <a:cubicBezTo>
                      <a:pt x="118084" y="485638"/>
                      <a:pt x="116310" y="484376"/>
                      <a:pt x="115688" y="482474"/>
                    </a:cubicBezTo>
                    <a:lnTo>
                      <a:pt x="94401" y="417351"/>
                    </a:lnTo>
                    <a:cubicBezTo>
                      <a:pt x="79569" y="375050"/>
                      <a:pt x="64116" y="324685"/>
                      <a:pt x="62360" y="272546"/>
                    </a:cubicBezTo>
                    <a:cubicBezTo>
                      <a:pt x="62232" y="268943"/>
                      <a:pt x="62141" y="265267"/>
                      <a:pt x="62031" y="261518"/>
                    </a:cubicBezTo>
                    <a:cubicBezTo>
                      <a:pt x="60916" y="222766"/>
                      <a:pt x="59654" y="178857"/>
                      <a:pt x="40451" y="147438"/>
                    </a:cubicBezTo>
                    <a:cubicBezTo>
                      <a:pt x="38348" y="144000"/>
                      <a:pt x="36227" y="140562"/>
                      <a:pt x="34087" y="137142"/>
                    </a:cubicBezTo>
                    <a:cubicBezTo>
                      <a:pt x="29460" y="129680"/>
                      <a:pt x="24669" y="121963"/>
                      <a:pt x="20206" y="114172"/>
                    </a:cubicBezTo>
                    <a:cubicBezTo>
                      <a:pt x="17719" y="109801"/>
                      <a:pt x="15653" y="104772"/>
                      <a:pt x="13659" y="99907"/>
                    </a:cubicBezTo>
                    <a:cubicBezTo>
                      <a:pt x="11300" y="94147"/>
                      <a:pt x="8850" y="88185"/>
                      <a:pt x="5869" y="83869"/>
                    </a:cubicBezTo>
                    <a:lnTo>
                      <a:pt x="803" y="76499"/>
                    </a:lnTo>
                    <a:cubicBezTo>
                      <a:pt x="-404" y="74743"/>
                      <a:pt x="-239" y="72366"/>
                      <a:pt x="1224" y="70793"/>
                    </a:cubicBezTo>
                    <a:cubicBezTo>
                      <a:pt x="33813" y="35716"/>
                      <a:pt x="85294" y="16697"/>
                      <a:pt x="119364" y="4115"/>
                    </a:cubicBezTo>
                    <a:cubicBezTo>
                      <a:pt x="119456" y="4078"/>
                      <a:pt x="119547" y="4060"/>
                      <a:pt x="119638" y="4023"/>
                    </a:cubicBezTo>
                    <a:cubicBezTo>
                      <a:pt x="139572" y="-1975"/>
                      <a:pt x="163548" y="-1225"/>
                      <a:pt x="182183" y="5998"/>
                    </a:cubicBezTo>
                    <a:cubicBezTo>
                      <a:pt x="183848" y="6639"/>
                      <a:pt x="184981" y="8193"/>
                      <a:pt x="185091" y="9967"/>
                    </a:cubicBezTo>
                    <a:cubicBezTo>
                      <a:pt x="186079" y="24762"/>
                      <a:pt x="186993" y="36905"/>
                      <a:pt x="187981" y="48171"/>
                    </a:cubicBezTo>
                    <a:cubicBezTo>
                      <a:pt x="189718" y="68123"/>
                      <a:pt x="193687" y="88185"/>
                      <a:pt x="197527" y="107607"/>
                    </a:cubicBezTo>
                    <a:cubicBezTo>
                      <a:pt x="198313" y="111630"/>
                      <a:pt x="199118" y="115653"/>
                      <a:pt x="199886" y="119677"/>
                    </a:cubicBezTo>
                    <a:cubicBezTo>
                      <a:pt x="200855" y="124724"/>
                      <a:pt x="201623" y="129918"/>
                      <a:pt x="202373" y="134911"/>
                    </a:cubicBezTo>
                    <a:cubicBezTo>
                      <a:pt x="203343" y="141458"/>
                      <a:pt x="204348" y="148243"/>
                      <a:pt x="205812" y="154625"/>
                    </a:cubicBezTo>
                    <a:cubicBezTo>
                      <a:pt x="207604" y="162434"/>
                      <a:pt x="210621" y="169877"/>
                      <a:pt x="213803" y="177759"/>
                    </a:cubicBezTo>
                    <a:cubicBezTo>
                      <a:pt x="216766" y="185075"/>
                      <a:pt x="219820" y="192646"/>
                      <a:pt x="221832" y="200565"/>
                    </a:cubicBezTo>
                    <a:cubicBezTo>
                      <a:pt x="224904" y="212689"/>
                      <a:pt x="227428" y="225820"/>
                      <a:pt x="229531" y="240743"/>
                    </a:cubicBezTo>
                    <a:cubicBezTo>
                      <a:pt x="234889" y="278727"/>
                      <a:pt x="236572" y="320186"/>
                      <a:pt x="234871" y="371228"/>
                    </a:cubicBezTo>
                    <a:cubicBezTo>
                      <a:pt x="233774" y="403945"/>
                      <a:pt x="232695" y="433627"/>
                      <a:pt x="231652" y="459431"/>
                    </a:cubicBezTo>
                    <a:cubicBezTo>
                      <a:pt x="231579" y="461498"/>
                      <a:pt x="230098" y="463272"/>
                      <a:pt x="228068" y="463711"/>
                    </a:cubicBezTo>
                    <a:cubicBezTo>
                      <a:pt x="218924" y="465722"/>
                      <a:pt x="209762" y="467898"/>
                      <a:pt x="200599" y="470056"/>
                    </a:cubicBezTo>
                    <a:cubicBezTo>
                      <a:pt x="174630" y="476183"/>
                      <a:pt x="147784" y="482547"/>
                      <a:pt x="120571" y="485583"/>
                    </a:cubicBezTo>
                    <a:cubicBezTo>
                      <a:pt x="120370" y="485620"/>
                      <a:pt x="120205" y="485638"/>
                      <a:pt x="120041" y="485638"/>
                    </a:cubicBezTo>
                    <a:close/>
                    <a:moveTo>
                      <a:pt x="10422" y="74396"/>
                    </a:moveTo>
                    <a:lnTo>
                      <a:pt x="13367" y="78675"/>
                    </a:lnTo>
                    <a:cubicBezTo>
                      <a:pt x="16915" y="83814"/>
                      <a:pt x="19566" y="90233"/>
                      <a:pt x="22109" y="96451"/>
                    </a:cubicBezTo>
                    <a:cubicBezTo>
                      <a:pt x="24084" y="101261"/>
                      <a:pt x="25931" y="105796"/>
                      <a:pt x="28144" y="109637"/>
                    </a:cubicBezTo>
                    <a:cubicBezTo>
                      <a:pt x="32514" y="117281"/>
                      <a:pt x="37269" y="124925"/>
                      <a:pt x="41860" y="132314"/>
                    </a:cubicBezTo>
                    <a:cubicBezTo>
                      <a:pt x="43999" y="135752"/>
                      <a:pt x="46139" y="139208"/>
                      <a:pt x="48260" y="142683"/>
                    </a:cubicBezTo>
                    <a:cubicBezTo>
                      <a:pt x="68725" y="176168"/>
                      <a:pt x="70078" y="223351"/>
                      <a:pt x="71175" y="261281"/>
                    </a:cubicBezTo>
                    <a:cubicBezTo>
                      <a:pt x="71285" y="265011"/>
                      <a:pt x="71395" y="268687"/>
                      <a:pt x="71504" y="272253"/>
                    </a:cubicBezTo>
                    <a:cubicBezTo>
                      <a:pt x="73223" y="323149"/>
                      <a:pt x="88421" y="372673"/>
                      <a:pt x="103069" y="414424"/>
                    </a:cubicBezTo>
                    <a:lnTo>
                      <a:pt x="123241" y="476092"/>
                    </a:lnTo>
                    <a:cubicBezTo>
                      <a:pt x="148680" y="472964"/>
                      <a:pt x="173990" y="466984"/>
                      <a:pt x="198496" y="461187"/>
                    </a:cubicBezTo>
                    <a:cubicBezTo>
                      <a:pt x="206561" y="459285"/>
                      <a:pt x="214608" y="457383"/>
                      <a:pt x="222655" y="455572"/>
                    </a:cubicBezTo>
                    <a:cubicBezTo>
                      <a:pt x="223642" y="430609"/>
                      <a:pt x="224685" y="402171"/>
                      <a:pt x="225727" y="370954"/>
                    </a:cubicBezTo>
                    <a:cubicBezTo>
                      <a:pt x="227410" y="320461"/>
                      <a:pt x="225745" y="279496"/>
                      <a:pt x="220460" y="242042"/>
                    </a:cubicBezTo>
                    <a:cubicBezTo>
                      <a:pt x="218412" y="227466"/>
                      <a:pt x="215943" y="214646"/>
                      <a:pt x="212962" y="202851"/>
                    </a:cubicBezTo>
                    <a:cubicBezTo>
                      <a:pt x="211097" y="195535"/>
                      <a:pt x="208171" y="188257"/>
                      <a:pt x="205318" y="181216"/>
                    </a:cubicBezTo>
                    <a:cubicBezTo>
                      <a:pt x="202136" y="173352"/>
                      <a:pt x="198862" y="165214"/>
                      <a:pt x="196905" y="156710"/>
                    </a:cubicBezTo>
                    <a:cubicBezTo>
                      <a:pt x="195351" y="149962"/>
                      <a:pt x="194327" y="143012"/>
                      <a:pt x="193339" y="136282"/>
                    </a:cubicBezTo>
                    <a:cubicBezTo>
                      <a:pt x="192608" y="131381"/>
                      <a:pt x="191858" y="126297"/>
                      <a:pt x="190925" y="121432"/>
                    </a:cubicBezTo>
                    <a:cubicBezTo>
                      <a:pt x="190157" y="117427"/>
                      <a:pt x="189352" y="113404"/>
                      <a:pt x="188566" y="109399"/>
                    </a:cubicBezTo>
                    <a:cubicBezTo>
                      <a:pt x="184689" y="89739"/>
                      <a:pt x="180666" y="69421"/>
                      <a:pt x="178873" y="48994"/>
                    </a:cubicBezTo>
                    <a:cubicBezTo>
                      <a:pt x="177940" y="38405"/>
                      <a:pt x="177081" y="27085"/>
                      <a:pt x="176167" y="13570"/>
                    </a:cubicBezTo>
                    <a:cubicBezTo>
                      <a:pt x="159799" y="7992"/>
                      <a:pt x="139499" y="7663"/>
                      <a:pt x="122400" y="12783"/>
                    </a:cubicBezTo>
                    <a:cubicBezTo>
                      <a:pt x="90012" y="24707"/>
                      <a:pt x="41622" y="42611"/>
                      <a:pt x="10422" y="743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50" name="Graphic 4">
              <a:extLst>
                <a:ext uri="{FF2B5EF4-FFF2-40B4-BE49-F238E27FC236}">
                  <a16:creationId xmlns:a16="http://schemas.microsoft.com/office/drawing/2014/main" id="{0F7C6ED0-9978-92D7-B749-9F1C0FE557E9}"/>
                </a:ext>
              </a:extLst>
            </p:cNvPr>
            <p:cNvGrpSpPr/>
            <p:nvPr/>
          </p:nvGrpSpPr>
          <p:grpSpPr>
            <a:xfrm>
              <a:off x="2393827" y="451804"/>
              <a:ext cx="356795" cy="876178"/>
              <a:chOff x="2393827" y="451804"/>
              <a:chExt cx="356795" cy="876178"/>
            </a:xfrm>
          </p:grpSpPr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9F02F1C9-095B-33AA-00E6-CA9AC668B2C4}"/>
                  </a:ext>
                </a:extLst>
              </p:cNvPr>
              <p:cNvSpPr/>
              <p:nvPr/>
            </p:nvSpPr>
            <p:spPr>
              <a:xfrm>
                <a:off x="2398442" y="456395"/>
                <a:ext cx="347592" cy="866985"/>
              </a:xfrm>
              <a:custGeom>
                <a:avLst/>
                <a:gdLst>
                  <a:gd name="connsiteX0" fmla="*/ 9160 w 347592"/>
                  <a:gd name="connsiteY0" fmla="*/ 400672 h 866985"/>
                  <a:gd name="connsiteX1" fmla="*/ 48297 w 347592"/>
                  <a:gd name="connsiteY1" fmla="*/ 325216 h 866985"/>
                  <a:gd name="connsiteX2" fmla="*/ 120040 w 347592"/>
                  <a:gd name="connsiteY2" fmla="*/ 218030 h 866985"/>
                  <a:gd name="connsiteX3" fmla="*/ 136353 w 347592"/>
                  <a:gd name="connsiteY3" fmla="*/ 190689 h 866985"/>
                  <a:gd name="connsiteX4" fmla="*/ 300982 w 347592"/>
                  <a:gd name="connsiteY4" fmla="*/ 0 h 866985"/>
                  <a:gd name="connsiteX5" fmla="*/ 305243 w 347592"/>
                  <a:gd name="connsiteY5" fmla="*/ 25347 h 866985"/>
                  <a:gd name="connsiteX6" fmla="*/ 322854 w 347592"/>
                  <a:gd name="connsiteY6" fmla="*/ 333299 h 866985"/>
                  <a:gd name="connsiteX7" fmla="*/ 267478 w 347592"/>
                  <a:gd name="connsiteY7" fmla="*/ 361060 h 866985"/>
                  <a:gd name="connsiteX8" fmla="*/ 239607 w 347592"/>
                  <a:gd name="connsiteY8" fmla="*/ 351678 h 866985"/>
                  <a:gd name="connsiteX9" fmla="*/ 229732 w 347592"/>
                  <a:gd name="connsiteY9" fmla="*/ 318138 h 866985"/>
                  <a:gd name="connsiteX10" fmla="*/ 116474 w 347592"/>
                  <a:gd name="connsiteY10" fmla="*/ 439296 h 866985"/>
                  <a:gd name="connsiteX11" fmla="*/ 159250 w 347592"/>
                  <a:gd name="connsiteY11" fmla="*/ 568025 h 866985"/>
                  <a:gd name="connsiteX12" fmla="*/ 166437 w 347592"/>
                  <a:gd name="connsiteY12" fmla="*/ 591434 h 866985"/>
                  <a:gd name="connsiteX13" fmla="*/ 165888 w 347592"/>
                  <a:gd name="connsiteY13" fmla="*/ 592513 h 866985"/>
                  <a:gd name="connsiteX14" fmla="*/ 166437 w 347592"/>
                  <a:gd name="connsiteY14" fmla="*/ 591434 h 866985"/>
                  <a:gd name="connsiteX15" fmla="*/ 257402 w 347592"/>
                  <a:gd name="connsiteY15" fmla="*/ 709373 h 866985"/>
                  <a:gd name="connsiteX16" fmla="*/ 295148 w 347592"/>
                  <a:gd name="connsiteY16" fmla="*/ 817913 h 866985"/>
                  <a:gd name="connsiteX17" fmla="*/ 282566 w 347592"/>
                  <a:gd name="connsiteY17" fmla="*/ 812865 h 866985"/>
                  <a:gd name="connsiteX18" fmla="*/ 285090 w 347592"/>
                  <a:gd name="connsiteY18" fmla="*/ 835579 h 866985"/>
                  <a:gd name="connsiteX19" fmla="*/ 259925 w 347592"/>
                  <a:gd name="connsiteY19" fmla="*/ 865864 h 866985"/>
                  <a:gd name="connsiteX20" fmla="*/ 247343 w 347592"/>
                  <a:gd name="connsiteY20" fmla="*/ 865864 h 866985"/>
                  <a:gd name="connsiteX21" fmla="*/ 214626 w 347592"/>
                  <a:gd name="connsiteY21" fmla="*/ 855769 h 866985"/>
                  <a:gd name="connsiteX22" fmla="*/ 181909 w 347592"/>
                  <a:gd name="connsiteY22" fmla="*/ 838103 h 866985"/>
                  <a:gd name="connsiteX23" fmla="*/ 130099 w 347592"/>
                  <a:gd name="connsiteY23" fmla="*/ 701765 h 866985"/>
                  <a:gd name="connsiteX24" fmla="*/ 18944 w 347592"/>
                  <a:gd name="connsiteY24" fmla="*/ 494709 h 866985"/>
                  <a:gd name="connsiteX25" fmla="*/ 5905 w 347592"/>
                  <a:gd name="connsiteY25" fmla="*/ 460803 h 866985"/>
                  <a:gd name="connsiteX26" fmla="*/ 9160 w 347592"/>
                  <a:gd name="connsiteY26" fmla="*/ 400672 h 86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7592" h="866985">
                    <a:moveTo>
                      <a:pt x="9160" y="400672"/>
                    </a:moveTo>
                    <a:cubicBezTo>
                      <a:pt x="27649" y="370058"/>
                      <a:pt x="48297" y="325216"/>
                      <a:pt x="48297" y="325216"/>
                    </a:cubicBezTo>
                    <a:cubicBezTo>
                      <a:pt x="48297" y="325216"/>
                      <a:pt x="64609" y="262872"/>
                      <a:pt x="120040" y="218030"/>
                    </a:cubicBezTo>
                    <a:cubicBezTo>
                      <a:pt x="120040" y="218030"/>
                      <a:pt x="129825" y="205996"/>
                      <a:pt x="136353" y="190689"/>
                    </a:cubicBezTo>
                    <a:cubicBezTo>
                      <a:pt x="142827" y="175492"/>
                      <a:pt x="172893" y="82680"/>
                      <a:pt x="300982" y="0"/>
                    </a:cubicBezTo>
                    <a:cubicBezTo>
                      <a:pt x="300287" y="9162"/>
                      <a:pt x="302335" y="18087"/>
                      <a:pt x="305243" y="25347"/>
                    </a:cubicBezTo>
                    <a:cubicBezTo>
                      <a:pt x="340484" y="121268"/>
                      <a:pt x="370678" y="237378"/>
                      <a:pt x="322854" y="333299"/>
                    </a:cubicBezTo>
                    <a:cubicBezTo>
                      <a:pt x="312796" y="353489"/>
                      <a:pt x="287613" y="353489"/>
                      <a:pt x="267478" y="361060"/>
                    </a:cubicBezTo>
                    <a:cubicBezTo>
                      <a:pt x="255170" y="364151"/>
                      <a:pt x="245697" y="359670"/>
                      <a:pt x="239607" y="351678"/>
                    </a:cubicBezTo>
                    <a:cubicBezTo>
                      <a:pt x="240485" y="350599"/>
                      <a:pt x="239790" y="325709"/>
                      <a:pt x="229732" y="318138"/>
                    </a:cubicBezTo>
                    <a:cubicBezTo>
                      <a:pt x="204568" y="368613"/>
                      <a:pt x="164297" y="409011"/>
                      <a:pt x="116474" y="439296"/>
                    </a:cubicBezTo>
                    <a:cubicBezTo>
                      <a:pt x="134086" y="482200"/>
                      <a:pt x="149192" y="520074"/>
                      <a:pt x="159250" y="568025"/>
                    </a:cubicBezTo>
                    <a:cubicBezTo>
                      <a:pt x="161024" y="576218"/>
                      <a:pt x="163474" y="583972"/>
                      <a:pt x="166437" y="591434"/>
                    </a:cubicBezTo>
                    <a:cubicBezTo>
                      <a:pt x="166071" y="592165"/>
                      <a:pt x="165888" y="592513"/>
                      <a:pt x="165888" y="592513"/>
                    </a:cubicBezTo>
                    <a:cubicBezTo>
                      <a:pt x="165888" y="592513"/>
                      <a:pt x="166071" y="592147"/>
                      <a:pt x="166437" y="591434"/>
                    </a:cubicBezTo>
                    <a:cubicBezTo>
                      <a:pt x="184524" y="636880"/>
                      <a:pt x="222819" y="670347"/>
                      <a:pt x="257402" y="709373"/>
                    </a:cubicBezTo>
                    <a:cubicBezTo>
                      <a:pt x="282566" y="739658"/>
                      <a:pt x="297672" y="777533"/>
                      <a:pt x="295148" y="817913"/>
                    </a:cubicBezTo>
                    <a:cubicBezTo>
                      <a:pt x="295148" y="820436"/>
                      <a:pt x="287595" y="815389"/>
                      <a:pt x="282566" y="812865"/>
                    </a:cubicBezTo>
                    <a:cubicBezTo>
                      <a:pt x="287595" y="820436"/>
                      <a:pt x="292624" y="830531"/>
                      <a:pt x="285090" y="835579"/>
                    </a:cubicBezTo>
                    <a:cubicBezTo>
                      <a:pt x="275031" y="845674"/>
                      <a:pt x="272507" y="858292"/>
                      <a:pt x="259925" y="865864"/>
                    </a:cubicBezTo>
                    <a:cubicBezTo>
                      <a:pt x="257402" y="865864"/>
                      <a:pt x="249867" y="868387"/>
                      <a:pt x="247343" y="865864"/>
                    </a:cubicBezTo>
                    <a:cubicBezTo>
                      <a:pt x="234761" y="850721"/>
                      <a:pt x="227208" y="860816"/>
                      <a:pt x="214626" y="855769"/>
                    </a:cubicBezTo>
                    <a:cubicBezTo>
                      <a:pt x="202044" y="853245"/>
                      <a:pt x="189462" y="850721"/>
                      <a:pt x="181909" y="838103"/>
                    </a:cubicBezTo>
                    <a:cubicBezTo>
                      <a:pt x="153087" y="797137"/>
                      <a:pt x="170076" y="737811"/>
                      <a:pt x="130099" y="701765"/>
                    </a:cubicBezTo>
                    <a:cubicBezTo>
                      <a:pt x="130190" y="701290"/>
                      <a:pt x="31984" y="551584"/>
                      <a:pt x="18944" y="494709"/>
                    </a:cubicBezTo>
                    <a:lnTo>
                      <a:pt x="5905" y="460803"/>
                    </a:lnTo>
                    <a:cubicBezTo>
                      <a:pt x="5887" y="460821"/>
                      <a:pt x="-9329" y="431286"/>
                      <a:pt x="9160" y="4006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8CD88680-F1A4-D4EE-C162-8199472F6644}"/>
                  </a:ext>
                </a:extLst>
              </p:cNvPr>
              <p:cNvSpPr/>
              <p:nvPr/>
            </p:nvSpPr>
            <p:spPr>
              <a:xfrm>
                <a:off x="2393827" y="451804"/>
                <a:ext cx="356795" cy="876178"/>
              </a:xfrm>
              <a:custGeom>
                <a:avLst/>
                <a:gdLst>
                  <a:gd name="connsiteX0" fmla="*/ 255799 w 356795"/>
                  <a:gd name="connsiteY0" fmla="*/ 876179 h 876178"/>
                  <a:gd name="connsiteX1" fmla="*/ 248722 w 356795"/>
                  <a:gd name="connsiteY1" fmla="*/ 873710 h 876178"/>
                  <a:gd name="connsiteX2" fmla="*/ 232153 w 356795"/>
                  <a:gd name="connsiteY2" fmla="*/ 866358 h 876178"/>
                  <a:gd name="connsiteX3" fmla="*/ 217961 w 356795"/>
                  <a:gd name="connsiteY3" fmla="*/ 864785 h 876178"/>
                  <a:gd name="connsiteX4" fmla="*/ 182610 w 356795"/>
                  <a:gd name="connsiteY4" fmla="*/ 845053 h 876178"/>
                  <a:gd name="connsiteX5" fmla="*/ 161689 w 356795"/>
                  <a:gd name="connsiteY5" fmla="*/ 781483 h 876178"/>
                  <a:gd name="connsiteX6" fmla="*/ 131660 w 356795"/>
                  <a:gd name="connsiteY6" fmla="*/ 709758 h 876178"/>
                  <a:gd name="connsiteX7" fmla="*/ 130636 w 356795"/>
                  <a:gd name="connsiteY7" fmla="*/ 708423 h 876178"/>
                  <a:gd name="connsiteX8" fmla="*/ 127216 w 356795"/>
                  <a:gd name="connsiteY8" fmla="*/ 703028 h 876178"/>
                  <a:gd name="connsiteX9" fmla="*/ 19171 w 356795"/>
                  <a:gd name="connsiteY9" fmla="*/ 500653 h 876178"/>
                  <a:gd name="connsiteX10" fmla="*/ 6332 w 356795"/>
                  <a:gd name="connsiteY10" fmla="*/ 467259 h 876178"/>
                  <a:gd name="connsiteX11" fmla="*/ 9862 w 356795"/>
                  <a:gd name="connsiteY11" fmla="*/ 402885 h 876178"/>
                  <a:gd name="connsiteX12" fmla="*/ 9862 w 356795"/>
                  <a:gd name="connsiteY12" fmla="*/ 402885 h 876178"/>
                  <a:gd name="connsiteX13" fmla="*/ 48596 w 356795"/>
                  <a:gd name="connsiteY13" fmla="*/ 328215 h 876178"/>
                  <a:gd name="connsiteX14" fmla="*/ 121382 w 356795"/>
                  <a:gd name="connsiteY14" fmla="*/ 219365 h 876178"/>
                  <a:gd name="connsiteX15" fmla="*/ 136744 w 356795"/>
                  <a:gd name="connsiteY15" fmla="*/ 193469 h 876178"/>
                  <a:gd name="connsiteX16" fmla="*/ 138280 w 356795"/>
                  <a:gd name="connsiteY16" fmla="*/ 189647 h 876178"/>
                  <a:gd name="connsiteX17" fmla="*/ 303092 w 356795"/>
                  <a:gd name="connsiteY17" fmla="*/ 732 h 876178"/>
                  <a:gd name="connsiteX18" fmla="*/ 307902 w 356795"/>
                  <a:gd name="connsiteY18" fmla="*/ 641 h 876178"/>
                  <a:gd name="connsiteX19" fmla="*/ 310133 w 356795"/>
                  <a:gd name="connsiteY19" fmla="*/ 4920 h 876178"/>
                  <a:gd name="connsiteX20" fmla="*/ 314083 w 356795"/>
                  <a:gd name="connsiteY20" fmla="*/ 28237 h 876178"/>
                  <a:gd name="connsiteX21" fmla="*/ 331548 w 356795"/>
                  <a:gd name="connsiteY21" fmla="*/ 339920 h 876178"/>
                  <a:gd name="connsiteX22" fmla="*/ 290180 w 356795"/>
                  <a:gd name="connsiteY22" fmla="*/ 365066 h 876178"/>
                  <a:gd name="connsiteX23" fmla="*/ 273685 w 356795"/>
                  <a:gd name="connsiteY23" fmla="*/ 369930 h 876178"/>
                  <a:gd name="connsiteX24" fmla="*/ 273191 w 356795"/>
                  <a:gd name="connsiteY24" fmla="*/ 370095 h 876178"/>
                  <a:gd name="connsiteX25" fmla="*/ 240565 w 356795"/>
                  <a:gd name="connsiteY25" fmla="*/ 359067 h 876178"/>
                  <a:gd name="connsiteX26" fmla="*/ 239870 w 356795"/>
                  <a:gd name="connsiteY26" fmla="*/ 354843 h 876178"/>
                  <a:gd name="connsiteX27" fmla="*/ 235207 w 356795"/>
                  <a:gd name="connsiteY27" fmla="*/ 331032 h 876178"/>
                  <a:gd name="connsiteX28" fmla="*/ 126741 w 356795"/>
                  <a:gd name="connsiteY28" fmla="*/ 445716 h 876178"/>
                  <a:gd name="connsiteX29" fmla="*/ 168327 w 356795"/>
                  <a:gd name="connsiteY29" fmla="*/ 571720 h 876178"/>
                  <a:gd name="connsiteX30" fmla="*/ 175295 w 356795"/>
                  <a:gd name="connsiteY30" fmla="*/ 594379 h 876178"/>
                  <a:gd name="connsiteX31" fmla="*/ 175295 w 356795"/>
                  <a:gd name="connsiteY31" fmla="*/ 594397 h 876178"/>
                  <a:gd name="connsiteX32" fmla="*/ 242120 w 356795"/>
                  <a:gd name="connsiteY32" fmla="*/ 685636 h 876178"/>
                  <a:gd name="connsiteX33" fmla="*/ 265419 w 356795"/>
                  <a:gd name="connsiteY33" fmla="*/ 710983 h 876178"/>
                  <a:gd name="connsiteX34" fmla="*/ 304317 w 356795"/>
                  <a:gd name="connsiteY34" fmla="*/ 822833 h 876178"/>
                  <a:gd name="connsiteX35" fmla="*/ 301793 w 356795"/>
                  <a:gd name="connsiteY35" fmla="*/ 827075 h 876178"/>
                  <a:gd name="connsiteX36" fmla="*/ 297276 w 356795"/>
                  <a:gd name="connsiteY36" fmla="*/ 827588 h 876178"/>
                  <a:gd name="connsiteX37" fmla="*/ 292649 w 356795"/>
                  <a:gd name="connsiteY37" fmla="*/ 843736 h 876178"/>
                  <a:gd name="connsiteX38" fmla="*/ 283816 w 356795"/>
                  <a:gd name="connsiteY38" fmla="*/ 855769 h 876178"/>
                  <a:gd name="connsiteX39" fmla="*/ 266882 w 356795"/>
                  <a:gd name="connsiteY39" fmla="*/ 874441 h 876178"/>
                  <a:gd name="connsiteX40" fmla="*/ 264522 w 356795"/>
                  <a:gd name="connsiteY40" fmla="*/ 875100 h 876178"/>
                  <a:gd name="connsiteX41" fmla="*/ 262255 w 356795"/>
                  <a:gd name="connsiteY41" fmla="*/ 875466 h 876178"/>
                  <a:gd name="connsiteX42" fmla="*/ 255799 w 356795"/>
                  <a:gd name="connsiteY42" fmla="*/ 876179 h 876178"/>
                  <a:gd name="connsiteX43" fmla="*/ 254994 w 356795"/>
                  <a:gd name="connsiteY43" fmla="*/ 866998 h 876178"/>
                  <a:gd name="connsiteX44" fmla="*/ 260645 w 356795"/>
                  <a:gd name="connsiteY44" fmla="*/ 866413 h 876178"/>
                  <a:gd name="connsiteX45" fmla="*/ 263059 w 356795"/>
                  <a:gd name="connsiteY45" fmla="*/ 866011 h 876178"/>
                  <a:gd name="connsiteX46" fmla="*/ 276080 w 356795"/>
                  <a:gd name="connsiteY46" fmla="*/ 850868 h 876178"/>
                  <a:gd name="connsiteX47" fmla="*/ 286468 w 356795"/>
                  <a:gd name="connsiteY47" fmla="*/ 836951 h 876178"/>
                  <a:gd name="connsiteX48" fmla="*/ 287163 w 356795"/>
                  <a:gd name="connsiteY48" fmla="*/ 836384 h 876178"/>
                  <a:gd name="connsiteX49" fmla="*/ 283377 w 356795"/>
                  <a:gd name="connsiteY49" fmla="*/ 819998 h 876178"/>
                  <a:gd name="connsiteX50" fmla="*/ 283761 w 356795"/>
                  <a:gd name="connsiteY50" fmla="*/ 814438 h 876178"/>
                  <a:gd name="connsiteX51" fmla="*/ 289230 w 356795"/>
                  <a:gd name="connsiteY51" fmla="*/ 813378 h 876178"/>
                  <a:gd name="connsiteX52" fmla="*/ 293509 w 356795"/>
                  <a:gd name="connsiteY52" fmla="*/ 815682 h 876178"/>
                  <a:gd name="connsiteX53" fmla="*/ 295429 w 356795"/>
                  <a:gd name="connsiteY53" fmla="*/ 816743 h 876178"/>
                  <a:gd name="connsiteX54" fmla="*/ 258506 w 356795"/>
                  <a:gd name="connsiteY54" fmla="*/ 716890 h 876178"/>
                  <a:gd name="connsiteX55" fmla="*/ 235463 w 356795"/>
                  <a:gd name="connsiteY55" fmla="*/ 691836 h 876178"/>
                  <a:gd name="connsiteX56" fmla="*/ 168163 w 356795"/>
                  <a:gd name="connsiteY56" fmla="*/ 601036 h 876178"/>
                  <a:gd name="connsiteX57" fmla="*/ 165932 w 356795"/>
                  <a:gd name="connsiteY57" fmla="*/ 597104 h 876178"/>
                  <a:gd name="connsiteX58" fmla="*/ 166096 w 356795"/>
                  <a:gd name="connsiteY58" fmla="*/ 595897 h 876178"/>
                  <a:gd name="connsiteX59" fmla="*/ 159403 w 356795"/>
                  <a:gd name="connsiteY59" fmla="*/ 573567 h 876178"/>
                  <a:gd name="connsiteX60" fmla="*/ 116847 w 356795"/>
                  <a:gd name="connsiteY60" fmla="*/ 445606 h 876178"/>
                  <a:gd name="connsiteX61" fmla="*/ 118639 w 356795"/>
                  <a:gd name="connsiteY61" fmla="*/ 440010 h 876178"/>
                  <a:gd name="connsiteX62" fmla="*/ 230251 w 356795"/>
                  <a:gd name="connsiteY62" fmla="*/ 320681 h 876178"/>
                  <a:gd name="connsiteX63" fmla="*/ 233286 w 356795"/>
                  <a:gd name="connsiteY63" fmla="*/ 318267 h 876178"/>
                  <a:gd name="connsiteX64" fmla="*/ 237090 w 356795"/>
                  <a:gd name="connsiteY64" fmla="*/ 319053 h 876178"/>
                  <a:gd name="connsiteX65" fmla="*/ 248520 w 356795"/>
                  <a:gd name="connsiteY65" fmla="*/ 345315 h 876178"/>
                  <a:gd name="connsiteX66" fmla="*/ 249032 w 356795"/>
                  <a:gd name="connsiteY66" fmla="*/ 354898 h 876178"/>
                  <a:gd name="connsiteX67" fmla="*/ 270740 w 356795"/>
                  <a:gd name="connsiteY67" fmla="*/ 361243 h 876178"/>
                  <a:gd name="connsiteX68" fmla="*/ 287913 w 356795"/>
                  <a:gd name="connsiteY68" fmla="*/ 356178 h 876178"/>
                  <a:gd name="connsiteX69" fmla="*/ 323373 w 356795"/>
                  <a:gd name="connsiteY69" fmla="*/ 335805 h 876178"/>
                  <a:gd name="connsiteX70" fmla="*/ 305561 w 356795"/>
                  <a:gd name="connsiteY70" fmla="*/ 31474 h 876178"/>
                  <a:gd name="connsiteX71" fmla="*/ 301098 w 356795"/>
                  <a:gd name="connsiteY71" fmla="*/ 12967 h 876178"/>
                  <a:gd name="connsiteX72" fmla="*/ 146803 w 356795"/>
                  <a:gd name="connsiteY72" fmla="*/ 192994 h 876178"/>
                  <a:gd name="connsiteX73" fmla="*/ 145175 w 356795"/>
                  <a:gd name="connsiteY73" fmla="*/ 197036 h 876178"/>
                  <a:gd name="connsiteX74" fmla="*/ 128204 w 356795"/>
                  <a:gd name="connsiteY74" fmla="*/ 225473 h 876178"/>
                  <a:gd name="connsiteX75" fmla="*/ 127527 w 356795"/>
                  <a:gd name="connsiteY75" fmla="*/ 226150 h 876178"/>
                  <a:gd name="connsiteX76" fmla="*/ 57319 w 356795"/>
                  <a:gd name="connsiteY76" fmla="*/ 330922 h 876178"/>
                  <a:gd name="connsiteX77" fmla="*/ 57045 w 356795"/>
                  <a:gd name="connsiteY77" fmla="*/ 331672 h 876178"/>
                  <a:gd name="connsiteX78" fmla="*/ 17671 w 356795"/>
                  <a:gd name="connsiteY78" fmla="*/ 407585 h 876178"/>
                  <a:gd name="connsiteX79" fmla="*/ 17671 w 356795"/>
                  <a:gd name="connsiteY79" fmla="*/ 407585 h 876178"/>
                  <a:gd name="connsiteX80" fmla="*/ 14562 w 356795"/>
                  <a:gd name="connsiteY80" fmla="*/ 463291 h 876178"/>
                  <a:gd name="connsiteX81" fmla="*/ 14763 w 356795"/>
                  <a:gd name="connsiteY81" fmla="*/ 463729 h 876178"/>
                  <a:gd name="connsiteX82" fmla="*/ 27802 w 356795"/>
                  <a:gd name="connsiteY82" fmla="*/ 497635 h 876178"/>
                  <a:gd name="connsiteX83" fmla="*/ 27985 w 356795"/>
                  <a:gd name="connsiteY83" fmla="*/ 498257 h 876178"/>
                  <a:gd name="connsiteX84" fmla="*/ 134915 w 356795"/>
                  <a:gd name="connsiteY84" fmla="*/ 698090 h 876178"/>
                  <a:gd name="connsiteX85" fmla="*/ 138189 w 356795"/>
                  <a:gd name="connsiteY85" fmla="*/ 703321 h 876178"/>
                  <a:gd name="connsiteX86" fmla="*/ 170668 w 356795"/>
                  <a:gd name="connsiteY86" fmla="*/ 779892 h 876178"/>
                  <a:gd name="connsiteX87" fmla="*/ 190237 w 356795"/>
                  <a:gd name="connsiteY87" fmla="*/ 840023 h 876178"/>
                  <a:gd name="connsiteX88" fmla="*/ 220101 w 356795"/>
                  <a:gd name="connsiteY88" fmla="*/ 855843 h 876178"/>
                  <a:gd name="connsiteX89" fmla="*/ 220905 w 356795"/>
                  <a:gd name="connsiteY89" fmla="*/ 856080 h 876178"/>
                  <a:gd name="connsiteX90" fmla="*/ 231549 w 356795"/>
                  <a:gd name="connsiteY90" fmla="*/ 857178 h 876178"/>
                  <a:gd name="connsiteX91" fmla="*/ 254994 w 356795"/>
                  <a:gd name="connsiteY91" fmla="*/ 866998 h 876178"/>
                  <a:gd name="connsiteX92" fmla="*/ 295210 w 356795"/>
                  <a:gd name="connsiteY92" fmla="*/ 822247 h 876178"/>
                  <a:gd name="connsiteX93" fmla="*/ 295210 w 356795"/>
                  <a:gd name="connsiteY93" fmla="*/ 822247 h 876178"/>
                  <a:gd name="connsiteX94" fmla="*/ 295228 w 356795"/>
                  <a:gd name="connsiteY94" fmla="*/ 822101 h 876178"/>
                  <a:gd name="connsiteX95" fmla="*/ 295210 w 356795"/>
                  <a:gd name="connsiteY95" fmla="*/ 822247 h 876178"/>
                  <a:gd name="connsiteX96" fmla="*/ 240638 w 356795"/>
                  <a:gd name="connsiteY96" fmla="*/ 353435 h 876178"/>
                  <a:gd name="connsiteX97" fmla="*/ 240638 w 356795"/>
                  <a:gd name="connsiteY97" fmla="*/ 353435 h 876178"/>
                  <a:gd name="connsiteX98" fmla="*/ 240638 w 356795"/>
                  <a:gd name="connsiteY98" fmla="*/ 353435 h 876178"/>
                  <a:gd name="connsiteX99" fmla="*/ 240656 w 356795"/>
                  <a:gd name="connsiteY99" fmla="*/ 353398 h 876178"/>
                  <a:gd name="connsiteX100" fmla="*/ 240656 w 356795"/>
                  <a:gd name="connsiteY100" fmla="*/ 353398 h 876178"/>
                  <a:gd name="connsiteX101" fmla="*/ 240656 w 356795"/>
                  <a:gd name="connsiteY101" fmla="*/ 353398 h 876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56795" h="876178">
                    <a:moveTo>
                      <a:pt x="255799" y="876179"/>
                    </a:moveTo>
                    <a:cubicBezTo>
                      <a:pt x="253166" y="876179"/>
                      <a:pt x="250605" y="875612"/>
                      <a:pt x="248722" y="873710"/>
                    </a:cubicBezTo>
                    <a:cubicBezTo>
                      <a:pt x="242083" y="865755"/>
                      <a:pt x="238133" y="865992"/>
                      <a:pt x="232153" y="866358"/>
                    </a:cubicBezTo>
                    <a:cubicBezTo>
                      <a:pt x="228074" y="866614"/>
                      <a:pt x="223484" y="866888"/>
                      <a:pt x="217961" y="864785"/>
                    </a:cubicBezTo>
                    <a:cubicBezTo>
                      <a:pt x="205324" y="862243"/>
                      <a:pt x="191114" y="859262"/>
                      <a:pt x="182610" y="845053"/>
                    </a:cubicBezTo>
                    <a:cubicBezTo>
                      <a:pt x="169370" y="826252"/>
                      <a:pt x="165456" y="803502"/>
                      <a:pt x="161689" y="781483"/>
                    </a:cubicBezTo>
                    <a:cubicBezTo>
                      <a:pt x="157044" y="754326"/>
                      <a:pt x="152636" y="728686"/>
                      <a:pt x="131660" y="709758"/>
                    </a:cubicBezTo>
                    <a:cubicBezTo>
                      <a:pt x="131239" y="709374"/>
                      <a:pt x="130892" y="708917"/>
                      <a:pt x="130636" y="708423"/>
                    </a:cubicBezTo>
                    <a:cubicBezTo>
                      <a:pt x="130288" y="707819"/>
                      <a:pt x="129100" y="705954"/>
                      <a:pt x="127216" y="703028"/>
                    </a:cubicBezTo>
                    <a:cubicBezTo>
                      <a:pt x="64342" y="604145"/>
                      <a:pt x="26998" y="534175"/>
                      <a:pt x="19171" y="500653"/>
                    </a:cubicBezTo>
                    <a:lnTo>
                      <a:pt x="6332" y="467259"/>
                    </a:lnTo>
                    <a:cubicBezTo>
                      <a:pt x="4741" y="464040"/>
                      <a:pt x="-9030" y="434194"/>
                      <a:pt x="9862" y="402885"/>
                    </a:cubicBezTo>
                    <a:cubicBezTo>
                      <a:pt x="9862" y="402885"/>
                      <a:pt x="9862" y="402885"/>
                      <a:pt x="9862" y="402885"/>
                    </a:cubicBezTo>
                    <a:cubicBezTo>
                      <a:pt x="27144" y="374246"/>
                      <a:pt x="46621" y="332476"/>
                      <a:pt x="48596" y="328215"/>
                    </a:cubicBezTo>
                    <a:cubicBezTo>
                      <a:pt x="50224" y="322254"/>
                      <a:pt x="67469" y="263202"/>
                      <a:pt x="121382" y="219365"/>
                    </a:cubicBezTo>
                    <a:cubicBezTo>
                      <a:pt x="122992" y="217317"/>
                      <a:pt x="131185" y="206545"/>
                      <a:pt x="136744" y="193469"/>
                    </a:cubicBezTo>
                    <a:cubicBezTo>
                      <a:pt x="137146" y="192518"/>
                      <a:pt x="137659" y="191220"/>
                      <a:pt x="138280" y="189647"/>
                    </a:cubicBezTo>
                    <a:cubicBezTo>
                      <a:pt x="167358" y="116111"/>
                      <a:pt x="222826" y="52542"/>
                      <a:pt x="303092" y="732"/>
                    </a:cubicBezTo>
                    <a:cubicBezTo>
                      <a:pt x="304555" y="-219"/>
                      <a:pt x="306420" y="-237"/>
                      <a:pt x="307902" y="641"/>
                    </a:cubicBezTo>
                    <a:cubicBezTo>
                      <a:pt x="309401" y="1519"/>
                      <a:pt x="310261" y="3183"/>
                      <a:pt x="310133" y="4920"/>
                    </a:cubicBezTo>
                    <a:cubicBezTo>
                      <a:pt x="309438" y="14265"/>
                      <a:pt x="311888" y="22751"/>
                      <a:pt x="314083" y="28237"/>
                    </a:cubicBezTo>
                    <a:cubicBezTo>
                      <a:pt x="348245" y="121232"/>
                      <a:pt x="381054" y="240598"/>
                      <a:pt x="331548" y="339920"/>
                    </a:cubicBezTo>
                    <a:cubicBezTo>
                      <a:pt x="323263" y="356544"/>
                      <a:pt x="306438" y="360878"/>
                      <a:pt x="290180" y="365066"/>
                    </a:cubicBezTo>
                    <a:cubicBezTo>
                      <a:pt x="284621" y="366492"/>
                      <a:pt x="278878" y="367974"/>
                      <a:pt x="273685" y="369930"/>
                    </a:cubicBezTo>
                    <a:cubicBezTo>
                      <a:pt x="273520" y="369985"/>
                      <a:pt x="273355" y="370040"/>
                      <a:pt x="273191" y="370095"/>
                    </a:cubicBezTo>
                    <a:cubicBezTo>
                      <a:pt x="260078" y="373387"/>
                      <a:pt x="248502" y="369455"/>
                      <a:pt x="240565" y="359067"/>
                    </a:cubicBezTo>
                    <a:cubicBezTo>
                      <a:pt x="239632" y="357842"/>
                      <a:pt x="239395" y="356251"/>
                      <a:pt x="239870" y="354843"/>
                    </a:cubicBezTo>
                    <a:cubicBezTo>
                      <a:pt x="240199" y="351807"/>
                      <a:pt x="239285" y="338841"/>
                      <a:pt x="235207" y="331032"/>
                    </a:cubicBezTo>
                    <a:cubicBezTo>
                      <a:pt x="211323" y="376020"/>
                      <a:pt x="174875" y="414553"/>
                      <a:pt x="126741" y="445716"/>
                    </a:cubicBezTo>
                    <a:cubicBezTo>
                      <a:pt x="144992" y="490284"/>
                      <a:pt x="158726" y="525964"/>
                      <a:pt x="168327" y="571720"/>
                    </a:cubicBezTo>
                    <a:cubicBezTo>
                      <a:pt x="169992" y="579364"/>
                      <a:pt x="172259" y="586789"/>
                      <a:pt x="175295" y="594379"/>
                    </a:cubicBezTo>
                    <a:cubicBezTo>
                      <a:pt x="175295" y="594379"/>
                      <a:pt x="175295" y="594379"/>
                      <a:pt x="175295" y="594397"/>
                    </a:cubicBezTo>
                    <a:cubicBezTo>
                      <a:pt x="189066" y="628998"/>
                      <a:pt x="214834" y="656503"/>
                      <a:pt x="242120" y="685636"/>
                    </a:cubicBezTo>
                    <a:cubicBezTo>
                      <a:pt x="249800" y="693829"/>
                      <a:pt x="257738" y="702296"/>
                      <a:pt x="265419" y="710983"/>
                    </a:cubicBezTo>
                    <a:cubicBezTo>
                      <a:pt x="292960" y="744139"/>
                      <a:pt x="306731" y="783824"/>
                      <a:pt x="304317" y="822833"/>
                    </a:cubicBezTo>
                    <a:cubicBezTo>
                      <a:pt x="304335" y="824442"/>
                      <a:pt x="303384" y="826143"/>
                      <a:pt x="301793" y="827075"/>
                    </a:cubicBezTo>
                    <a:cubicBezTo>
                      <a:pt x="300403" y="827898"/>
                      <a:pt x="298922" y="828008"/>
                      <a:pt x="297276" y="827588"/>
                    </a:cubicBezTo>
                    <a:cubicBezTo>
                      <a:pt x="299343" y="834665"/>
                      <a:pt x="297788" y="840078"/>
                      <a:pt x="292649" y="843736"/>
                    </a:cubicBezTo>
                    <a:cubicBezTo>
                      <a:pt x="289047" y="847412"/>
                      <a:pt x="286505" y="851472"/>
                      <a:pt x="283816" y="855769"/>
                    </a:cubicBezTo>
                    <a:cubicBezTo>
                      <a:pt x="279610" y="862463"/>
                      <a:pt x="275276" y="869394"/>
                      <a:pt x="266882" y="874441"/>
                    </a:cubicBezTo>
                    <a:cubicBezTo>
                      <a:pt x="266168" y="874862"/>
                      <a:pt x="265364" y="875100"/>
                      <a:pt x="264522" y="875100"/>
                    </a:cubicBezTo>
                    <a:cubicBezTo>
                      <a:pt x="263992" y="875118"/>
                      <a:pt x="263187" y="875283"/>
                      <a:pt x="262255" y="875466"/>
                    </a:cubicBezTo>
                    <a:cubicBezTo>
                      <a:pt x="260316" y="875758"/>
                      <a:pt x="258030" y="876179"/>
                      <a:pt x="255799" y="876179"/>
                    </a:cubicBezTo>
                    <a:close/>
                    <a:moveTo>
                      <a:pt x="254994" y="866998"/>
                    </a:moveTo>
                    <a:cubicBezTo>
                      <a:pt x="256238" y="867199"/>
                      <a:pt x="259292" y="866651"/>
                      <a:pt x="260645" y="866413"/>
                    </a:cubicBezTo>
                    <a:cubicBezTo>
                      <a:pt x="261523" y="866248"/>
                      <a:pt x="262328" y="866102"/>
                      <a:pt x="263059" y="866011"/>
                    </a:cubicBezTo>
                    <a:cubicBezTo>
                      <a:pt x="269003" y="862133"/>
                      <a:pt x="272295" y="856903"/>
                      <a:pt x="276080" y="850868"/>
                    </a:cubicBezTo>
                    <a:cubicBezTo>
                      <a:pt x="278988" y="846241"/>
                      <a:pt x="281987" y="841432"/>
                      <a:pt x="286468" y="836951"/>
                    </a:cubicBezTo>
                    <a:cubicBezTo>
                      <a:pt x="286687" y="836732"/>
                      <a:pt x="286907" y="836549"/>
                      <a:pt x="287163" y="836384"/>
                    </a:cubicBezTo>
                    <a:cubicBezTo>
                      <a:pt x="290436" y="834208"/>
                      <a:pt x="289156" y="828685"/>
                      <a:pt x="283377" y="819998"/>
                    </a:cubicBezTo>
                    <a:cubicBezTo>
                      <a:pt x="282225" y="818279"/>
                      <a:pt x="282390" y="815993"/>
                      <a:pt x="283761" y="814438"/>
                    </a:cubicBezTo>
                    <a:cubicBezTo>
                      <a:pt x="285133" y="812884"/>
                      <a:pt x="287382" y="812463"/>
                      <a:pt x="289230" y="813378"/>
                    </a:cubicBezTo>
                    <a:cubicBezTo>
                      <a:pt x="290546" y="814036"/>
                      <a:pt x="292028" y="814859"/>
                      <a:pt x="293509" y="815682"/>
                    </a:cubicBezTo>
                    <a:cubicBezTo>
                      <a:pt x="294076" y="815993"/>
                      <a:pt x="294734" y="816359"/>
                      <a:pt x="295429" y="816743"/>
                    </a:cubicBezTo>
                    <a:cubicBezTo>
                      <a:pt x="296106" y="781666"/>
                      <a:pt x="283103" y="746517"/>
                      <a:pt x="258506" y="716890"/>
                    </a:cubicBezTo>
                    <a:cubicBezTo>
                      <a:pt x="250989" y="708423"/>
                      <a:pt x="243107" y="699992"/>
                      <a:pt x="235463" y="691836"/>
                    </a:cubicBezTo>
                    <a:cubicBezTo>
                      <a:pt x="208433" y="662977"/>
                      <a:pt x="182848" y="635655"/>
                      <a:pt x="168163" y="601036"/>
                    </a:cubicBezTo>
                    <a:cubicBezTo>
                      <a:pt x="166736" y="600195"/>
                      <a:pt x="165932" y="598677"/>
                      <a:pt x="165932" y="597104"/>
                    </a:cubicBezTo>
                    <a:cubicBezTo>
                      <a:pt x="165932" y="596702"/>
                      <a:pt x="165987" y="596299"/>
                      <a:pt x="166096" y="595897"/>
                    </a:cubicBezTo>
                    <a:cubicBezTo>
                      <a:pt x="163262" y="588508"/>
                      <a:pt x="161012" y="581010"/>
                      <a:pt x="159403" y="573567"/>
                    </a:cubicBezTo>
                    <a:cubicBezTo>
                      <a:pt x="149692" y="527335"/>
                      <a:pt x="135647" y="491363"/>
                      <a:pt x="116847" y="445606"/>
                    </a:cubicBezTo>
                    <a:cubicBezTo>
                      <a:pt x="116006" y="443558"/>
                      <a:pt x="116755" y="441199"/>
                      <a:pt x="118639" y="440010"/>
                    </a:cubicBezTo>
                    <a:cubicBezTo>
                      <a:pt x="169187" y="408006"/>
                      <a:pt x="206732" y="367845"/>
                      <a:pt x="230251" y="320681"/>
                    </a:cubicBezTo>
                    <a:cubicBezTo>
                      <a:pt x="230854" y="319474"/>
                      <a:pt x="231970" y="318578"/>
                      <a:pt x="233286" y="318267"/>
                    </a:cubicBezTo>
                    <a:cubicBezTo>
                      <a:pt x="234603" y="317956"/>
                      <a:pt x="235993" y="318248"/>
                      <a:pt x="237090" y="319053"/>
                    </a:cubicBezTo>
                    <a:cubicBezTo>
                      <a:pt x="244936" y="324960"/>
                      <a:pt x="247624" y="338036"/>
                      <a:pt x="248520" y="345315"/>
                    </a:cubicBezTo>
                    <a:cubicBezTo>
                      <a:pt x="249087" y="349887"/>
                      <a:pt x="249160" y="352886"/>
                      <a:pt x="249032" y="354898"/>
                    </a:cubicBezTo>
                    <a:cubicBezTo>
                      <a:pt x="253147" y="359561"/>
                      <a:pt x="260024" y="363840"/>
                      <a:pt x="270740" y="361243"/>
                    </a:cubicBezTo>
                    <a:cubicBezTo>
                      <a:pt x="276318" y="359159"/>
                      <a:pt x="282207" y="357641"/>
                      <a:pt x="287913" y="356178"/>
                    </a:cubicBezTo>
                    <a:cubicBezTo>
                      <a:pt x="302836" y="352337"/>
                      <a:pt x="316936" y="348698"/>
                      <a:pt x="323373" y="335805"/>
                    </a:cubicBezTo>
                    <a:cubicBezTo>
                      <a:pt x="371324" y="239610"/>
                      <a:pt x="339046" y="122640"/>
                      <a:pt x="305561" y="31474"/>
                    </a:cubicBezTo>
                    <a:cubicBezTo>
                      <a:pt x="303750" y="26921"/>
                      <a:pt x="301738" y="20428"/>
                      <a:pt x="301098" y="12967"/>
                    </a:cubicBezTo>
                    <a:cubicBezTo>
                      <a:pt x="226209" y="62875"/>
                      <a:pt x="174326" y="123390"/>
                      <a:pt x="146803" y="192994"/>
                    </a:cubicBezTo>
                    <a:cubicBezTo>
                      <a:pt x="146144" y="194658"/>
                      <a:pt x="145614" y="196011"/>
                      <a:pt x="145175" y="197036"/>
                    </a:cubicBezTo>
                    <a:cubicBezTo>
                      <a:pt x="138481" y="212763"/>
                      <a:pt x="128624" y="224961"/>
                      <a:pt x="128204" y="225473"/>
                    </a:cubicBezTo>
                    <a:cubicBezTo>
                      <a:pt x="128002" y="225711"/>
                      <a:pt x="127783" y="225949"/>
                      <a:pt x="127527" y="226150"/>
                    </a:cubicBezTo>
                    <a:cubicBezTo>
                      <a:pt x="73870" y="269547"/>
                      <a:pt x="57484" y="330319"/>
                      <a:pt x="57319" y="330922"/>
                    </a:cubicBezTo>
                    <a:cubicBezTo>
                      <a:pt x="57246" y="331178"/>
                      <a:pt x="57155" y="331434"/>
                      <a:pt x="57045" y="331672"/>
                    </a:cubicBezTo>
                    <a:cubicBezTo>
                      <a:pt x="56844" y="332129"/>
                      <a:pt x="36069" y="377099"/>
                      <a:pt x="17671" y="407585"/>
                    </a:cubicBezTo>
                    <a:lnTo>
                      <a:pt x="17671" y="407585"/>
                    </a:lnTo>
                    <a:cubicBezTo>
                      <a:pt x="791" y="435548"/>
                      <a:pt x="13995" y="462175"/>
                      <a:pt x="14562" y="463291"/>
                    </a:cubicBezTo>
                    <a:cubicBezTo>
                      <a:pt x="14635" y="463437"/>
                      <a:pt x="14708" y="463583"/>
                      <a:pt x="14763" y="463729"/>
                    </a:cubicBezTo>
                    <a:lnTo>
                      <a:pt x="27802" y="497635"/>
                    </a:lnTo>
                    <a:cubicBezTo>
                      <a:pt x="27876" y="497837"/>
                      <a:pt x="27949" y="498038"/>
                      <a:pt x="27985" y="498257"/>
                    </a:cubicBezTo>
                    <a:cubicBezTo>
                      <a:pt x="33161" y="520843"/>
                      <a:pt x="55929" y="573860"/>
                      <a:pt x="134915" y="698090"/>
                    </a:cubicBezTo>
                    <a:cubicBezTo>
                      <a:pt x="136488" y="700559"/>
                      <a:pt x="137512" y="702187"/>
                      <a:pt x="138189" y="703321"/>
                    </a:cubicBezTo>
                    <a:cubicBezTo>
                      <a:pt x="161159" y="724333"/>
                      <a:pt x="166005" y="752570"/>
                      <a:pt x="170668" y="779892"/>
                    </a:cubicBezTo>
                    <a:cubicBezTo>
                      <a:pt x="174436" y="801875"/>
                      <a:pt x="177984" y="822631"/>
                      <a:pt x="190237" y="840023"/>
                    </a:cubicBezTo>
                    <a:cubicBezTo>
                      <a:pt x="196930" y="851197"/>
                      <a:pt x="207665" y="853355"/>
                      <a:pt x="220101" y="855843"/>
                    </a:cubicBezTo>
                    <a:cubicBezTo>
                      <a:pt x="220375" y="855897"/>
                      <a:pt x="220650" y="855989"/>
                      <a:pt x="220905" y="856080"/>
                    </a:cubicBezTo>
                    <a:cubicBezTo>
                      <a:pt x="224691" y="857598"/>
                      <a:pt x="227855" y="857397"/>
                      <a:pt x="231549" y="857178"/>
                    </a:cubicBezTo>
                    <a:cubicBezTo>
                      <a:pt x="238297" y="856830"/>
                      <a:pt x="245887" y="856355"/>
                      <a:pt x="254994" y="866998"/>
                    </a:cubicBezTo>
                    <a:close/>
                    <a:moveTo>
                      <a:pt x="295210" y="822247"/>
                    </a:moveTo>
                    <a:cubicBezTo>
                      <a:pt x="295210" y="822247"/>
                      <a:pt x="295210" y="822266"/>
                      <a:pt x="295210" y="822247"/>
                    </a:cubicBezTo>
                    <a:cubicBezTo>
                      <a:pt x="295228" y="822211"/>
                      <a:pt x="295228" y="822156"/>
                      <a:pt x="295228" y="822101"/>
                    </a:cubicBezTo>
                    <a:cubicBezTo>
                      <a:pt x="295228" y="822156"/>
                      <a:pt x="295210" y="822193"/>
                      <a:pt x="295210" y="822247"/>
                    </a:cubicBezTo>
                    <a:close/>
                    <a:moveTo>
                      <a:pt x="240638" y="353435"/>
                    </a:moveTo>
                    <a:cubicBezTo>
                      <a:pt x="240638" y="353435"/>
                      <a:pt x="240638" y="353435"/>
                      <a:pt x="240638" y="353435"/>
                    </a:cubicBezTo>
                    <a:cubicBezTo>
                      <a:pt x="240638" y="353435"/>
                      <a:pt x="240638" y="353435"/>
                      <a:pt x="240638" y="353435"/>
                    </a:cubicBezTo>
                    <a:close/>
                    <a:moveTo>
                      <a:pt x="240656" y="353398"/>
                    </a:moveTo>
                    <a:cubicBezTo>
                      <a:pt x="240656" y="353416"/>
                      <a:pt x="240656" y="353416"/>
                      <a:pt x="240656" y="353398"/>
                    </a:cubicBezTo>
                    <a:cubicBezTo>
                      <a:pt x="240656" y="353416"/>
                      <a:pt x="240656" y="353416"/>
                      <a:pt x="240656" y="3533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53" name="Graphic 4">
              <a:extLst>
                <a:ext uri="{FF2B5EF4-FFF2-40B4-BE49-F238E27FC236}">
                  <a16:creationId xmlns:a16="http://schemas.microsoft.com/office/drawing/2014/main" id="{00718F3B-D7E2-037B-1965-AE530BCFADFE}"/>
                </a:ext>
              </a:extLst>
            </p:cNvPr>
            <p:cNvGrpSpPr/>
            <p:nvPr/>
          </p:nvGrpSpPr>
          <p:grpSpPr>
            <a:xfrm>
              <a:off x="2885743" y="419796"/>
              <a:ext cx="339534" cy="800031"/>
              <a:chOff x="2885743" y="419796"/>
              <a:chExt cx="339534" cy="800031"/>
            </a:xfrm>
          </p:grpSpPr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A5BFA7FC-A19F-03AA-4332-EC341E7A84C4}"/>
                  </a:ext>
                </a:extLst>
              </p:cNvPr>
              <p:cNvSpPr/>
              <p:nvPr/>
            </p:nvSpPr>
            <p:spPr>
              <a:xfrm>
                <a:off x="2890301" y="424336"/>
                <a:ext cx="330386" cy="790891"/>
              </a:xfrm>
              <a:custGeom>
                <a:avLst/>
                <a:gdLst>
                  <a:gd name="connsiteX0" fmla="*/ 100268 w 330386"/>
                  <a:gd name="connsiteY0" fmla="*/ 766706 h 790891"/>
                  <a:gd name="connsiteX1" fmla="*/ 47416 w 330386"/>
                  <a:gd name="connsiteY1" fmla="*/ 786896 h 790891"/>
                  <a:gd name="connsiteX2" fmla="*/ 2117 w 330386"/>
                  <a:gd name="connsiteY2" fmla="*/ 701071 h 790891"/>
                  <a:gd name="connsiteX3" fmla="*/ 12120 w 330386"/>
                  <a:gd name="connsiteY3" fmla="*/ 693591 h 790891"/>
                  <a:gd name="connsiteX4" fmla="*/ 20368 w 330386"/>
                  <a:gd name="connsiteY4" fmla="*/ 696041 h 790891"/>
                  <a:gd name="connsiteX5" fmla="*/ 24757 w 330386"/>
                  <a:gd name="connsiteY5" fmla="*/ 703594 h 790891"/>
                  <a:gd name="connsiteX6" fmla="*/ 153102 w 330386"/>
                  <a:gd name="connsiteY6" fmla="*/ 572341 h 790891"/>
                  <a:gd name="connsiteX7" fmla="*/ 154218 w 330386"/>
                  <a:gd name="connsiteY7" fmla="*/ 568702 h 790891"/>
                  <a:gd name="connsiteX8" fmla="*/ 205936 w 330386"/>
                  <a:gd name="connsiteY8" fmla="*/ 408261 h 790891"/>
                  <a:gd name="connsiteX9" fmla="*/ 208460 w 330386"/>
                  <a:gd name="connsiteY9" fmla="*/ 367881 h 790891"/>
                  <a:gd name="connsiteX10" fmla="*/ 168190 w 330386"/>
                  <a:gd name="connsiteY10" fmla="*/ 254295 h 790891"/>
                  <a:gd name="connsiteX11" fmla="*/ 141069 w 330386"/>
                  <a:gd name="connsiteY11" fmla="*/ 295205 h 790891"/>
                  <a:gd name="connsiteX12" fmla="*/ 129273 w 330386"/>
                  <a:gd name="connsiteY12" fmla="*/ 0 h 790891"/>
                  <a:gd name="connsiteX13" fmla="*/ 172963 w 330386"/>
                  <a:gd name="connsiteY13" fmla="*/ 15819 h 790891"/>
                  <a:gd name="connsiteX14" fmla="*/ 252973 w 330386"/>
                  <a:gd name="connsiteY14" fmla="*/ 70683 h 790891"/>
                  <a:gd name="connsiteX15" fmla="*/ 279948 w 330386"/>
                  <a:gd name="connsiteY15" fmla="*/ 128235 h 790891"/>
                  <a:gd name="connsiteX16" fmla="*/ 289677 w 330386"/>
                  <a:gd name="connsiteY16" fmla="*/ 182953 h 790891"/>
                  <a:gd name="connsiteX17" fmla="*/ 305387 w 330386"/>
                  <a:gd name="connsiteY17" fmla="*/ 226021 h 790891"/>
                  <a:gd name="connsiteX18" fmla="*/ 330386 w 330386"/>
                  <a:gd name="connsiteY18" fmla="*/ 375855 h 790891"/>
                  <a:gd name="connsiteX19" fmla="*/ 276034 w 330386"/>
                  <a:gd name="connsiteY19" fmla="*/ 534430 h 790891"/>
                  <a:gd name="connsiteX20" fmla="*/ 191251 w 330386"/>
                  <a:gd name="connsiteY20" fmla="*/ 644890 h 790891"/>
                  <a:gd name="connsiteX21" fmla="*/ 191928 w 330386"/>
                  <a:gd name="connsiteY21" fmla="*/ 646170 h 790891"/>
                  <a:gd name="connsiteX22" fmla="*/ 100268 w 330386"/>
                  <a:gd name="connsiteY22" fmla="*/ 766706 h 79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30386" h="790891">
                    <a:moveTo>
                      <a:pt x="100268" y="766706"/>
                    </a:moveTo>
                    <a:cubicBezTo>
                      <a:pt x="85162" y="779325"/>
                      <a:pt x="65027" y="799515"/>
                      <a:pt x="47416" y="786896"/>
                    </a:cubicBezTo>
                    <a:cubicBezTo>
                      <a:pt x="19728" y="769230"/>
                      <a:pt x="-7960" y="736421"/>
                      <a:pt x="2117" y="701071"/>
                    </a:cubicBezTo>
                    <a:cubicBezTo>
                      <a:pt x="3635" y="698035"/>
                      <a:pt x="7877" y="695913"/>
                      <a:pt x="12120" y="693591"/>
                    </a:cubicBezTo>
                    <a:cubicBezTo>
                      <a:pt x="15065" y="691981"/>
                      <a:pt x="18868" y="693024"/>
                      <a:pt x="20368" y="696041"/>
                    </a:cubicBezTo>
                    <a:cubicBezTo>
                      <a:pt x="21630" y="698565"/>
                      <a:pt x="23514" y="701071"/>
                      <a:pt x="24757" y="703594"/>
                    </a:cubicBezTo>
                    <a:cubicBezTo>
                      <a:pt x="62504" y="653119"/>
                      <a:pt x="132967" y="635435"/>
                      <a:pt x="153102" y="572341"/>
                    </a:cubicBezTo>
                    <a:cubicBezTo>
                      <a:pt x="153486" y="571134"/>
                      <a:pt x="155041" y="570732"/>
                      <a:pt x="154218" y="568702"/>
                    </a:cubicBezTo>
                    <a:cubicBezTo>
                      <a:pt x="171134" y="514387"/>
                      <a:pt x="181321" y="460108"/>
                      <a:pt x="205936" y="408261"/>
                    </a:cubicBezTo>
                    <a:cubicBezTo>
                      <a:pt x="210966" y="395643"/>
                      <a:pt x="215995" y="380500"/>
                      <a:pt x="208460" y="367881"/>
                    </a:cubicBezTo>
                    <a:cubicBezTo>
                      <a:pt x="183296" y="335073"/>
                      <a:pt x="165685" y="294675"/>
                      <a:pt x="168190" y="254295"/>
                    </a:cubicBezTo>
                    <a:cubicBezTo>
                      <a:pt x="159101" y="267572"/>
                      <a:pt x="149463" y="281123"/>
                      <a:pt x="141069" y="295205"/>
                    </a:cubicBezTo>
                    <a:cubicBezTo>
                      <a:pt x="148988" y="197364"/>
                      <a:pt x="169214" y="92903"/>
                      <a:pt x="129273" y="0"/>
                    </a:cubicBezTo>
                    <a:cubicBezTo>
                      <a:pt x="143977" y="4828"/>
                      <a:pt x="158570" y="10095"/>
                      <a:pt x="172963" y="15819"/>
                    </a:cubicBezTo>
                    <a:cubicBezTo>
                      <a:pt x="202370" y="27505"/>
                      <a:pt x="233405" y="44970"/>
                      <a:pt x="252973" y="70683"/>
                    </a:cubicBezTo>
                    <a:cubicBezTo>
                      <a:pt x="265903" y="87691"/>
                      <a:pt x="274608" y="107588"/>
                      <a:pt x="279948" y="128235"/>
                    </a:cubicBezTo>
                    <a:cubicBezTo>
                      <a:pt x="284593" y="146213"/>
                      <a:pt x="284977" y="165013"/>
                      <a:pt x="289677" y="182953"/>
                    </a:cubicBezTo>
                    <a:cubicBezTo>
                      <a:pt x="293536" y="197638"/>
                      <a:pt x="299790" y="211940"/>
                      <a:pt x="305387" y="226021"/>
                    </a:cubicBezTo>
                    <a:cubicBezTo>
                      <a:pt x="318426" y="258830"/>
                      <a:pt x="330386" y="341949"/>
                      <a:pt x="330386" y="375855"/>
                    </a:cubicBezTo>
                    <a:cubicBezTo>
                      <a:pt x="330386" y="409761"/>
                      <a:pt x="318426" y="483041"/>
                      <a:pt x="276034" y="534430"/>
                    </a:cubicBezTo>
                    <a:cubicBezTo>
                      <a:pt x="233643" y="585838"/>
                      <a:pt x="191251" y="644890"/>
                      <a:pt x="191251" y="644890"/>
                    </a:cubicBezTo>
                    <a:cubicBezTo>
                      <a:pt x="191251" y="644890"/>
                      <a:pt x="191489" y="645329"/>
                      <a:pt x="191928" y="646170"/>
                    </a:cubicBezTo>
                    <a:cubicBezTo>
                      <a:pt x="152298" y="679308"/>
                      <a:pt x="139277" y="732471"/>
                      <a:pt x="100268" y="766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80FEA0C7-97F9-91A0-C031-5EA5019B3D3B}"/>
                  </a:ext>
                </a:extLst>
              </p:cNvPr>
              <p:cNvSpPr/>
              <p:nvPr/>
            </p:nvSpPr>
            <p:spPr>
              <a:xfrm>
                <a:off x="2885743" y="419796"/>
                <a:ext cx="339534" cy="800031"/>
              </a:xfrm>
              <a:custGeom>
                <a:avLst/>
                <a:gdLst>
                  <a:gd name="connsiteX0" fmla="*/ 63971 w 339534"/>
                  <a:gd name="connsiteY0" fmla="*/ 800031 h 800031"/>
                  <a:gd name="connsiteX1" fmla="*/ 49322 w 339534"/>
                  <a:gd name="connsiteY1" fmla="*/ 795148 h 800031"/>
                  <a:gd name="connsiteX2" fmla="*/ 2286 w 339534"/>
                  <a:gd name="connsiteY2" fmla="*/ 704367 h 800031"/>
                  <a:gd name="connsiteX3" fmla="*/ 2597 w 339534"/>
                  <a:gd name="connsiteY3" fmla="*/ 703580 h 800031"/>
                  <a:gd name="connsiteX4" fmla="*/ 13588 w 339534"/>
                  <a:gd name="connsiteY4" fmla="*/ 694637 h 800031"/>
                  <a:gd name="connsiteX5" fmla="*/ 14502 w 339534"/>
                  <a:gd name="connsiteY5" fmla="*/ 694144 h 800031"/>
                  <a:gd name="connsiteX6" fmla="*/ 22860 w 339534"/>
                  <a:gd name="connsiteY6" fmla="*/ 693321 h 800031"/>
                  <a:gd name="connsiteX7" fmla="*/ 29023 w 339534"/>
                  <a:gd name="connsiteY7" fmla="*/ 698551 h 800031"/>
                  <a:gd name="connsiteX8" fmla="*/ 29864 w 339534"/>
                  <a:gd name="connsiteY8" fmla="*/ 700069 h 800031"/>
                  <a:gd name="connsiteX9" fmla="*/ 83594 w 339534"/>
                  <a:gd name="connsiteY9" fmla="*/ 653691 h 800031"/>
                  <a:gd name="connsiteX10" fmla="*/ 153326 w 339534"/>
                  <a:gd name="connsiteY10" fmla="*/ 575491 h 800031"/>
                  <a:gd name="connsiteX11" fmla="*/ 154259 w 339534"/>
                  <a:gd name="connsiteY11" fmla="*/ 573644 h 800031"/>
                  <a:gd name="connsiteX12" fmla="*/ 154442 w 339534"/>
                  <a:gd name="connsiteY12" fmla="*/ 571888 h 800031"/>
                  <a:gd name="connsiteX13" fmla="*/ 168743 w 339534"/>
                  <a:gd name="connsiteY13" fmla="*/ 521926 h 800031"/>
                  <a:gd name="connsiteX14" fmla="*/ 206416 w 339534"/>
                  <a:gd name="connsiteY14" fmla="*/ 410862 h 800031"/>
                  <a:gd name="connsiteX15" fmla="*/ 209269 w 339534"/>
                  <a:gd name="connsiteY15" fmla="*/ 375000 h 800031"/>
                  <a:gd name="connsiteX16" fmla="*/ 168194 w 339534"/>
                  <a:gd name="connsiteY16" fmla="*/ 273611 h 800031"/>
                  <a:gd name="connsiteX17" fmla="*/ 149595 w 339534"/>
                  <a:gd name="connsiteY17" fmla="*/ 302104 h 800031"/>
                  <a:gd name="connsiteX18" fmla="*/ 144274 w 339534"/>
                  <a:gd name="connsiteY18" fmla="*/ 304115 h 800031"/>
                  <a:gd name="connsiteX19" fmla="*/ 141110 w 339534"/>
                  <a:gd name="connsiteY19" fmla="*/ 299397 h 800031"/>
                  <a:gd name="connsiteX20" fmla="*/ 145700 w 339534"/>
                  <a:gd name="connsiteY20" fmla="*/ 250532 h 800031"/>
                  <a:gd name="connsiteX21" fmla="*/ 129662 w 339534"/>
                  <a:gd name="connsiteY21" fmla="*/ 6368 h 800031"/>
                  <a:gd name="connsiteX22" fmla="*/ 130485 w 339534"/>
                  <a:gd name="connsiteY22" fmla="*/ 1486 h 800031"/>
                  <a:gd name="connsiteX23" fmla="*/ 135276 w 339534"/>
                  <a:gd name="connsiteY23" fmla="*/ 224 h 800031"/>
                  <a:gd name="connsiteX24" fmla="*/ 179222 w 339534"/>
                  <a:gd name="connsiteY24" fmla="*/ 16134 h 800031"/>
                  <a:gd name="connsiteX25" fmla="*/ 261189 w 339534"/>
                  <a:gd name="connsiteY25" fmla="*/ 72480 h 800031"/>
                  <a:gd name="connsiteX26" fmla="*/ 288950 w 339534"/>
                  <a:gd name="connsiteY26" fmla="*/ 131660 h 800031"/>
                  <a:gd name="connsiteX27" fmla="*/ 293869 w 339534"/>
                  <a:gd name="connsiteY27" fmla="*/ 159366 h 800031"/>
                  <a:gd name="connsiteX28" fmla="*/ 298679 w 339534"/>
                  <a:gd name="connsiteY28" fmla="*/ 186359 h 800031"/>
                  <a:gd name="connsiteX29" fmla="*/ 311079 w 339534"/>
                  <a:gd name="connsiteY29" fmla="*/ 221124 h 800031"/>
                  <a:gd name="connsiteX30" fmla="*/ 314206 w 339534"/>
                  <a:gd name="connsiteY30" fmla="*/ 228897 h 800031"/>
                  <a:gd name="connsiteX31" fmla="*/ 339535 w 339534"/>
                  <a:gd name="connsiteY31" fmla="*/ 380413 h 800031"/>
                  <a:gd name="connsiteX32" fmla="*/ 284140 w 339534"/>
                  <a:gd name="connsiteY32" fmla="*/ 541896 h 800031"/>
                  <a:gd name="connsiteX33" fmla="*/ 201021 w 339534"/>
                  <a:gd name="connsiteY33" fmla="*/ 650051 h 800031"/>
                  <a:gd name="connsiteX34" fmla="*/ 199430 w 339534"/>
                  <a:gd name="connsiteY34" fmla="*/ 654239 h 800031"/>
                  <a:gd name="connsiteX35" fmla="*/ 153655 w 339534"/>
                  <a:gd name="connsiteY35" fmla="*/ 714059 h 800031"/>
                  <a:gd name="connsiteX36" fmla="*/ 107844 w 339534"/>
                  <a:gd name="connsiteY36" fmla="*/ 774684 h 800031"/>
                  <a:gd name="connsiteX37" fmla="*/ 107753 w 339534"/>
                  <a:gd name="connsiteY37" fmla="*/ 774757 h 800031"/>
                  <a:gd name="connsiteX38" fmla="*/ 103308 w 339534"/>
                  <a:gd name="connsiteY38" fmla="*/ 778543 h 800031"/>
                  <a:gd name="connsiteX39" fmla="*/ 63971 w 339534"/>
                  <a:gd name="connsiteY39" fmla="*/ 800031 h 800031"/>
                  <a:gd name="connsiteX40" fmla="*/ 10936 w 339534"/>
                  <a:gd name="connsiteY40" fmla="*/ 707384 h 800031"/>
                  <a:gd name="connsiteX41" fmla="*/ 54443 w 339534"/>
                  <a:gd name="connsiteY41" fmla="*/ 787577 h 800031"/>
                  <a:gd name="connsiteX42" fmla="*/ 97365 w 339534"/>
                  <a:gd name="connsiteY42" fmla="*/ 771575 h 800031"/>
                  <a:gd name="connsiteX43" fmla="*/ 101845 w 339534"/>
                  <a:gd name="connsiteY43" fmla="*/ 767753 h 800031"/>
                  <a:gd name="connsiteX44" fmla="*/ 145828 w 339534"/>
                  <a:gd name="connsiteY44" fmla="*/ 709323 h 800031"/>
                  <a:gd name="connsiteX45" fmla="*/ 191256 w 339534"/>
                  <a:gd name="connsiteY45" fmla="*/ 649192 h 800031"/>
                  <a:gd name="connsiteX46" fmla="*/ 192115 w 339534"/>
                  <a:gd name="connsiteY46" fmla="*/ 646778 h 800031"/>
                  <a:gd name="connsiteX47" fmla="*/ 277099 w 339534"/>
                  <a:gd name="connsiteY47" fmla="*/ 536080 h 800031"/>
                  <a:gd name="connsiteX48" fmla="*/ 330409 w 339534"/>
                  <a:gd name="connsiteY48" fmla="*/ 380413 h 800031"/>
                  <a:gd name="connsiteX49" fmla="*/ 305738 w 339534"/>
                  <a:gd name="connsiteY49" fmla="*/ 232262 h 800031"/>
                  <a:gd name="connsiteX50" fmla="*/ 302630 w 339534"/>
                  <a:gd name="connsiteY50" fmla="*/ 224544 h 800031"/>
                  <a:gd name="connsiteX51" fmla="*/ 289864 w 339534"/>
                  <a:gd name="connsiteY51" fmla="*/ 188663 h 800031"/>
                  <a:gd name="connsiteX52" fmla="*/ 284835 w 339534"/>
                  <a:gd name="connsiteY52" fmla="*/ 160591 h 800031"/>
                  <a:gd name="connsiteX53" fmla="*/ 280117 w 339534"/>
                  <a:gd name="connsiteY53" fmla="*/ 133927 h 800031"/>
                  <a:gd name="connsiteX54" fmla="*/ 253947 w 339534"/>
                  <a:gd name="connsiteY54" fmla="*/ 78003 h 800031"/>
                  <a:gd name="connsiteX55" fmla="*/ 175875 w 339534"/>
                  <a:gd name="connsiteY55" fmla="*/ 24620 h 800031"/>
                  <a:gd name="connsiteX56" fmla="*/ 141878 w 339534"/>
                  <a:gd name="connsiteY56" fmla="*/ 12056 h 800031"/>
                  <a:gd name="connsiteX57" fmla="*/ 154826 w 339534"/>
                  <a:gd name="connsiteY57" fmla="*/ 251446 h 800031"/>
                  <a:gd name="connsiteX58" fmla="*/ 151881 w 339534"/>
                  <a:gd name="connsiteY58" fmla="*/ 281383 h 800031"/>
                  <a:gd name="connsiteX59" fmla="*/ 164171 w 339534"/>
                  <a:gd name="connsiteY59" fmla="*/ 263333 h 800031"/>
                  <a:gd name="connsiteX60" fmla="*/ 169036 w 339534"/>
                  <a:gd name="connsiteY60" fmla="*/ 256274 h 800031"/>
                  <a:gd name="connsiteX61" fmla="*/ 174303 w 339534"/>
                  <a:gd name="connsiteY61" fmla="*/ 254537 h 800031"/>
                  <a:gd name="connsiteX62" fmla="*/ 177375 w 339534"/>
                  <a:gd name="connsiteY62" fmla="*/ 259145 h 800031"/>
                  <a:gd name="connsiteX63" fmla="*/ 216712 w 339534"/>
                  <a:gd name="connsiteY63" fmla="*/ 369660 h 800031"/>
                  <a:gd name="connsiteX64" fmla="*/ 217005 w 339534"/>
                  <a:gd name="connsiteY64" fmla="*/ 370099 h 800031"/>
                  <a:gd name="connsiteX65" fmla="*/ 214810 w 339534"/>
                  <a:gd name="connsiteY65" fmla="*/ 414520 h 800031"/>
                  <a:gd name="connsiteX66" fmla="*/ 177594 w 339534"/>
                  <a:gd name="connsiteY66" fmla="*/ 524358 h 800031"/>
                  <a:gd name="connsiteX67" fmla="*/ 163586 w 339534"/>
                  <a:gd name="connsiteY67" fmla="*/ 573406 h 800031"/>
                  <a:gd name="connsiteX68" fmla="*/ 161940 w 339534"/>
                  <a:gd name="connsiteY68" fmla="*/ 578728 h 800031"/>
                  <a:gd name="connsiteX69" fmla="*/ 89007 w 339534"/>
                  <a:gd name="connsiteY69" fmla="*/ 661115 h 800031"/>
                  <a:gd name="connsiteX70" fmla="*/ 33028 w 339534"/>
                  <a:gd name="connsiteY70" fmla="*/ 710895 h 800031"/>
                  <a:gd name="connsiteX71" fmla="*/ 28950 w 339534"/>
                  <a:gd name="connsiteY71" fmla="*/ 712706 h 800031"/>
                  <a:gd name="connsiteX72" fmla="*/ 25274 w 339534"/>
                  <a:gd name="connsiteY72" fmla="*/ 710182 h 800031"/>
                  <a:gd name="connsiteX73" fmla="*/ 23280 w 339534"/>
                  <a:gd name="connsiteY73" fmla="*/ 706781 h 800031"/>
                  <a:gd name="connsiteX74" fmla="*/ 20885 w 339534"/>
                  <a:gd name="connsiteY74" fmla="*/ 702648 h 800031"/>
                  <a:gd name="connsiteX75" fmla="*/ 20153 w 339534"/>
                  <a:gd name="connsiteY75" fmla="*/ 702044 h 800031"/>
                  <a:gd name="connsiteX76" fmla="*/ 18909 w 339534"/>
                  <a:gd name="connsiteY76" fmla="*/ 702172 h 800031"/>
                  <a:gd name="connsiteX77" fmla="*/ 17958 w 339534"/>
                  <a:gd name="connsiteY77" fmla="*/ 702684 h 800031"/>
                  <a:gd name="connsiteX78" fmla="*/ 10936 w 339534"/>
                  <a:gd name="connsiteY78" fmla="*/ 707384 h 800031"/>
                  <a:gd name="connsiteX79" fmla="*/ 104826 w 339534"/>
                  <a:gd name="connsiteY79" fmla="*/ 771228 h 800031"/>
                  <a:gd name="connsiteX80" fmla="*/ 104863 w 339534"/>
                  <a:gd name="connsiteY80" fmla="*/ 771228 h 800031"/>
                  <a:gd name="connsiteX81" fmla="*/ 104826 w 339534"/>
                  <a:gd name="connsiteY81" fmla="*/ 771228 h 800031"/>
                  <a:gd name="connsiteX82" fmla="*/ 162031 w 339534"/>
                  <a:gd name="connsiteY82" fmla="*/ 578253 h 800031"/>
                  <a:gd name="connsiteX83" fmla="*/ 162031 w 339534"/>
                  <a:gd name="connsiteY83" fmla="*/ 578253 h 800031"/>
                  <a:gd name="connsiteX84" fmla="*/ 162031 w 339534"/>
                  <a:gd name="connsiteY84" fmla="*/ 578253 h 80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39534" h="800031">
                    <a:moveTo>
                      <a:pt x="63971" y="800031"/>
                    </a:moveTo>
                    <a:cubicBezTo>
                      <a:pt x="59070" y="800031"/>
                      <a:pt x="54150" y="798605"/>
                      <a:pt x="49322" y="795148"/>
                    </a:cubicBezTo>
                    <a:cubicBezTo>
                      <a:pt x="20976" y="777061"/>
                      <a:pt x="-8523" y="742314"/>
                      <a:pt x="2286" y="704367"/>
                    </a:cubicBezTo>
                    <a:cubicBezTo>
                      <a:pt x="2359" y="704092"/>
                      <a:pt x="2469" y="703836"/>
                      <a:pt x="2597" y="703580"/>
                    </a:cubicBezTo>
                    <a:cubicBezTo>
                      <a:pt x="4645" y="699465"/>
                      <a:pt x="9180" y="697015"/>
                      <a:pt x="13588" y="694637"/>
                    </a:cubicBezTo>
                    <a:lnTo>
                      <a:pt x="14502" y="694144"/>
                    </a:lnTo>
                    <a:cubicBezTo>
                      <a:pt x="17044" y="692754"/>
                      <a:pt x="20098" y="692461"/>
                      <a:pt x="22860" y="693321"/>
                    </a:cubicBezTo>
                    <a:cubicBezTo>
                      <a:pt x="25584" y="694180"/>
                      <a:pt x="27779" y="696027"/>
                      <a:pt x="29023" y="698551"/>
                    </a:cubicBezTo>
                    <a:cubicBezTo>
                      <a:pt x="29279" y="699063"/>
                      <a:pt x="29571" y="699575"/>
                      <a:pt x="29864" y="700069"/>
                    </a:cubicBezTo>
                    <a:cubicBezTo>
                      <a:pt x="45171" y="681561"/>
                      <a:pt x="64666" y="667407"/>
                      <a:pt x="83594" y="653691"/>
                    </a:cubicBezTo>
                    <a:cubicBezTo>
                      <a:pt x="113568" y="631946"/>
                      <a:pt x="141878" y="611409"/>
                      <a:pt x="153326" y="575491"/>
                    </a:cubicBezTo>
                    <a:cubicBezTo>
                      <a:pt x="153564" y="574723"/>
                      <a:pt x="153930" y="574119"/>
                      <a:pt x="154259" y="573644"/>
                    </a:cubicBezTo>
                    <a:cubicBezTo>
                      <a:pt x="154204" y="573059"/>
                      <a:pt x="154277" y="572455"/>
                      <a:pt x="154442" y="571888"/>
                    </a:cubicBezTo>
                    <a:cubicBezTo>
                      <a:pt x="159636" y="555228"/>
                      <a:pt x="164262" y="538293"/>
                      <a:pt x="168743" y="521926"/>
                    </a:cubicBezTo>
                    <a:cubicBezTo>
                      <a:pt x="178801" y="485130"/>
                      <a:pt x="189207" y="447091"/>
                      <a:pt x="206416" y="410862"/>
                    </a:cubicBezTo>
                    <a:cubicBezTo>
                      <a:pt x="211025" y="399286"/>
                      <a:pt x="215524" y="385753"/>
                      <a:pt x="209269" y="375000"/>
                    </a:cubicBezTo>
                    <a:cubicBezTo>
                      <a:pt x="184270" y="342337"/>
                      <a:pt x="170005" y="306895"/>
                      <a:pt x="168194" y="273611"/>
                    </a:cubicBezTo>
                    <a:cubicBezTo>
                      <a:pt x="161812" y="282883"/>
                      <a:pt x="155374" y="292411"/>
                      <a:pt x="149595" y="302104"/>
                    </a:cubicBezTo>
                    <a:cubicBezTo>
                      <a:pt x="148498" y="303933"/>
                      <a:pt x="146304" y="304756"/>
                      <a:pt x="144274" y="304115"/>
                    </a:cubicBezTo>
                    <a:cubicBezTo>
                      <a:pt x="142244" y="303475"/>
                      <a:pt x="140945" y="301519"/>
                      <a:pt x="141110" y="299397"/>
                    </a:cubicBezTo>
                    <a:cubicBezTo>
                      <a:pt x="142427" y="283249"/>
                      <a:pt x="144091" y="266625"/>
                      <a:pt x="145700" y="250532"/>
                    </a:cubicBezTo>
                    <a:cubicBezTo>
                      <a:pt x="153985" y="168108"/>
                      <a:pt x="162562" y="82885"/>
                      <a:pt x="129662" y="6368"/>
                    </a:cubicBezTo>
                    <a:cubicBezTo>
                      <a:pt x="128948" y="4723"/>
                      <a:pt x="129277" y="2802"/>
                      <a:pt x="130485" y="1486"/>
                    </a:cubicBezTo>
                    <a:cubicBezTo>
                      <a:pt x="131692" y="151"/>
                      <a:pt x="133593" y="-325"/>
                      <a:pt x="135276" y="224"/>
                    </a:cubicBezTo>
                    <a:cubicBezTo>
                      <a:pt x="150144" y="5107"/>
                      <a:pt x="164939" y="10447"/>
                      <a:pt x="179222" y="16134"/>
                    </a:cubicBezTo>
                    <a:cubicBezTo>
                      <a:pt x="216402" y="30911"/>
                      <a:pt x="243980" y="49857"/>
                      <a:pt x="261189" y="72480"/>
                    </a:cubicBezTo>
                    <a:cubicBezTo>
                      <a:pt x="273698" y="88939"/>
                      <a:pt x="283043" y="108854"/>
                      <a:pt x="288950" y="131660"/>
                    </a:cubicBezTo>
                    <a:cubicBezTo>
                      <a:pt x="291327" y="140840"/>
                      <a:pt x="292626" y="150258"/>
                      <a:pt x="293869" y="159366"/>
                    </a:cubicBezTo>
                    <a:cubicBezTo>
                      <a:pt x="295095" y="168327"/>
                      <a:pt x="296375" y="177599"/>
                      <a:pt x="298679" y="186359"/>
                    </a:cubicBezTo>
                    <a:cubicBezTo>
                      <a:pt x="301752" y="198082"/>
                      <a:pt x="306488" y="209786"/>
                      <a:pt x="311079" y="221124"/>
                    </a:cubicBezTo>
                    <a:cubicBezTo>
                      <a:pt x="312139" y="223721"/>
                      <a:pt x="313182" y="226318"/>
                      <a:pt x="314206" y="228897"/>
                    </a:cubicBezTo>
                    <a:cubicBezTo>
                      <a:pt x="327702" y="262821"/>
                      <a:pt x="339535" y="347330"/>
                      <a:pt x="339535" y="380413"/>
                    </a:cubicBezTo>
                    <a:cubicBezTo>
                      <a:pt x="339535" y="413039"/>
                      <a:pt x="327958" y="488769"/>
                      <a:pt x="284140" y="541896"/>
                    </a:cubicBezTo>
                    <a:cubicBezTo>
                      <a:pt x="246760" y="587232"/>
                      <a:pt x="208922" y="639152"/>
                      <a:pt x="201021" y="650051"/>
                    </a:cubicBezTo>
                    <a:cubicBezTo>
                      <a:pt x="201259" y="651587"/>
                      <a:pt x="200674" y="653197"/>
                      <a:pt x="199430" y="654239"/>
                    </a:cubicBezTo>
                    <a:cubicBezTo>
                      <a:pt x="179844" y="670589"/>
                      <a:pt x="167115" y="691711"/>
                      <a:pt x="153655" y="714059"/>
                    </a:cubicBezTo>
                    <a:cubicBezTo>
                      <a:pt x="140817" y="735365"/>
                      <a:pt x="127540" y="757402"/>
                      <a:pt x="107844" y="774684"/>
                    </a:cubicBezTo>
                    <a:cubicBezTo>
                      <a:pt x="107826" y="774702"/>
                      <a:pt x="107789" y="774739"/>
                      <a:pt x="107753" y="774757"/>
                    </a:cubicBezTo>
                    <a:cubicBezTo>
                      <a:pt x="106326" y="775964"/>
                      <a:pt x="104826" y="777226"/>
                      <a:pt x="103308" y="778543"/>
                    </a:cubicBezTo>
                    <a:cubicBezTo>
                      <a:pt x="92281" y="787979"/>
                      <a:pt x="78199" y="800031"/>
                      <a:pt x="63971" y="800031"/>
                    </a:cubicBezTo>
                    <a:close/>
                    <a:moveTo>
                      <a:pt x="10936" y="707384"/>
                    </a:moveTo>
                    <a:cubicBezTo>
                      <a:pt x="1920" y="740321"/>
                      <a:pt x="28675" y="771136"/>
                      <a:pt x="54443" y="787577"/>
                    </a:cubicBezTo>
                    <a:cubicBezTo>
                      <a:pt x="66696" y="796355"/>
                      <a:pt x="80540" y="786004"/>
                      <a:pt x="97365" y="771575"/>
                    </a:cubicBezTo>
                    <a:cubicBezTo>
                      <a:pt x="98901" y="770258"/>
                      <a:pt x="100401" y="768978"/>
                      <a:pt x="101845" y="767753"/>
                    </a:cubicBezTo>
                    <a:cubicBezTo>
                      <a:pt x="120444" y="751403"/>
                      <a:pt x="133356" y="730006"/>
                      <a:pt x="145828" y="709323"/>
                    </a:cubicBezTo>
                    <a:cubicBezTo>
                      <a:pt x="158593" y="688145"/>
                      <a:pt x="171779" y="666254"/>
                      <a:pt x="191256" y="649192"/>
                    </a:cubicBezTo>
                    <a:cubicBezTo>
                      <a:pt x="191310" y="648332"/>
                      <a:pt x="191585" y="647491"/>
                      <a:pt x="192115" y="646778"/>
                    </a:cubicBezTo>
                    <a:cubicBezTo>
                      <a:pt x="192536" y="646193"/>
                      <a:pt x="235092" y="587013"/>
                      <a:pt x="277099" y="536080"/>
                    </a:cubicBezTo>
                    <a:cubicBezTo>
                      <a:pt x="319272" y="484965"/>
                      <a:pt x="330409" y="411905"/>
                      <a:pt x="330409" y="380413"/>
                    </a:cubicBezTo>
                    <a:cubicBezTo>
                      <a:pt x="330409" y="347988"/>
                      <a:pt x="318869" y="265327"/>
                      <a:pt x="305738" y="232262"/>
                    </a:cubicBezTo>
                    <a:cubicBezTo>
                      <a:pt x="304714" y="229702"/>
                      <a:pt x="303672" y="227123"/>
                      <a:pt x="302630" y="224544"/>
                    </a:cubicBezTo>
                    <a:cubicBezTo>
                      <a:pt x="297929" y="212950"/>
                      <a:pt x="293083" y="200953"/>
                      <a:pt x="289864" y="188663"/>
                    </a:cubicBezTo>
                    <a:cubicBezTo>
                      <a:pt x="287432" y="179355"/>
                      <a:pt x="286115" y="169827"/>
                      <a:pt x="284835" y="160591"/>
                    </a:cubicBezTo>
                    <a:cubicBezTo>
                      <a:pt x="283610" y="151740"/>
                      <a:pt x="282366" y="142596"/>
                      <a:pt x="280117" y="133927"/>
                    </a:cubicBezTo>
                    <a:cubicBezTo>
                      <a:pt x="274521" y="112293"/>
                      <a:pt x="265724" y="93474"/>
                      <a:pt x="253947" y="78003"/>
                    </a:cubicBezTo>
                    <a:cubicBezTo>
                      <a:pt x="237762" y="56734"/>
                      <a:pt x="211500" y="38757"/>
                      <a:pt x="175875" y="24620"/>
                    </a:cubicBezTo>
                    <a:cubicBezTo>
                      <a:pt x="164775" y="20213"/>
                      <a:pt x="153381" y="16006"/>
                      <a:pt x="141878" y="12056"/>
                    </a:cubicBezTo>
                    <a:cubicBezTo>
                      <a:pt x="171248" y="88226"/>
                      <a:pt x="162891" y="171143"/>
                      <a:pt x="154826" y="251446"/>
                    </a:cubicBezTo>
                    <a:cubicBezTo>
                      <a:pt x="153838" y="261303"/>
                      <a:pt x="152814" y="271362"/>
                      <a:pt x="151881" y="281383"/>
                    </a:cubicBezTo>
                    <a:cubicBezTo>
                      <a:pt x="155941" y="275257"/>
                      <a:pt x="160093" y="269240"/>
                      <a:pt x="164171" y="263333"/>
                    </a:cubicBezTo>
                    <a:lnTo>
                      <a:pt x="169036" y="256274"/>
                    </a:lnTo>
                    <a:cubicBezTo>
                      <a:pt x="170206" y="254573"/>
                      <a:pt x="172364" y="253860"/>
                      <a:pt x="174303" y="254537"/>
                    </a:cubicBezTo>
                    <a:cubicBezTo>
                      <a:pt x="176241" y="255213"/>
                      <a:pt x="177503" y="257097"/>
                      <a:pt x="177375" y="259145"/>
                    </a:cubicBezTo>
                    <a:cubicBezTo>
                      <a:pt x="175180" y="294478"/>
                      <a:pt x="189134" y="333724"/>
                      <a:pt x="216712" y="369660"/>
                    </a:cubicBezTo>
                    <a:cubicBezTo>
                      <a:pt x="216822" y="369806"/>
                      <a:pt x="216914" y="369934"/>
                      <a:pt x="217005" y="370099"/>
                    </a:cubicBezTo>
                    <a:cubicBezTo>
                      <a:pt x="226314" y="385680"/>
                      <a:pt x="218834" y="404443"/>
                      <a:pt x="214810" y="414520"/>
                    </a:cubicBezTo>
                    <a:cubicBezTo>
                      <a:pt x="197839" y="450291"/>
                      <a:pt x="188000" y="486264"/>
                      <a:pt x="177594" y="524358"/>
                    </a:cubicBezTo>
                    <a:cubicBezTo>
                      <a:pt x="173205" y="540415"/>
                      <a:pt x="168670" y="557002"/>
                      <a:pt x="163586" y="573406"/>
                    </a:cubicBezTo>
                    <a:cubicBezTo>
                      <a:pt x="163970" y="576168"/>
                      <a:pt x="162525" y="577996"/>
                      <a:pt x="161940" y="578728"/>
                    </a:cubicBezTo>
                    <a:cubicBezTo>
                      <a:pt x="149468" y="617243"/>
                      <a:pt x="118744" y="639536"/>
                      <a:pt x="89007" y="661115"/>
                    </a:cubicBezTo>
                    <a:cubicBezTo>
                      <a:pt x="68854" y="675728"/>
                      <a:pt x="48024" y="690852"/>
                      <a:pt x="33028" y="710895"/>
                    </a:cubicBezTo>
                    <a:cubicBezTo>
                      <a:pt x="32077" y="712176"/>
                      <a:pt x="30559" y="712852"/>
                      <a:pt x="28950" y="712706"/>
                    </a:cubicBezTo>
                    <a:cubicBezTo>
                      <a:pt x="27377" y="712560"/>
                      <a:pt x="25969" y="711609"/>
                      <a:pt x="25274" y="710182"/>
                    </a:cubicBezTo>
                    <a:cubicBezTo>
                      <a:pt x="24707" y="709048"/>
                      <a:pt x="23993" y="707915"/>
                      <a:pt x="23280" y="706781"/>
                    </a:cubicBezTo>
                    <a:cubicBezTo>
                      <a:pt x="22421" y="705409"/>
                      <a:pt x="21561" y="704019"/>
                      <a:pt x="20885" y="702648"/>
                    </a:cubicBezTo>
                    <a:cubicBezTo>
                      <a:pt x="20738" y="702355"/>
                      <a:pt x="20500" y="702154"/>
                      <a:pt x="20153" y="702044"/>
                    </a:cubicBezTo>
                    <a:cubicBezTo>
                      <a:pt x="19751" y="701916"/>
                      <a:pt x="19293" y="701953"/>
                      <a:pt x="18909" y="702172"/>
                    </a:cubicBezTo>
                    <a:lnTo>
                      <a:pt x="17958" y="702684"/>
                    </a:lnTo>
                    <a:cubicBezTo>
                      <a:pt x="15252" y="704111"/>
                      <a:pt x="11942" y="705903"/>
                      <a:pt x="10936" y="707384"/>
                    </a:cubicBezTo>
                    <a:close/>
                    <a:moveTo>
                      <a:pt x="104826" y="771228"/>
                    </a:moveTo>
                    <a:lnTo>
                      <a:pt x="104863" y="771228"/>
                    </a:lnTo>
                    <a:lnTo>
                      <a:pt x="104826" y="771228"/>
                    </a:lnTo>
                    <a:close/>
                    <a:moveTo>
                      <a:pt x="162031" y="578253"/>
                    </a:moveTo>
                    <a:cubicBezTo>
                      <a:pt x="162031" y="578271"/>
                      <a:pt x="162031" y="578271"/>
                      <a:pt x="162031" y="578253"/>
                    </a:cubicBezTo>
                    <a:cubicBezTo>
                      <a:pt x="162031" y="578271"/>
                      <a:pt x="162031" y="578271"/>
                      <a:pt x="162031" y="5782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56" name="Graphic 4">
              <a:extLst>
                <a:ext uri="{FF2B5EF4-FFF2-40B4-BE49-F238E27FC236}">
                  <a16:creationId xmlns:a16="http://schemas.microsoft.com/office/drawing/2014/main" id="{27312720-8BE4-85D7-DF94-EB9B5A9524FA}"/>
                </a:ext>
              </a:extLst>
            </p:cNvPr>
            <p:cNvGrpSpPr/>
            <p:nvPr/>
          </p:nvGrpSpPr>
          <p:grpSpPr>
            <a:xfrm>
              <a:off x="2797662" y="227492"/>
              <a:ext cx="244431" cy="215918"/>
              <a:chOff x="2797662" y="227492"/>
              <a:chExt cx="244431" cy="215918"/>
            </a:xfrm>
            <a:solidFill>
              <a:srgbClr val="000000"/>
            </a:solidFill>
          </p:grpSpPr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E3DF286F-06C8-0DB2-5416-A8E37DF00DA0}"/>
                  </a:ext>
                </a:extLst>
              </p:cNvPr>
              <p:cNvSpPr/>
              <p:nvPr/>
            </p:nvSpPr>
            <p:spPr>
              <a:xfrm>
                <a:off x="2802156" y="231862"/>
                <a:ext cx="235283" cy="206976"/>
              </a:xfrm>
              <a:custGeom>
                <a:avLst/>
                <a:gdLst>
                  <a:gd name="connsiteX0" fmla="*/ 117950 w 235283"/>
                  <a:gd name="connsiteY0" fmla="*/ 201929 h 206976"/>
                  <a:gd name="connsiteX1" fmla="*/ 44962 w 235283"/>
                  <a:gd name="connsiteY1" fmla="*/ 169120 h 206976"/>
                  <a:gd name="connsiteX2" fmla="*/ 17274 w 235283"/>
                  <a:gd name="connsiteY2" fmla="*/ 206976 h 206976"/>
                  <a:gd name="connsiteX3" fmla="*/ 7216 w 235283"/>
                  <a:gd name="connsiteY3" fmla="*/ 184262 h 206976"/>
                  <a:gd name="connsiteX4" fmla="*/ 870 w 235283"/>
                  <a:gd name="connsiteY4" fmla="*/ 123766 h 206976"/>
                  <a:gd name="connsiteX5" fmla="*/ 84848 w 235283"/>
                  <a:gd name="connsiteY5" fmla="*/ 2919 h 206976"/>
                  <a:gd name="connsiteX6" fmla="*/ 230512 w 235283"/>
                  <a:gd name="connsiteY6" fmla="*/ 75101 h 206976"/>
                  <a:gd name="connsiteX7" fmla="*/ 216924 w 235283"/>
                  <a:gd name="connsiteY7" fmla="*/ 191230 h 206976"/>
                  <a:gd name="connsiteX8" fmla="*/ 216924 w 235283"/>
                  <a:gd name="connsiteY8" fmla="*/ 191230 h 206976"/>
                  <a:gd name="connsiteX9" fmla="*/ 216376 w 235283"/>
                  <a:gd name="connsiteY9" fmla="*/ 192126 h 206976"/>
                  <a:gd name="connsiteX10" fmla="*/ 217455 w 235283"/>
                  <a:gd name="connsiteY10" fmla="*/ 192492 h 206976"/>
                  <a:gd name="connsiteX11" fmla="*/ 217564 w 235283"/>
                  <a:gd name="connsiteY11" fmla="*/ 192748 h 206976"/>
                  <a:gd name="connsiteX12" fmla="*/ 117950 w 235283"/>
                  <a:gd name="connsiteY12" fmla="*/ 201929 h 20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283" h="206976">
                    <a:moveTo>
                      <a:pt x="117950" y="201929"/>
                    </a:moveTo>
                    <a:cubicBezTo>
                      <a:pt x="90262" y="196881"/>
                      <a:pt x="70127" y="166596"/>
                      <a:pt x="44962" y="169120"/>
                    </a:cubicBezTo>
                    <a:cubicBezTo>
                      <a:pt x="32380" y="169120"/>
                      <a:pt x="27351" y="191834"/>
                      <a:pt x="17274" y="206976"/>
                    </a:cubicBezTo>
                    <a:cubicBezTo>
                      <a:pt x="9721" y="201929"/>
                      <a:pt x="4692" y="191834"/>
                      <a:pt x="7216" y="184262"/>
                    </a:cubicBezTo>
                    <a:cubicBezTo>
                      <a:pt x="11568" y="162463"/>
                      <a:pt x="12135" y="140682"/>
                      <a:pt x="870" y="123766"/>
                    </a:cubicBezTo>
                    <a:cubicBezTo>
                      <a:pt x="-886" y="111531"/>
                      <a:pt x="-8128" y="34100"/>
                      <a:pt x="84848" y="2919"/>
                    </a:cubicBezTo>
                    <a:cubicBezTo>
                      <a:pt x="84848" y="2919"/>
                      <a:pt x="189200" y="-22227"/>
                      <a:pt x="230512" y="75101"/>
                    </a:cubicBezTo>
                    <a:cubicBezTo>
                      <a:pt x="230512" y="75101"/>
                      <a:pt x="247667" y="142090"/>
                      <a:pt x="216924" y="191230"/>
                    </a:cubicBezTo>
                    <a:cubicBezTo>
                      <a:pt x="216778" y="190919"/>
                      <a:pt x="216778" y="190919"/>
                      <a:pt x="216924" y="191230"/>
                    </a:cubicBezTo>
                    <a:cubicBezTo>
                      <a:pt x="216741" y="191523"/>
                      <a:pt x="216577" y="191834"/>
                      <a:pt x="216376" y="192126"/>
                    </a:cubicBezTo>
                    <a:cubicBezTo>
                      <a:pt x="216741" y="192236"/>
                      <a:pt x="217089" y="192364"/>
                      <a:pt x="217455" y="192492"/>
                    </a:cubicBezTo>
                    <a:cubicBezTo>
                      <a:pt x="217491" y="192583"/>
                      <a:pt x="217528" y="192657"/>
                      <a:pt x="217564" y="192748"/>
                    </a:cubicBezTo>
                    <a:cubicBezTo>
                      <a:pt x="183677" y="178886"/>
                      <a:pt x="151984" y="209244"/>
                      <a:pt x="117950" y="2019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3ED3CB1B-C4A2-F0E1-784E-7A033483F092}"/>
                  </a:ext>
                </a:extLst>
              </p:cNvPr>
              <p:cNvSpPr/>
              <p:nvPr/>
            </p:nvSpPr>
            <p:spPr>
              <a:xfrm>
                <a:off x="2797662" y="227492"/>
                <a:ext cx="244431" cy="215918"/>
              </a:xfrm>
              <a:custGeom>
                <a:avLst/>
                <a:gdLst>
                  <a:gd name="connsiteX0" fmla="*/ 21768 w 244431"/>
                  <a:gd name="connsiteY0" fmla="*/ 215918 h 215918"/>
                  <a:gd name="connsiteX1" fmla="*/ 19226 w 244431"/>
                  <a:gd name="connsiteY1" fmla="*/ 215150 h 215918"/>
                  <a:gd name="connsiteX2" fmla="*/ 7266 w 244431"/>
                  <a:gd name="connsiteY2" fmla="*/ 187481 h 215918"/>
                  <a:gd name="connsiteX3" fmla="*/ 1541 w 244431"/>
                  <a:gd name="connsiteY3" fmla="*/ 130660 h 215918"/>
                  <a:gd name="connsiteX4" fmla="*/ 828 w 244431"/>
                  <a:gd name="connsiteY4" fmla="*/ 128776 h 215918"/>
                  <a:gd name="connsiteX5" fmla="*/ 87879 w 244431"/>
                  <a:gd name="connsiteY5" fmla="*/ 2955 h 215918"/>
                  <a:gd name="connsiteX6" fmla="*/ 239212 w 244431"/>
                  <a:gd name="connsiteY6" fmla="*/ 77679 h 215918"/>
                  <a:gd name="connsiteX7" fmla="*/ 239432 w 244431"/>
                  <a:gd name="connsiteY7" fmla="*/ 78338 h 215918"/>
                  <a:gd name="connsiteX8" fmla="*/ 226466 w 244431"/>
                  <a:gd name="connsiteY8" fmla="*/ 196112 h 215918"/>
                  <a:gd name="connsiteX9" fmla="*/ 225259 w 244431"/>
                  <a:gd name="connsiteY9" fmla="*/ 200209 h 215918"/>
                  <a:gd name="connsiteX10" fmla="*/ 220339 w 244431"/>
                  <a:gd name="connsiteY10" fmla="*/ 201361 h 215918"/>
                  <a:gd name="connsiteX11" fmla="*/ 169828 w 244431"/>
                  <a:gd name="connsiteY11" fmla="*/ 204818 h 215918"/>
                  <a:gd name="connsiteX12" fmla="*/ 121584 w 244431"/>
                  <a:gd name="connsiteY12" fmla="*/ 210816 h 215918"/>
                  <a:gd name="connsiteX13" fmla="*/ 85538 w 244431"/>
                  <a:gd name="connsiteY13" fmla="*/ 192949 h 215918"/>
                  <a:gd name="connsiteX14" fmla="*/ 49950 w 244431"/>
                  <a:gd name="connsiteY14" fmla="*/ 178062 h 215918"/>
                  <a:gd name="connsiteX15" fmla="*/ 34442 w 244431"/>
                  <a:gd name="connsiteY15" fmla="*/ 197521 h 215918"/>
                  <a:gd name="connsiteX16" fmla="*/ 25608 w 244431"/>
                  <a:gd name="connsiteY16" fmla="*/ 213907 h 215918"/>
                  <a:gd name="connsiteX17" fmla="*/ 22701 w 244431"/>
                  <a:gd name="connsiteY17" fmla="*/ 215863 h 215918"/>
                  <a:gd name="connsiteX18" fmla="*/ 21768 w 244431"/>
                  <a:gd name="connsiteY18" fmla="*/ 215918 h 215918"/>
                  <a:gd name="connsiteX19" fmla="*/ 9753 w 244431"/>
                  <a:gd name="connsiteY19" fmla="*/ 126490 h 215918"/>
                  <a:gd name="connsiteX20" fmla="*/ 16190 w 244431"/>
                  <a:gd name="connsiteY20" fmla="*/ 189529 h 215918"/>
                  <a:gd name="connsiteX21" fmla="*/ 16044 w 244431"/>
                  <a:gd name="connsiteY21" fmla="*/ 190077 h 215918"/>
                  <a:gd name="connsiteX22" fmla="*/ 20671 w 244431"/>
                  <a:gd name="connsiteY22" fmla="*/ 204379 h 215918"/>
                  <a:gd name="connsiteX23" fmla="*/ 26175 w 244431"/>
                  <a:gd name="connsiteY23" fmla="*/ 193534 h 215918"/>
                  <a:gd name="connsiteX24" fmla="*/ 49456 w 244431"/>
                  <a:gd name="connsiteY24" fmla="*/ 168936 h 215918"/>
                  <a:gd name="connsiteX25" fmla="*/ 90659 w 244431"/>
                  <a:gd name="connsiteY25" fmla="*/ 185396 h 215918"/>
                  <a:gd name="connsiteX26" fmla="*/ 123266 w 244431"/>
                  <a:gd name="connsiteY26" fmla="*/ 201818 h 215918"/>
                  <a:gd name="connsiteX27" fmla="*/ 123413 w 244431"/>
                  <a:gd name="connsiteY27" fmla="*/ 201855 h 215918"/>
                  <a:gd name="connsiteX28" fmla="*/ 167139 w 244431"/>
                  <a:gd name="connsiteY28" fmla="*/ 196076 h 215918"/>
                  <a:gd name="connsiteX29" fmla="*/ 218785 w 244431"/>
                  <a:gd name="connsiteY29" fmla="*/ 191138 h 215918"/>
                  <a:gd name="connsiteX30" fmla="*/ 230654 w 244431"/>
                  <a:gd name="connsiteY30" fmla="*/ 80953 h 215918"/>
                  <a:gd name="connsiteX31" fmla="*/ 90403 w 244431"/>
                  <a:gd name="connsiteY31" fmla="*/ 11769 h 215918"/>
                  <a:gd name="connsiteX32" fmla="*/ 9753 w 244431"/>
                  <a:gd name="connsiteY32" fmla="*/ 126490 h 215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4431" h="215918">
                    <a:moveTo>
                      <a:pt x="21768" y="215918"/>
                    </a:moveTo>
                    <a:cubicBezTo>
                      <a:pt x="20872" y="215918"/>
                      <a:pt x="19976" y="215644"/>
                      <a:pt x="19226" y="215150"/>
                    </a:cubicBezTo>
                    <a:cubicBezTo>
                      <a:pt x="10795" y="209518"/>
                      <a:pt x="4083" y="197667"/>
                      <a:pt x="7266" y="187481"/>
                    </a:cubicBezTo>
                    <a:cubicBezTo>
                      <a:pt x="12295" y="162133"/>
                      <a:pt x="10466" y="144065"/>
                      <a:pt x="1541" y="130660"/>
                    </a:cubicBezTo>
                    <a:cubicBezTo>
                      <a:pt x="1157" y="130093"/>
                      <a:pt x="920" y="129453"/>
                      <a:pt x="828" y="128776"/>
                    </a:cubicBezTo>
                    <a:cubicBezTo>
                      <a:pt x="-525" y="119339"/>
                      <a:pt x="-9633" y="35635"/>
                      <a:pt x="87879" y="2955"/>
                    </a:cubicBezTo>
                    <a:cubicBezTo>
                      <a:pt x="89342" y="2589"/>
                      <a:pt x="196876" y="-22063"/>
                      <a:pt x="239212" y="77679"/>
                    </a:cubicBezTo>
                    <a:cubicBezTo>
                      <a:pt x="239304" y="77899"/>
                      <a:pt x="239377" y="78100"/>
                      <a:pt x="239432" y="78338"/>
                    </a:cubicBezTo>
                    <a:cubicBezTo>
                      <a:pt x="240145" y="81117"/>
                      <a:pt x="256293" y="146113"/>
                      <a:pt x="226466" y="196112"/>
                    </a:cubicBezTo>
                    <a:cubicBezTo>
                      <a:pt x="226722" y="197575"/>
                      <a:pt x="226301" y="199148"/>
                      <a:pt x="225259" y="200209"/>
                    </a:cubicBezTo>
                    <a:cubicBezTo>
                      <a:pt x="223960" y="201526"/>
                      <a:pt x="222040" y="202056"/>
                      <a:pt x="220339" y="201361"/>
                    </a:cubicBezTo>
                    <a:cubicBezTo>
                      <a:pt x="203587" y="194503"/>
                      <a:pt x="187183" y="199514"/>
                      <a:pt x="169828" y="204818"/>
                    </a:cubicBezTo>
                    <a:cubicBezTo>
                      <a:pt x="154374" y="209536"/>
                      <a:pt x="138409" y="214400"/>
                      <a:pt x="121584" y="210816"/>
                    </a:cubicBezTo>
                    <a:cubicBezTo>
                      <a:pt x="108033" y="208329"/>
                      <a:pt x="96603" y="200520"/>
                      <a:pt x="85538" y="192949"/>
                    </a:cubicBezTo>
                    <a:cubicBezTo>
                      <a:pt x="73432" y="184682"/>
                      <a:pt x="62020" y="176855"/>
                      <a:pt x="49950" y="178062"/>
                    </a:cubicBezTo>
                    <a:cubicBezTo>
                      <a:pt x="43805" y="178080"/>
                      <a:pt x="39251" y="187517"/>
                      <a:pt x="34442" y="197521"/>
                    </a:cubicBezTo>
                    <a:cubicBezTo>
                      <a:pt x="31772" y="203080"/>
                      <a:pt x="29010" y="208804"/>
                      <a:pt x="25608" y="213907"/>
                    </a:cubicBezTo>
                    <a:cubicBezTo>
                      <a:pt x="24932" y="214913"/>
                      <a:pt x="23889" y="215626"/>
                      <a:pt x="22701" y="215863"/>
                    </a:cubicBezTo>
                    <a:cubicBezTo>
                      <a:pt x="22371" y="215882"/>
                      <a:pt x="22079" y="215918"/>
                      <a:pt x="21768" y="215918"/>
                    </a:cubicBezTo>
                    <a:close/>
                    <a:moveTo>
                      <a:pt x="9753" y="126490"/>
                    </a:moveTo>
                    <a:cubicBezTo>
                      <a:pt x="19628" y="141962"/>
                      <a:pt x="21677" y="162042"/>
                      <a:pt x="16190" y="189529"/>
                    </a:cubicBezTo>
                    <a:cubicBezTo>
                      <a:pt x="16154" y="189712"/>
                      <a:pt x="16099" y="189895"/>
                      <a:pt x="16044" y="190077"/>
                    </a:cubicBezTo>
                    <a:cubicBezTo>
                      <a:pt x="14690" y="194156"/>
                      <a:pt x="16757" y="200044"/>
                      <a:pt x="20671" y="204379"/>
                    </a:cubicBezTo>
                    <a:cubicBezTo>
                      <a:pt x="22628" y="200904"/>
                      <a:pt x="24420" y="197173"/>
                      <a:pt x="26175" y="193534"/>
                    </a:cubicBezTo>
                    <a:cubicBezTo>
                      <a:pt x="32265" y="180879"/>
                      <a:pt x="38026" y="168936"/>
                      <a:pt x="49456" y="168936"/>
                    </a:cubicBezTo>
                    <a:cubicBezTo>
                      <a:pt x="64361" y="167437"/>
                      <a:pt x="77729" y="176563"/>
                      <a:pt x="90659" y="185396"/>
                    </a:cubicBezTo>
                    <a:cubicBezTo>
                      <a:pt x="100955" y="192437"/>
                      <a:pt x="111599" y="199697"/>
                      <a:pt x="123266" y="201818"/>
                    </a:cubicBezTo>
                    <a:cubicBezTo>
                      <a:pt x="123321" y="201818"/>
                      <a:pt x="123358" y="201837"/>
                      <a:pt x="123413" y="201855"/>
                    </a:cubicBezTo>
                    <a:cubicBezTo>
                      <a:pt x="137952" y="204982"/>
                      <a:pt x="152125" y="200648"/>
                      <a:pt x="167139" y="196076"/>
                    </a:cubicBezTo>
                    <a:cubicBezTo>
                      <a:pt x="183745" y="191010"/>
                      <a:pt x="200844" y="185798"/>
                      <a:pt x="218785" y="191138"/>
                    </a:cubicBezTo>
                    <a:cubicBezTo>
                      <a:pt x="245430" y="146095"/>
                      <a:pt x="231824" y="85854"/>
                      <a:pt x="230654" y="80953"/>
                    </a:cubicBezTo>
                    <a:cubicBezTo>
                      <a:pt x="191279" y="-11200"/>
                      <a:pt x="94518" y="10782"/>
                      <a:pt x="90403" y="11769"/>
                    </a:cubicBezTo>
                    <a:cubicBezTo>
                      <a:pt x="4065" y="40701"/>
                      <a:pt x="7650" y="110287"/>
                      <a:pt x="9753" y="1264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59" name="Graphic 4">
              <a:extLst>
                <a:ext uri="{FF2B5EF4-FFF2-40B4-BE49-F238E27FC236}">
                  <a16:creationId xmlns:a16="http://schemas.microsoft.com/office/drawing/2014/main" id="{12A6D76F-AE4D-9503-D0B3-630A964431B1}"/>
                </a:ext>
              </a:extLst>
            </p:cNvPr>
            <p:cNvGrpSpPr/>
            <p:nvPr/>
          </p:nvGrpSpPr>
          <p:grpSpPr>
            <a:xfrm>
              <a:off x="2756707" y="351071"/>
              <a:ext cx="263025" cy="344402"/>
              <a:chOff x="2756707" y="351071"/>
              <a:chExt cx="263025" cy="344402"/>
            </a:xfrm>
          </p:grpSpPr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4FCE27E2-DB60-8370-F7CE-9D1DBBEDA15A}"/>
                  </a:ext>
                </a:extLst>
              </p:cNvPr>
              <p:cNvSpPr/>
              <p:nvPr/>
            </p:nvSpPr>
            <p:spPr>
              <a:xfrm>
                <a:off x="2761288" y="355628"/>
                <a:ext cx="253896" cy="335318"/>
              </a:xfrm>
              <a:custGeom>
                <a:avLst/>
                <a:gdLst>
                  <a:gd name="connsiteX0" fmla="*/ 228403 w 253896"/>
                  <a:gd name="connsiteY0" fmla="*/ 126681 h 335318"/>
                  <a:gd name="connsiteX1" fmla="*/ 253897 w 253896"/>
                  <a:gd name="connsiteY1" fmla="*/ 67391 h 335318"/>
                  <a:gd name="connsiteX2" fmla="*/ 158818 w 253896"/>
                  <a:gd name="connsiteY2" fmla="*/ 78163 h 335318"/>
                  <a:gd name="connsiteX3" fmla="*/ 85830 w 253896"/>
                  <a:gd name="connsiteY3" fmla="*/ 45354 h 335318"/>
                  <a:gd name="connsiteX4" fmla="*/ 58142 w 253896"/>
                  <a:gd name="connsiteY4" fmla="*/ 83210 h 335318"/>
                  <a:gd name="connsiteX5" fmla="*/ 48084 w 253896"/>
                  <a:gd name="connsiteY5" fmla="*/ 60497 h 335318"/>
                  <a:gd name="connsiteX6" fmla="*/ 41738 w 253896"/>
                  <a:gd name="connsiteY6" fmla="*/ 0 h 335318"/>
                  <a:gd name="connsiteX7" fmla="*/ 42012 w 253896"/>
                  <a:gd name="connsiteY7" fmla="*/ 1646 h 335318"/>
                  <a:gd name="connsiteX8" fmla="*/ 32228 w 253896"/>
                  <a:gd name="connsiteY8" fmla="*/ 25713 h 335318"/>
                  <a:gd name="connsiteX9" fmla="*/ 33984 w 253896"/>
                  <a:gd name="connsiteY9" fmla="*/ 64685 h 335318"/>
                  <a:gd name="connsiteX10" fmla="*/ 7393 w 253896"/>
                  <a:gd name="connsiteY10" fmla="*/ 72987 h 335318"/>
                  <a:gd name="connsiteX11" fmla="*/ 279 w 253896"/>
                  <a:gd name="connsiteY11" fmla="*/ 90800 h 335318"/>
                  <a:gd name="connsiteX12" fmla="*/ 25443 w 253896"/>
                  <a:gd name="connsiteY12" fmla="*/ 191768 h 335318"/>
                  <a:gd name="connsiteX13" fmla="*/ 158836 w 253896"/>
                  <a:gd name="connsiteY13" fmla="*/ 330592 h 335318"/>
                  <a:gd name="connsiteX14" fmla="*/ 230250 w 253896"/>
                  <a:gd name="connsiteY14" fmla="*/ 123572 h 335318"/>
                  <a:gd name="connsiteX15" fmla="*/ 228403 w 253896"/>
                  <a:gd name="connsiteY15" fmla="*/ 126681 h 3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896" h="335318">
                    <a:moveTo>
                      <a:pt x="228403" y="126681"/>
                    </a:moveTo>
                    <a:cubicBezTo>
                      <a:pt x="239175" y="107972"/>
                      <a:pt x="247825" y="87728"/>
                      <a:pt x="253897" y="67391"/>
                    </a:cubicBezTo>
                    <a:cubicBezTo>
                      <a:pt x="221710" y="57772"/>
                      <a:pt x="191334" y="85149"/>
                      <a:pt x="158818" y="78163"/>
                    </a:cubicBezTo>
                    <a:cubicBezTo>
                      <a:pt x="131129" y="73115"/>
                      <a:pt x="110994" y="42830"/>
                      <a:pt x="85830" y="45354"/>
                    </a:cubicBezTo>
                    <a:cubicBezTo>
                      <a:pt x="73248" y="45354"/>
                      <a:pt x="68219" y="68068"/>
                      <a:pt x="58142" y="83210"/>
                    </a:cubicBezTo>
                    <a:cubicBezTo>
                      <a:pt x="50589" y="78163"/>
                      <a:pt x="45560" y="68068"/>
                      <a:pt x="48084" y="60497"/>
                    </a:cubicBezTo>
                    <a:cubicBezTo>
                      <a:pt x="52436" y="38697"/>
                      <a:pt x="53003" y="16916"/>
                      <a:pt x="41738" y="0"/>
                    </a:cubicBezTo>
                    <a:cubicBezTo>
                      <a:pt x="41884" y="1061"/>
                      <a:pt x="42012" y="1646"/>
                      <a:pt x="42012" y="1646"/>
                    </a:cubicBezTo>
                    <a:cubicBezTo>
                      <a:pt x="42012" y="1646"/>
                      <a:pt x="27875" y="10388"/>
                      <a:pt x="32228" y="25713"/>
                    </a:cubicBezTo>
                    <a:cubicBezTo>
                      <a:pt x="36580" y="41020"/>
                      <a:pt x="34843" y="64447"/>
                      <a:pt x="33984" y="64685"/>
                    </a:cubicBezTo>
                    <a:cubicBezTo>
                      <a:pt x="25681" y="66934"/>
                      <a:pt x="16573" y="69824"/>
                      <a:pt x="7393" y="72987"/>
                    </a:cubicBezTo>
                    <a:cubicBezTo>
                      <a:pt x="3863" y="79370"/>
                      <a:pt x="1486" y="85954"/>
                      <a:pt x="279" y="90800"/>
                    </a:cubicBezTo>
                    <a:cubicBezTo>
                      <a:pt x="-2245" y="126132"/>
                      <a:pt x="12861" y="156436"/>
                      <a:pt x="25443" y="191768"/>
                    </a:cubicBezTo>
                    <a:cubicBezTo>
                      <a:pt x="45578" y="257404"/>
                      <a:pt x="68219" y="358372"/>
                      <a:pt x="158836" y="330592"/>
                    </a:cubicBezTo>
                    <a:cubicBezTo>
                      <a:pt x="236743" y="308610"/>
                      <a:pt x="239285" y="199229"/>
                      <a:pt x="230250" y="123572"/>
                    </a:cubicBezTo>
                    <a:cubicBezTo>
                      <a:pt x="229647" y="124614"/>
                      <a:pt x="229007" y="125620"/>
                      <a:pt x="228403" y="126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486231A1-3667-2280-A344-5503B9F13329}"/>
                  </a:ext>
                </a:extLst>
              </p:cNvPr>
              <p:cNvSpPr/>
              <p:nvPr/>
            </p:nvSpPr>
            <p:spPr>
              <a:xfrm>
                <a:off x="2756707" y="351071"/>
                <a:ext cx="263025" cy="344402"/>
              </a:xfrm>
              <a:custGeom>
                <a:avLst/>
                <a:gdLst>
                  <a:gd name="connsiteX0" fmla="*/ 134467 w 263025"/>
                  <a:gd name="connsiteY0" fmla="*/ 344402 h 344402"/>
                  <a:gd name="connsiteX1" fmla="*/ 100122 w 263025"/>
                  <a:gd name="connsiteY1" fmla="*/ 336045 h 344402"/>
                  <a:gd name="connsiteX2" fmla="*/ 29933 w 263025"/>
                  <a:gd name="connsiteY2" fmla="*/ 211869 h 344402"/>
                  <a:gd name="connsiteX3" fmla="*/ 25653 w 263025"/>
                  <a:gd name="connsiteY3" fmla="*/ 197641 h 344402"/>
                  <a:gd name="connsiteX4" fmla="*/ 18631 w 263025"/>
                  <a:gd name="connsiteY4" fmla="*/ 178768 h 344402"/>
                  <a:gd name="connsiteX5" fmla="*/ 288 w 263025"/>
                  <a:gd name="connsiteY5" fmla="*/ 95009 h 344402"/>
                  <a:gd name="connsiteX6" fmla="*/ 416 w 263025"/>
                  <a:gd name="connsiteY6" fmla="*/ 94223 h 344402"/>
                  <a:gd name="connsiteX7" fmla="*/ 7951 w 263025"/>
                  <a:gd name="connsiteY7" fmla="*/ 75313 h 344402"/>
                  <a:gd name="connsiteX8" fmla="*/ 10456 w 263025"/>
                  <a:gd name="connsiteY8" fmla="*/ 73210 h 344402"/>
                  <a:gd name="connsiteX9" fmla="*/ 34633 w 263025"/>
                  <a:gd name="connsiteY9" fmla="*/ 65565 h 344402"/>
                  <a:gd name="connsiteX10" fmla="*/ 32402 w 263025"/>
                  <a:gd name="connsiteY10" fmla="*/ 31513 h 344402"/>
                  <a:gd name="connsiteX11" fmla="*/ 41765 w 263025"/>
                  <a:gd name="connsiteY11" fmla="*/ 4044 h 344402"/>
                  <a:gd name="connsiteX12" fmla="*/ 44673 w 263025"/>
                  <a:gd name="connsiteY12" fmla="*/ 295 h 344402"/>
                  <a:gd name="connsiteX13" fmla="*/ 50104 w 263025"/>
                  <a:gd name="connsiteY13" fmla="*/ 2033 h 344402"/>
                  <a:gd name="connsiteX14" fmla="*/ 57127 w 263025"/>
                  <a:gd name="connsiteY14" fmla="*/ 65968 h 344402"/>
                  <a:gd name="connsiteX15" fmla="*/ 56981 w 263025"/>
                  <a:gd name="connsiteY15" fmla="*/ 66516 h 344402"/>
                  <a:gd name="connsiteX16" fmla="*/ 61608 w 263025"/>
                  <a:gd name="connsiteY16" fmla="*/ 80817 h 344402"/>
                  <a:gd name="connsiteX17" fmla="*/ 67112 w 263025"/>
                  <a:gd name="connsiteY17" fmla="*/ 69973 h 344402"/>
                  <a:gd name="connsiteX18" fmla="*/ 90393 w 263025"/>
                  <a:gd name="connsiteY18" fmla="*/ 45357 h 344402"/>
                  <a:gd name="connsiteX19" fmla="*/ 131596 w 263025"/>
                  <a:gd name="connsiteY19" fmla="*/ 61816 h 344402"/>
                  <a:gd name="connsiteX20" fmla="*/ 164203 w 263025"/>
                  <a:gd name="connsiteY20" fmla="*/ 78239 h 344402"/>
                  <a:gd name="connsiteX21" fmla="*/ 208076 w 263025"/>
                  <a:gd name="connsiteY21" fmla="*/ 72496 h 344402"/>
                  <a:gd name="connsiteX22" fmla="*/ 259758 w 263025"/>
                  <a:gd name="connsiteY22" fmla="*/ 67595 h 344402"/>
                  <a:gd name="connsiteX23" fmla="*/ 262831 w 263025"/>
                  <a:gd name="connsiteY23" fmla="*/ 73283 h 344402"/>
                  <a:gd name="connsiteX24" fmla="*/ 239495 w 263025"/>
                  <a:gd name="connsiteY24" fmla="*/ 128970 h 344402"/>
                  <a:gd name="connsiteX25" fmla="*/ 164624 w 263025"/>
                  <a:gd name="connsiteY25" fmla="*/ 339556 h 344402"/>
                  <a:gd name="connsiteX26" fmla="*/ 134467 w 263025"/>
                  <a:gd name="connsiteY26" fmla="*/ 344402 h 344402"/>
                  <a:gd name="connsiteX27" fmla="*/ 9377 w 263025"/>
                  <a:gd name="connsiteY27" fmla="*/ 96051 h 344402"/>
                  <a:gd name="connsiteX28" fmla="*/ 27171 w 263025"/>
                  <a:gd name="connsiteY28" fmla="*/ 175531 h 344402"/>
                  <a:gd name="connsiteX29" fmla="*/ 34322 w 263025"/>
                  <a:gd name="connsiteY29" fmla="*/ 194770 h 344402"/>
                  <a:gd name="connsiteX30" fmla="*/ 38693 w 263025"/>
                  <a:gd name="connsiteY30" fmla="*/ 209272 h 344402"/>
                  <a:gd name="connsiteX31" fmla="*/ 104438 w 263025"/>
                  <a:gd name="connsiteY31" fmla="*/ 327998 h 344402"/>
                  <a:gd name="connsiteX32" fmla="*/ 162064 w 263025"/>
                  <a:gd name="connsiteY32" fmla="*/ 330778 h 344402"/>
                  <a:gd name="connsiteX33" fmla="*/ 231046 w 263025"/>
                  <a:gd name="connsiteY33" fmla="*/ 135389 h 344402"/>
                  <a:gd name="connsiteX34" fmla="*/ 230717 w 263025"/>
                  <a:gd name="connsiteY34" fmla="*/ 135206 h 344402"/>
                  <a:gd name="connsiteX35" fmla="*/ 229034 w 263025"/>
                  <a:gd name="connsiteY35" fmla="*/ 128970 h 344402"/>
                  <a:gd name="connsiteX36" fmla="*/ 252681 w 263025"/>
                  <a:gd name="connsiteY36" fmla="*/ 75258 h 344402"/>
                  <a:gd name="connsiteX37" fmla="*/ 210765 w 263025"/>
                  <a:gd name="connsiteY37" fmla="*/ 81238 h 344402"/>
                  <a:gd name="connsiteX38" fmla="*/ 162448 w 263025"/>
                  <a:gd name="connsiteY38" fmla="*/ 87200 h 344402"/>
                  <a:gd name="connsiteX39" fmla="*/ 126457 w 263025"/>
                  <a:gd name="connsiteY39" fmla="*/ 69351 h 344402"/>
                  <a:gd name="connsiteX40" fmla="*/ 90868 w 263025"/>
                  <a:gd name="connsiteY40" fmla="*/ 54464 h 344402"/>
                  <a:gd name="connsiteX41" fmla="*/ 75360 w 263025"/>
                  <a:gd name="connsiteY41" fmla="*/ 73923 h 344402"/>
                  <a:gd name="connsiteX42" fmla="*/ 66527 w 263025"/>
                  <a:gd name="connsiteY42" fmla="*/ 90309 h 344402"/>
                  <a:gd name="connsiteX43" fmla="*/ 63619 w 263025"/>
                  <a:gd name="connsiteY43" fmla="*/ 92266 h 344402"/>
                  <a:gd name="connsiteX44" fmla="*/ 60181 w 263025"/>
                  <a:gd name="connsiteY44" fmla="*/ 91589 h 344402"/>
                  <a:gd name="connsiteX45" fmla="*/ 48221 w 263025"/>
                  <a:gd name="connsiteY45" fmla="*/ 63919 h 344402"/>
                  <a:gd name="connsiteX46" fmla="*/ 45734 w 263025"/>
                  <a:gd name="connsiteY46" fmla="*/ 12823 h 344402"/>
                  <a:gd name="connsiteX47" fmla="*/ 41180 w 263025"/>
                  <a:gd name="connsiteY47" fmla="*/ 29026 h 344402"/>
                  <a:gd name="connsiteX48" fmla="*/ 42588 w 263025"/>
                  <a:gd name="connsiteY48" fmla="*/ 71417 h 344402"/>
                  <a:gd name="connsiteX49" fmla="*/ 39717 w 263025"/>
                  <a:gd name="connsiteY49" fmla="*/ 73667 h 344402"/>
                  <a:gd name="connsiteX50" fmla="*/ 15101 w 263025"/>
                  <a:gd name="connsiteY50" fmla="*/ 81311 h 344402"/>
                  <a:gd name="connsiteX51" fmla="*/ 9377 w 263025"/>
                  <a:gd name="connsiteY51" fmla="*/ 96051 h 3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3025" h="344402">
                    <a:moveTo>
                      <a:pt x="134467" y="344402"/>
                    </a:moveTo>
                    <a:cubicBezTo>
                      <a:pt x="122013" y="344402"/>
                      <a:pt x="110510" y="341623"/>
                      <a:pt x="100122" y="336045"/>
                    </a:cubicBezTo>
                    <a:cubicBezTo>
                      <a:pt x="60638" y="314904"/>
                      <a:pt x="43612" y="257772"/>
                      <a:pt x="29933" y="211869"/>
                    </a:cubicBezTo>
                    <a:cubicBezTo>
                      <a:pt x="28470" y="206986"/>
                      <a:pt x="27062" y="202231"/>
                      <a:pt x="25653" y="197641"/>
                    </a:cubicBezTo>
                    <a:cubicBezTo>
                      <a:pt x="23404" y="191332"/>
                      <a:pt x="20990" y="185004"/>
                      <a:pt x="18631" y="178768"/>
                    </a:cubicBezTo>
                    <a:cubicBezTo>
                      <a:pt x="8115" y="151025"/>
                      <a:pt x="-1833" y="124818"/>
                      <a:pt x="288" y="95009"/>
                    </a:cubicBezTo>
                    <a:cubicBezTo>
                      <a:pt x="306" y="94753"/>
                      <a:pt x="343" y="94479"/>
                      <a:pt x="416" y="94223"/>
                    </a:cubicBezTo>
                    <a:cubicBezTo>
                      <a:pt x="1934" y="88133"/>
                      <a:pt x="4677" y="81238"/>
                      <a:pt x="7951" y="75313"/>
                    </a:cubicBezTo>
                    <a:cubicBezTo>
                      <a:pt x="8499" y="74325"/>
                      <a:pt x="9395" y="73575"/>
                      <a:pt x="10456" y="73210"/>
                    </a:cubicBezTo>
                    <a:cubicBezTo>
                      <a:pt x="19399" y="70137"/>
                      <a:pt x="27501" y="67559"/>
                      <a:pt x="34633" y="65565"/>
                    </a:cubicBezTo>
                    <a:cubicBezTo>
                      <a:pt x="35236" y="59567"/>
                      <a:pt x="35694" y="43144"/>
                      <a:pt x="32402" y="31513"/>
                    </a:cubicBezTo>
                    <a:cubicBezTo>
                      <a:pt x="28744" y="18638"/>
                      <a:pt x="35950" y="8763"/>
                      <a:pt x="41765" y="4044"/>
                    </a:cubicBezTo>
                    <a:cubicBezTo>
                      <a:pt x="41948" y="2380"/>
                      <a:pt x="43045" y="899"/>
                      <a:pt x="44673" y="295"/>
                    </a:cubicBezTo>
                    <a:cubicBezTo>
                      <a:pt x="46666" y="-454"/>
                      <a:pt x="48934" y="259"/>
                      <a:pt x="50104" y="2033"/>
                    </a:cubicBezTo>
                    <a:cubicBezTo>
                      <a:pt x="60492" y="17632"/>
                      <a:pt x="62723" y="37950"/>
                      <a:pt x="57127" y="65968"/>
                    </a:cubicBezTo>
                    <a:cubicBezTo>
                      <a:pt x="57091" y="66150"/>
                      <a:pt x="57036" y="66333"/>
                      <a:pt x="56981" y="66516"/>
                    </a:cubicBezTo>
                    <a:cubicBezTo>
                      <a:pt x="55627" y="70594"/>
                      <a:pt x="57694" y="76483"/>
                      <a:pt x="61608" y="80817"/>
                    </a:cubicBezTo>
                    <a:cubicBezTo>
                      <a:pt x="63564" y="77343"/>
                      <a:pt x="65357" y="73612"/>
                      <a:pt x="67112" y="69973"/>
                    </a:cubicBezTo>
                    <a:cubicBezTo>
                      <a:pt x="73202" y="57317"/>
                      <a:pt x="78963" y="45357"/>
                      <a:pt x="90393" y="45357"/>
                    </a:cubicBezTo>
                    <a:cubicBezTo>
                      <a:pt x="105298" y="43857"/>
                      <a:pt x="118666" y="52983"/>
                      <a:pt x="131596" y="61816"/>
                    </a:cubicBezTo>
                    <a:cubicBezTo>
                      <a:pt x="141892" y="68839"/>
                      <a:pt x="152536" y="76117"/>
                      <a:pt x="164203" y="78239"/>
                    </a:cubicBezTo>
                    <a:cubicBezTo>
                      <a:pt x="178870" y="81403"/>
                      <a:pt x="193062" y="77068"/>
                      <a:pt x="208076" y="72496"/>
                    </a:cubicBezTo>
                    <a:cubicBezTo>
                      <a:pt x="224645" y="67449"/>
                      <a:pt x="241799" y="62219"/>
                      <a:pt x="259758" y="67595"/>
                    </a:cubicBezTo>
                    <a:cubicBezTo>
                      <a:pt x="262172" y="68308"/>
                      <a:pt x="263562" y="70869"/>
                      <a:pt x="262831" y="73283"/>
                    </a:cubicBezTo>
                    <a:cubicBezTo>
                      <a:pt x="257070" y="92595"/>
                      <a:pt x="249224" y="111304"/>
                      <a:pt x="239495" y="128970"/>
                    </a:cubicBezTo>
                    <a:cubicBezTo>
                      <a:pt x="247578" y="198135"/>
                      <a:pt x="248237" y="315965"/>
                      <a:pt x="164624" y="339556"/>
                    </a:cubicBezTo>
                    <a:cubicBezTo>
                      <a:pt x="154053" y="342775"/>
                      <a:pt x="143977" y="344402"/>
                      <a:pt x="134467" y="344402"/>
                    </a:cubicBezTo>
                    <a:close/>
                    <a:moveTo>
                      <a:pt x="9377" y="96051"/>
                    </a:moveTo>
                    <a:cubicBezTo>
                      <a:pt x="7512" y="123685"/>
                      <a:pt x="17076" y="148867"/>
                      <a:pt x="27171" y="175531"/>
                    </a:cubicBezTo>
                    <a:cubicBezTo>
                      <a:pt x="29549" y="181804"/>
                      <a:pt x="31981" y="188205"/>
                      <a:pt x="34322" y="194770"/>
                    </a:cubicBezTo>
                    <a:cubicBezTo>
                      <a:pt x="35803" y="199580"/>
                      <a:pt x="37230" y="204371"/>
                      <a:pt x="38693" y="209272"/>
                    </a:cubicBezTo>
                    <a:cubicBezTo>
                      <a:pt x="51897" y="253548"/>
                      <a:pt x="68319" y="308649"/>
                      <a:pt x="104438" y="327998"/>
                    </a:cubicBezTo>
                    <a:cubicBezTo>
                      <a:pt x="120751" y="336740"/>
                      <a:pt x="139606" y="337654"/>
                      <a:pt x="162064" y="330778"/>
                    </a:cubicBezTo>
                    <a:cubicBezTo>
                      <a:pt x="237227" y="309582"/>
                      <a:pt x="238178" y="202195"/>
                      <a:pt x="231046" y="135389"/>
                    </a:cubicBezTo>
                    <a:cubicBezTo>
                      <a:pt x="230936" y="135334"/>
                      <a:pt x="230827" y="135279"/>
                      <a:pt x="230717" y="135206"/>
                    </a:cubicBezTo>
                    <a:cubicBezTo>
                      <a:pt x="228522" y="133944"/>
                      <a:pt x="227772" y="131146"/>
                      <a:pt x="229034" y="128970"/>
                    </a:cubicBezTo>
                    <a:cubicBezTo>
                      <a:pt x="238672" y="112236"/>
                      <a:pt x="246792" y="93747"/>
                      <a:pt x="252681" y="75258"/>
                    </a:cubicBezTo>
                    <a:cubicBezTo>
                      <a:pt x="238873" y="72661"/>
                      <a:pt x="225175" y="76849"/>
                      <a:pt x="210765" y="81238"/>
                    </a:cubicBezTo>
                    <a:cubicBezTo>
                      <a:pt x="195293" y="85956"/>
                      <a:pt x="179309" y="90821"/>
                      <a:pt x="162448" y="87200"/>
                    </a:cubicBezTo>
                    <a:cubicBezTo>
                      <a:pt x="149006" y="84749"/>
                      <a:pt x="137539" y="76922"/>
                      <a:pt x="126457" y="69351"/>
                    </a:cubicBezTo>
                    <a:cubicBezTo>
                      <a:pt x="114350" y="61085"/>
                      <a:pt x="102939" y="53257"/>
                      <a:pt x="90868" y="54464"/>
                    </a:cubicBezTo>
                    <a:cubicBezTo>
                      <a:pt x="84724" y="54483"/>
                      <a:pt x="80170" y="63919"/>
                      <a:pt x="75360" y="73923"/>
                    </a:cubicBezTo>
                    <a:cubicBezTo>
                      <a:pt x="72690" y="79464"/>
                      <a:pt x="69929" y="85207"/>
                      <a:pt x="66527" y="90309"/>
                    </a:cubicBezTo>
                    <a:cubicBezTo>
                      <a:pt x="65850" y="91315"/>
                      <a:pt x="64808" y="92028"/>
                      <a:pt x="63619" y="92266"/>
                    </a:cubicBezTo>
                    <a:cubicBezTo>
                      <a:pt x="62412" y="92503"/>
                      <a:pt x="61187" y="92266"/>
                      <a:pt x="60181" y="91589"/>
                    </a:cubicBezTo>
                    <a:cubicBezTo>
                      <a:pt x="51750" y="85956"/>
                      <a:pt x="45039" y="74106"/>
                      <a:pt x="48221" y="63919"/>
                    </a:cubicBezTo>
                    <a:cubicBezTo>
                      <a:pt x="52555" y="42010"/>
                      <a:pt x="51787" y="25533"/>
                      <a:pt x="45734" y="12823"/>
                    </a:cubicBezTo>
                    <a:cubicBezTo>
                      <a:pt x="42734" y="15895"/>
                      <a:pt x="39040" y="21473"/>
                      <a:pt x="41180" y="29026"/>
                    </a:cubicBezTo>
                    <a:cubicBezTo>
                      <a:pt x="45441" y="44040"/>
                      <a:pt x="44472" y="68107"/>
                      <a:pt x="42588" y="71417"/>
                    </a:cubicBezTo>
                    <a:cubicBezTo>
                      <a:pt x="41985" y="72478"/>
                      <a:pt x="40906" y="73338"/>
                      <a:pt x="39717" y="73667"/>
                    </a:cubicBezTo>
                    <a:cubicBezTo>
                      <a:pt x="32585" y="75587"/>
                      <a:pt x="24318" y="78166"/>
                      <a:pt x="15101" y="81311"/>
                    </a:cubicBezTo>
                    <a:cubicBezTo>
                      <a:pt x="11736" y="87767"/>
                      <a:pt x="10035" y="93491"/>
                      <a:pt x="9377" y="960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62" name="Graphic 4">
              <a:extLst>
                <a:ext uri="{FF2B5EF4-FFF2-40B4-BE49-F238E27FC236}">
                  <a16:creationId xmlns:a16="http://schemas.microsoft.com/office/drawing/2014/main" id="{F6546FEF-EFBC-E356-25CD-26BC5832E0E8}"/>
                </a:ext>
              </a:extLst>
            </p:cNvPr>
            <p:cNvGrpSpPr/>
            <p:nvPr/>
          </p:nvGrpSpPr>
          <p:grpSpPr>
            <a:xfrm>
              <a:off x="2483741" y="418465"/>
              <a:ext cx="691731" cy="1027328"/>
              <a:chOff x="2483741" y="418465"/>
              <a:chExt cx="691731" cy="1027328"/>
            </a:xfrm>
            <a:solidFill>
              <a:srgbClr val="000000"/>
            </a:solidFill>
          </p:grpSpPr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8D7EDFBB-FA86-9CD2-A218-907D95CC8193}"/>
                  </a:ext>
                </a:extLst>
              </p:cNvPr>
              <p:cNvSpPr/>
              <p:nvPr/>
            </p:nvSpPr>
            <p:spPr>
              <a:xfrm>
                <a:off x="2488307" y="422983"/>
                <a:ext cx="682636" cy="1018170"/>
              </a:xfrm>
              <a:custGeom>
                <a:avLst/>
                <a:gdLst>
                  <a:gd name="connsiteX0" fmla="*/ 681320 w 682636"/>
                  <a:gd name="connsiteY0" fmla="*/ 913102 h 1018170"/>
                  <a:gd name="connsiteX1" fmla="*/ 593958 w 682636"/>
                  <a:gd name="connsiteY1" fmla="*/ 647523 h 1018170"/>
                  <a:gd name="connsiteX2" fmla="*/ 502280 w 682636"/>
                  <a:gd name="connsiteY2" fmla="*/ 768041 h 1018170"/>
                  <a:gd name="connsiteX3" fmla="*/ 449428 w 682636"/>
                  <a:gd name="connsiteY3" fmla="*/ 788231 h 1018170"/>
                  <a:gd name="connsiteX4" fmla="*/ 404128 w 682636"/>
                  <a:gd name="connsiteY4" fmla="*/ 702406 h 1018170"/>
                  <a:gd name="connsiteX5" fmla="*/ 414973 w 682636"/>
                  <a:gd name="connsiteY5" fmla="*/ 694469 h 1018170"/>
                  <a:gd name="connsiteX6" fmla="*/ 422124 w 682636"/>
                  <a:gd name="connsiteY6" fmla="*/ 696828 h 1018170"/>
                  <a:gd name="connsiteX7" fmla="*/ 426787 w 682636"/>
                  <a:gd name="connsiteY7" fmla="*/ 704929 h 1018170"/>
                  <a:gd name="connsiteX8" fmla="*/ 555132 w 682636"/>
                  <a:gd name="connsiteY8" fmla="*/ 573676 h 1018170"/>
                  <a:gd name="connsiteX9" fmla="*/ 556248 w 682636"/>
                  <a:gd name="connsiteY9" fmla="*/ 570037 h 1018170"/>
                  <a:gd name="connsiteX10" fmla="*/ 550103 w 682636"/>
                  <a:gd name="connsiteY10" fmla="*/ 555644 h 1018170"/>
                  <a:gd name="connsiteX11" fmla="*/ 549957 w 682636"/>
                  <a:gd name="connsiteY11" fmla="*/ 554035 h 1018170"/>
                  <a:gd name="connsiteX12" fmla="*/ 519654 w 682636"/>
                  <a:gd name="connsiteY12" fmla="*/ 367205 h 1018170"/>
                  <a:gd name="connsiteX13" fmla="*/ 543099 w 682636"/>
                  <a:gd name="connsiteY13" fmla="*/ 296522 h 1018170"/>
                  <a:gd name="connsiteX14" fmla="*/ 531413 w 682636"/>
                  <a:gd name="connsiteY14" fmla="*/ 1573 h 1018170"/>
                  <a:gd name="connsiteX15" fmla="*/ 526896 w 682636"/>
                  <a:gd name="connsiteY15" fmla="*/ 0 h 1018170"/>
                  <a:gd name="connsiteX16" fmla="*/ 503231 w 682636"/>
                  <a:gd name="connsiteY16" fmla="*/ 56162 h 1018170"/>
                  <a:gd name="connsiteX17" fmla="*/ 431816 w 682636"/>
                  <a:gd name="connsiteY17" fmla="*/ 263183 h 1018170"/>
                  <a:gd name="connsiteX18" fmla="*/ 298424 w 682636"/>
                  <a:gd name="connsiteY18" fmla="*/ 124358 h 1018170"/>
                  <a:gd name="connsiteX19" fmla="*/ 273259 w 682636"/>
                  <a:gd name="connsiteY19" fmla="*/ 23390 h 1018170"/>
                  <a:gd name="connsiteX20" fmla="*/ 280373 w 682636"/>
                  <a:gd name="connsiteY20" fmla="*/ 5578 h 1018170"/>
                  <a:gd name="connsiteX21" fmla="*/ 213896 w 682636"/>
                  <a:gd name="connsiteY21" fmla="*/ 31583 h 1018170"/>
                  <a:gd name="connsiteX22" fmla="*/ 211117 w 682636"/>
                  <a:gd name="connsiteY22" fmla="*/ 33376 h 1018170"/>
                  <a:gd name="connsiteX23" fmla="*/ 215378 w 682636"/>
                  <a:gd name="connsiteY23" fmla="*/ 58723 h 1018170"/>
                  <a:gd name="connsiteX24" fmla="*/ 232989 w 682636"/>
                  <a:gd name="connsiteY24" fmla="*/ 366674 h 1018170"/>
                  <a:gd name="connsiteX25" fmla="*/ 191530 w 682636"/>
                  <a:gd name="connsiteY25" fmla="*/ 390229 h 1018170"/>
                  <a:gd name="connsiteX26" fmla="*/ 177613 w 682636"/>
                  <a:gd name="connsiteY26" fmla="*/ 394454 h 1018170"/>
                  <a:gd name="connsiteX27" fmla="*/ 168890 w 682636"/>
                  <a:gd name="connsiteY27" fmla="*/ 395405 h 1018170"/>
                  <a:gd name="connsiteX28" fmla="*/ 159032 w 682636"/>
                  <a:gd name="connsiteY28" fmla="*/ 392863 h 1018170"/>
                  <a:gd name="connsiteX29" fmla="*/ 151205 w 682636"/>
                  <a:gd name="connsiteY29" fmla="*/ 386791 h 1018170"/>
                  <a:gd name="connsiteX30" fmla="*/ 149742 w 682636"/>
                  <a:gd name="connsiteY30" fmla="*/ 385072 h 1018170"/>
                  <a:gd name="connsiteX31" fmla="*/ 132314 w 682636"/>
                  <a:gd name="connsiteY31" fmla="*/ 444929 h 1018170"/>
                  <a:gd name="connsiteX32" fmla="*/ 76590 w 682636"/>
                  <a:gd name="connsiteY32" fmla="*/ 624846 h 1018170"/>
                  <a:gd name="connsiteX33" fmla="*/ 79882 w 682636"/>
                  <a:gd name="connsiteY33" fmla="*/ 632472 h 1018170"/>
                  <a:gd name="connsiteX34" fmla="*/ 84966 w 682636"/>
                  <a:gd name="connsiteY34" fmla="*/ 642604 h 1018170"/>
                  <a:gd name="connsiteX35" fmla="*/ 94256 w 682636"/>
                  <a:gd name="connsiteY35" fmla="*/ 657966 h 1018170"/>
                  <a:gd name="connsiteX36" fmla="*/ 116092 w 682636"/>
                  <a:gd name="connsiteY36" fmla="*/ 686458 h 1018170"/>
                  <a:gd name="connsiteX37" fmla="*/ 167536 w 682636"/>
                  <a:gd name="connsiteY37" fmla="*/ 742767 h 1018170"/>
                  <a:gd name="connsiteX38" fmla="*/ 205283 w 682636"/>
                  <a:gd name="connsiteY38" fmla="*/ 851306 h 1018170"/>
                  <a:gd name="connsiteX39" fmla="*/ 192701 w 682636"/>
                  <a:gd name="connsiteY39" fmla="*/ 846259 h 1018170"/>
                  <a:gd name="connsiteX40" fmla="*/ 195224 w 682636"/>
                  <a:gd name="connsiteY40" fmla="*/ 868973 h 1018170"/>
                  <a:gd name="connsiteX41" fmla="*/ 170060 w 682636"/>
                  <a:gd name="connsiteY41" fmla="*/ 899258 h 1018170"/>
                  <a:gd name="connsiteX42" fmla="*/ 157478 w 682636"/>
                  <a:gd name="connsiteY42" fmla="*/ 899258 h 1018170"/>
                  <a:gd name="connsiteX43" fmla="*/ 124761 w 682636"/>
                  <a:gd name="connsiteY43" fmla="*/ 889163 h 1018170"/>
                  <a:gd name="connsiteX44" fmla="*/ 92044 w 682636"/>
                  <a:gd name="connsiteY44" fmla="*/ 871496 h 1018170"/>
                  <a:gd name="connsiteX45" fmla="*/ 76170 w 682636"/>
                  <a:gd name="connsiteY45" fmla="*/ 832890 h 1018170"/>
                  <a:gd name="connsiteX46" fmla="*/ 70244 w 682636"/>
                  <a:gd name="connsiteY46" fmla="*/ 801124 h 1018170"/>
                  <a:gd name="connsiteX47" fmla="*/ 61631 w 682636"/>
                  <a:gd name="connsiteY47" fmla="*/ 767218 h 1018170"/>
                  <a:gd name="connsiteX48" fmla="*/ 61631 w 682636"/>
                  <a:gd name="connsiteY48" fmla="*/ 767218 h 1018170"/>
                  <a:gd name="connsiteX49" fmla="*/ 51115 w 682636"/>
                  <a:gd name="connsiteY49" fmla="*/ 747376 h 1018170"/>
                  <a:gd name="connsiteX50" fmla="*/ 40215 w 682636"/>
                  <a:gd name="connsiteY50" fmla="*/ 735141 h 1018170"/>
                  <a:gd name="connsiteX51" fmla="*/ 0 w 682636"/>
                  <a:gd name="connsiteY51" fmla="*/ 984461 h 1018170"/>
                  <a:gd name="connsiteX52" fmla="*/ 7023 w 682636"/>
                  <a:gd name="connsiteY52" fmla="*/ 987003 h 1018170"/>
                  <a:gd name="connsiteX53" fmla="*/ 21616 w 682636"/>
                  <a:gd name="connsiteY53" fmla="*/ 991082 h 1018170"/>
                  <a:gd name="connsiteX54" fmla="*/ 41404 w 682636"/>
                  <a:gd name="connsiteY54" fmla="*/ 994721 h 1018170"/>
                  <a:gd name="connsiteX55" fmla="*/ 53054 w 682636"/>
                  <a:gd name="connsiteY55" fmla="*/ 996275 h 1018170"/>
                  <a:gd name="connsiteX56" fmla="*/ 53054 w 682636"/>
                  <a:gd name="connsiteY56" fmla="*/ 996275 h 1018170"/>
                  <a:gd name="connsiteX57" fmla="*/ 139848 w 682636"/>
                  <a:gd name="connsiteY57" fmla="*/ 1015350 h 1018170"/>
                  <a:gd name="connsiteX58" fmla="*/ 186446 w 682636"/>
                  <a:gd name="connsiteY58" fmla="*/ 1012972 h 1018170"/>
                  <a:gd name="connsiteX59" fmla="*/ 192664 w 682636"/>
                  <a:gd name="connsiteY59" fmla="*/ 991319 h 1018170"/>
                  <a:gd name="connsiteX60" fmla="*/ 198644 w 682636"/>
                  <a:gd name="connsiteY60" fmla="*/ 968807 h 1018170"/>
                  <a:gd name="connsiteX61" fmla="*/ 331269 w 682636"/>
                  <a:gd name="connsiteY61" fmla="*/ 759921 h 1018170"/>
                  <a:gd name="connsiteX62" fmla="*/ 371484 w 682636"/>
                  <a:gd name="connsiteY62" fmla="*/ 800393 h 1018170"/>
                  <a:gd name="connsiteX63" fmla="*/ 425562 w 682636"/>
                  <a:gd name="connsiteY63" fmla="*/ 880951 h 1018170"/>
                  <a:gd name="connsiteX64" fmla="*/ 506669 w 682636"/>
                  <a:gd name="connsiteY64" fmla="*/ 997556 h 1018170"/>
                  <a:gd name="connsiteX65" fmla="*/ 623054 w 682636"/>
                  <a:gd name="connsiteY65" fmla="*/ 932048 h 1018170"/>
                  <a:gd name="connsiteX66" fmla="*/ 682636 w 682636"/>
                  <a:gd name="connsiteY66" fmla="*/ 933895 h 1018170"/>
                  <a:gd name="connsiteX67" fmla="*/ 681320 w 682636"/>
                  <a:gd name="connsiteY67" fmla="*/ 913102 h 101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82636" h="1018170">
                    <a:moveTo>
                      <a:pt x="681320" y="913102"/>
                    </a:moveTo>
                    <a:cubicBezTo>
                      <a:pt x="661879" y="778246"/>
                      <a:pt x="601035" y="660855"/>
                      <a:pt x="593958" y="647523"/>
                    </a:cubicBezTo>
                    <a:cubicBezTo>
                      <a:pt x="554309" y="680643"/>
                      <a:pt x="541270" y="733824"/>
                      <a:pt x="502280" y="768041"/>
                    </a:cubicBezTo>
                    <a:cubicBezTo>
                      <a:pt x="487174" y="780660"/>
                      <a:pt x="467039" y="800850"/>
                      <a:pt x="449428" y="788231"/>
                    </a:cubicBezTo>
                    <a:cubicBezTo>
                      <a:pt x="421740" y="770565"/>
                      <a:pt x="394052" y="737756"/>
                      <a:pt x="404128" y="702406"/>
                    </a:cubicBezTo>
                    <a:cubicBezTo>
                      <a:pt x="405738" y="699169"/>
                      <a:pt x="410474" y="696974"/>
                      <a:pt x="414973" y="694469"/>
                    </a:cubicBezTo>
                    <a:cubicBezTo>
                      <a:pt x="417588" y="693024"/>
                      <a:pt x="420862" y="694121"/>
                      <a:pt x="422124" y="696828"/>
                    </a:cubicBezTo>
                    <a:cubicBezTo>
                      <a:pt x="423367" y="699534"/>
                      <a:pt x="425434" y="702223"/>
                      <a:pt x="426787" y="704929"/>
                    </a:cubicBezTo>
                    <a:cubicBezTo>
                      <a:pt x="464534" y="654454"/>
                      <a:pt x="534997" y="636770"/>
                      <a:pt x="555132" y="573676"/>
                    </a:cubicBezTo>
                    <a:cubicBezTo>
                      <a:pt x="555516" y="572469"/>
                      <a:pt x="555882" y="571262"/>
                      <a:pt x="556248" y="570037"/>
                    </a:cubicBezTo>
                    <a:cubicBezTo>
                      <a:pt x="553998" y="564496"/>
                      <a:pt x="549829" y="559357"/>
                      <a:pt x="550103" y="555644"/>
                    </a:cubicBezTo>
                    <a:cubicBezTo>
                      <a:pt x="550048" y="555096"/>
                      <a:pt x="550012" y="554584"/>
                      <a:pt x="549957" y="554035"/>
                    </a:cubicBezTo>
                    <a:cubicBezTo>
                      <a:pt x="527883" y="495111"/>
                      <a:pt x="510692" y="430445"/>
                      <a:pt x="519654" y="367205"/>
                    </a:cubicBezTo>
                    <a:cubicBezTo>
                      <a:pt x="519983" y="341656"/>
                      <a:pt x="530041" y="318431"/>
                      <a:pt x="543099" y="296522"/>
                    </a:cubicBezTo>
                    <a:cubicBezTo>
                      <a:pt x="551018" y="198772"/>
                      <a:pt x="571207" y="94421"/>
                      <a:pt x="531413" y="1573"/>
                    </a:cubicBezTo>
                    <a:cubicBezTo>
                      <a:pt x="529895" y="951"/>
                      <a:pt x="528395" y="457"/>
                      <a:pt x="526896" y="0"/>
                    </a:cubicBezTo>
                    <a:cubicBezTo>
                      <a:pt x="521172" y="19184"/>
                      <a:pt x="513161" y="38332"/>
                      <a:pt x="503231" y="56162"/>
                    </a:cubicBezTo>
                    <a:cubicBezTo>
                      <a:pt x="512265" y="131838"/>
                      <a:pt x="509723" y="241200"/>
                      <a:pt x="431816" y="263183"/>
                    </a:cubicBezTo>
                    <a:cubicBezTo>
                      <a:pt x="341218" y="290944"/>
                      <a:pt x="318559" y="189976"/>
                      <a:pt x="298424" y="124358"/>
                    </a:cubicBezTo>
                    <a:cubicBezTo>
                      <a:pt x="285842" y="89026"/>
                      <a:pt x="270736" y="58723"/>
                      <a:pt x="273259" y="23390"/>
                    </a:cubicBezTo>
                    <a:cubicBezTo>
                      <a:pt x="274466" y="18544"/>
                      <a:pt x="276844" y="11960"/>
                      <a:pt x="280373" y="5578"/>
                    </a:cubicBezTo>
                    <a:cubicBezTo>
                      <a:pt x="247528" y="16898"/>
                      <a:pt x="213896" y="31583"/>
                      <a:pt x="213896" y="31583"/>
                    </a:cubicBezTo>
                    <a:cubicBezTo>
                      <a:pt x="212964" y="32187"/>
                      <a:pt x="212049" y="32772"/>
                      <a:pt x="211117" y="33376"/>
                    </a:cubicBezTo>
                    <a:cubicBezTo>
                      <a:pt x="210422" y="42538"/>
                      <a:pt x="212470" y="51462"/>
                      <a:pt x="215378" y="58723"/>
                    </a:cubicBezTo>
                    <a:cubicBezTo>
                      <a:pt x="250619" y="154643"/>
                      <a:pt x="280812" y="270754"/>
                      <a:pt x="232989" y="366674"/>
                    </a:cubicBezTo>
                    <a:cubicBezTo>
                      <a:pt x="225162" y="382384"/>
                      <a:pt x="208172" y="385877"/>
                      <a:pt x="191530" y="390229"/>
                    </a:cubicBezTo>
                    <a:cubicBezTo>
                      <a:pt x="186794" y="391473"/>
                      <a:pt x="182075" y="392771"/>
                      <a:pt x="177613" y="394454"/>
                    </a:cubicBezTo>
                    <a:cubicBezTo>
                      <a:pt x="174522" y="395222"/>
                      <a:pt x="171615" y="395533"/>
                      <a:pt x="168890" y="395405"/>
                    </a:cubicBezTo>
                    <a:cubicBezTo>
                      <a:pt x="165250" y="395259"/>
                      <a:pt x="161977" y="394326"/>
                      <a:pt x="159032" y="392863"/>
                    </a:cubicBezTo>
                    <a:cubicBezTo>
                      <a:pt x="156052" y="391381"/>
                      <a:pt x="153436" y="389297"/>
                      <a:pt x="151205" y="386791"/>
                    </a:cubicBezTo>
                    <a:cubicBezTo>
                      <a:pt x="150711" y="386224"/>
                      <a:pt x="150199" y="385676"/>
                      <a:pt x="149742" y="385072"/>
                    </a:cubicBezTo>
                    <a:cubicBezTo>
                      <a:pt x="140251" y="409596"/>
                      <a:pt x="137087" y="423422"/>
                      <a:pt x="132314" y="444929"/>
                    </a:cubicBezTo>
                    <a:cubicBezTo>
                      <a:pt x="120042" y="508919"/>
                      <a:pt x="104955" y="568117"/>
                      <a:pt x="76590" y="624846"/>
                    </a:cubicBezTo>
                    <a:cubicBezTo>
                      <a:pt x="77614" y="627425"/>
                      <a:pt x="78730" y="629967"/>
                      <a:pt x="79882" y="632472"/>
                    </a:cubicBezTo>
                    <a:cubicBezTo>
                      <a:pt x="81473" y="635910"/>
                      <a:pt x="83174" y="639294"/>
                      <a:pt x="84966" y="642604"/>
                    </a:cubicBezTo>
                    <a:cubicBezTo>
                      <a:pt x="87819" y="647852"/>
                      <a:pt x="90928" y="652973"/>
                      <a:pt x="94256" y="657966"/>
                    </a:cubicBezTo>
                    <a:cubicBezTo>
                      <a:pt x="100822" y="667823"/>
                      <a:pt x="108192" y="677241"/>
                      <a:pt x="116092" y="686458"/>
                    </a:cubicBezTo>
                    <a:cubicBezTo>
                      <a:pt x="132204" y="705295"/>
                      <a:pt x="150327" y="723345"/>
                      <a:pt x="167536" y="742767"/>
                    </a:cubicBezTo>
                    <a:cubicBezTo>
                      <a:pt x="192701" y="773052"/>
                      <a:pt x="207807" y="810927"/>
                      <a:pt x="205283" y="851306"/>
                    </a:cubicBezTo>
                    <a:cubicBezTo>
                      <a:pt x="205283" y="853830"/>
                      <a:pt x="197730" y="848783"/>
                      <a:pt x="192701" y="846259"/>
                    </a:cubicBezTo>
                    <a:cubicBezTo>
                      <a:pt x="197730" y="853830"/>
                      <a:pt x="202759" y="863925"/>
                      <a:pt x="195224" y="868973"/>
                    </a:cubicBezTo>
                    <a:cubicBezTo>
                      <a:pt x="185166" y="879068"/>
                      <a:pt x="182642" y="891686"/>
                      <a:pt x="170060" y="899258"/>
                    </a:cubicBezTo>
                    <a:cubicBezTo>
                      <a:pt x="167536" y="899258"/>
                      <a:pt x="160002" y="901781"/>
                      <a:pt x="157478" y="899258"/>
                    </a:cubicBezTo>
                    <a:cubicBezTo>
                      <a:pt x="144896" y="884115"/>
                      <a:pt x="137343" y="894210"/>
                      <a:pt x="124761" y="889163"/>
                    </a:cubicBezTo>
                    <a:cubicBezTo>
                      <a:pt x="112179" y="886639"/>
                      <a:pt x="99596" y="884115"/>
                      <a:pt x="92044" y="871496"/>
                    </a:cubicBezTo>
                    <a:cubicBezTo>
                      <a:pt x="83814" y="859810"/>
                      <a:pt x="79333" y="846606"/>
                      <a:pt x="76170" y="832890"/>
                    </a:cubicBezTo>
                    <a:cubicBezTo>
                      <a:pt x="73774" y="822466"/>
                      <a:pt x="72146" y="811731"/>
                      <a:pt x="70244" y="801124"/>
                    </a:cubicBezTo>
                    <a:cubicBezTo>
                      <a:pt x="68159" y="789493"/>
                      <a:pt x="65745" y="777990"/>
                      <a:pt x="61631" y="767218"/>
                    </a:cubicBezTo>
                    <a:cubicBezTo>
                      <a:pt x="59930" y="782763"/>
                      <a:pt x="59930" y="782763"/>
                      <a:pt x="61631" y="767218"/>
                    </a:cubicBezTo>
                    <a:cubicBezTo>
                      <a:pt x="58979" y="760250"/>
                      <a:pt x="55577" y="753594"/>
                      <a:pt x="51115" y="747376"/>
                    </a:cubicBezTo>
                    <a:cubicBezTo>
                      <a:pt x="48043" y="743078"/>
                      <a:pt x="44458" y="738963"/>
                      <a:pt x="40215" y="735141"/>
                    </a:cubicBezTo>
                    <a:cubicBezTo>
                      <a:pt x="27359" y="803867"/>
                      <a:pt x="2890" y="965387"/>
                      <a:pt x="0" y="984461"/>
                    </a:cubicBezTo>
                    <a:cubicBezTo>
                      <a:pt x="2323" y="985376"/>
                      <a:pt x="4664" y="986217"/>
                      <a:pt x="7023" y="987003"/>
                    </a:cubicBezTo>
                    <a:cubicBezTo>
                      <a:pt x="11814" y="988594"/>
                      <a:pt x="16679" y="989948"/>
                      <a:pt x="21616" y="991082"/>
                    </a:cubicBezTo>
                    <a:cubicBezTo>
                      <a:pt x="28127" y="992581"/>
                      <a:pt x="34729" y="993752"/>
                      <a:pt x="41404" y="994721"/>
                    </a:cubicBezTo>
                    <a:cubicBezTo>
                      <a:pt x="45281" y="995288"/>
                      <a:pt x="49158" y="995800"/>
                      <a:pt x="53054" y="996275"/>
                    </a:cubicBezTo>
                    <a:lnTo>
                      <a:pt x="53054" y="996275"/>
                    </a:lnTo>
                    <a:cubicBezTo>
                      <a:pt x="82534" y="999860"/>
                      <a:pt x="112654" y="1001725"/>
                      <a:pt x="139848" y="1015350"/>
                    </a:cubicBezTo>
                    <a:cubicBezTo>
                      <a:pt x="156216" y="1022391"/>
                      <a:pt x="170408" y="1014179"/>
                      <a:pt x="186446" y="1012972"/>
                    </a:cubicBezTo>
                    <a:cubicBezTo>
                      <a:pt x="188513" y="1006059"/>
                      <a:pt x="190579" y="998854"/>
                      <a:pt x="192664" y="991319"/>
                    </a:cubicBezTo>
                    <a:cubicBezTo>
                      <a:pt x="194657" y="984114"/>
                      <a:pt x="196651" y="976616"/>
                      <a:pt x="198644" y="968807"/>
                    </a:cubicBezTo>
                    <a:cubicBezTo>
                      <a:pt x="246467" y="781794"/>
                      <a:pt x="331269" y="759921"/>
                      <a:pt x="331269" y="759921"/>
                    </a:cubicBezTo>
                    <a:cubicBezTo>
                      <a:pt x="331269" y="759921"/>
                      <a:pt x="359542" y="770858"/>
                      <a:pt x="371484" y="800393"/>
                    </a:cubicBezTo>
                    <a:cubicBezTo>
                      <a:pt x="383627" y="830367"/>
                      <a:pt x="406433" y="855421"/>
                      <a:pt x="425562" y="880951"/>
                    </a:cubicBezTo>
                    <a:cubicBezTo>
                      <a:pt x="453908" y="918789"/>
                      <a:pt x="479877" y="958566"/>
                      <a:pt x="506669" y="997556"/>
                    </a:cubicBezTo>
                    <a:cubicBezTo>
                      <a:pt x="537210" y="964692"/>
                      <a:pt x="583552" y="946642"/>
                      <a:pt x="623054" y="932048"/>
                    </a:cubicBezTo>
                    <a:cubicBezTo>
                      <a:pt x="640245" y="926872"/>
                      <a:pt x="663324" y="926434"/>
                      <a:pt x="682636" y="933895"/>
                    </a:cubicBezTo>
                    <a:cubicBezTo>
                      <a:pt x="682179" y="927019"/>
                      <a:pt x="681704" y="920069"/>
                      <a:pt x="681320" y="9131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ACC0B0A2-538D-A257-F62F-024401B6C31F}"/>
                  </a:ext>
                </a:extLst>
              </p:cNvPr>
              <p:cNvSpPr/>
              <p:nvPr/>
            </p:nvSpPr>
            <p:spPr>
              <a:xfrm>
                <a:off x="2483741" y="418465"/>
                <a:ext cx="691731" cy="1027328"/>
              </a:xfrm>
              <a:custGeom>
                <a:avLst/>
                <a:gdLst>
                  <a:gd name="connsiteX0" fmla="*/ 158369 w 691731"/>
                  <a:gd name="connsiteY0" fmla="*/ 1027329 h 1027328"/>
                  <a:gd name="connsiteX1" fmla="*/ 142623 w 691731"/>
                  <a:gd name="connsiteY1" fmla="*/ 1024128 h 1027328"/>
                  <a:gd name="connsiteX2" fmla="*/ 68630 w 691731"/>
                  <a:gd name="connsiteY2" fmla="*/ 1006737 h 1027328"/>
                  <a:gd name="connsiteX3" fmla="*/ 57090 w 691731"/>
                  <a:gd name="connsiteY3" fmla="*/ 1005402 h 1027328"/>
                  <a:gd name="connsiteX4" fmla="*/ 45331 w 691731"/>
                  <a:gd name="connsiteY4" fmla="*/ 1003829 h 1027328"/>
                  <a:gd name="connsiteX5" fmla="*/ 25177 w 691731"/>
                  <a:gd name="connsiteY5" fmla="*/ 1000116 h 1027328"/>
                  <a:gd name="connsiteX6" fmla="*/ 10163 w 691731"/>
                  <a:gd name="connsiteY6" fmla="*/ 995928 h 1027328"/>
                  <a:gd name="connsiteX7" fmla="*/ 2884 w 691731"/>
                  <a:gd name="connsiteY7" fmla="*/ 993295 h 1027328"/>
                  <a:gd name="connsiteX8" fmla="*/ 50 w 691731"/>
                  <a:gd name="connsiteY8" fmla="*/ 988357 h 1027328"/>
                  <a:gd name="connsiteX9" fmla="*/ 40283 w 691731"/>
                  <a:gd name="connsiteY9" fmla="*/ 738872 h 1027328"/>
                  <a:gd name="connsiteX10" fmla="*/ 43319 w 691731"/>
                  <a:gd name="connsiteY10" fmla="*/ 735379 h 1027328"/>
                  <a:gd name="connsiteX11" fmla="*/ 47836 w 691731"/>
                  <a:gd name="connsiteY11" fmla="*/ 736312 h 1027328"/>
                  <a:gd name="connsiteX12" fmla="*/ 59394 w 691731"/>
                  <a:gd name="connsiteY12" fmla="*/ 749278 h 1027328"/>
                  <a:gd name="connsiteX13" fmla="*/ 70404 w 691731"/>
                  <a:gd name="connsiteY13" fmla="*/ 770017 h 1027328"/>
                  <a:gd name="connsiteX14" fmla="*/ 70459 w 691731"/>
                  <a:gd name="connsiteY14" fmla="*/ 770145 h 1027328"/>
                  <a:gd name="connsiteX15" fmla="*/ 79292 w 691731"/>
                  <a:gd name="connsiteY15" fmla="*/ 804892 h 1027328"/>
                  <a:gd name="connsiteX16" fmla="*/ 80755 w 691731"/>
                  <a:gd name="connsiteY16" fmla="*/ 813268 h 1027328"/>
                  <a:gd name="connsiteX17" fmla="*/ 85180 w 691731"/>
                  <a:gd name="connsiteY17" fmla="*/ 836439 h 1027328"/>
                  <a:gd name="connsiteX18" fmla="*/ 100341 w 691731"/>
                  <a:gd name="connsiteY18" fmla="*/ 873435 h 1027328"/>
                  <a:gd name="connsiteX19" fmla="*/ 130205 w 691731"/>
                  <a:gd name="connsiteY19" fmla="*/ 889254 h 1027328"/>
                  <a:gd name="connsiteX20" fmla="*/ 131010 w 691731"/>
                  <a:gd name="connsiteY20" fmla="*/ 889492 h 1027328"/>
                  <a:gd name="connsiteX21" fmla="*/ 141654 w 691731"/>
                  <a:gd name="connsiteY21" fmla="*/ 890589 h 1027328"/>
                  <a:gd name="connsiteX22" fmla="*/ 165081 w 691731"/>
                  <a:gd name="connsiteY22" fmla="*/ 900355 h 1027328"/>
                  <a:gd name="connsiteX23" fmla="*/ 170732 w 691731"/>
                  <a:gd name="connsiteY23" fmla="*/ 899770 h 1027328"/>
                  <a:gd name="connsiteX24" fmla="*/ 173146 w 691731"/>
                  <a:gd name="connsiteY24" fmla="*/ 899368 h 1027328"/>
                  <a:gd name="connsiteX25" fmla="*/ 186167 w 691731"/>
                  <a:gd name="connsiteY25" fmla="*/ 884225 h 1027328"/>
                  <a:gd name="connsiteX26" fmla="*/ 196554 w 691731"/>
                  <a:gd name="connsiteY26" fmla="*/ 870308 h 1027328"/>
                  <a:gd name="connsiteX27" fmla="*/ 197249 w 691731"/>
                  <a:gd name="connsiteY27" fmla="*/ 869741 h 1027328"/>
                  <a:gd name="connsiteX28" fmla="*/ 193464 w 691731"/>
                  <a:gd name="connsiteY28" fmla="*/ 853355 h 1027328"/>
                  <a:gd name="connsiteX29" fmla="*/ 193848 w 691731"/>
                  <a:gd name="connsiteY29" fmla="*/ 847796 h 1027328"/>
                  <a:gd name="connsiteX30" fmla="*/ 199316 w 691731"/>
                  <a:gd name="connsiteY30" fmla="*/ 846735 h 1027328"/>
                  <a:gd name="connsiteX31" fmla="*/ 203577 w 691731"/>
                  <a:gd name="connsiteY31" fmla="*/ 849039 h 1027328"/>
                  <a:gd name="connsiteX32" fmla="*/ 205497 w 691731"/>
                  <a:gd name="connsiteY32" fmla="*/ 850100 h 1027328"/>
                  <a:gd name="connsiteX33" fmla="*/ 168574 w 691731"/>
                  <a:gd name="connsiteY33" fmla="*/ 750247 h 1027328"/>
                  <a:gd name="connsiteX34" fmla="*/ 145567 w 691731"/>
                  <a:gd name="connsiteY34" fmla="*/ 725229 h 1027328"/>
                  <a:gd name="connsiteX35" fmla="*/ 117166 w 691731"/>
                  <a:gd name="connsiteY35" fmla="*/ 693975 h 1027328"/>
                  <a:gd name="connsiteX36" fmla="*/ 95001 w 691731"/>
                  <a:gd name="connsiteY36" fmla="*/ 665043 h 1027328"/>
                  <a:gd name="connsiteX37" fmla="*/ 85491 w 691731"/>
                  <a:gd name="connsiteY37" fmla="*/ 649316 h 1027328"/>
                  <a:gd name="connsiteX38" fmla="*/ 80261 w 691731"/>
                  <a:gd name="connsiteY38" fmla="*/ 638910 h 1027328"/>
                  <a:gd name="connsiteX39" fmla="*/ 76859 w 691731"/>
                  <a:gd name="connsiteY39" fmla="*/ 631046 h 1027328"/>
                  <a:gd name="connsiteX40" fmla="*/ 77024 w 691731"/>
                  <a:gd name="connsiteY40" fmla="*/ 627315 h 1027328"/>
                  <a:gd name="connsiteX41" fmla="*/ 132363 w 691731"/>
                  <a:gd name="connsiteY41" fmla="*/ 448587 h 1027328"/>
                  <a:gd name="connsiteX42" fmla="*/ 150011 w 691731"/>
                  <a:gd name="connsiteY42" fmla="*/ 387944 h 1027328"/>
                  <a:gd name="connsiteX43" fmla="*/ 153632 w 691731"/>
                  <a:gd name="connsiteY43" fmla="*/ 385073 h 1027328"/>
                  <a:gd name="connsiteX44" fmla="*/ 157912 w 691731"/>
                  <a:gd name="connsiteY44" fmla="*/ 386810 h 1027328"/>
                  <a:gd name="connsiteX45" fmla="*/ 159046 w 691731"/>
                  <a:gd name="connsiteY45" fmla="*/ 388145 h 1027328"/>
                  <a:gd name="connsiteX46" fmla="*/ 165611 w 691731"/>
                  <a:gd name="connsiteY46" fmla="*/ 393284 h 1027328"/>
                  <a:gd name="connsiteX47" fmla="*/ 173621 w 691731"/>
                  <a:gd name="connsiteY47" fmla="*/ 395350 h 1027328"/>
                  <a:gd name="connsiteX48" fmla="*/ 180790 w 691731"/>
                  <a:gd name="connsiteY48" fmla="*/ 394582 h 1027328"/>
                  <a:gd name="connsiteX49" fmla="*/ 194908 w 691731"/>
                  <a:gd name="connsiteY49" fmla="*/ 390321 h 1027328"/>
                  <a:gd name="connsiteX50" fmla="*/ 197962 w 691731"/>
                  <a:gd name="connsiteY50" fmla="*/ 389535 h 1027328"/>
                  <a:gd name="connsiteX51" fmla="*/ 233423 w 691731"/>
                  <a:gd name="connsiteY51" fmla="*/ 369162 h 1027328"/>
                  <a:gd name="connsiteX52" fmla="*/ 215610 w 691731"/>
                  <a:gd name="connsiteY52" fmla="*/ 64831 h 1027328"/>
                  <a:gd name="connsiteX53" fmla="*/ 211093 w 691731"/>
                  <a:gd name="connsiteY53" fmla="*/ 37564 h 1027328"/>
                  <a:gd name="connsiteX54" fmla="*/ 213160 w 691731"/>
                  <a:gd name="connsiteY54" fmla="*/ 34071 h 1027328"/>
                  <a:gd name="connsiteX55" fmla="*/ 215958 w 691731"/>
                  <a:gd name="connsiteY55" fmla="*/ 32260 h 1027328"/>
                  <a:gd name="connsiteX56" fmla="*/ 216598 w 691731"/>
                  <a:gd name="connsiteY56" fmla="*/ 31931 h 1027328"/>
                  <a:gd name="connsiteX57" fmla="*/ 283404 w 691731"/>
                  <a:gd name="connsiteY57" fmla="*/ 5798 h 1027328"/>
                  <a:gd name="connsiteX58" fmla="*/ 288397 w 691731"/>
                  <a:gd name="connsiteY58" fmla="*/ 7169 h 1027328"/>
                  <a:gd name="connsiteX59" fmla="*/ 288890 w 691731"/>
                  <a:gd name="connsiteY59" fmla="*/ 12327 h 1027328"/>
                  <a:gd name="connsiteX60" fmla="*/ 282307 w 691731"/>
                  <a:gd name="connsiteY60" fmla="*/ 28639 h 1027328"/>
                  <a:gd name="connsiteX61" fmla="*/ 300101 w 691731"/>
                  <a:gd name="connsiteY61" fmla="*/ 108119 h 1027328"/>
                  <a:gd name="connsiteX62" fmla="*/ 307252 w 691731"/>
                  <a:gd name="connsiteY62" fmla="*/ 127358 h 1027328"/>
                  <a:gd name="connsiteX63" fmla="*/ 311622 w 691731"/>
                  <a:gd name="connsiteY63" fmla="*/ 141860 h 1027328"/>
                  <a:gd name="connsiteX64" fmla="*/ 377368 w 691731"/>
                  <a:gd name="connsiteY64" fmla="*/ 260586 h 1027328"/>
                  <a:gd name="connsiteX65" fmla="*/ 434993 w 691731"/>
                  <a:gd name="connsiteY65" fmla="*/ 263366 h 1027328"/>
                  <a:gd name="connsiteX66" fmla="*/ 503208 w 691731"/>
                  <a:gd name="connsiteY66" fmla="*/ 61247 h 1027328"/>
                  <a:gd name="connsiteX67" fmla="*/ 503756 w 691731"/>
                  <a:gd name="connsiteY67" fmla="*/ 58485 h 1027328"/>
                  <a:gd name="connsiteX68" fmla="*/ 527018 w 691731"/>
                  <a:gd name="connsiteY68" fmla="*/ 3256 h 1027328"/>
                  <a:gd name="connsiteX69" fmla="*/ 529231 w 691731"/>
                  <a:gd name="connsiteY69" fmla="*/ 549 h 1027328"/>
                  <a:gd name="connsiteX70" fmla="*/ 532724 w 691731"/>
                  <a:gd name="connsiteY70" fmla="*/ 183 h 1027328"/>
                  <a:gd name="connsiteX71" fmla="*/ 537680 w 691731"/>
                  <a:gd name="connsiteY71" fmla="*/ 1902 h 1027328"/>
                  <a:gd name="connsiteX72" fmla="*/ 540149 w 691731"/>
                  <a:gd name="connsiteY72" fmla="*/ 4335 h 1027328"/>
                  <a:gd name="connsiteX73" fmla="*/ 556773 w 691731"/>
                  <a:gd name="connsiteY73" fmla="*/ 252759 h 1027328"/>
                  <a:gd name="connsiteX74" fmla="*/ 552183 w 691731"/>
                  <a:gd name="connsiteY74" fmla="*/ 301442 h 1027328"/>
                  <a:gd name="connsiteX75" fmla="*/ 551561 w 691731"/>
                  <a:gd name="connsiteY75" fmla="*/ 303417 h 1027328"/>
                  <a:gd name="connsiteX76" fmla="*/ 528756 w 691731"/>
                  <a:gd name="connsiteY76" fmla="*/ 371814 h 1027328"/>
                  <a:gd name="connsiteX77" fmla="*/ 528719 w 691731"/>
                  <a:gd name="connsiteY77" fmla="*/ 372399 h 1027328"/>
                  <a:gd name="connsiteX78" fmla="*/ 558766 w 691731"/>
                  <a:gd name="connsiteY78" fmla="*/ 556980 h 1027328"/>
                  <a:gd name="connsiteX79" fmla="*/ 559041 w 691731"/>
                  <a:gd name="connsiteY79" fmla="*/ 558150 h 1027328"/>
                  <a:gd name="connsiteX80" fmla="*/ 559187 w 691731"/>
                  <a:gd name="connsiteY80" fmla="*/ 559760 h 1027328"/>
                  <a:gd name="connsiteX81" fmla="*/ 559187 w 691731"/>
                  <a:gd name="connsiteY81" fmla="*/ 560528 h 1027328"/>
                  <a:gd name="connsiteX82" fmla="*/ 561821 w 691731"/>
                  <a:gd name="connsiteY82" fmla="*/ 566453 h 1027328"/>
                  <a:gd name="connsiteX83" fmla="*/ 565003 w 691731"/>
                  <a:gd name="connsiteY83" fmla="*/ 572854 h 1027328"/>
                  <a:gd name="connsiteX84" fmla="*/ 565131 w 691731"/>
                  <a:gd name="connsiteY84" fmla="*/ 575926 h 1027328"/>
                  <a:gd name="connsiteX85" fmla="*/ 563997 w 691731"/>
                  <a:gd name="connsiteY85" fmla="*/ 579584 h 1027328"/>
                  <a:gd name="connsiteX86" fmla="*/ 490918 w 691731"/>
                  <a:gd name="connsiteY86" fmla="*/ 662410 h 1027328"/>
                  <a:gd name="connsiteX87" fmla="*/ 434938 w 691731"/>
                  <a:gd name="connsiteY87" fmla="*/ 712190 h 1027328"/>
                  <a:gd name="connsiteX88" fmla="*/ 430860 w 691731"/>
                  <a:gd name="connsiteY88" fmla="*/ 714001 h 1027328"/>
                  <a:gd name="connsiteX89" fmla="*/ 427184 w 691731"/>
                  <a:gd name="connsiteY89" fmla="*/ 711495 h 1027328"/>
                  <a:gd name="connsiteX90" fmla="*/ 425191 w 691731"/>
                  <a:gd name="connsiteY90" fmla="*/ 708094 h 1027328"/>
                  <a:gd name="connsiteX91" fmla="*/ 422466 w 691731"/>
                  <a:gd name="connsiteY91" fmla="*/ 703284 h 1027328"/>
                  <a:gd name="connsiteX92" fmla="*/ 422118 w 691731"/>
                  <a:gd name="connsiteY92" fmla="*/ 702973 h 1027328"/>
                  <a:gd name="connsiteX93" fmla="*/ 419869 w 691731"/>
                  <a:gd name="connsiteY93" fmla="*/ 704015 h 1027328"/>
                  <a:gd name="connsiteX94" fmla="*/ 412883 w 691731"/>
                  <a:gd name="connsiteY94" fmla="*/ 708734 h 1027328"/>
                  <a:gd name="connsiteX95" fmla="*/ 456390 w 691731"/>
                  <a:gd name="connsiteY95" fmla="*/ 788926 h 1027328"/>
                  <a:gd name="connsiteX96" fmla="*/ 499312 w 691731"/>
                  <a:gd name="connsiteY96" fmla="*/ 772924 h 1027328"/>
                  <a:gd name="connsiteX97" fmla="*/ 503848 w 691731"/>
                  <a:gd name="connsiteY97" fmla="*/ 769084 h 1027328"/>
                  <a:gd name="connsiteX98" fmla="*/ 547775 w 691731"/>
                  <a:gd name="connsiteY98" fmla="*/ 710690 h 1027328"/>
                  <a:gd name="connsiteX99" fmla="*/ 595525 w 691731"/>
                  <a:gd name="connsiteY99" fmla="*/ 648566 h 1027328"/>
                  <a:gd name="connsiteX100" fmla="*/ 599329 w 691731"/>
                  <a:gd name="connsiteY100" fmla="*/ 647597 h 1027328"/>
                  <a:gd name="connsiteX101" fmla="*/ 602493 w 691731"/>
                  <a:gd name="connsiteY101" fmla="*/ 649938 h 1027328"/>
                  <a:gd name="connsiteX102" fmla="*/ 690349 w 691731"/>
                  <a:gd name="connsiteY102" fmla="*/ 917016 h 1027328"/>
                  <a:gd name="connsiteX103" fmla="*/ 690385 w 691731"/>
                  <a:gd name="connsiteY103" fmla="*/ 917418 h 1027328"/>
                  <a:gd name="connsiteX104" fmla="*/ 691574 w 691731"/>
                  <a:gd name="connsiteY104" fmla="*/ 936090 h 1027328"/>
                  <a:gd name="connsiteX105" fmla="*/ 691720 w 691731"/>
                  <a:gd name="connsiteY105" fmla="*/ 938230 h 1027328"/>
                  <a:gd name="connsiteX106" fmla="*/ 689873 w 691731"/>
                  <a:gd name="connsiteY106" fmla="*/ 942217 h 1027328"/>
                  <a:gd name="connsiteX107" fmla="*/ 685521 w 691731"/>
                  <a:gd name="connsiteY107" fmla="*/ 942802 h 1027328"/>
                  <a:gd name="connsiteX108" fmla="*/ 628919 w 691731"/>
                  <a:gd name="connsiteY108" fmla="*/ 941064 h 1027328"/>
                  <a:gd name="connsiteX109" fmla="*/ 514564 w 691731"/>
                  <a:gd name="connsiteY109" fmla="*/ 1005310 h 1027328"/>
                  <a:gd name="connsiteX110" fmla="*/ 510888 w 691731"/>
                  <a:gd name="connsiteY110" fmla="*/ 1006755 h 1027328"/>
                  <a:gd name="connsiteX111" fmla="*/ 507450 w 691731"/>
                  <a:gd name="connsiteY111" fmla="*/ 1004780 h 1027328"/>
                  <a:gd name="connsiteX112" fmla="*/ 485889 w 691731"/>
                  <a:gd name="connsiteY112" fmla="*/ 973123 h 1027328"/>
                  <a:gd name="connsiteX113" fmla="*/ 426453 w 691731"/>
                  <a:gd name="connsiteY113" fmla="*/ 888322 h 1027328"/>
                  <a:gd name="connsiteX114" fmla="*/ 413596 w 691731"/>
                  <a:gd name="connsiteY114" fmla="*/ 871680 h 1027328"/>
                  <a:gd name="connsiteX115" fmla="*/ 371790 w 691731"/>
                  <a:gd name="connsiteY115" fmla="*/ 806721 h 1027328"/>
                  <a:gd name="connsiteX116" fmla="*/ 335561 w 691731"/>
                  <a:gd name="connsiteY116" fmla="*/ 769431 h 1027328"/>
                  <a:gd name="connsiteX117" fmla="*/ 207600 w 691731"/>
                  <a:gd name="connsiteY117" fmla="*/ 974568 h 1027328"/>
                  <a:gd name="connsiteX118" fmla="*/ 201602 w 691731"/>
                  <a:gd name="connsiteY118" fmla="*/ 997154 h 1027328"/>
                  <a:gd name="connsiteX119" fmla="*/ 195347 w 691731"/>
                  <a:gd name="connsiteY119" fmla="*/ 1018898 h 1027328"/>
                  <a:gd name="connsiteX120" fmla="*/ 191306 w 691731"/>
                  <a:gd name="connsiteY120" fmla="*/ 1022153 h 1027328"/>
                  <a:gd name="connsiteX121" fmla="*/ 176968 w 691731"/>
                  <a:gd name="connsiteY121" fmla="*/ 1024640 h 1027328"/>
                  <a:gd name="connsiteX122" fmla="*/ 158369 w 691731"/>
                  <a:gd name="connsiteY122" fmla="*/ 1027329 h 1027328"/>
                  <a:gd name="connsiteX123" fmla="*/ 9651 w 691731"/>
                  <a:gd name="connsiteY123" fmla="*/ 986053 h 1027328"/>
                  <a:gd name="connsiteX124" fmla="*/ 13052 w 691731"/>
                  <a:gd name="connsiteY124" fmla="*/ 987223 h 1027328"/>
                  <a:gd name="connsiteX125" fmla="*/ 27226 w 691731"/>
                  <a:gd name="connsiteY125" fmla="*/ 991192 h 1027328"/>
                  <a:gd name="connsiteX126" fmla="*/ 46648 w 691731"/>
                  <a:gd name="connsiteY126" fmla="*/ 994776 h 1027328"/>
                  <a:gd name="connsiteX127" fmla="*/ 58187 w 691731"/>
                  <a:gd name="connsiteY127" fmla="*/ 996312 h 1027328"/>
                  <a:gd name="connsiteX128" fmla="*/ 69654 w 691731"/>
                  <a:gd name="connsiteY128" fmla="*/ 997647 h 1027328"/>
                  <a:gd name="connsiteX129" fmla="*/ 146463 w 691731"/>
                  <a:gd name="connsiteY129" fmla="*/ 1015844 h 1027328"/>
                  <a:gd name="connsiteX130" fmla="*/ 175048 w 691731"/>
                  <a:gd name="connsiteY130" fmla="*/ 1015679 h 1027328"/>
                  <a:gd name="connsiteX131" fmla="*/ 187520 w 691731"/>
                  <a:gd name="connsiteY131" fmla="*/ 1013320 h 1027328"/>
                  <a:gd name="connsiteX132" fmla="*/ 192842 w 691731"/>
                  <a:gd name="connsiteY132" fmla="*/ 994685 h 1027328"/>
                  <a:gd name="connsiteX133" fmla="*/ 198804 w 691731"/>
                  <a:gd name="connsiteY133" fmla="*/ 972264 h 1027328"/>
                  <a:gd name="connsiteX134" fmla="*/ 334720 w 691731"/>
                  <a:gd name="connsiteY134" fmla="*/ 760086 h 1027328"/>
                  <a:gd name="connsiteX135" fmla="*/ 337518 w 691731"/>
                  <a:gd name="connsiteY135" fmla="*/ 760251 h 1027328"/>
                  <a:gd name="connsiteX136" fmla="*/ 380330 w 691731"/>
                  <a:gd name="connsiteY136" fmla="*/ 803264 h 1027328"/>
                  <a:gd name="connsiteX137" fmla="*/ 420857 w 691731"/>
                  <a:gd name="connsiteY137" fmla="*/ 866010 h 1027328"/>
                  <a:gd name="connsiteX138" fmla="*/ 433823 w 691731"/>
                  <a:gd name="connsiteY138" fmla="*/ 882817 h 1027328"/>
                  <a:gd name="connsiteX139" fmla="*/ 493515 w 691731"/>
                  <a:gd name="connsiteY139" fmla="*/ 967966 h 1027328"/>
                  <a:gd name="connsiteX140" fmla="*/ 511876 w 691731"/>
                  <a:gd name="connsiteY140" fmla="*/ 994959 h 1027328"/>
                  <a:gd name="connsiteX141" fmla="*/ 626066 w 691731"/>
                  <a:gd name="connsiteY141" fmla="*/ 932359 h 1027328"/>
                  <a:gd name="connsiteX142" fmla="*/ 682210 w 691731"/>
                  <a:gd name="connsiteY142" fmla="*/ 931993 h 1027328"/>
                  <a:gd name="connsiteX143" fmla="*/ 681351 w 691731"/>
                  <a:gd name="connsiteY143" fmla="*/ 918095 h 1027328"/>
                  <a:gd name="connsiteX144" fmla="*/ 597171 w 691731"/>
                  <a:gd name="connsiteY144" fmla="*/ 659338 h 1027328"/>
                  <a:gd name="connsiteX145" fmla="*/ 555694 w 691731"/>
                  <a:gd name="connsiteY145" fmla="*/ 715390 h 1027328"/>
                  <a:gd name="connsiteX146" fmla="*/ 509883 w 691731"/>
                  <a:gd name="connsiteY146" fmla="*/ 776015 h 1027328"/>
                  <a:gd name="connsiteX147" fmla="*/ 505347 w 691731"/>
                  <a:gd name="connsiteY147" fmla="*/ 779856 h 1027328"/>
                  <a:gd name="connsiteX148" fmla="*/ 451343 w 691731"/>
                  <a:gd name="connsiteY148" fmla="*/ 796479 h 1027328"/>
                  <a:gd name="connsiteX149" fmla="*/ 404306 w 691731"/>
                  <a:gd name="connsiteY149" fmla="*/ 705698 h 1027328"/>
                  <a:gd name="connsiteX150" fmla="*/ 404617 w 691731"/>
                  <a:gd name="connsiteY150" fmla="*/ 704911 h 1027328"/>
                  <a:gd name="connsiteX151" fmla="*/ 415590 w 691731"/>
                  <a:gd name="connsiteY151" fmla="*/ 695969 h 1027328"/>
                  <a:gd name="connsiteX152" fmla="*/ 417327 w 691731"/>
                  <a:gd name="connsiteY152" fmla="*/ 695018 h 1027328"/>
                  <a:gd name="connsiteX153" fmla="*/ 425026 w 691731"/>
                  <a:gd name="connsiteY153" fmla="*/ 694286 h 1027328"/>
                  <a:gd name="connsiteX154" fmla="*/ 430842 w 691731"/>
                  <a:gd name="connsiteY154" fmla="*/ 699462 h 1027328"/>
                  <a:gd name="connsiteX155" fmla="*/ 431884 w 691731"/>
                  <a:gd name="connsiteY155" fmla="*/ 701400 h 1027328"/>
                  <a:gd name="connsiteX156" fmla="*/ 485614 w 691731"/>
                  <a:gd name="connsiteY156" fmla="*/ 655022 h 1027328"/>
                  <a:gd name="connsiteX157" fmla="*/ 555347 w 691731"/>
                  <a:gd name="connsiteY157" fmla="*/ 576822 h 1027328"/>
                  <a:gd name="connsiteX158" fmla="*/ 555950 w 691731"/>
                  <a:gd name="connsiteY158" fmla="*/ 574865 h 1027328"/>
                  <a:gd name="connsiteX159" fmla="*/ 553847 w 691731"/>
                  <a:gd name="connsiteY159" fmla="*/ 570860 h 1027328"/>
                  <a:gd name="connsiteX160" fmla="*/ 550080 w 691731"/>
                  <a:gd name="connsiteY160" fmla="*/ 560308 h 1027328"/>
                  <a:gd name="connsiteX161" fmla="*/ 550006 w 691731"/>
                  <a:gd name="connsiteY161" fmla="*/ 559613 h 1027328"/>
                  <a:gd name="connsiteX162" fmla="*/ 519630 w 691731"/>
                  <a:gd name="connsiteY162" fmla="*/ 371393 h 1027328"/>
                  <a:gd name="connsiteX163" fmla="*/ 543167 w 691731"/>
                  <a:gd name="connsiteY163" fmla="*/ 299631 h 1027328"/>
                  <a:gd name="connsiteX164" fmla="*/ 547684 w 691731"/>
                  <a:gd name="connsiteY164" fmla="*/ 251826 h 1027328"/>
                  <a:gd name="connsiteX165" fmla="*/ 533694 w 691731"/>
                  <a:gd name="connsiteY165" fmla="*/ 12583 h 1027328"/>
                  <a:gd name="connsiteX166" fmla="*/ 512480 w 691731"/>
                  <a:gd name="connsiteY166" fmla="*/ 61613 h 1027328"/>
                  <a:gd name="connsiteX167" fmla="*/ 437590 w 691731"/>
                  <a:gd name="connsiteY167" fmla="*/ 272108 h 1027328"/>
                  <a:gd name="connsiteX168" fmla="*/ 373070 w 691731"/>
                  <a:gd name="connsiteY168" fmla="*/ 268615 h 1027328"/>
                  <a:gd name="connsiteX169" fmla="*/ 302881 w 691731"/>
                  <a:gd name="connsiteY169" fmla="*/ 144439 h 1027328"/>
                  <a:gd name="connsiteX170" fmla="*/ 298601 w 691731"/>
                  <a:gd name="connsiteY170" fmla="*/ 130211 h 1027328"/>
                  <a:gd name="connsiteX171" fmla="*/ 291579 w 691731"/>
                  <a:gd name="connsiteY171" fmla="*/ 111338 h 1027328"/>
                  <a:gd name="connsiteX172" fmla="*/ 273236 w 691731"/>
                  <a:gd name="connsiteY172" fmla="*/ 27579 h 1027328"/>
                  <a:gd name="connsiteX173" fmla="*/ 273364 w 691731"/>
                  <a:gd name="connsiteY173" fmla="*/ 26792 h 1027328"/>
                  <a:gd name="connsiteX174" fmla="*/ 276180 w 691731"/>
                  <a:gd name="connsiteY174" fmla="*/ 18032 h 1027328"/>
                  <a:gd name="connsiteX175" fmla="*/ 220603 w 691731"/>
                  <a:gd name="connsiteY175" fmla="*/ 40143 h 1027328"/>
                  <a:gd name="connsiteX176" fmla="*/ 220109 w 691731"/>
                  <a:gd name="connsiteY176" fmla="*/ 40453 h 1027328"/>
                  <a:gd name="connsiteX177" fmla="*/ 224169 w 691731"/>
                  <a:gd name="connsiteY177" fmla="*/ 61540 h 1027328"/>
                  <a:gd name="connsiteX178" fmla="*/ 241634 w 691731"/>
                  <a:gd name="connsiteY178" fmla="*/ 373222 h 1027328"/>
                  <a:gd name="connsiteX179" fmla="*/ 200267 w 691731"/>
                  <a:gd name="connsiteY179" fmla="*/ 398368 h 1027328"/>
                  <a:gd name="connsiteX180" fmla="*/ 197231 w 691731"/>
                  <a:gd name="connsiteY180" fmla="*/ 399154 h 1027328"/>
                  <a:gd name="connsiteX181" fmla="*/ 183771 w 691731"/>
                  <a:gd name="connsiteY181" fmla="*/ 403233 h 1027328"/>
                  <a:gd name="connsiteX182" fmla="*/ 183277 w 691731"/>
                  <a:gd name="connsiteY182" fmla="*/ 403379 h 1027328"/>
                  <a:gd name="connsiteX183" fmla="*/ 173255 w 691731"/>
                  <a:gd name="connsiteY183" fmla="*/ 404476 h 1027328"/>
                  <a:gd name="connsiteX184" fmla="*/ 161551 w 691731"/>
                  <a:gd name="connsiteY184" fmla="*/ 401459 h 1027328"/>
                  <a:gd name="connsiteX185" fmla="*/ 156028 w 691731"/>
                  <a:gd name="connsiteY185" fmla="*/ 397874 h 1027328"/>
                  <a:gd name="connsiteX186" fmla="*/ 141325 w 691731"/>
                  <a:gd name="connsiteY186" fmla="*/ 450416 h 1027328"/>
                  <a:gd name="connsiteX187" fmla="*/ 86150 w 691731"/>
                  <a:gd name="connsiteY187" fmla="*/ 629528 h 1027328"/>
                  <a:gd name="connsiteX188" fmla="*/ 88582 w 691731"/>
                  <a:gd name="connsiteY188" fmla="*/ 635051 h 1027328"/>
                  <a:gd name="connsiteX189" fmla="*/ 93538 w 691731"/>
                  <a:gd name="connsiteY189" fmla="*/ 644927 h 1027328"/>
                  <a:gd name="connsiteX190" fmla="*/ 102627 w 691731"/>
                  <a:gd name="connsiteY190" fmla="*/ 659941 h 1027328"/>
                  <a:gd name="connsiteX191" fmla="*/ 124134 w 691731"/>
                  <a:gd name="connsiteY191" fmla="*/ 687995 h 1027328"/>
                  <a:gd name="connsiteX192" fmla="*/ 152261 w 691731"/>
                  <a:gd name="connsiteY192" fmla="*/ 718938 h 1027328"/>
                  <a:gd name="connsiteX193" fmla="*/ 175523 w 691731"/>
                  <a:gd name="connsiteY193" fmla="*/ 744249 h 1027328"/>
                  <a:gd name="connsiteX194" fmla="*/ 214422 w 691731"/>
                  <a:gd name="connsiteY194" fmla="*/ 856098 h 1027328"/>
                  <a:gd name="connsiteX195" fmla="*/ 211898 w 691731"/>
                  <a:gd name="connsiteY195" fmla="*/ 860341 h 1027328"/>
                  <a:gd name="connsiteX196" fmla="*/ 207362 w 691731"/>
                  <a:gd name="connsiteY196" fmla="*/ 860853 h 1027328"/>
                  <a:gd name="connsiteX197" fmla="*/ 202736 w 691731"/>
                  <a:gd name="connsiteY197" fmla="*/ 877001 h 1027328"/>
                  <a:gd name="connsiteX198" fmla="*/ 193903 w 691731"/>
                  <a:gd name="connsiteY198" fmla="*/ 889035 h 1027328"/>
                  <a:gd name="connsiteX199" fmla="*/ 176968 w 691731"/>
                  <a:gd name="connsiteY199" fmla="*/ 907707 h 1027328"/>
                  <a:gd name="connsiteX200" fmla="*/ 174609 w 691731"/>
                  <a:gd name="connsiteY200" fmla="*/ 908365 h 1027328"/>
                  <a:gd name="connsiteX201" fmla="*/ 172341 w 691731"/>
                  <a:gd name="connsiteY201" fmla="*/ 908731 h 1027328"/>
                  <a:gd name="connsiteX202" fmla="*/ 158790 w 691731"/>
                  <a:gd name="connsiteY202" fmla="*/ 907030 h 1027328"/>
                  <a:gd name="connsiteX203" fmla="*/ 142221 w 691731"/>
                  <a:gd name="connsiteY203" fmla="*/ 899679 h 1027328"/>
                  <a:gd name="connsiteX204" fmla="*/ 128029 w 691731"/>
                  <a:gd name="connsiteY204" fmla="*/ 898106 h 1027328"/>
                  <a:gd name="connsiteX205" fmla="*/ 92678 w 691731"/>
                  <a:gd name="connsiteY205" fmla="*/ 878373 h 1027328"/>
                  <a:gd name="connsiteX206" fmla="*/ 76274 w 691731"/>
                  <a:gd name="connsiteY206" fmla="*/ 838450 h 1027328"/>
                  <a:gd name="connsiteX207" fmla="*/ 71757 w 691731"/>
                  <a:gd name="connsiteY207" fmla="*/ 814786 h 1027328"/>
                  <a:gd name="connsiteX208" fmla="*/ 70312 w 691731"/>
                  <a:gd name="connsiteY208" fmla="*/ 806465 h 1027328"/>
                  <a:gd name="connsiteX209" fmla="*/ 66417 w 691731"/>
                  <a:gd name="connsiteY209" fmla="*/ 787829 h 1027328"/>
                  <a:gd name="connsiteX210" fmla="*/ 64405 w 691731"/>
                  <a:gd name="connsiteY210" fmla="*/ 787957 h 1027328"/>
                  <a:gd name="connsiteX211" fmla="*/ 60455 w 691731"/>
                  <a:gd name="connsiteY211" fmla="*/ 782910 h 1027328"/>
                  <a:gd name="connsiteX212" fmla="*/ 60345 w 691731"/>
                  <a:gd name="connsiteY212" fmla="*/ 782891 h 1027328"/>
                  <a:gd name="connsiteX213" fmla="*/ 60601 w 691731"/>
                  <a:gd name="connsiteY213" fmla="*/ 780496 h 1027328"/>
                  <a:gd name="connsiteX214" fmla="*/ 60656 w 691731"/>
                  <a:gd name="connsiteY214" fmla="*/ 779984 h 1027328"/>
                  <a:gd name="connsiteX215" fmla="*/ 61497 w 691731"/>
                  <a:gd name="connsiteY215" fmla="*/ 772358 h 1027328"/>
                  <a:gd name="connsiteX216" fmla="*/ 51933 w 691731"/>
                  <a:gd name="connsiteY216" fmla="*/ 754563 h 1027328"/>
                  <a:gd name="connsiteX217" fmla="*/ 47653 w 691731"/>
                  <a:gd name="connsiteY217" fmla="*/ 749150 h 1027328"/>
                  <a:gd name="connsiteX218" fmla="*/ 9651 w 691731"/>
                  <a:gd name="connsiteY218" fmla="*/ 986053 h 1027328"/>
                  <a:gd name="connsiteX219" fmla="*/ 164825 w 691731"/>
                  <a:gd name="connsiteY219" fmla="*/ 900282 h 1027328"/>
                  <a:gd name="connsiteX220" fmla="*/ 164825 w 691731"/>
                  <a:gd name="connsiteY220" fmla="*/ 900282 h 1027328"/>
                  <a:gd name="connsiteX221" fmla="*/ 164825 w 691731"/>
                  <a:gd name="connsiteY221" fmla="*/ 900282 h 1027328"/>
                  <a:gd name="connsiteX222" fmla="*/ 205296 w 691731"/>
                  <a:gd name="connsiteY222" fmla="*/ 855586 h 1027328"/>
                  <a:gd name="connsiteX223" fmla="*/ 205296 w 691731"/>
                  <a:gd name="connsiteY223" fmla="*/ 855586 h 1027328"/>
                  <a:gd name="connsiteX224" fmla="*/ 205314 w 691731"/>
                  <a:gd name="connsiteY224" fmla="*/ 855440 h 1027328"/>
                  <a:gd name="connsiteX225" fmla="*/ 205296 w 691731"/>
                  <a:gd name="connsiteY225" fmla="*/ 855586 h 102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691731" h="1027328">
                    <a:moveTo>
                      <a:pt x="158369" y="1027329"/>
                    </a:moveTo>
                    <a:cubicBezTo>
                      <a:pt x="153321" y="1027329"/>
                      <a:pt x="148091" y="1026488"/>
                      <a:pt x="142623" y="1024128"/>
                    </a:cubicBezTo>
                    <a:cubicBezTo>
                      <a:pt x="119452" y="1012515"/>
                      <a:pt x="93611" y="1009571"/>
                      <a:pt x="68630" y="1006737"/>
                    </a:cubicBezTo>
                    <a:cubicBezTo>
                      <a:pt x="64771" y="1006298"/>
                      <a:pt x="60930" y="1005859"/>
                      <a:pt x="57090" y="1005402"/>
                    </a:cubicBezTo>
                    <a:cubicBezTo>
                      <a:pt x="53158" y="1004926"/>
                      <a:pt x="49226" y="1004396"/>
                      <a:pt x="45331" y="1003829"/>
                    </a:cubicBezTo>
                    <a:cubicBezTo>
                      <a:pt x="37888" y="1002731"/>
                      <a:pt x="31304" y="1001524"/>
                      <a:pt x="25177" y="1000116"/>
                    </a:cubicBezTo>
                    <a:cubicBezTo>
                      <a:pt x="20039" y="998928"/>
                      <a:pt x="14991" y="997519"/>
                      <a:pt x="10163" y="995928"/>
                    </a:cubicBezTo>
                    <a:cubicBezTo>
                      <a:pt x="7712" y="995105"/>
                      <a:pt x="5298" y="994264"/>
                      <a:pt x="2884" y="993295"/>
                    </a:cubicBezTo>
                    <a:cubicBezTo>
                      <a:pt x="909" y="992509"/>
                      <a:pt x="-261" y="990460"/>
                      <a:pt x="50" y="988357"/>
                    </a:cubicBezTo>
                    <a:cubicBezTo>
                      <a:pt x="2793" y="970142"/>
                      <a:pt x="27299" y="808312"/>
                      <a:pt x="40283" y="738872"/>
                    </a:cubicBezTo>
                    <a:cubicBezTo>
                      <a:pt x="40594" y="737245"/>
                      <a:pt x="41746" y="735909"/>
                      <a:pt x="43319" y="735379"/>
                    </a:cubicBezTo>
                    <a:cubicBezTo>
                      <a:pt x="44892" y="734849"/>
                      <a:pt x="46611" y="735196"/>
                      <a:pt x="47836" y="736312"/>
                    </a:cubicBezTo>
                    <a:cubicBezTo>
                      <a:pt x="52152" y="740207"/>
                      <a:pt x="55920" y="744432"/>
                      <a:pt x="59394" y="749278"/>
                    </a:cubicBezTo>
                    <a:cubicBezTo>
                      <a:pt x="63838" y="755478"/>
                      <a:pt x="67441" y="762263"/>
                      <a:pt x="70404" y="770017"/>
                    </a:cubicBezTo>
                    <a:cubicBezTo>
                      <a:pt x="70422" y="770053"/>
                      <a:pt x="70440" y="770108"/>
                      <a:pt x="70459" y="770145"/>
                    </a:cubicBezTo>
                    <a:cubicBezTo>
                      <a:pt x="74793" y="781502"/>
                      <a:pt x="77280" y="793553"/>
                      <a:pt x="79292" y="804892"/>
                    </a:cubicBezTo>
                    <a:cubicBezTo>
                      <a:pt x="79785" y="807672"/>
                      <a:pt x="80261" y="810470"/>
                      <a:pt x="80755" y="813268"/>
                    </a:cubicBezTo>
                    <a:cubicBezTo>
                      <a:pt x="82071" y="820930"/>
                      <a:pt x="83425" y="828867"/>
                      <a:pt x="85180" y="836439"/>
                    </a:cubicBezTo>
                    <a:cubicBezTo>
                      <a:pt x="88838" y="852313"/>
                      <a:pt x="93501" y="863724"/>
                      <a:pt x="100341" y="873435"/>
                    </a:cubicBezTo>
                    <a:cubicBezTo>
                      <a:pt x="107035" y="884609"/>
                      <a:pt x="117770" y="886767"/>
                      <a:pt x="130205" y="889254"/>
                    </a:cubicBezTo>
                    <a:cubicBezTo>
                      <a:pt x="130480" y="889309"/>
                      <a:pt x="130754" y="889401"/>
                      <a:pt x="131010" y="889492"/>
                    </a:cubicBezTo>
                    <a:cubicBezTo>
                      <a:pt x="134796" y="891010"/>
                      <a:pt x="137978" y="890809"/>
                      <a:pt x="141654" y="890589"/>
                    </a:cubicBezTo>
                    <a:cubicBezTo>
                      <a:pt x="148365" y="890187"/>
                      <a:pt x="155955" y="889712"/>
                      <a:pt x="165081" y="900355"/>
                    </a:cubicBezTo>
                    <a:cubicBezTo>
                      <a:pt x="166324" y="900556"/>
                      <a:pt x="169378" y="900008"/>
                      <a:pt x="170732" y="899770"/>
                    </a:cubicBezTo>
                    <a:cubicBezTo>
                      <a:pt x="171609" y="899605"/>
                      <a:pt x="172414" y="899459"/>
                      <a:pt x="173146" y="899368"/>
                    </a:cubicBezTo>
                    <a:cubicBezTo>
                      <a:pt x="179089" y="895491"/>
                      <a:pt x="182381" y="890260"/>
                      <a:pt x="186167" y="884225"/>
                    </a:cubicBezTo>
                    <a:cubicBezTo>
                      <a:pt x="189074" y="879598"/>
                      <a:pt x="192074" y="874789"/>
                      <a:pt x="196554" y="870308"/>
                    </a:cubicBezTo>
                    <a:cubicBezTo>
                      <a:pt x="196774" y="870089"/>
                      <a:pt x="196993" y="869906"/>
                      <a:pt x="197249" y="869741"/>
                    </a:cubicBezTo>
                    <a:cubicBezTo>
                      <a:pt x="200523" y="867565"/>
                      <a:pt x="199243" y="862042"/>
                      <a:pt x="193464" y="853355"/>
                    </a:cubicBezTo>
                    <a:cubicBezTo>
                      <a:pt x="192312" y="851636"/>
                      <a:pt x="192476" y="849350"/>
                      <a:pt x="193848" y="847796"/>
                    </a:cubicBezTo>
                    <a:cubicBezTo>
                      <a:pt x="195219" y="846241"/>
                      <a:pt x="197469" y="845820"/>
                      <a:pt x="199316" y="846735"/>
                    </a:cubicBezTo>
                    <a:cubicBezTo>
                      <a:pt x="200633" y="847393"/>
                      <a:pt x="202114" y="848216"/>
                      <a:pt x="203577" y="849039"/>
                    </a:cubicBezTo>
                    <a:cubicBezTo>
                      <a:pt x="204144" y="849350"/>
                      <a:pt x="204802" y="849734"/>
                      <a:pt x="205497" y="850100"/>
                    </a:cubicBezTo>
                    <a:cubicBezTo>
                      <a:pt x="206174" y="815023"/>
                      <a:pt x="193171" y="779856"/>
                      <a:pt x="168574" y="750247"/>
                    </a:cubicBezTo>
                    <a:cubicBezTo>
                      <a:pt x="161076" y="741798"/>
                      <a:pt x="153193" y="733386"/>
                      <a:pt x="145567" y="725229"/>
                    </a:cubicBezTo>
                    <a:cubicBezTo>
                      <a:pt x="136039" y="715061"/>
                      <a:pt x="126182" y="704546"/>
                      <a:pt x="117166" y="693975"/>
                    </a:cubicBezTo>
                    <a:cubicBezTo>
                      <a:pt x="108370" y="683697"/>
                      <a:pt x="101128" y="674224"/>
                      <a:pt x="95001" y="665043"/>
                    </a:cubicBezTo>
                    <a:cubicBezTo>
                      <a:pt x="91563" y="659905"/>
                      <a:pt x="88362" y="654601"/>
                      <a:pt x="85491" y="649316"/>
                    </a:cubicBezTo>
                    <a:cubicBezTo>
                      <a:pt x="83681" y="645987"/>
                      <a:pt x="81925" y="642494"/>
                      <a:pt x="80261" y="638910"/>
                    </a:cubicBezTo>
                    <a:cubicBezTo>
                      <a:pt x="79072" y="636331"/>
                      <a:pt x="77920" y="633716"/>
                      <a:pt x="76859" y="631046"/>
                    </a:cubicBezTo>
                    <a:cubicBezTo>
                      <a:pt x="76384" y="629839"/>
                      <a:pt x="76439" y="628467"/>
                      <a:pt x="77024" y="627315"/>
                    </a:cubicBezTo>
                    <a:cubicBezTo>
                      <a:pt x="107126" y="567111"/>
                      <a:pt x="121884" y="503176"/>
                      <a:pt x="132363" y="448587"/>
                    </a:cubicBezTo>
                    <a:cubicBezTo>
                      <a:pt x="137356" y="426038"/>
                      <a:pt x="140630" y="412175"/>
                      <a:pt x="150011" y="387944"/>
                    </a:cubicBezTo>
                    <a:cubicBezTo>
                      <a:pt x="150615" y="386408"/>
                      <a:pt x="151986" y="385310"/>
                      <a:pt x="153632" y="385073"/>
                    </a:cubicBezTo>
                    <a:cubicBezTo>
                      <a:pt x="155278" y="384835"/>
                      <a:pt x="156906" y="385511"/>
                      <a:pt x="157912" y="386810"/>
                    </a:cubicBezTo>
                    <a:cubicBezTo>
                      <a:pt x="158278" y="387285"/>
                      <a:pt x="158662" y="387706"/>
                      <a:pt x="159046" y="388145"/>
                    </a:cubicBezTo>
                    <a:cubicBezTo>
                      <a:pt x="161094" y="390431"/>
                      <a:pt x="163252" y="392113"/>
                      <a:pt x="165611" y="393284"/>
                    </a:cubicBezTo>
                    <a:cubicBezTo>
                      <a:pt x="168116" y="394527"/>
                      <a:pt x="170823" y="395241"/>
                      <a:pt x="173621" y="395350"/>
                    </a:cubicBezTo>
                    <a:cubicBezTo>
                      <a:pt x="175871" y="395442"/>
                      <a:pt x="178303" y="395186"/>
                      <a:pt x="180790" y="394582"/>
                    </a:cubicBezTo>
                    <a:cubicBezTo>
                      <a:pt x="185106" y="392973"/>
                      <a:pt x="189568" y="391711"/>
                      <a:pt x="194908" y="390321"/>
                    </a:cubicBezTo>
                    <a:lnTo>
                      <a:pt x="197962" y="389535"/>
                    </a:lnTo>
                    <a:cubicBezTo>
                      <a:pt x="212886" y="385694"/>
                      <a:pt x="227004" y="382055"/>
                      <a:pt x="233423" y="369162"/>
                    </a:cubicBezTo>
                    <a:cubicBezTo>
                      <a:pt x="281374" y="272967"/>
                      <a:pt x="249096" y="155997"/>
                      <a:pt x="215610" y="64831"/>
                    </a:cubicBezTo>
                    <a:cubicBezTo>
                      <a:pt x="213105" y="58577"/>
                      <a:pt x="210252" y="48646"/>
                      <a:pt x="211093" y="37564"/>
                    </a:cubicBezTo>
                    <a:cubicBezTo>
                      <a:pt x="211203" y="36137"/>
                      <a:pt x="211971" y="34839"/>
                      <a:pt x="213160" y="34071"/>
                    </a:cubicBezTo>
                    <a:lnTo>
                      <a:pt x="215958" y="32260"/>
                    </a:lnTo>
                    <a:cubicBezTo>
                      <a:pt x="216159" y="32132"/>
                      <a:pt x="216378" y="32023"/>
                      <a:pt x="216598" y="31931"/>
                    </a:cubicBezTo>
                    <a:cubicBezTo>
                      <a:pt x="216927" y="31785"/>
                      <a:pt x="250778" y="17045"/>
                      <a:pt x="283404" y="5798"/>
                    </a:cubicBezTo>
                    <a:cubicBezTo>
                      <a:pt x="285178" y="5176"/>
                      <a:pt x="287171" y="5725"/>
                      <a:pt x="288397" y="7169"/>
                    </a:cubicBezTo>
                    <a:cubicBezTo>
                      <a:pt x="289622" y="8614"/>
                      <a:pt x="289805" y="10662"/>
                      <a:pt x="288890" y="12327"/>
                    </a:cubicBezTo>
                    <a:cubicBezTo>
                      <a:pt x="284958" y="19459"/>
                      <a:pt x="283038" y="25878"/>
                      <a:pt x="282307" y="28639"/>
                    </a:cubicBezTo>
                    <a:cubicBezTo>
                      <a:pt x="280441" y="56273"/>
                      <a:pt x="290006" y="81455"/>
                      <a:pt x="300101" y="108119"/>
                    </a:cubicBezTo>
                    <a:cubicBezTo>
                      <a:pt x="302478" y="114392"/>
                      <a:pt x="304911" y="120793"/>
                      <a:pt x="307252" y="127358"/>
                    </a:cubicBezTo>
                    <a:cubicBezTo>
                      <a:pt x="308733" y="132168"/>
                      <a:pt x="310159" y="136959"/>
                      <a:pt x="311622" y="141860"/>
                    </a:cubicBezTo>
                    <a:cubicBezTo>
                      <a:pt x="324826" y="186136"/>
                      <a:pt x="341249" y="241237"/>
                      <a:pt x="377368" y="260586"/>
                    </a:cubicBezTo>
                    <a:cubicBezTo>
                      <a:pt x="393681" y="269328"/>
                      <a:pt x="412536" y="270242"/>
                      <a:pt x="434993" y="263366"/>
                    </a:cubicBezTo>
                    <a:cubicBezTo>
                      <a:pt x="512735" y="241439"/>
                      <a:pt x="511090" y="127321"/>
                      <a:pt x="503208" y="61247"/>
                    </a:cubicBezTo>
                    <a:cubicBezTo>
                      <a:pt x="503098" y="60296"/>
                      <a:pt x="503281" y="59327"/>
                      <a:pt x="503756" y="58485"/>
                    </a:cubicBezTo>
                    <a:cubicBezTo>
                      <a:pt x="513449" y="41094"/>
                      <a:pt x="521276" y="22513"/>
                      <a:pt x="527018" y="3256"/>
                    </a:cubicBezTo>
                    <a:cubicBezTo>
                      <a:pt x="527366" y="2104"/>
                      <a:pt x="528152" y="1116"/>
                      <a:pt x="529231" y="549"/>
                    </a:cubicBezTo>
                    <a:cubicBezTo>
                      <a:pt x="530310" y="-36"/>
                      <a:pt x="531554" y="-146"/>
                      <a:pt x="532724" y="183"/>
                    </a:cubicBezTo>
                    <a:cubicBezTo>
                      <a:pt x="534370" y="677"/>
                      <a:pt x="536016" y="1226"/>
                      <a:pt x="537680" y="1902"/>
                    </a:cubicBezTo>
                    <a:cubicBezTo>
                      <a:pt x="538796" y="2360"/>
                      <a:pt x="539674" y="3237"/>
                      <a:pt x="540149" y="4335"/>
                    </a:cubicBezTo>
                    <a:cubicBezTo>
                      <a:pt x="573854" y="82955"/>
                      <a:pt x="565167" y="169292"/>
                      <a:pt x="556773" y="252759"/>
                    </a:cubicBezTo>
                    <a:cubicBezTo>
                      <a:pt x="555164" y="268797"/>
                      <a:pt x="553500" y="285385"/>
                      <a:pt x="552183" y="301442"/>
                    </a:cubicBezTo>
                    <a:cubicBezTo>
                      <a:pt x="552128" y="302136"/>
                      <a:pt x="551908" y="302813"/>
                      <a:pt x="551561" y="303417"/>
                    </a:cubicBezTo>
                    <a:cubicBezTo>
                      <a:pt x="536053" y="329422"/>
                      <a:pt x="529030" y="350508"/>
                      <a:pt x="528756" y="371814"/>
                    </a:cubicBezTo>
                    <a:cubicBezTo>
                      <a:pt x="528756" y="372015"/>
                      <a:pt x="528738" y="372198"/>
                      <a:pt x="528719" y="372399"/>
                    </a:cubicBezTo>
                    <a:cubicBezTo>
                      <a:pt x="519210" y="439461"/>
                      <a:pt x="539784" y="506267"/>
                      <a:pt x="558766" y="556980"/>
                    </a:cubicBezTo>
                    <a:cubicBezTo>
                      <a:pt x="558913" y="557364"/>
                      <a:pt x="559004" y="557748"/>
                      <a:pt x="559041" y="558150"/>
                    </a:cubicBezTo>
                    <a:lnTo>
                      <a:pt x="559187" y="559760"/>
                    </a:lnTo>
                    <a:cubicBezTo>
                      <a:pt x="559205" y="560016"/>
                      <a:pt x="559205" y="560272"/>
                      <a:pt x="559187" y="560528"/>
                    </a:cubicBezTo>
                    <a:cubicBezTo>
                      <a:pt x="559114" y="561515"/>
                      <a:pt x="560742" y="564496"/>
                      <a:pt x="561821" y="566453"/>
                    </a:cubicBezTo>
                    <a:cubicBezTo>
                      <a:pt x="562881" y="568373"/>
                      <a:pt x="564070" y="570568"/>
                      <a:pt x="565003" y="572854"/>
                    </a:cubicBezTo>
                    <a:cubicBezTo>
                      <a:pt x="565405" y="573841"/>
                      <a:pt x="565442" y="574920"/>
                      <a:pt x="565131" y="575926"/>
                    </a:cubicBezTo>
                    <a:lnTo>
                      <a:pt x="563997" y="579584"/>
                    </a:lnTo>
                    <a:cubicBezTo>
                      <a:pt x="551616" y="618354"/>
                      <a:pt x="520764" y="640757"/>
                      <a:pt x="490918" y="662410"/>
                    </a:cubicBezTo>
                    <a:cubicBezTo>
                      <a:pt x="470765" y="677022"/>
                      <a:pt x="449935" y="692146"/>
                      <a:pt x="434938" y="712190"/>
                    </a:cubicBezTo>
                    <a:cubicBezTo>
                      <a:pt x="433987" y="713470"/>
                      <a:pt x="432470" y="714147"/>
                      <a:pt x="430860" y="714001"/>
                    </a:cubicBezTo>
                    <a:cubicBezTo>
                      <a:pt x="429287" y="713854"/>
                      <a:pt x="427879" y="712903"/>
                      <a:pt x="427184" y="711495"/>
                    </a:cubicBezTo>
                    <a:cubicBezTo>
                      <a:pt x="426617" y="710361"/>
                      <a:pt x="425904" y="709227"/>
                      <a:pt x="425191" y="708094"/>
                    </a:cubicBezTo>
                    <a:cubicBezTo>
                      <a:pt x="424240" y="706557"/>
                      <a:pt x="423252" y="704985"/>
                      <a:pt x="422466" y="703284"/>
                    </a:cubicBezTo>
                    <a:cubicBezTo>
                      <a:pt x="422375" y="703083"/>
                      <a:pt x="422228" y="703009"/>
                      <a:pt x="422118" y="702973"/>
                    </a:cubicBezTo>
                    <a:lnTo>
                      <a:pt x="419869" y="704015"/>
                    </a:lnTo>
                    <a:cubicBezTo>
                      <a:pt x="417181" y="705460"/>
                      <a:pt x="413889" y="707252"/>
                      <a:pt x="412883" y="708734"/>
                    </a:cubicBezTo>
                    <a:cubicBezTo>
                      <a:pt x="403867" y="741670"/>
                      <a:pt x="430622" y="772485"/>
                      <a:pt x="456390" y="788926"/>
                    </a:cubicBezTo>
                    <a:cubicBezTo>
                      <a:pt x="468643" y="797705"/>
                      <a:pt x="482487" y="787354"/>
                      <a:pt x="499312" y="772924"/>
                    </a:cubicBezTo>
                    <a:cubicBezTo>
                      <a:pt x="500867" y="771589"/>
                      <a:pt x="502366" y="770291"/>
                      <a:pt x="503848" y="769084"/>
                    </a:cubicBezTo>
                    <a:cubicBezTo>
                      <a:pt x="522392" y="752808"/>
                      <a:pt x="535303" y="731392"/>
                      <a:pt x="547775" y="710690"/>
                    </a:cubicBezTo>
                    <a:cubicBezTo>
                      <a:pt x="561052" y="688672"/>
                      <a:pt x="574768" y="665903"/>
                      <a:pt x="595525" y="648566"/>
                    </a:cubicBezTo>
                    <a:cubicBezTo>
                      <a:pt x="596586" y="647688"/>
                      <a:pt x="597976" y="647341"/>
                      <a:pt x="599329" y="647597"/>
                    </a:cubicBezTo>
                    <a:cubicBezTo>
                      <a:pt x="600683" y="647871"/>
                      <a:pt x="601835" y="648731"/>
                      <a:pt x="602493" y="649938"/>
                    </a:cubicBezTo>
                    <a:cubicBezTo>
                      <a:pt x="609424" y="662977"/>
                      <a:pt x="670780" y="781319"/>
                      <a:pt x="690349" y="917016"/>
                    </a:cubicBezTo>
                    <a:cubicBezTo>
                      <a:pt x="690367" y="917144"/>
                      <a:pt x="690385" y="917272"/>
                      <a:pt x="690385" y="917418"/>
                    </a:cubicBezTo>
                    <a:cubicBezTo>
                      <a:pt x="690733" y="923654"/>
                      <a:pt x="691153" y="929872"/>
                      <a:pt x="691574" y="936090"/>
                    </a:cubicBezTo>
                    <a:lnTo>
                      <a:pt x="691720" y="938230"/>
                    </a:lnTo>
                    <a:cubicBezTo>
                      <a:pt x="691830" y="939784"/>
                      <a:pt x="691135" y="941284"/>
                      <a:pt x="689873" y="942217"/>
                    </a:cubicBezTo>
                    <a:cubicBezTo>
                      <a:pt x="688611" y="943149"/>
                      <a:pt x="686984" y="943369"/>
                      <a:pt x="685521" y="942802"/>
                    </a:cubicBezTo>
                    <a:cubicBezTo>
                      <a:pt x="668677" y="936291"/>
                      <a:pt x="647006" y="935614"/>
                      <a:pt x="628919" y="941064"/>
                    </a:cubicBezTo>
                    <a:cubicBezTo>
                      <a:pt x="595928" y="953262"/>
                      <a:pt x="545691" y="971825"/>
                      <a:pt x="514564" y="1005310"/>
                    </a:cubicBezTo>
                    <a:cubicBezTo>
                      <a:pt x="513613" y="1006334"/>
                      <a:pt x="512260" y="1006883"/>
                      <a:pt x="510888" y="1006755"/>
                    </a:cubicBezTo>
                    <a:cubicBezTo>
                      <a:pt x="509499" y="1006663"/>
                      <a:pt x="508237" y="1005932"/>
                      <a:pt x="507450" y="1004780"/>
                    </a:cubicBezTo>
                    <a:cubicBezTo>
                      <a:pt x="500227" y="994264"/>
                      <a:pt x="493058" y="983694"/>
                      <a:pt x="485889" y="973123"/>
                    </a:cubicBezTo>
                    <a:cubicBezTo>
                      <a:pt x="466814" y="944978"/>
                      <a:pt x="447082" y="915882"/>
                      <a:pt x="426453" y="888322"/>
                    </a:cubicBezTo>
                    <a:cubicBezTo>
                      <a:pt x="422301" y="882762"/>
                      <a:pt x="417967" y="877239"/>
                      <a:pt x="413596" y="871680"/>
                    </a:cubicBezTo>
                    <a:cubicBezTo>
                      <a:pt x="397832" y="851563"/>
                      <a:pt x="381519" y="830751"/>
                      <a:pt x="371790" y="806721"/>
                    </a:cubicBezTo>
                    <a:cubicBezTo>
                      <a:pt x="362244" y="783147"/>
                      <a:pt x="341231" y="772047"/>
                      <a:pt x="335561" y="769431"/>
                    </a:cubicBezTo>
                    <a:cubicBezTo>
                      <a:pt x="324570" y="773418"/>
                      <a:pt x="250705" y="806026"/>
                      <a:pt x="207600" y="974568"/>
                    </a:cubicBezTo>
                    <a:cubicBezTo>
                      <a:pt x="205607" y="982395"/>
                      <a:pt x="203595" y="989912"/>
                      <a:pt x="201602" y="997154"/>
                    </a:cubicBezTo>
                    <a:cubicBezTo>
                      <a:pt x="199517" y="1004725"/>
                      <a:pt x="197432" y="1011949"/>
                      <a:pt x="195347" y="1018898"/>
                    </a:cubicBezTo>
                    <a:cubicBezTo>
                      <a:pt x="194799" y="1020709"/>
                      <a:pt x="193208" y="1022007"/>
                      <a:pt x="191306" y="1022153"/>
                    </a:cubicBezTo>
                    <a:cubicBezTo>
                      <a:pt x="186496" y="1022519"/>
                      <a:pt x="181650" y="1023598"/>
                      <a:pt x="176968" y="1024640"/>
                    </a:cubicBezTo>
                    <a:cubicBezTo>
                      <a:pt x="170988" y="1025957"/>
                      <a:pt x="164825" y="1027329"/>
                      <a:pt x="158369" y="1027329"/>
                    </a:cubicBezTo>
                    <a:close/>
                    <a:moveTo>
                      <a:pt x="9651" y="986053"/>
                    </a:moveTo>
                    <a:cubicBezTo>
                      <a:pt x="10785" y="986455"/>
                      <a:pt x="11919" y="986839"/>
                      <a:pt x="13052" y="987223"/>
                    </a:cubicBezTo>
                    <a:cubicBezTo>
                      <a:pt x="17606" y="988741"/>
                      <a:pt x="22361" y="990076"/>
                      <a:pt x="27226" y="991192"/>
                    </a:cubicBezTo>
                    <a:cubicBezTo>
                      <a:pt x="33096" y="992545"/>
                      <a:pt x="39460" y="993715"/>
                      <a:pt x="46648" y="994776"/>
                    </a:cubicBezTo>
                    <a:cubicBezTo>
                      <a:pt x="50488" y="995343"/>
                      <a:pt x="54329" y="995855"/>
                      <a:pt x="58187" y="996312"/>
                    </a:cubicBezTo>
                    <a:cubicBezTo>
                      <a:pt x="62009" y="996770"/>
                      <a:pt x="65832" y="997208"/>
                      <a:pt x="69654" y="997647"/>
                    </a:cubicBezTo>
                    <a:cubicBezTo>
                      <a:pt x="95440" y="1000573"/>
                      <a:pt x="122086" y="1003609"/>
                      <a:pt x="146463" y="1015844"/>
                    </a:cubicBezTo>
                    <a:cubicBezTo>
                      <a:pt x="155973" y="1019922"/>
                      <a:pt x="164825" y="1017965"/>
                      <a:pt x="175048" y="1015679"/>
                    </a:cubicBezTo>
                    <a:cubicBezTo>
                      <a:pt x="179071" y="1014783"/>
                      <a:pt x="183204" y="1013869"/>
                      <a:pt x="187520" y="1013320"/>
                    </a:cubicBezTo>
                    <a:cubicBezTo>
                      <a:pt x="189294" y="1007340"/>
                      <a:pt x="191068" y="1001122"/>
                      <a:pt x="192842" y="994685"/>
                    </a:cubicBezTo>
                    <a:cubicBezTo>
                      <a:pt x="194817" y="987498"/>
                      <a:pt x="196810" y="980036"/>
                      <a:pt x="198804" y="972264"/>
                    </a:cubicBezTo>
                    <a:cubicBezTo>
                      <a:pt x="246755" y="784775"/>
                      <a:pt x="331136" y="761001"/>
                      <a:pt x="334720" y="760086"/>
                    </a:cubicBezTo>
                    <a:cubicBezTo>
                      <a:pt x="335653" y="759849"/>
                      <a:pt x="336622" y="759903"/>
                      <a:pt x="337518" y="760251"/>
                    </a:cubicBezTo>
                    <a:cubicBezTo>
                      <a:pt x="338744" y="760726"/>
                      <a:pt x="367767" y="772266"/>
                      <a:pt x="380330" y="803264"/>
                    </a:cubicBezTo>
                    <a:cubicBezTo>
                      <a:pt x="389566" y="826088"/>
                      <a:pt x="405476" y="846387"/>
                      <a:pt x="420857" y="866010"/>
                    </a:cubicBezTo>
                    <a:cubicBezTo>
                      <a:pt x="425264" y="871625"/>
                      <a:pt x="429635" y="877203"/>
                      <a:pt x="433823" y="882817"/>
                    </a:cubicBezTo>
                    <a:cubicBezTo>
                      <a:pt x="454598" y="910560"/>
                      <a:pt x="474386" y="939729"/>
                      <a:pt x="493515" y="967966"/>
                    </a:cubicBezTo>
                    <a:cubicBezTo>
                      <a:pt x="499623" y="976982"/>
                      <a:pt x="505731" y="985980"/>
                      <a:pt x="511876" y="994959"/>
                    </a:cubicBezTo>
                    <a:cubicBezTo>
                      <a:pt x="544557" y="962480"/>
                      <a:pt x="593349" y="944448"/>
                      <a:pt x="626066" y="932359"/>
                    </a:cubicBezTo>
                    <a:cubicBezTo>
                      <a:pt x="643934" y="926983"/>
                      <a:pt x="664745" y="926946"/>
                      <a:pt x="682210" y="931993"/>
                    </a:cubicBezTo>
                    <a:cubicBezTo>
                      <a:pt x="681900" y="927367"/>
                      <a:pt x="681607" y="922721"/>
                      <a:pt x="681351" y="918095"/>
                    </a:cubicBezTo>
                    <a:cubicBezTo>
                      <a:pt x="663538" y="794852"/>
                      <a:pt x="610887" y="686130"/>
                      <a:pt x="597171" y="659338"/>
                    </a:cubicBezTo>
                    <a:cubicBezTo>
                      <a:pt x="579981" y="675102"/>
                      <a:pt x="568148" y="694725"/>
                      <a:pt x="555694" y="715390"/>
                    </a:cubicBezTo>
                    <a:cubicBezTo>
                      <a:pt x="542856" y="736696"/>
                      <a:pt x="529579" y="758733"/>
                      <a:pt x="509883" y="776015"/>
                    </a:cubicBezTo>
                    <a:cubicBezTo>
                      <a:pt x="508365" y="777295"/>
                      <a:pt x="506883" y="778557"/>
                      <a:pt x="505347" y="779856"/>
                    </a:cubicBezTo>
                    <a:cubicBezTo>
                      <a:pt x="490516" y="792566"/>
                      <a:pt x="470179" y="809976"/>
                      <a:pt x="451343" y="796479"/>
                    </a:cubicBezTo>
                    <a:cubicBezTo>
                      <a:pt x="422996" y="778393"/>
                      <a:pt x="393498" y="743645"/>
                      <a:pt x="404306" y="705698"/>
                    </a:cubicBezTo>
                    <a:cubicBezTo>
                      <a:pt x="404379" y="705423"/>
                      <a:pt x="404489" y="705167"/>
                      <a:pt x="404617" y="704911"/>
                    </a:cubicBezTo>
                    <a:cubicBezTo>
                      <a:pt x="406665" y="700797"/>
                      <a:pt x="411201" y="698346"/>
                      <a:pt x="415590" y="695969"/>
                    </a:cubicBezTo>
                    <a:lnTo>
                      <a:pt x="417327" y="695018"/>
                    </a:lnTo>
                    <a:cubicBezTo>
                      <a:pt x="419668" y="693719"/>
                      <a:pt x="422484" y="693463"/>
                      <a:pt x="425026" y="694286"/>
                    </a:cubicBezTo>
                    <a:cubicBezTo>
                      <a:pt x="427587" y="695127"/>
                      <a:pt x="429708" y="697011"/>
                      <a:pt x="430842" y="699462"/>
                    </a:cubicBezTo>
                    <a:cubicBezTo>
                      <a:pt x="431134" y="700083"/>
                      <a:pt x="431482" y="700742"/>
                      <a:pt x="431884" y="701400"/>
                    </a:cubicBezTo>
                    <a:cubicBezTo>
                      <a:pt x="447191" y="682911"/>
                      <a:pt x="466686" y="668738"/>
                      <a:pt x="485614" y="655022"/>
                    </a:cubicBezTo>
                    <a:cubicBezTo>
                      <a:pt x="515588" y="633277"/>
                      <a:pt x="543898" y="612740"/>
                      <a:pt x="555347" y="576822"/>
                    </a:cubicBezTo>
                    <a:lnTo>
                      <a:pt x="555950" y="574865"/>
                    </a:lnTo>
                    <a:cubicBezTo>
                      <a:pt x="555310" y="573530"/>
                      <a:pt x="554578" y="572177"/>
                      <a:pt x="553847" y="570860"/>
                    </a:cubicBezTo>
                    <a:cubicBezTo>
                      <a:pt x="551872" y="567258"/>
                      <a:pt x="550006" y="563838"/>
                      <a:pt x="550080" y="560308"/>
                    </a:cubicBezTo>
                    <a:lnTo>
                      <a:pt x="550006" y="559613"/>
                    </a:lnTo>
                    <a:cubicBezTo>
                      <a:pt x="532212" y="511991"/>
                      <a:pt x="509864" y="440906"/>
                      <a:pt x="519630" y="371393"/>
                    </a:cubicBezTo>
                    <a:cubicBezTo>
                      <a:pt x="520087" y="342224"/>
                      <a:pt x="533108" y="316639"/>
                      <a:pt x="543167" y="299631"/>
                    </a:cubicBezTo>
                    <a:cubicBezTo>
                      <a:pt x="544465" y="283812"/>
                      <a:pt x="546093" y="267554"/>
                      <a:pt x="547684" y="251826"/>
                    </a:cubicBezTo>
                    <a:cubicBezTo>
                      <a:pt x="555786" y="171176"/>
                      <a:pt x="564180" y="87838"/>
                      <a:pt x="533694" y="12583"/>
                    </a:cubicBezTo>
                    <a:cubicBezTo>
                      <a:pt x="528152" y="29590"/>
                      <a:pt x="521038" y="46050"/>
                      <a:pt x="512480" y="61613"/>
                    </a:cubicBezTo>
                    <a:cubicBezTo>
                      <a:pt x="520544" y="130796"/>
                      <a:pt x="521185" y="248534"/>
                      <a:pt x="437590" y="272108"/>
                    </a:cubicBezTo>
                    <a:cubicBezTo>
                      <a:pt x="413139" y="279587"/>
                      <a:pt x="391395" y="278435"/>
                      <a:pt x="373070" y="268615"/>
                    </a:cubicBezTo>
                    <a:cubicBezTo>
                      <a:pt x="333586" y="247474"/>
                      <a:pt x="316560" y="190342"/>
                      <a:pt x="302881" y="144439"/>
                    </a:cubicBezTo>
                    <a:cubicBezTo>
                      <a:pt x="301418" y="139556"/>
                      <a:pt x="300010" y="134801"/>
                      <a:pt x="298601" y="130211"/>
                    </a:cubicBezTo>
                    <a:cubicBezTo>
                      <a:pt x="296352" y="123902"/>
                      <a:pt x="293938" y="117574"/>
                      <a:pt x="291579" y="111338"/>
                    </a:cubicBezTo>
                    <a:cubicBezTo>
                      <a:pt x="281063" y="83595"/>
                      <a:pt x="271114" y="57388"/>
                      <a:pt x="273236" y="27579"/>
                    </a:cubicBezTo>
                    <a:cubicBezTo>
                      <a:pt x="273254" y="27323"/>
                      <a:pt x="273291" y="27048"/>
                      <a:pt x="273364" y="26792"/>
                    </a:cubicBezTo>
                    <a:cubicBezTo>
                      <a:pt x="274059" y="23976"/>
                      <a:pt x="275028" y="21013"/>
                      <a:pt x="276180" y="18032"/>
                    </a:cubicBezTo>
                    <a:cubicBezTo>
                      <a:pt x="249132" y="27835"/>
                      <a:pt x="223803" y="38753"/>
                      <a:pt x="220603" y="40143"/>
                    </a:cubicBezTo>
                    <a:lnTo>
                      <a:pt x="220109" y="40453"/>
                    </a:lnTo>
                    <a:cubicBezTo>
                      <a:pt x="219908" y="48903"/>
                      <a:pt x="222158" y="56492"/>
                      <a:pt x="224169" y="61540"/>
                    </a:cubicBezTo>
                    <a:cubicBezTo>
                      <a:pt x="258331" y="154534"/>
                      <a:pt x="291140" y="273900"/>
                      <a:pt x="241634" y="373222"/>
                    </a:cubicBezTo>
                    <a:cubicBezTo>
                      <a:pt x="233350" y="389846"/>
                      <a:pt x="216525" y="394180"/>
                      <a:pt x="200267" y="398368"/>
                    </a:cubicBezTo>
                    <a:lnTo>
                      <a:pt x="197231" y="399154"/>
                    </a:lnTo>
                    <a:cubicBezTo>
                      <a:pt x="192074" y="400508"/>
                      <a:pt x="187794" y="401715"/>
                      <a:pt x="183771" y="403233"/>
                    </a:cubicBezTo>
                    <a:cubicBezTo>
                      <a:pt x="183606" y="403287"/>
                      <a:pt x="183442" y="403342"/>
                      <a:pt x="183277" y="403379"/>
                    </a:cubicBezTo>
                    <a:cubicBezTo>
                      <a:pt x="179857" y="404238"/>
                      <a:pt x="176474" y="404604"/>
                      <a:pt x="173255" y="404476"/>
                    </a:cubicBezTo>
                    <a:cubicBezTo>
                      <a:pt x="169159" y="404293"/>
                      <a:pt x="165227" y="403287"/>
                      <a:pt x="161551" y="401459"/>
                    </a:cubicBezTo>
                    <a:cubicBezTo>
                      <a:pt x="159613" y="400489"/>
                      <a:pt x="157765" y="399301"/>
                      <a:pt x="156028" y="397874"/>
                    </a:cubicBezTo>
                    <a:cubicBezTo>
                      <a:pt x="148768" y="417497"/>
                      <a:pt x="145842" y="430006"/>
                      <a:pt x="141325" y="450416"/>
                    </a:cubicBezTo>
                    <a:cubicBezTo>
                      <a:pt x="130864" y="504932"/>
                      <a:pt x="116124" y="568885"/>
                      <a:pt x="86150" y="629528"/>
                    </a:cubicBezTo>
                    <a:cubicBezTo>
                      <a:pt x="86918" y="631394"/>
                      <a:pt x="87741" y="633222"/>
                      <a:pt x="88582" y="635051"/>
                    </a:cubicBezTo>
                    <a:cubicBezTo>
                      <a:pt x="90155" y="638453"/>
                      <a:pt x="91819" y="641781"/>
                      <a:pt x="93538" y="644927"/>
                    </a:cubicBezTo>
                    <a:cubicBezTo>
                      <a:pt x="96281" y="649974"/>
                      <a:pt x="99335" y="655022"/>
                      <a:pt x="102627" y="659941"/>
                    </a:cubicBezTo>
                    <a:cubicBezTo>
                      <a:pt x="108534" y="668811"/>
                      <a:pt x="115575" y="677991"/>
                      <a:pt x="124134" y="687995"/>
                    </a:cubicBezTo>
                    <a:cubicBezTo>
                      <a:pt x="133040" y="698401"/>
                      <a:pt x="142367" y="708368"/>
                      <a:pt x="152261" y="718938"/>
                    </a:cubicBezTo>
                    <a:cubicBezTo>
                      <a:pt x="159923" y="727131"/>
                      <a:pt x="167860" y="735580"/>
                      <a:pt x="175523" y="744249"/>
                    </a:cubicBezTo>
                    <a:cubicBezTo>
                      <a:pt x="203065" y="777405"/>
                      <a:pt x="216836" y="817090"/>
                      <a:pt x="214422" y="856098"/>
                    </a:cubicBezTo>
                    <a:cubicBezTo>
                      <a:pt x="214440" y="857708"/>
                      <a:pt x="213489" y="859408"/>
                      <a:pt x="211898" y="860341"/>
                    </a:cubicBezTo>
                    <a:cubicBezTo>
                      <a:pt x="210490" y="861164"/>
                      <a:pt x="209045" y="861274"/>
                      <a:pt x="207362" y="860853"/>
                    </a:cubicBezTo>
                    <a:cubicBezTo>
                      <a:pt x="209429" y="867931"/>
                      <a:pt x="207875" y="873344"/>
                      <a:pt x="202736" y="877001"/>
                    </a:cubicBezTo>
                    <a:cubicBezTo>
                      <a:pt x="199133" y="880677"/>
                      <a:pt x="196591" y="884737"/>
                      <a:pt x="193903" y="889035"/>
                    </a:cubicBezTo>
                    <a:cubicBezTo>
                      <a:pt x="189696" y="895728"/>
                      <a:pt x="185362" y="902660"/>
                      <a:pt x="176968" y="907707"/>
                    </a:cubicBezTo>
                    <a:cubicBezTo>
                      <a:pt x="176255" y="908128"/>
                      <a:pt x="175450" y="908365"/>
                      <a:pt x="174609" y="908365"/>
                    </a:cubicBezTo>
                    <a:cubicBezTo>
                      <a:pt x="174078" y="908384"/>
                      <a:pt x="173274" y="908548"/>
                      <a:pt x="172341" y="908731"/>
                    </a:cubicBezTo>
                    <a:cubicBezTo>
                      <a:pt x="168098" y="909499"/>
                      <a:pt x="162301" y="910542"/>
                      <a:pt x="158790" y="907030"/>
                    </a:cubicBezTo>
                    <a:cubicBezTo>
                      <a:pt x="152151" y="899075"/>
                      <a:pt x="148201" y="899331"/>
                      <a:pt x="142221" y="899679"/>
                    </a:cubicBezTo>
                    <a:cubicBezTo>
                      <a:pt x="138142" y="899935"/>
                      <a:pt x="133552" y="900209"/>
                      <a:pt x="128029" y="898106"/>
                    </a:cubicBezTo>
                    <a:cubicBezTo>
                      <a:pt x="115392" y="895564"/>
                      <a:pt x="101182" y="892583"/>
                      <a:pt x="92678" y="878373"/>
                    </a:cubicBezTo>
                    <a:cubicBezTo>
                      <a:pt x="85327" y="867949"/>
                      <a:pt x="80206" y="855531"/>
                      <a:pt x="76274" y="838450"/>
                    </a:cubicBezTo>
                    <a:cubicBezTo>
                      <a:pt x="74482" y="830623"/>
                      <a:pt x="73092" y="822576"/>
                      <a:pt x="71757" y="814786"/>
                    </a:cubicBezTo>
                    <a:cubicBezTo>
                      <a:pt x="71282" y="812006"/>
                      <a:pt x="70806" y="809244"/>
                      <a:pt x="70312" y="806465"/>
                    </a:cubicBezTo>
                    <a:cubicBezTo>
                      <a:pt x="69215" y="800356"/>
                      <a:pt x="68008" y="794065"/>
                      <a:pt x="66417" y="787829"/>
                    </a:cubicBezTo>
                    <a:cubicBezTo>
                      <a:pt x="65850" y="787994"/>
                      <a:pt x="65192" y="788049"/>
                      <a:pt x="64405" y="787957"/>
                    </a:cubicBezTo>
                    <a:cubicBezTo>
                      <a:pt x="61150" y="787591"/>
                      <a:pt x="60455" y="785379"/>
                      <a:pt x="60455" y="782910"/>
                    </a:cubicBezTo>
                    <a:lnTo>
                      <a:pt x="60345" y="782891"/>
                    </a:lnTo>
                    <a:lnTo>
                      <a:pt x="60601" y="780496"/>
                    </a:lnTo>
                    <a:cubicBezTo>
                      <a:pt x="60620" y="780331"/>
                      <a:pt x="60638" y="780148"/>
                      <a:pt x="60656" y="779984"/>
                    </a:cubicBezTo>
                    <a:lnTo>
                      <a:pt x="61497" y="772358"/>
                    </a:lnTo>
                    <a:cubicBezTo>
                      <a:pt x="58882" y="765719"/>
                      <a:pt x="55737" y="759885"/>
                      <a:pt x="51933" y="754563"/>
                    </a:cubicBezTo>
                    <a:cubicBezTo>
                      <a:pt x="50561" y="752661"/>
                      <a:pt x="49153" y="750851"/>
                      <a:pt x="47653" y="749150"/>
                    </a:cubicBezTo>
                    <a:cubicBezTo>
                      <a:pt x="35108" y="818681"/>
                      <a:pt x="14022" y="957231"/>
                      <a:pt x="9651" y="986053"/>
                    </a:cubicBezTo>
                    <a:close/>
                    <a:moveTo>
                      <a:pt x="164825" y="900282"/>
                    </a:moveTo>
                    <a:lnTo>
                      <a:pt x="164825" y="900282"/>
                    </a:lnTo>
                    <a:lnTo>
                      <a:pt x="164825" y="900282"/>
                    </a:lnTo>
                    <a:close/>
                    <a:moveTo>
                      <a:pt x="205296" y="855586"/>
                    </a:moveTo>
                    <a:cubicBezTo>
                      <a:pt x="205296" y="855586"/>
                      <a:pt x="205296" y="855604"/>
                      <a:pt x="205296" y="855586"/>
                    </a:cubicBezTo>
                    <a:cubicBezTo>
                      <a:pt x="205314" y="855550"/>
                      <a:pt x="205314" y="855495"/>
                      <a:pt x="205314" y="855440"/>
                    </a:cubicBezTo>
                    <a:cubicBezTo>
                      <a:pt x="205314" y="855495"/>
                      <a:pt x="205296" y="855531"/>
                      <a:pt x="205296" y="8555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65" name="Graphic 4">
              <a:extLst>
                <a:ext uri="{FF2B5EF4-FFF2-40B4-BE49-F238E27FC236}">
                  <a16:creationId xmlns:a16="http://schemas.microsoft.com/office/drawing/2014/main" id="{B5CF1AD1-421B-2631-E5D1-E93D468BCD30}"/>
                </a:ext>
              </a:extLst>
            </p:cNvPr>
            <p:cNvGrpSpPr/>
            <p:nvPr/>
          </p:nvGrpSpPr>
          <p:grpSpPr>
            <a:xfrm>
              <a:off x="2274393" y="1402955"/>
              <a:ext cx="404918" cy="510206"/>
              <a:chOff x="2274393" y="1402955"/>
              <a:chExt cx="404918" cy="510206"/>
            </a:xfrm>
          </p:grpSpPr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4165B269-54D7-80BA-6D9F-2CC7F6ED07DE}"/>
                  </a:ext>
                </a:extLst>
              </p:cNvPr>
              <p:cNvSpPr/>
              <p:nvPr/>
            </p:nvSpPr>
            <p:spPr>
              <a:xfrm>
                <a:off x="2278946" y="1407499"/>
                <a:ext cx="395825" cy="501151"/>
              </a:xfrm>
              <a:custGeom>
                <a:avLst/>
                <a:gdLst>
                  <a:gd name="connsiteX0" fmla="*/ 349228 w 395825"/>
                  <a:gd name="connsiteY0" fmla="*/ 30907 h 501151"/>
                  <a:gd name="connsiteX1" fmla="*/ 209379 w 395825"/>
                  <a:gd name="connsiteY1" fmla="*/ 0 h 501151"/>
                  <a:gd name="connsiteX2" fmla="*/ 209105 w 395825"/>
                  <a:gd name="connsiteY2" fmla="*/ 1865 h 501151"/>
                  <a:gd name="connsiteX3" fmla="*/ 206947 w 395825"/>
                  <a:gd name="connsiteY3" fmla="*/ 11101 h 501151"/>
                  <a:gd name="connsiteX4" fmla="*/ 149303 w 395825"/>
                  <a:gd name="connsiteY4" fmla="*/ 145134 h 501151"/>
                  <a:gd name="connsiteX5" fmla="*/ 21196 w 395825"/>
                  <a:gd name="connsiteY5" fmla="*/ 391052 h 501151"/>
                  <a:gd name="connsiteX6" fmla="*/ 14813 w 395825"/>
                  <a:gd name="connsiteY6" fmla="*/ 417460 h 501151"/>
                  <a:gd name="connsiteX7" fmla="*/ 4426 w 395825"/>
                  <a:gd name="connsiteY7" fmla="*/ 452975 h 501151"/>
                  <a:gd name="connsiteX8" fmla="*/ 0 w 395825"/>
                  <a:gd name="connsiteY8" fmla="*/ 467002 h 501151"/>
                  <a:gd name="connsiteX9" fmla="*/ 89812 w 395825"/>
                  <a:gd name="connsiteY9" fmla="*/ 500195 h 501151"/>
                  <a:gd name="connsiteX10" fmla="*/ 93104 w 395825"/>
                  <a:gd name="connsiteY10" fmla="*/ 489588 h 501151"/>
                  <a:gd name="connsiteX11" fmla="*/ 109344 w 395825"/>
                  <a:gd name="connsiteY11" fmla="*/ 452299 h 501151"/>
                  <a:gd name="connsiteX12" fmla="*/ 138330 w 395825"/>
                  <a:gd name="connsiteY12" fmla="*/ 403342 h 501151"/>
                  <a:gd name="connsiteX13" fmla="*/ 312359 w 395825"/>
                  <a:gd name="connsiteY13" fmla="*/ 186702 h 501151"/>
                  <a:gd name="connsiteX14" fmla="*/ 395825 w 395825"/>
                  <a:gd name="connsiteY14" fmla="*/ 28529 h 501151"/>
                  <a:gd name="connsiteX15" fmla="*/ 349228 w 395825"/>
                  <a:gd name="connsiteY15" fmla="*/ 30907 h 501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825" h="501151">
                    <a:moveTo>
                      <a:pt x="349228" y="30907"/>
                    </a:moveTo>
                    <a:cubicBezTo>
                      <a:pt x="305263" y="8851"/>
                      <a:pt x="253618" y="17611"/>
                      <a:pt x="209379" y="0"/>
                    </a:cubicBezTo>
                    <a:cubicBezTo>
                      <a:pt x="209196" y="1207"/>
                      <a:pt x="209105" y="1865"/>
                      <a:pt x="209105" y="1865"/>
                    </a:cubicBezTo>
                    <a:cubicBezTo>
                      <a:pt x="208410" y="4993"/>
                      <a:pt x="207679" y="8083"/>
                      <a:pt x="206947" y="11101"/>
                    </a:cubicBezTo>
                    <a:cubicBezTo>
                      <a:pt x="184032" y="106089"/>
                      <a:pt x="149303" y="145134"/>
                      <a:pt x="149303" y="145134"/>
                    </a:cubicBezTo>
                    <a:cubicBezTo>
                      <a:pt x="149303" y="145134"/>
                      <a:pt x="30834" y="346338"/>
                      <a:pt x="21196" y="391052"/>
                    </a:cubicBezTo>
                    <a:cubicBezTo>
                      <a:pt x="19294" y="399904"/>
                      <a:pt x="17118" y="408700"/>
                      <a:pt x="14813" y="417460"/>
                    </a:cubicBezTo>
                    <a:cubicBezTo>
                      <a:pt x="11668" y="429384"/>
                      <a:pt x="8211" y="441235"/>
                      <a:pt x="4426" y="452975"/>
                    </a:cubicBezTo>
                    <a:cubicBezTo>
                      <a:pt x="2981" y="457493"/>
                      <a:pt x="1737" y="462430"/>
                      <a:pt x="0" y="467002"/>
                    </a:cubicBezTo>
                    <a:cubicBezTo>
                      <a:pt x="13753" y="498256"/>
                      <a:pt x="56034" y="503779"/>
                      <a:pt x="89812" y="500195"/>
                    </a:cubicBezTo>
                    <a:cubicBezTo>
                      <a:pt x="90690" y="496592"/>
                      <a:pt x="91897" y="493081"/>
                      <a:pt x="93104" y="489588"/>
                    </a:cubicBezTo>
                    <a:cubicBezTo>
                      <a:pt x="97640" y="476567"/>
                      <a:pt x="103181" y="464259"/>
                      <a:pt x="109344" y="452299"/>
                    </a:cubicBezTo>
                    <a:cubicBezTo>
                      <a:pt x="117976" y="435565"/>
                      <a:pt x="127888" y="419545"/>
                      <a:pt x="138330" y="403342"/>
                    </a:cubicBezTo>
                    <a:cubicBezTo>
                      <a:pt x="215890" y="282952"/>
                      <a:pt x="312359" y="186702"/>
                      <a:pt x="312359" y="186702"/>
                    </a:cubicBezTo>
                    <a:cubicBezTo>
                      <a:pt x="312359" y="186702"/>
                      <a:pt x="352391" y="173882"/>
                      <a:pt x="395825" y="28529"/>
                    </a:cubicBezTo>
                    <a:cubicBezTo>
                      <a:pt x="379769" y="29736"/>
                      <a:pt x="365577" y="37929"/>
                      <a:pt x="349228" y="309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ACDC425F-44C8-26EC-8A2F-B8ACB56646A2}"/>
                  </a:ext>
                </a:extLst>
              </p:cNvPr>
              <p:cNvSpPr/>
              <p:nvPr/>
            </p:nvSpPr>
            <p:spPr>
              <a:xfrm>
                <a:off x="2274393" y="1402955"/>
                <a:ext cx="404918" cy="510206"/>
              </a:xfrm>
              <a:custGeom>
                <a:avLst/>
                <a:gdLst>
                  <a:gd name="connsiteX0" fmla="*/ 77157 w 404918"/>
                  <a:gd name="connsiteY0" fmla="*/ 510207 h 510206"/>
                  <a:gd name="connsiteX1" fmla="*/ 383 w 404918"/>
                  <a:gd name="connsiteY1" fmla="*/ 473393 h 510206"/>
                  <a:gd name="connsiteX2" fmla="*/ 292 w 404918"/>
                  <a:gd name="connsiteY2" fmla="*/ 469936 h 510206"/>
                  <a:gd name="connsiteX3" fmla="*/ 3054 w 404918"/>
                  <a:gd name="connsiteY3" fmla="*/ 461305 h 510206"/>
                  <a:gd name="connsiteX4" fmla="*/ 4626 w 404918"/>
                  <a:gd name="connsiteY4" fmla="*/ 456129 h 510206"/>
                  <a:gd name="connsiteX5" fmla="*/ 14941 w 404918"/>
                  <a:gd name="connsiteY5" fmla="*/ 420852 h 510206"/>
                  <a:gd name="connsiteX6" fmla="*/ 21268 w 404918"/>
                  <a:gd name="connsiteY6" fmla="*/ 394663 h 510206"/>
                  <a:gd name="connsiteX7" fmla="*/ 149906 w 404918"/>
                  <a:gd name="connsiteY7" fmla="*/ 147391 h 510206"/>
                  <a:gd name="connsiteX8" fmla="*/ 150418 w 404918"/>
                  <a:gd name="connsiteY8" fmla="*/ 146678 h 510206"/>
                  <a:gd name="connsiteX9" fmla="*/ 207038 w 404918"/>
                  <a:gd name="connsiteY9" fmla="*/ 14602 h 510206"/>
                  <a:gd name="connsiteX10" fmla="*/ 209178 w 404918"/>
                  <a:gd name="connsiteY10" fmla="*/ 5440 h 510206"/>
                  <a:gd name="connsiteX11" fmla="*/ 209397 w 404918"/>
                  <a:gd name="connsiteY11" fmla="*/ 3885 h 510206"/>
                  <a:gd name="connsiteX12" fmla="*/ 211646 w 404918"/>
                  <a:gd name="connsiteY12" fmla="*/ 611 h 510206"/>
                  <a:gd name="connsiteX13" fmla="*/ 215615 w 404918"/>
                  <a:gd name="connsiteY13" fmla="*/ 319 h 510206"/>
                  <a:gd name="connsiteX14" fmla="*/ 279019 w 404918"/>
                  <a:gd name="connsiteY14" fmla="*/ 13194 h 510206"/>
                  <a:gd name="connsiteX15" fmla="*/ 355683 w 404918"/>
                  <a:gd name="connsiteY15" fmla="*/ 31317 h 510206"/>
                  <a:gd name="connsiteX16" fmla="*/ 384377 w 404918"/>
                  <a:gd name="connsiteY16" fmla="*/ 31226 h 510206"/>
                  <a:gd name="connsiteX17" fmla="*/ 400013 w 404918"/>
                  <a:gd name="connsiteY17" fmla="*/ 28556 h 510206"/>
                  <a:gd name="connsiteX18" fmla="*/ 403908 w 404918"/>
                  <a:gd name="connsiteY18" fmla="*/ 30256 h 510206"/>
                  <a:gd name="connsiteX19" fmla="*/ 404731 w 404918"/>
                  <a:gd name="connsiteY19" fmla="*/ 34426 h 510206"/>
                  <a:gd name="connsiteX20" fmla="*/ 319491 w 404918"/>
                  <a:gd name="connsiteY20" fmla="*/ 195141 h 510206"/>
                  <a:gd name="connsiteX21" fmla="*/ 146706 w 404918"/>
                  <a:gd name="connsiteY21" fmla="*/ 410409 h 510206"/>
                  <a:gd name="connsiteX22" fmla="*/ 117939 w 404918"/>
                  <a:gd name="connsiteY22" fmla="*/ 458982 h 510206"/>
                  <a:gd name="connsiteX23" fmla="*/ 101955 w 404918"/>
                  <a:gd name="connsiteY23" fmla="*/ 495668 h 510206"/>
                  <a:gd name="connsiteX24" fmla="*/ 98773 w 404918"/>
                  <a:gd name="connsiteY24" fmla="*/ 505854 h 510206"/>
                  <a:gd name="connsiteX25" fmla="*/ 94804 w 404918"/>
                  <a:gd name="connsiteY25" fmla="*/ 509329 h 510206"/>
                  <a:gd name="connsiteX26" fmla="*/ 77157 w 404918"/>
                  <a:gd name="connsiteY26" fmla="*/ 510207 h 510206"/>
                  <a:gd name="connsiteX27" fmla="*/ 9509 w 404918"/>
                  <a:gd name="connsiteY27" fmla="*/ 471326 h 510206"/>
                  <a:gd name="connsiteX28" fmla="*/ 90781 w 404918"/>
                  <a:gd name="connsiteY28" fmla="*/ 500478 h 510206"/>
                  <a:gd name="connsiteX29" fmla="*/ 93360 w 404918"/>
                  <a:gd name="connsiteY29" fmla="*/ 492614 h 510206"/>
                  <a:gd name="connsiteX30" fmla="*/ 109855 w 404918"/>
                  <a:gd name="connsiteY30" fmla="*/ 454739 h 510206"/>
                  <a:gd name="connsiteX31" fmla="*/ 139061 w 404918"/>
                  <a:gd name="connsiteY31" fmla="*/ 405398 h 510206"/>
                  <a:gd name="connsiteX32" fmla="*/ 313693 w 404918"/>
                  <a:gd name="connsiteY32" fmla="*/ 187990 h 510206"/>
                  <a:gd name="connsiteX33" fmla="*/ 315522 w 404918"/>
                  <a:gd name="connsiteY33" fmla="*/ 186875 h 510206"/>
                  <a:gd name="connsiteX34" fmla="*/ 393941 w 404918"/>
                  <a:gd name="connsiteY34" fmla="*/ 38523 h 510206"/>
                  <a:gd name="connsiteX35" fmla="*/ 386388 w 404918"/>
                  <a:gd name="connsiteY35" fmla="*/ 40095 h 510206"/>
                  <a:gd name="connsiteX36" fmla="*/ 351970 w 404918"/>
                  <a:gd name="connsiteY36" fmla="*/ 39620 h 510206"/>
                  <a:gd name="connsiteX37" fmla="*/ 351733 w 404918"/>
                  <a:gd name="connsiteY37" fmla="*/ 39510 h 510206"/>
                  <a:gd name="connsiteX38" fmla="*/ 277995 w 404918"/>
                  <a:gd name="connsiteY38" fmla="*/ 22228 h 510206"/>
                  <a:gd name="connsiteX39" fmla="*/ 217352 w 404918"/>
                  <a:gd name="connsiteY39" fmla="*/ 10688 h 510206"/>
                  <a:gd name="connsiteX40" fmla="*/ 215926 w 404918"/>
                  <a:gd name="connsiteY40" fmla="*/ 16705 h 510206"/>
                  <a:gd name="connsiteX41" fmla="*/ 157569 w 404918"/>
                  <a:gd name="connsiteY41" fmla="*/ 152347 h 510206"/>
                  <a:gd name="connsiteX42" fmla="*/ 30193 w 404918"/>
                  <a:gd name="connsiteY42" fmla="*/ 396547 h 510206"/>
                  <a:gd name="connsiteX43" fmla="*/ 23756 w 404918"/>
                  <a:gd name="connsiteY43" fmla="*/ 423156 h 510206"/>
                  <a:gd name="connsiteX44" fmla="*/ 13295 w 404918"/>
                  <a:gd name="connsiteY44" fmla="*/ 458909 h 510206"/>
                  <a:gd name="connsiteX45" fmla="*/ 11795 w 404918"/>
                  <a:gd name="connsiteY45" fmla="*/ 463847 h 510206"/>
                  <a:gd name="connsiteX46" fmla="*/ 9509 w 404918"/>
                  <a:gd name="connsiteY46" fmla="*/ 471326 h 5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918" h="510206">
                    <a:moveTo>
                      <a:pt x="77157" y="510207"/>
                    </a:moveTo>
                    <a:cubicBezTo>
                      <a:pt x="52303" y="510207"/>
                      <a:pt x="14173" y="504739"/>
                      <a:pt x="383" y="473393"/>
                    </a:cubicBezTo>
                    <a:cubicBezTo>
                      <a:pt x="-92" y="472296"/>
                      <a:pt x="-129" y="471052"/>
                      <a:pt x="292" y="469936"/>
                    </a:cubicBezTo>
                    <a:cubicBezTo>
                      <a:pt x="1334" y="467193"/>
                      <a:pt x="2212" y="464194"/>
                      <a:pt x="3054" y="461305"/>
                    </a:cubicBezTo>
                    <a:cubicBezTo>
                      <a:pt x="3566" y="459549"/>
                      <a:pt x="4078" y="457811"/>
                      <a:pt x="4626" y="456129"/>
                    </a:cubicBezTo>
                    <a:cubicBezTo>
                      <a:pt x="8320" y="444662"/>
                      <a:pt x="11795" y="432775"/>
                      <a:pt x="14941" y="420852"/>
                    </a:cubicBezTo>
                    <a:cubicBezTo>
                      <a:pt x="17483" y="411250"/>
                      <a:pt x="19549" y="402692"/>
                      <a:pt x="21268" y="394663"/>
                    </a:cubicBezTo>
                    <a:cubicBezTo>
                      <a:pt x="30961" y="349748"/>
                      <a:pt x="145060" y="155639"/>
                      <a:pt x="149906" y="147391"/>
                    </a:cubicBezTo>
                    <a:cubicBezTo>
                      <a:pt x="150052" y="147135"/>
                      <a:pt x="150235" y="146897"/>
                      <a:pt x="150418" y="146678"/>
                    </a:cubicBezTo>
                    <a:cubicBezTo>
                      <a:pt x="150766" y="146294"/>
                      <a:pt x="184708" y="107121"/>
                      <a:pt x="207038" y="14602"/>
                    </a:cubicBezTo>
                    <a:cubicBezTo>
                      <a:pt x="207769" y="11603"/>
                      <a:pt x="208483" y="8549"/>
                      <a:pt x="209178" y="5440"/>
                    </a:cubicBezTo>
                    <a:lnTo>
                      <a:pt x="209397" y="3885"/>
                    </a:lnTo>
                    <a:cubicBezTo>
                      <a:pt x="209598" y="2514"/>
                      <a:pt x="210439" y="1306"/>
                      <a:pt x="211646" y="611"/>
                    </a:cubicBezTo>
                    <a:cubicBezTo>
                      <a:pt x="212854" y="-83"/>
                      <a:pt x="214317" y="-193"/>
                      <a:pt x="215615" y="319"/>
                    </a:cubicBezTo>
                    <a:cubicBezTo>
                      <a:pt x="235494" y="8238"/>
                      <a:pt x="256635" y="10633"/>
                      <a:pt x="279019" y="13194"/>
                    </a:cubicBezTo>
                    <a:cubicBezTo>
                      <a:pt x="304751" y="16120"/>
                      <a:pt x="331341" y="19156"/>
                      <a:pt x="355683" y="31317"/>
                    </a:cubicBezTo>
                    <a:cubicBezTo>
                      <a:pt x="365394" y="35450"/>
                      <a:pt x="374190" y="33493"/>
                      <a:pt x="384377" y="31226"/>
                    </a:cubicBezTo>
                    <a:cubicBezTo>
                      <a:pt x="389369" y="30110"/>
                      <a:pt x="394545" y="28958"/>
                      <a:pt x="400013" y="28556"/>
                    </a:cubicBezTo>
                    <a:cubicBezTo>
                      <a:pt x="401494" y="28446"/>
                      <a:pt x="402975" y="29068"/>
                      <a:pt x="403908" y="30256"/>
                    </a:cubicBezTo>
                    <a:cubicBezTo>
                      <a:pt x="404859" y="31427"/>
                      <a:pt x="405152" y="33000"/>
                      <a:pt x="404731" y="34426"/>
                    </a:cubicBezTo>
                    <a:cubicBezTo>
                      <a:pt x="364717" y="168331"/>
                      <a:pt x="326824" y="191758"/>
                      <a:pt x="319491" y="195141"/>
                    </a:cubicBezTo>
                    <a:cubicBezTo>
                      <a:pt x="311078" y="203645"/>
                      <a:pt x="219858" y="296841"/>
                      <a:pt x="146706" y="410409"/>
                    </a:cubicBezTo>
                    <a:cubicBezTo>
                      <a:pt x="137543" y="424619"/>
                      <a:pt x="126973" y="441517"/>
                      <a:pt x="117939" y="458982"/>
                    </a:cubicBezTo>
                    <a:cubicBezTo>
                      <a:pt x="111282" y="471875"/>
                      <a:pt x="106052" y="483872"/>
                      <a:pt x="101955" y="495668"/>
                    </a:cubicBezTo>
                    <a:cubicBezTo>
                      <a:pt x="100858" y="498813"/>
                      <a:pt x="99632" y="502361"/>
                      <a:pt x="98773" y="505854"/>
                    </a:cubicBezTo>
                    <a:cubicBezTo>
                      <a:pt x="98316" y="507738"/>
                      <a:pt x="96725" y="509128"/>
                      <a:pt x="94804" y="509329"/>
                    </a:cubicBezTo>
                    <a:cubicBezTo>
                      <a:pt x="90799" y="509713"/>
                      <a:pt x="84563" y="510207"/>
                      <a:pt x="77157" y="510207"/>
                    </a:cubicBezTo>
                    <a:close/>
                    <a:moveTo>
                      <a:pt x="9509" y="471326"/>
                    </a:moveTo>
                    <a:cubicBezTo>
                      <a:pt x="24908" y="502709"/>
                      <a:pt x="72127" y="502069"/>
                      <a:pt x="90781" y="500478"/>
                    </a:cubicBezTo>
                    <a:cubicBezTo>
                      <a:pt x="91586" y="497698"/>
                      <a:pt x="92518" y="495028"/>
                      <a:pt x="93360" y="492614"/>
                    </a:cubicBezTo>
                    <a:cubicBezTo>
                      <a:pt x="97602" y="480415"/>
                      <a:pt x="102997" y="468016"/>
                      <a:pt x="109855" y="454739"/>
                    </a:cubicBezTo>
                    <a:cubicBezTo>
                      <a:pt x="119054" y="436927"/>
                      <a:pt x="129771" y="419809"/>
                      <a:pt x="139061" y="405398"/>
                    </a:cubicBezTo>
                    <a:cubicBezTo>
                      <a:pt x="215981" y="285978"/>
                      <a:pt x="312724" y="188960"/>
                      <a:pt x="313693" y="187990"/>
                    </a:cubicBezTo>
                    <a:cubicBezTo>
                      <a:pt x="314206" y="187478"/>
                      <a:pt x="314846" y="187094"/>
                      <a:pt x="315522" y="186875"/>
                    </a:cubicBezTo>
                    <a:cubicBezTo>
                      <a:pt x="315815" y="186765"/>
                      <a:pt x="353049" y="171787"/>
                      <a:pt x="393941" y="38523"/>
                    </a:cubicBezTo>
                    <a:cubicBezTo>
                      <a:pt x="391399" y="38980"/>
                      <a:pt x="388857" y="39547"/>
                      <a:pt x="386388" y="40095"/>
                    </a:cubicBezTo>
                    <a:cubicBezTo>
                      <a:pt x="375598" y="42491"/>
                      <a:pt x="364443" y="44978"/>
                      <a:pt x="351970" y="39620"/>
                    </a:cubicBezTo>
                    <a:cubicBezTo>
                      <a:pt x="351879" y="39583"/>
                      <a:pt x="351806" y="39547"/>
                      <a:pt x="351733" y="39510"/>
                    </a:cubicBezTo>
                    <a:cubicBezTo>
                      <a:pt x="328799" y="28007"/>
                      <a:pt x="302977" y="25081"/>
                      <a:pt x="277995" y="22228"/>
                    </a:cubicBezTo>
                    <a:cubicBezTo>
                      <a:pt x="257769" y="19924"/>
                      <a:pt x="236920" y="17546"/>
                      <a:pt x="217352" y="10688"/>
                    </a:cubicBezTo>
                    <a:cubicBezTo>
                      <a:pt x="216877" y="12773"/>
                      <a:pt x="216401" y="14748"/>
                      <a:pt x="215926" y="16705"/>
                    </a:cubicBezTo>
                    <a:cubicBezTo>
                      <a:pt x="193889" y="108053"/>
                      <a:pt x="161336" y="147958"/>
                      <a:pt x="157569" y="152347"/>
                    </a:cubicBezTo>
                    <a:cubicBezTo>
                      <a:pt x="151900" y="162003"/>
                      <a:pt x="39392" y="353936"/>
                      <a:pt x="30193" y="396547"/>
                    </a:cubicBezTo>
                    <a:cubicBezTo>
                      <a:pt x="28437" y="404703"/>
                      <a:pt x="26334" y="413408"/>
                      <a:pt x="23756" y="423156"/>
                    </a:cubicBezTo>
                    <a:cubicBezTo>
                      <a:pt x="20555" y="435244"/>
                      <a:pt x="17044" y="447278"/>
                      <a:pt x="13295" y="458909"/>
                    </a:cubicBezTo>
                    <a:cubicBezTo>
                      <a:pt x="12783" y="460518"/>
                      <a:pt x="12289" y="462182"/>
                      <a:pt x="11795" y="463847"/>
                    </a:cubicBezTo>
                    <a:cubicBezTo>
                      <a:pt x="11119" y="466315"/>
                      <a:pt x="10369" y="468839"/>
                      <a:pt x="9509" y="471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68" name="Graphic 4">
              <a:extLst>
                <a:ext uri="{FF2B5EF4-FFF2-40B4-BE49-F238E27FC236}">
                  <a16:creationId xmlns:a16="http://schemas.microsoft.com/office/drawing/2014/main" id="{2E14E9F6-C234-611A-DEFD-51FF91F4A66C}"/>
                </a:ext>
              </a:extLst>
            </p:cNvPr>
            <p:cNvGrpSpPr/>
            <p:nvPr/>
          </p:nvGrpSpPr>
          <p:grpSpPr>
            <a:xfrm>
              <a:off x="2181244" y="1869959"/>
              <a:ext cx="192068" cy="236800"/>
              <a:chOff x="2181244" y="1869959"/>
              <a:chExt cx="192068" cy="236800"/>
            </a:xfrm>
            <a:solidFill>
              <a:srgbClr val="000000"/>
            </a:solidFill>
          </p:grpSpPr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C0D1A199-FDFC-1238-58BA-F2C6D27A6A6C}"/>
                  </a:ext>
                </a:extLst>
              </p:cNvPr>
              <p:cNvSpPr/>
              <p:nvPr/>
            </p:nvSpPr>
            <p:spPr>
              <a:xfrm>
                <a:off x="2185782" y="1874520"/>
                <a:ext cx="182976" cy="227621"/>
              </a:xfrm>
              <a:custGeom>
                <a:avLst/>
                <a:gdLst>
                  <a:gd name="connsiteX0" fmla="*/ 1139 w 182976"/>
                  <a:gd name="connsiteY0" fmla="*/ 160422 h 227621"/>
                  <a:gd name="connsiteX1" fmla="*/ 31826 w 182976"/>
                  <a:gd name="connsiteY1" fmla="*/ 113934 h 227621"/>
                  <a:gd name="connsiteX2" fmla="*/ 42781 w 182976"/>
                  <a:gd name="connsiteY2" fmla="*/ 101242 h 227621"/>
                  <a:gd name="connsiteX3" fmla="*/ 50919 w 182976"/>
                  <a:gd name="connsiteY3" fmla="*/ 87069 h 227621"/>
                  <a:gd name="connsiteX4" fmla="*/ 57374 w 182976"/>
                  <a:gd name="connsiteY4" fmla="*/ 71378 h 227621"/>
                  <a:gd name="connsiteX5" fmla="*/ 63592 w 182976"/>
                  <a:gd name="connsiteY5" fmla="*/ 57644 h 227621"/>
                  <a:gd name="connsiteX6" fmla="*/ 68256 w 182976"/>
                  <a:gd name="connsiteY6" fmla="*/ 35387 h 227621"/>
                  <a:gd name="connsiteX7" fmla="*/ 75150 w 182976"/>
                  <a:gd name="connsiteY7" fmla="*/ 21598 h 227621"/>
                  <a:gd name="connsiteX8" fmla="*/ 91573 w 182976"/>
                  <a:gd name="connsiteY8" fmla="*/ 3767 h 227621"/>
                  <a:gd name="connsiteX9" fmla="*/ 93164 w 182976"/>
                  <a:gd name="connsiteY9" fmla="*/ 0 h 227621"/>
                  <a:gd name="connsiteX10" fmla="*/ 182977 w 182976"/>
                  <a:gd name="connsiteY10" fmla="*/ 33193 h 227621"/>
                  <a:gd name="connsiteX11" fmla="*/ 182849 w 182976"/>
                  <a:gd name="connsiteY11" fmla="*/ 33705 h 227621"/>
                  <a:gd name="connsiteX12" fmla="*/ 181587 w 182976"/>
                  <a:gd name="connsiteY12" fmla="*/ 84966 h 227621"/>
                  <a:gd name="connsiteX13" fmla="*/ 166371 w 182976"/>
                  <a:gd name="connsiteY13" fmla="*/ 111209 h 227621"/>
                  <a:gd name="connsiteX14" fmla="*/ 155014 w 182976"/>
                  <a:gd name="connsiteY14" fmla="*/ 141549 h 227621"/>
                  <a:gd name="connsiteX15" fmla="*/ 154118 w 182976"/>
                  <a:gd name="connsiteY15" fmla="*/ 145975 h 227621"/>
                  <a:gd name="connsiteX16" fmla="*/ 151613 w 182976"/>
                  <a:gd name="connsiteY16" fmla="*/ 149578 h 227621"/>
                  <a:gd name="connsiteX17" fmla="*/ 130490 w 182976"/>
                  <a:gd name="connsiteY17" fmla="*/ 199796 h 227621"/>
                  <a:gd name="connsiteX18" fmla="*/ 67707 w 182976"/>
                  <a:gd name="connsiteY18" fmla="*/ 227612 h 227621"/>
                  <a:gd name="connsiteX19" fmla="*/ 16611 w 182976"/>
                  <a:gd name="connsiteY19" fmla="*/ 207587 h 227621"/>
                  <a:gd name="connsiteX20" fmla="*/ 1139 w 182976"/>
                  <a:gd name="connsiteY20" fmla="*/ 160422 h 227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76" h="227621">
                    <a:moveTo>
                      <a:pt x="1139" y="160422"/>
                    </a:moveTo>
                    <a:cubicBezTo>
                      <a:pt x="4851" y="142555"/>
                      <a:pt x="14434" y="121725"/>
                      <a:pt x="31826" y="113934"/>
                    </a:cubicBezTo>
                    <a:cubicBezTo>
                      <a:pt x="37148" y="111557"/>
                      <a:pt x="41043" y="106839"/>
                      <a:pt x="42781" y="101242"/>
                    </a:cubicBezTo>
                    <a:cubicBezTo>
                      <a:pt x="44408" y="95994"/>
                      <a:pt x="47206" y="91111"/>
                      <a:pt x="50919" y="87069"/>
                    </a:cubicBezTo>
                    <a:cubicBezTo>
                      <a:pt x="54851" y="82790"/>
                      <a:pt x="57027" y="77194"/>
                      <a:pt x="57374" y="71378"/>
                    </a:cubicBezTo>
                    <a:cubicBezTo>
                      <a:pt x="57685" y="66239"/>
                      <a:pt x="59843" y="61192"/>
                      <a:pt x="63592" y="57644"/>
                    </a:cubicBezTo>
                    <a:cubicBezTo>
                      <a:pt x="69097" y="52432"/>
                      <a:pt x="66098" y="42794"/>
                      <a:pt x="68256" y="35387"/>
                    </a:cubicBezTo>
                    <a:cubicBezTo>
                      <a:pt x="69701" y="30413"/>
                      <a:pt x="72115" y="25786"/>
                      <a:pt x="75150" y="21598"/>
                    </a:cubicBezTo>
                    <a:cubicBezTo>
                      <a:pt x="80143" y="14704"/>
                      <a:pt x="87751" y="11576"/>
                      <a:pt x="91573" y="3767"/>
                    </a:cubicBezTo>
                    <a:cubicBezTo>
                      <a:pt x="92158" y="2560"/>
                      <a:pt x="92670" y="1280"/>
                      <a:pt x="93164" y="0"/>
                    </a:cubicBezTo>
                    <a:cubicBezTo>
                      <a:pt x="106917" y="31254"/>
                      <a:pt x="149199" y="36777"/>
                      <a:pt x="182977" y="33193"/>
                    </a:cubicBezTo>
                    <a:cubicBezTo>
                      <a:pt x="182940" y="33357"/>
                      <a:pt x="182885" y="33540"/>
                      <a:pt x="182849" y="33705"/>
                    </a:cubicBezTo>
                    <a:cubicBezTo>
                      <a:pt x="179081" y="49963"/>
                      <a:pt x="181587" y="68342"/>
                      <a:pt x="181587" y="84966"/>
                    </a:cubicBezTo>
                    <a:cubicBezTo>
                      <a:pt x="181587" y="84966"/>
                      <a:pt x="177234" y="99176"/>
                      <a:pt x="166371" y="111209"/>
                    </a:cubicBezTo>
                    <a:cubicBezTo>
                      <a:pt x="159166" y="119183"/>
                      <a:pt x="156203" y="131143"/>
                      <a:pt x="155014" y="141549"/>
                    </a:cubicBezTo>
                    <a:cubicBezTo>
                      <a:pt x="154850" y="143049"/>
                      <a:pt x="154703" y="144585"/>
                      <a:pt x="154118" y="145975"/>
                    </a:cubicBezTo>
                    <a:cubicBezTo>
                      <a:pt x="153551" y="147328"/>
                      <a:pt x="152582" y="148462"/>
                      <a:pt x="151613" y="149578"/>
                    </a:cubicBezTo>
                    <a:cubicBezTo>
                      <a:pt x="138829" y="164464"/>
                      <a:pt x="129832" y="179259"/>
                      <a:pt x="130490" y="199796"/>
                    </a:cubicBezTo>
                    <a:cubicBezTo>
                      <a:pt x="131240" y="222967"/>
                      <a:pt x="92378" y="227228"/>
                      <a:pt x="67707" y="227612"/>
                    </a:cubicBezTo>
                    <a:cubicBezTo>
                      <a:pt x="48724" y="227905"/>
                      <a:pt x="30253" y="220883"/>
                      <a:pt x="16611" y="207587"/>
                    </a:cubicBezTo>
                    <a:cubicBezTo>
                      <a:pt x="5546" y="196834"/>
                      <a:pt x="-3214" y="181326"/>
                      <a:pt x="1139" y="1604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D2A85822-D6E5-7227-6A0D-743E6C6EFEAD}"/>
                  </a:ext>
                </a:extLst>
              </p:cNvPr>
              <p:cNvSpPr/>
              <p:nvPr/>
            </p:nvSpPr>
            <p:spPr>
              <a:xfrm>
                <a:off x="2181244" y="1869959"/>
                <a:ext cx="192068" cy="236800"/>
              </a:xfrm>
              <a:custGeom>
                <a:avLst/>
                <a:gdLst>
                  <a:gd name="connsiteX0" fmla="*/ 71130 w 192068"/>
                  <a:gd name="connsiteY0" fmla="*/ 236764 h 236800"/>
                  <a:gd name="connsiteX1" fmla="*/ 17967 w 192068"/>
                  <a:gd name="connsiteY1" fmla="*/ 215440 h 236800"/>
                  <a:gd name="connsiteX2" fmla="*/ 1215 w 192068"/>
                  <a:gd name="connsiteY2" fmla="*/ 164069 h 236800"/>
                  <a:gd name="connsiteX3" fmla="*/ 5695 w 192068"/>
                  <a:gd name="connsiteY3" fmla="*/ 165002 h 236800"/>
                  <a:gd name="connsiteX4" fmla="*/ 1215 w 192068"/>
                  <a:gd name="connsiteY4" fmla="*/ 164069 h 236800"/>
                  <a:gd name="connsiteX5" fmla="*/ 34517 w 192068"/>
                  <a:gd name="connsiteY5" fmla="*/ 114344 h 236800"/>
                  <a:gd name="connsiteX6" fmla="*/ 42966 w 192068"/>
                  <a:gd name="connsiteY6" fmla="*/ 104468 h 236800"/>
                  <a:gd name="connsiteX7" fmla="*/ 52092 w 192068"/>
                  <a:gd name="connsiteY7" fmla="*/ 88558 h 236800"/>
                  <a:gd name="connsiteX8" fmla="*/ 57359 w 192068"/>
                  <a:gd name="connsiteY8" fmla="*/ 75683 h 236800"/>
                  <a:gd name="connsiteX9" fmla="*/ 64985 w 192068"/>
                  <a:gd name="connsiteY9" fmla="*/ 58913 h 236800"/>
                  <a:gd name="connsiteX10" fmla="*/ 67253 w 192068"/>
                  <a:gd name="connsiteY10" fmla="*/ 48818 h 236800"/>
                  <a:gd name="connsiteX11" fmla="*/ 68405 w 192068"/>
                  <a:gd name="connsiteY11" fmla="*/ 38686 h 236800"/>
                  <a:gd name="connsiteX12" fmla="*/ 75976 w 192068"/>
                  <a:gd name="connsiteY12" fmla="*/ 23489 h 236800"/>
                  <a:gd name="connsiteX13" fmla="*/ 84096 w 192068"/>
                  <a:gd name="connsiteY13" fmla="*/ 15223 h 236800"/>
                  <a:gd name="connsiteX14" fmla="*/ 91997 w 192068"/>
                  <a:gd name="connsiteY14" fmla="*/ 6335 h 236800"/>
                  <a:gd name="connsiteX15" fmla="*/ 93423 w 192068"/>
                  <a:gd name="connsiteY15" fmla="*/ 2952 h 236800"/>
                  <a:gd name="connsiteX16" fmla="*/ 97574 w 192068"/>
                  <a:gd name="connsiteY16" fmla="*/ 7 h 236800"/>
                  <a:gd name="connsiteX17" fmla="*/ 101872 w 192068"/>
                  <a:gd name="connsiteY17" fmla="*/ 2732 h 236800"/>
                  <a:gd name="connsiteX18" fmla="*/ 187021 w 192068"/>
                  <a:gd name="connsiteY18" fmla="*/ 33218 h 236800"/>
                  <a:gd name="connsiteX19" fmla="*/ 190935 w 192068"/>
                  <a:gd name="connsiteY19" fmla="*/ 34754 h 236800"/>
                  <a:gd name="connsiteX20" fmla="*/ 191940 w 192068"/>
                  <a:gd name="connsiteY20" fmla="*/ 38851 h 236800"/>
                  <a:gd name="connsiteX21" fmla="*/ 187551 w 192068"/>
                  <a:gd name="connsiteY21" fmla="*/ 38320 h 236800"/>
                  <a:gd name="connsiteX22" fmla="*/ 187551 w 192068"/>
                  <a:gd name="connsiteY22" fmla="*/ 38339 h 236800"/>
                  <a:gd name="connsiteX23" fmla="*/ 191812 w 192068"/>
                  <a:gd name="connsiteY23" fmla="*/ 39326 h 236800"/>
                  <a:gd name="connsiteX24" fmla="*/ 190276 w 192068"/>
                  <a:gd name="connsiteY24" fmla="*/ 74933 h 236800"/>
                  <a:gd name="connsiteX25" fmla="*/ 190679 w 192068"/>
                  <a:gd name="connsiteY25" fmla="*/ 89564 h 236800"/>
                  <a:gd name="connsiteX26" fmla="*/ 190477 w 192068"/>
                  <a:gd name="connsiteY26" fmla="*/ 90898 h 236800"/>
                  <a:gd name="connsiteX27" fmla="*/ 174274 w 192068"/>
                  <a:gd name="connsiteY27" fmla="*/ 118879 h 236800"/>
                  <a:gd name="connsiteX28" fmla="*/ 164070 w 192068"/>
                  <a:gd name="connsiteY28" fmla="*/ 146677 h 236800"/>
                  <a:gd name="connsiteX29" fmla="*/ 162844 w 192068"/>
                  <a:gd name="connsiteY29" fmla="*/ 152364 h 236800"/>
                  <a:gd name="connsiteX30" fmla="*/ 159607 w 192068"/>
                  <a:gd name="connsiteY30" fmla="*/ 157156 h 236800"/>
                  <a:gd name="connsiteX31" fmla="*/ 139582 w 192068"/>
                  <a:gd name="connsiteY31" fmla="*/ 204247 h 236800"/>
                  <a:gd name="connsiteX32" fmla="*/ 133236 w 192068"/>
                  <a:gd name="connsiteY32" fmla="*/ 220689 h 236800"/>
                  <a:gd name="connsiteX33" fmla="*/ 72282 w 192068"/>
                  <a:gd name="connsiteY33" fmla="*/ 236800 h 236800"/>
                  <a:gd name="connsiteX34" fmla="*/ 71130 w 192068"/>
                  <a:gd name="connsiteY34" fmla="*/ 236764 h 236800"/>
                  <a:gd name="connsiteX35" fmla="*/ 97849 w 192068"/>
                  <a:gd name="connsiteY35" fmla="*/ 14272 h 236800"/>
                  <a:gd name="connsiteX36" fmla="*/ 90076 w 192068"/>
                  <a:gd name="connsiteY36" fmla="*/ 22117 h 236800"/>
                  <a:gd name="connsiteX37" fmla="*/ 83401 w 192068"/>
                  <a:gd name="connsiteY37" fmla="*/ 28811 h 236800"/>
                  <a:gd name="connsiteX38" fmla="*/ 77202 w 192068"/>
                  <a:gd name="connsiteY38" fmla="*/ 41210 h 236800"/>
                  <a:gd name="connsiteX39" fmla="*/ 76415 w 192068"/>
                  <a:gd name="connsiteY39" fmla="*/ 49037 h 236800"/>
                  <a:gd name="connsiteX40" fmla="*/ 71295 w 192068"/>
                  <a:gd name="connsiteY40" fmla="*/ 65515 h 236800"/>
                  <a:gd name="connsiteX41" fmla="*/ 66503 w 192068"/>
                  <a:gd name="connsiteY41" fmla="*/ 76195 h 236800"/>
                  <a:gd name="connsiteX42" fmla="*/ 58859 w 192068"/>
                  <a:gd name="connsiteY42" fmla="*/ 94703 h 236800"/>
                  <a:gd name="connsiteX43" fmla="*/ 51708 w 192068"/>
                  <a:gd name="connsiteY43" fmla="*/ 107138 h 236800"/>
                  <a:gd name="connsiteX44" fmla="*/ 38248 w 192068"/>
                  <a:gd name="connsiteY44" fmla="*/ 122646 h 236800"/>
                  <a:gd name="connsiteX45" fmla="*/ 10158 w 192068"/>
                  <a:gd name="connsiteY45" fmla="*/ 165898 h 236800"/>
                  <a:gd name="connsiteX46" fmla="*/ 10158 w 192068"/>
                  <a:gd name="connsiteY46" fmla="*/ 165898 h 236800"/>
                  <a:gd name="connsiteX47" fmla="*/ 24331 w 192068"/>
                  <a:gd name="connsiteY47" fmla="*/ 208856 h 236800"/>
                  <a:gd name="connsiteX48" fmla="*/ 72172 w 192068"/>
                  <a:gd name="connsiteY48" fmla="*/ 227583 h 236800"/>
                  <a:gd name="connsiteX49" fmla="*/ 126652 w 192068"/>
                  <a:gd name="connsiteY49" fmla="*/ 214306 h 236800"/>
                  <a:gd name="connsiteX50" fmla="*/ 130475 w 192068"/>
                  <a:gd name="connsiteY50" fmla="*/ 204467 h 236800"/>
                  <a:gd name="connsiteX51" fmla="*/ 152694 w 192068"/>
                  <a:gd name="connsiteY51" fmla="*/ 151139 h 236800"/>
                  <a:gd name="connsiteX52" fmla="*/ 154450 w 192068"/>
                  <a:gd name="connsiteY52" fmla="*/ 148725 h 236800"/>
                  <a:gd name="connsiteX53" fmla="*/ 154980 w 192068"/>
                  <a:gd name="connsiteY53" fmla="*/ 145927 h 236800"/>
                  <a:gd name="connsiteX54" fmla="*/ 167526 w 192068"/>
                  <a:gd name="connsiteY54" fmla="*/ 112680 h 236800"/>
                  <a:gd name="connsiteX55" fmla="*/ 181571 w 192068"/>
                  <a:gd name="connsiteY55" fmla="*/ 88777 h 236800"/>
                  <a:gd name="connsiteX56" fmla="*/ 181169 w 192068"/>
                  <a:gd name="connsiteY56" fmla="*/ 75244 h 236800"/>
                  <a:gd name="connsiteX57" fmla="*/ 181882 w 192068"/>
                  <a:gd name="connsiteY57" fmla="*/ 42783 h 236800"/>
                  <a:gd name="connsiteX58" fmla="*/ 97849 w 192068"/>
                  <a:gd name="connsiteY58" fmla="*/ 14272 h 23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92068" h="236800">
                    <a:moveTo>
                      <a:pt x="71130" y="236764"/>
                    </a:moveTo>
                    <a:cubicBezTo>
                      <a:pt x="51233" y="236764"/>
                      <a:pt x="31920" y="229028"/>
                      <a:pt x="17967" y="215440"/>
                    </a:cubicBezTo>
                    <a:cubicBezTo>
                      <a:pt x="3044" y="200901"/>
                      <a:pt x="-2754" y="183143"/>
                      <a:pt x="1215" y="164069"/>
                    </a:cubicBezTo>
                    <a:lnTo>
                      <a:pt x="5695" y="165002"/>
                    </a:lnTo>
                    <a:lnTo>
                      <a:pt x="1215" y="164069"/>
                    </a:lnTo>
                    <a:cubicBezTo>
                      <a:pt x="3611" y="152529"/>
                      <a:pt x="11676" y="124567"/>
                      <a:pt x="34517" y="114344"/>
                    </a:cubicBezTo>
                    <a:cubicBezTo>
                      <a:pt x="38504" y="112570"/>
                      <a:pt x="41577" y="108967"/>
                      <a:pt x="42966" y="104468"/>
                    </a:cubicBezTo>
                    <a:cubicBezTo>
                      <a:pt x="44795" y="98580"/>
                      <a:pt x="47941" y="93093"/>
                      <a:pt x="52092" y="88558"/>
                    </a:cubicBezTo>
                    <a:cubicBezTo>
                      <a:pt x="55183" y="85174"/>
                      <a:pt x="57066" y="80602"/>
                      <a:pt x="57359" y="75683"/>
                    </a:cubicBezTo>
                    <a:cubicBezTo>
                      <a:pt x="57743" y="69264"/>
                      <a:pt x="60523" y="63137"/>
                      <a:pt x="64985" y="58913"/>
                    </a:cubicBezTo>
                    <a:cubicBezTo>
                      <a:pt x="67033" y="56974"/>
                      <a:pt x="67143" y="53189"/>
                      <a:pt x="67253" y="48818"/>
                    </a:cubicBezTo>
                    <a:cubicBezTo>
                      <a:pt x="67344" y="45489"/>
                      <a:pt x="67436" y="42051"/>
                      <a:pt x="68405" y="38686"/>
                    </a:cubicBezTo>
                    <a:cubicBezTo>
                      <a:pt x="69941" y="33438"/>
                      <a:pt x="72483" y="28317"/>
                      <a:pt x="75976" y="23489"/>
                    </a:cubicBezTo>
                    <a:cubicBezTo>
                      <a:pt x="78445" y="20087"/>
                      <a:pt x="81316" y="17619"/>
                      <a:pt x="84096" y="15223"/>
                    </a:cubicBezTo>
                    <a:cubicBezTo>
                      <a:pt x="87388" y="12388"/>
                      <a:pt x="90241" y="9937"/>
                      <a:pt x="91997" y="6335"/>
                    </a:cubicBezTo>
                    <a:cubicBezTo>
                      <a:pt x="92527" y="5256"/>
                      <a:pt x="92984" y="4104"/>
                      <a:pt x="93423" y="2952"/>
                    </a:cubicBezTo>
                    <a:cubicBezTo>
                      <a:pt x="94081" y="1214"/>
                      <a:pt x="95727" y="44"/>
                      <a:pt x="97574" y="7"/>
                    </a:cubicBezTo>
                    <a:cubicBezTo>
                      <a:pt x="99586" y="-103"/>
                      <a:pt x="101141" y="1050"/>
                      <a:pt x="101872" y="2732"/>
                    </a:cubicBezTo>
                    <a:cubicBezTo>
                      <a:pt x="117289" y="37772"/>
                      <a:pt x="170946" y="34937"/>
                      <a:pt x="187021" y="33218"/>
                    </a:cubicBezTo>
                    <a:cubicBezTo>
                      <a:pt x="188484" y="33072"/>
                      <a:pt x="189965" y="33639"/>
                      <a:pt x="190935" y="34754"/>
                    </a:cubicBezTo>
                    <a:cubicBezTo>
                      <a:pt x="191922" y="35870"/>
                      <a:pt x="192288" y="37406"/>
                      <a:pt x="191940" y="38851"/>
                    </a:cubicBezTo>
                    <a:lnTo>
                      <a:pt x="187551" y="38320"/>
                    </a:lnTo>
                    <a:lnTo>
                      <a:pt x="187551" y="38339"/>
                    </a:lnTo>
                    <a:lnTo>
                      <a:pt x="191812" y="39326"/>
                    </a:lnTo>
                    <a:cubicBezTo>
                      <a:pt x="189252" y="50372"/>
                      <a:pt x="189764" y="62863"/>
                      <a:pt x="190276" y="74933"/>
                    </a:cubicBezTo>
                    <a:cubicBezTo>
                      <a:pt x="190477" y="79889"/>
                      <a:pt x="190679" y="84809"/>
                      <a:pt x="190679" y="89564"/>
                    </a:cubicBezTo>
                    <a:cubicBezTo>
                      <a:pt x="190679" y="90021"/>
                      <a:pt x="190605" y="90460"/>
                      <a:pt x="190477" y="90898"/>
                    </a:cubicBezTo>
                    <a:cubicBezTo>
                      <a:pt x="190295" y="91520"/>
                      <a:pt x="185704" y="106224"/>
                      <a:pt x="174274" y="118879"/>
                    </a:cubicBezTo>
                    <a:cubicBezTo>
                      <a:pt x="168934" y="124786"/>
                      <a:pt x="165514" y="134131"/>
                      <a:pt x="164070" y="146677"/>
                    </a:cubicBezTo>
                    <a:cubicBezTo>
                      <a:pt x="163850" y="148634"/>
                      <a:pt x="163649" y="150481"/>
                      <a:pt x="162844" y="152364"/>
                    </a:cubicBezTo>
                    <a:cubicBezTo>
                      <a:pt x="161985" y="154395"/>
                      <a:pt x="160668" y="155931"/>
                      <a:pt x="159607" y="157156"/>
                    </a:cubicBezTo>
                    <a:cubicBezTo>
                      <a:pt x="147153" y="171658"/>
                      <a:pt x="138978" y="185210"/>
                      <a:pt x="139582" y="204247"/>
                    </a:cubicBezTo>
                    <a:cubicBezTo>
                      <a:pt x="139783" y="210520"/>
                      <a:pt x="137643" y="216062"/>
                      <a:pt x="133236" y="220689"/>
                    </a:cubicBezTo>
                    <a:cubicBezTo>
                      <a:pt x="121111" y="233399"/>
                      <a:pt x="93405" y="236471"/>
                      <a:pt x="72282" y="236800"/>
                    </a:cubicBezTo>
                    <a:cubicBezTo>
                      <a:pt x="71916" y="236764"/>
                      <a:pt x="71532" y="236764"/>
                      <a:pt x="71130" y="236764"/>
                    </a:cubicBezTo>
                    <a:close/>
                    <a:moveTo>
                      <a:pt x="97849" y="14272"/>
                    </a:moveTo>
                    <a:cubicBezTo>
                      <a:pt x="95544" y="17417"/>
                      <a:pt x="92783" y="19795"/>
                      <a:pt x="90076" y="22117"/>
                    </a:cubicBezTo>
                    <a:cubicBezTo>
                      <a:pt x="87589" y="24257"/>
                      <a:pt x="85230" y="26287"/>
                      <a:pt x="83401" y="28811"/>
                    </a:cubicBezTo>
                    <a:cubicBezTo>
                      <a:pt x="80512" y="32797"/>
                      <a:pt x="78427" y="36967"/>
                      <a:pt x="77202" y="41210"/>
                    </a:cubicBezTo>
                    <a:cubicBezTo>
                      <a:pt x="76543" y="43441"/>
                      <a:pt x="76488" y="46148"/>
                      <a:pt x="76415" y="49037"/>
                    </a:cubicBezTo>
                    <a:cubicBezTo>
                      <a:pt x="76269" y="54633"/>
                      <a:pt x="76104" y="60961"/>
                      <a:pt x="71295" y="65515"/>
                    </a:cubicBezTo>
                    <a:cubicBezTo>
                      <a:pt x="68496" y="68167"/>
                      <a:pt x="66759" y="72062"/>
                      <a:pt x="66503" y="76195"/>
                    </a:cubicBezTo>
                    <a:cubicBezTo>
                      <a:pt x="66082" y="83218"/>
                      <a:pt x="63358" y="89783"/>
                      <a:pt x="58859" y="94703"/>
                    </a:cubicBezTo>
                    <a:cubicBezTo>
                      <a:pt x="55603" y="98250"/>
                      <a:pt x="53135" y="102548"/>
                      <a:pt x="51708" y="107138"/>
                    </a:cubicBezTo>
                    <a:cubicBezTo>
                      <a:pt x="49532" y="114143"/>
                      <a:pt x="44631" y="119794"/>
                      <a:pt x="38248" y="122646"/>
                    </a:cubicBezTo>
                    <a:cubicBezTo>
                      <a:pt x="18717" y="131388"/>
                      <a:pt x="11822" y="157961"/>
                      <a:pt x="10158" y="165898"/>
                    </a:cubicBezTo>
                    <a:lnTo>
                      <a:pt x="10158" y="165898"/>
                    </a:lnTo>
                    <a:cubicBezTo>
                      <a:pt x="6811" y="181991"/>
                      <a:pt x="11584" y="196439"/>
                      <a:pt x="24331" y="208856"/>
                    </a:cubicBezTo>
                    <a:cubicBezTo>
                      <a:pt x="36840" y="221036"/>
                      <a:pt x="54378" y="228004"/>
                      <a:pt x="72172" y="227583"/>
                    </a:cubicBezTo>
                    <a:cubicBezTo>
                      <a:pt x="99550" y="227162"/>
                      <a:pt x="118880" y="222444"/>
                      <a:pt x="126652" y="214306"/>
                    </a:cubicBezTo>
                    <a:cubicBezTo>
                      <a:pt x="129341" y="211490"/>
                      <a:pt x="130603" y="208271"/>
                      <a:pt x="130475" y="204467"/>
                    </a:cubicBezTo>
                    <a:cubicBezTo>
                      <a:pt x="129725" y="181205"/>
                      <a:pt x="140716" y="165075"/>
                      <a:pt x="152694" y="151139"/>
                    </a:cubicBezTo>
                    <a:cubicBezTo>
                      <a:pt x="153408" y="150298"/>
                      <a:pt x="154157" y="149438"/>
                      <a:pt x="154450" y="148725"/>
                    </a:cubicBezTo>
                    <a:cubicBezTo>
                      <a:pt x="154743" y="148048"/>
                      <a:pt x="154852" y="147006"/>
                      <a:pt x="154980" y="145927"/>
                    </a:cubicBezTo>
                    <a:cubicBezTo>
                      <a:pt x="156681" y="131095"/>
                      <a:pt x="160887" y="120031"/>
                      <a:pt x="167526" y="112680"/>
                    </a:cubicBezTo>
                    <a:cubicBezTo>
                      <a:pt x="176359" y="102896"/>
                      <a:pt x="180620" y="91502"/>
                      <a:pt x="181571" y="88777"/>
                    </a:cubicBezTo>
                    <a:cubicBezTo>
                      <a:pt x="181553" y="84370"/>
                      <a:pt x="181370" y="79834"/>
                      <a:pt x="181169" y="75244"/>
                    </a:cubicBezTo>
                    <a:cubicBezTo>
                      <a:pt x="180712" y="64472"/>
                      <a:pt x="180254" y="53390"/>
                      <a:pt x="181882" y="42783"/>
                    </a:cubicBezTo>
                    <a:cubicBezTo>
                      <a:pt x="161162" y="44191"/>
                      <a:pt x="117216" y="43350"/>
                      <a:pt x="97849" y="142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1" name="Graphic 4">
              <a:extLst>
                <a:ext uri="{FF2B5EF4-FFF2-40B4-BE49-F238E27FC236}">
                  <a16:creationId xmlns:a16="http://schemas.microsoft.com/office/drawing/2014/main" id="{528A9392-F123-C844-50DD-7BDDC32A28B2}"/>
                </a:ext>
              </a:extLst>
            </p:cNvPr>
            <p:cNvGrpSpPr/>
            <p:nvPr/>
          </p:nvGrpSpPr>
          <p:grpSpPr>
            <a:xfrm>
              <a:off x="1905044" y="1518154"/>
              <a:ext cx="194808" cy="249764"/>
              <a:chOff x="1905044" y="1518154"/>
              <a:chExt cx="194808" cy="249764"/>
            </a:xfrm>
          </p:grpSpPr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E812DE83-B37F-FDB9-0474-91327EFC65D8}"/>
                  </a:ext>
                </a:extLst>
              </p:cNvPr>
              <p:cNvSpPr/>
              <p:nvPr/>
            </p:nvSpPr>
            <p:spPr>
              <a:xfrm>
                <a:off x="1909657" y="1522762"/>
                <a:ext cx="185647" cy="240549"/>
              </a:xfrm>
              <a:custGeom>
                <a:avLst/>
                <a:gdLst>
                  <a:gd name="connsiteX0" fmla="*/ 23902 w 185647"/>
                  <a:gd name="connsiteY0" fmla="*/ 195815 h 240549"/>
                  <a:gd name="connsiteX1" fmla="*/ 31455 w 185647"/>
                  <a:gd name="connsiteY1" fmla="*/ 185720 h 240549"/>
                  <a:gd name="connsiteX2" fmla="*/ 11320 w 185647"/>
                  <a:gd name="connsiteY2" fmla="*/ 175625 h 240549"/>
                  <a:gd name="connsiteX3" fmla="*/ 69202 w 185647"/>
                  <a:gd name="connsiteY3" fmla="*/ 120103 h 240549"/>
                  <a:gd name="connsiteX4" fmla="*/ 69202 w 185647"/>
                  <a:gd name="connsiteY4" fmla="*/ 99913 h 240549"/>
                  <a:gd name="connsiteX5" fmla="*/ 68452 w 185647"/>
                  <a:gd name="connsiteY5" fmla="*/ 865 h 240549"/>
                  <a:gd name="connsiteX6" fmla="*/ 114227 w 185647"/>
                  <a:gd name="connsiteY6" fmla="*/ 5821 h 240549"/>
                  <a:gd name="connsiteX7" fmla="*/ 114300 w 185647"/>
                  <a:gd name="connsiteY7" fmla="*/ 5492 h 240549"/>
                  <a:gd name="connsiteX8" fmla="*/ 177430 w 185647"/>
                  <a:gd name="connsiteY8" fmla="*/ 168054 h 240549"/>
                  <a:gd name="connsiteX9" fmla="*/ 184983 w 185647"/>
                  <a:gd name="connsiteY9" fmla="*/ 193292 h 240549"/>
                  <a:gd name="connsiteX10" fmla="*/ 182459 w 185647"/>
                  <a:gd name="connsiteY10" fmla="*/ 203752 h 240549"/>
                  <a:gd name="connsiteX11" fmla="*/ 182715 w 185647"/>
                  <a:gd name="connsiteY11" fmla="*/ 200479 h 240549"/>
                  <a:gd name="connsiteX12" fmla="*/ 166403 w 185647"/>
                  <a:gd name="connsiteY12" fmla="*/ 215786 h 240549"/>
                  <a:gd name="connsiteX13" fmla="*/ 137306 w 185647"/>
                  <a:gd name="connsiteY13" fmla="*/ 218493 h 240549"/>
                  <a:gd name="connsiteX14" fmla="*/ 118927 w 185647"/>
                  <a:gd name="connsiteY14" fmla="*/ 223814 h 240549"/>
                  <a:gd name="connsiteX15" fmla="*/ 103346 w 185647"/>
                  <a:gd name="connsiteY15" fmla="*/ 226704 h 240549"/>
                  <a:gd name="connsiteX16" fmla="*/ 63130 w 185647"/>
                  <a:gd name="connsiteY16" fmla="*/ 234366 h 240549"/>
                  <a:gd name="connsiteX17" fmla="*/ 0 w 185647"/>
                  <a:gd name="connsiteY17" fmla="*/ 218931 h 240549"/>
                  <a:gd name="connsiteX18" fmla="*/ 23902 w 185647"/>
                  <a:gd name="connsiteY18" fmla="*/ 195815 h 240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5647" h="240549">
                    <a:moveTo>
                      <a:pt x="23902" y="195815"/>
                    </a:moveTo>
                    <a:cubicBezTo>
                      <a:pt x="26426" y="195815"/>
                      <a:pt x="33961" y="190768"/>
                      <a:pt x="31455" y="185720"/>
                    </a:cubicBezTo>
                    <a:cubicBezTo>
                      <a:pt x="23902" y="183197"/>
                      <a:pt x="11320" y="178149"/>
                      <a:pt x="11320" y="175625"/>
                    </a:cubicBezTo>
                    <a:cubicBezTo>
                      <a:pt x="1262" y="137769"/>
                      <a:pt x="46561" y="140293"/>
                      <a:pt x="69202" y="120103"/>
                    </a:cubicBezTo>
                    <a:cubicBezTo>
                      <a:pt x="76755" y="112532"/>
                      <a:pt x="74231" y="102437"/>
                      <a:pt x="69202" y="99913"/>
                    </a:cubicBezTo>
                    <a:cubicBezTo>
                      <a:pt x="43909" y="67617"/>
                      <a:pt x="41752" y="26907"/>
                      <a:pt x="68452" y="865"/>
                    </a:cubicBezTo>
                    <a:cubicBezTo>
                      <a:pt x="83320" y="-726"/>
                      <a:pt x="101297" y="-671"/>
                      <a:pt x="114227" y="5821"/>
                    </a:cubicBezTo>
                    <a:cubicBezTo>
                      <a:pt x="114245" y="5712"/>
                      <a:pt x="114282" y="5602"/>
                      <a:pt x="114300" y="5492"/>
                    </a:cubicBezTo>
                    <a:cubicBezTo>
                      <a:pt x="112709" y="68439"/>
                      <a:pt x="123901" y="124145"/>
                      <a:pt x="177430" y="168054"/>
                    </a:cubicBezTo>
                    <a:cubicBezTo>
                      <a:pt x="182459" y="175625"/>
                      <a:pt x="187489" y="185720"/>
                      <a:pt x="184983" y="193292"/>
                    </a:cubicBezTo>
                    <a:cubicBezTo>
                      <a:pt x="184380" y="196894"/>
                      <a:pt x="183483" y="200333"/>
                      <a:pt x="182459" y="203752"/>
                    </a:cubicBezTo>
                    <a:cubicBezTo>
                      <a:pt x="182587" y="201686"/>
                      <a:pt x="182715" y="200479"/>
                      <a:pt x="182715" y="200479"/>
                    </a:cubicBezTo>
                    <a:cubicBezTo>
                      <a:pt x="182715" y="200479"/>
                      <a:pt x="171852" y="203752"/>
                      <a:pt x="166403" y="215786"/>
                    </a:cubicBezTo>
                    <a:cubicBezTo>
                      <a:pt x="161812" y="225954"/>
                      <a:pt x="146085" y="216426"/>
                      <a:pt x="137306" y="218493"/>
                    </a:cubicBezTo>
                    <a:cubicBezTo>
                      <a:pt x="131125" y="219956"/>
                      <a:pt x="125090" y="222242"/>
                      <a:pt x="118927" y="223814"/>
                    </a:cubicBezTo>
                    <a:cubicBezTo>
                      <a:pt x="116202" y="224509"/>
                      <a:pt x="105083" y="224966"/>
                      <a:pt x="103346" y="226704"/>
                    </a:cubicBezTo>
                    <a:cubicBezTo>
                      <a:pt x="103346" y="226704"/>
                      <a:pt x="78346" y="251850"/>
                      <a:pt x="63130" y="234366"/>
                    </a:cubicBezTo>
                    <a:cubicBezTo>
                      <a:pt x="63130" y="234366"/>
                      <a:pt x="29078" y="234348"/>
                      <a:pt x="0" y="218931"/>
                    </a:cubicBezTo>
                    <a:cubicBezTo>
                      <a:pt x="1445" y="205161"/>
                      <a:pt x="4133" y="195815"/>
                      <a:pt x="23902" y="1958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D888C1C0-DAAC-ADE3-265C-1AC3560253AC}"/>
                  </a:ext>
                </a:extLst>
              </p:cNvPr>
              <p:cNvSpPr/>
              <p:nvPr/>
            </p:nvSpPr>
            <p:spPr>
              <a:xfrm>
                <a:off x="1905044" y="1518154"/>
                <a:ext cx="194808" cy="249764"/>
              </a:xfrm>
              <a:custGeom>
                <a:avLst/>
                <a:gdLst>
                  <a:gd name="connsiteX0" fmla="*/ 80855 w 194808"/>
                  <a:gd name="connsiteY0" fmla="*/ 249764 h 249764"/>
                  <a:gd name="connsiteX1" fmla="*/ 80087 w 194808"/>
                  <a:gd name="connsiteY1" fmla="*/ 249746 h 249764"/>
                  <a:gd name="connsiteX2" fmla="*/ 65713 w 194808"/>
                  <a:gd name="connsiteY2" fmla="*/ 243528 h 249764"/>
                  <a:gd name="connsiteX3" fmla="*/ 2436 w 194808"/>
                  <a:gd name="connsiteY3" fmla="*/ 227599 h 249764"/>
                  <a:gd name="connsiteX4" fmla="*/ 22 w 194808"/>
                  <a:gd name="connsiteY4" fmla="*/ 223082 h 249764"/>
                  <a:gd name="connsiteX5" fmla="*/ 28222 w 194808"/>
                  <a:gd name="connsiteY5" fmla="*/ 195851 h 249764"/>
                  <a:gd name="connsiteX6" fmla="*/ 31368 w 194808"/>
                  <a:gd name="connsiteY6" fmla="*/ 193565 h 249764"/>
                  <a:gd name="connsiteX7" fmla="*/ 11343 w 194808"/>
                  <a:gd name="connsiteY7" fmla="*/ 180873 h 249764"/>
                  <a:gd name="connsiteX8" fmla="*/ 44462 w 194808"/>
                  <a:gd name="connsiteY8" fmla="*/ 135537 h 249764"/>
                  <a:gd name="connsiteX9" fmla="*/ 70742 w 194808"/>
                  <a:gd name="connsiteY9" fmla="*/ 121273 h 249764"/>
                  <a:gd name="connsiteX10" fmla="*/ 73869 w 194808"/>
                  <a:gd name="connsiteY10" fmla="*/ 112403 h 249764"/>
                  <a:gd name="connsiteX11" fmla="*/ 71748 w 194808"/>
                  <a:gd name="connsiteY11" fmla="*/ 108581 h 249764"/>
                  <a:gd name="connsiteX12" fmla="*/ 70193 w 194808"/>
                  <a:gd name="connsiteY12" fmla="*/ 107319 h 249764"/>
                  <a:gd name="connsiteX13" fmla="*/ 69846 w 194808"/>
                  <a:gd name="connsiteY13" fmla="*/ 2181 h 249764"/>
                  <a:gd name="connsiteX14" fmla="*/ 72553 w 194808"/>
                  <a:gd name="connsiteY14" fmla="*/ 901 h 249764"/>
                  <a:gd name="connsiteX15" fmla="*/ 119681 w 194808"/>
                  <a:gd name="connsiteY15" fmla="*/ 5748 h 249764"/>
                  <a:gd name="connsiteX16" fmla="*/ 123466 w 194808"/>
                  <a:gd name="connsiteY16" fmla="*/ 10192 h 249764"/>
                  <a:gd name="connsiteX17" fmla="*/ 184914 w 194808"/>
                  <a:gd name="connsiteY17" fmla="*/ 169114 h 249764"/>
                  <a:gd name="connsiteX18" fmla="*/ 185828 w 194808"/>
                  <a:gd name="connsiteY18" fmla="*/ 170120 h 249764"/>
                  <a:gd name="connsiteX19" fmla="*/ 194021 w 194808"/>
                  <a:gd name="connsiteY19" fmla="*/ 198978 h 249764"/>
                  <a:gd name="connsiteX20" fmla="*/ 191425 w 194808"/>
                  <a:gd name="connsiteY20" fmla="*/ 209677 h 249764"/>
                  <a:gd name="connsiteX21" fmla="*/ 186231 w 194808"/>
                  <a:gd name="connsiteY21" fmla="*/ 212859 h 249764"/>
                  <a:gd name="connsiteX22" fmla="*/ 184036 w 194808"/>
                  <a:gd name="connsiteY22" fmla="*/ 211798 h 249764"/>
                  <a:gd name="connsiteX23" fmla="*/ 175148 w 194808"/>
                  <a:gd name="connsiteY23" fmla="*/ 222277 h 249764"/>
                  <a:gd name="connsiteX24" fmla="*/ 152654 w 194808"/>
                  <a:gd name="connsiteY24" fmla="*/ 228459 h 249764"/>
                  <a:gd name="connsiteX25" fmla="*/ 142943 w 194808"/>
                  <a:gd name="connsiteY25" fmla="*/ 227544 h 249764"/>
                  <a:gd name="connsiteX26" fmla="*/ 133488 w 194808"/>
                  <a:gd name="connsiteY26" fmla="*/ 230269 h 249764"/>
                  <a:gd name="connsiteX27" fmla="*/ 124637 w 194808"/>
                  <a:gd name="connsiteY27" fmla="*/ 232848 h 249764"/>
                  <a:gd name="connsiteX28" fmla="*/ 119132 w 194808"/>
                  <a:gd name="connsiteY28" fmla="*/ 233634 h 249764"/>
                  <a:gd name="connsiteX29" fmla="*/ 110774 w 194808"/>
                  <a:gd name="connsiteY29" fmla="*/ 234933 h 249764"/>
                  <a:gd name="connsiteX30" fmla="*/ 80855 w 194808"/>
                  <a:gd name="connsiteY30" fmla="*/ 249764 h 249764"/>
                  <a:gd name="connsiteX31" fmla="*/ 9496 w 194808"/>
                  <a:gd name="connsiteY31" fmla="*/ 220942 h 249764"/>
                  <a:gd name="connsiteX32" fmla="*/ 67725 w 194808"/>
                  <a:gd name="connsiteY32" fmla="*/ 234421 h 249764"/>
                  <a:gd name="connsiteX33" fmla="*/ 71163 w 194808"/>
                  <a:gd name="connsiteY33" fmla="*/ 235993 h 249764"/>
                  <a:gd name="connsiteX34" fmla="*/ 80380 w 194808"/>
                  <a:gd name="connsiteY34" fmla="*/ 240602 h 249764"/>
                  <a:gd name="connsiteX35" fmla="*/ 104685 w 194808"/>
                  <a:gd name="connsiteY35" fmla="*/ 228111 h 249764"/>
                  <a:gd name="connsiteX36" fmla="*/ 118108 w 194808"/>
                  <a:gd name="connsiteY36" fmla="*/ 224563 h 249764"/>
                  <a:gd name="connsiteX37" fmla="*/ 122369 w 194808"/>
                  <a:gd name="connsiteY37" fmla="*/ 223996 h 249764"/>
                  <a:gd name="connsiteX38" fmla="*/ 130745 w 194808"/>
                  <a:gd name="connsiteY38" fmla="*/ 221546 h 249764"/>
                  <a:gd name="connsiteX39" fmla="*/ 140822 w 194808"/>
                  <a:gd name="connsiteY39" fmla="*/ 218656 h 249764"/>
                  <a:gd name="connsiteX40" fmla="*/ 154391 w 194808"/>
                  <a:gd name="connsiteY40" fmla="*/ 219479 h 249764"/>
                  <a:gd name="connsiteX41" fmla="*/ 166809 w 194808"/>
                  <a:gd name="connsiteY41" fmla="*/ 218510 h 249764"/>
                  <a:gd name="connsiteX42" fmla="*/ 184183 w 194808"/>
                  <a:gd name="connsiteY42" fmla="*/ 201374 h 249764"/>
                  <a:gd name="connsiteX43" fmla="*/ 185042 w 194808"/>
                  <a:gd name="connsiteY43" fmla="*/ 197150 h 249764"/>
                  <a:gd name="connsiteX44" fmla="*/ 185207 w 194808"/>
                  <a:gd name="connsiteY44" fmla="*/ 196455 h 249764"/>
                  <a:gd name="connsiteX45" fmla="*/ 178550 w 194808"/>
                  <a:gd name="connsiteY45" fmla="*/ 175753 h 249764"/>
                  <a:gd name="connsiteX46" fmla="*/ 114213 w 194808"/>
                  <a:gd name="connsiteY46" fmla="*/ 13355 h 249764"/>
                  <a:gd name="connsiteX47" fmla="*/ 75095 w 194808"/>
                  <a:gd name="connsiteY47" fmla="*/ 9826 h 249764"/>
                  <a:gd name="connsiteX48" fmla="*/ 76832 w 194808"/>
                  <a:gd name="connsiteY48" fmla="*/ 100991 h 249764"/>
                  <a:gd name="connsiteX49" fmla="*/ 82867 w 194808"/>
                  <a:gd name="connsiteY49" fmla="*/ 110940 h 249764"/>
                  <a:gd name="connsiteX50" fmla="*/ 76997 w 194808"/>
                  <a:gd name="connsiteY50" fmla="*/ 127911 h 249764"/>
                  <a:gd name="connsiteX51" fmla="*/ 47937 w 194808"/>
                  <a:gd name="connsiteY51" fmla="*/ 143968 h 249764"/>
                  <a:gd name="connsiteX52" fmla="*/ 20139 w 194808"/>
                  <a:gd name="connsiteY52" fmla="*/ 178459 h 249764"/>
                  <a:gd name="connsiteX53" fmla="*/ 37458 w 194808"/>
                  <a:gd name="connsiteY53" fmla="*/ 185957 h 249764"/>
                  <a:gd name="connsiteX54" fmla="*/ 40110 w 194808"/>
                  <a:gd name="connsiteY54" fmla="*/ 188262 h 249764"/>
                  <a:gd name="connsiteX55" fmla="*/ 39451 w 194808"/>
                  <a:gd name="connsiteY55" fmla="*/ 197863 h 249764"/>
                  <a:gd name="connsiteX56" fmla="*/ 28460 w 194808"/>
                  <a:gd name="connsiteY56" fmla="*/ 204977 h 249764"/>
                  <a:gd name="connsiteX57" fmla="*/ 9496 w 194808"/>
                  <a:gd name="connsiteY57" fmla="*/ 220942 h 249764"/>
                  <a:gd name="connsiteX58" fmla="*/ 28131 w 194808"/>
                  <a:gd name="connsiteY58" fmla="*/ 195888 h 249764"/>
                  <a:gd name="connsiteX59" fmla="*/ 28131 w 194808"/>
                  <a:gd name="connsiteY59" fmla="*/ 195888 h 249764"/>
                  <a:gd name="connsiteX60" fmla="*/ 28131 w 194808"/>
                  <a:gd name="connsiteY60" fmla="*/ 195888 h 249764"/>
                  <a:gd name="connsiteX61" fmla="*/ 20505 w 194808"/>
                  <a:gd name="connsiteY61" fmla="*/ 180233 h 249764"/>
                  <a:gd name="connsiteX62" fmla="*/ 20505 w 194808"/>
                  <a:gd name="connsiteY62" fmla="*/ 180233 h 249764"/>
                  <a:gd name="connsiteX63" fmla="*/ 20505 w 194808"/>
                  <a:gd name="connsiteY63" fmla="*/ 180233 h 24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94808" h="249764">
                    <a:moveTo>
                      <a:pt x="80855" y="249764"/>
                    </a:moveTo>
                    <a:cubicBezTo>
                      <a:pt x="80599" y="249764"/>
                      <a:pt x="80343" y="249764"/>
                      <a:pt x="80087" y="249746"/>
                    </a:cubicBezTo>
                    <a:cubicBezTo>
                      <a:pt x="74564" y="249563"/>
                      <a:pt x="69736" y="247478"/>
                      <a:pt x="65713" y="243528"/>
                    </a:cubicBezTo>
                    <a:cubicBezTo>
                      <a:pt x="57812" y="243272"/>
                      <a:pt x="28460" y="241388"/>
                      <a:pt x="2436" y="227599"/>
                    </a:cubicBezTo>
                    <a:cubicBezTo>
                      <a:pt x="790" y="226721"/>
                      <a:pt x="-161" y="224929"/>
                      <a:pt x="22" y="223082"/>
                    </a:cubicBezTo>
                    <a:cubicBezTo>
                      <a:pt x="1540" y="208781"/>
                      <a:pt x="4850" y="195943"/>
                      <a:pt x="28222" y="195851"/>
                    </a:cubicBezTo>
                    <a:cubicBezTo>
                      <a:pt x="29192" y="195559"/>
                      <a:pt x="30582" y="194498"/>
                      <a:pt x="31368" y="193565"/>
                    </a:cubicBezTo>
                    <a:cubicBezTo>
                      <a:pt x="13117" y="187110"/>
                      <a:pt x="11489" y="183196"/>
                      <a:pt x="11343" y="180873"/>
                    </a:cubicBezTo>
                    <a:cubicBezTo>
                      <a:pt x="4046" y="152307"/>
                      <a:pt x="25516" y="143401"/>
                      <a:pt x="44462" y="135537"/>
                    </a:cubicBezTo>
                    <a:cubicBezTo>
                      <a:pt x="53917" y="131624"/>
                      <a:pt x="63701" y="127564"/>
                      <a:pt x="70742" y="121273"/>
                    </a:cubicBezTo>
                    <a:cubicBezTo>
                      <a:pt x="74272" y="117725"/>
                      <a:pt x="74107" y="113884"/>
                      <a:pt x="73869" y="112403"/>
                    </a:cubicBezTo>
                    <a:cubicBezTo>
                      <a:pt x="73540" y="110337"/>
                      <a:pt x="72534" y="108965"/>
                      <a:pt x="71748" y="108581"/>
                    </a:cubicBezTo>
                    <a:cubicBezTo>
                      <a:pt x="71144" y="108270"/>
                      <a:pt x="70614" y="107849"/>
                      <a:pt x="70193" y="107319"/>
                    </a:cubicBezTo>
                    <a:cubicBezTo>
                      <a:pt x="42615" y="72115"/>
                      <a:pt x="42469" y="28863"/>
                      <a:pt x="69846" y="2181"/>
                    </a:cubicBezTo>
                    <a:cubicBezTo>
                      <a:pt x="70577" y="1468"/>
                      <a:pt x="71528" y="1011"/>
                      <a:pt x="72553" y="901"/>
                    </a:cubicBezTo>
                    <a:cubicBezTo>
                      <a:pt x="92377" y="-1220"/>
                      <a:pt x="108214" y="407"/>
                      <a:pt x="119681" y="5748"/>
                    </a:cubicBezTo>
                    <a:cubicBezTo>
                      <a:pt x="121875" y="6132"/>
                      <a:pt x="123521" y="7942"/>
                      <a:pt x="123466" y="10192"/>
                    </a:cubicBezTo>
                    <a:cubicBezTo>
                      <a:pt x="122150" y="62751"/>
                      <a:pt x="128404" y="122736"/>
                      <a:pt x="184914" y="169114"/>
                    </a:cubicBezTo>
                    <a:cubicBezTo>
                      <a:pt x="185262" y="169407"/>
                      <a:pt x="185572" y="169736"/>
                      <a:pt x="185828" y="170120"/>
                    </a:cubicBezTo>
                    <a:cubicBezTo>
                      <a:pt x="193564" y="181770"/>
                      <a:pt x="196326" y="191480"/>
                      <a:pt x="194021" y="198978"/>
                    </a:cubicBezTo>
                    <a:cubicBezTo>
                      <a:pt x="193455" y="202270"/>
                      <a:pt x="192632" y="205672"/>
                      <a:pt x="191425" y="209677"/>
                    </a:cubicBezTo>
                    <a:cubicBezTo>
                      <a:pt x="190748" y="211908"/>
                      <a:pt x="188517" y="213280"/>
                      <a:pt x="186231" y="212859"/>
                    </a:cubicBezTo>
                    <a:cubicBezTo>
                      <a:pt x="185390" y="212713"/>
                      <a:pt x="184640" y="212329"/>
                      <a:pt x="184036" y="211798"/>
                    </a:cubicBezTo>
                    <a:cubicBezTo>
                      <a:pt x="181165" y="213700"/>
                      <a:pt x="177544" y="216992"/>
                      <a:pt x="175148" y="222277"/>
                    </a:cubicBezTo>
                    <a:cubicBezTo>
                      <a:pt x="170759" y="231988"/>
                      <a:pt x="160298" y="229940"/>
                      <a:pt x="152654" y="228459"/>
                    </a:cubicBezTo>
                    <a:cubicBezTo>
                      <a:pt x="148996" y="227745"/>
                      <a:pt x="145211" y="227014"/>
                      <a:pt x="142943" y="227544"/>
                    </a:cubicBezTo>
                    <a:cubicBezTo>
                      <a:pt x="139816" y="228294"/>
                      <a:pt x="136743" y="229245"/>
                      <a:pt x="133488" y="230269"/>
                    </a:cubicBezTo>
                    <a:cubicBezTo>
                      <a:pt x="130544" y="231184"/>
                      <a:pt x="127599" y="232098"/>
                      <a:pt x="124637" y="232848"/>
                    </a:cubicBezTo>
                    <a:cubicBezTo>
                      <a:pt x="123485" y="233140"/>
                      <a:pt x="121784" y="233342"/>
                      <a:pt x="119132" y="233634"/>
                    </a:cubicBezTo>
                    <a:cubicBezTo>
                      <a:pt x="116864" y="233890"/>
                      <a:pt x="112311" y="234402"/>
                      <a:pt x="110774" y="234933"/>
                    </a:cubicBezTo>
                    <a:cubicBezTo>
                      <a:pt x="108269" y="237383"/>
                      <a:pt x="94736" y="249764"/>
                      <a:pt x="80855" y="249764"/>
                    </a:cubicBezTo>
                    <a:close/>
                    <a:moveTo>
                      <a:pt x="9496" y="220942"/>
                    </a:moveTo>
                    <a:cubicBezTo>
                      <a:pt x="36562" y="234220"/>
                      <a:pt x="67414" y="234421"/>
                      <a:pt x="67725" y="234421"/>
                    </a:cubicBezTo>
                    <a:cubicBezTo>
                      <a:pt x="69041" y="234421"/>
                      <a:pt x="70303" y="235006"/>
                      <a:pt x="71163" y="235993"/>
                    </a:cubicBezTo>
                    <a:cubicBezTo>
                      <a:pt x="73760" y="238974"/>
                      <a:pt x="76777" y="240492"/>
                      <a:pt x="80380" y="240602"/>
                    </a:cubicBezTo>
                    <a:cubicBezTo>
                      <a:pt x="89780" y="240913"/>
                      <a:pt x="101137" y="231696"/>
                      <a:pt x="104685" y="228111"/>
                    </a:cubicBezTo>
                    <a:cubicBezTo>
                      <a:pt x="106751" y="226026"/>
                      <a:pt x="110372" y="225441"/>
                      <a:pt x="118108" y="224563"/>
                    </a:cubicBezTo>
                    <a:cubicBezTo>
                      <a:pt x="119736" y="224381"/>
                      <a:pt x="121766" y="224161"/>
                      <a:pt x="122369" y="223996"/>
                    </a:cubicBezTo>
                    <a:cubicBezTo>
                      <a:pt x="125185" y="223283"/>
                      <a:pt x="127965" y="222405"/>
                      <a:pt x="130745" y="221546"/>
                    </a:cubicBezTo>
                    <a:cubicBezTo>
                      <a:pt x="134000" y="220522"/>
                      <a:pt x="137384" y="219479"/>
                      <a:pt x="140822" y="218656"/>
                    </a:cubicBezTo>
                    <a:cubicBezTo>
                      <a:pt x="145010" y="217669"/>
                      <a:pt x="149783" y="218583"/>
                      <a:pt x="154391" y="219479"/>
                    </a:cubicBezTo>
                    <a:cubicBezTo>
                      <a:pt x="162511" y="221070"/>
                      <a:pt x="165602" y="221144"/>
                      <a:pt x="166809" y="218510"/>
                    </a:cubicBezTo>
                    <a:cubicBezTo>
                      <a:pt x="171710" y="207665"/>
                      <a:pt x="180433" y="202965"/>
                      <a:pt x="184183" y="201374"/>
                    </a:cubicBezTo>
                    <a:cubicBezTo>
                      <a:pt x="184530" y="199911"/>
                      <a:pt x="184804" y="198503"/>
                      <a:pt x="185042" y="197150"/>
                    </a:cubicBezTo>
                    <a:cubicBezTo>
                      <a:pt x="185079" y="196912"/>
                      <a:pt x="185134" y="196674"/>
                      <a:pt x="185207" y="196455"/>
                    </a:cubicBezTo>
                    <a:cubicBezTo>
                      <a:pt x="186706" y="191956"/>
                      <a:pt x="184347" y="184604"/>
                      <a:pt x="178550" y="175753"/>
                    </a:cubicBezTo>
                    <a:cubicBezTo>
                      <a:pt x="120705" y="127948"/>
                      <a:pt x="113207" y="67140"/>
                      <a:pt x="114213" y="13355"/>
                    </a:cubicBezTo>
                    <a:cubicBezTo>
                      <a:pt x="104758" y="9460"/>
                      <a:pt x="91334" y="8253"/>
                      <a:pt x="75095" y="9826"/>
                    </a:cubicBezTo>
                    <a:cubicBezTo>
                      <a:pt x="52472" y="33070"/>
                      <a:pt x="53131" y="70213"/>
                      <a:pt x="76832" y="100991"/>
                    </a:cubicBezTo>
                    <a:cubicBezTo>
                      <a:pt x="79941" y="103003"/>
                      <a:pt x="82172" y="106624"/>
                      <a:pt x="82867" y="110940"/>
                    </a:cubicBezTo>
                    <a:cubicBezTo>
                      <a:pt x="83855" y="116993"/>
                      <a:pt x="81715" y="123193"/>
                      <a:pt x="76997" y="127911"/>
                    </a:cubicBezTo>
                    <a:cubicBezTo>
                      <a:pt x="68602" y="135409"/>
                      <a:pt x="58105" y="139762"/>
                      <a:pt x="47937" y="143968"/>
                    </a:cubicBezTo>
                    <a:cubicBezTo>
                      <a:pt x="26869" y="152710"/>
                      <a:pt x="15128" y="158653"/>
                      <a:pt x="20139" y="178459"/>
                    </a:cubicBezTo>
                    <a:cubicBezTo>
                      <a:pt x="22151" y="179977"/>
                      <a:pt x="29283" y="183233"/>
                      <a:pt x="37458" y="185957"/>
                    </a:cubicBezTo>
                    <a:cubicBezTo>
                      <a:pt x="38610" y="186342"/>
                      <a:pt x="39561" y="187164"/>
                      <a:pt x="40110" y="188262"/>
                    </a:cubicBezTo>
                    <a:cubicBezTo>
                      <a:pt x="41628" y="191316"/>
                      <a:pt x="41390" y="194717"/>
                      <a:pt x="39451" y="197863"/>
                    </a:cubicBezTo>
                    <a:cubicBezTo>
                      <a:pt x="37074" y="201722"/>
                      <a:pt x="32045" y="204977"/>
                      <a:pt x="28460" y="204977"/>
                    </a:cubicBezTo>
                    <a:cubicBezTo>
                      <a:pt x="13994" y="204995"/>
                      <a:pt x="11013" y="209659"/>
                      <a:pt x="9496" y="220942"/>
                    </a:cubicBezTo>
                    <a:close/>
                    <a:moveTo>
                      <a:pt x="28131" y="195888"/>
                    </a:moveTo>
                    <a:lnTo>
                      <a:pt x="28131" y="195888"/>
                    </a:lnTo>
                    <a:lnTo>
                      <a:pt x="28131" y="195888"/>
                    </a:lnTo>
                    <a:close/>
                    <a:moveTo>
                      <a:pt x="20505" y="180233"/>
                    </a:moveTo>
                    <a:cubicBezTo>
                      <a:pt x="20505" y="180233"/>
                      <a:pt x="20505" y="180233"/>
                      <a:pt x="20505" y="180233"/>
                    </a:cubicBezTo>
                    <a:cubicBezTo>
                      <a:pt x="20505" y="180233"/>
                      <a:pt x="20505" y="180233"/>
                      <a:pt x="20505" y="1802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4" name="Graphic 4">
              <a:extLst>
                <a:ext uri="{FF2B5EF4-FFF2-40B4-BE49-F238E27FC236}">
                  <a16:creationId xmlns:a16="http://schemas.microsoft.com/office/drawing/2014/main" id="{AC1D68CF-7776-9FED-A261-5F6600690EFE}"/>
                </a:ext>
              </a:extLst>
            </p:cNvPr>
            <p:cNvGrpSpPr/>
            <p:nvPr/>
          </p:nvGrpSpPr>
          <p:grpSpPr>
            <a:xfrm>
              <a:off x="1832229" y="1519045"/>
              <a:ext cx="155954" cy="227256"/>
              <a:chOff x="1832229" y="1519045"/>
              <a:chExt cx="155954" cy="227256"/>
            </a:xfrm>
            <a:solidFill>
              <a:srgbClr val="000000"/>
            </a:solidFill>
          </p:grpSpPr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AB33190B-99C7-B93B-6121-B1F89F6DC856}"/>
                  </a:ext>
                </a:extLst>
              </p:cNvPr>
              <p:cNvSpPr/>
              <p:nvPr/>
            </p:nvSpPr>
            <p:spPr>
              <a:xfrm>
                <a:off x="1836634" y="1523628"/>
                <a:ext cx="146971" cy="218084"/>
              </a:xfrm>
              <a:custGeom>
                <a:avLst/>
                <a:gdLst>
                  <a:gd name="connsiteX0" fmla="*/ 27431 w 146971"/>
                  <a:gd name="connsiteY0" fmla="*/ 47604 h 218084"/>
                  <a:gd name="connsiteX1" fmla="*/ 114391 w 146971"/>
                  <a:gd name="connsiteY1" fmla="*/ 4956 h 218084"/>
                  <a:gd name="connsiteX2" fmla="*/ 141457 w 146971"/>
                  <a:gd name="connsiteY2" fmla="*/ 0 h 218084"/>
                  <a:gd name="connsiteX3" fmla="*/ 142207 w 146971"/>
                  <a:gd name="connsiteY3" fmla="*/ 99048 h 218084"/>
                  <a:gd name="connsiteX4" fmla="*/ 142207 w 146971"/>
                  <a:gd name="connsiteY4" fmla="*/ 119238 h 218084"/>
                  <a:gd name="connsiteX5" fmla="*/ 84325 w 146971"/>
                  <a:gd name="connsiteY5" fmla="*/ 174760 h 218084"/>
                  <a:gd name="connsiteX6" fmla="*/ 104460 w 146971"/>
                  <a:gd name="connsiteY6" fmla="*/ 184855 h 218084"/>
                  <a:gd name="connsiteX7" fmla="*/ 96907 w 146971"/>
                  <a:gd name="connsiteY7" fmla="*/ 194950 h 218084"/>
                  <a:gd name="connsiteX8" fmla="*/ 72987 w 146971"/>
                  <a:gd name="connsiteY8" fmla="*/ 218084 h 218084"/>
                  <a:gd name="connsiteX9" fmla="*/ 49157 w 146971"/>
                  <a:gd name="connsiteY9" fmla="*/ 199614 h 218084"/>
                  <a:gd name="connsiteX10" fmla="*/ 7845 w 146971"/>
                  <a:gd name="connsiteY10" fmla="*/ 143835 h 218084"/>
                  <a:gd name="connsiteX11" fmla="*/ 27431 w 146971"/>
                  <a:gd name="connsiteY11" fmla="*/ 47604 h 218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971" h="218084">
                    <a:moveTo>
                      <a:pt x="27431" y="47604"/>
                    </a:moveTo>
                    <a:cubicBezTo>
                      <a:pt x="74175" y="3859"/>
                      <a:pt x="114391" y="4956"/>
                      <a:pt x="114391" y="4956"/>
                    </a:cubicBezTo>
                    <a:cubicBezTo>
                      <a:pt x="114391" y="4956"/>
                      <a:pt x="126296" y="1609"/>
                      <a:pt x="141457" y="0"/>
                    </a:cubicBezTo>
                    <a:cubicBezTo>
                      <a:pt x="114756" y="26042"/>
                      <a:pt x="116914" y="66751"/>
                      <a:pt x="142207" y="99048"/>
                    </a:cubicBezTo>
                    <a:cubicBezTo>
                      <a:pt x="147236" y="101572"/>
                      <a:pt x="149760" y="111667"/>
                      <a:pt x="142207" y="119238"/>
                    </a:cubicBezTo>
                    <a:cubicBezTo>
                      <a:pt x="119548" y="139428"/>
                      <a:pt x="74249" y="136904"/>
                      <a:pt x="84325" y="174760"/>
                    </a:cubicBezTo>
                    <a:cubicBezTo>
                      <a:pt x="84325" y="177284"/>
                      <a:pt x="96907" y="182331"/>
                      <a:pt x="104460" y="184855"/>
                    </a:cubicBezTo>
                    <a:cubicBezTo>
                      <a:pt x="106984" y="189903"/>
                      <a:pt x="99431" y="194950"/>
                      <a:pt x="96907" y="194950"/>
                    </a:cubicBezTo>
                    <a:cubicBezTo>
                      <a:pt x="77138" y="194950"/>
                      <a:pt x="74450" y="204295"/>
                      <a:pt x="72987" y="218084"/>
                    </a:cubicBezTo>
                    <a:cubicBezTo>
                      <a:pt x="64245" y="213457"/>
                      <a:pt x="55942" y="207441"/>
                      <a:pt x="49157" y="199614"/>
                    </a:cubicBezTo>
                    <a:cubicBezTo>
                      <a:pt x="19805" y="165708"/>
                      <a:pt x="7845" y="143835"/>
                      <a:pt x="7845" y="143835"/>
                    </a:cubicBezTo>
                    <a:cubicBezTo>
                      <a:pt x="7845" y="143835"/>
                      <a:pt x="-19313" y="91349"/>
                      <a:pt x="27431" y="47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CCC77724-8C63-73B0-C8BF-1437ABB2B237}"/>
                  </a:ext>
                </a:extLst>
              </p:cNvPr>
              <p:cNvSpPr/>
              <p:nvPr/>
            </p:nvSpPr>
            <p:spPr>
              <a:xfrm>
                <a:off x="1832229" y="1519045"/>
                <a:ext cx="155954" cy="227256"/>
              </a:xfrm>
              <a:custGeom>
                <a:avLst/>
                <a:gdLst>
                  <a:gd name="connsiteX0" fmla="*/ 77409 w 155954"/>
                  <a:gd name="connsiteY0" fmla="*/ 227257 h 227256"/>
                  <a:gd name="connsiteX1" fmla="*/ 75270 w 155954"/>
                  <a:gd name="connsiteY1" fmla="*/ 226727 h 227256"/>
                  <a:gd name="connsiteX2" fmla="*/ 50124 w 155954"/>
                  <a:gd name="connsiteY2" fmla="*/ 207213 h 227256"/>
                  <a:gd name="connsiteX3" fmla="*/ 8262 w 155954"/>
                  <a:gd name="connsiteY3" fmla="*/ 150630 h 227256"/>
                  <a:gd name="connsiteX4" fmla="*/ 28727 w 155954"/>
                  <a:gd name="connsiteY4" fmla="*/ 48858 h 227256"/>
                  <a:gd name="connsiteX5" fmla="*/ 118210 w 155954"/>
                  <a:gd name="connsiteY5" fmla="*/ 4966 h 227256"/>
                  <a:gd name="connsiteX6" fmla="*/ 145386 w 155954"/>
                  <a:gd name="connsiteY6" fmla="*/ 29 h 227256"/>
                  <a:gd name="connsiteX7" fmla="*/ 150013 w 155954"/>
                  <a:gd name="connsiteY7" fmla="*/ 2625 h 227256"/>
                  <a:gd name="connsiteX8" fmla="*/ 149062 w 155954"/>
                  <a:gd name="connsiteY8" fmla="*/ 7837 h 227256"/>
                  <a:gd name="connsiteX9" fmla="*/ 149683 w 155954"/>
                  <a:gd name="connsiteY9" fmla="*/ 100119 h 227256"/>
                  <a:gd name="connsiteX10" fmla="*/ 155718 w 155954"/>
                  <a:gd name="connsiteY10" fmla="*/ 110067 h 227256"/>
                  <a:gd name="connsiteX11" fmla="*/ 149848 w 155954"/>
                  <a:gd name="connsiteY11" fmla="*/ 127039 h 227256"/>
                  <a:gd name="connsiteX12" fmla="*/ 120788 w 155954"/>
                  <a:gd name="connsiteY12" fmla="*/ 143096 h 227256"/>
                  <a:gd name="connsiteX13" fmla="*/ 92991 w 155954"/>
                  <a:gd name="connsiteY13" fmla="*/ 177587 h 227256"/>
                  <a:gd name="connsiteX14" fmla="*/ 110309 w 155954"/>
                  <a:gd name="connsiteY14" fmla="*/ 185085 h 227256"/>
                  <a:gd name="connsiteX15" fmla="*/ 112961 w 155954"/>
                  <a:gd name="connsiteY15" fmla="*/ 187389 h 227256"/>
                  <a:gd name="connsiteX16" fmla="*/ 112303 w 155954"/>
                  <a:gd name="connsiteY16" fmla="*/ 196990 h 227256"/>
                  <a:gd name="connsiteX17" fmla="*/ 101312 w 155954"/>
                  <a:gd name="connsiteY17" fmla="*/ 204104 h 227256"/>
                  <a:gd name="connsiteX18" fmla="*/ 81945 w 155954"/>
                  <a:gd name="connsiteY18" fmla="*/ 223161 h 227256"/>
                  <a:gd name="connsiteX19" fmla="*/ 79549 w 155954"/>
                  <a:gd name="connsiteY19" fmla="*/ 226708 h 227256"/>
                  <a:gd name="connsiteX20" fmla="*/ 77409 w 155954"/>
                  <a:gd name="connsiteY20" fmla="*/ 227257 h 227256"/>
                  <a:gd name="connsiteX21" fmla="*/ 118594 w 155954"/>
                  <a:gd name="connsiteY21" fmla="*/ 14110 h 227256"/>
                  <a:gd name="connsiteX22" fmla="*/ 34963 w 155954"/>
                  <a:gd name="connsiteY22" fmla="*/ 55533 h 227256"/>
                  <a:gd name="connsiteX23" fmla="*/ 34963 w 155954"/>
                  <a:gd name="connsiteY23" fmla="*/ 55533 h 227256"/>
                  <a:gd name="connsiteX24" fmla="*/ 16327 w 155954"/>
                  <a:gd name="connsiteY24" fmla="*/ 146351 h 227256"/>
                  <a:gd name="connsiteX25" fmla="*/ 57036 w 155954"/>
                  <a:gd name="connsiteY25" fmla="*/ 201233 h 227256"/>
                  <a:gd name="connsiteX26" fmla="*/ 73825 w 155954"/>
                  <a:gd name="connsiteY26" fmla="*/ 215370 h 227256"/>
                  <a:gd name="connsiteX27" fmla="*/ 101330 w 155954"/>
                  <a:gd name="connsiteY27" fmla="*/ 194997 h 227256"/>
                  <a:gd name="connsiteX28" fmla="*/ 104219 w 155954"/>
                  <a:gd name="connsiteY28" fmla="*/ 192711 h 227256"/>
                  <a:gd name="connsiteX29" fmla="*/ 84194 w 155954"/>
                  <a:gd name="connsiteY29" fmla="*/ 180019 h 227256"/>
                  <a:gd name="connsiteX30" fmla="*/ 117314 w 155954"/>
                  <a:gd name="connsiteY30" fmla="*/ 134683 h 227256"/>
                  <a:gd name="connsiteX31" fmla="*/ 143594 w 155954"/>
                  <a:gd name="connsiteY31" fmla="*/ 120418 h 227256"/>
                  <a:gd name="connsiteX32" fmla="*/ 146721 w 155954"/>
                  <a:gd name="connsiteY32" fmla="*/ 111549 h 227256"/>
                  <a:gd name="connsiteX33" fmla="*/ 144599 w 155954"/>
                  <a:gd name="connsiteY33" fmla="*/ 107727 h 227256"/>
                  <a:gd name="connsiteX34" fmla="*/ 143045 w 155954"/>
                  <a:gd name="connsiteY34" fmla="*/ 106465 h 227256"/>
                  <a:gd name="connsiteX35" fmla="*/ 134578 w 155954"/>
                  <a:gd name="connsiteY35" fmla="*/ 10818 h 227256"/>
                  <a:gd name="connsiteX36" fmla="*/ 120057 w 155954"/>
                  <a:gd name="connsiteY36" fmla="*/ 13964 h 227256"/>
                  <a:gd name="connsiteX37" fmla="*/ 118704 w 155954"/>
                  <a:gd name="connsiteY37" fmla="*/ 14129 h 227256"/>
                  <a:gd name="connsiteX38" fmla="*/ 118594 w 155954"/>
                  <a:gd name="connsiteY38" fmla="*/ 14110 h 227256"/>
                  <a:gd name="connsiteX39" fmla="*/ 93320 w 155954"/>
                  <a:gd name="connsiteY39" fmla="*/ 179342 h 227256"/>
                  <a:gd name="connsiteX40" fmla="*/ 93320 w 155954"/>
                  <a:gd name="connsiteY40" fmla="*/ 179342 h 227256"/>
                  <a:gd name="connsiteX41" fmla="*/ 93320 w 155954"/>
                  <a:gd name="connsiteY41" fmla="*/ 179342 h 227256"/>
                  <a:gd name="connsiteX42" fmla="*/ 31836 w 155954"/>
                  <a:gd name="connsiteY42" fmla="*/ 52186 h 227256"/>
                  <a:gd name="connsiteX43" fmla="*/ 31872 w 155954"/>
                  <a:gd name="connsiteY43" fmla="*/ 52186 h 227256"/>
                  <a:gd name="connsiteX44" fmla="*/ 31836 w 155954"/>
                  <a:gd name="connsiteY44" fmla="*/ 52186 h 2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55954" h="227256">
                    <a:moveTo>
                      <a:pt x="77409" y="227257"/>
                    </a:moveTo>
                    <a:cubicBezTo>
                      <a:pt x="76678" y="227257"/>
                      <a:pt x="75946" y="227074"/>
                      <a:pt x="75270" y="226727"/>
                    </a:cubicBezTo>
                    <a:cubicBezTo>
                      <a:pt x="65175" y="221368"/>
                      <a:pt x="56707" y="214803"/>
                      <a:pt x="50124" y="207213"/>
                    </a:cubicBezTo>
                    <a:cubicBezTo>
                      <a:pt x="20790" y="173326"/>
                      <a:pt x="8756" y="151545"/>
                      <a:pt x="8262" y="150630"/>
                    </a:cubicBezTo>
                    <a:cubicBezTo>
                      <a:pt x="7933" y="149990"/>
                      <a:pt x="-19993" y="94450"/>
                      <a:pt x="28727" y="48858"/>
                    </a:cubicBezTo>
                    <a:cubicBezTo>
                      <a:pt x="73441" y="6996"/>
                      <a:pt x="112284" y="5021"/>
                      <a:pt x="118210" y="4966"/>
                    </a:cubicBezTo>
                    <a:cubicBezTo>
                      <a:pt x="120916" y="4235"/>
                      <a:pt x="131834" y="1492"/>
                      <a:pt x="145386" y="29"/>
                    </a:cubicBezTo>
                    <a:cubicBezTo>
                      <a:pt x="147306" y="-191"/>
                      <a:pt x="149171" y="870"/>
                      <a:pt x="150013" y="2625"/>
                    </a:cubicBezTo>
                    <a:cubicBezTo>
                      <a:pt x="150836" y="4381"/>
                      <a:pt x="150470" y="6484"/>
                      <a:pt x="149062" y="7837"/>
                    </a:cubicBezTo>
                    <a:cubicBezTo>
                      <a:pt x="125324" y="30990"/>
                      <a:pt x="125616" y="68828"/>
                      <a:pt x="149683" y="100119"/>
                    </a:cubicBezTo>
                    <a:cubicBezTo>
                      <a:pt x="152792" y="102130"/>
                      <a:pt x="155024" y="105752"/>
                      <a:pt x="155718" y="110067"/>
                    </a:cubicBezTo>
                    <a:cubicBezTo>
                      <a:pt x="156706" y="116121"/>
                      <a:pt x="154566" y="122320"/>
                      <a:pt x="149848" y="127039"/>
                    </a:cubicBezTo>
                    <a:cubicBezTo>
                      <a:pt x="141454" y="134537"/>
                      <a:pt x="130956" y="138889"/>
                      <a:pt x="120788" y="143096"/>
                    </a:cubicBezTo>
                    <a:cubicBezTo>
                      <a:pt x="99721" y="151837"/>
                      <a:pt x="87980" y="157781"/>
                      <a:pt x="92991" y="177587"/>
                    </a:cubicBezTo>
                    <a:cubicBezTo>
                      <a:pt x="95002" y="179105"/>
                      <a:pt x="102135" y="182360"/>
                      <a:pt x="110309" y="185085"/>
                    </a:cubicBezTo>
                    <a:cubicBezTo>
                      <a:pt x="111461" y="185469"/>
                      <a:pt x="112412" y="186292"/>
                      <a:pt x="112961" y="187389"/>
                    </a:cubicBezTo>
                    <a:cubicBezTo>
                      <a:pt x="114479" y="190443"/>
                      <a:pt x="114241" y="193845"/>
                      <a:pt x="112303" y="196990"/>
                    </a:cubicBezTo>
                    <a:cubicBezTo>
                      <a:pt x="109925" y="200849"/>
                      <a:pt x="104896" y="204104"/>
                      <a:pt x="101312" y="204104"/>
                    </a:cubicBezTo>
                    <a:cubicBezTo>
                      <a:pt x="85529" y="204104"/>
                      <a:pt x="83371" y="209609"/>
                      <a:pt x="81945" y="223161"/>
                    </a:cubicBezTo>
                    <a:cubicBezTo>
                      <a:pt x="81780" y="224660"/>
                      <a:pt x="80884" y="225995"/>
                      <a:pt x="79549" y="226708"/>
                    </a:cubicBezTo>
                    <a:cubicBezTo>
                      <a:pt x="78872" y="227074"/>
                      <a:pt x="78141" y="227257"/>
                      <a:pt x="77409" y="227257"/>
                    </a:cubicBezTo>
                    <a:close/>
                    <a:moveTo>
                      <a:pt x="118594" y="14110"/>
                    </a:moveTo>
                    <a:cubicBezTo>
                      <a:pt x="116527" y="14110"/>
                      <a:pt x="78561" y="14732"/>
                      <a:pt x="34963" y="55533"/>
                    </a:cubicBezTo>
                    <a:lnTo>
                      <a:pt x="34963" y="55533"/>
                    </a:lnTo>
                    <a:cubicBezTo>
                      <a:pt x="-8599" y="96297"/>
                      <a:pt x="15303" y="144321"/>
                      <a:pt x="16327" y="146351"/>
                    </a:cubicBezTo>
                    <a:cubicBezTo>
                      <a:pt x="16400" y="146461"/>
                      <a:pt x="28416" y="168168"/>
                      <a:pt x="57036" y="201233"/>
                    </a:cubicBezTo>
                    <a:cubicBezTo>
                      <a:pt x="61608" y="206500"/>
                      <a:pt x="67241" y="211237"/>
                      <a:pt x="73825" y="215370"/>
                    </a:cubicBezTo>
                    <a:cubicBezTo>
                      <a:pt x="76001" y="204013"/>
                      <a:pt x="81561" y="194997"/>
                      <a:pt x="101330" y="194997"/>
                    </a:cubicBezTo>
                    <a:cubicBezTo>
                      <a:pt x="102043" y="194796"/>
                      <a:pt x="103433" y="193680"/>
                      <a:pt x="104219" y="192711"/>
                    </a:cubicBezTo>
                    <a:cubicBezTo>
                      <a:pt x="85968" y="186255"/>
                      <a:pt x="84340" y="182342"/>
                      <a:pt x="84194" y="180019"/>
                    </a:cubicBezTo>
                    <a:cubicBezTo>
                      <a:pt x="76897" y="151453"/>
                      <a:pt x="98349" y="142547"/>
                      <a:pt x="117314" y="134683"/>
                    </a:cubicBezTo>
                    <a:cubicBezTo>
                      <a:pt x="126769" y="130769"/>
                      <a:pt x="136553" y="126709"/>
                      <a:pt x="143594" y="120418"/>
                    </a:cubicBezTo>
                    <a:cubicBezTo>
                      <a:pt x="147123" y="116871"/>
                      <a:pt x="146958" y="113030"/>
                      <a:pt x="146721" y="111549"/>
                    </a:cubicBezTo>
                    <a:cubicBezTo>
                      <a:pt x="146392" y="109482"/>
                      <a:pt x="145386" y="108111"/>
                      <a:pt x="144599" y="107727"/>
                    </a:cubicBezTo>
                    <a:cubicBezTo>
                      <a:pt x="143996" y="107416"/>
                      <a:pt x="143465" y="106995"/>
                      <a:pt x="143045" y="106465"/>
                    </a:cubicBezTo>
                    <a:cubicBezTo>
                      <a:pt x="118539" y="75174"/>
                      <a:pt x="115686" y="37537"/>
                      <a:pt x="134578" y="10818"/>
                    </a:cubicBezTo>
                    <a:cubicBezTo>
                      <a:pt x="125982" y="12318"/>
                      <a:pt x="120130" y="13946"/>
                      <a:pt x="120057" y="13964"/>
                    </a:cubicBezTo>
                    <a:cubicBezTo>
                      <a:pt x="119618" y="14092"/>
                      <a:pt x="119161" y="14165"/>
                      <a:pt x="118704" y="14129"/>
                    </a:cubicBezTo>
                    <a:cubicBezTo>
                      <a:pt x="118667" y="14110"/>
                      <a:pt x="118649" y="14110"/>
                      <a:pt x="118594" y="14110"/>
                    </a:cubicBezTo>
                    <a:close/>
                    <a:moveTo>
                      <a:pt x="93320" y="179342"/>
                    </a:moveTo>
                    <a:cubicBezTo>
                      <a:pt x="93320" y="179342"/>
                      <a:pt x="93320" y="179342"/>
                      <a:pt x="93320" y="179342"/>
                    </a:cubicBezTo>
                    <a:cubicBezTo>
                      <a:pt x="93320" y="179342"/>
                      <a:pt x="93320" y="179342"/>
                      <a:pt x="93320" y="179342"/>
                    </a:cubicBezTo>
                    <a:close/>
                    <a:moveTo>
                      <a:pt x="31836" y="52186"/>
                    </a:moveTo>
                    <a:lnTo>
                      <a:pt x="31872" y="52186"/>
                    </a:lnTo>
                    <a:lnTo>
                      <a:pt x="31836" y="52186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7" name="Graphic 4">
              <a:extLst>
                <a:ext uri="{FF2B5EF4-FFF2-40B4-BE49-F238E27FC236}">
                  <a16:creationId xmlns:a16="http://schemas.microsoft.com/office/drawing/2014/main" id="{E743AD46-75F6-F8E1-1D58-80D1CD17562A}"/>
                </a:ext>
              </a:extLst>
            </p:cNvPr>
            <p:cNvGrpSpPr/>
            <p:nvPr/>
          </p:nvGrpSpPr>
          <p:grpSpPr>
            <a:xfrm>
              <a:off x="2024354" y="2047755"/>
              <a:ext cx="13187" cy="17471"/>
              <a:chOff x="2024354" y="2047755"/>
              <a:chExt cx="13187" cy="17471"/>
            </a:xfrm>
            <a:solidFill>
              <a:srgbClr val="000000"/>
            </a:solidFill>
          </p:grpSpPr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99139838-264C-72B7-D1BE-F4237F9539C3}"/>
                  </a:ext>
                </a:extLst>
              </p:cNvPr>
              <p:cNvSpPr/>
              <p:nvPr/>
            </p:nvSpPr>
            <p:spPr>
              <a:xfrm>
                <a:off x="2028913" y="2052334"/>
                <a:ext cx="4023" cy="8321"/>
              </a:xfrm>
              <a:custGeom>
                <a:avLst/>
                <a:gdLst>
                  <a:gd name="connsiteX0" fmla="*/ 0 w 4023"/>
                  <a:gd name="connsiteY0" fmla="*/ 8321 h 8321"/>
                  <a:gd name="connsiteX1" fmla="*/ 4023 w 4023"/>
                  <a:gd name="connsiteY1" fmla="*/ 0 h 8321"/>
                  <a:gd name="connsiteX2" fmla="*/ 2780 w 4023"/>
                  <a:gd name="connsiteY2" fmla="*/ 4481 h 8321"/>
                  <a:gd name="connsiteX3" fmla="*/ 0 w 4023"/>
                  <a:gd name="connsiteY3" fmla="*/ 8321 h 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3" h="8321">
                    <a:moveTo>
                      <a:pt x="0" y="8321"/>
                    </a:moveTo>
                    <a:cubicBezTo>
                      <a:pt x="1116" y="6163"/>
                      <a:pt x="2688" y="2359"/>
                      <a:pt x="4023" y="0"/>
                    </a:cubicBezTo>
                    <a:cubicBezTo>
                      <a:pt x="3621" y="1481"/>
                      <a:pt x="3219" y="2963"/>
                      <a:pt x="2780" y="4481"/>
                    </a:cubicBezTo>
                    <a:cubicBezTo>
                      <a:pt x="2798" y="6511"/>
                      <a:pt x="1683" y="7626"/>
                      <a:pt x="0" y="83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3B401B36-393D-8008-F2A8-29C1F90C6E1B}"/>
                  </a:ext>
                </a:extLst>
              </p:cNvPr>
              <p:cNvSpPr/>
              <p:nvPr/>
            </p:nvSpPr>
            <p:spPr>
              <a:xfrm>
                <a:off x="2024354" y="2047755"/>
                <a:ext cx="13187" cy="17471"/>
              </a:xfrm>
              <a:custGeom>
                <a:avLst/>
                <a:gdLst>
                  <a:gd name="connsiteX0" fmla="*/ 4577 w 13187"/>
                  <a:gd name="connsiteY0" fmla="*/ 17471 h 17471"/>
                  <a:gd name="connsiteX1" fmla="*/ 1212 w 13187"/>
                  <a:gd name="connsiteY1" fmla="*/ 15990 h 17471"/>
                  <a:gd name="connsiteX2" fmla="*/ 517 w 13187"/>
                  <a:gd name="connsiteY2" fmla="*/ 10796 h 17471"/>
                  <a:gd name="connsiteX3" fmla="*/ 1998 w 13187"/>
                  <a:gd name="connsiteY3" fmla="*/ 7687 h 17471"/>
                  <a:gd name="connsiteX4" fmla="*/ 4632 w 13187"/>
                  <a:gd name="connsiteY4" fmla="*/ 2329 h 17471"/>
                  <a:gd name="connsiteX5" fmla="*/ 10356 w 13187"/>
                  <a:gd name="connsiteY5" fmla="*/ 354 h 17471"/>
                  <a:gd name="connsiteX6" fmla="*/ 13026 w 13187"/>
                  <a:gd name="connsiteY6" fmla="*/ 5785 h 17471"/>
                  <a:gd name="connsiteX7" fmla="*/ 11910 w 13187"/>
                  <a:gd name="connsiteY7" fmla="*/ 9809 h 17471"/>
                  <a:gd name="connsiteX8" fmla="*/ 6351 w 13187"/>
                  <a:gd name="connsiteY8" fmla="*/ 17124 h 17471"/>
                  <a:gd name="connsiteX9" fmla="*/ 4577 w 13187"/>
                  <a:gd name="connsiteY9" fmla="*/ 17471 h 1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7" h="17471">
                    <a:moveTo>
                      <a:pt x="4577" y="17471"/>
                    </a:moveTo>
                    <a:cubicBezTo>
                      <a:pt x="3333" y="17471"/>
                      <a:pt x="2090" y="16959"/>
                      <a:pt x="1212" y="15990"/>
                    </a:cubicBezTo>
                    <a:cubicBezTo>
                      <a:pt x="-87" y="14582"/>
                      <a:pt x="-379" y="12497"/>
                      <a:pt x="517" y="10796"/>
                    </a:cubicBezTo>
                    <a:cubicBezTo>
                      <a:pt x="956" y="9955"/>
                      <a:pt x="1450" y="8858"/>
                      <a:pt x="1998" y="7687"/>
                    </a:cubicBezTo>
                    <a:cubicBezTo>
                      <a:pt x="2858" y="5804"/>
                      <a:pt x="3790" y="3810"/>
                      <a:pt x="4632" y="2329"/>
                    </a:cubicBezTo>
                    <a:cubicBezTo>
                      <a:pt x="5766" y="317"/>
                      <a:pt x="8216" y="-542"/>
                      <a:pt x="10356" y="354"/>
                    </a:cubicBezTo>
                    <a:cubicBezTo>
                      <a:pt x="12496" y="1232"/>
                      <a:pt x="13629" y="3554"/>
                      <a:pt x="13026" y="5785"/>
                    </a:cubicBezTo>
                    <a:cubicBezTo>
                      <a:pt x="12660" y="7120"/>
                      <a:pt x="12294" y="8455"/>
                      <a:pt x="11910" y="9809"/>
                    </a:cubicBezTo>
                    <a:cubicBezTo>
                      <a:pt x="11746" y="12022"/>
                      <a:pt x="10685" y="15313"/>
                      <a:pt x="6351" y="17124"/>
                    </a:cubicBezTo>
                    <a:cubicBezTo>
                      <a:pt x="5766" y="17362"/>
                      <a:pt x="5162" y="17471"/>
                      <a:pt x="4577" y="174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0" name="Graphic 4">
              <a:extLst>
                <a:ext uri="{FF2B5EF4-FFF2-40B4-BE49-F238E27FC236}">
                  <a16:creationId xmlns:a16="http://schemas.microsoft.com/office/drawing/2014/main" id="{71CD91CF-F9B4-E8DF-058A-5CA46D0C051C}"/>
                </a:ext>
              </a:extLst>
            </p:cNvPr>
            <p:cNvGrpSpPr/>
            <p:nvPr/>
          </p:nvGrpSpPr>
          <p:grpSpPr>
            <a:xfrm>
              <a:off x="1868599" y="1985751"/>
              <a:ext cx="195836" cy="69069"/>
              <a:chOff x="1868599" y="1985751"/>
              <a:chExt cx="195836" cy="69069"/>
            </a:xfrm>
          </p:grpSpPr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4073102D-679A-5CFE-BA63-B204DC40B75D}"/>
                  </a:ext>
                </a:extLst>
              </p:cNvPr>
              <p:cNvSpPr/>
              <p:nvPr/>
            </p:nvSpPr>
            <p:spPr>
              <a:xfrm>
                <a:off x="1873157" y="1990334"/>
                <a:ext cx="186699" cy="59914"/>
              </a:xfrm>
              <a:custGeom>
                <a:avLst/>
                <a:gdLst>
                  <a:gd name="connsiteX0" fmla="*/ 160365 w 186699"/>
                  <a:gd name="connsiteY0" fmla="*/ 59914 h 59914"/>
                  <a:gd name="connsiteX1" fmla="*/ 121375 w 186699"/>
                  <a:gd name="connsiteY1" fmla="*/ 57738 h 59914"/>
                  <a:gd name="connsiteX2" fmla="*/ 92023 w 186699"/>
                  <a:gd name="connsiteY2" fmla="*/ 50075 h 59914"/>
                  <a:gd name="connsiteX3" fmla="*/ 65926 w 186699"/>
                  <a:gd name="connsiteY3" fmla="*/ 44607 h 59914"/>
                  <a:gd name="connsiteX4" fmla="*/ 42005 w 186699"/>
                  <a:gd name="connsiteY4" fmla="*/ 41334 h 59914"/>
                  <a:gd name="connsiteX5" fmla="*/ 37652 w 186699"/>
                  <a:gd name="connsiteY5" fmla="*/ 30398 h 59914"/>
                  <a:gd name="connsiteX6" fmla="*/ 22437 w 186699"/>
                  <a:gd name="connsiteY6" fmla="*/ 39139 h 59914"/>
                  <a:gd name="connsiteX7" fmla="*/ 5045 w 186699"/>
                  <a:gd name="connsiteY7" fmla="*/ 38042 h 59914"/>
                  <a:gd name="connsiteX8" fmla="*/ 692 w 186699"/>
                  <a:gd name="connsiteY8" fmla="*/ 26009 h 59914"/>
                  <a:gd name="connsiteX9" fmla="*/ 40908 w 186699"/>
                  <a:gd name="connsiteY9" fmla="*/ 6331 h 59914"/>
                  <a:gd name="connsiteX10" fmla="*/ 63731 w 186699"/>
                  <a:gd name="connsiteY10" fmla="*/ 863 h 59914"/>
                  <a:gd name="connsiteX11" fmla="*/ 156140 w 186699"/>
                  <a:gd name="connsiteY11" fmla="*/ 7428 h 59914"/>
                  <a:gd name="connsiteX12" fmla="*/ 186700 w 186699"/>
                  <a:gd name="connsiteY12" fmla="*/ 3350 h 59914"/>
                  <a:gd name="connsiteX13" fmla="*/ 176166 w 186699"/>
                  <a:gd name="connsiteY13" fmla="*/ 23594 h 59914"/>
                  <a:gd name="connsiteX14" fmla="*/ 160365 w 186699"/>
                  <a:gd name="connsiteY14" fmla="*/ 59914 h 5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699" h="59914">
                    <a:moveTo>
                      <a:pt x="160365" y="59914"/>
                    </a:moveTo>
                    <a:cubicBezTo>
                      <a:pt x="154714" y="59878"/>
                      <a:pt x="130921" y="59658"/>
                      <a:pt x="121375" y="57738"/>
                    </a:cubicBezTo>
                    <a:cubicBezTo>
                      <a:pt x="110512" y="55544"/>
                      <a:pt x="92023" y="50075"/>
                      <a:pt x="92023" y="50075"/>
                    </a:cubicBezTo>
                    <a:cubicBezTo>
                      <a:pt x="92023" y="50075"/>
                      <a:pt x="71375" y="50075"/>
                      <a:pt x="65926" y="44607"/>
                    </a:cubicBezTo>
                    <a:cubicBezTo>
                      <a:pt x="60494" y="39139"/>
                      <a:pt x="57220" y="57738"/>
                      <a:pt x="42005" y="41334"/>
                    </a:cubicBezTo>
                    <a:lnTo>
                      <a:pt x="37652" y="30398"/>
                    </a:lnTo>
                    <a:lnTo>
                      <a:pt x="22437" y="39139"/>
                    </a:lnTo>
                    <a:cubicBezTo>
                      <a:pt x="22437" y="39139"/>
                      <a:pt x="12653" y="44607"/>
                      <a:pt x="5045" y="38042"/>
                    </a:cubicBezTo>
                    <a:cubicBezTo>
                      <a:pt x="-2563" y="31477"/>
                      <a:pt x="692" y="26009"/>
                      <a:pt x="692" y="26009"/>
                    </a:cubicBezTo>
                    <a:lnTo>
                      <a:pt x="40908" y="6331"/>
                    </a:lnTo>
                    <a:cubicBezTo>
                      <a:pt x="40908" y="6331"/>
                      <a:pt x="49594" y="863"/>
                      <a:pt x="63731" y="863"/>
                    </a:cubicBezTo>
                    <a:cubicBezTo>
                      <a:pt x="77868" y="863"/>
                      <a:pt x="127867" y="-3508"/>
                      <a:pt x="156140" y="7428"/>
                    </a:cubicBezTo>
                    <a:cubicBezTo>
                      <a:pt x="169801" y="12713"/>
                      <a:pt x="179896" y="8800"/>
                      <a:pt x="186700" y="3350"/>
                    </a:cubicBezTo>
                    <a:cubicBezTo>
                      <a:pt x="183371" y="9714"/>
                      <a:pt x="179768" y="16352"/>
                      <a:pt x="176166" y="23594"/>
                    </a:cubicBezTo>
                    <a:cubicBezTo>
                      <a:pt x="167369" y="32391"/>
                      <a:pt x="164333" y="45065"/>
                      <a:pt x="160365" y="5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8983DA9A-F877-9D43-4E98-9D6E9CD66FDB}"/>
                  </a:ext>
                </a:extLst>
              </p:cNvPr>
              <p:cNvSpPr/>
              <p:nvPr/>
            </p:nvSpPr>
            <p:spPr>
              <a:xfrm>
                <a:off x="1868599" y="1985751"/>
                <a:ext cx="195836" cy="69069"/>
              </a:xfrm>
              <a:custGeom>
                <a:avLst/>
                <a:gdLst>
                  <a:gd name="connsiteX0" fmla="*/ 164904 w 195836"/>
                  <a:gd name="connsiteY0" fmla="*/ 69070 h 69069"/>
                  <a:gd name="connsiteX1" fmla="*/ 164886 w 195836"/>
                  <a:gd name="connsiteY1" fmla="*/ 69070 h 69069"/>
                  <a:gd name="connsiteX2" fmla="*/ 125018 w 195836"/>
                  <a:gd name="connsiteY2" fmla="*/ 66802 h 69069"/>
                  <a:gd name="connsiteX3" fmla="*/ 95904 w 195836"/>
                  <a:gd name="connsiteY3" fmla="*/ 59231 h 69069"/>
                  <a:gd name="connsiteX4" fmla="*/ 68069 w 195836"/>
                  <a:gd name="connsiteY4" fmla="*/ 53159 h 69069"/>
                  <a:gd name="connsiteX5" fmla="*/ 67356 w 195836"/>
                  <a:gd name="connsiteY5" fmla="*/ 53671 h 69069"/>
                  <a:gd name="connsiteX6" fmla="*/ 43216 w 195836"/>
                  <a:gd name="connsiteY6" fmla="*/ 49008 h 69069"/>
                  <a:gd name="connsiteX7" fmla="*/ 42320 w 195836"/>
                  <a:gd name="connsiteY7" fmla="*/ 47581 h 69069"/>
                  <a:gd name="connsiteX8" fmla="*/ 39924 w 195836"/>
                  <a:gd name="connsiteY8" fmla="*/ 41546 h 69069"/>
                  <a:gd name="connsiteX9" fmla="*/ 29281 w 195836"/>
                  <a:gd name="connsiteY9" fmla="*/ 47673 h 69069"/>
                  <a:gd name="connsiteX10" fmla="*/ 6622 w 195836"/>
                  <a:gd name="connsiteY10" fmla="*/ 46082 h 69069"/>
                  <a:gd name="connsiteX11" fmla="*/ 1336 w 195836"/>
                  <a:gd name="connsiteY11" fmla="*/ 28251 h 69069"/>
                  <a:gd name="connsiteX12" fmla="*/ 3257 w 195836"/>
                  <a:gd name="connsiteY12" fmla="*/ 26495 h 69069"/>
                  <a:gd name="connsiteX13" fmla="*/ 43307 w 195836"/>
                  <a:gd name="connsiteY13" fmla="*/ 6890 h 69069"/>
                  <a:gd name="connsiteX14" fmla="*/ 68325 w 195836"/>
                  <a:gd name="connsiteY14" fmla="*/ 874 h 69069"/>
                  <a:gd name="connsiteX15" fmla="*/ 78420 w 195836"/>
                  <a:gd name="connsiteY15" fmla="*/ 581 h 69069"/>
                  <a:gd name="connsiteX16" fmla="*/ 162362 w 195836"/>
                  <a:gd name="connsiteY16" fmla="*/ 7732 h 69069"/>
                  <a:gd name="connsiteX17" fmla="*/ 188404 w 195836"/>
                  <a:gd name="connsiteY17" fmla="*/ 4348 h 69069"/>
                  <a:gd name="connsiteX18" fmla="*/ 194165 w 195836"/>
                  <a:gd name="connsiteY18" fmla="*/ 4385 h 69069"/>
                  <a:gd name="connsiteX19" fmla="*/ 195317 w 195836"/>
                  <a:gd name="connsiteY19" fmla="*/ 10036 h 69069"/>
                  <a:gd name="connsiteX20" fmla="*/ 192519 w 195836"/>
                  <a:gd name="connsiteY20" fmla="*/ 15339 h 69069"/>
                  <a:gd name="connsiteX21" fmla="*/ 184820 w 195836"/>
                  <a:gd name="connsiteY21" fmla="*/ 30189 h 69069"/>
                  <a:gd name="connsiteX22" fmla="*/ 183960 w 195836"/>
                  <a:gd name="connsiteY22" fmla="*/ 31378 h 69069"/>
                  <a:gd name="connsiteX23" fmla="*/ 169934 w 195836"/>
                  <a:gd name="connsiteY23" fmla="*/ 63382 h 69069"/>
                  <a:gd name="connsiteX24" fmla="*/ 169330 w 195836"/>
                  <a:gd name="connsiteY24" fmla="*/ 65668 h 69069"/>
                  <a:gd name="connsiteX25" fmla="*/ 164904 w 195836"/>
                  <a:gd name="connsiteY25" fmla="*/ 69070 h 69069"/>
                  <a:gd name="connsiteX26" fmla="*/ 68490 w 195836"/>
                  <a:gd name="connsiteY26" fmla="*/ 43558 h 69069"/>
                  <a:gd name="connsiteX27" fmla="*/ 73720 w 195836"/>
                  <a:gd name="connsiteY27" fmla="*/ 45972 h 69069"/>
                  <a:gd name="connsiteX28" fmla="*/ 96562 w 195836"/>
                  <a:gd name="connsiteY28" fmla="*/ 50087 h 69069"/>
                  <a:gd name="connsiteX29" fmla="*/ 97861 w 195836"/>
                  <a:gd name="connsiteY29" fmla="*/ 50270 h 69069"/>
                  <a:gd name="connsiteX30" fmla="*/ 126810 w 195836"/>
                  <a:gd name="connsiteY30" fmla="*/ 57822 h 69069"/>
                  <a:gd name="connsiteX31" fmla="*/ 161393 w 195836"/>
                  <a:gd name="connsiteY31" fmla="*/ 59889 h 69069"/>
                  <a:gd name="connsiteX32" fmla="*/ 176938 w 195836"/>
                  <a:gd name="connsiteY32" fmla="*/ 25471 h 69069"/>
                  <a:gd name="connsiteX33" fmla="*/ 180669 w 195836"/>
                  <a:gd name="connsiteY33" fmla="*/ 18211 h 69069"/>
                  <a:gd name="connsiteX34" fmla="*/ 159052 w 195836"/>
                  <a:gd name="connsiteY34" fmla="*/ 16272 h 69069"/>
                  <a:gd name="connsiteX35" fmla="*/ 78750 w 195836"/>
                  <a:gd name="connsiteY35" fmla="*/ 9725 h 69069"/>
                  <a:gd name="connsiteX36" fmla="*/ 68307 w 195836"/>
                  <a:gd name="connsiteY36" fmla="*/ 10018 h 69069"/>
                  <a:gd name="connsiteX37" fmla="*/ 47916 w 195836"/>
                  <a:gd name="connsiteY37" fmla="*/ 14791 h 69069"/>
                  <a:gd name="connsiteX38" fmla="*/ 47495 w 195836"/>
                  <a:gd name="connsiteY38" fmla="*/ 15029 h 69069"/>
                  <a:gd name="connsiteX39" fmla="*/ 9109 w 195836"/>
                  <a:gd name="connsiteY39" fmla="*/ 33810 h 69069"/>
                  <a:gd name="connsiteX40" fmla="*/ 12602 w 195836"/>
                  <a:gd name="connsiteY40" fmla="*/ 39169 h 69069"/>
                  <a:gd name="connsiteX41" fmla="*/ 24800 w 195836"/>
                  <a:gd name="connsiteY41" fmla="*/ 39717 h 69069"/>
                  <a:gd name="connsiteX42" fmla="*/ 39942 w 195836"/>
                  <a:gd name="connsiteY42" fmla="*/ 31012 h 69069"/>
                  <a:gd name="connsiteX43" fmla="*/ 43728 w 195836"/>
                  <a:gd name="connsiteY43" fmla="*/ 30665 h 69069"/>
                  <a:gd name="connsiteX44" fmla="*/ 46471 w 195836"/>
                  <a:gd name="connsiteY44" fmla="*/ 33298 h 69069"/>
                  <a:gd name="connsiteX45" fmla="*/ 50495 w 195836"/>
                  <a:gd name="connsiteY45" fmla="*/ 43430 h 69069"/>
                  <a:gd name="connsiteX46" fmla="*/ 61925 w 195836"/>
                  <a:gd name="connsiteY46" fmla="*/ 46338 h 69069"/>
                  <a:gd name="connsiteX47" fmla="*/ 68490 w 195836"/>
                  <a:gd name="connsiteY47" fmla="*/ 43558 h 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5836" h="69069">
                    <a:moveTo>
                      <a:pt x="164904" y="69070"/>
                    </a:moveTo>
                    <a:cubicBezTo>
                      <a:pt x="164904" y="69070"/>
                      <a:pt x="164886" y="69070"/>
                      <a:pt x="164886" y="69070"/>
                    </a:cubicBezTo>
                    <a:cubicBezTo>
                      <a:pt x="158010" y="69033"/>
                      <a:pt x="134802" y="68759"/>
                      <a:pt x="125018" y="66802"/>
                    </a:cubicBezTo>
                    <a:cubicBezTo>
                      <a:pt x="115088" y="64809"/>
                      <a:pt x="99287" y="60218"/>
                      <a:pt x="95904" y="59231"/>
                    </a:cubicBezTo>
                    <a:cubicBezTo>
                      <a:pt x="91149" y="59194"/>
                      <a:pt x="74818" y="58627"/>
                      <a:pt x="68069" y="53159"/>
                    </a:cubicBezTo>
                    <a:cubicBezTo>
                      <a:pt x="67832" y="53324"/>
                      <a:pt x="67576" y="53525"/>
                      <a:pt x="67356" y="53671"/>
                    </a:cubicBezTo>
                    <a:cubicBezTo>
                      <a:pt x="61541" y="57969"/>
                      <a:pt x="54116" y="60767"/>
                      <a:pt x="43216" y="49008"/>
                    </a:cubicBezTo>
                    <a:cubicBezTo>
                      <a:pt x="42832" y="48587"/>
                      <a:pt x="42521" y="48112"/>
                      <a:pt x="42320" y="47581"/>
                    </a:cubicBezTo>
                    <a:lnTo>
                      <a:pt x="39924" y="41546"/>
                    </a:lnTo>
                    <a:lnTo>
                      <a:pt x="29281" y="47673"/>
                    </a:lnTo>
                    <a:cubicBezTo>
                      <a:pt x="28714" y="47984"/>
                      <a:pt x="16534" y="54622"/>
                      <a:pt x="6622" y="46082"/>
                    </a:cubicBezTo>
                    <a:cubicBezTo>
                      <a:pt x="-3766" y="37121"/>
                      <a:pt x="1117" y="28598"/>
                      <a:pt x="1336" y="28251"/>
                    </a:cubicBezTo>
                    <a:cubicBezTo>
                      <a:pt x="1794" y="27483"/>
                      <a:pt x="2452" y="26879"/>
                      <a:pt x="3257" y="26495"/>
                    </a:cubicBezTo>
                    <a:lnTo>
                      <a:pt x="43307" y="6890"/>
                    </a:lnTo>
                    <a:cubicBezTo>
                      <a:pt x="44953" y="5921"/>
                      <a:pt x="54207" y="874"/>
                      <a:pt x="68325" y="874"/>
                    </a:cubicBezTo>
                    <a:cubicBezTo>
                      <a:pt x="70739" y="874"/>
                      <a:pt x="74196" y="746"/>
                      <a:pt x="78420" y="581"/>
                    </a:cubicBezTo>
                    <a:cubicBezTo>
                      <a:pt x="99287" y="-205"/>
                      <a:pt x="138112" y="-1650"/>
                      <a:pt x="162362" y="7732"/>
                    </a:cubicBezTo>
                    <a:cubicBezTo>
                      <a:pt x="172128" y="11517"/>
                      <a:pt x="180888" y="10383"/>
                      <a:pt x="188404" y="4348"/>
                    </a:cubicBezTo>
                    <a:cubicBezTo>
                      <a:pt x="190087" y="2995"/>
                      <a:pt x="192501" y="3013"/>
                      <a:pt x="194165" y="4385"/>
                    </a:cubicBezTo>
                    <a:cubicBezTo>
                      <a:pt x="195829" y="5757"/>
                      <a:pt x="196323" y="8116"/>
                      <a:pt x="195317" y="10036"/>
                    </a:cubicBezTo>
                    <a:lnTo>
                      <a:pt x="192519" y="15339"/>
                    </a:lnTo>
                    <a:cubicBezTo>
                      <a:pt x="190032" y="20058"/>
                      <a:pt x="187417" y="24977"/>
                      <a:pt x="184820" y="30189"/>
                    </a:cubicBezTo>
                    <a:cubicBezTo>
                      <a:pt x="184601" y="30628"/>
                      <a:pt x="184308" y="31031"/>
                      <a:pt x="183960" y="31378"/>
                    </a:cubicBezTo>
                    <a:cubicBezTo>
                      <a:pt x="176481" y="38876"/>
                      <a:pt x="173591" y="49684"/>
                      <a:pt x="169934" y="63382"/>
                    </a:cubicBezTo>
                    <a:lnTo>
                      <a:pt x="169330" y="65668"/>
                    </a:lnTo>
                    <a:cubicBezTo>
                      <a:pt x="168800" y="67680"/>
                      <a:pt x="166971" y="69070"/>
                      <a:pt x="164904" y="69070"/>
                    </a:cubicBezTo>
                    <a:close/>
                    <a:moveTo>
                      <a:pt x="68490" y="43558"/>
                    </a:moveTo>
                    <a:cubicBezTo>
                      <a:pt x="70154" y="43558"/>
                      <a:pt x="71946" y="44180"/>
                      <a:pt x="73720" y="45972"/>
                    </a:cubicBezTo>
                    <a:cubicBezTo>
                      <a:pt x="76171" y="48441"/>
                      <a:pt x="87510" y="50087"/>
                      <a:pt x="96562" y="50087"/>
                    </a:cubicBezTo>
                    <a:cubicBezTo>
                      <a:pt x="97001" y="50087"/>
                      <a:pt x="97440" y="50142"/>
                      <a:pt x="97861" y="50270"/>
                    </a:cubicBezTo>
                    <a:cubicBezTo>
                      <a:pt x="98043" y="50324"/>
                      <a:pt x="116277" y="55701"/>
                      <a:pt x="126810" y="57822"/>
                    </a:cubicBezTo>
                    <a:cubicBezTo>
                      <a:pt x="133358" y="59139"/>
                      <a:pt x="148354" y="59743"/>
                      <a:pt x="161393" y="59889"/>
                    </a:cubicBezTo>
                    <a:cubicBezTo>
                      <a:pt x="165051" y="46228"/>
                      <a:pt x="168379" y="34396"/>
                      <a:pt x="176938" y="25471"/>
                    </a:cubicBezTo>
                    <a:cubicBezTo>
                      <a:pt x="178181" y="22984"/>
                      <a:pt x="179425" y="20570"/>
                      <a:pt x="180669" y="18211"/>
                    </a:cubicBezTo>
                    <a:cubicBezTo>
                      <a:pt x="174688" y="19655"/>
                      <a:pt x="167465" y="19527"/>
                      <a:pt x="159052" y="16272"/>
                    </a:cubicBezTo>
                    <a:cubicBezTo>
                      <a:pt x="136558" y="7567"/>
                      <a:pt x="98958" y="8975"/>
                      <a:pt x="78750" y="9725"/>
                    </a:cubicBezTo>
                    <a:cubicBezTo>
                      <a:pt x="74379" y="9890"/>
                      <a:pt x="70794" y="10018"/>
                      <a:pt x="68307" y="10018"/>
                    </a:cubicBezTo>
                    <a:cubicBezTo>
                      <a:pt x="55835" y="10018"/>
                      <a:pt x="47989" y="14736"/>
                      <a:pt x="47916" y="14791"/>
                    </a:cubicBezTo>
                    <a:cubicBezTo>
                      <a:pt x="47788" y="14882"/>
                      <a:pt x="47642" y="14955"/>
                      <a:pt x="47495" y="15029"/>
                    </a:cubicBezTo>
                    <a:lnTo>
                      <a:pt x="9109" y="33810"/>
                    </a:lnTo>
                    <a:cubicBezTo>
                      <a:pt x="9164" y="34835"/>
                      <a:pt x="9749" y="36718"/>
                      <a:pt x="12602" y="39169"/>
                    </a:cubicBezTo>
                    <a:cubicBezTo>
                      <a:pt x="17631" y="43521"/>
                      <a:pt x="24507" y="39882"/>
                      <a:pt x="24800" y="39717"/>
                    </a:cubicBezTo>
                    <a:lnTo>
                      <a:pt x="39942" y="31012"/>
                    </a:lnTo>
                    <a:cubicBezTo>
                      <a:pt x="41095" y="30354"/>
                      <a:pt x="42484" y="30226"/>
                      <a:pt x="43728" y="30665"/>
                    </a:cubicBezTo>
                    <a:cubicBezTo>
                      <a:pt x="44972" y="31104"/>
                      <a:pt x="45978" y="32055"/>
                      <a:pt x="46471" y="33298"/>
                    </a:cubicBezTo>
                    <a:lnTo>
                      <a:pt x="50495" y="43430"/>
                    </a:lnTo>
                    <a:cubicBezTo>
                      <a:pt x="56877" y="50087"/>
                      <a:pt x="58999" y="48496"/>
                      <a:pt x="61925" y="46338"/>
                    </a:cubicBezTo>
                    <a:cubicBezTo>
                      <a:pt x="63241" y="45350"/>
                      <a:pt x="65674" y="43558"/>
                      <a:pt x="68490" y="435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3" name="Graphic 4">
              <a:extLst>
                <a:ext uri="{FF2B5EF4-FFF2-40B4-BE49-F238E27FC236}">
                  <a16:creationId xmlns:a16="http://schemas.microsoft.com/office/drawing/2014/main" id="{9D83F326-F566-C006-BA55-3D48128BE060}"/>
                </a:ext>
              </a:extLst>
            </p:cNvPr>
            <p:cNvGrpSpPr/>
            <p:nvPr/>
          </p:nvGrpSpPr>
          <p:grpSpPr>
            <a:xfrm>
              <a:off x="1813200" y="1413120"/>
              <a:ext cx="621453" cy="736597"/>
              <a:chOff x="1813200" y="1413120"/>
              <a:chExt cx="621453" cy="736597"/>
            </a:xfrm>
          </p:grpSpPr>
          <p:sp>
            <p:nvSpPr>
              <p:cNvPr id="684" name="Freeform: Shape 683">
                <a:extLst>
                  <a:ext uri="{FF2B5EF4-FFF2-40B4-BE49-F238E27FC236}">
                    <a16:creationId xmlns:a16="http://schemas.microsoft.com/office/drawing/2014/main" id="{9AD51873-2144-4F29-A0E8-C9E08E8D3E73}"/>
                  </a:ext>
                </a:extLst>
              </p:cNvPr>
              <p:cNvSpPr/>
              <p:nvPr/>
            </p:nvSpPr>
            <p:spPr>
              <a:xfrm>
                <a:off x="1817790" y="1417742"/>
                <a:ext cx="612227" cy="727388"/>
              </a:xfrm>
              <a:custGeom>
                <a:avLst/>
                <a:gdLst>
                  <a:gd name="connsiteX0" fmla="*/ 543599 w 612227"/>
                  <a:gd name="connsiteY0" fmla="*/ 45901 h 727388"/>
                  <a:gd name="connsiteX1" fmla="*/ 518434 w 612227"/>
                  <a:gd name="connsiteY1" fmla="*/ 38329 h 727388"/>
                  <a:gd name="connsiteX2" fmla="*/ 339742 w 612227"/>
                  <a:gd name="connsiteY2" fmla="*/ 2997 h 727388"/>
                  <a:gd name="connsiteX3" fmla="*/ 254868 w 612227"/>
                  <a:gd name="connsiteY3" fmla="*/ 38531 h 727388"/>
                  <a:gd name="connsiteX4" fmla="*/ 206130 w 612227"/>
                  <a:gd name="connsiteY4" fmla="*/ 112231 h 727388"/>
                  <a:gd name="connsiteX5" fmla="*/ 269278 w 612227"/>
                  <a:gd name="connsiteY5" fmla="*/ 273092 h 727388"/>
                  <a:gd name="connsiteX6" fmla="*/ 276831 w 612227"/>
                  <a:gd name="connsiteY6" fmla="*/ 298330 h 727388"/>
                  <a:gd name="connsiteX7" fmla="*/ 274308 w 612227"/>
                  <a:gd name="connsiteY7" fmla="*/ 308791 h 727388"/>
                  <a:gd name="connsiteX8" fmla="*/ 279995 w 612227"/>
                  <a:gd name="connsiteY8" fmla="*/ 356925 h 727388"/>
                  <a:gd name="connsiteX9" fmla="*/ 282300 w 612227"/>
                  <a:gd name="connsiteY9" fmla="*/ 408131 h 727388"/>
                  <a:gd name="connsiteX10" fmla="*/ 266992 w 612227"/>
                  <a:gd name="connsiteY10" fmla="*/ 464659 h 727388"/>
                  <a:gd name="connsiteX11" fmla="*/ 260262 w 612227"/>
                  <a:gd name="connsiteY11" fmla="*/ 502570 h 727388"/>
                  <a:gd name="connsiteX12" fmla="*/ 258251 w 612227"/>
                  <a:gd name="connsiteY12" fmla="*/ 547211 h 727388"/>
                  <a:gd name="connsiteX13" fmla="*/ 252819 w 612227"/>
                  <a:gd name="connsiteY13" fmla="*/ 562518 h 727388"/>
                  <a:gd name="connsiteX14" fmla="*/ 242066 w 612227"/>
                  <a:gd name="connsiteY14" fmla="*/ 575924 h 727388"/>
                  <a:gd name="connsiteX15" fmla="*/ 231532 w 612227"/>
                  <a:gd name="connsiteY15" fmla="*/ 596168 h 727388"/>
                  <a:gd name="connsiteX16" fmla="*/ 215713 w 612227"/>
                  <a:gd name="connsiteY16" fmla="*/ 632506 h 727388"/>
                  <a:gd name="connsiteX17" fmla="*/ 192780 w 612227"/>
                  <a:gd name="connsiteY17" fmla="*/ 649386 h 727388"/>
                  <a:gd name="connsiteX18" fmla="*/ 145213 w 612227"/>
                  <a:gd name="connsiteY18" fmla="*/ 648911 h 727388"/>
                  <a:gd name="connsiteX19" fmla="*/ 96292 w 612227"/>
                  <a:gd name="connsiteY19" fmla="*/ 657652 h 727388"/>
                  <a:gd name="connsiteX20" fmla="*/ 6608 w 612227"/>
                  <a:gd name="connsiteY20" fmla="*/ 689364 h 727388"/>
                  <a:gd name="connsiteX21" fmla="*/ 8236 w 612227"/>
                  <a:gd name="connsiteY21" fmla="*/ 706866 h 727388"/>
                  <a:gd name="connsiteX22" fmla="*/ 8236 w 612227"/>
                  <a:gd name="connsiteY22" fmla="*/ 711236 h 727388"/>
                  <a:gd name="connsiteX23" fmla="*/ 27804 w 612227"/>
                  <a:gd name="connsiteY23" fmla="*/ 711236 h 727388"/>
                  <a:gd name="connsiteX24" fmla="*/ 38667 w 612227"/>
                  <a:gd name="connsiteY24" fmla="*/ 719978 h 727388"/>
                  <a:gd name="connsiteX25" fmla="*/ 81058 w 612227"/>
                  <a:gd name="connsiteY25" fmla="*/ 710139 h 727388"/>
                  <a:gd name="connsiteX26" fmla="*/ 81058 w 612227"/>
                  <a:gd name="connsiteY26" fmla="*/ 725446 h 727388"/>
                  <a:gd name="connsiteX27" fmla="*/ 94098 w 612227"/>
                  <a:gd name="connsiteY27" fmla="*/ 725446 h 727388"/>
                  <a:gd name="connsiteX28" fmla="*/ 127802 w 612227"/>
                  <a:gd name="connsiteY28" fmla="*/ 717783 h 727388"/>
                  <a:gd name="connsiteX29" fmla="*/ 151723 w 612227"/>
                  <a:gd name="connsiteY29" fmla="*/ 713413 h 727388"/>
                  <a:gd name="connsiteX30" fmla="*/ 251905 w 612227"/>
                  <a:gd name="connsiteY30" fmla="*/ 710029 h 727388"/>
                  <a:gd name="connsiteX31" fmla="*/ 288609 w 612227"/>
                  <a:gd name="connsiteY31" fmla="*/ 677221 h 727388"/>
                  <a:gd name="connsiteX32" fmla="*/ 355909 w 612227"/>
                  <a:gd name="connsiteY32" fmla="*/ 594010 h 727388"/>
                  <a:gd name="connsiteX33" fmla="*/ 379354 w 612227"/>
                  <a:gd name="connsiteY33" fmla="*/ 553795 h 727388"/>
                  <a:gd name="connsiteX34" fmla="*/ 392101 w 612227"/>
                  <a:gd name="connsiteY34" fmla="*/ 528996 h 727388"/>
                  <a:gd name="connsiteX35" fmla="*/ 392869 w 612227"/>
                  <a:gd name="connsiteY35" fmla="*/ 527972 h 727388"/>
                  <a:gd name="connsiteX36" fmla="*/ 422806 w 612227"/>
                  <a:gd name="connsiteY36" fmla="*/ 333644 h 727388"/>
                  <a:gd name="connsiteX37" fmla="*/ 418984 w 612227"/>
                  <a:gd name="connsiteY37" fmla="*/ 311058 h 727388"/>
                  <a:gd name="connsiteX38" fmla="*/ 593945 w 612227"/>
                  <a:gd name="connsiteY38" fmla="*/ 215010 h 727388"/>
                  <a:gd name="connsiteX39" fmla="*/ 543599 w 612227"/>
                  <a:gd name="connsiteY39" fmla="*/ 45901 h 72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2227" h="727388">
                    <a:moveTo>
                      <a:pt x="543599" y="45901"/>
                    </a:moveTo>
                    <a:cubicBezTo>
                      <a:pt x="536046" y="43377"/>
                      <a:pt x="525987" y="43377"/>
                      <a:pt x="518434" y="38329"/>
                    </a:cubicBezTo>
                    <a:cubicBezTo>
                      <a:pt x="465582" y="473"/>
                      <a:pt x="400147" y="-4574"/>
                      <a:pt x="339742" y="2997"/>
                    </a:cubicBezTo>
                    <a:cubicBezTo>
                      <a:pt x="306202" y="5100"/>
                      <a:pt x="277929" y="16000"/>
                      <a:pt x="254868" y="38531"/>
                    </a:cubicBezTo>
                    <a:cubicBezTo>
                      <a:pt x="231697" y="47821"/>
                      <a:pt x="218072" y="83208"/>
                      <a:pt x="206130" y="112231"/>
                    </a:cubicBezTo>
                    <a:cubicBezTo>
                      <a:pt x="204795" y="174465"/>
                      <a:pt x="216262" y="229567"/>
                      <a:pt x="269278" y="273092"/>
                    </a:cubicBezTo>
                    <a:cubicBezTo>
                      <a:pt x="274308" y="280664"/>
                      <a:pt x="279337" y="290759"/>
                      <a:pt x="276831" y="298330"/>
                    </a:cubicBezTo>
                    <a:cubicBezTo>
                      <a:pt x="276228" y="301933"/>
                      <a:pt x="275332" y="305371"/>
                      <a:pt x="274308" y="308791"/>
                    </a:cubicBezTo>
                    <a:cubicBezTo>
                      <a:pt x="273741" y="317551"/>
                      <a:pt x="272954" y="341874"/>
                      <a:pt x="279995" y="356925"/>
                    </a:cubicBezTo>
                    <a:cubicBezTo>
                      <a:pt x="286890" y="371647"/>
                      <a:pt x="283708" y="392550"/>
                      <a:pt x="282300" y="408131"/>
                    </a:cubicBezTo>
                    <a:cubicBezTo>
                      <a:pt x="280416" y="428925"/>
                      <a:pt x="272406" y="444817"/>
                      <a:pt x="266992" y="464659"/>
                    </a:cubicBezTo>
                    <a:cubicBezTo>
                      <a:pt x="263609" y="477058"/>
                      <a:pt x="261616" y="489823"/>
                      <a:pt x="260262" y="502570"/>
                    </a:cubicBezTo>
                    <a:cubicBezTo>
                      <a:pt x="258690" y="517347"/>
                      <a:pt x="257830" y="532361"/>
                      <a:pt x="258251" y="547211"/>
                    </a:cubicBezTo>
                    <a:lnTo>
                      <a:pt x="252819" y="562518"/>
                    </a:lnTo>
                    <a:cubicBezTo>
                      <a:pt x="252819" y="562518"/>
                      <a:pt x="249326" y="570108"/>
                      <a:pt x="242066" y="575924"/>
                    </a:cubicBezTo>
                    <a:cubicBezTo>
                      <a:pt x="238738" y="582288"/>
                      <a:pt x="235135" y="588926"/>
                      <a:pt x="231532" y="596168"/>
                    </a:cubicBezTo>
                    <a:cubicBezTo>
                      <a:pt x="222736" y="604983"/>
                      <a:pt x="219700" y="617657"/>
                      <a:pt x="215713" y="632506"/>
                    </a:cubicBezTo>
                    <a:cubicBezTo>
                      <a:pt x="216499" y="632506"/>
                      <a:pt x="199546" y="648856"/>
                      <a:pt x="192780" y="649386"/>
                    </a:cubicBezTo>
                    <a:cubicBezTo>
                      <a:pt x="176942" y="650612"/>
                      <a:pt x="161050" y="649368"/>
                      <a:pt x="145213" y="648911"/>
                    </a:cubicBezTo>
                    <a:cubicBezTo>
                      <a:pt x="107155" y="647814"/>
                      <a:pt x="96292" y="657652"/>
                      <a:pt x="96292" y="657652"/>
                    </a:cubicBezTo>
                    <a:cubicBezTo>
                      <a:pt x="76724" y="658750"/>
                      <a:pt x="22372" y="678428"/>
                      <a:pt x="6608" y="689364"/>
                    </a:cubicBezTo>
                    <a:cubicBezTo>
                      <a:pt x="-9156" y="700300"/>
                      <a:pt x="8236" y="706866"/>
                      <a:pt x="8236" y="706866"/>
                    </a:cubicBezTo>
                    <a:cubicBezTo>
                      <a:pt x="8236" y="706866"/>
                      <a:pt x="4980" y="706866"/>
                      <a:pt x="8236" y="711236"/>
                    </a:cubicBezTo>
                    <a:cubicBezTo>
                      <a:pt x="11491" y="715607"/>
                      <a:pt x="27804" y="711236"/>
                      <a:pt x="27804" y="711236"/>
                    </a:cubicBezTo>
                    <a:cubicBezTo>
                      <a:pt x="28883" y="718899"/>
                      <a:pt x="29980" y="718899"/>
                      <a:pt x="38667" y="719978"/>
                    </a:cubicBezTo>
                    <a:cubicBezTo>
                      <a:pt x="47354" y="721075"/>
                      <a:pt x="81058" y="710139"/>
                      <a:pt x="81058" y="710139"/>
                    </a:cubicBezTo>
                    <a:cubicBezTo>
                      <a:pt x="70195" y="723270"/>
                      <a:pt x="81058" y="721075"/>
                      <a:pt x="81058" y="725446"/>
                    </a:cubicBezTo>
                    <a:cubicBezTo>
                      <a:pt x="81058" y="729817"/>
                      <a:pt x="94098" y="725446"/>
                      <a:pt x="94098" y="725446"/>
                    </a:cubicBezTo>
                    <a:cubicBezTo>
                      <a:pt x="94098" y="725446"/>
                      <a:pt x="118018" y="724349"/>
                      <a:pt x="127802" y="717783"/>
                    </a:cubicBezTo>
                    <a:cubicBezTo>
                      <a:pt x="137587" y="711218"/>
                      <a:pt x="151723" y="713413"/>
                      <a:pt x="151723" y="713413"/>
                    </a:cubicBezTo>
                    <a:cubicBezTo>
                      <a:pt x="183160" y="718277"/>
                      <a:pt x="221986" y="723654"/>
                      <a:pt x="251905" y="710029"/>
                    </a:cubicBezTo>
                    <a:cubicBezTo>
                      <a:pt x="265603" y="703793"/>
                      <a:pt x="278020" y="688029"/>
                      <a:pt x="288609" y="677221"/>
                    </a:cubicBezTo>
                    <a:cubicBezTo>
                      <a:pt x="313590" y="651709"/>
                      <a:pt x="336341" y="623930"/>
                      <a:pt x="355909" y="594010"/>
                    </a:cubicBezTo>
                    <a:cubicBezTo>
                      <a:pt x="364394" y="581026"/>
                      <a:pt x="372331" y="567639"/>
                      <a:pt x="379354" y="553795"/>
                    </a:cubicBezTo>
                    <a:cubicBezTo>
                      <a:pt x="383597" y="545419"/>
                      <a:pt x="386633" y="536714"/>
                      <a:pt x="392101" y="528996"/>
                    </a:cubicBezTo>
                    <a:cubicBezTo>
                      <a:pt x="392357" y="528649"/>
                      <a:pt x="392613" y="528320"/>
                      <a:pt x="392869" y="527972"/>
                    </a:cubicBezTo>
                    <a:cubicBezTo>
                      <a:pt x="419295" y="466378"/>
                      <a:pt x="433998" y="400999"/>
                      <a:pt x="422806" y="333644"/>
                    </a:cubicBezTo>
                    <a:cubicBezTo>
                      <a:pt x="421471" y="326256"/>
                      <a:pt x="420209" y="318721"/>
                      <a:pt x="418984" y="311058"/>
                    </a:cubicBezTo>
                    <a:cubicBezTo>
                      <a:pt x="489850" y="316856"/>
                      <a:pt x="558485" y="272800"/>
                      <a:pt x="593945" y="215010"/>
                    </a:cubicBezTo>
                    <a:cubicBezTo>
                      <a:pt x="629168" y="151916"/>
                      <a:pt x="614080" y="73662"/>
                      <a:pt x="543599" y="459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A1325F68-9618-136D-7E91-BEE9DCB399E9}"/>
                  </a:ext>
                </a:extLst>
              </p:cNvPr>
              <p:cNvSpPr/>
              <p:nvPr/>
            </p:nvSpPr>
            <p:spPr>
              <a:xfrm>
                <a:off x="1813200" y="1413120"/>
                <a:ext cx="621453" cy="736597"/>
              </a:xfrm>
              <a:custGeom>
                <a:avLst/>
                <a:gdLst>
                  <a:gd name="connsiteX0" fmla="*/ 89251 w 621453"/>
                  <a:gd name="connsiteY0" fmla="*/ 736598 h 736597"/>
                  <a:gd name="connsiteX1" fmla="*/ 83655 w 621453"/>
                  <a:gd name="connsiteY1" fmla="*/ 735153 h 736597"/>
                  <a:gd name="connsiteX2" fmla="*/ 81186 w 621453"/>
                  <a:gd name="connsiteY2" fmla="*/ 731221 h 736597"/>
                  <a:gd name="connsiteX3" fmla="*/ 80894 w 621453"/>
                  <a:gd name="connsiteY3" fmla="*/ 731020 h 736597"/>
                  <a:gd name="connsiteX4" fmla="*/ 76340 w 621453"/>
                  <a:gd name="connsiteY4" fmla="*/ 724802 h 736597"/>
                  <a:gd name="connsiteX5" fmla="*/ 76322 w 621453"/>
                  <a:gd name="connsiteY5" fmla="*/ 722461 h 736597"/>
                  <a:gd name="connsiteX6" fmla="*/ 42690 w 621453"/>
                  <a:gd name="connsiteY6" fmla="*/ 729173 h 736597"/>
                  <a:gd name="connsiteX7" fmla="*/ 42233 w 621453"/>
                  <a:gd name="connsiteY7" fmla="*/ 729118 h 736597"/>
                  <a:gd name="connsiteX8" fmla="*/ 28919 w 621453"/>
                  <a:gd name="connsiteY8" fmla="*/ 721401 h 736597"/>
                  <a:gd name="connsiteX9" fmla="*/ 9150 w 621453"/>
                  <a:gd name="connsiteY9" fmla="*/ 718621 h 736597"/>
                  <a:gd name="connsiteX10" fmla="*/ 6846 w 621453"/>
                  <a:gd name="connsiteY10" fmla="*/ 713537 h 736597"/>
                  <a:gd name="connsiteX11" fmla="*/ 79 w 621453"/>
                  <a:gd name="connsiteY11" fmla="*/ 704137 h 736597"/>
                  <a:gd name="connsiteX12" fmla="*/ 8583 w 621453"/>
                  <a:gd name="connsiteY12" fmla="*/ 690256 h 736597"/>
                  <a:gd name="connsiteX13" fmla="*/ 99200 w 621453"/>
                  <a:gd name="connsiteY13" fmla="*/ 657831 h 736597"/>
                  <a:gd name="connsiteX14" fmla="*/ 149913 w 621453"/>
                  <a:gd name="connsiteY14" fmla="*/ 648980 h 736597"/>
                  <a:gd name="connsiteX15" fmla="*/ 161471 w 621453"/>
                  <a:gd name="connsiteY15" fmla="*/ 649401 h 736597"/>
                  <a:gd name="connsiteX16" fmla="*/ 197004 w 621453"/>
                  <a:gd name="connsiteY16" fmla="*/ 649455 h 736597"/>
                  <a:gd name="connsiteX17" fmla="*/ 216097 w 621453"/>
                  <a:gd name="connsiteY17" fmla="*/ 635154 h 736597"/>
                  <a:gd name="connsiteX18" fmla="*/ 216499 w 621453"/>
                  <a:gd name="connsiteY18" fmla="*/ 633673 h 736597"/>
                  <a:gd name="connsiteX19" fmla="*/ 232355 w 621453"/>
                  <a:gd name="connsiteY19" fmla="*/ 598103 h 736597"/>
                  <a:gd name="connsiteX20" fmla="*/ 239853 w 621453"/>
                  <a:gd name="connsiteY20" fmla="*/ 583674 h 736597"/>
                  <a:gd name="connsiteX21" fmla="*/ 242615 w 621453"/>
                  <a:gd name="connsiteY21" fmla="*/ 578425 h 736597"/>
                  <a:gd name="connsiteX22" fmla="*/ 243803 w 621453"/>
                  <a:gd name="connsiteY22" fmla="*/ 576980 h 736597"/>
                  <a:gd name="connsiteX23" fmla="*/ 253258 w 621453"/>
                  <a:gd name="connsiteY23" fmla="*/ 565221 h 736597"/>
                  <a:gd name="connsiteX24" fmla="*/ 258251 w 621453"/>
                  <a:gd name="connsiteY24" fmla="*/ 551103 h 736597"/>
                  <a:gd name="connsiteX25" fmla="*/ 260317 w 621453"/>
                  <a:gd name="connsiteY25" fmla="*/ 506699 h 736597"/>
                  <a:gd name="connsiteX26" fmla="*/ 267194 w 621453"/>
                  <a:gd name="connsiteY26" fmla="*/ 468057 h 736597"/>
                  <a:gd name="connsiteX27" fmla="*/ 273284 w 621453"/>
                  <a:gd name="connsiteY27" fmla="*/ 448781 h 736597"/>
                  <a:gd name="connsiteX28" fmla="*/ 282354 w 621453"/>
                  <a:gd name="connsiteY28" fmla="*/ 412315 h 736597"/>
                  <a:gd name="connsiteX29" fmla="*/ 282903 w 621453"/>
                  <a:gd name="connsiteY29" fmla="*/ 406682 h 736597"/>
                  <a:gd name="connsiteX30" fmla="*/ 280471 w 621453"/>
                  <a:gd name="connsiteY30" fmla="*/ 363449 h 736597"/>
                  <a:gd name="connsiteX31" fmla="*/ 274363 w 621453"/>
                  <a:gd name="connsiteY31" fmla="*/ 313084 h 736597"/>
                  <a:gd name="connsiteX32" fmla="*/ 274545 w 621453"/>
                  <a:gd name="connsiteY32" fmla="*/ 312060 h 736597"/>
                  <a:gd name="connsiteX33" fmla="*/ 276941 w 621453"/>
                  <a:gd name="connsiteY33" fmla="*/ 302166 h 736597"/>
                  <a:gd name="connsiteX34" fmla="*/ 277106 w 621453"/>
                  <a:gd name="connsiteY34" fmla="*/ 301471 h 736597"/>
                  <a:gd name="connsiteX35" fmla="*/ 270449 w 621453"/>
                  <a:gd name="connsiteY35" fmla="*/ 280769 h 736597"/>
                  <a:gd name="connsiteX36" fmla="*/ 206167 w 621453"/>
                  <a:gd name="connsiteY36" fmla="*/ 116726 h 736597"/>
                  <a:gd name="connsiteX37" fmla="*/ 206514 w 621453"/>
                  <a:gd name="connsiteY37" fmla="*/ 115080 h 736597"/>
                  <a:gd name="connsiteX38" fmla="*/ 208142 w 621453"/>
                  <a:gd name="connsiteY38" fmla="*/ 111130 h 736597"/>
                  <a:gd name="connsiteX39" fmla="*/ 256934 w 621453"/>
                  <a:gd name="connsiteY39" fmla="*/ 39222 h 736597"/>
                  <a:gd name="connsiteX40" fmla="*/ 344095 w 621453"/>
                  <a:gd name="connsiteY40" fmla="*/ 3011 h 736597"/>
                  <a:gd name="connsiteX41" fmla="*/ 525731 w 621453"/>
                  <a:gd name="connsiteY41" fmla="*/ 39203 h 736597"/>
                  <a:gd name="connsiteX42" fmla="*/ 540398 w 621453"/>
                  <a:gd name="connsiteY42" fmla="*/ 43940 h 736597"/>
                  <a:gd name="connsiteX43" fmla="*/ 549670 w 621453"/>
                  <a:gd name="connsiteY43" fmla="*/ 46153 h 736597"/>
                  <a:gd name="connsiteX44" fmla="*/ 549890 w 621453"/>
                  <a:gd name="connsiteY44" fmla="*/ 46244 h 736597"/>
                  <a:gd name="connsiteX45" fmla="*/ 614611 w 621453"/>
                  <a:gd name="connsiteY45" fmla="*/ 111514 h 736597"/>
                  <a:gd name="connsiteX46" fmla="*/ 602541 w 621453"/>
                  <a:gd name="connsiteY46" fmla="*/ 221845 h 736597"/>
                  <a:gd name="connsiteX47" fmla="*/ 429024 w 621453"/>
                  <a:gd name="connsiteY47" fmla="*/ 320582 h 736597"/>
                  <a:gd name="connsiteX48" fmla="*/ 431914 w 621453"/>
                  <a:gd name="connsiteY48" fmla="*/ 337426 h 736597"/>
                  <a:gd name="connsiteX49" fmla="*/ 401684 w 621453"/>
                  <a:gd name="connsiteY49" fmla="*/ 534387 h 736597"/>
                  <a:gd name="connsiteX50" fmla="*/ 401172 w 621453"/>
                  <a:gd name="connsiteY50" fmla="*/ 535284 h 736597"/>
                  <a:gd name="connsiteX51" fmla="*/ 400440 w 621453"/>
                  <a:gd name="connsiteY51" fmla="*/ 536271 h 736597"/>
                  <a:gd name="connsiteX52" fmla="*/ 391954 w 621453"/>
                  <a:gd name="connsiteY52" fmla="*/ 552200 h 736597"/>
                  <a:gd name="connsiteX53" fmla="*/ 388059 w 621453"/>
                  <a:gd name="connsiteY53" fmla="*/ 560466 h 736597"/>
                  <a:gd name="connsiteX54" fmla="*/ 364358 w 621453"/>
                  <a:gd name="connsiteY54" fmla="*/ 601120 h 736597"/>
                  <a:gd name="connsiteX55" fmla="*/ 296491 w 621453"/>
                  <a:gd name="connsiteY55" fmla="*/ 685044 h 736597"/>
                  <a:gd name="connsiteX56" fmla="*/ 289542 w 621453"/>
                  <a:gd name="connsiteY56" fmla="*/ 692414 h 736597"/>
                  <a:gd name="connsiteX57" fmla="*/ 258415 w 621453"/>
                  <a:gd name="connsiteY57" fmla="*/ 718804 h 736597"/>
                  <a:gd name="connsiteX58" fmla="*/ 155637 w 621453"/>
                  <a:gd name="connsiteY58" fmla="*/ 722553 h 736597"/>
                  <a:gd name="connsiteX59" fmla="*/ 134971 w 621453"/>
                  <a:gd name="connsiteY59" fmla="*/ 726210 h 736597"/>
                  <a:gd name="connsiteX60" fmla="*/ 99566 w 621453"/>
                  <a:gd name="connsiteY60" fmla="*/ 734604 h 736597"/>
                  <a:gd name="connsiteX61" fmla="*/ 89251 w 621453"/>
                  <a:gd name="connsiteY61" fmla="*/ 736598 h 736597"/>
                  <a:gd name="connsiteX62" fmla="*/ 85539 w 621453"/>
                  <a:gd name="connsiteY62" fmla="*/ 723138 h 736597"/>
                  <a:gd name="connsiteX63" fmla="*/ 85960 w 621453"/>
                  <a:gd name="connsiteY63" fmla="*/ 723431 h 736597"/>
                  <a:gd name="connsiteX64" fmla="*/ 89709 w 621453"/>
                  <a:gd name="connsiteY64" fmla="*/ 727454 h 736597"/>
                  <a:gd name="connsiteX65" fmla="*/ 97243 w 621453"/>
                  <a:gd name="connsiteY65" fmla="*/ 725771 h 736597"/>
                  <a:gd name="connsiteX66" fmla="*/ 98487 w 621453"/>
                  <a:gd name="connsiteY66" fmla="*/ 725534 h 736597"/>
                  <a:gd name="connsiteX67" fmla="*/ 129851 w 621453"/>
                  <a:gd name="connsiteY67" fmla="*/ 718639 h 736597"/>
                  <a:gd name="connsiteX68" fmla="*/ 157008 w 621453"/>
                  <a:gd name="connsiteY68" fmla="*/ 713537 h 736597"/>
                  <a:gd name="connsiteX69" fmla="*/ 254593 w 621453"/>
                  <a:gd name="connsiteY69" fmla="*/ 710501 h 736597"/>
                  <a:gd name="connsiteX70" fmla="*/ 282793 w 621453"/>
                  <a:gd name="connsiteY70" fmla="*/ 686214 h 736597"/>
                  <a:gd name="connsiteX71" fmla="*/ 289926 w 621453"/>
                  <a:gd name="connsiteY71" fmla="*/ 678643 h 736597"/>
                  <a:gd name="connsiteX72" fmla="*/ 356677 w 621453"/>
                  <a:gd name="connsiteY72" fmla="*/ 596128 h 736597"/>
                  <a:gd name="connsiteX73" fmla="*/ 379866 w 621453"/>
                  <a:gd name="connsiteY73" fmla="*/ 556351 h 736597"/>
                  <a:gd name="connsiteX74" fmla="*/ 383597 w 621453"/>
                  <a:gd name="connsiteY74" fmla="*/ 548433 h 736597"/>
                  <a:gd name="connsiteX75" fmla="*/ 392960 w 621453"/>
                  <a:gd name="connsiteY75" fmla="*/ 530968 h 736597"/>
                  <a:gd name="connsiteX76" fmla="*/ 393472 w 621453"/>
                  <a:gd name="connsiteY76" fmla="*/ 530291 h 736597"/>
                  <a:gd name="connsiteX77" fmla="*/ 422879 w 621453"/>
                  <a:gd name="connsiteY77" fmla="*/ 339017 h 736597"/>
                  <a:gd name="connsiteX78" fmla="*/ 419057 w 621453"/>
                  <a:gd name="connsiteY78" fmla="*/ 316394 h 736597"/>
                  <a:gd name="connsiteX79" fmla="*/ 420209 w 621453"/>
                  <a:gd name="connsiteY79" fmla="*/ 312572 h 736597"/>
                  <a:gd name="connsiteX80" fmla="*/ 423940 w 621453"/>
                  <a:gd name="connsiteY80" fmla="*/ 311128 h 736597"/>
                  <a:gd name="connsiteX81" fmla="*/ 594622 w 621453"/>
                  <a:gd name="connsiteY81" fmla="*/ 217237 h 736597"/>
                  <a:gd name="connsiteX82" fmla="*/ 605961 w 621453"/>
                  <a:gd name="connsiteY82" fmla="*/ 114605 h 736597"/>
                  <a:gd name="connsiteX83" fmla="*/ 546616 w 621453"/>
                  <a:gd name="connsiteY83" fmla="*/ 54821 h 736597"/>
                  <a:gd name="connsiteX84" fmla="*/ 538606 w 621453"/>
                  <a:gd name="connsiteY84" fmla="*/ 52956 h 736597"/>
                  <a:gd name="connsiteX85" fmla="*/ 520464 w 621453"/>
                  <a:gd name="connsiteY85" fmla="*/ 46756 h 736597"/>
                  <a:gd name="connsiteX86" fmla="*/ 344881 w 621453"/>
                  <a:gd name="connsiteY86" fmla="*/ 12155 h 736597"/>
                  <a:gd name="connsiteX87" fmla="*/ 262622 w 621453"/>
                  <a:gd name="connsiteY87" fmla="*/ 46427 h 736597"/>
                  <a:gd name="connsiteX88" fmla="*/ 261122 w 621453"/>
                  <a:gd name="connsiteY88" fmla="*/ 47396 h 736597"/>
                  <a:gd name="connsiteX89" fmla="*/ 216536 w 621453"/>
                  <a:gd name="connsiteY89" fmla="*/ 114641 h 736597"/>
                  <a:gd name="connsiteX90" fmla="*/ 215237 w 621453"/>
                  <a:gd name="connsiteY90" fmla="*/ 117805 h 736597"/>
                  <a:gd name="connsiteX91" fmla="*/ 276740 w 621453"/>
                  <a:gd name="connsiteY91" fmla="*/ 274186 h 736597"/>
                  <a:gd name="connsiteX92" fmla="*/ 277654 w 621453"/>
                  <a:gd name="connsiteY92" fmla="*/ 275192 h 736597"/>
                  <a:gd name="connsiteX93" fmla="*/ 285847 w 621453"/>
                  <a:gd name="connsiteY93" fmla="*/ 304050 h 736597"/>
                  <a:gd name="connsiteX94" fmla="*/ 283397 w 621453"/>
                  <a:gd name="connsiteY94" fmla="*/ 314236 h 736597"/>
                  <a:gd name="connsiteX95" fmla="*/ 288700 w 621453"/>
                  <a:gd name="connsiteY95" fmla="*/ 359627 h 736597"/>
                  <a:gd name="connsiteX96" fmla="*/ 291956 w 621453"/>
                  <a:gd name="connsiteY96" fmla="*/ 407652 h 736597"/>
                  <a:gd name="connsiteX97" fmla="*/ 291425 w 621453"/>
                  <a:gd name="connsiteY97" fmla="*/ 413193 h 736597"/>
                  <a:gd name="connsiteX98" fmla="*/ 281897 w 621453"/>
                  <a:gd name="connsiteY98" fmla="*/ 451762 h 736597"/>
                  <a:gd name="connsiteX99" fmla="*/ 275972 w 621453"/>
                  <a:gd name="connsiteY99" fmla="*/ 470507 h 736597"/>
                  <a:gd name="connsiteX100" fmla="*/ 269370 w 621453"/>
                  <a:gd name="connsiteY100" fmla="*/ 507705 h 736597"/>
                  <a:gd name="connsiteX101" fmla="*/ 267376 w 621453"/>
                  <a:gd name="connsiteY101" fmla="*/ 551724 h 736597"/>
                  <a:gd name="connsiteX102" fmla="*/ 267120 w 621453"/>
                  <a:gd name="connsiteY102" fmla="*/ 553389 h 736597"/>
                  <a:gd name="connsiteX103" fmla="*/ 261689 w 621453"/>
                  <a:gd name="connsiteY103" fmla="*/ 568696 h 736597"/>
                  <a:gd name="connsiteX104" fmla="*/ 250241 w 621453"/>
                  <a:gd name="connsiteY104" fmla="*/ 583527 h 736597"/>
                  <a:gd name="connsiteX105" fmla="*/ 247900 w 621453"/>
                  <a:gd name="connsiteY105" fmla="*/ 587989 h 736597"/>
                  <a:gd name="connsiteX106" fmla="*/ 240182 w 621453"/>
                  <a:gd name="connsiteY106" fmla="*/ 602876 h 736597"/>
                  <a:gd name="connsiteX107" fmla="*/ 239323 w 621453"/>
                  <a:gd name="connsiteY107" fmla="*/ 604065 h 736597"/>
                  <a:gd name="connsiteX108" fmla="*/ 225296 w 621453"/>
                  <a:gd name="connsiteY108" fmla="*/ 636069 h 736597"/>
                  <a:gd name="connsiteX109" fmla="*/ 224692 w 621453"/>
                  <a:gd name="connsiteY109" fmla="*/ 638355 h 736597"/>
                  <a:gd name="connsiteX110" fmla="*/ 224601 w 621453"/>
                  <a:gd name="connsiteY110" fmla="*/ 638336 h 736597"/>
                  <a:gd name="connsiteX111" fmla="*/ 197681 w 621453"/>
                  <a:gd name="connsiteY111" fmla="*/ 658618 h 736597"/>
                  <a:gd name="connsiteX112" fmla="*/ 161068 w 621453"/>
                  <a:gd name="connsiteY112" fmla="*/ 658581 h 736597"/>
                  <a:gd name="connsiteX113" fmla="*/ 149620 w 621453"/>
                  <a:gd name="connsiteY113" fmla="*/ 658161 h 736597"/>
                  <a:gd name="connsiteX114" fmla="*/ 103827 w 621453"/>
                  <a:gd name="connsiteY114" fmla="*/ 665787 h 736597"/>
                  <a:gd name="connsiteX115" fmla="*/ 101084 w 621453"/>
                  <a:gd name="connsiteY115" fmla="*/ 666902 h 736597"/>
                  <a:gd name="connsiteX116" fmla="*/ 13759 w 621453"/>
                  <a:gd name="connsiteY116" fmla="*/ 697809 h 736597"/>
                  <a:gd name="connsiteX117" fmla="*/ 9132 w 621453"/>
                  <a:gd name="connsiteY117" fmla="*/ 703039 h 736597"/>
                  <a:gd name="connsiteX118" fmla="*/ 14417 w 621453"/>
                  <a:gd name="connsiteY118" fmla="*/ 707264 h 736597"/>
                  <a:gd name="connsiteX119" fmla="*/ 17270 w 621453"/>
                  <a:gd name="connsiteY119" fmla="*/ 712366 h 736597"/>
                  <a:gd name="connsiteX120" fmla="*/ 16977 w 621453"/>
                  <a:gd name="connsiteY120" fmla="*/ 713317 h 736597"/>
                  <a:gd name="connsiteX121" fmla="*/ 31169 w 621453"/>
                  <a:gd name="connsiteY121" fmla="*/ 711488 h 736597"/>
                  <a:gd name="connsiteX122" fmla="*/ 34881 w 621453"/>
                  <a:gd name="connsiteY122" fmla="*/ 712092 h 736597"/>
                  <a:gd name="connsiteX123" fmla="*/ 36893 w 621453"/>
                  <a:gd name="connsiteY123" fmla="*/ 715256 h 736597"/>
                  <a:gd name="connsiteX124" fmla="*/ 37752 w 621453"/>
                  <a:gd name="connsiteY124" fmla="*/ 719151 h 736597"/>
                  <a:gd name="connsiteX125" fmla="*/ 43348 w 621453"/>
                  <a:gd name="connsiteY125" fmla="*/ 720047 h 736597"/>
                  <a:gd name="connsiteX126" fmla="*/ 43806 w 621453"/>
                  <a:gd name="connsiteY126" fmla="*/ 720102 h 736597"/>
                  <a:gd name="connsiteX127" fmla="*/ 84222 w 621453"/>
                  <a:gd name="connsiteY127" fmla="*/ 710446 h 736597"/>
                  <a:gd name="connsiteX128" fmla="*/ 89416 w 621453"/>
                  <a:gd name="connsiteY128" fmla="*/ 712220 h 736597"/>
                  <a:gd name="connsiteX129" fmla="*/ 89160 w 621453"/>
                  <a:gd name="connsiteY129" fmla="*/ 717706 h 736597"/>
                  <a:gd name="connsiteX130" fmla="*/ 85539 w 621453"/>
                  <a:gd name="connsiteY130" fmla="*/ 723138 h 736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621453" h="736597">
                    <a:moveTo>
                      <a:pt x="89251" y="736598"/>
                    </a:moveTo>
                    <a:cubicBezTo>
                      <a:pt x="87075" y="736598"/>
                      <a:pt x="85100" y="736195"/>
                      <a:pt x="83655" y="735153"/>
                    </a:cubicBezTo>
                    <a:cubicBezTo>
                      <a:pt x="82320" y="734202"/>
                      <a:pt x="81461" y="732794"/>
                      <a:pt x="81186" y="731221"/>
                    </a:cubicBezTo>
                    <a:cubicBezTo>
                      <a:pt x="81095" y="731166"/>
                      <a:pt x="80985" y="731093"/>
                      <a:pt x="80894" y="731020"/>
                    </a:cubicBezTo>
                    <a:cubicBezTo>
                      <a:pt x="79486" y="730087"/>
                      <a:pt x="76870" y="728332"/>
                      <a:pt x="76340" y="724802"/>
                    </a:cubicBezTo>
                    <a:cubicBezTo>
                      <a:pt x="76230" y="724034"/>
                      <a:pt x="76230" y="723266"/>
                      <a:pt x="76322" y="722461"/>
                    </a:cubicBezTo>
                    <a:cubicBezTo>
                      <a:pt x="65129" y="725753"/>
                      <a:pt x="49091" y="729978"/>
                      <a:pt x="42690" y="729173"/>
                    </a:cubicBezTo>
                    <a:lnTo>
                      <a:pt x="42233" y="729118"/>
                    </a:lnTo>
                    <a:cubicBezTo>
                      <a:pt x="34771" y="728185"/>
                      <a:pt x="30913" y="727417"/>
                      <a:pt x="28919" y="721401"/>
                    </a:cubicBezTo>
                    <a:cubicBezTo>
                      <a:pt x="21769" y="722845"/>
                      <a:pt x="12753" y="723449"/>
                      <a:pt x="9150" y="718621"/>
                    </a:cubicBezTo>
                    <a:cubicBezTo>
                      <a:pt x="7797" y="716810"/>
                      <a:pt x="7029" y="715109"/>
                      <a:pt x="6846" y="713537"/>
                    </a:cubicBezTo>
                    <a:cubicBezTo>
                      <a:pt x="3956" y="711653"/>
                      <a:pt x="628" y="708562"/>
                      <a:pt x="79" y="704137"/>
                    </a:cubicBezTo>
                    <a:cubicBezTo>
                      <a:pt x="-524" y="699254"/>
                      <a:pt x="2329" y="694590"/>
                      <a:pt x="8583" y="690256"/>
                    </a:cubicBezTo>
                    <a:cubicBezTo>
                      <a:pt x="24164" y="679448"/>
                      <a:pt x="77072" y="659788"/>
                      <a:pt x="99200" y="657831"/>
                    </a:cubicBezTo>
                    <a:cubicBezTo>
                      <a:pt x="103388" y="654978"/>
                      <a:pt x="117122" y="648011"/>
                      <a:pt x="149913" y="648980"/>
                    </a:cubicBezTo>
                    <a:cubicBezTo>
                      <a:pt x="153753" y="649090"/>
                      <a:pt x="157612" y="649254"/>
                      <a:pt x="161471" y="649401"/>
                    </a:cubicBezTo>
                    <a:cubicBezTo>
                      <a:pt x="173175" y="649876"/>
                      <a:pt x="185263" y="650370"/>
                      <a:pt x="197004" y="649455"/>
                    </a:cubicBezTo>
                    <a:cubicBezTo>
                      <a:pt x="200644" y="649181"/>
                      <a:pt x="212878" y="638684"/>
                      <a:pt x="216097" y="635154"/>
                    </a:cubicBezTo>
                    <a:lnTo>
                      <a:pt x="216499" y="633673"/>
                    </a:lnTo>
                    <a:cubicBezTo>
                      <a:pt x="220267" y="619536"/>
                      <a:pt x="223540" y="607283"/>
                      <a:pt x="232355" y="598103"/>
                    </a:cubicBezTo>
                    <a:cubicBezTo>
                      <a:pt x="234897" y="593037"/>
                      <a:pt x="237421" y="588264"/>
                      <a:pt x="239853" y="583674"/>
                    </a:cubicBezTo>
                    <a:lnTo>
                      <a:pt x="242615" y="578425"/>
                    </a:lnTo>
                    <a:cubicBezTo>
                      <a:pt x="242907" y="577876"/>
                      <a:pt x="243309" y="577383"/>
                      <a:pt x="243803" y="576980"/>
                    </a:cubicBezTo>
                    <a:cubicBezTo>
                      <a:pt x="250039" y="571969"/>
                      <a:pt x="253240" y="565294"/>
                      <a:pt x="253258" y="565221"/>
                    </a:cubicBezTo>
                    <a:lnTo>
                      <a:pt x="258251" y="551103"/>
                    </a:lnTo>
                    <a:cubicBezTo>
                      <a:pt x="257903" y="537515"/>
                      <a:pt x="258580" y="522976"/>
                      <a:pt x="260317" y="506699"/>
                    </a:cubicBezTo>
                    <a:cubicBezTo>
                      <a:pt x="261927" y="491667"/>
                      <a:pt x="264103" y="479377"/>
                      <a:pt x="267194" y="468057"/>
                    </a:cubicBezTo>
                    <a:cubicBezTo>
                      <a:pt x="269041" y="461254"/>
                      <a:pt x="271199" y="454926"/>
                      <a:pt x="273284" y="448781"/>
                    </a:cubicBezTo>
                    <a:cubicBezTo>
                      <a:pt x="277325" y="436858"/>
                      <a:pt x="281166" y="425574"/>
                      <a:pt x="282354" y="412315"/>
                    </a:cubicBezTo>
                    <a:cubicBezTo>
                      <a:pt x="282519" y="410504"/>
                      <a:pt x="282702" y="408621"/>
                      <a:pt x="282903" y="406682"/>
                    </a:cubicBezTo>
                    <a:cubicBezTo>
                      <a:pt x="284293" y="392710"/>
                      <a:pt x="286030" y="375337"/>
                      <a:pt x="280471" y="363449"/>
                    </a:cubicBezTo>
                    <a:cubicBezTo>
                      <a:pt x="273064" y="347612"/>
                      <a:pt x="273722" y="322960"/>
                      <a:pt x="274363" y="313084"/>
                    </a:cubicBezTo>
                    <a:cubicBezTo>
                      <a:pt x="274381" y="312737"/>
                      <a:pt x="274454" y="312389"/>
                      <a:pt x="274545" y="312060"/>
                    </a:cubicBezTo>
                    <a:cubicBezTo>
                      <a:pt x="275679" y="308293"/>
                      <a:pt x="276447" y="305166"/>
                      <a:pt x="276941" y="302166"/>
                    </a:cubicBezTo>
                    <a:cubicBezTo>
                      <a:pt x="276978" y="301929"/>
                      <a:pt x="277033" y="301691"/>
                      <a:pt x="277106" y="301471"/>
                    </a:cubicBezTo>
                    <a:cubicBezTo>
                      <a:pt x="278605" y="296973"/>
                      <a:pt x="276246" y="289621"/>
                      <a:pt x="270449" y="280769"/>
                    </a:cubicBezTo>
                    <a:cubicBezTo>
                      <a:pt x="211744" y="232251"/>
                      <a:pt x="204996" y="170639"/>
                      <a:pt x="206167" y="116726"/>
                    </a:cubicBezTo>
                    <a:cubicBezTo>
                      <a:pt x="206185" y="116159"/>
                      <a:pt x="206295" y="115610"/>
                      <a:pt x="206514" y="115080"/>
                    </a:cubicBezTo>
                    <a:lnTo>
                      <a:pt x="208142" y="111130"/>
                    </a:lnTo>
                    <a:cubicBezTo>
                      <a:pt x="220047" y="82107"/>
                      <a:pt x="233525" y="49262"/>
                      <a:pt x="256934" y="39222"/>
                    </a:cubicBezTo>
                    <a:cubicBezTo>
                      <a:pt x="279885" y="17093"/>
                      <a:pt x="308396" y="5242"/>
                      <a:pt x="344095" y="3011"/>
                    </a:cubicBezTo>
                    <a:cubicBezTo>
                      <a:pt x="418051" y="-6261"/>
                      <a:pt x="479243" y="5901"/>
                      <a:pt x="525731" y="39203"/>
                    </a:cubicBezTo>
                    <a:cubicBezTo>
                      <a:pt x="529736" y="41873"/>
                      <a:pt x="535149" y="42934"/>
                      <a:pt x="540398" y="43940"/>
                    </a:cubicBezTo>
                    <a:cubicBezTo>
                      <a:pt x="543507" y="44543"/>
                      <a:pt x="546726" y="45165"/>
                      <a:pt x="549670" y="46153"/>
                    </a:cubicBezTo>
                    <a:cubicBezTo>
                      <a:pt x="549743" y="46171"/>
                      <a:pt x="549816" y="46207"/>
                      <a:pt x="549890" y="46244"/>
                    </a:cubicBezTo>
                    <a:cubicBezTo>
                      <a:pt x="581418" y="58662"/>
                      <a:pt x="603803" y="81229"/>
                      <a:pt x="614611" y="111514"/>
                    </a:cubicBezTo>
                    <a:cubicBezTo>
                      <a:pt x="626900" y="145895"/>
                      <a:pt x="622493" y="186111"/>
                      <a:pt x="602541" y="221845"/>
                    </a:cubicBezTo>
                    <a:cubicBezTo>
                      <a:pt x="564136" y="284464"/>
                      <a:pt x="495099" y="323508"/>
                      <a:pt x="429024" y="320582"/>
                    </a:cubicBezTo>
                    <a:cubicBezTo>
                      <a:pt x="429957" y="326270"/>
                      <a:pt x="430908" y="331903"/>
                      <a:pt x="431914" y="337426"/>
                    </a:cubicBezTo>
                    <a:cubicBezTo>
                      <a:pt x="442100" y="398782"/>
                      <a:pt x="432225" y="463192"/>
                      <a:pt x="401684" y="534387"/>
                    </a:cubicBezTo>
                    <a:cubicBezTo>
                      <a:pt x="401556" y="534698"/>
                      <a:pt x="401373" y="535009"/>
                      <a:pt x="401172" y="535284"/>
                    </a:cubicBezTo>
                    <a:lnTo>
                      <a:pt x="400440" y="536271"/>
                    </a:lnTo>
                    <a:cubicBezTo>
                      <a:pt x="396984" y="541136"/>
                      <a:pt x="394533" y="546512"/>
                      <a:pt x="391954" y="552200"/>
                    </a:cubicBezTo>
                    <a:cubicBezTo>
                      <a:pt x="390692" y="554961"/>
                      <a:pt x="389449" y="557723"/>
                      <a:pt x="388059" y="560466"/>
                    </a:cubicBezTo>
                    <a:cubicBezTo>
                      <a:pt x="381366" y="573688"/>
                      <a:pt x="373611" y="586984"/>
                      <a:pt x="364358" y="601120"/>
                    </a:cubicBezTo>
                    <a:cubicBezTo>
                      <a:pt x="345229" y="630345"/>
                      <a:pt x="322405" y="658581"/>
                      <a:pt x="296491" y="685044"/>
                    </a:cubicBezTo>
                    <a:cubicBezTo>
                      <a:pt x="294260" y="687330"/>
                      <a:pt x="291937" y="689835"/>
                      <a:pt x="289542" y="692414"/>
                    </a:cubicBezTo>
                    <a:cubicBezTo>
                      <a:pt x="280398" y="702308"/>
                      <a:pt x="270028" y="713518"/>
                      <a:pt x="258415" y="718804"/>
                    </a:cubicBezTo>
                    <a:cubicBezTo>
                      <a:pt x="226228" y="733471"/>
                      <a:pt x="183745" y="726905"/>
                      <a:pt x="155637" y="722553"/>
                    </a:cubicBezTo>
                    <a:cubicBezTo>
                      <a:pt x="155527" y="722534"/>
                      <a:pt x="143110" y="720742"/>
                      <a:pt x="134971" y="726210"/>
                    </a:cubicBezTo>
                    <a:cubicBezTo>
                      <a:pt x="125041" y="732867"/>
                      <a:pt x="104101" y="734367"/>
                      <a:pt x="99566" y="734604"/>
                    </a:cubicBezTo>
                    <a:cubicBezTo>
                      <a:pt x="96329" y="735683"/>
                      <a:pt x="92543" y="736598"/>
                      <a:pt x="89251" y="736598"/>
                    </a:cubicBezTo>
                    <a:close/>
                    <a:moveTo>
                      <a:pt x="85539" y="723138"/>
                    </a:moveTo>
                    <a:cubicBezTo>
                      <a:pt x="85685" y="723229"/>
                      <a:pt x="85832" y="723339"/>
                      <a:pt x="85960" y="723431"/>
                    </a:cubicBezTo>
                    <a:cubicBezTo>
                      <a:pt x="86984" y="724107"/>
                      <a:pt x="88812" y="725332"/>
                      <a:pt x="89709" y="727454"/>
                    </a:cubicBezTo>
                    <a:cubicBezTo>
                      <a:pt x="91556" y="727308"/>
                      <a:pt x="94665" y="726631"/>
                      <a:pt x="97243" y="725771"/>
                    </a:cubicBezTo>
                    <a:cubicBezTo>
                      <a:pt x="97646" y="725643"/>
                      <a:pt x="98066" y="725552"/>
                      <a:pt x="98487" y="725534"/>
                    </a:cubicBezTo>
                    <a:cubicBezTo>
                      <a:pt x="104796" y="725241"/>
                      <a:pt x="122700" y="723431"/>
                      <a:pt x="129851" y="718639"/>
                    </a:cubicBezTo>
                    <a:cubicBezTo>
                      <a:pt x="140988" y="711177"/>
                      <a:pt x="156368" y="713445"/>
                      <a:pt x="157008" y="713537"/>
                    </a:cubicBezTo>
                    <a:cubicBezTo>
                      <a:pt x="184038" y="717725"/>
                      <a:pt x="224912" y="724034"/>
                      <a:pt x="254593" y="710501"/>
                    </a:cubicBezTo>
                    <a:cubicBezTo>
                      <a:pt x="264524" y="705984"/>
                      <a:pt x="274234" y="695486"/>
                      <a:pt x="282793" y="686214"/>
                    </a:cubicBezTo>
                    <a:cubicBezTo>
                      <a:pt x="285244" y="683563"/>
                      <a:pt x="287621" y="680984"/>
                      <a:pt x="289926" y="678643"/>
                    </a:cubicBezTo>
                    <a:cubicBezTo>
                      <a:pt x="315419" y="652619"/>
                      <a:pt x="337877" y="624858"/>
                      <a:pt x="356677" y="596128"/>
                    </a:cubicBezTo>
                    <a:cubicBezTo>
                      <a:pt x="365748" y="582265"/>
                      <a:pt x="373319" y="569263"/>
                      <a:pt x="379866" y="556351"/>
                    </a:cubicBezTo>
                    <a:cubicBezTo>
                      <a:pt x="381201" y="553736"/>
                      <a:pt x="382390" y="551084"/>
                      <a:pt x="383597" y="548433"/>
                    </a:cubicBezTo>
                    <a:cubicBezTo>
                      <a:pt x="386248" y="542599"/>
                      <a:pt x="388992" y="536564"/>
                      <a:pt x="392960" y="530968"/>
                    </a:cubicBezTo>
                    <a:lnTo>
                      <a:pt x="393472" y="530291"/>
                    </a:lnTo>
                    <a:cubicBezTo>
                      <a:pt x="423135" y="460961"/>
                      <a:pt x="432755" y="398379"/>
                      <a:pt x="422879" y="339017"/>
                    </a:cubicBezTo>
                    <a:cubicBezTo>
                      <a:pt x="421544" y="331665"/>
                      <a:pt x="420282" y="324094"/>
                      <a:pt x="419057" y="316394"/>
                    </a:cubicBezTo>
                    <a:cubicBezTo>
                      <a:pt x="418838" y="315005"/>
                      <a:pt x="419258" y="313596"/>
                      <a:pt x="420209" y="312572"/>
                    </a:cubicBezTo>
                    <a:cubicBezTo>
                      <a:pt x="421160" y="311548"/>
                      <a:pt x="422514" y="310999"/>
                      <a:pt x="423940" y="311128"/>
                    </a:cubicBezTo>
                    <a:cubicBezTo>
                      <a:pt x="498281" y="317199"/>
                      <a:pt x="563258" y="268370"/>
                      <a:pt x="594622" y="217237"/>
                    </a:cubicBezTo>
                    <a:cubicBezTo>
                      <a:pt x="613203" y="183971"/>
                      <a:pt x="617372" y="146499"/>
                      <a:pt x="605961" y="114605"/>
                    </a:cubicBezTo>
                    <a:cubicBezTo>
                      <a:pt x="596067" y="86917"/>
                      <a:pt x="575548" y="66251"/>
                      <a:pt x="546616" y="54821"/>
                    </a:cubicBezTo>
                    <a:cubicBezTo>
                      <a:pt x="544257" y="54053"/>
                      <a:pt x="541514" y="53504"/>
                      <a:pt x="538606" y="52956"/>
                    </a:cubicBezTo>
                    <a:cubicBezTo>
                      <a:pt x="532754" y="51822"/>
                      <a:pt x="526115" y="50542"/>
                      <a:pt x="520464" y="46756"/>
                    </a:cubicBezTo>
                    <a:cubicBezTo>
                      <a:pt x="475787" y="14752"/>
                      <a:pt x="416753" y="3139"/>
                      <a:pt x="344881" y="12155"/>
                    </a:cubicBezTo>
                    <a:cubicBezTo>
                      <a:pt x="310865" y="14295"/>
                      <a:pt x="284037" y="25506"/>
                      <a:pt x="262622" y="46427"/>
                    </a:cubicBezTo>
                    <a:cubicBezTo>
                      <a:pt x="262201" y="46848"/>
                      <a:pt x="261689" y="47177"/>
                      <a:pt x="261122" y="47396"/>
                    </a:cubicBezTo>
                    <a:cubicBezTo>
                      <a:pt x="240786" y="55553"/>
                      <a:pt x="227893" y="86935"/>
                      <a:pt x="216536" y="114641"/>
                    </a:cubicBezTo>
                    <a:lnTo>
                      <a:pt x="215237" y="117805"/>
                    </a:lnTo>
                    <a:cubicBezTo>
                      <a:pt x="214213" y="169487"/>
                      <a:pt x="220870" y="228338"/>
                      <a:pt x="276740" y="274186"/>
                    </a:cubicBezTo>
                    <a:cubicBezTo>
                      <a:pt x="277087" y="274478"/>
                      <a:pt x="277398" y="274807"/>
                      <a:pt x="277654" y="275192"/>
                    </a:cubicBezTo>
                    <a:cubicBezTo>
                      <a:pt x="285390" y="286841"/>
                      <a:pt x="288152" y="296552"/>
                      <a:pt x="285847" y="304050"/>
                    </a:cubicBezTo>
                    <a:cubicBezTo>
                      <a:pt x="285317" y="307196"/>
                      <a:pt x="284531" y="310451"/>
                      <a:pt x="283397" y="314236"/>
                    </a:cubicBezTo>
                    <a:cubicBezTo>
                      <a:pt x="282940" y="321972"/>
                      <a:pt x="282153" y="345637"/>
                      <a:pt x="288700" y="359627"/>
                    </a:cubicBezTo>
                    <a:cubicBezTo>
                      <a:pt x="295321" y="373800"/>
                      <a:pt x="293455" y="392564"/>
                      <a:pt x="291956" y="407652"/>
                    </a:cubicBezTo>
                    <a:cubicBezTo>
                      <a:pt x="291773" y="409554"/>
                      <a:pt x="291572" y="411401"/>
                      <a:pt x="291425" y="413193"/>
                    </a:cubicBezTo>
                    <a:cubicBezTo>
                      <a:pt x="290127" y="427531"/>
                      <a:pt x="286122" y="439308"/>
                      <a:pt x="281897" y="451762"/>
                    </a:cubicBezTo>
                    <a:cubicBezTo>
                      <a:pt x="279867" y="457761"/>
                      <a:pt x="277764" y="463960"/>
                      <a:pt x="275972" y="470507"/>
                    </a:cubicBezTo>
                    <a:cubicBezTo>
                      <a:pt x="273027" y="481352"/>
                      <a:pt x="270924" y="493166"/>
                      <a:pt x="269370" y="507705"/>
                    </a:cubicBezTo>
                    <a:cubicBezTo>
                      <a:pt x="267651" y="523908"/>
                      <a:pt x="266992" y="538319"/>
                      <a:pt x="267376" y="551724"/>
                    </a:cubicBezTo>
                    <a:cubicBezTo>
                      <a:pt x="267395" y="552291"/>
                      <a:pt x="267303" y="552858"/>
                      <a:pt x="267120" y="553389"/>
                    </a:cubicBezTo>
                    <a:lnTo>
                      <a:pt x="261689" y="568696"/>
                    </a:lnTo>
                    <a:cubicBezTo>
                      <a:pt x="261378" y="569409"/>
                      <a:pt x="257739" y="577200"/>
                      <a:pt x="250241" y="583527"/>
                    </a:cubicBezTo>
                    <a:lnTo>
                      <a:pt x="247900" y="587989"/>
                    </a:lnTo>
                    <a:cubicBezTo>
                      <a:pt x="245394" y="592708"/>
                      <a:pt x="242797" y="597646"/>
                      <a:pt x="240182" y="602876"/>
                    </a:cubicBezTo>
                    <a:cubicBezTo>
                      <a:pt x="239963" y="603315"/>
                      <a:pt x="239670" y="603717"/>
                      <a:pt x="239323" y="604065"/>
                    </a:cubicBezTo>
                    <a:cubicBezTo>
                      <a:pt x="231843" y="611563"/>
                      <a:pt x="228953" y="622389"/>
                      <a:pt x="225296" y="636069"/>
                    </a:cubicBezTo>
                    <a:lnTo>
                      <a:pt x="224692" y="638355"/>
                    </a:lnTo>
                    <a:lnTo>
                      <a:pt x="224601" y="638336"/>
                    </a:lnTo>
                    <a:cubicBezTo>
                      <a:pt x="222132" y="644609"/>
                      <a:pt x="203515" y="658161"/>
                      <a:pt x="197681" y="658618"/>
                    </a:cubicBezTo>
                    <a:cubicBezTo>
                      <a:pt x="185391" y="659569"/>
                      <a:pt x="173029" y="659057"/>
                      <a:pt x="161068" y="658581"/>
                    </a:cubicBezTo>
                    <a:cubicBezTo>
                      <a:pt x="157246" y="658417"/>
                      <a:pt x="153442" y="658270"/>
                      <a:pt x="149620" y="658161"/>
                    </a:cubicBezTo>
                    <a:cubicBezTo>
                      <a:pt x="114653" y="657155"/>
                      <a:pt x="103937" y="665713"/>
                      <a:pt x="103827" y="665787"/>
                    </a:cubicBezTo>
                    <a:cubicBezTo>
                      <a:pt x="103077" y="666408"/>
                      <a:pt x="102071" y="666847"/>
                      <a:pt x="101084" y="666902"/>
                    </a:cubicBezTo>
                    <a:cubicBezTo>
                      <a:pt x="81918" y="667981"/>
                      <a:pt x="28169" y="687806"/>
                      <a:pt x="13759" y="697809"/>
                    </a:cubicBezTo>
                    <a:cubicBezTo>
                      <a:pt x="9918" y="700461"/>
                      <a:pt x="9040" y="702363"/>
                      <a:pt x="9132" y="703039"/>
                    </a:cubicBezTo>
                    <a:cubicBezTo>
                      <a:pt x="9296" y="704356"/>
                      <a:pt x="12058" y="706349"/>
                      <a:pt x="14417" y="707264"/>
                    </a:cubicBezTo>
                    <a:cubicBezTo>
                      <a:pt x="16465" y="708050"/>
                      <a:pt x="17672" y="710208"/>
                      <a:pt x="17270" y="712366"/>
                    </a:cubicBezTo>
                    <a:cubicBezTo>
                      <a:pt x="17215" y="712695"/>
                      <a:pt x="17105" y="713025"/>
                      <a:pt x="16977" y="713317"/>
                    </a:cubicBezTo>
                    <a:cubicBezTo>
                      <a:pt x="19135" y="713646"/>
                      <a:pt x="25646" y="712970"/>
                      <a:pt x="31169" y="711488"/>
                    </a:cubicBezTo>
                    <a:cubicBezTo>
                      <a:pt x="32431" y="711159"/>
                      <a:pt x="33784" y="711360"/>
                      <a:pt x="34881" y="712092"/>
                    </a:cubicBezTo>
                    <a:cubicBezTo>
                      <a:pt x="35978" y="712805"/>
                      <a:pt x="36710" y="713976"/>
                      <a:pt x="36893" y="715256"/>
                    </a:cubicBezTo>
                    <a:cubicBezTo>
                      <a:pt x="37295" y="718127"/>
                      <a:pt x="37606" y="718932"/>
                      <a:pt x="37752" y="719151"/>
                    </a:cubicBezTo>
                    <a:cubicBezTo>
                      <a:pt x="38228" y="719407"/>
                      <a:pt x="40825" y="719736"/>
                      <a:pt x="43348" y="720047"/>
                    </a:cubicBezTo>
                    <a:lnTo>
                      <a:pt x="43806" y="720102"/>
                    </a:lnTo>
                    <a:cubicBezTo>
                      <a:pt x="49054" y="720779"/>
                      <a:pt x="70616" y="714853"/>
                      <a:pt x="84222" y="710446"/>
                    </a:cubicBezTo>
                    <a:cubicBezTo>
                      <a:pt x="86142" y="709806"/>
                      <a:pt x="88264" y="710537"/>
                      <a:pt x="89416" y="712220"/>
                    </a:cubicBezTo>
                    <a:cubicBezTo>
                      <a:pt x="90568" y="713902"/>
                      <a:pt x="90458" y="716134"/>
                      <a:pt x="89160" y="717706"/>
                    </a:cubicBezTo>
                    <a:cubicBezTo>
                      <a:pt x="86673" y="720724"/>
                      <a:pt x="85832" y="722388"/>
                      <a:pt x="85539" y="7231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6" name="Graphic 4">
              <a:extLst>
                <a:ext uri="{FF2B5EF4-FFF2-40B4-BE49-F238E27FC236}">
                  <a16:creationId xmlns:a16="http://schemas.microsoft.com/office/drawing/2014/main" id="{E03AD09E-CFA4-338A-CABA-357E5166B7A8}"/>
                </a:ext>
              </a:extLst>
            </p:cNvPr>
            <p:cNvGrpSpPr/>
            <p:nvPr/>
          </p:nvGrpSpPr>
          <p:grpSpPr>
            <a:xfrm>
              <a:off x="2019310" y="1378856"/>
              <a:ext cx="969866" cy="686498"/>
              <a:chOff x="2019310" y="1378856"/>
              <a:chExt cx="969866" cy="686498"/>
            </a:xfrm>
            <a:solidFill>
              <a:srgbClr val="000000"/>
            </a:solidFill>
          </p:grpSpPr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87CBF759-DE6A-1E57-25A2-A51FB7D0D19C}"/>
                  </a:ext>
                </a:extLst>
              </p:cNvPr>
              <p:cNvSpPr/>
              <p:nvPr/>
            </p:nvSpPr>
            <p:spPr>
              <a:xfrm>
                <a:off x="2023939" y="1383562"/>
                <a:ext cx="960697" cy="677220"/>
              </a:xfrm>
              <a:custGeom>
                <a:avLst/>
                <a:gdLst>
                  <a:gd name="connsiteX0" fmla="*/ 955896 w 960697"/>
                  <a:gd name="connsiteY0" fmla="*/ 160456 h 677220"/>
                  <a:gd name="connsiteX1" fmla="*/ 860268 w 960697"/>
                  <a:gd name="connsiteY1" fmla="*/ 27832 h 677220"/>
                  <a:gd name="connsiteX2" fmla="*/ 816285 w 960697"/>
                  <a:gd name="connsiteY2" fmla="*/ 14683 h 677220"/>
                  <a:gd name="connsiteX3" fmla="*/ 755368 w 960697"/>
                  <a:gd name="connsiteY3" fmla="*/ 20663 h 677220"/>
                  <a:gd name="connsiteX4" fmla="*/ 657070 w 960697"/>
                  <a:gd name="connsiteY4" fmla="*/ 30813 h 677220"/>
                  <a:gd name="connsiteX5" fmla="*/ 461973 w 960697"/>
                  <a:gd name="connsiteY5" fmla="*/ 35037 h 677220"/>
                  <a:gd name="connsiteX6" fmla="*/ 295626 w 960697"/>
                  <a:gd name="connsiteY6" fmla="*/ 10495 h 677220"/>
                  <a:gd name="connsiteX7" fmla="*/ 37 w 960697"/>
                  <a:gd name="connsiteY7" fmla="*/ 144692 h 677220"/>
                  <a:gd name="connsiteX8" fmla="*/ 0 w 960697"/>
                  <a:gd name="connsiteY8" fmla="*/ 146411 h 677220"/>
                  <a:gd name="connsiteX9" fmla="*/ 48738 w 960697"/>
                  <a:gd name="connsiteY9" fmla="*/ 72710 h 677220"/>
                  <a:gd name="connsiteX10" fmla="*/ 133612 w 960697"/>
                  <a:gd name="connsiteY10" fmla="*/ 37177 h 677220"/>
                  <a:gd name="connsiteX11" fmla="*/ 312304 w 960697"/>
                  <a:gd name="connsiteY11" fmla="*/ 72509 h 677220"/>
                  <a:gd name="connsiteX12" fmla="*/ 337468 w 960697"/>
                  <a:gd name="connsiteY12" fmla="*/ 80081 h 677220"/>
                  <a:gd name="connsiteX13" fmla="*/ 405408 w 960697"/>
                  <a:gd name="connsiteY13" fmla="*/ 194326 h 677220"/>
                  <a:gd name="connsiteX14" fmla="*/ 387797 w 960697"/>
                  <a:gd name="connsiteY14" fmla="*/ 249208 h 677220"/>
                  <a:gd name="connsiteX15" fmla="*/ 367077 w 960697"/>
                  <a:gd name="connsiteY15" fmla="*/ 277170 h 677220"/>
                  <a:gd name="connsiteX16" fmla="*/ 212836 w 960697"/>
                  <a:gd name="connsiteY16" fmla="*/ 345257 h 677220"/>
                  <a:gd name="connsiteX17" fmla="*/ 216658 w 960697"/>
                  <a:gd name="connsiteY17" fmla="*/ 367842 h 677220"/>
                  <a:gd name="connsiteX18" fmla="*/ 218944 w 960697"/>
                  <a:gd name="connsiteY18" fmla="*/ 384905 h 677220"/>
                  <a:gd name="connsiteX19" fmla="*/ 283299 w 960697"/>
                  <a:gd name="connsiteY19" fmla="*/ 400980 h 677220"/>
                  <a:gd name="connsiteX20" fmla="*/ 393357 w 960697"/>
                  <a:gd name="connsiteY20" fmla="*/ 427278 h 677220"/>
                  <a:gd name="connsiteX21" fmla="*/ 401056 w 960697"/>
                  <a:gd name="connsiteY21" fmla="*/ 429363 h 677220"/>
                  <a:gd name="connsiteX22" fmla="*/ 546720 w 960697"/>
                  <a:gd name="connsiteY22" fmla="*/ 429363 h 677220"/>
                  <a:gd name="connsiteX23" fmla="*/ 597597 w 960697"/>
                  <a:gd name="connsiteY23" fmla="*/ 419506 h 677220"/>
                  <a:gd name="connsiteX24" fmla="*/ 664915 w 960697"/>
                  <a:gd name="connsiteY24" fmla="*/ 407216 h 677220"/>
                  <a:gd name="connsiteX25" fmla="*/ 666835 w 960697"/>
                  <a:gd name="connsiteY25" fmla="*/ 408387 h 677220"/>
                  <a:gd name="connsiteX26" fmla="*/ 671682 w 960697"/>
                  <a:gd name="connsiteY26" fmla="*/ 444871 h 677220"/>
                  <a:gd name="connsiteX27" fmla="*/ 668463 w 960697"/>
                  <a:gd name="connsiteY27" fmla="*/ 499754 h 677220"/>
                  <a:gd name="connsiteX28" fmla="*/ 666908 w 960697"/>
                  <a:gd name="connsiteY28" fmla="*/ 611713 h 677220"/>
                  <a:gd name="connsiteX29" fmla="*/ 669085 w 960697"/>
                  <a:gd name="connsiteY29" fmla="*/ 677220 h 677220"/>
                  <a:gd name="connsiteX30" fmla="*/ 697175 w 960697"/>
                  <a:gd name="connsiteY30" fmla="*/ 670216 h 677220"/>
                  <a:gd name="connsiteX31" fmla="*/ 765005 w 960697"/>
                  <a:gd name="connsiteY31" fmla="*/ 637206 h 677220"/>
                  <a:gd name="connsiteX32" fmla="*/ 845838 w 960697"/>
                  <a:gd name="connsiteY32" fmla="*/ 584921 h 677220"/>
                  <a:gd name="connsiteX33" fmla="*/ 878556 w 960697"/>
                  <a:gd name="connsiteY33" fmla="*/ 574826 h 677220"/>
                  <a:gd name="connsiteX34" fmla="*/ 924605 w 960697"/>
                  <a:gd name="connsiteY34" fmla="*/ 467164 h 677220"/>
                  <a:gd name="connsiteX35" fmla="*/ 957633 w 960697"/>
                  <a:gd name="connsiteY35" fmla="*/ 267514 h 677220"/>
                  <a:gd name="connsiteX36" fmla="*/ 955896 w 960697"/>
                  <a:gd name="connsiteY36" fmla="*/ 160456 h 677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60697" h="677220">
                    <a:moveTo>
                      <a:pt x="955896" y="160456"/>
                    </a:moveTo>
                    <a:cubicBezTo>
                      <a:pt x="945490" y="103398"/>
                      <a:pt x="913833" y="52319"/>
                      <a:pt x="860268" y="27832"/>
                    </a:cubicBezTo>
                    <a:cubicBezTo>
                      <a:pt x="846424" y="21504"/>
                      <a:pt x="831409" y="16658"/>
                      <a:pt x="816285" y="14683"/>
                    </a:cubicBezTo>
                    <a:cubicBezTo>
                      <a:pt x="796625" y="12122"/>
                      <a:pt x="774954" y="18249"/>
                      <a:pt x="755368" y="20663"/>
                    </a:cubicBezTo>
                    <a:cubicBezTo>
                      <a:pt x="722669" y="24686"/>
                      <a:pt x="689915" y="28271"/>
                      <a:pt x="657070" y="30813"/>
                    </a:cubicBezTo>
                    <a:cubicBezTo>
                      <a:pt x="589514" y="36043"/>
                      <a:pt x="522909" y="37817"/>
                      <a:pt x="461973" y="35037"/>
                    </a:cubicBezTo>
                    <a:cubicBezTo>
                      <a:pt x="398678" y="32148"/>
                      <a:pt x="341474" y="24375"/>
                      <a:pt x="295626" y="10495"/>
                    </a:cubicBezTo>
                    <a:cubicBezTo>
                      <a:pt x="188165" y="-22040"/>
                      <a:pt x="29096" y="20626"/>
                      <a:pt x="37" y="144692"/>
                    </a:cubicBezTo>
                    <a:cubicBezTo>
                      <a:pt x="18" y="145259"/>
                      <a:pt x="18" y="145826"/>
                      <a:pt x="0" y="146411"/>
                    </a:cubicBezTo>
                    <a:cubicBezTo>
                      <a:pt x="11960" y="117388"/>
                      <a:pt x="25567" y="82001"/>
                      <a:pt x="48738" y="72710"/>
                    </a:cubicBezTo>
                    <a:cubicBezTo>
                      <a:pt x="71799" y="50180"/>
                      <a:pt x="100090" y="39280"/>
                      <a:pt x="133612" y="37177"/>
                    </a:cubicBezTo>
                    <a:cubicBezTo>
                      <a:pt x="194017" y="29606"/>
                      <a:pt x="259452" y="34653"/>
                      <a:pt x="312304" y="72509"/>
                    </a:cubicBezTo>
                    <a:cubicBezTo>
                      <a:pt x="319857" y="77557"/>
                      <a:pt x="329916" y="77557"/>
                      <a:pt x="337468" y="80081"/>
                    </a:cubicBezTo>
                    <a:cubicBezTo>
                      <a:pt x="388291" y="100106"/>
                      <a:pt x="410310" y="146393"/>
                      <a:pt x="405408" y="194326"/>
                    </a:cubicBezTo>
                    <a:cubicBezTo>
                      <a:pt x="403525" y="212851"/>
                      <a:pt x="397618" y="231615"/>
                      <a:pt x="387797" y="249208"/>
                    </a:cubicBezTo>
                    <a:cubicBezTo>
                      <a:pt x="381799" y="258992"/>
                      <a:pt x="374831" y="268356"/>
                      <a:pt x="367077" y="277170"/>
                    </a:cubicBezTo>
                    <a:cubicBezTo>
                      <a:pt x="329038" y="320458"/>
                      <a:pt x="271723" y="350085"/>
                      <a:pt x="212836" y="345257"/>
                    </a:cubicBezTo>
                    <a:cubicBezTo>
                      <a:pt x="214061" y="352919"/>
                      <a:pt x="215323" y="360454"/>
                      <a:pt x="216658" y="367842"/>
                    </a:cubicBezTo>
                    <a:cubicBezTo>
                      <a:pt x="217609" y="373548"/>
                      <a:pt x="218359" y="379236"/>
                      <a:pt x="218944" y="384905"/>
                    </a:cubicBezTo>
                    <a:cubicBezTo>
                      <a:pt x="238530" y="395878"/>
                      <a:pt x="262780" y="394835"/>
                      <a:pt x="283299" y="400980"/>
                    </a:cubicBezTo>
                    <a:cubicBezTo>
                      <a:pt x="298808" y="401657"/>
                      <a:pt x="332348" y="410709"/>
                      <a:pt x="393357" y="427278"/>
                    </a:cubicBezTo>
                    <a:cubicBezTo>
                      <a:pt x="395880" y="427955"/>
                      <a:pt x="398441" y="428650"/>
                      <a:pt x="401056" y="429363"/>
                    </a:cubicBezTo>
                    <a:cubicBezTo>
                      <a:pt x="469544" y="447962"/>
                      <a:pt x="546720" y="429363"/>
                      <a:pt x="546720" y="429363"/>
                    </a:cubicBezTo>
                    <a:cubicBezTo>
                      <a:pt x="563691" y="426071"/>
                      <a:pt x="580644" y="422798"/>
                      <a:pt x="597597" y="419506"/>
                    </a:cubicBezTo>
                    <a:cubicBezTo>
                      <a:pt x="606814" y="417732"/>
                      <a:pt x="653284" y="403047"/>
                      <a:pt x="664915" y="407216"/>
                    </a:cubicBezTo>
                    <a:cubicBezTo>
                      <a:pt x="665738" y="407509"/>
                      <a:pt x="666378" y="407893"/>
                      <a:pt x="666835" y="408387"/>
                    </a:cubicBezTo>
                    <a:cubicBezTo>
                      <a:pt x="674571" y="416177"/>
                      <a:pt x="672194" y="434904"/>
                      <a:pt x="671682" y="444871"/>
                    </a:cubicBezTo>
                    <a:cubicBezTo>
                      <a:pt x="670712" y="463178"/>
                      <a:pt x="669268" y="481429"/>
                      <a:pt x="668463" y="499754"/>
                    </a:cubicBezTo>
                    <a:cubicBezTo>
                      <a:pt x="666835" y="537043"/>
                      <a:pt x="666305" y="574387"/>
                      <a:pt x="666908" y="611713"/>
                    </a:cubicBezTo>
                    <a:cubicBezTo>
                      <a:pt x="667256" y="633567"/>
                      <a:pt x="667988" y="655403"/>
                      <a:pt x="669085" y="677220"/>
                    </a:cubicBezTo>
                    <a:cubicBezTo>
                      <a:pt x="678832" y="675520"/>
                      <a:pt x="688159" y="673124"/>
                      <a:pt x="697175" y="670216"/>
                    </a:cubicBezTo>
                    <a:cubicBezTo>
                      <a:pt x="721553" y="662334"/>
                      <a:pt x="743627" y="650502"/>
                      <a:pt x="765005" y="637206"/>
                    </a:cubicBezTo>
                    <a:cubicBezTo>
                      <a:pt x="791962" y="620418"/>
                      <a:pt x="817821" y="601325"/>
                      <a:pt x="845838" y="584921"/>
                    </a:cubicBezTo>
                    <a:cubicBezTo>
                      <a:pt x="855897" y="577350"/>
                      <a:pt x="876032" y="579873"/>
                      <a:pt x="878556" y="574826"/>
                    </a:cubicBezTo>
                    <a:cubicBezTo>
                      <a:pt x="893643" y="541176"/>
                      <a:pt x="904287" y="500814"/>
                      <a:pt x="924605" y="467164"/>
                    </a:cubicBezTo>
                    <a:cubicBezTo>
                      <a:pt x="931938" y="446865"/>
                      <a:pt x="943057" y="395036"/>
                      <a:pt x="957633" y="267514"/>
                    </a:cubicBezTo>
                    <a:cubicBezTo>
                      <a:pt x="961674" y="232017"/>
                      <a:pt x="962315" y="195697"/>
                      <a:pt x="955896" y="1604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6F6F867C-6AEC-9DB7-446F-A24FE6335BB1}"/>
                  </a:ext>
                </a:extLst>
              </p:cNvPr>
              <p:cNvSpPr/>
              <p:nvPr/>
            </p:nvSpPr>
            <p:spPr>
              <a:xfrm>
                <a:off x="2019310" y="1378856"/>
                <a:ext cx="969866" cy="686498"/>
              </a:xfrm>
              <a:custGeom>
                <a:avLst/>
                <a:gdLst>
                  <a:gd name="connsiteX0" fmla="*/ 673695 w 969866"/>
                  <a:gd name="connsiteY0" fmla="*/ 686499 h 686498"/>
                  <a:gd name="connsiteX1" fmla="*/ 670842 w 969866"/>
                  <a:gd name="connsiteY1" fmla="*/ 685493 h 686498"/>
                  <a:gd name="connsiteX2" fmla="*/ 669123 w 969866"/>
                  <a:gd name="connsiteY2" fmla="*/ 682146 h 686498"/>
                  <a:gd name="connsiteX3" fmla="*/ 666928 w 969866"/>
                  <a:gd name="connsiteY3" fmla="*/ 616474 h 686498"/>
                  <a:gd name="connsiteX4" fmla="*/ 668501 w 969866"/>
                  <a:gd name="connsiteY4" fmla="*/ 504241 h 686498"/>
                  <a:gd name="connsiteX5" fmla="*/ 670293 w 969866"/>
                  <a:gd name="connsiteY5" fmla="*/ 472877 h 686498"/>
                  <a:gd name="connsiteX6" fmla="*/ 671720 w 969866"/>
                  <a:gd name="connsiteY6" fmla="*/ 449322 h 686498"/>
                  <a:gd name="connsiteX7" fmla="*/ 671976 w 969866"/>
                  <a:gd name="connsiteY7" fmla="*/ 445372 h 686498"/>
                  <a:gd name="connsiteX8" fmla="*/ 668208 w 969866"/>
                  <a:gd name="connsiteY8" fmla="*/ 416294 h 686498"/>
                  <a:gd name="connsiteX9" fmla="*/ 615100 w 969866"/>
                  <a:gd name="connsiteY9" fmla="*/ 425621 h 686498"/>
                  <a:gd name="connsiteX10" fmla="*/ 603103 w 969866"/>
                  <a:gd name="connsiteY10" fmla="*/ 428656 h 686498"/>
                  <a:gd name="connsiteX11" fmla="*/ 552226 w 969866"/>
                  <a:gd name="connsiteY11" fmla="*/ 438514 h 686498"/>
                  <a:gd name="connsiteX12" fmla="*/ 404495 w 969866"/>
                  <a:gd name="connsiteY12" fmla="*/ 438440 h 686498"/>
                  <a:gd name="connsiteX13" fmla="*/ 396796 w 969866"/>
                  <a:gd name="connsiteY13" fmla="*/ 436356 h 686498"/>
                  <a:gd name="connsiteX14" fmla="*/ 287745 w 969866"/>
                  <a:gd name="connsiteY14" fmla="*/ 410204 h 686498"/>
                  <a:gd name="connsiteX15" fmla="*/ 286629 w 969866"/>
                  <a:gd name="connsiteY15" fmla="*/ 410021 h 686498"/>
                  <a:gd name="connsiteX16" fmla="*/ 262727 w 969866"/>
                  <a:gd name="connsiteY16" fmla="*/ 405211 h 686498"/>
                  <a:gd name="connsiteX17" fmla="*/ 221341 w 969866"/>
                  <a:gd name="connsiteY17" fmla="*/ 393543 h 686498"/>
                  <a:gd name="connsiteX18" fmla="*/ 219019 w 969866"/>
                  <a:gd name="connsiteY18" fmla="*/ 390032 h 686498"/>
                  <a:gd name="connsiteX19" fmla="*/ 216769 w 969866"/>
                  <a:gd name="connsiteY19" fmla="*/ 373244 h 686498"/>
                  <a:gd name="connsiteX20" fmla="*/ 212947 w 969866"/>
                  <a:gd name="connsiteY20" fmla="*/ 350621 h 686498"/>
                  <a:gd name="connsiteX21" fmla="*/ 214099 w 969866"/>
                  <a:gd name="connsiteY21" fmla="*/ 346799 h 686498"/>
                  <a:gd name="connsiteX22" fmla="*/ 217830 w 969866"/>
                  <a:gd name="connsiteY22" fmla="*/ 345354 h 686498"/>
                  <a:gd name="connsiteX23" fmla="*/ 368267 w 969866"/>
                  <a:gd name="connsiteY23" fmla="*/ 278804 h 686498"/>
                  <a:gd name="connsiteX24" fmla="*/ 388512 w 969866"/>
                  <a:gd name="connsiteY24" fmla="*/ 251464 h 686498"/>
                  <a:gd name="connsiteX25" fmla="*/ 405465 w 969866"/>
                  <a:gd name="connsiteY25" fmla="*/ 198502 h 686498"/>
                  <a:gd name="connsiteX26" fmla="*/ 340396 w 969866"/>
                  <a:gd name="connsiteY26" fmla="*/ 88975 h 686498"/>
                  <a:gd name="connsiteX27" fmla="*/ 332496 w 969866"/>
                  <a:gd name="connsiteY27" fmla="*/ 87146 h 686498"/>
                  <a:gd name="connsiteX28" fmla="*/ 314354 w 969866"/>
                  <a:gd name="connsiteY28" fmla="*/ 80947 h 686498"/>
                  <a:gd name="connsiteX29" fmla="*/ 138771 w 969866"/>
                  <a:gd name="connsiteY29" fmla="*/ 46346 h 686498"/>
                  <a:gd name="connsiteX30" fmla="*/ 56511 w 969866"/>
                  <a:gd name="connsiteY30" fmla="*/ 80617 h 686498"/>
                  <a:gd name="connsiteX31" fmla="*/ 55012 w 969866"/>
                  <a:gd name="connsiteY31" fmla="*/ 81587 h 686498"/>
                  <a:gd name="connsiteX32" fmla="*/ 10426 w 969866"/>
                  <a:gd name="connsiteY32" fmla="*/ 148832 h 686498"/>
                  <a:gd name="connsiteX33" fmla="*/ 8798 w 969866"/>
                  <a:gd name="connsiteY33" fmla="*/ 152782 h 686498"/>
                  <a:gd name="connsiteX34" fmla="*/ 3622 w 969866"/>
                  <a:gd name="connsiteY34" fmla="*/ 155507 h 686498"/>
                  <a:gd name="connsiteX35" fmla="*/ 1 w 969866"/>
                  <a:gd name="connsiteY35" fmla="*/ 150935 h 686498"/>
                  <a:gd name="connsiteX36" fmla="*/ 38 w 969866"/>
                  <a:gd name="connsiteY36" fmla="*/ 149197 h 686498"/>
                  <a:gd name="connsiteX37" fmla="*/ 148 w 969866"/>
                  <a:gd name="connsiteY37" fmla="*/ 148283 h 686498"/>
                  <a:gd name="connsiteX38" fmla="*/ 87857 w 969866"/>
                  <a:gd name="connsiteY38" fmla="*/ 35227 h 686498"/>
                  <a:gd name="connsiteX39" fmla="*/ 301516 w 969866"/>
                  <a:gd name="connsiteY39" fmla="*/ 10757 h 686498"/>
                  <a:gd name="connsiteX40" fmla="*/ 466748 w 969866"/>
                  <a:gd name="connsiteY40" fmla="*/ 35117 h 686498"/>
                  <a:gd name="connsiteX41" fmla="*/ 661296 w 969866"/>
                  <a:gd name="connsiteY41" fmla="*/ 30892 h 686498"/>
                  <a:gd name="connsiteX42" fmla="*/ 759392 w 969866"/>
                  <a:gd name="connsiteY42" fmla="*/ 20761 h 686498"/>
                  <a:gd name="connsiteX43" fmla="*/ 776455 w 969866"/>
                  <a:gd name="connsiteY43" fmla="*/ 18091 h 686498"/>
                  <a:gd name="connsiteX44" fmla="*/ 821462 w 969866"/>
                  <a:gd name="connsiteY44" fmla="*/ 14781 h 686498"/>
                  <a:gd name="connsiteX45" fmla="*/ 866761 w 969866"/>
                  <a:gd name="connsiteY45" fmla="*/ 28295 h 686498"/>
                  <a:gd name="connsiteX46" fmla="*/ 964986 w 969866"/>
                  <a:gd name="connsiteY46" fmla="*/ 164267 h 686498"/>
                  <a:gd name="connsiteX47" fmla="*/ 964986 w 969866"/>
                  <a:gd name="connsiteY47" fmla="*/ 164267 h 686498"/>
                  <a:gd name="connsiteX48" fmla="*/ 966760 w 969866"/>
                  <a:gd name="connsiteY48" fmla="*/ 272660 h 686498"/>
                  <a:gd name="connsiteX49" fmla="*/ 933476 w 969866"/>
                  <a:gd name="connsiteY49" fmla="*/ 473352 h 686498"/>
                  <a:gd name="connsiteX50" fmla="*/ 933092 w 969866"/>
                  <a:gd name="connsiteY50" fmla="*/ 474157 h 686498"/>
                  <a:gd name="connsiteX51" fmla="*/ 902807 w 969866"/>
                  <a:gd name="connsiteY51" fmla="*/ 542298 h 686498"/>
                  <a:gd name="connsiteX52" fmla="*/ 887317 w 969866"/>
                  <a:gd name="connsiteY52" fmla="*/ 581324 h 686498"/>
                  <a:gd name="connsiteX53" fmla="*/ 871589 w 969866"/>
                  <a:gd name="connsiteY53" fmla="*/ 587890 h 686498"/>
                  <a:gd name="connsiteX54" fmla="*/ 853192 w 969866"/>
                  <a:gd name="connsiteY54" fmla="*/ 593193 h 686498"/>
                  <a:gd name="connsiteX55" fmla="*/ 852753 w 969866"/>
                  <a:gd name="connsiteY55" fmla="*/ 593486 h 686498"/>
                  <a:gd name="connsiteX56" fmla="*/ 806045 w 969866"/>
                  <a:gd name="connsiteY56" fmla="*/ 623442 h 686498"/>
                  <a:gd name="connsiteX57" fmla="*/ 772029 w 969866"/>
                  <a:gd name="connsiteY57" fmla="*/ 645698 h 686498"/>
                  <a:gd name="connsiteX58" fmla="*/ 703193 w 969866"/>
                  <a:gd name="connsiteY58" fmla="*/ 679184 h 686498"/>
                  <a:gd name="connsiteX59" fmla="*/ 674481 w 969866"/>
                  <a:gd name="connsiteY59" fmla="*/ 686334 h 686498"/>
                  <a:gd name="connsiteX60" fmla="*/ 673695 w 969866"/>
                  <a:gd name="connsiteY60" fmla="*/ 686499 h 686498"/>
                  <a:gd name="connsiteX61" fmla="*/ 663673 w 969866"/>
                  <a:gd name="connsiteY61" fmla="*/ 406619 h 686498"/>
                  <a:gd name="connsiteX62" fmla="*/ 671080 w 969866"/>
                  <a:gd name="connsiteY62" fmla="*/ 407625 h 686498"/>
                  <a:gd name="connsiteX63" fmla="*/ 674810 w 969866"/>
                  <a:gd name="connsiteY63" fmla="*/ 410021 h 686498"/>
                  <a:gd name="connsiteX64" fmla="*/ 681083 w 969866"/>
                  <a:gd name="connsiteY64" fmla="*/ 446030 h 686498"/>
                  <a:gd name="connsiteX65" fmla="*/ 680845 w 969866"/>
                  <a:gd name="connsiteY65" fmla="*/ 449834 h 686498"/>
                  <a:gd name="connsiteX66" fmla="*/ 679419 w 969866"/>
                  <a:gd name="connsiteY66" fmla="*/ 473480 h 686498"/>
                  <a:gd name="connsiteX67" fmla="*/ 677627 w 969866"/>
                  <a:gd name="connsiteY67" fmla="*/ 504661 h 686498"/>
                  <a:gd name="connsiteX68" fmla="*/ 676072 w 969866"/>
                  <a:gd name="connsiteY68" fmla="*/ 616346 h 686498"/>
                  <a:gd name="connsiteX69" fmla="*/ 677993 w 969866"/>
                  <a:gd name="connsiteY69" fmla="*/ 676459 h 686498"/>
                  <a:gd name="connsiteX70" fmla="*/ 700377 w 969866"/>
                  <a:gd name="connsiteY70" fmla="*/ 670570 h 686498"/>
                  <a:gd name="connsiteX71" fmla="*/ 767201 w 969866"/>
                  <a:gd name="connsiteY71" fmla="*/ 638017 h 686498"/>
                  <a:gd name="connsiteX72" fmla="*/ 800961 w 969866"/>
                  <a:gd name="connsiteY72" fmla="*/ 615925 h 686498"/>
                  <a:gd name="connsiteX73" fmla="*/ 847943 w 969866"/>
                  <a:gd name="connsiteY73" fmla="*/ 585805 h 686498"/>
                  <a:gd name="connsiteX74" fmla="*/ 870346 w 969866"/>
                  <a:gd name="connsiteY74" fmla="*/ 578911 h 686498"/>
                  <a:gd name="connsiteX75" fmla="*/ 879270 w 969866"/>
                  <a:gd name="connsiteY75" fmla="*/ 577100 h 686498"/>
                  <a:gd name="connsiteX76" fmla="*/ 894303 w 969866"/>
                  <a:gd name="connsiteY76" fmla="*/ 539171 h 686498"/>
                  <a:gd name="connsiteX77" fmla="*/ 925100 w 969866"/>
                  <a:gd name="connsiteY77" fmla="*/ 469878 h 686498"/>
                  <a:gd name="connsiteX78" fmla="*/ 957744 w 969866"/>
                  <a:gd name="connsiteY78" fmla="*/ 271672 h 686498"/>
                  <a:gd name="connsiteX79" fmla="*/ 956062 w 969866"/>
                  <a:gd name="connsiteY79" fmla="*/ 165967 h 686498"/>
                  <a:gd name="connsiteX80" fmla="*/ 863030 w 969866"/>
                  <a:gd name="connsiteY80" fmla="*/ 36690 h 686498"/>
                  <a:gd name="connsiteX81" fmla="*/ 820346 w 969866"/>
                  <a:gd name="connsiteY81" fmla="*/ 23925 h 686498"/>
                  <a:gd name="connsiteX82" fmla="*/ 778083 w 969866"/>
                  <a:gd name="connsiteY82" fmla="*/ 27180 h 686498"/>
                  <a:gd name="connsiteX83" fmla="*/ 760581 w 969866"/>
                  <a:gd name="connsiteY83" fmla="*/ 29923 h 686498"/>
                  <a:gd name="connsiteX84" fmla="*/ 662064 w 969866"/>
                  <a:gd name="connsiteY84" fmla="*/ 40091 h 686498"/>
                  <a:gd name="connsiteX85" fmla="*/ 466400 w 969866"/>
                  <a:gd name="connsiteY85" fmla="*/ 44334 h 686498"/>
                  <a:gd name="connsiteX86" fmla="*/ 298937 w 969866"/>
                  <a:gd name="connsiteY86" fmla="*/ 19590 h 686498"/>
                  <a:gd name="connsiteX87" fmla="*/ 92484 w 969866"/>
                  <a:gd name="connsiteY87" fmla="*/ 43237 h 686498"/>
                  <a:gd name="connsiteX88" fmla="*/ 69624 w 969866"/>
                  <a:gd name="connsiteY88" fmla="*/ 58507 h 686498"/>
                  <a:gd name="connsiteX89" fmla="*/ 137966 w 969866"/>
                  <a:gd name="connsiteY89" fmla="*/ 37330 h 686498"/>
                  <a:gd name="connsiteX90" fmla="*/ 319603 w 969866"/>
                  <a:gd name="connsiteY90" fmla="*/ 73522 h 686498"/>
                  <a:gd name="connsiteX91" fmla="*/ 334270 w 969866"/>
                  <a:gd name="connsiteY91" fmla="*/ 78258 h 686498"/>
                  <a:gd name="connsiteX92" fmla="*/ 343542 w 969866"/>
                  <a:gd name="connsiteY92" fmla="*/ 80471 h 686498"/>
                  <a:gd name="connsiteX93" fmla="*/ 414590 w 969866"/>
                  <a:gd name="connsiteY93" fmla="*/ 199508 h 686498"/>
                  <a:gd name="connsiteX94" fmla="*/ 396430 w 969866"/>
                  <a:gd name="connsiteY94" fmla="*/ 256146 h 686498"/>
                  <a:gd name="connsiteX95" fmla="*/ 375162 w 969866"/>
                  <a:gd name="connsiteY95" fmla="*/ 284894 h 686498"/>
                  <a:gd name="connsiteX96" fmla="*/ 222914 w 969866"/>
                  <a:gd name="connsiteY96" fmla="*/ 354883 h 686498"/>
                  <a:gd name="connsiteX97" fmla="*/ 225803 w 969866"/>
                  <a:gd name="connsiteY97" fmla="*/ 371726 h 686498"/>
                  <a:gd name="connsiteX98" fmla="*/ 227870 w 969866"/>
                  <a:gd name="connsiteY98" fmla="*/ 386704 h 686498"/>
                  <a:gd name="connsiteX99" fmla="*/ 264153 w 969866"/>
                  <a:gd name="connsiteY99" fmla="*/ 396213 h 686498"/>
                  <a:gd name="connsiteX100" fmla="*/ 288732 w 969866"/>
                  <a:gd name="connsiteY100" fmla="*/ 401133 h 686498"/>
                  <a:gd name="connsiteX101" fmla="*/ 399210 w 969866"/>
                  <a:gd name="connsiteY101" fmla="*/ 427559 h 686498"/>
                  <a:gd name="connsiteX102" fmla="*/ 406909 w 969866"/>
                  <a:gd name="connsiteY102" fmla="*/ 429644 h 686498"/>
                  <a:gd name="connsiteX103" fmla="*/ 550306 w 969866"/>
                  <a:gd name="connsiteY103" fmla="*/ 429607 h 686498"/>
                  <a:gd name="connsiteX104" fmla="*/ 601384 w 969866"/>
                  <a:gd name="connsiteY104" fmla="*/ 419695 h 686498"/>
                  <a:gd name="connsiteX105" fmla="*/ 612759 w 969866"/>
                  <a:gd name="connsiteY105" fmla="*/ 416806 h 686498"/>
                  <a:gd name="connsiteX106" fmla="*/ 663673 w 969866"/>
                  <a:gd name="connsiteY106" fmla="*/ 406619 h 686498"/>
                  <a:gd name="connsiteX107" fmla="*/ 879471 w 969866"/>
                  <a:gd name="connsiteY107" fmla="*/ 576972 h 686498"/>
                  <a:gd name="connsiteX108" fmla="*/ 879471 w 969866"/>
                  <a:gd name="connsiteY108" fmla="*/ 576972 h 686498"/>
                  <a:gd name="connsiteX109" fmla="*/ 879471 w 969866"/>
                  <a:gd name="connsiteY109" fmla="*/ 576972 h 68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969866" h="686498">
                    <a:moveTo>
                      <a:pt x="673695" y="686499"/>
                    </a:moveTo>
                    <a:cubicBezTo>
                      <a:pt x="672671" y="686499"/>
                      <a:pt x="671665" y="686151"/>
                      <a:pt x="670842" y="685493"/>
                    </a:cubicBezTo>
                    <a:cubicBezTo>
                      <a:pt x="669818" y="684670"/>
                      <a:pt x="669196" y="683463"/>
                      <a:pt x="669123" y="682146"/>
                    </a:cubicBezTo>
                    <a:cubicBezTo>
                      <a:pt x="668026" y="660475"/>
                      <a:pt x="667276" y="638383"/>
                      <a:pt x="666928" y="616474"/>
                    </a:cubicBezTo>
                    <a:cubicBezTo>
                      <a:pt x="666343" y="579240"/>
                      <a:pt x="666855" y="541493"/>
                      <a:pt x="668501" y="504241"/>
                    </a:cubicBezTo>
                    <a:cubicBezTo>
                      <a:pt x="668958" y="493762"/>
                      <a:pt x="669635" y="483136"/>
                      <a:pt x="670293" y="472877"/>
                    </a:cubicBezTo>
                    <a:cubicBezTo>
                      <a:pt x="670787" y="465031"/>
                      <a:pt x="671299" y="457186"/>
                      <a:pt x="671720" y="449322"/>
                    </a:cubicBezTo>
                    <a:cubicBezTo>
                      <a:pt x="671775" y="448115"/>
                      <a:pt x="671866" y="446798"/>
                      <a:pt x="671976" y="445372"/>
                    </a:cubicBezTo>
                    <a:cubicBezTo>
                      <a:pt x="672579" y="436520"/>
                      <a:pt x="673585" y="421689"/>
                      <a:pt x="668208" y="416294"/>
                    </a:cubicBezTo>
                    <a:cubicBezTo>
                      <a:pt x="660436" y="413477"/>
                      <a:pt x="628670" y="421981"/>
                      <a:pt x="615100" y="425621"/>
                    </a:cubicBezTo>
                    <a:cubicBezTo>
                      <a:pt x="609687" y="427065"/>
                      <a:pt x="605407" y="428217"/>
                      <a:pt x="603103" y="428656"/>
                    </a:cubicBezTo>
                    <a:lnTo>
                      <a:pt x="552226" y="438514"/>
                    </a:lnTo>
                    <a:cubicBezTo>
                      <a:pt x="549227" y="439245"/>
                      <a:pt x="473313" y="457131"/>
                      <a:pt x="404495" y="438440"/>
                    </a:cubicBezTo>
                    <a:lnTo>
                      <a:pt x="396796" y="436356"/>
                    </a:lnTo>
                    <a:cubicBezTo>
                      <a:pt x="338293" y="420463"/>
                      <a:pt x="302997" y="410880"/>
                      <a:pt x="287745" y="410204"/>
                    </a:cubicBezTo>
                    <a:cubicBezTo>
                      <a:pt x="287361" y="410185"/>
                      <a:pt x="286995" y="410131"/>
                      <a:pt x="286629" y="410021"/>
                    </a:cubicBezTo>
                    <a:cubicBezTo>
                      <a:pt x="279150" y="407771"/>
                      <a:pt x="271176" y="406528"/>
                      <a:pt x="262727" y="405211"/>
                    </a:cubicBezTo>
                    <a:cubicBezTo>
                      <a:pt x="248700" y="403017"/>
                      <a:pt x="234216" y="400749"/>
                      <a:pt x="221341" y="393543"/>
                    </a:cubicBezTo>
                    <a:cubicBezTo>
                      <a:pt x="220043" y="392812"/>
                      <a:pt x="219183" y="391495"/>
                      <a:pt x="219019" y="390032"/>
                    </a:cubicBezTo>
                    <a:cubicBezTo>
                      <a:pt x="218433" y="384308"/>
                      <a:pt x="217665" y="378657"/>
                      <a:pt x="216769" y="373244"/>
                    </a:cubicBezTo>
                    <a:cubicBezTo>
                      <a:pt x="215434" y="365892"/>
                      <a:pt x="214172" y="358321"/>
                      <a:pt x="212947" y="350621"/>
                    </a:cubicBezTo>
                    <a:cubicBezTo>
                      <a:pt x="212727" y="349232"/>
                      <a:pt x="213148" y="347823"/>
                      <a:pt x="214099" y="346799"/>
                    </a:cubicBezTo>
                    <a:cubicBezTo>
                      <a:pt x="215050" y="345775"/>
                      <a:pt x="216403" y="345226"/>
                      <a:pt x="217830" y="345354"/>
                    </a:cubicBezTo>
                    <a:cubicBezTo>
                      <a:pt x="271505" y="349725"/>
                      <a:pt x="327777" y="324872"/>
                      <a:pt x="368267" y="278804"/>
                    </a:cubicBezTo>
                    <a:cubicBezTo>
                      <a:pt x="375911" y="270099"/>
                      <a:pt x="382733" y="260900"/>
                      <a:pt x="388512" y="251464"/>
                    </a:cubicBezTo>
                    <a:cubicBezTo>
                      <a:pt x="397729" y="234950"/>
                      <a:pt x="403636" y="216589"/>
                      <a:pt x="405465" y="198502"/>
                    </a:cubicBezTo>
                    <a:cubicBezTo>
                      <a:pt x="410549" y="148758"/>
                      <a:pt x="385604" y="106787"/>
                      <a:pt x="340396" y="88975"/>
                    </a:cubicBezTo>
                    <a:cubicBezTo>
                      <a:pt x="338238" y="88262"/>
                      <a:pt x="335458" y="87731"/>
                      <a:pt x="332496" y="87146"/>
                    </a:cubicBezTo>
                    <a:cubicBezTo>
                      <a:pt x="326643" y="86012"/>
                      <a:pt x="320005" y="84732"/>
                      <a:pt x="314354" y="80947"/>
                    </a:cubicBezTo>
                    <a:cubicBezTo>
                      <a:pt x="269676" y="48943"/>
                      <a:pt x="210661" y="37330"/>
                      <a:pt x="138771" y="46346"/>
                    </a:cubicBezTo>
                    <a:cubicBezTo>
                      <a:pt x="104755" y="48485"/>
                      <a:pt x="77927" y="59696"/>
                      <a:pt x="56511" y="80617"/>
                    </a:cubicBezTo>
                    <a:cubicBezTo>
                      <a:pt x="56091" y="81038"/>
                      <a:pt x="55579" y="81367"/>
                      <a:pt x="55012" y="81587"/>
                    </a:cubicBezTo>
                    <a:cubicBezTo>
                      <a:pt x="34675" y="89743"/>
                      <a:pt x="21782" y="121125"/>
                      <a:pt x="10426" y="148832"/>
                    </a:cubicBezTo>
                    <a:lnTo>
                      <a:pt x="8798" y="152782"/>
                    </a:lnTo>
                    <a:cubicBezTo>
                      <a:pt x="7957" y="154812"/>
                      <a:pt x="5780" y="155964"/>
                      <a:pt x="3622" y="155507"/>
                    </a:cubicBezTo>
                    <a:cubicBezTo>
                      <a:pt x="1465" y="155050"/>
                      <a:pt x="-53" y="153129"/>
                      <a:pt x="1" y="150935"/>
                    </a:cubicBezTo>
                    <a:lnTo>
                      <a:pt x="38" y="149197"/>
                    </a:lnTo>
                    <a:cubicBezTo>
                      <a:pt x="38" y="148886"/>
                      <a:pt x="93" y="148576"/>
                      <a:pt x="148" y="148283"/>
                    </a:cubicBezTo>
                    <a:cubicBezTo>
                      <a:pt x="11212" y="101045"/>
                      <a:pt x="41533" y="61964"/>
                      <a:pt x="87857" y="35227"/>
                    </a:cubicBezTo>
                    <a:cubicBezTo>
                      <a:pt x="149433" y="-289"/>
                      <a:pt x="233301" y="-9908"/>
                      <a:pt x="301516" y="10757"/>
                    </a:cubicBezTo>
                    <a:cubicBezTo>
                      <a:pt x="344931" y="23888"/>
                      <a:pt x="400509" y="32081"/>
                      <a:pt x="466748" y="35117"/>
                    </a:cubicBezTo>
                    <a:cubicBezTo>
                      <a:pt x="525324" y="37787"/>
                      <a:pt x="590777" y="36360"/>
                      <a:pt x="661296" y="30892"/>
                    </a:cubicBezTo>
                    <a:cubicBezTo>
                      <a:pt x="690556" y="28625"/>
                      <a:pt x="721737" y="25406"/>
                      <a:pt x="759392" y="20761"/>
                    </a:cubicBezTo>
                    <a:cubicBezTo>
                      <a:pt x="764915" y="20084"/>
                      <a:pt x="770511" y="19115"/>
                      <a:pt x="776455" y="18091"/>
                    </a:cubicBezTo>
                    <a:cubicBezTo>
                      <a:pt x="791360" y="15530"/>
                      <a:pt x="806758" y="12879"/>
                      <a:pt x="821462" y="14781"/>
                    </a:cubicBezTo>
                    <a:cubicBezTo>
                      <a:pt x="836074" y="16683"/>
                      <a:pt x="851308" y="21236"/>
                      <a:pt x="866761" y="28295"/>
                    </a:cubicBezTo>
                    <a:cubicBezTo>
                      <a:pt x="917675" y="51576"/>
                      <a:pt x="953483" y="101137"/>
                      <a:pt x="964986" y="164267"/>
                    </a:cubicBezTo>
                    <a:lnTo>
                      <a:pt x="964986" y="164267"/>
                    </a:lnTo>
                    <a:cubicBezTo>
                      <a:pt x="970838" y="196399"/>
                      <a:pt x="971423" y="231859"/>
                      <a:pt x="966760" y="272660"/>
                    </a:cubicBezTo>
                    <a:cubicBezTo>
                      <a:pt x="954690" y="378127"/>
                      <a:pt x="943498" y="445646"/>
                      <a:pt x="933476" y="473352"/>
                    </a:cubicBezTo>
                    <a:cubicBezTo>
                      <a:pt x="933366" y="473627"/>
                      <a:pt x="933238" y="473901"/>
                      <a:pt x="933092" y="474157"/>
                    </a:cubicBezTo>
                    <a:cubicBezTo>
                      <a:pt x="920400" y="495206"/>
                      <a:pt x="911457" y="519145"/>
                      <a:pt x="902807" y="542298"/>
                    </a:cubicBezTo>
                    <a:cubicBezTo>
                      <a:pt x="897686" y="555996"/>
                      <a:pt x="892858" y="568943"/>
                      <a:pt x="887317" y="581324"/>
                    </a:cubicBezTo>
                    <a:cubicBezTo>
                      <a:pt x="884994" y="585988"/>
                      <a:pt x="879069" y="586829"/>
                      <a:pt x="871589" y="587890"/>
                    </a:cubicBezTo>
                    <a:cubicBezTo>
                      <a:pt x="865371" y="588768"/>
                      <a:pt x="857617" y="589865"/>
                      <a:pt x="853192" y="593193"/>
                    </a:cubicBezTo>
                    <a:cubicBezTo>
                      <a:pt x="853045" y="593303"/>
                      <a:pt x="852899" y="593395"/>
                      <a:pt x="852753" y="593486"/>
                    </a:cubicBezTo>
                    <a:cubicBezTo>
                      <a:pt x="836714" y="602868"/>
                      <a:pt x="821114" y="613328"/>
                      <a:pt x="806045" y="623442"/>
                    </a:cubicBezTo>
                    <a:cubicBezTo>
                      <a:pt x="794963" y="630867"/>
                      <a:pt x="783514" y="638566"/>
                      <a:pt x="772029" y="645698"/>
                    </a:cubicBezTo>
                    <a:cubicBezTo>
                      <a:pt x="746060" y="661865"/>
                      <a:pt x="724828" y="672198"/>
                      <a:pt x="703193" y="679184"/>
                    </a:cubicBezTo>
                    <a:cubicBezTo>
                      <a:pt x="693482" y="682329"/>
                      <a:pt x="684082" y="684670"/>
                      <a:pt x="674481" y="686334"/>
                    </a:cubicBezTo>
                    <a:cubicBezTo>
                      <a:pt x="674225" y="686462"/>
                      <a:pt x="673969" y="686499"/>
                      <a:pt x="673695" y="686499"/>
                    </a:cubicBezTo>
                    <a:close/>
                    <a:moveTo>
                      <a:pt x="663673" y="406619"/>
                    </a:moveTo>
                    <a:cubicBezTo>
                      <a:pt x="666654" y="406619"/>
                      <a:pt x="669159" y="406930"/>
                      <a:pt x="671080" y="407625"/>
                    </a:cubicBezTo>
                    <a:cubicBezTo>
                      <a:pt x="672598" y="408174"/>
                      <a:pt x="673859" y="408978"/>
                      <a:pt x="674810" y="410021"/>
                    </a:cubicBezTo>
                    <a:cubicBezTo>
                      <a:pt x="682967" y="418232"/>
                      <a:pt x="681833" y="434947"/>
                      <a:pt x="681083" y="446030"/>
                    </a:cubicBezTo>
                    <a:cubicBezTo>
                      <a:pt x="680992" y="447401"/>
                      <a:pt x="680900" y="448682"/>
                      <a:pt x="680845" y="449834"/>
                    </a:cubicBezTo>
                    <a:cubicBezTo>
                      <a:pt x="680425" y="457716"/>
                      <a:pt x="679931" y="465598"/>
                      <a:pt x="679419" y="473480"/>
                    </a:cubicBezTo>
                    <a:cubicBezTo>
                      <a:pt x="678761" y="483703"/>
                      <a:pt x="678084" y="494274"/>
                      <a:pt x="677627" y="504661"/>
                    </a:cubicBezTo>
                    <a:cubicBezTo>
                      <a:pt x="675999" y="541713"/>
                      <a:pt x="675487" y="579295"/>
                      <a:pt x="676072" y="616346"/>
                    </a:cubicBezTo>
                    <a:cubicBezTo>
                      <a:pt x="676383" y="636390"/>
                      <a:pt x="677042" y="656580"/>
                      <a:pt x="677993" y="676459"/>
                    </a:cubicBezTo>
                    <a:cubicBezTo>
                      <a:pt x="685417" y="674959"/>
                      <a:pt x="692787" y="673021"/>
                      <a:pt x="700377" y="670570"/>
                    </a:cubicBezTo>
                    <a:cubicBezTo>
                      <a:pt x="721280" y="663822"/>
                      <a:pt x="741891" y="653782"/>
                      <a:pt x="767201" y="638017"/>
                    </a:cubicBezTo>
                    <a:cubicBezTo>
                      <a:pt x="778540" y="630958"/>
                      <a:pt x="789933" y="623314"/>
                      <a:pt x="800961" y="615925"/>
                    </a:cubicBezTo>
                    <a:cubicBezTo>
                      <a:pt x="816085" y="605776"/>
                      <a:pt x="831721" y="595297"/>
                      <a:pt x="847943" y="585805"/>
                    </a:cubicBezTo>
                    <a:cubicBezTo>
                      <a:pt x="854252" y="581197"/>
                      <a:pt x="863159" y="579935"/>
                      <a:pt x="870346" y="578911"/>
                    </a:cubicBezTo>
                    <a:cubicBezTo>
                      <a:pt x="873564" y="578453"/>
                      <a:pt x="877880" y="577850"/>
                      <a:pt x="879270" y="577100"/>
                    </a:cubicBezTo>
                    <a:cubicBezTo>
                      <a:pt x="884555" y="565268"/>
                      <a:pt x="889292" y="552594"/>
                      <a:pt x="894303" y="539171"/>
                    </a:cubicBezTo>
                    <a:cubicBezTo>
                      <a:pt x="903045" y="515762"/>
                      <a:pt x="912079" y="491549"/>
                      <a:pt x="925100" y="469878"/>
                    </a:cubicBezTo>
                    <a:cubicBezTo>
                      <a:pt x="931830" y="450968"/>
                      <a:pt x="942931" y="401188"/>
                      <a:pt x="957744" y="271672"/>
                    </a:cubicBezTo>
                    <a:cubicBezTo>
                      <a:pt x="962298" y="231786"/>
                      <a:pt x="961749" y="197203"/>
                      <a:pt x="956062" y="165967"/>
                    </a:cubicBezTo>
                    <a:cubicBezTo>
                      <a:pt x="945089" y="105818"/>
                      <a:pt x="911183" y="58690"/>
                      <a:pt x="863030" y="36690"/>
                    </a:cubicBezTo>
                    <a:cubicBezTo>
                      <a:pt x="848418" y="30014"/>
                      <a:pt x="834062" y="25717"/>
                      <a:pt x="820346" y="23925"/>
                    </a:cubicBezTo>
                    <a:cubicBezTo>
                      <a:pt x="807014" y="22187"/>
                      <a:pt x="792311" y="24729"/>
                      <a:pt x="778083" y="27180"/>
                    </a:cubicBezTo>
                    <a:cubicBezTo>
                      <a:pt x="772285" y="28167"/>
                      <a:pt x="766305" y="29210"/>
                      <a:pt x="760581" y="29923"/>
                    </a:cubicBezTo>
                    <a:cubicBezTo>
                      <a:pt x="722780" y="34568"/>
                      <a:pt x="691489" y="37805"/>
                      <a:pt x="662064" y="40091"/>
                    </a:cubicBezTo>
                    <a:cubicBezTo>
                      <a:pt x="591179" y="45596"/>
                      <a:pt x="525343" y="47022"/>
                      <a:pt x="466400" y="44334"/>
                    </a:cubicBezTo>
                    <a:cubicBezTo>
                      <a:pt x="399411" y="41280"/>
                      <a:pt x="343066" y="32959"/>
                      <a:pt x="298937" y="19590"/>
                    </a:cubicBezTo>
                    <a:cubicBezTo>
                      <a:pt x="233009" y="-362"/>
                      <a:pt x="151975" y="8910"/>
                      <a:pt x="92484" y="43237"/>
                    </a:cubicBezTo>
                    <a:cubicBezTo>
                      <a:pt x="84346" y="47937"/>
                      <a:pt x="76720" y="53039"/>
                      <a:pt x="69624" y="58507"/>
                    </a:cubicBezTo>
                    <a:cubicBezTo>
                      <a:pt x="88881" y="45962"/>
                      <a:pt x="111449" y="38994"/>
                      <a:pt x="137966" y="37330"/>
                    </a:cubicBezTo>
                    <a:cubicBezTo>
                      <a:pt x="211923" y="28058"/>
                      <a:pt x="273114" y="40219"/>
                      <a:pt x="319603" y="73522"/>
                    </a:cubicBezTo>
                    <a:cubicBezTo>
                      <a:pt x="323608" y="76192"/>
                      <a:pt x="329021" y="77252"/>
                      <a:pt x="334270" y="78258"/>
                    </a:cubicBezTo>
                    <a:cubicBezTo>
                      <a:pt x="337378" y="78862"/>
                      <a:pt x="340597" y="79484"/>
                      <a:pt x="343542" y="80471"/>
                    </a:cubicBezTo>
                    <a:cubicBezTo>
                      <a:pt x="392956" y="99929"/>
                      <a:pt x="420095" y="145521"/>
                      <a:pt x="414590" y="199508"/>
                    </a:cubicBezTo>
                    <a:cubicBezTo>
                      <a:pt x="412615" y="218801"/>
                      <a:pt x="406343" y="238388"/>
                      <a:pt x="396430" y="256146"/>
                    </a:cubicBezTo>
                    <a:cubicBezTo>
                      <a:pt x="390267" y="266186"/>
                      <a:pt x="383153" y="275805"/>
                      <a:pt x="375162" y="284894"/>
                    </a:cubicBezTo>
                    <a:cubicBezTo>
                      <a:pt x="334215" y="331474"/>
                      <a:pt x="277686" y="357315"/>
                      <a:pt x="222914" y="354883"/>
                    </a:cubicBezTo>
                    <a:cubicBezTo>
                      <a:pt x="223847" y="360570"/>
                      <a:pt x="224798" y="366203"/>
                      <a:pt x="225803" y="371726"/>
                    </a:cubicBezTo>
                    <a:cubicBezTo>
                      <a:pt x="226608" y="376609"/>
                      <a:pt x="227303" y="381620"/>
                      <a:pt x="227870" y="386704"/>
                    </a:cubicBezTo>
                    <a:cubicBezTo>
                      <a:pt x="238879" y="392263"/>
                      <a:pt x="251718" y="394275"/>
                      <a:pt x="264153" y="396213"/>
                    </a:cubicBezTo>
                    <a:cubicBezTo>
                      <a:pt x="272346" y="397494"/>
                      <a:pt x="280795" y="398810"/>
                      <a:pt x="288732" y="401133"/>
                    </a:cubicBezTo>
                    <a:cubicBezTo>
                      <a:pt x="305210" y="402029"/>
                      <a:pt x="338805" y="411155"/>
                      <a:pt x="399210" y="427559"/>
                    </a:cubicBezTo>
                    <a:lnTo>
                      <a:pt x="406909" y="429644"/>
                    </a:lnTo>
                    <a:cubicBezTo>
                      <a:pt x="473496" y="447712"/>
                      <a:pt x="549538" y="429790"/>
                      <a:pt x="550306" y="429607"/>
                    </a:cubicBezTo>
                    <a:lnTo>
                      <a:pt x="601384" y="419695"/>
                    </a:lnTo>
                    <a:cubicBezTo>
                      <a:pt x="603377" y="419311"/>
                      <a:pt x="607730" y="418141"/>
                      <a:pt x="612759" y="416806"/>
                    </a:cubicBezTo>
                    <a:cubicBezTo>
                      <a:pt x="632931" y="411411"/>
                      <a:pt x="651987" y="406619"/>
                      <a:pt x="663673" y="406619"/>
                    </a:cubicBezTo>
                    <a:close/>
                    <a:moveTo>
                      <a:pt x="879471" y="576972"/>
                    </a:moveTo>
                    <a:cubicBezTo>
                      <a:pt x="879471" y="576972"/>
                      <a:pt x="879471" y="576972"/>
                      <a:pt x="879471" y="576972"/>
                    </a:cubicBezTo>
                    <a:cubicBezTo>
                      <a:pt x="879471" y="576972"/>
                      <a:pt x="879471" y="576972"/>
                      <a:pt x="879471" y="5769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9" name="Graphic 4">
              <a:extLst>
                <a:ext uri="{FF2B5EF4-FFF2-40B4-BE49-F238E27FC236}">
                  <a16:creationId xmlns:a16="http://schemas.microsoft.com/office/drawing/2014/main" id="{55E97945-7B08-F51C-8806-2DEB16C76D14}"/>
                </a:ext>
              </a:extLst>
            </p:cNvPr>
            <p:cNvGrpSpPr/>
            <p:nvPr/>
          </p:nvGrpSpPr>
          <p:grpSpPr>
            <a:xfrm>
              <a:off x="2821039" y="470001"/>
              <a:ext cx="154807" cy="96651"/>
              <a:chOff x="2821039" y="470001"/>
              <a:chExt cx="154807" cy="96651"/>
            </a:xfrm>
          </p:grpSpPr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5C57E64D-6C5D-6C7A-6E56-57AA2C879995}"/>
                  </a:ext>
                </a:extLst>
              </p:cNvPr>
              <p:cNvSpPr/>
              <p:nvPr/>
            </p:nvSpPr>
            <p:spPr>
              <a:xfrm>
                <a:off x="2821039" y="470001"/>
                <a:ext cx="154807" cy="94472"/>
              </a:xfrm>
              <a:custGeom>
                <a:avLst/>
                <a:gdLst>
                  <a:gd name="connsiteX0" fmla="*/ 0 w 154807"/>
                  <a:gd name="connsiteY0" fmla="*/ 0 h 94472"/>
                  <a:gd name="connsiteX1" fmla="*/ 12582 w 154807"/>
                  <a:gd name="connsiteY1" fmla="*/ 42702 h 94472"/>
                  <a:gd name="connsiteX2" fmla="*/ 43105 w 154807"/>
                  <a:gd name="connsiteY2" fmla="*/ 84271 h 94472"/>
                  <a:gd name="connsiteX3" fmla="*/ 110441 w 154807"/>
                  <a:gd name="connsiteY3" fmla="*/ 84289 h 94472"/>
                  <a:gd name="connsiteX4" fmla="*/ 154808 w 154807"/>
                  <a:gd name="connsiteY4" fmla="*/ 29316 h 94472"/>
                  <a:gd name="connsiteX5" fmla="*/ 0 w 154807"/>
                  <a:gd name="connsiteY5" fmla="*/ 0 h 94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807" h="94472">
                    <a:moveTo>
                      <a:pt x="0" y="0"/>
                    </a:moveTo>
                    <a:cubicBezTo>
                      <a:pt x="2396" y="13240"/>
                      <a:pt x="6876" y="28474"/>
                      <a:pt x="12582" y="42702"/>
                    </a:cubicBezTo>
                    <a:cubicBezTo>
                      <a:pt x="18745" y="58046"/>
                      <a:pt x="30029" y="74140"/>
                      <a:pt x="43105" y="84271"/>
                    </a:cubicBezTo>
                    <a:cubicBezTo>
                      <a:pt x="61978" y="98901"/>
                      <a:pt x="90087" y="96798"/>
                      <a:pt x="110441" y="84289"/>
                    </a:cubicBezTo>
                    <a:cubicBezTo>
                      <a:pt x="130796" y="71799"/>
                      <a:pt x="144548" y="50877"/>
                      <a:pt x="154808" y="293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03E169D6-CF54-0CCF-21D6-1358FDD14906}"/>
                  </a:ext>
                </a:extLst>
              </p:cNvPr>
              <p:cNvSpPr/>
              <p:nvPr/>
            </p:nvSpPr>
            <p:spPr>
              <a:xfrm>
                <a:off x="2821039" y="470001"/>
                <a:ext cx="154807" cy="96651"/>
              </a:xfrm>
              <a:custGeom>
                <a:avLst/>
                <a:gdLst>
                  <a:gd name="connsiteX0" fmla="*/ 0 w 154807"/>
                  <a:gd name="connsiteY0" fmla="*/ 0 h 96651"/>
                  <a:gd name="connsiteX1" fmla="*/ 8614 w 154807"/>
                  <a:gd name="connsiteY1" fmla="*/ 28621 h 96651"/>
                  <a:gd name="connsiteX2" fmla="*/ 20903 w 154807"/>
                  <a:gd name="connsiteY2" fmla="*/ 55559 h 96651"/>
                  <a:gd name="connsiteX3" fmla="*/ 39356 w 154807"/>
                  <a:gd name="connsiteY3" fmla="*/ 78346 h 96651"/>
                  <a:gd name="connsiteX4" fmla="*/ 51024 w 154807"/>
                  <a:gd name="connsiteY4" fmla="*/ 86740 h 96651"/>
                  <a:gd name="connsiteX5" fmla="*/ 64557 w 154807"/>
                  <a:gd name="connsiteY5" fmla="*/ 91239 h 96651"/>
                  <a:gd name="connsiteX6" fmla="*/ 93196 w 154807"/>
                  <a:gd name="connsiteY6" fmla="*/ 89684 h 96651"/>
                  <a:gd name="connsiteX7" fmla="*/ 118817 w 154807"/>
                  <a:gd name="connsiteY7" fmla="*/ 76115 h 96651"/>
                  <a:gd name="connsiteX8" fmla="*/ 139044 w 154807"/>
                  <a:gd name="connsiteY8" fmla="*/ 54663 h 96651"/>
                  <a:gd name="connsiteX9" fmla="*/ 154808 w 154807"/>
                  <a:gd name="connsiteY9" fmla="*/ 29316 h 96651"/>
                  <a:gd name="connsiteX10" fmla="*/ 121048 w 154807"/>
                  <a:gd name="connsiteY10" fmla="*/ 78840 h 96651"/>
                  <a:gd name="connsiteX11" fmla="*/ 63715 w 154807"/>
                  <a:gd name="connsiteY11" fmla="*/ 95719 h 96651"/>
                  <a:gd name="connsiteX12" fmla="*/ 48994 w 154807"/>
                  <a:gd name="connsiteY12" fmla="*/ 90599 h 96651"/>
                  <a:gd name="connsiteX13" fmla="*/ 36521 w 154807"/>
                  <a:gd name="connsiteY13" fmla="*/ 81382 h 96651"/>
                  <a:gd name="connsiteX14" fmla="*/ 17886 w 154807"/>
                  <a:gd name="connsiteY14" fmla="*/ 57333 h 96651"/>
                  <a:gd name="connsiteX15" fmla="*/ 6511 w 154807"/>
                  <a:gd name="connsiteY15" fmla="*/ 29316 h 96651"/>
                  <a:gd name="connsiteX16" fmla="*/ 0 w 154807"/>
                  <a:gd name="connsiteY16" fmla="*/ 0 h 9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4807" h="96651">
                    <a:moveTo>
                      <a:pt x="0" y="0"/>
                    </a:moveTo>
                    <a:cubicBezTo>
                      <a:pt x="2304" y="9729"/>
                      <a:pt x="5139" y="19294"/>
                      <a:pt x="8614" y="28621"/>
                    </a:cubicBezTo>
                    <a:cubicBezTo>
                      <a:pt x="12015" y="37984"/>
                      <a:pt x="15655" y="47238"/>
                      <a:pt x="20903" y="55559"/>
                    </a:cubicBezTo>
                    <a:cubicBezTo>
                      <a:pt x="26115" y="63898"/>
                      <a:pt x="32150" y="71744"/>
                      <a:pt x="39356" y="78346"/>
                    </a:cubicBezTo>
                    <a:cubicBezTo>
                      <a:pt x="42977" y="81638"/>
                      <a:pt x="46762" y="84637"/>
                      <a:pt x="51024" y="86740"/>
                    </a:cubicBezTo>
                    <a:cubicBezTo>
                      <a:pt x="55266" y="88898"/>
                      <a:pt x="59857" y="90379"/>
                      <a:pt x="64557" y="91239"/>
                    </a:cubicBezTo>
                    <a:cubicBezTo>
                      <a:pt x="73975" y="93104"/>
                      <a:pt x="83869" y="92281"/>
                      <a:pt x="93196" y="89684"/>
                    </a:cubicBezTo>
                    <a:cubicBezTo>
                      <a:pt x="102541" y="87014"/>
                      <a:pt x="111136" y="82205"/>
                      <a:pt x="118817" y="76115"/>
                    </a:cubicBezTo>
                    <a:cubicBezTo>
                      <a:pt x="126535" y="70061"/>
                      <a:pt x="133210" y="62673"/>
                      <a:pt x="139044" y="54663"/>
                    </a:cubicBezTo>
                    <a:cubicBezTo>
                      <a:pt x="145060" y="46762"/>
                      <a:pt x="150017" y="38076"/>
                      <a:pt x="154808" y="29316"/>
                    </a:cubicBezTo>
                    <a:cubicBezTo>
                      <a:pt x="147054" y="47640"/>
                      <a:pt x="136630" y="65526"/>
                      <a:pt x="121048" y="78840"/>
                    </a:cubicBezTo>
                    <a:cubicBezTo>
                      <a:pt x="105760" y="92318"/>
                      <a:pt x="84271" y="99304"/>
                      <a:pt x="63715" y="95719"/>
                    </a:cubicBezTo>
                    <a:cubicBezTo>
                      <a:pt x="58613" y="94714"/>
                      <a:pt x="53620" y="93031"/>
                      <a:pt x="48994" y="90599"/>
                    </a:cubicBezTo>
                    <a:cubicBezTo>
                      <a:pt x="44312" y="88203"/>
                      <a:pt x="40234" y="84838"/>
                      <a:pt x="36521" y="81382"/>
                    </a:cubicBezTo>
                    <a:cubicBezTo>
                      <a:pt x="29133" y="74322"/>
                      <a:pt x="22787" y="66221"/>
                      <a:pt x="17886" y="57333"/>
                    </a:cubicBezTo>
                    <a:cubicBezTo>
                      <a:pt x="12820" y="48482"/>
                      <a:pt x="9473" y="38862"/>
                      <a:pt x="6511" y="29316"/>
                    </a:cubicBezTo>
                    <a:cubicBezTo>
                      <a:pt x="3713" y="19696"/>
                      <a:pt x="1298" y="993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92" name="Graphic 4">
            <a:extLst>
              <a:ext uri="{FF2B5EF4-FFF2-40B4-BE49-F238E27FC236}">
                <a16:creationId xmlns:a16="http://schemas.microsoft.com/office/drawing/2014/main" id="{F415023E-8FA6-BB34-3EE4-88B754F312A9}"/>
              </a:ext>
            </a:extLst>
          </p:cNvPr>
          <p:cNvGrpSpPr/>
          <p:nvPr/>
        </p:nvGrpSpPr>
        <p:grpSpPr>
          <a:xfrm>
            <a:off x="2013271" y="2531769"/>
            <a:ext cx="1482747" cy="1790484"/>
            <a:chOff x="1813200" y="2444235"/>
            <a:chExt cx="1627406" cy="1965165"/>
          </a:xfrm>
        </p:grpSpPr>
        <p:grpSp>
          <p:nvGrpSpPr>
            <p:cNvPr id="693" name="Graphic 4">
              <a:extLst>
                <a:ext uri="{FF2B5EF4-FFF2-40B4-BE49-F238E27FC236}">
                  <a16:creationId xmlns:a16="http://schemas.microsoft.com/office/drawing/2014/main" id="{C55560BA-EEA6-97E8-9649-534CB2DD4B2C}"/>
                </a:ext>
              </a:extLst>
            </p:cNvPr>
            <p:cNvGrpSpPr/>
            <p:nvPr/>
          </p:nvGrpSpPr>
          <p:grpSpPr>
            <a:xfrm>
              <a:off x="3105890" y="4018130"/>
              <a:ext cx="116137" cy="80045"/>
              <a:chOff x="3105890" y="4018130"/>
              <a:chExt cx="116137" cy="80045"/>
            </a:xfrm>
          </p:grpSpPr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288E0A14-9B26-BD64-3021-06D24B66542A}"/>
                  </a:ext>
                </a:extLst>
              </p:cNvPr>
              <p:cNvSpPr/>
              <p:nvPr/>
            </p:nvSpPr>
            <p:spPr>
              <a:xfrm>
                <a:off x="3110484" y="4022701"/>
                <a:ext cx="107021" cy="70902"/>
              </a:xfrm>
              <a:custGeom>
                <a:avLst/>
                <a:gdLst>
                  <a:gd name="connsiteX0" fmla="*/ 26060 w 107021"/>
                  <a:gd name="connsiteY0" fmla="*/ 51463 h 70902"/>
                  <a:gd name="connsiteX1" fmla="*/ 8906 w 107021"/>
                  <a:gd name="connsiteY1" fmla="*/ 59637 h 70902"/>
                  <a:gd name="connsiteX2" fmla="*/ 5870 w 107021"/>
                  <a:gd name="connsiteY2" fmla="*/ 39795 h 70902"/>
                  <a:gd name="connsiteX3" fmla="*/ 0 w 107021"/>
                  <a:gd name="connsiteY3" fmla="*/ 21800 h 70902"/>
                  <a:gd name="connsiteX4" fmla="*/ 107021 w 107021"/>
                  <a:gd name="connsiteY4" fmla="*/ 0 h 70902"/>
                  <a:gd name="connsiteX5" fmla="*/ 107021 w 107021"/>
                  <a:gd name="connsiteY5" fmla="*/ 183 h 70902"/>
                  <a:gd name="connsiteX6" fmla="*/ 103638 w 107021"/>
                  <a:gd name="connsiteY6" fmla="*/ 70903 h 70902"/>
                  <a:gd name="connsiteX7" fmla="*/ 26060 w 107021"/>
                  <a:gd name="connsiteY7" fmla="*/ 51463 h 70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21" h="70902">
                    <a:moveTo>
                      <a:pt x="26060" y="51463"/>
                    </a:moveTo>
                    <a:cubicBezTo>
                      <a:pt x="20190" y="53420"/>
                      <a:pt x="14338" y="56163"/>
                      <a:pt x="8906" y="59637"/>
                    </a:cubicBezTo>
                    <a:cubicBezTo>
                      <a:pt x="7553" y="48482"/>
                      <a:pt x="5870" y="39795"/>
                      <a:pt x="5870" y="39795"/>
                    </a:cubicBezTo>
                    <a:lnTo>
                      <a:pt x="0" y="21800"/>
                    </a:lnTo>
                    <a:cubicBezTo>
                      <a:pt x="36411" y="17721"/>
                      <a:pt x="71762" y="7772"/>
                      <a:pt x="107021" y="0"/>
                    </a:cubicBezTo>
                    <a:cubicBezTo>
                      <a:pt x="107021" y="55"/>
                      <a:pt x="107021" y="110"/>
                      <a:pt x="107021" y="183"/>
                    </a:cubicBezTo>
                    <a:cubicBezTo>
                      <a:pt x="105577" y="35698"/>
                      <a:pt x="104461" y="57553"/>
                      <a:pt x="103638" y="70903"/>
                    </a:cubicBezTo>
                    <a:cubicBezTo>
                      <a:pt x="88569" y="46123"/>
                      <a:pt x="51865" y="44403"/>
                      <a:pt x="26060" y="514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7C28CC4D-9A57-3F49-8694-3D4DE28A7248}"/>
                  </a:ext>
                </a:extLst>
              </p:cNvPr>
              <p:cNvSpPr/>
              <p:nvPr/>
            </p:nvSpPr>
            <p:spPr>
              <a:xfrm>
                <a:off x="3105890" y="4018130"/>
                <a:ext cx="116137" cy="80045"/>
              </a:xfrm>
              <a:custGeom>
                <a:avLst/>
                <a:gdLst>
                  <a:gd name="connsiteX0" fmla="*/ 108231 w 116137"/>
                  <a:gd name="connsiteY0" fmla="*/ 80046 h 80045"/>
                  <a:gd name="connsiteX1" fmla="*/ 104318 w 116137"/>
                  <a:gd name="connsiteY1" fmla="*/ 77851 h 80045"/>
                  <a:gd name="connsiteX2" fmla="*/ 31970 w 116137"/>
                  <a:gd name="connsiteY2" fmla="*/ 60404 h 80045"/>
                  <a:gd name="connsiteX3" fmla="*/ 15968 w 116137"/>
                  <a:gd name="connsiteY3" fmla="*/ 68049 h 80045"/>
                  <a:gd name="connsiteX4" fmla="*/ 11543 w 116137"/>
                  <a:gd name="connsiteY4" fmla="*/ 68342 h 80045"/>
                  <a:gd name="connsiteX5" fmla="*/ 8946 w 116137"/>
                  <a:gd name="connsiteY5" fmla="*/ 64757 h 80045"/>
                  <a:gd name="connsiteX6" fmla="*/ 6020 w 116137"/>
                  <a:gd name="connsiteY6" fmla="*/ 45500 h 80045"/>
                  <a:gd name="connsiteX7" fmla="*/ 222 w 116137"/>
                  <a:gd name="connsiteY7" fmla="*/ 27779 h 80045"/>
                  <a:gd name="connsiteX8" fmla="*/ 716 w 116137"/>
                  <a:gd name="connsiteY8" fmla="*/ 23883 h 80045"/>
                  <a:gd name="connsiteX9" fmla="*/ 4044 w 116137"/>
                  <a:gd name="connsiteY9" fmla="*/ 21817 h 80045"/>
                  <a:gd name="connsiteX10" fmla="*/ 83012 w 116137"/>
                  <a:gd name="connsiteY10" fmla="*/ 6473 h 80045"/>
                  <a:gd name="connsiteX11" fmla="*/ 110590 w 116137"/>
                  <a:gd name="connsiteY11" fmla="*/ 109 h 80045"/>
                  <a:gd name="connsiteX12" fmla="*/ 114504 w 116137"/>
                  <a:gd name="connsiteY12" fmla="*/ 1060 h 80045"/>
                  <a:gd name="connsiteX13" fmla="*/ 116132 w 116137"/>
                  <a:gd name="connsiteY13" fmla="*/ 4736 h 80045"/>
                  <a:gd name="connsiteX14" fmla="*/ 112748 w 116137"/>
                  <a:gd name="connsiteY14" fmla="*/ 75748 h 80045"/>
                  <a:gd name="connsiteX15" fmla="*/ 109292 w 116137"/>
                  <a:gd name="connsiteY15" fmla="*/ 79918 h 80045"/>
                  <a:gd name="connsiteX16" fmla="*/ 108231 w 116137"/>
                  <a:gd name="connsiteY16" fmla="*/ 80046 h 80045"/>
                  <a:gd name="connsiteX17" fmla="*/ 57317 w 116137"/>
                  <a:gd name="connsiteY17" fmla="*/ 47877 h 80045"/>
                  <a:gd name="connsiteX18" fmla="*/ 104318 w 116137"/>
                  <a:gd name="connsiteY18" fmla="*/ 63532 h 80045"/>
                  <a:gd name="connsiteX19" fmla="*/ 106786 w 116137"/>
                  <a:gd name="connsiteY19" fmla="*/ 10332 h 80045"/>
                  <a:gd name="connsiteX20" fmla="*/ 85133 w 116137"/>
                  <a:gd name="connsiteY20" fmla="*/ 15380 h 80045"/>
                  <a:gd name="connsiteX21" fmla="*/ 10646 w 116137"/>
                  <a:gd name="connsiteY21" fmla="*/ 30247 h 80045"/>
                  <a:gd name="connsiteX22" fmla="*/ 14798 w 116137"/>
                  <a:gd name="connsiteY22" fmla="*/ 42940 h 80045"/>
                  <a:gd name="connsiteX23" fmla="*/ 14944 w 116137"/>
                  <a:gd name="connsiteY23" fmla="*/ 43488 h 80045"/>
                  <a:gd name="connsiteX24" fmla="*/ 17120 w 116137"/>
                  <a:gd name="connsiteY24" fmla="*/ 56820 h 80045"/>
                  <a:gd name="connsiteX25" fmla="*/ 29172 w 116137"/>
                  <a:gd name="connsiteY25" fmla="*/ 51699 h 80045"/>
                  <a:gd name="connsiteX26" fmla="*/ 29428 w 116137"/>
                  <a:gd name="connsiteY26" fmla="*/ 51627 h 80045"/>
                  <a:gd name="connsiteX27" fmla="*/ 57317 w 116137"/>
                  <a:gd name="connsiteY27" fmla="*/ 47877 h 8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137" h="80045">
                    <a:moveTo>
                      <a:pt x="108231" y="80046"/>
                    </a:moveTo>
                    <a:cubicBezTo>
                      <a:pt x="106658" y="80046"/>
                      <a:pt x="105177" y="79241"/>
                      <a:pt x="104318" y="77851"/>
                    </a:cubicBezTo>
                    <a:cubicBezTo>
                      <a:pt x="91004" y="55961"/>
                      <a:pt x="57500" y="53473"/>
                      <a:pt x="31970" y="60404"/>
                    </a:cubicBezTo>
                    <a:cubicBezTo>
                      <a:pt x="26264" y="62325"/>
                      <a:pt x="20869" y="64903"/>
                      <a:pt x="15968" y="68049"/>
                    </a:cubicBezTo>
                    <a:cubicBezTo>
                      <a:pt x="14651" y="68890"/>
                      <a:pt x="12969" y="69000"/>
                      <a:pt x="11543" y="68342"/>
                    </a:cubicBezTo>
                    <a:cubicBezTo>
                      <a:pt x="10116" y="67665"/>
                      <a:pt x="9147" y="66311"/>
                      <a:pt x="8946" y="64757"/>
                    </a:cubicBezTo>
                    <a:cubicBezTo>
                      <a:pt x="7757" y="54955"/>
                      <a:pt x="6294" y="47036"/>
                      <a:pt x="6020" y="45500"/>
                    </a:cubicBezTo>
                    <a:lnTo>
                      <a:pt x="222" y="27779"/>
                    </a:lnTo>
                    <a:cubicBezTo>
                      <a:pt x="-198" y="26462"/>
                      <a:pt x="-16" y="25036"/>
                      <a:pt x="716" y="23883"/>
                    </a:cubicBezTo>
                    <a:cubicBezTo>
                      <a:pt x="1466" y="22731"/>
                      <a:pt x="2691" y="21963"/>
                      <a:pt x="4044" y="21817"/>
                    </a:cubicBezTo>
                    <a:cubicBezTo>
                      <a:pt x="30727" y="18836"/>
                      <a:pt x="57317" y="12545"/>
                      <a:pt x="83012" y="6473"/>
                    </a:cubicBezTo>
                    <a:cubicBezTo>
                      <a:pt x="92229" y="4297"/>
                      <a:pt x="101410" y="2121"/>
                      <a:pt x="110590" y="109"/>
                    </a:cubicBezTo>
                    <a:cubicBezTo>
                      <a:pt x="111962" y="-202"/>
                      <a:pt x="113425" y="164"/>
                      <a:pt x="114504" y="1060"/>
                    </a:cubicBezTo>
                    <a:cubicBezTo>
                      <a:pt x="115583" y="1974"/>
                      <a:pt x="116205" y="3328"/>
                      <a:pt x="116132" y="4736"/>
                    </a:cubicBezTo>
                    <a:cubicBezTo>
                      <a:pt x="114906" y="35167"/>
                      <a:pt x="113754" y="58996"/>
                      <a:pt x="112748" y="75748"/>
                    </a:cubicBezTo>
                    <a:cubicBezTo>
                      <a:pt x="112620" y="77741"/>
                      <a:pt x="111230" y="79424"/>
                      <a:pt x="109292" y="79918"/>
                    </a:cubicBezTo>
                    <a:cubicBezTo>
                      <a:pt x="108963" y="80009"/>
                      <a:pt x="108597" y="80046"/>
                      <a:pt x="108231" y="80046"/>
                    </a:cubicBezTo>
                    <a:close/>
                    <a:moveTo>
                      <a:pt x="57317" y="47877"/>
                    </a:moveTo>
                    <a:cubicBezTo>
                      <a:pt x="74892" y="47877"/>
                      <a:pt x="92394" y="52449"/>
                      <a:pt x="104318" y="63532"/>
                    </a:cubicBezTo>
                    <a:cubicBezTo>
                      <a:pt x="105086" y="49322"/>
                      <a:pt x="105909" y="31510"/>
                      <a:pt x="106786" y="10332"/>
                    </a:cubicBezTo>
                    <a:cubicBezTo>
                      <a:pt x="99581" y="11959"/>
                      <a:pt x="92357" y="13679"/>
                      <a:pt x="85133" y="15380"/>
                    </a:cubicBezTo>
                    <a:cubicBezTo>
                      <a:pt x="60938" y="21103"/>
                      <a:pt x="35975" y="26992"/>
                      <a:pt x="10646" y="30247"/>
                    </a:cubicBezTo>
                    <a:lnTo>
                      <a:pt x="14798" y="42940"/>
                    </a:lnTo>
                    <a:cubicBezTo>
                      <a:pt x="14853" y="43122"/>
                      <a:pt x="14908" y="43305"/>
                      <a:pt x="14944" y="43488"/>
                    </a:cubicBezTo>
                    <a:cubicBezTo>
                      <a:pt x="14999" y="43763"/>
                      <a:pt x="16041" y="49121"/>
                      <a:pt x="17120" y="56820"/>
                    </a:cubicBezTo>
                    <a:cubicBezTo>
                      <a:pt x="20961" y="54809"/>
                      <a:pt x="24984" y="53108"/>
                      <a:pt x="29172" y="51699"/>
                    </a:cubicBezTo>
                    <a:cubicBezTo>
                      <a:pt x="29264" y="51681"/>
                      <a:pt x="29337" y="51644"/>
                      <a:pt x="29428" y="51627"/>
                    </a:cubicBezTo>
                    <a:cubicBezTo>
                      <a:pt x="38170" y="49231"/>
                      <a:pt x="47753" y="47877"/>
                      <a:pt x="57317" y="47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96" name="Graphic 4">
              <a:extLst>
                <a:ext uri="{FF2B5EF4-FFF2-40B4-BE49-F238E27FC236}">
                  <a16:creationId xmlns:a16="http://schemas.microsoft.com/office/drawing/2014/main" id="{3C0A85EC-6F23-CAA9-A912-F0DBD5B72AF2}"/>
                </a:ext>
              </a:extLst>
            </p:cNvPr>
            <p:cNvGrpSpPr/>
            <p:nvPr/>
          </p:nvGrpSpPr>
          <p:grpSpPr>
            <a:xfrm>
              <a:off x="3103560" y="4065999"/>
              <a:ext cx="224577" cy="229668"/>
              <a:chOff x="3103560" y="4065999"/>
              <a:chExt cx="224577" cy="229668"/>
            </a:xfrm>
          </p:grpSpPr>
          <p:sp>
            <p:nvSpPr>
              <p:cNvPr id="697" name="Freeform: Shape 696">
                <a:extLst>
                  <a:ext uri="{FF2B5EF4-FFF2-40B4-BE49-F238E27FC236}">
                    <a16:creationId xmlns:a16="http://schemas.microsoft.com/office/drawing/2014/main" id="{959AAD2D-C496-23FB-B9C6-B5CF517E8EB4}"/>
                  </a:ext>
                </a:extLst>
              </p:cNvPr>
              <p:cNvSpPr/>
              <p:nvPr/>
            </p:nvSpPr>
            <p:spPr>
              <a:xfrm>
                <a:off x="3108177" y="4070551"/>
                <a:ext cx="215418" cy="220532"/>
              </a:xfrm>
              <a:custGeom>
                <a:avLst/>
                <a:gdLst>
                  <a:gd name="connsiteX0" fmla="*/ 28367 w 215418"/>
                  <a:gd name="connsiteY0" fmla="*/ 3612 h 220532"/>
                  <a:gd name="connsiteX1" fmla="*/ 105944 w 215418"/>
                  <a:gd name="connsiteY1" fmla="*/ 23052 h 220532"/>
                  <a:gd name="connsiteX2" fmla="*/ 104390 w 215418"/>
                  <a:gd name="connsiteY2" fmla="*/ 43334 h 220532"/>
                  <a:gd name="connsiteX3" fmla="*/ 111998 w 215418"/>
                  <a:gd name="connsiteY3" fmla="*/ 81610 h 220532"/>
                  <a:gd name="connsiteX4" fmla="*/ 205102 w 215418"/>
                  <a:gd name="connsiteY4" fmla="*/ 160944 h 220532"/>
                  <a:gd name="connsiteX5" fmla="*/ 214319 w 215418"/>
                  <a:gd name="connsiteY5" fmla="*/ 197557 h 220532"/>
                  <a:gd name="connsiteX6" fmla="*/ 202011 w 215418"/>
                  <a:gd name="connsiteY6" fmla="*/ 216082 h 220532"/>
                  <a:gd name="connsiteX7" fmla="*/ 177780 w 215418"/>
                  <a:gd name="connsiteY7" fmla="*/ 220508 h 220532"/>
                  <a:gd name="connsiteX8" fmla="*/ 112034 w 215418"/>
                  <a:gd name="connsiteY8" fmla="*/ 203976 h 220532"/>
                  <a:gd name="connsiteX9" fmla="*/ 100787 w 215418"/>
                  <a:gd name="connsiteY9" fmla="*/ 193295 h 220532"/>
                  <a:gd name="connsiteX10" fmla="*/ 78330 w 215418"/>
                  <a:gd name="connsiteY10" fmla="*/ 174020 h 220532"/>
                  <a:gd name="connsiteX11" fmla="*/ 36194 w 215418"/>
                  <a:gd name="connsiteY11" fmla="*/ 139656 h 220532"/>
                  <a:gd name="connsiteX12" fmla="*/ 7171 w 215418"/>
                  <a:gd name="connsiteY12" fmla="*/ 110579 h 220532"/>
                  <a:gd name="connsiteX13" fmla="*/ 2782 w 215418"/>
                  <a:gd name="connsiteY13" fmla="*/ 105531 h 220532"/>
                  <a:gd name="connsiteX14" fmla="*/ 9311 w 215418"/>
                  <a:gd name="connsiteY14" fmla="*/ 56446 h 220532"/>
                  <a:gd name="connsiteX15" fmla="*/ 11267 w 215418"/>
                  <a:gd name="connsiteY15" fmla="*/ 11769 h 220532"/>
                  <a:gd name="connsiteX16" fmla="*/ 28367 w 215418"/>
                  <a:gd name="connsiteY16" fmla="*/ 3612 h 22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5418" h="220532">
                    <a:moveTo>
                      <a:pt x="28367" y="3612"/>
                    </a:moveTo>
                    <a:cubicBezTo>
                      <a:pt x="54171" y="-3447"/>
                      <a:pt x="90875" y="-1728"/>
                      <a:pt x="105944" y="23052"/>
                    </a:cubicBezTo>
                    <a:cubicBezTo>
                      <a:pt x="104902" y="40207"/>
                      <a:pt x="104390" y="43334"/>
                      <a:pt x="104390" y="43334"/>
                    </a:cubicBezTo>
                    <a:cubicBezTo>
                      <a:pt x="104390" y="53630"/>
                      <a:pt x="103841" y="74661"/>
                      <a:pt x="111998" y="81610"/>
                    </a:cubicBezTo>
                    <a:cubicBezTo>
                      <a:pt x="150878" y="114748"/>
                      <a:pt x="174744" y="127385"/>
                      <a:pt x="205102" y="160944"/>
                    </a:cubicBezTo>
                    <a:cubicBezTo>
                      <a:pt x="214045" y="170819"/>
                      <a:pt x="217355" y="184535"/>
                      <a:pt x="214319" y="197557"/>
                    </a:cubicBezTo>
                    <a:cubicBezTo>
                      <a:pt x="212399" y="205750"/>
                      <a:pt x="213167" y="211291"/>
                      <a:pt x="202011" y="216082"/>
                    </a:cubicBezTo>
                    <a:cubicBezTo>
                      <a:pt x="195976" y="218679"/>
                      <a:pt x="188076" y="220325"/>
                      <a:pt x="177780" y="220508"/>
                    </a:cubicBezTo>
                    <a:cubicBezTo>
                      <a:pt x="157535" y="220874"/>
                      <a:pt x="128183" y="217271"/>
                      <a:pt x="112034" y="203976"/>
                    </a:cubicBezTo>
                    <a:cubicBezTo>
                      <a:pt x="108048" y="200684"/>
                      <a:pt x="104756" y="196606"/>
                      <a:pt x="100787" y="193295"/>
                    </a:cubicBezTo>
                    <a:cubicBezTo>
                      <a:pt x="93637" y="187333"/>
                      <a:pt x="86047" y="178921"/>
                      <a:pt x="78330" y="174020"/>
                    </a:cubicBezTo>
                    <a:cubicBezTo>
                      <a:pt x="62986" y="164309"/>
                      <a:pt x="49142" y="152385"/>
                      <a:pt x="36194" y="139656"/>
                    </a:cubicBezTo>
                    <a:cubicBezTo>
                      <a:pt x="26428" y="130055"/>
                      <a:pt x="16992" y="120143"/>
                      <a:pt x="7171" y="110579"/>
                    </a:cubicBezTo>
                    <a:cubicBezTo>
                      <a:pt x="5562" y="109024"/>
                      <a:pt x="3952" y="107433"/>
                      <a:pt x="2782" y="105531"/>
                    </a:cubicBezTo>
                    <a:cubicBezTo>
                      <a:pt x="-4021" y="94485"/>
                      <a:pt x="3020" y="66742"/>
                      <a:pt x="9311" y="56446"/>
                    </a:cubicBezTo>
                    <a:cubicBezTo>
                      <a:pt x="14395" y="48125"/>
                      <a:pt x="13151" y="27496"/>
                      <a:pt x="11267" y="11769"/>
                    </a:cubicBezTo>
                    <a:cubicBezTo>
                      <a:pt x="16644" y="8312"/>
                      <a:pt x="22496" y="5569"/>
                      <a:pt x="28367" y="36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8" name="Freeform: Shape 697">
                <a:extLst>
                  <a:ext uri="{FF2B5EF4-FFF2-40B4-BE49-F238E27FC236}">
                    <a16:creationId xmlns:a16="http://schemas.microsoft.com/office/drawing/2014/main" id="{7CDED710-BDD2-EB1E-BDAD-7C4BD73FC20E}"/>
                  </a:ext>
                </a:extLst>
              </p:cNvPr>
              <p:cNvSpPr/>
              <p:nvPr/>
            </p:nvSpPr>
            <p:spPr>
              <a:xfrm>
                <a:off x="3103560" y="4065999"/>
                <a:ext cx="224577" cy="229668"/>
              </a:xfrm>
              <a:custGeom>
                <a:avLst/>
                <a:gdLst>
                  <a:gd name="connsiteX0" fmla="*/ 179837 w 224577"/>
                  <a:gd name="connsiteY0" fmla="*/ 229668 h 229668"/>
                  <a:gd name="connsiteX1" fmla="*/ 113726 w 224577"/>
                  <a:gd name="connsiteY1" fmla="*/ 212075 h 229668"/>
                  <a:gd name="connsiteX2" fmla="*/ 107636 w 224577"/>
                  <a:gd name="connsiteY2" fmla="*/ 206333 h 229668"/>
                  <a:gd name="connsiteX3" fmla="*/ 102442 w 224577"/>
                  <a:gd name="connsiteY3" fmla="*/ 201377 h 229668"/>
                  <a:gd name="connsiteX4" fmla="*/ 94377 w 224577"/>
                  <a:gd name="connsiteY4" fmla="*/ 194098 h 229668"/>
                  <a:gd name="connsiteX5" fmla="*/ 80460 w 224577"/>
                  <a:gd name="connsiteY5" fmla="*/ 182449 h 229668"/>
                  <a:gd name="connsiteX6" fmla="*/ 37575 w 224577"/>
                  <a:gd name="connsiteY6" fmla="*/ 147482 h 229668"/>
                  <a:gd name="connsiteX7" fmla="*/ 23840 w 224577"/>
                  <a:gd name="connsiteY7" fmla="*/ 133711 h 229668"/>
                  <a:gd name="connsiteX8" fmla="*/ 8552 w 224577"/>
                  <a:gd name="connsiteY8" fmla="*/ 118404 h 229668"/>
                  <a:gd name="connsiteX9" fmla="*/ 3449 w 224577"/>
                  <a:gd name="connsiteY9" fmla="*/ 112479 h 229668"/>
                  <a:gd name="connsiteX10" fmla="*/ 9960 w 224577"/>
                  <a:gd name="connsiteY10" fmla="*/ 58603 h 229668"/>
                  <a:gd name="connsiteX11" fmla="*/ 11277 w 224577"/>
                  <a:gd name="connsiteY11" fmla="*/ 16869 h 229668"/>
                  <a:gd name="connsiteX12" fmla="*/ 13343 w 224577"/>
                  <a:gd name="connsiteY12" fmla="*/ 12480 h 229668"/>
                  <a:gd name="connsiteX13" fmla="*/ 31503 w 224577"/>
                  <a:gd name="connsiteY13" fmla="*/ 3811 h 229668"/>
                  <a:gd name="connsiteX14" fmla="*/ 31759 w 224577"/>
                  <a:gd name="connsiteY14" fmla="*/ 3739 h 229668"/>
                  <a:gd name="connsiteX15" fmla="*/ 114457 w 224577"/>
                  <a:gd name="connsiteY15" fmla="*/ 25227 h 229668"/>
                  <a:gd name="connsiteX16" fmla="*/ 115116 w 224577"/>
                  <a:gd name="connsiteY16" fmla="*/ 27879 h 229668"/>
                  <a:gd name="connsiteX17" fmla="*/ 113561 w 224577"/>
                  <a:gd name="connsiteY17" fmla="*/ 48215 h 229668"/>
                  <a:gd name="connsiteX18" fmla="*/ 113561 w 224577"/>
                  <a:gd name="connsiteY18" fmla="*/ 49769 h 229668"/>
                  <a:gd name="connsiteX19" fmla="*/ 119560 w 224577"/>
                  <a:gd name="connsiteY19" fmla="*/ 82706 h 229668"/>
                  <a:gd name="connsiteX20" fmla="*/ 156520 w 224577"/>
                  <a:gd name="connsiteY20" fmla="*/ 112296 h 229668"/>
                  <a:gd name="connsiteX21" fmla="*/ 213085 w 224577"/>
                  <a:gd name="connsiteY21" fmla="*/ 162442 h 229668"/>
                  <a:gd name="connsiteX22" fmla="*/ 223362 w 224577"/>
                  <a:gd name="connsiteY22" fmla="*/ 203151 h 229668"/>
                  <a:gd name="connsiteX23" fmla="*/ 222667 w 224577"/>
                  <a:gd name="connsiteY23" fmla="*/ 206534 h 229668"/>
                  <a:gd name="connsiteX24" fmla="*/ 208421 w 224577"/>
                  <a:gd name="connsiteY24" fmla="*/ 224822 h 229668"/>
                  <a:gd name="connsiteX25" fmla="*/ 182470 w 224577"/>
                  <a:gd name="connsiteY25" fmla="*/ 229614 h 229668"/>
                  <a:gd name="connsiteX26" fmla="*/ 179837 w 224577"/>
                  <a:gd name="connsiteY26" fmla="*/ 229668 h 229668"/>
                  <a:gd name="connsiteX27" fmla="*/ 20713 w 224577"/>
                  <a:gd name="connsiteY27" fmla="*/ 18716 h 229668"/>
                  <a:gd name="connsiteX28" fmla="*/ 17787 w 224577"/>
                  <a:gd name="connsiteY28" fmla="*/ 63412 h 229668"/>
                  <a:gd name="connsiteX29" fmla="*/ 11258 w 224577"/>
                  <a:gd name="connsiteY29" fmla="*/ 107724 h 229668"/>
                  <a:gd name="connsiteX30" fmla="*/ 14952 w 224577"/>
                  <a:gd name="connsiteY30" fmla="*/ 111894 h 229668"/>
                  <a:gd name="connsiteX31" fmla="*/ 30369 w 224577"/>
                  <a:gd name="connsiteY31" fmla="*/ 127329 h 229668"/>
                  <a:gd name="connsiteX32" fmla="*/ 43994 w 224577"/>
                  <a:gd name="connsiteY32" fmla="*/ 141008 h 229668"/>
                  <a:gd name="connsiteX33" fmla="*/ 85361 w 224577"/>
                  <a:gd name="connsiteY33" fmla="*/ 174768 h 229668"/>
                  <a:gd name="connsiteX34" fmla="*/ 100632 w 224577"/>
                  <a:gd name="connsiteY34" fmla="*/ 187460 h 229668"/>
                  <a:gd name="connsiteX35" fmla="*/ 108294 w 224577"/>
                  <a:gd name="connsiteY35" fmla="*/ 194391 h 229668"/>
                  <a:gd name="connsiteX36" fmla="*/ 114147 w 224577"/>
                  <a:gd name="connsiteY36" fmla="*/ 199932 h 229668"/>
                  <a:gd name="connsiteX37" fmla="*/ 119523 w 224577"/>
                  <a:gd name="connsiteY37" fmla="*/ 205034 h 229668"/>
                  <a:gd name="connsiteX38" fmla="*/ 182288 w 224577"/>
                  <a:gd name="connsiteY38" fmla="*/ 220524 h 229668"/>
                  <a:gd name="connsiteX39" fmla="*/ 204782 w 224577"/>
                  <a:gd name="connsiteY39" fmla="*/ 216464 h 229668"/>
                  <a:gd name="connsiteX40" fmla="*/ 213670 w 224577"/>
                  <a:gd name="connsiteY40" fmla="*/ 204833 h 229668"/>
                  <a:gd name="connsiteX41" fmla="*/ 214438 w 224577"/>
                  <a:gd name="connsiteY41" fmla="*/ 201103 h 229668"/>
                  <a:gd name="connsiteX42" fmla="*/ 206281 w 224577"/>
                  <a:gd name="connsiteY42" fmla="*/ 168605 h 229668"/>
                  <a:gd name="connsiteX43" fmla="*/ 150924 w 224577"/>
                  <a:gd name="connsiteY43" fmla="*/ 119575 h 229668"/>
                  <a:gd name="connsiteX44" fmla="*/ 113598 w 224577"/>
                  <a:gd name="connsiteY44" fmla="*/ 89692 h 229668"/>
                  <a:gd name="connsiteX45" fmla="*/ 104381 w 224577"/>
                  <a:gd name="connsiteY45" fmla="*/ 49769 h 229668"/>
                  <a:gd name="connsiteX46" fmla="*/ 104381 w 224577"/>
                  <a:gd name="connsiteY46" fmla="*/ 47922 h 229668"/>
                  <a:gd name="connsiteX47" fmla="*/ 104436 w 224577"/>
                  <a:gd name="connsiteY47" fmla="*/ 47173 h 229668"/>
                  <a:gd name="connsiteX48" fmla="*/ 105844 w 224577"/>
                  <a:gd name="connsiteY48" fmla="*/ 28830 h 229668"/>
                  <a:gd name="connsiteX49" fmla="*/ 34246 w 224577"/>
                  <a:gd name="connsiteY49" fmla="*/ 12571 h 229668"/>
                  <a:gd name="connsiteX50" fmla="*/ 20713 w 224577"/>
                  <a:gd name="connsiteY50" fmla="*/ 18716 h 229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24577" h="229668">
                    <a:moveTo>
                      <a:pt x="179837" y="229668"/>
                    </a:moveTo>
                    <a:cubicBezTo>
                      <a:pt x="166523" y="229668"/>
                      <a:pt x="133038" y="227968"/>
                      <a:pt x="113726" y="212075"/>
                    </a:cubicBezTo>
                    <a:cubicBezTo>
                      <a:pt x="111513" y="210247"/>
                      <a:pt x="109538" y="208253"/>
                      <a:pt x="107636" y="206333"/>
                    </a:cubicBezTo>
                    <a:cubicBezTo>
                      <a:pt x="105880" y="204559"/>
                      <a:pt x="104216" y="202877"/>
                      <a:pt x="102442" y="201377"/>
                    </a:cubicBezTo>
                    <a:cubicBezTo>
                      <a:pt x="99772" y="199146"/>
                      <a:pt x="97029" y="196586"/>
                      <a:pt x="94377" y="194098"/>
                    </a:cubicBezTo>
                    <a:cubicBezTo>
                      <a:pt x="89787" y="189801"/>
                      <a:pt x="85050" y="185356"/>
                      <a:pt x="80460" y="182449"/>
                    </a:cubicBezTo>
                    <a:cubicBezTo>
                      <a:pt x="66433" y="173561"/>
                      <a:pt x="52809" y="162442"/>
                      <a:pt x="37575" y="147482"/>
                    </a:cubicBezTo>
                    <a:cubicBezTo>
                      <a:pt x="32948" y="142947"/>
                      <a:pt x="28394" y="138320"/>
                      <a:pt x="23840" y="133711"/>
                    </a:cubicBezTo>
                    <a:cubicBezTo>
                      <a:pt x="18775" y="128573"/>
                      <a:pt x="13727" y="123452"/>
                      <a:pt x="8552" y="118404"/>
                    </a:cubicBezTo>
                    <a:cubicBezTo>
                      <a:pt x="6851" y="116758"/>
                      <a:pt x="4931" y="114893"/>
                      <a:pt x="3449" y="112479"/>
                    </a:cubicBezTo>
                    <a:cubicBezTo>
                      <a:pt x="-4652" y="99330"/>
                      <a:pt x="3175" y="69721"/>
                      <a:pt x="9960" y="58603"/>
                    </a:cubicBezTo>
                    <a:cubicBezTo>
                      <a:pt x="11551" y="55987"/>
                      <a:pt x="14879" y="46697"/>
                      <a:pt x="11277" y="16869"/>
                    </a:cubicBezTo>
                    <a:cubicBezTo>
                      <a:pt x="11075" y="15132"/>
                      <a:pt x="11862" y="13431"/>
                      <a:pt x="13343" y="12480"/>
                    </a:cubicBezTo>
                    <a:cubicBezTo>
                      <a:pt x="18921" y="8896"/>
                      <a:pt x="25029" y="5988"/>
                      <a:pt x="31503" y="3811"/>
                    </a:cubicBezTo>
                    <a:cubicBezTo>
                      <a:pt x="31594" y="3793"/>
                      <a:pt x="31668" y="3757"/>
                      <a:pt x="31759" y="3739"/>
                    </a:cubicBezTo>
                    <a:cubicBezTo>
                      <a:pt x="60526" y="-4125"/>
                      <a:pt x="98657" y="-761"/>
                      <a:pt x="114457" y="25227"/>
                    </a:cubicBezTo>
                    <a:cubicBezTo>
                      <a:pt x="114933" y="26013"/>
                      <a:pt x="115171" y="26946"/>
                      <a:pt x="115116" y="27879"/>
                    </a:cubicBezTo>
                    <a:cubicBezTo>
                      <a:pt x="114256" y="42162"/>
                      <a:pt x="113744" y="46880"/>
                      <a:pt x="113561" y="48215"/>
                    </a:cubicBezTo>
                    <a:lnTo>
                      <a:pt x="113561" y="49769"/>
                    </a:lnTo>
                    <a:cubicBezTo>
                      <a:pt x="113543" y="58767"/>
                      <a:pt x="113488" y="77512"/>
                      <a:pt x="119560" y="82706"/>
                    </a:cubicBezTo>
                    <a:cubicBezTo>
                      <a:pt x="133459" y="94557"/>
                      <a:pt x="145181" y="103573"/>
                      <a:pt x="156520" y="112296"/>
                    </a:cubicBezTo>
                    <a:cubicBezTo>
                      <a:pt x="176289" y="127512"/>
                      <a:pt x="193370" y="140661"/>
                      <a:pt x="213085" y="162442"/>
                    </a:cubicBezTo>
                    <a:cubicBezTo>
                      <a:pt x="222924" y="173323"/>
                      <a:pt x="226764" y="188539"/>
                      <a:pt x="223362" y="203151"/>
                    </a:cubicBezTo>
                    <a:cubicBezTo>
                      <a:pt x="223088" y="204340"/>
                      <a:pt x="222869" y="205455"/>
                      <a:pt x="222667" y="206534"/>
                    </a:cubicBezTo>
                    <a:cubicBezTo>
                      <a:pt x="221406" y="213063"/>
                      <a:pt x="220089" y="219811"/>
                      <a:pt x="208421" y="224822"/>
                    </a:cubicBezTo>
                    <a:cubicBezTo>
                      <a:pt x="201453" y="227821"/>
                      <a:pt x="192730" y="229431"/>
                      <a:pt x="182470" y="229614"/>
                    </a:cubicBezTo>
                    <a:cubicBezTo>
                      <a:pt x="181721" y="229650"/>
                      <a:pt x="180825" y="229668"/>
                      <a:pt x="179837" y="229668"/>
                    </a:cubicBezTo>
                    <a:close/>
                    <a:moveTo>
                      <a:pt x="20713" y="18716"/>
                    </a:moveTo>
                    <a:cubicBezTo>
                      <a:pt x="23200" y="41138"/>
                      <a:pt x="22213" y="56170"/>
                      <a:pt x="17787" y="63412"/>
                    </a:cubicBezTo>
                    <a:cubicBezTo>
                      <a:pt x="11441" y="73781"/>
                      <a:pt x="5936" y="99074"/>
                      <a:pt x="11258" y="107724"/>
                    </a:cubicBezTo>
                    <a:cubicBezTo>
                      <a:pt x="12154" y="109169"/>
                      <a:pt x="13508" y="110486"/>
                      <a:pt x="14952" y="111894"/>
                    </a:cubicBezTo>
                    <a:cubicBezTo>
                      <a:pt x="20164" y="116978"/>
                      <a:pt x="25267" y="122153"/>
                      <a:pt x="30369" y="127329"/>
                    </a:cubicBezTo>
                    <a:cubicBezTo>
                      <a:pt x="34886" y="131901"/>
                      <a:pt x="39403" y="136491"/>
                      <a:pt x="43994" y="141008"/>
                    </a:cubicBezTo>
                    <a:cubicBezTo>
                      <a:pt x="58752" y="155492"/>
                      <a:pt x="71901" y="166227"/>
                      <a:pt x="85361" y="174768"/>
                    </a:cubicBezTo>
                    <a:cubicBezTo>
                      <a:pt x="90665" y="178133"/>
                      <a:pt x="95730" y="182870"/>
                      <a:pt x="100632" y="187460"/>
                    </a:cubicBezTo>
                    <a:cubicBezTo>
                      <a:pt x="103302" y="189965"/>
                      <a:pt x="105826" y="192324"/>
                      <a:pt x="108294" y="194391"/>
                    </a:cubicBezTo>
                    <a:cubicBezTo>
                      <a:pt x="110416" y="196165"/>
                      <a:pt x="112318" y="198085"/>
                      <a:pt x="114147" y="199932"/>
                    </a:cubicBezTo>
                    <a:cubicBezTo>
                      <a:pt x="115957" y="201779"/>
                      <a:pt x="117676" y="203517"/>
                      <a:pt x="119523" y="205034"/>
                    </a:cubicBezTo>
                    <a:cubicBezTo>
                      <a:pt x="134099" y="217031"/>
                      <a:pt x="161476" y="220945"/>
                      <a:pt x="182288" y="220524"/>
                    </a:cubicBezTo>
                    <a:cubicBezTo>
                      <a:pt x="191340" y="220360"/>
                      <a:pt x="198911" y="218988"/>
                      <a:pt x="204782" y="216464"/>
                    </a:cubicBezTo>
                    <a:cubicBezTo>
                      <a:pt x="212024" y="213356"/>
                      <a:pt x="212536" y="210686"/>
                      <a:pt x="213670" y="204833"/>
                    </a:cubicBezTo>
                    <a:cubicBezTo>
                      <a:pt x="213908" y="203644"/>
                      <a:pt x="214145" y="202401"/>
                      <a:pt x="214438" y="201103"/>
                    </a:cubicBezTo>
                    <a:cubicBezTo>
                      <a:pt x="217163" y="189416"/>
                      <a:pt x="214127" y="177273"/>
                      <a:pt x="206281" y="168605"/>
                    </a:cubicBezTo>
                    <a:cubicBezTo>
                      <a:pt x="187134" y="147427"/>
                      <a:pt x="170346" y="134516"/>
                      <a:pt x="150924" y="119575"/>
                    </a:cubicBezTo>
                    <a:cubicBezTo>
                      <a:pt x="140024" y="111199"/>
                      <a:pt x="127680" y="101689"/>
                      <a:pt x="113598" y="89692"/>
                    </a:cubicBezTo>
                    <a:cubicBezTo>
                      <a:pt x="104289" y="81755"/>
                      <a:pt x="104344" y="61730"/>
                      <a:pt x="104381" y="49769"/>
                    </a:cubicBezTo>
                    <a:lnTo>
                      <a:pt x="104381" y="47922"/>
                    </a:lnTo>
                    <a:cubicBezTo>
                      <a:pt x="104381" y="47666"/>
                      <a:pt x="104399" y="47429"/>
                      <a:pt x="104436" y="47173"/>
                    </a:cubicBezTo>
                    <a:cubicBezTo>
                      <a:pt x="104454" y="47081"/>
                      <a:pt x="104929" y="43844"/>
                      <a:pt x="105844" y="28830"/>
                    </a:cubicBezTo>
                    <a:cubicBezTo>
                      <a:pt x="92055" y="8036"/>
                      <a:pt x="59319" y="5768"/>
                      <a:pt x="34246" y="12571"/>
                    </a:cubicBezTo>
                    <a:cubicBezTo>
                      <a:pt x="29510" y="14144"/>
                      <a:pt x="24956" y="16229"/>
                      <a:pt x="20713" y="187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99" name="Graphic 4">
              <a:extLst>
                <a:ext uri="{FF2B5EF4-FFF2-40B4-BE49-F238E27FC236}">
                  <a16:creationId xmlns:a16="http://schemas.microsoft.com/office/drawing/2014/main" id="{B9DE9C1E-7278-8EFD-242E-E67D5ADC44EC}"/>
                </a:ext>
              </a:extLst>
            </p:cNvPr>
            <p:cNvGrpSpPr/>
            <p:nvPr/>
          </p:nvGrpSpPr>
          <p:grpSpPr>
            <a:xfrm>
              <a:off x="2206085" y="3980620"/>
              <a:ext cx="105734" cy="186428"/>
              <a:chOff x="2206085" y="3980620"/>
              <a:chExt cx="105734" cy="186428"/>
            </a:xfrm>
          </p:grpSpPr>
          <p:sp>
            <p:nvSpPr>
              <p:cNvPr id="700" name="Freeform: Shape 699">
                <a:extLst>
                  <a:ext uri="{FF2B5EF4-FFF2-40B4-BE49-F238E27FC236}">
                    <a16:creationId xmlns:a16="http://schemas.microsoft.com/office/drawing/2014/main" id="{EB4CAB59-1509-BF29-A5E4-3D0C5D3FB30D}"/>
                  </a:ext>
                </a:extLst>
              </p:cNvPr>
              <p:cNvSpPr/>
              <p:nvPr/>
            </p:nvSpPr>
            <p:spPr>
              <a:xfrm>
                <a:off x="2210641" y="3985229"/>
                <a:ext cx="96578" cy="177265"/>
              </a:xfrm>
              <a:custGeom>
                <a:avLst/>
                <a:gdLst>
                  <a:gd name="connsiteX0" fmla="*/ 94768 w 96578"/>
                  <a:gd name="connsiteY0" fmla="*/ 16020 h 177265"/>
                  <a:gd name="connsiteX1" fmla="*/ 89501 w 96578"/>
                  <a:gd name="connsiteY1" fmla="*/ 30084 h 177265"/>
                  <a:gd name="connsiteX2" fmla="*/ 52706 w 96578"/>
                  <a:gd name="connsiteY2" fmla="*/ 105632 h 177265"/>
                  <a:gd name="connsiteX3" fmla="*/ 21525 w 96578"/>
                  <a:gd name="connsiteY3" fmla="*/ 151973 h 177265"/>
                  <a:gd name="connsiteX4" fmla="*/ 0 w 96578"/>
                  <a:gd name="connsiteY4" fmla="*/ 177266 h 177265"/>
                  <a:gd name="connsiteX5" fmla="*/ 32223 w 96578"/>
                  <a:gd name="connsiteY5" fmla="*/ 0 h 177265"/>
                  <a:gd name="connsiteX6" fmla="*/ 96579 w 96578"/>
                  <a:gd name="connsiteY6" fmla="*/ 16075 h 177265"/>
                  <a:gd name="connsiteX7" fmla="*/ 94768 w 96578"/>
                  <a:gd name="connsiteY7" fmla="*/ 16020 h 17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78" h="177265">
                    <a:moveTo>
                      <a:pt x="94768" y="16020"/>
                    </a:moveTo>
                    <a:cubicBezTo>
                      <a:pt x="94768" y="16020"/>
                      <a:pt x="92994" y="21251"/>
                      <a:pt x="89501" y="30084"/>
                    </a:cubicBezTo>
                    <a:cubicBezTo>
                      <a:pt x="79187" y="56145"/>
                      <a:pt x="66879" y="81473"/>
                      <a:pt x="52706" y="105632"/>
                    </a:cubicBezTo>
                    <a:cubicBezTo>
                      <a:pt x="43288" y="121707"/>
                      <a:pt x="32973" y="137270"/>
                      <a:pt x="21525" y="151973"/>
                    </a:cubicBezTo>
                    <a:cubicBezTo>
                      <a:pt x="14722" y="160697"/>
                      <a:pt x="6547" y="168323"/>
                      <a:pt x="0" y="177266"/>
                    </a:cubicBezTo>
                    <a:cubicBezTo>
                      <a:pt x="24177" y="120884"/>
                      <a:pt x="38533" y="61338"/>
                      <a:pt x="32223" y="0"/>
                    </a:cubicBezTo>
                    <a:cubicBezTo>
                      <a:pt x="51810" y="10973"/>
                      <a:pt x="76060" y="9931"/>
                      <a:pt x="96579" y="16075"/>
                    </a:cubicBezTo>
                    <a:cubicBezTo>
                      <a:pt x="95957" y="16039"/>
                      <a:pt x="95354" y="16020"/>
                      <a:pt x="94768" y="160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1" name="Freeform: Shape 700">
                <a:extLst>
                  <a:ext uri="{FF2B5EF4-FFF2-40B4-BE49-F238E27FC236}">
                    <a16:creationId xmlns:a16="http://schemas.microsoft.com/office/drawing/2014/main" id="{4E8682A9-A385-B9E9-7FCD-F70844E152BE}"/>
                  </a:ext>
                </a:extLst>
              </p:cNvPr>
              <p:cNvSpPr/>
              <p:nvPr/>
            </p:nvSpPr>
            <p:spPr>
              <a:xfrm>
                <a:off x="2206085" y="3980620"/>
                <a:ext cx="105734" cy="186428"/>
              </a:xfrm>
              <a:custGeom>
                <a:avLst/>
                <a:gdLst>
                  <a:gd name="connsiteX0" fmla="*/ 4574 w 105734"/>
                  <a:gd name="connsiteY0" fmla="*/ 186429 h 186428"/>
                  <a:gd name="connsiteX1" fmla="*/ 2307 w 105734"/>
                  <a:gd name="connsiteY1" fmla="*/ 185825 h 186428"/>
                  <a:gd name="connsiteX2" fmla="*/ 368 w 105734"/>
                  <a:gd name="connsiteY2" fmla="*/ 180046 h 186428"/>
                  <a:gd name="connsiteX3" fmla="*/ 32244 w 105734"/>
                  <a:gd name="connsiteY3" fmla="*/ 5048 h 186428"/>
                  <a:gd name="connsiteX4" fmla="*/ 34274 w 105734"/>
                  <a:gd name="connsiteY4" fmla="*/ 751 h 186428"/>
                  <a:gd name="connsiteX5" fmla="*/ 39029 w 105734"/>
                  <a:gd name="connsiteY5" fmla="*/ 586 h 186428"/>
                  <a:gd name="connsiteX6" fmla="*/ 77379 w 105734"/>
                  <a:gd name="connsiteY6" fmla="*/ 11193 h 186428"/>
                  <a:gd name="connsiteX7" fmla="*/ 102470 w 105734"/>
                  <a:gd name="connsiteY7" fmla="*/ 16277 h 186428"/>
                  <a:gd name="connsiteX8" fmla="*/ 105671 w 105734"/>
                  <a:gd name="connsiteY8" fmla="*/ 21416 h 186428"/>
                  <a:gd name="connsiteX9" fmla="*/ 102653 w 105734"/>
                  <a:gd name="connsiteY9" fmla="*/ 24982 h 186428"/>
                  <a:gd name="connsiteX10" fmla="*/ 98319 w 105734"/>
                  <a:gd name="connsiteY10" fmla="*/ 36357 h 186428"/>
                  <a:gd name="connsiteX11" fmla="*/ 61231 w 105734"/>
                  <a:gd name="connsiteY11" fmla="*/ 112545 h 186428"/>
                  <a:gd name="connsiteX12" fmla="*/ 29720 w 105734"/>
                  <a:gd name="connsiteY12" fmla="*/ 159381 h 186428"/>
                  <a:gd name="connsiteX13" fmla="*/ 19589 w 105734"/>
                  <a:gd name="connsiteY13" fmla="*/ 171176 h 186428"/>
                  <a:gd name="connsiteX14" fmla="*/ 8287 w 105734"/>
                  <a:gd name="connsiteY14" fmla="*/ 184563 h 186428"/>
                  <a:gd name="connsiteX15" fmla="*/ 4574 w 105734"/>
                  <a:gd name="connsiteY15" fmla="*/ 186429 h 186428"/>
                  <a:gd name="connsiteX16" fmla="*/ 42047 w 105734"/>
                  <a:gd name="connsiteY16" fmla="*/ 12181 h 186428"/>
                  <a:gd name="connsiteX17" fmla="*/ 18967 w 105734"/>
                  <a:gd name="connsiteY17" fmla="*/ 158064 h 186428"/>
                  <a:gd name="connsiteX18" fmla="*/ 22478 w 105734"/>
                  <a:gd name="connsiteY18" fmla="*/ 153766 h 186428"/>
                  <a:gd name="connsiteX19" fmla="*/ 53312 w 105734"/>
                  <a:gd name="connsiteY19" fmla="*/ 107936 h 186428"/>
                  <a:gd name="connsiteX20" fmla="*/ 89797 w 105734"/>
                  <a:gd name="connsiteY20" fmla="*/ 33010 h 186428"/>
                  <a:gd name="connsiteX21" fmla="*/ 93472 w 105734"/>
                  <a:gd name="connsiteY21" fmla="*/ 23391 h 186428"/>
                  <a:gd name="connsiteX22" fmla="*/ 75934 w 105734"/>
                  <a:gd name="connsiteY22" fmla="*/ 20245 h 186428"/>
                  <a:gd name="connsiteX23" fmla="*/ 42047 w 105734"/>
                  <a:gd name="connsiteY23" fmla="*/ 12181 h 186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5734" h="186428">
                    <a:moveTo>
                      <a:pt x="4574" y="186429"/>
                    </a:moveTo>
                    <a:cubicBezTo>
                      <a:pt x="3806" y="186429"/>
                      <a:pt x="3020" y="186227"/>
                      <a:pt x="2307" y="185825"/>
                    </a:cubicBezTo>
                    <a:cubicBezTo>
                      <a:pt x="295" y="184673"/>
                      <a:pt x="-546" y="182186"/>
                      <a:pt x="368" y="180046"/>
                    </a:cubicBezTo>
                    <a:cubicBezTo>
                      <a:pt x="27453" y="116916"/>
                      <a:pt x="37877" y="59674"/>
                      <a:pt x="32244" y="5048"/>
                    </a:cubicBezTo>
                    <a:cubicBezTo>
                      <a:pt x="32061" y="3347"/>
                      <a:pt x="32848" y="1702"/>
                      <a:pt x="34274" y="751"/>
                    </a:cubicBezTo>
                    <a:cubicBezTo>
                      <a:pt x="35701" y="-182"/>
                      <a:pt x="37529" y="-255"/>
                      <a:pt x="39029" y="586"/>
                    </a:cubicBezTo>
                    <a:cubicBezTo>
                      <a:pt x="50477" y="6987"/>
                      <a:pt x="64157" y="9127"/>
                      <a:pt x="77379" y="11193"/>
                    </a:cubicBezTo>
                    <a:cubicBezTo>
                      <a:pt x="85737" y="12510"/>
                      <a:pt x="94387" y="13845"/>
                      <a:pt x="102470" y="16277"/>
                    </a:cubicBezTo>
                    <a:cubicBezTo>
                      <a:pt x="104683" y="16935"/>
                      <a:pt x="106055" y="19148"/>
                      <a:pt x="105671" y="21416"/>
                    </a:cubicBezTo>
                    <a:cubicBezTo>
                      <a:pt x="105378" y="23117"/>
                      <a:pt x="104189" y="24452"/>
                      <a:pt x="102653" y="24982"/>
                    </a:cubicBezTo>
                    <a:cubicBezTo>
                      <a:pt x="101775" y="27415"/>
                      <a:pt x="100330" y="31291"/>
                      <a:pt x="98319" y="36357"/>
                    </a:cubicBezTo>
                    <a:cubicBezTo>
                      <a:pt x="87876" y="62728"/>
                      <a:pt x="75404" y="88368"/>
                      <a:pt x="61231" y="112545"/>
                    </a:cubicBezTo>
                    <a:cubicBezTo>
                      <a:pt x="51044" y="129919"/>
                      <a:pt x="40730" y="145244"/>
                      <a:pt x="29720" y="159381"/>
                    </a:cubicBezTo>
                    <a:cubicBezTo>
                      <a:pt x="26502" y="163514"/>
                      <a:pt x="22991" y="167409"/>
                      <a:pt x="19589" y="171176"/>
                    </a:cubicBezTo>
                    <a:cubicBezTo>
                      <a:pt x="15529" y="175675"/>
                      <a:pt x="11688" y="179918"/>
                      <a:pt x="8287" y="184563"/>
                    </a:cubicBezTo>
                    <a:cubicBezTo>
                      <a:pt x="7373" y="185788"/>
                      <a:pt x="5983" y="186429"/>
                      <a:pt x="4574" y="186429"/>
                    </a:cubicBezTo>
                    <a:close/>
                    <a:moveTo>
                      <a:pt x="42047" y="12181"/>
                    </a:moveTo>
                    <a:cubicBezTo>
                      <a:pt x="45503" y="58394"/>
                      <a:pt x="37932" y="106419"/>
                      <a:pt x="18967" y="158064"/>
                    </a:cubicBezTo>
                    <a:cubicBezTo>
                      <a:pt x="20174" y="156656"/>
                      <a:pt x="21363" y="155211"/>
                      <a:pt x="22478" y="153766"/>
                    </a:cubicBezTo>
                    <a:cubicBezTo>
                      <a:pt x="33250" y="139940"/>
                      <a:pt x="43327" y="124963"/>
                      <a:pt x="53312" y="107936"/>
                    </a:cubicBezTo>
                    <a:cubicBezTo>
                      <a:pt x="67247" y="84162"/>
                      <a:pt x="79519" y="58961"/>
                      <a:pt x="89797" y="33010"/>
                    </a:cubicBezTo>
                    <a:cubicBezTo>
                      <a:pt x="91388" y="29005"/>
                      <a:pt x="92613" y="25750"/>
                      <a:pt x="93472" y="23391"/>
                    </a:cubicBezTo>
                    <a:cubicBezTo>
                      <a:pt x="87876" y="22111"/>
                      <a:pt x="82024" y="21196"/>
                      <a:pt x="75934" y="20245"/>
                    </a:cubicBezTo>
                    <a:cubicBezTo>
                      <a:pt x="64596" y="18472"/>
                      <a:pt x="52928" y="16643"/>
                      <a:pt x="42047" y="121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2" name="Graphic 4">
              <a:extLst>
                <a:ext uri="{FF2B5EF4-FFF2-40B4-BE49-F238E27FC236}">
                  <a16:creationId xmlns:a16="http://schemas.microsoft.com/office/drawing/2014/main" id="{16A62C63-227A-358F-F5A2-3FC8578AC2DF}"/>
                </a:ext>
              </a:extLst>
            </p:cNvPr>
            <p:cNvGrpSpPr/>
            <p:nvPr/>
          </p:nvGrpSpPr>
          <p:grpSpPr>
            <a:xfrm>
              <a:off x="3205524" y="4122279"/>
              <a:ext cx="235082" cy="287122"/>
              <a:chOff x="3205524" y="4122279"/>
              <a:chExt cx="235082" cy="287122"/>
            </a:xfrm>
          </p:grpSpPr>
          <p:sp>
            <p:nvSpPr>
              <p:cNvPr id="703" name="Freeform: Shape 702">
                <a:extLst>
                  <a:ext uri="{FF2B5EF4-FFF2-40B4-BE49-F238E27FC236}">
                    <a16:creationId xmlns:a16="http://schemas.microsoft.com/office/drawing/2014/main" id="{A8505A00-03B0-7D6F-F68E-BD3DA499901B}"/>
                  </a:ext>
                </a:extLst>
              </p:cNvPr>
              <p:cNvSpPr/>
              <p:nvPr/>
            </p:nvSpPr>
            <p:spPr>
              <a:xfrm>
                <a:off x="3210186" y="4126902"/>
                <a:ext cx="225844" cy="277909"/>
              </a:xfrm>
              <a:custGeom>
                <a:avLst/>
                <a:gdLst>
                  <a:gd name="connsiteX0" fmla="*/ 225769 w 225844"/>
                  <a:gd name="connsiteY0" fmla="*/ 39488 h 277909"/>
                  <a:gd name="connsiteX1" fmla="*/ 196654 w 225844"/>
                  <a:gd name="connsiteY1" fmla="*/ 96 h 277909"/>
                  <a:gd name="connsiteX2" fmla="*/ 193674 w 225844"/>
                  <a:gd name="connsiteY2" fmla="*/ 1028 h 277909"/>
                  <a:gd name="connsiteX3" fmla="*/ 102526 w 225844"/>
                  <a:gd name="connsiteY3" fmla="*/ 22992 h 277909"/>
                  <a:gd name="connsiteX4" fmla="*/ 101319 w 225844"/>
                  <a:gd name="connsiteY4" fmla="*/ 22682 h 277909"/>
                  <a:gd name="connsiteX5" fmla="*/ 57208 w 225844"/>
                  <a:gd name="connsiteY5" fmla="*/ 30564 h 277909"/>
                  <a:gd name="connsiteX6" fmla="*/ 53862 w 225844"/>
                  <a:gd name="connsiteY6" fmla="*/ 31990 h 277909"/>
                  <a:gd name="connsiteX7" fmla="*/ 29539 w 225844"/>
                  <a:gd name="connsiteY7" fmla="*/ 78515 h 277909"/>
                  <a:gd name="connsiteX8" fmla="*/ 11927 w 225844"/>
                  <a:gd name="connsiteY8" fmla="*/ 78515 h 277909"/>
                  <a:gd name="connsiteX9" fmla="*/ 10263 w 225844"/>
                  <a:gd name="connsiteY9" fmla="*/ 144407 h 277909"/>
                  <a:gd name="connsiteX10" fmla="*/ 15786 w 225844"/>
                  <a:gd name="connsiteY10" fmla="*/ 147589 h 277909"/>
                  <a:gd name="connsiteX11" fmla="*/ 15804 w 225844"/>
                  <a:gd name="connsiteY11" fmla="*/ 152051 h 277909"/>
                  <a:gd name="connsiteX12" fmla="*/ 25771 w 225844"/>
                  <a:gd name="connsiteY12" fmla="*/ 178367 h 277909"/>
                  <a:gd name="connsiteX13" fmla="*/ 46510 w 225844"/>
                  <a:gd name="connsiteY13" fmla="*/ 161232 h 277909"/>
                  <a:gd name="connsiteX14" fmla="*/ 55124 w 225844"/>
                  <a:gd name="connsiteY14" fmla="*/ 154300 h 277909"/>
                  <a:gd name="connsiteX15" fmla="*/ 99691 w 225844"/>
                  <a:gd name="connsiteY15" fmla="*/ 157574 h 277909"/>
                  <a:gd name="connsiteX16" fmla="*/ 100002 w 225844"/>
                  <a:gd name="connsiteY16" fmla="*/ 159713 h 277909"/>
                  <a:gd name="connsiteX17" fmla="*/ 120759 w 225844"/>
                  <a:gd name="connsiteY17" fmla="*/ 194863 h 277909"/>
                  <a:gd name="connsiteX18" fmla="*/ 125368 w 225844"/>
                  <a:gd name="connsiteY18" fmla="*/ 212511 h 277909"/>
                  <a:gd name="connsiteX19" fmla="*/ 125313 w 225844"/>
                  <a:gd name="connsiteY19" fmla="*/ 212858 h 277909"/>
                  <a:gd name="connsiteX20" fmla="*/ 116370 w 225844"/>
                  <a:gd name="connsiteY20" fmla="*/ 231732 h 277909"/>
                  <a:gd name="connsiteX21" fmla="*/ 106202 w 225844"/>
                  <a:gd name="connsiteY21" fmla="*/ 263260 h 277909"/>
                  <a:gd name="connsiteX22" fmla="*/ 106220 w 225844"/>
                  <a:gd name="connsiteY22" fmla="*/ 264760 h 277909"/>
                  <a:gd name="connsiteX23" fmla="*/ 137749 w 225844"/>
                  <a:gd name="connsiteY23" fmla="*/ 277891 h 277909"/>
                  <a:gd name="connsiteX24" fmla="*/ 184493 w 225844"/>
                  <a:gd name="connsiteY24" fmla="*/ 261486 h 277909"/>
                  <a:gd name="connsiteX25" fmla="*/ 211669 w 225844"/>
                  <a:gd name="connsiteY25" fmla="*/ 169626 h 277909"/>
                  <a:gd name="connsiteX26" fmla="*/ 216021 w 225844"/>
                  <a:gd name="connsiteY26" fmla="*/ 125881 h 277909"/>
                  <a:gd name="connsiteX27" fmla="*/ 225769 w 225844"/>
                  <a:gd name="connsiteY27" fmla="*/ 39488 h 27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25844" h="277909">
                    <a:moveTo>
                      <a:pt x="225769" y="39488"/>
                    </a:moveTo>
                    <a:cubicBezTo>
                      <a:pt x="224745" y="-1934"/>
                      <a:pt x="199361" y="-215"/>
                      <a:pt x="196654" y="96"/>
                    </a:cubicBezTo>
                    <a:cubicBezTo>
                      <a:pt x="195667" y="425"/>
                      <a:pt x="194661" y="718"/>
                      <a:pt x="193674" y="1028"/>
                    </a:cubicBezTo>
                    <a:cubicBezTo>
                      <a:pt x="163718" y="10447"/>
                      <a:pt x="132098" y="11581"/>
                      <a:pt x="102526" y="22992"/>
                    </a:cubicBezTo>
                    <a:cubicBezTo>
                      <a:pt x="102124" y="22992"/>
                      <a:pt x="101721" y="22865"/>
                      <a:pt x="101319" y="22682"/>
                    </a:cubicBezTo>
                    <a:cubicBezTo>
                      <a:pt x="86744" y="30546"/>
                      <a:pt x="68785" y="30564"/>
                      <a:pt x="57208" y="30564"/>
                    </a:cubicBezTo>
                    <a:cubicBezTo>
                      <a:pt x="56203" y="30984"/>
                      <a:pt x="54868" y="31569"/>
                      <a:pt x="53862" y="31990"/>
                    </a:cubicBezTo>
                    <a:cubicBezTo>
                      <a:pt x="42505" y="44609"/>
                      <a:pt x="42102" y="65933"/>
                      <a:pt x="29539" y="78515"/>
                    </a:cubicBezTo>
                    <a:cubicBezTo>
                      <a:pt x="24509" y="81038"/>
                      <a:pt x="11927" y="75991"/>
                      <a:pt x="11927" y="78515"/>
                    </a:cubicBezTo>
                    <a:cubicBezTo>
                      <a:pt x="-2008" y="99491"/>
                      <a:pt x="-5190" y="124765"/>
                      <a:pt x="10263" y="144407"/>
                    </a:cubicBezTo>
                    <a:cubicBezTo>
                      <a:pt x="13372" y="145120"/>
                      <a:pt x="15548" y="146144"/>
                      <a:pt x="15786" y="147589"/>
                    </a:cubicBezTo>
                    <a:cubicBezTo>
                      <a:pt x="16006" y="148979"/>
                      <a:pt x="15859" y="150533"/>
                      <a:pt x="15804" y="152051"/>
                    </a:cubicBezTo>
                    <a:cubicBezTo>
                      <a:pt x="14652" y="188535"/>
                      <a:pt x="25771" y="178367"/>
                      <a:pt x="25771" y="178367"/>
                    </a:cubicBezTo>
                    <a:cubicBezTo>
                      <a:pt x="25771" y="178367"/>
                      <a:pt x="37713" y="168455"/>
                      <a:pt x="46510" y="161232"/>
                    </a:cubicBezTo>
                    <a:cubicBezTo>
                      <a:pt x="50460" y="158013"/>
                      <a:pt x="53770" y="155325"/>
                      <a:pt x="55124" y="154300"/>
                    </a:cubicBezTo>
                    <a:cubicBezTo>
                      <a:pt x="59476" y="151027"/>
                      <a:pt x="98612" y="143364"/>
                      <a:pt x="99691" y="157574"/>
                    </a:cubicBezTo>
                    <a:cubicBezTo>
                      <a:pt x="99746" y="158250"/>
                      <a:pt x="99856" y="158964"/>
                      <a:pt x="100002" y="159713"/>
                    </a:cubicBezTo>
                    <a:cubicBezTo>
                      <a:pt x="102142" y="169735"/>
                      <a:pt x="113517" y="185555"/>
                      <a:pt x="120759" y="194863"/>
                    </a:cubicBezTo>
                    <a:cubicBezTo>
                      <a:pt x="124655" y="199856"/>
                      <a:pt x="126300" y="206238"/>
                      <a:pt x="125368" y="212511"/>
                    </a:cubicBezTo>
                    <a:lnTo>
                      <a:pt x="125313" y="212858"/>
                    </a:lnTo>
                    <a:cubicBezTo>
                      <a:pt x="124270" y="219900"/>
                      <a:pt x="121088" y="226410"/>
                      <a:pt x="116370" y="231732"/>
                    </a:cubicBezTo>
                    <a:cubicBezTo>
                      <a:pt x="104318" y="245338"/>
                      <a:pt x="106037" y="251940"/>
                      <a:pt x="106202" y="263260"/>
                    </a:cubicBezTo>
                    <a:cubicBezTo>
                      <a:pt x="106202" y="263754"/>
                      <a:pt x="106220" y="264248"/>
                      <a:pt x="106220" y="264760"/>
                    </a:cubicBezTo>
                    <a:cubicBezTo>
                      <a:pt x="106220" y="278969"/>
                      <a:pt x="137749" y="277891"/>
                      <a:pt x="137749" y="277891"/>
                    </a:cubicBezTo>
                    <a:cubicBezTo>
                      <a:pt x="137749" y="277891"/>
                      <a:pt x="161669" y="274617"/>
                      <a:pt x="184493" y="261486"/>
                    </a:cubicBezTo>
                    <a:cubicBezTo>
                      <a:pt x="207316" y="248355"/>
                      <a:pt x="213845" y="206805"/>
                      <a:pt x="211669" y="169626"/>
                    </a:cubicBezTo>
                    <a:cubicBezTo>
                      <a:pt x="209492" y="132446"/>
                      <a:pt x="216021" y="125881"/>
                      <a:pt x="216021" y="125881"/>
                    </a:cubicBezTo>
                    <a:cubicBezTo>
                      <a:pt x="216021" y="125881"/>
                      <a:pt x="226848" y="83233"/>
                      <a:pt x="225769" y="394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4" name="Freeform: Shape 703">
                <a:extLst>
                  <a:ext uri="{FF2B5EF4-FFF2-40B4-BE49-F238E27FC236}">
                    <a16:creationId xmlns:a16="http://schemas.microsoft.com/office/drawing/2014/main" id="{CF712C41-1052-978C-8DDA-3BB82BAC4E17}"/>
                  </a:ext>
                </a:extLst>
              </p:cNvPr>
              <p:cNvSpPr/>
              <p:nvPr/>
            </p:nvSpPr>
            <p:spPr>
              <a:xfrm>
                <a:off x="3205524" y="4122279"/>
                <a:ext cx="235082" cy="287122"/>
              </a:xfrm>
              <a:custGeom>
                <a:avLst/>
                <a:gdLst>
                  <a:gd name="connsiteX0" fmla="*/ 140490 w 235082"/>
                  <a:gd name="connsiteY0" fmla="*/ 287122 h 287122"/>
                  <a:gd name="connsiteX1" fmla="*/ 110480 w 235082"/>
                  <a:gd name="connsiteY1" fmla="*/ 279075 h 287122"/>
                  <a:gd name="connsiteX2" fmla="*/ 106274 w 235082"/>
                  <a:gd name="connsiteY2" fmla="*/ 269382 h 287122"/>
                  <a:gd name="connsiteX3" fmla="*/ 106255 w 235082"/>
                  <a:gd name="connsiteY3" fmla="*/ 268377 h 287122"/>
                  <a:gd name="connsiteX4" fmla="*/ 106164 w 235082"/>
                  <a:gd name="connsiteY4" fmla="*/ 264518 h 287122"/>
                  <a:gd name="connsiteX5" fmla="*/ 117576 w 235082"/>
                  <a:gd name="connsiteY5" fmla="*/ 233337 h 287122"/>
                  <a:gd name="connsiteX6" fmla="*/ 125421 w 235082"/>
                  <a:gd name="connsiteY6" fmla="*/ 216823 h 287122"/>
                  <a:gd name="connsiteX7" fmla="*/ 121782 w 235082"/>
                  <a:gd name="connsiteY7" fmla="*/ 202302 h 287122"/>
                  <a:gd name="connsiteX8" fmla="*/ 100165 w 235082"/>
                  <a:gd name="connsiteY8" fmla="*/ 165305 h 287122"/>
                  <a:gd name="connsiteX9" fmla="*/ 99763 w 235082"/>
                  <a:gd name="connsiteY9" fmla="*/ 162581 h 287122"/>
                  <a:gd name="connsiteX10" fmla="*/ 97825 w 235082"/>
                  <a:gd name="connsiteY10" fmla="*/ 160295 h 287122"/>
                  <a:gd name="connsiteX11" fmla="*/ 62419 w 235082"/>
                  <a:gd name="connsiteY11" fmla="*/ 162654 h 287122"/>
                  <a:gd name="connsiteX12" fmla="*/ 54043 w 235082"/>
                  <a:gd name="connsiteY12" fmla="*/ 169402 h 287122"/>
                  <a:gd name="connsiteX13" fmla="*/ 33323 w 235082"/>
                  <a:gd name="connsiteY13" fmla="*/ 186520 h 287122"/>
                  <a:gd name="connsiteX14" fmla="*/ 23831 w 235082"/>
                  <a:gd name="connsiteY14" fmla="*/ 188129 h 287122"/>
                  <a:gd name="connsiteX15" fmla="*/ 15858 w 235082"/>
                  <a:gd name="connsiteY15" fmla="*/ 156527 h 287122"/>
                  <a:gd name="connsiteX16" fmla="*/ 15894 w 235082"/>
                  <a:gd name="connsiteY16" fmla="*/ 155430 h 287122"/>
                  <a:gd name="connsiteX17" fmla="*/ 15949 w 235082"/>
                  <a:gd name="connsiteY17" fmla="*/ 154077 h 287122"/>
                  <a:gd name="connsiteX18" fmla="*/ 13864 w 235082"/>
                  <a:gd name="connsiteY18" fmla="*/ 153473 h 287122"/>
                  <a:gd name="connsiteX19" fmla="*/ 11304 w 235082"/>
                  <a:gd name="connsiteY19" fmla="*/ 151846 h 287122"/>
                  <a:gd name="connsiteX20" fmla="*/ 12383 w 235082"/>
                  <a:gd name="connsiteY20" fmla="*/ 81181 h 287122"/>
                  <a:gd name="connsiteX21" fmla="*/ 13828 w 235082"/>
                  <a:gd name="connsiteY21" fmla="*/ 79187 h 287122"/>
                  <a:gd name="connsiteX22" fmla="*/ 23447 w 235082"/>
                  <a:gd name="connsiteY22" fmla="*/ 78474 h 287122"/>
                  <a:gd name="connsiteX23" fmla="*/ 31622 w 235082"/>
                  <a:gd name="connsiteY23" fmla="*/ 79187 h 287122"/>
                  <a:gd name="connsiteX24" fmla="*/ 42887 w 235082"/>
                  <a:gd name="connsiteY24" fmla="*/ 57241 h 287122"/>
                  <a:gd name="connsiteX25" fmla="*/ 55104 w 235082"/>
                  <a:gd name="connsiteY25" fmla="*/ 33522 h 287122"/>
                  <a:gd name="connsiteX26" fmla="*/ 56695 w 235082"/>
                  <a:gd name="connsiteY26" fmla="*/ 32370 h 287122"/>
                  <a:gd name="connsiteX27" fmla="*/ 60060 w 235082"/>
                  <a:gd name="connsiteY27" fmla="*/ 30925 h 287122"/>
                  <a:gd name="connsiteX28" fmla="*/ 61852 w 235082"/>
                  <a:gd name="connsiteY28" fmla="*/ 30560 h 287122"/>
                  <a:gd name="connsiteX29" fmla="*/ 103786 w 235082"/>
                  <a:gd name="connsiteY29" fmla="*/ 23226 h 287122"/>
                  <a:gd name="connsiteX30" fmla="*/ 106895 w 235082"/>
                  <a:gd name="connsiteY30" fmla="*/ 22769 h 287122"/>
                  <a:gd name="connsiteX31" fmla="*/ 156694 w 235082"/>
                  <a:gd name="connsiteY31" fmla="*/ 10406 h 287122"/>
                  <a:gd name="connsiteX32" fmla="*/ 196964 w 235082"/>
                  <a:gd name="connsiteY32" fmla="*/ 1226 h 287122"/>
                  <a:gd name="connsiteX33" fmla="*/ 199890 w 235082"/>
                  <a:gd name="connsiteY33" fmla="*/ 311 h 287122"/>
                  <a:gd name="connsiteX34" fmla="*/ 200823 w 235082"/>
                  <a:gd name="connsiteY34" fmla="*/ 110 h 287122"/>
                  <a:gd name="connsiteX35" fmla="*/ 221616 w 235082"/>
                  <a:gd name="connsiteY35" fmla="*/ 6913 h 287122"/>
                  <a:gd name="connsiteX36" fmla="*/ 235003 w 235082"/>
                  <a:gd name="connsiteY36" fmla="*/ 43947 h 287122"/>
                  <a:gd name="connsiteX37" fmla="*/ 235003 w 235082"/>
                  <a:gd name="connsiteY37" fmla="*/ 43947 h 287122"/>
                  <a:gd name="connsiteX38" fmla="*/ 225091 w 235082"/>
                  <a:gd name="connsiteY38" fmla="*/ 131582 h 287122"/>
                  <a:gd name="connsiteX39" fmla="*/ 223902 w 235082"/>
                  <a:gd name="connsiteY39" fmla="*/ 133685 h 287122"/>
                  <a:gd name="connsiteX40" fmla="*/ 223902 w 235082"/>
                  <a:gd name="connsiteY40" fmla="*/ 133685 h 287122"/>
                  <a:gd name="connsiteX41" fmla="*/ 220866 w 235082"/>
                  <a:gd name="connsiteY41" fmla="*/ 173937 h 287122"/>
                  <a:gd name="connsiteX42" fmla="*/ 191404 w 235082"/>
                  <a:gd name="connsiteY42" fmla="*/ 270041 h 287122"/>
                  <a:gd name="connsiteX43" fmla="*/ 142996 w 235082"/>
                  <a:gd name="connsiteY43" fmla="*/ 287012 h 287122"/>
                  <a:gd name="connsiteX44" fmla="*/ 142539 w 235082"/>
                  <a:gd name="connsiteY44" fmla="*/ 287049 h 287122"/>
                  <a:gd name="connsiteX45" fmla="*/ 140490 w 235082"/>
                  <a:gd name="connsiteY45" fmla="*/ 287122 h 287122"/>
                  <a:gd name="connsiteX46" fmla="*/ 86669 w 235082"/>
                  <a:gd name="connsiteY46" fmla="*/ 149395 h 287122"/>
                  <a:gd name="connsiteX47" fmla="*/ 101226 w 235082"/>
                  <a:gd name="connsiteY47" fmla="*/ 151773 h 287122"/>
                  <a:gd name="connsiteX48" fmla="*/ 108907 w 235082"/>
                  <a:gd name="connsiteY48" fmla="*/ 161868 h 287122"/>
                  <a:gd name="connsiteX49" fmla="*/ 109145 w 235082"/>
                  <a:gd name="connsiteY49" fmla="*/ 163403 h 287122"/>
                  <a:gd name="connsiteX50" fmla="*/ 129042 w 235082"/>
                  <a:gd name="connsiteY50" fmla="*/ 196669 h 287122"/>
                  <a:gd name="connsiteX51" fmla="*/ 134565 w 235082"/>
                  <a:gd name="connsiteY51" fmla="*/ 217810 h 287122"/>
                  <a:gd name="connsiteX52" fmla="*/ 124470 w 235082"/>
                  <a:gd name="connsiteY52" fmla="*/ 239390 h 287122"/>
                  <a:gd name="connsiteX53" fmla="*/ 115363 w 235082"/>
                  <a:gd name="connsiteY53" fmla="*/ 264225 h 287122"/>
                  <a:gd name="connsiteX54" fmla="*/ 115454 w 235082"/>
                  <a:gd name="connsiteY54" fmla="*/ 267810 h 287122"/>
                  <a:gd name="connsiteX55" fmla="*/ 115473 w 235082"/>
                  <a:gd name="connsiteY55" fmla="*/ 269382 h 287122"/>
                  <a:gd name="connsiteX56" fmla="*/ 116881 w 235082"/>
                  <a:gd name="connsiteY56" fmla="*/ 272492 h 287122"/>
                  <a:gd name="connsiteX57" fmla="*/ 142008 w 235082"/>
                  <a:gd name="connsiteY57" fmla="*/ 277941 h 287122"/>
                  <a:gd name="connsiteX58" fmla="*/ 186887 w 235082"/>
                  <a:gd name="connsiteY58" fmla="*/ 262140 h 287122"/>
                  <a:gd name="connsiteX59" fmla="*/ 211777 w 235082"/>
                  <a:gd name="connsiteY59" fmla="*/ 174504 h 287122"/>
                  <a:gd name="connsiteX60" fmla="*/ 216477 w 235082"/>
                  <a:gd name="connsiteY60" fmla="*/ 128510 h 287122"/>
                  <a:gd name="connsiteX61" fmla="*/ 225914 w 235082"/>
                  <a:gd name="connsiteY61" fmla="*/ 44202 h 287122"/>
                  <a:gd name="connsiteX62" fmla="*/ 225914 w 235082"/>
                  <a:gd name="connsiteY62" fmla="*/ 44202 h 287122"/>
                  <a:gd name="connsiteX63" fmla="*/ 215654 w 235082"/>
                  <a:gd name="connsiteY63" fmla="*/ 13826 h 287122"/>
                  <a:gd name="connsiteX64" fmla="*/ 202286 w 235082"/>
                  <a:gd name="connsiteY64" fmla="*/ 9199 h 287122"/>
                  <a:gd name="connsiteX65" fmla="*/ 199780 w 235082"/>
                  <a:gd name="connsiteY65" fmla="*/ 9986 h 287122"/>
                  <a:gd name="connsiteX66" fmla="*/ 158431 w 235082"/>
                  <a:gd name="connsiteY66" fmla="*/ 19440 h 287122"/>
                  <a:gd name="connsiteX67" fmla="*/ 108889 w 235082"/>
                  <a:gd name="connsiteY67" fmla="*/ 31858 h 287122"/>
                  <a:gd name="connsiteX68" fmla="*/ 106603 w 235082"/>
                  <a:gd name="connsiteY68" fmla="*/ 32132 h 287122"/>
                  <a:gd name="connsiteX69" fmla="*/ 62858 w 235082"/>
                  <a:gd name="connsiteY69" fmla="*/ 39740 h 287122"/>
                  <a:gd name="connsiteX70" fmla="*/ 61340 w 235082"/>
                  <a:gd name="connsiteY70" fmla="*/ 40380 h 287122"/>
                  <a:gd name="connsiteX71" fmla="*/ 51556 w 235082"/>
                  <a:gd name="connsiteY71" fmla="*/ 60387 h 287122"/>
                  <a:gd name="connsiteX72" fmla="*/ 37511 w 235082"/>
                  <a:gd name="connsiteY72" fmla="*/ 86356 h 287122"/>
                  <a:gd name="connsiteX73" fmla="*/ 36322 w 235082"/>
                  <a:gd name="connsiteY73" fmla="*/ 87216 h 287122"/>
                  <a:gd name="connsiteX74" fmla="*/ 22003 w 235082"/>
                  <a:gd name="connsiteY74" fmla="*/ 87508 h 287122"/>
                  <a:gd name="connsiteX75" fmla="*/ 19515 w 235082"/>
                  <a:gd name="connsiteY75" fmla="*/ 87106 h 287122"/>
                  <a:gd name="connsiteX76" fmla="*/ 17650 w 235082"/>
                  <a:gd name="connsiteY76" fmla="*/ 144988 h 287122"/>
                  <a:gd name="connsiteX77" fmla="*/ 25020 w 235082"/>
                  <a:gd name="connsiteY77" fmla="*/ 151498 h 287122"/>
                  <a:gd name="connsiteX78" fmla="*/ 25130 w 235082"/>
                  <a:gd name="connsiteY78" fmla="*/ 155869 h 287122"/>
                  <a:gd name="connsiteX79" fmla="*/ 25093 w 235082"/>
                  <a:gd name="connsiteY79" fmla="*/ 156820 h 287122"/>
                  <a:gd name="connsiteX80" fmla="*/ 27544 w 235082"/>
                  <a:gd name="connsiteY80" fmla="*/ 179497 h 287122"/>
                  <a:gd name="connsiteX81" fmla="*/ 27562 w 235082"/>
                  <a:gd name="connsiteY81" fmla="*/ 179479 h 287122"/>
                  <a:gd name="connsiteX82" fmla="*/ 48337 w 235082"/>
                  <a:gd name="connsiteY82" fmla="*/ 162325 h 287122"/>
                  <a:gd name="connsiteX83" fmla="*/ 57097 w 235082"/>
                  <a:gd name="connsiteY83" fmla="*/ 155284 h 287122"/>
                  <a:gd name="connsiteX84" fmla="*/ 86669 w 235082"/>
                  <a:gd name="connsiteY84" fmla="*/ 149395 h 287122"/>
                  <a:gd name="connsiteX85" fmla="*/ 220647 w 235082"/>
                  <a:gd name="connsiteY85" fmla="*/ 130503 h 287122"/>
                  <a:gd name="connsiteX86" fmla="*/ 220702 w 235082"/>
                  <a:gd name="connsiteY86" fmla="*/ 130503 h 287122"/>
                  <a:gd name="connsiteX87" fmla="*/ 220647 w 235082"/>
                  <a:gd name="connsiteY87" fmla="*/ 130503 h 287122"/>
                  <a:gd name="connsiteX88" fmla="*/ 21161 w 235082"/>
                  <a:gd name="connsiteY88" fmla="*/ 83156 h 287122"/>
                  <a:gd name="connsiteX89" fmla="*/ 21161 w 235082"/>
                  <a:gd name="connsiteY89" fmla="*/ 83156 h 287122"/>
                  <a:gd name="connsiteX90" fmla="*/ 21161 w 235082"/>
                  <a:gd name="connsiteY90" fmla="*/ 83156 h 287122"/>
                  <a:gd name="connsiteX91" fmla="*/ 21161 w 235082"/>
                  <a:gd name="connsiteY91" fmla="*/ 83138 h 287122"/>
                  <a:gd name="connsiteX92" fmla="*/ 21161 w 235082"/>
                  <a:gd name="connsiteY92" fmla="*/ 83138 h 287122"/>
                  <a:gd name="connsiteX93" fmla="*/ 21161 w 235082"/>
                  <a:gd name="connsiteY93" fmla="*/ 83138 h 287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235082" h="287122">
                    <a:moveTo>
                      <a:pt x="140490" y="287122"/>
                    </a:moveTo>
                    <a:cubicBezTo>
                      <a:pt x="134492" y="287122"/>
                      <a:pt x="118088" y="286427"/>
                      <a:pt x="110480" y="279075"/>
                    </a:cubicBezTo>
                    <a:cubicBezTo>
                      <a:pt x="107737" y="276423"/>
                      <a:pt x="106274" y="273077"/>
                      <a:pt x="106274" y="269382"/>
                    </a:cubicBezTo>
                    <a:lnTo>
                      <a:pt x="106255" y="268377"/>
                    </a:lnTo>
                    <a:cubicBezTo>
                      <a:pt x="106237" y="266749"/>
                      <a:pt x="106200" y="265615"/>
                      <a:pt x="106164" y="264518"/>
                    </a:cubicBezTo>
                    <a:cubicBezTo>
                      <a:pt x="105871" y="255026"/>
                      <a:pt x="105615" y="246833"/>
                      <a:pt x="117576" y="233337"/>
                    </a:cubicBezTo>
                    <a:cubicBezTo>
                      <a:pt x="121819" y="228564"/>
                      <a:pt x="124525" y="222839"/>
                      <a:pt x="125421" y="216823"/>
                    </a:cubicBezTo>
                    <a:cubicBezTo>
                      <a:pt x="126226" y="211446"/>
                      <a:pt x="124873" y="206289"/>
                      <a:pt x="121782" y="202302"/>
                    </a:cubicBezTo>
                    <a:cubicBezTo>
                      <a:pt x="113168" y="191219"/>
                      <a:pt x="102415" y="175821"/>
                      <a:pt x="100165" y="165305"/>
                    </a:cubicBezTo>
                    <a:cubicBezTo>
                      <a:pt x="99964" y="164336"/>
                      <a:pt x="99836" y="163440"/>
                      <a:pt x="99763" y="162581"/>
                    </a:cubicBezTo>
                    <a:cubicBezTo>
                      <a:pt x="99727" y="162105"/>
                      <a:pt x="99653" y="161227"/>
                      <a:pt x="97825" y="160295"/>
                    </a:cubicBezTo>
                    <a:cubicBezTo>
                      <a:pt x="89211" y="155887"/>
                      <a:pt x="65583" y="160715"/>
                      <a:pt x="62419" y="162654"/>
                    </a:cubicBezTo>
                    <a:cubicBezTo>
                      <a:pt x="61194" y="163586"/>
                      <a:pt x="57920" y="166238"/>
                      <a:pt x="54043" y="169402"/>
                    </a:cubicBezTo>
                    <a:cubicBezTo>
                      <a:pt x="45247" y="176607"/>
                      <a:pt x="33323" y="186520"/>
                      <a:pt x="33323" y="186520"/>
                    </a:cubicBezTo>
                    <a:cubicBezTo>
                      <a:pt x="31805" y="187910"/>
                      <a:pt x="27891" y="189994"/>
                      <a:pt x="23831" y="188129"/>
                    </a:cubicBezTo>
                    <a:cubicBezTo>
                      <a:pt x="17723" y="185312"/>
                      <a:pt x="15254" y="175565"/>
                      <a:pt x="15858" y="156527"/>
                    </a:cubicBezTo>
                    <a:lnTo>
                      <a:pt x="15894" y="155430"/>
                    </a:lnTo>
                    <a:cubicBezTo>
                      <a:pt x="15913" y="154955"/>
                      <a:pt x="15931" y="154497"/>
                      <a:pt x="15949" y="154077"/>
                    </a:cubicBezTo>
                    <a:cubicBezTo>
                      <a:pt x="15510" y="153912"/>
                      <a:pt x="14852" y="153692"/>
                      <a:pt x="13864" y="153473"/>
                    </a:cubicBezTo>
                    <a:cubicBezTo>
                      <a:pt x="12840" y="153235"/>
                      <a:pt x="11944" y="152669"/>
                      <a:pt x="11304" y="151846"/>
                    </a:cubicBezTo>
                    <a:cubicBezTo>
                      <a:pt x="-4149" y="132186"/>
                      <a:pt x="-3729" y="105815"/>
                      <a:pt x="12383" y="81181"/>
                    </a:cubicBezTo>
                    <a:cubicBezTo>
                      <a:pt x="12694" y="80413"/>
                      <a:pt x="13188" y="79736"/>
                      <a:pt x="13828" y="79187"/>
                    </a:cubicBezTo>
                    <a:cubicBezTo>
                      <a:pt x="16132" y="77249"/>
                      <a:pt x="19040" y="77743"/>
                      <a:pt x="23447" y="78474"/>
                    </a:cubicBezTo>
                    <a:cubicBezTo>
                      <a:pt x="25587" y="78840"/>
                      <a:pt x="29793" y="79535"/>
                      <a:pt x="31622" y="79187"/>
                    </a:cubicBezTo>
                    <a:cubicBezTo>
                      <a:pt x="37017" y="73408"/>
                      <a:pt x="39870" y="65544"/>
                      <a:pt x="42887" y="57241"/>
                    </a:cubicBezTo>
                    <a:cubicBezTo>
                      <a:pt x="45923" y="48884"/>
                      <a:pt x="49069" y="40234"/>
                      <a:pt x="55104" y="33522"/>
                    </a:cubicBezTo>
                    <a:cubicBezTo>
                      <a:pt x="55543" y="33028"/>
                      <a:pt x="56091" y="32644"/>
                      <a:pt x="56695" y="32370"/>
                    </a:cubicBezTo>
                    <a:lnTo>
                      <a:pt x="60060" y="30925"/>
                    </a:lnTo>
                    <a:cubicBezTo>
                      <a:pt x="60627" y="30688"/>
                      <a:pt x="61230" y="30560"/>
                      <a:pt x="61852" y="30560"/>
                    </a:cubicBezTo>
                    <a:cubicBezTo>
                      <a:pt x="73136" y="30560"/>
                      <a:pt x="90217" y="30560"/>
                      <a:pt x="103786" y="23226"/>
                    </a:cubicBezTo>
                    <a:cubicBezTo>
                      <a:pt x="104737" y="22714"/>
                      <a:pt x="105853" y="22549"/>
                      <a:pt x="106895" y="22769"/>
                    </a:cubicBezTo>
                    <a:cubicBezTo>
                      <a:pt x="123245" y="16642"/>
                      <a:pt x="140235" y="13478"/>
                      <a:pt x="156694" y="10406"/>
                    </a:cubicBezTo>
                    <a:cubicBezTo>
                      <a:pt x="170044" y="7919"/>
                      <a:pt x="183833" y="5359"/>
                      <a:pt x="196964" y="1226"/>
                    </a:cubicBezTo>
                    <a:lnTo>
                      <a:pt x="199890" y="311"/>
                    </a:lnTo>
                    <a:cubicBezTo>
                      <a:pt x="200201" y="220"/>
                      <a:pt x="200512" y="146"/>
                      <a:pt x="200823" y="110"/>
                    </a:cubicBezTo>
                    <a:cubicBezTo>
                      <a:pt x="202743" y="-91"/>
                      <a:pt x="212801" y="-786"/>
                      <a:pt x="221616" y="6913"/>
                    </a:cubicBezTo>
                    <a:cubicBezTo>
                      <a:pt x="230065" y="14301"/>
                      <a:pt x="234582" y="26756"/>
                      <a:pt x="235003" y="43947"/>
                    </a:cubicBezTo>
                    <a:lnTo>
                      <a:pt x="235003" y="43947"/>
                    </a:lnTo>
                    <a:cubicBezTo>
                      <a:pt x="236100" y="87819"/>
                      <a:pt x="225530" y="129827"/>
                      <a:pt x="225091" y="131582"/>
                    </a:cubicBezTo>
                    <a:cubicBezTo>
                      <a:pt x="224890" y="132369"/>
                      <a:pt x="224487" y="133101"/>
                      <a:pt x="223902" y="133685"/>
                    </a:cubicBezTo>
                    <a:cubicBezTo>
                      <a:pt x="223902" y="133685"/>
                      <a:pt x="223902" y="133685"/>
                      <a:pt x="223902" y="133685"/>
                    </a:cubicBezTo>
                    <a:cubicBezTo>
                      <a:pt x="223957" y="133685"/>
                      <a:pt x="218964" y="141421"/>
                      <a:pt x="220866" y="173937"/>
                    </a:cubicBezTo>
                    <a:cubicBezTo>
                      <a:pt x="221909" y="191896"/>
                      <a:pt x="222896" y="251936"/>
                      <a:pt x="191404" y="270041"/>
                    </a:cubicBezTo>
                    <a:cubicBezTo>
                      <a:pt x="168069" y="283446"/>
                      <a:pt x="144020" y="286866"/>
                      <a:pt x="142996" y="287012"/>
                    </a:cubicBezTo>
                    <a:cubicBezTo>
                      <a:pt x="142850" y="287030"/>
                      <a:pt x="142685" y="287049"/>
                      <a:pt x="142539" y="287049"/>
                    </a:cubicBezTo>
                    <a:cubicBezTo>
                      <a:pt x="142210" y="287104"/>
                      <a:pt x="141496" y="287122"/>
                      <a:pt x="140490" y="287122"/>
                    </a:cubicBezTo>
                    <a:close/>
                    <a:moveTo>
                      <a:pt x="86669" y="149395"/>
                    </a:moveTo>
                    <a:cubicBezTo>
                      <a:pt x="92210" y="149395"/>
                      <a:pt x="97441" y="150071"/>
                      <a:pt x="101226" y="151773"/>
                    </a:cubicBezTo>
                    <a:cubicBezTo>
                      <a:pt x="105835" y="153857"/>
                      <a:pt x="108560" y="157442"/>
                      <a:pt x="108907" y="161868"/>
                    </a:cubicBezTo>
                    <a:cubicBezTo>
                      <a:pt x="108944" y="162343"/>
                      <a:pt x="109017" y="162873"/>
                      <a:pt x="109145" y="163403"/>
                    </a:cubicBezTo>
                    <a:cubicBezTo>
                      <a:pt x="110590" y="170152"/>
                      <a:pt x="117850" y="182295"/>
                      <a:pt x="129042" y="196669"/>
                    </a:cubicBezTo>
                    <a:cubicBezTo>
                      <a:pt x="133669" y="202613"/>
                      <a:pt x="135681" y="210312"/>
                      <a:pt x="134565" y="217810"/>
                    </a:cubicBezTo>
                    <a:cubicBezTo>
                      <a:pt x="133358" y="225948"/>
                      <a:pt x="129883" y="233282"/>
                      <a:pt x="124470" y="239390"/>
                    </a:cubicBezTo>
                    <a:cubicBezTo>
                      <a:pt x="114924" y="250162"/>
                      <a:pt x="115089" y="255465"/>
                      <a:pt x="115363" y="264225"/>
                    </a:cubicBezTo>
                    <a:cubicBezTo>
                      <a:pt x="115399" y="265377"/>
                      <a:pt x="115436" y="266566"/>
                      <a:pt x="115454" y="267810"/>
                    </a:cubicBezTo>
                    <a:lnTo>
                      <a:pt x="115473" y="269382"/>
                    </a:lnTo>
                    <a:cubicBezTo>
                      <a:pt x="115473" y="270590"/>
                      <a:pt x="115911" y="271541"/>
                      <a:pt x="116881" y="272492"/>
                    </a:cubicBezTo>
                    <a:cubicBezTo>
                      <a:pt x="121434" y="276899"/>
                      <a:pt x="134583" y="278216"/>
                      <a:pt x="142008" y="277941"/>
                    </a:cubicBezTo>
                    <a:cubicBezTo>
                      <a:pt x="144404" y="277576"/>
                      <a:pt x="166277" y="273973"/>
                      <a:pt x="186887" y="262140"/>
                    </a:cubicBezTo>
                    <a:cubicBezTo>
                      <a:pt x="208302" y="249833"/>
                      <a:pt x="213789" y="208794"/>
                      <a:pt x="211777" y="174504"/>
                    </a:cubicBezTo>
                    <a:cubicBezTo>
                      <a:pt x="209948" y="143159"/>
                      <a:pt x="214081" y="132168"/>
                      <a:pt x="216477" y="128510"/>
                    </a:cubicBezTo>
                    <a:cubicBezTo>
                      <a:pt x="217959" y="122329"/>
                      <a:pt x="226883" y="83430"/>
                      <a:pt x="225914" y="44202"/>
                    </a:cubicBezTo>
                    <a:lnTo>
                      <a:pt x="225914" y="44202"/>
                    </a:lnTo>
                    <a:cubicBezTo>
                      <a:pt x="225548" y="29682"/>
                      <a:pt x="222110" y="19459"/>
                      <a:pt x="215654" y="13826"/>
                    </a:cubicBezTo>
                    <a:cubicBezTo>
                      <a:pt x="210204" y="9071"/>
                      <a:pt x="204005" y="9108"/>
                      <a:pt x="202286" y="9199"/>
                    </a:cubicBezTo>
                    <a:lnTo>
                      <a:pt x="199780" y="9986"/>
                    </a:lnTo>
                    <a:cubicBezTo>
                      <a:pt x="186119" y="14283"/>
                      <a:pt x="172056" y="16899"/>
                      <a:pt x="158431" y="19440"/>
                    </a:cubicBezTo>
                    <a:cubicBezTo>
                      <a:pt x="141935" y="22513"/>
                      <a:pt x="124854" y="25695"/>
                      <a:pt x="108889" y="31858"/>
                    </a:cubicBezTo>
                    <a:cubicBezTo>
                      <a:pt x="108176" y="32150"/>
                      <a:pt x="107389" y="32224"/>
                      <a:pt x="106603" y="32132"/>
                    </a:cubicBezTo>
                    <a:cubicBezTo>
                      <a:pt x="91716" y="39521"/>
                      <a:pt x="74014" y="39740"/>
                      <a:pt x="62858" y="39740"/>
                    </a:cubicBezTo>
                    <a:lnTo>
                      <a:pt x="61340" y="40380"/>
                    </a:lnTo>
                    <a:cubicBezTo>
                      <a:pt x="56878" y="45702"/>
                      <a:pt x="54281" y="52834"/>
                      <a:pt x="51556" y="60387"/>
                    </a:cubicBezTo>
                    <a:cubicBezTo>
                      <a:pt x="48209" y="69568"/>
                      <a:pt x="44753" y="79078"/>
                      <a:pt x="37511" y="86356"/>
                    </a:cubicBezTo>
                    <a:cubicBezTo>
                      <a:pt x="37163" y="86704"/>
                      <a:pt x="36761" y="86996"/>
                      <a:pt x="36322" y="87216"/>
                    </a:cubicBezTo>
                    <a:cubicBezTo>
                      <a:pt x="32280" y="89245"/>
                      <a:pt x="26812" y="88313"/>
                      <a:pt x="22003" y="87508"/>
                    </a:cubicBezTo>
                    <a:cubicBezTo>
                      <a:pt x="21234" y="87381"/>
                      <a:pt x="20302" y="87216"/>
                      <a:pt x="19515" y="87106"/>
                    </a:cubicBezTo>
                    <a:cubicBezTo>
                      <a:pt x="6567" y="107515"/>
                      <a:pt x="5873" y="128931"/>
                      <a:pt x="17650" y="144988"/>
                    </a:cubicBezTo>
                    <a:cubicBezTo>
                      <a:pt x="20357" y="145756"/>
                      <a:pt x="24380" y="147438"/>
                      <a:pt x="25020" y="151498"/>
                    </a:cubicBezTo>
                    <a:cubicBezTo>
                      <a:pt x="25258" y="153034"/>
                      <a:pt x="25185" y="154534"/>
                      <a:pt x="25130" y="155869"/>
                    </a:cubicBezTo>
                    <a:lnTo>
                      <a:pt x="25093" y="156820"/>
                    </a:lnTo>
                    <a:cubicBezTo>
                      <a:pt x="24581" y="173243"/>
                      <a:pt x="26721" y="178217"/>
                      <a:pt x="27544" y="179497"/>
                    </a:cubicBezTo>
                    <a:cubicBezTo>
                      <a:pt x="27562" y="179497"/>
                      <a:pt x="27562" y="179497"/>
                      <a:pt x="27562" y="179479"/>
                    </a:cubicBezTo>
                    <a:cubicBezTo>
                      <a:pt x="27562" y="179479"/>
                      <a:pt x="39504" y="169548"/>
                      <a:pt x="48337" y="162325"/>
                    </a:cubicBezTo>
                    <a:cubicBezTo>
                      <a:pt x="52342" y="159051"/>
                      <a:pt x="55726" y="156308"/>
                      <a:pt x="57097" y="155284"/>
                    </a:cubicBezTo>
                    <a:cubicBezTo>
                      <a:pt x="60462" y="152687"/>
                      <a:pt x="74361" y="149395"/>
                      <a:pt x="86669" y="149395"/>
                    </a:cubicBezTo>
                    <a:close/>
                    <a:moveTo>
                      <a:pt x="220647" y="130503"/>
                    </a:moveTo>
                    <a:lnTo>
                      <a:pt x="220702" y="130503"/>
                    </a:lnTo>
                    <a:lnTo>
                      <a:pt x="220647" y="130503"/>
                    </a:lnTo>
                    <a:close/>
                    <a:moveTo>
                      <a:pt x="21161" y="83156"/>
                    </a:moveTo>
                    <a:lnTo>
                      <a:pt x="21161" y="83156"/>
                    </a:lnTo>
                    <a:lnTo>
                      <a:pt x="21161" y="83156"/>
                    </a:lnTo>
                    <a:close/>
                    <a:moveTo>
                      <a:pt x="21161" y="83138"/>
                    </a:moveTo>
                    <a:cubicBezTo>
                      <a:pt x="21161" y="83138"/>
                      <a:pt x="21161" y="83138"/>
                      <a:pt x="21161" y="83138"/>
                    </a:cubicBezTo>
                    <a:cubicBezTo>
                      <a:pt x="21161" y="83138"/>
                      <a:pt x="21161" y="83138"/>
                      <a:pt x="21161" y="831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5" name="Graphic 4">
              <a:extLst>
                <a:ext uri="{FF2B5EF4-FFF2-40B4-BE49-F238E27FC236}">
                  <a16:creationId xmlns:a16="http://schemas.microsoft.com/office/drawing/2014/main" id="{B5F4653F-8ED5-80C4-3D74-C88CA68F1D1C}"/>
                </a:ext>
              </a:extLst>
            </p:cNvPr>
            <p:cNvGrpSpPr/>
            <p:nvPr/>
          </p:nvGrpSpPr>
          <p:grpSpPr>
            <a:xfrm>
              <a:off x="2688464" y="4150115"/>
              <a:ext cx="581491" cy="215358"/>
              <a:chOff x="2688464" y="4150115"/>
              <a:chExt cx="581491" cy="215358"/>
            </a:xfrm>
          </p:grpSpPr>
          <p:sp>
            <p:nvSpPr>
              <p:cNvPr id="706" name="Freeform: Shape 705">
                <a:extLst>
                  <a:ext uri="{FF2B5EF4-FFF2-40B4-BE49-F238E27FC236}">
                    <a16:creationId xmlns:a16="http://schemas.microsoft.com/office/drawing/2014/main" id="{09557371-B85D-7997-CD09-2C59B6F270EC}"/>
                  </a:ext>
                </a:extLst>
              </p:cNvPr>
              <p:cNvSpPr/>
              <p:nvPr/>
            </p:nvSpPr>
            <p:spPr>
              <a:xfrm>
                <a:off x="2693023" y="4154701"/>
                <a:ext cx="572341" cy="206232"/>
              </a:xfrm>
              <a:custGeom>
                <a:avLst/>
                <a:gdLst>
                  <a:gd name="connsiteX0" fmla="*/ 497635 w 572341"/>
                  <a:gd name="connsiteY0" fmla="*/ 9165 h 206232"/>
                  <a:gd name="connsiteX1" fmla="*/ 422489 w 572341"/>
                  <a:gd name="connsiteY1" fmla="*/ 8104 h 206232"/>
                  <a:gd name="connsiteX2" fmla="*/ 277429 w 572341"/>
                  <a:gd name="connsiteY2" fmla="*/ 5288 h 206232"/>
                  <a:gd name="connsiteX3" fmla="*/ 206161 w 572341"/>
                  <a:gd name="connsiteY3" fmla="*/ 22662 h 206232"/>
                  <a:gd name="connsiteX4" fmla="*/ 176754 w 572341"/>
                  <a:gd name="connsiteY4" fmla="*/ 30544 h 206232"/>
                  <a:gd name="connsiteX5" fmla="*/ 0 w 572341"/>
                  <a:gd name="connsiteY5" fmla="*/ 122843 h 206232"/>
                  <a:gd name="connsiteX6" fmla="*/ 1244 w 572341"/>
                  <a:gd name="connsiteY6" fmla="*/ 144825 h 206232"/>
                  <a:gd name="connsiteX7" fmla="*/ 22220 w 572341"/>
                  <a:gd name="connsiteY7" fmla="*/ 198738 h 206232"/>
                  <a:gd name="connsiteX8" fmla="*/ 78346 w 572341"/>
                  <a:gd name="connsiteY8" fmla="*/ 206218 h 206232"/>
                  <a:gd name="connsiteX9" fmla="*/ 157131 w 572341"/>
                  <a:gd name="connsiteY9" fmla="*/ 202743 h 206232"/>
                  <a:gd name="connsiteX10" fmla="*/ 321156 w 572341"/>
                  <a:gd name="connsiteY10" fmla="*/ 163754 h 206232"/>
                  <a:gd name="connsiteX11" fmla="*/ 462467 w 572341"/>
                  <a:gd name="connsiteY11" fmla="*/ 121106 h 206232"/>
                  <a:gd name="connsiteX12" fmla="*/ 500707 w 572341"/>
                  <a:gd name="connsiteY12" fmla="*/ 115089 h 206232"/>
                  <a:gd name="connsiteX13" fmla="*/ 504072 w 572341"/>
                  <a:gd name="connsiteY13" fmla="*/ 115034 h 206232"/>
                  <a:gd name="connsiteX14" fmla="*/ 527408 w 572341"/>
                  <a:gd name="connsiteY14" fmla="*/ 116662 h 206232"/>
                  <a:gd name="connsiteX15" fmla="*/ 529072 w 572341"/>
                  <a:gd name="connsiteY15" fmla="*/ 50770 h 206232"/>
                  <a:gd name="connsiteX16" fmla="*/ 546683 w 572341"/>
                  <a:gd name="connsiteY16" fmla="*/ 50770 h 206232"/>
                  <a:gd name="connsiteX17" fmla="*/ 572341 w 572341"/>
                  <a:gd name="connsiteY17" fmla="*/ 2855 h 206232"/>
                  <a:gd name="connsiteX18" fmla="*/ 497635 w 572341"/>
                  <a:gd name="connsiteY18" fmla="*/ 9165 h 20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2341" h="206232">
                    <a:moveTo>
                      <a:pt x="497635" y="9165"/>
                    </a:moveTo>
                    <a:cubicBezTo>
                      <a:pt x="472983" y="11579"/>
                      <a:pt x="448020" y="12731"/>
                      <a:pt x="422489" y="8104"/>
                    </a:cubicBezTo>
                    <a:cubicBezTo>
                      <a:pt x="373295" y="11835"/>
                      <a:pt x="324155" y="-9507"/>
                      <a:pt x="277429" y="5288"/>
                    </a:cubicBezTo>
                    <a:cubicBezTo>
                      <a:pt x="258227" y="11707"/>
                      <a:pt x="219163" y="30800"/>
                      <a:pt x="206161" y="22662"/>
                    </a:cubicBezTo>
                    <a:cubicBezTo>
                      <a:pt x="199449" y="24874"/>
                      <a:pt x="184855" y="24454"/>
                      <a:pt x="176754" y="30544"/>
                    </a:cubicBezTo>
                    <a:cubicBezTo>
                      <a:pt x="118287" y="64742"/>
                      <a:pt x="69257" y="110773"/>
                      <a:pt x="0" y="122843"/>
                    </a:cubicBezTo>
                    <a:cubicBezTo>
                      <a:pt x="366" y="130177"/>
                      <a:pt x="786" y="137492"/>
                      <a:pt x="1244" y="144825"/>
                    </a:cubicBezTo>
                    <a:cubicBezTo>
                      <a:pt x="2505" y="164759"/>
                      <a:pt x="2231" y="187711"/>
                      <a:pt x="22220" y="198738"/>
                    </a:cubicBezTo>
                    <a:cubicBezTo>
                      <a:pt x="38039" y="207462"/>
                      <a:pt x="60972" y="206090"/>
                      <a:pt x="78346" y="206218"/>
                    </a:cubicBezTo>
                    <a:cubicBezTo>
                      <a:pt x="104626" y="206401"/>
                      <a:pt x="130942" y="204810"/>
                      <a:pt x="157131" y="202743"/>
                    </a:cubicBezTo>
                    <a:cubicBezTo>
                      <a:pt x="215433" y="198135"/>
                      <a:pt x="266182" y="179628"/>
                      <a:pt x="321156" y="163754"/>
                    </a:cubicBezTo>
                    <a:cubicBezTo>
                      <a:pt x="321174" y="163754"/>
                      <a:pt x="438565" y="129848"/>
                      <a:pt x="462467" y="121106"/>
                    </a:cubicBezTo>
                    <a:cubicBezTo>
                      <a:pt x="474629" y="116662"/>
                      <a:pt x="487851" y="115363"/>
                      <a:pt x="500707" y="115089"/>
                    </a:cubicBezTo>
                    <a:cubicBezTo>
                      <a:pt x="501384" y="115071"/>
                      <a:pt x="502573" y="115053"/>
                      <a:pt x="504072" y="115034"/>
                    </a:cubicBezTo>
                    <a:cubicBezTo>
                      <a:pt x="509924" y="114998"/>
                      <a:pt x="520806" y="115144"/>
                      <a:pt x="527408" y="116662"/>
                    </a:cubicBezTo>
                    <a:cubicBezTo>
                      <a:pt x="511973" y="97021"/>
                      <a:pt x="515136" y="71747"/>
                      <a:pt x="529072" y="50770"/>
                    </a:cubicBezTo>
                    <a:cubicBezTo>
                      <a:pt x="529072" y="48246"/>
                      <a:pt x="541654" y="53294"/>
                      <a:pt x="546683" y="50770"/>
                    </a:cubicBezTo>
                    <a:cubicBezTo>
                      <a:pt x="559723" y="37694"/>
                      <a:pt x="559649" y="15255"/>
                      <a:pt x="572341" y="2855"/>
                    </a:cubicBezTo>
                    <a:cubicBezTo>
                      <a:pt x="547561" y="2984"/>
                      <a:pt x="522744" y="6696"/>
                      <a:pt x="497635" y="91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03FD5F6D-0585-5824-FF16-D900458AD4A6}"/>
                  </a:ext>
                </a:extLst>
              </p:cNvPr>
              <p:cNvSpPr/>
              <p:nvPr/>
            </p:nvSpPr>
            <p:spPr>
              <a:xfrm>
                <a:off x="2688464" y="4150115"/>
                <a:ext cx="581491" cy="215358"/>
              </a:xfrm>
              <a:custGeom>
                <a:avLst/>
                <a:gdLst>
                  <a:gd name="connsiteX0" fmla="*/ 87020 w 581491"/>
                  <a:gd name="connsiteY0" fmla="*/ 215358 h 215358"/>
                  <a:gd name="connsiteX1" fmla="*/ 82868 w 581491"/>
                  <a:gd name="connsiteY1" fmla="*/ 215340 h 215358"/>
                  <a:gd name="connsiteX2" fmla="*/ 76029 w 581491"/>
                  <a:gd name="connsiteY2" fmla="*/ 215340 h 215358"/>
                  <a:gd name="connsiteX3" fmla="*/ 24566 w 581491"/>
                  <a:gd name="connsiteY3" fmla="*/ 207293 h 215358"/>
                  <a:gd name="connsiteX4" fmla="*/ 1505 w 581491"/>
                  <a:gd name="connsiteY4" fmla="*/ 154166 h 215358"/>
                  <a:gd name="connsiteX5" fmla="*/ 1249 w 581491"/>
                  <a:gd name="connsiteY5" fmla="*/ 149667 h 215358"/>
                  <a:gd name="connsiteX6" fmla="*/ 5 w 581491"/>
                  <a:gd name="connsiteY6" fmla="*/ 127631 h 215358"/>
                  <a:gd name="connsiteX7" fmla="*/ 3791 w 581491"/>
                  <a:gd name="connsiteY7" fmla="*/ 122894 h 215358"/>
                  <a:gd name="connsiteX8" fmla="*/ 131862 w 581491"/>
                  <a:gd name="connsiteY8" fmla="*/ 61391 h 215358"/>
                  <a:gd name="connsiteX9" fmla="*/ 178807 w 581491"/>
                  <a:gd name="connsiteY9" fmla="*/ 31271 h 215358"/>
                  <a:gd name="connsiteX10" fmla="*/ 201192 w 581491"/>
                  <a:gd name="connsiteY10" fmla="*/ 24376 h 215358"/>
                  <a:gd name="connsiteX11" fmla="*/ 209293 w 581491"/>
                  <a:gd name="connsiteY11" fmla="*/ 22877 h 215358"/>
                  <a:gd name="connsiteX12" fmla="*/ 213152 w 581491"/>
                  <a:gd name="connsiteY12" fmla="*/ 23334 h 215358"/>
                  <a:gd name="connsiteX13" fmla="*/ 264998 w 581491"/>
                  <a:gd name="connsiteY13" fmla="*/ 11337 h 215358"/>
                  <a:gd name="connsiteX14" fmla="*/ 280543 w 581491"/>
                  <a:gd name="connsiteY14" fmla="*/ 5503 h 215358"/>
                  <a:gd name="connsiteX15" fmla="*/ 367064 w 581491"/>
                  <a:gd name="connsiteY15" fmla="*/ 4241 h 215358"/>
                  <a:gd name="connsiteX16" fmla="*/ 426701 w 581491"/>
                  <a:gd name="connsiteY16" fmla="*/ 8082 h 215358"/>
                  <a:gd name="connsiteX17" fmla="*/ 427871 w 581491"/>
                  <a:gd name="connsiteY17" fmla="*/ 8137 h 215358"/>
                  <a:gd name="connsiteX18" fmla="*/ 501755 w 581491"/>
                  <a:gd name="connsiteY18" fmla="*/ 9161 h 215358"/>
                  <a:gd name="connsiteX19" fmla="*/ 501755 w 581491"/>
                  <a:gd name="connsiteY19" fmla="*/ 9161 h 215358"/>
                  <a:gd name="connsiteX20" fmla="*/ 521853 w 581491"/>
                  <a:gd name="connsiteY20" fmla="*/ 7003 h 215358"/>
                  <a:gd name="connsiteX21" fmla="*/ 576882 w 581491"/>
                  <a:gd name="connsiteY21" fmla="*/ 2778 h 215358"/>
                  <a:gd name="connsiteX22" fmla="*/ 576919 w 581491"/>
                  <a:gd name="connsiteY22" fmla="*/ 2778 h 215358"/>
                  <a:gd name="connsiteX23" fmla="*/ 581143 w 581491"/>
                  <a:gd name="connsiteY23" fmla="*/ 5613 h 215358"/>
                  <a:gd name="connsiteX24" fmla="*/ 580119 w 581491"/>
                  <a:gd name="connsiteY24" fmla="*/ 10624 h 215358"/>
                  <a:gd name="connsiteX25" fmla="*/ 568561 w 581491"/>
                  <a:gd name="connsiteY25" fmla="*/ 32533 h 215358"/>
                  <a:gd name="connsiteX26" fmla="*/ 554516 w 581491"/>
                  <a:gd name="connsiteY26" fmla="*/ 58502 h 215358"/>
                  <a:gd name="connsiteX27" fmla="*/ 553327 w 581491"/>
                  <a:gd name="connsiteY27" fmla="*/ 59361 h 215358"/>
                  <a:gd name="connsiteX28" fmla="*/ 539008 w 581491"/>
                  <a:gd name="connsiteY28" fmla="*/ 59654 h 215358"/>
                  <a:gd name="connsiteX29" fmla="*/ 536520 w 581491"/>
                  <a:gd name="connsiteY29" fmla="*/ 59251 h 215358"/>
                  <a:gd name="connsiteX30" fmla="*/ 535569 w 581491"/>
                  <a:gd name="connsiteY30" fmla="*/ 118340 h 215358"/>
                  <a:gd name="connsiteX31" fmla="*/ 535844 w 581491"/>
                  <a:gd name="connsiteY31" fmla="*/ 123607 h 215358"/>
                  <a:gd name="connsiteX32" fmla="*/ 530961 w 581491"/>
                  <a:gd name="connsiteY32" fmla="*/ 125619 h 215358"/>
                  <a:gd name="connsiteX33" fmla="*/ 508668 w 581491"/>
                  <a:gd name="connsiteY33" fmla="*/ 124101 h 215358"/>
                  <a:gd name="connsiteX34" fmla="*/ 505358 w 581491"/>
                  <a:gd name="connsiteY34" fmla="*/ 124137 h 215358"/>
                  <a:gd name="connsiteX35" fmla="*/ 468599 w 581491"/>
                  <a:gd name="connsiteY35" fmla="*/ 129880 h 215358"/>
                  <a:gd name="connsiteX36" fmla="*/ 327635 w 581491"/>
                  <a:gd name="connsiteY36" fmla="*/ 172436 h 215358"/>
                  <a:gd name="connsiteX37" fmla="*/ 327013 w 581491"/>
                  <a:gd name="connsiteY37" fmla="*/ 172619 h 215358"/>
                  <a:gd name="connsiteX38" fmla="*/ 295338 w 581491"/>
                  <a:gd name="connsiteY38" fmla="*/ 182056 h 215358"/>
                  <a:gd name="connsiteX39" fmla="*/ 162055 w 581491"/>
                  <a:gd name="connsiteY39" fmla="*/ 211774 h 215358"/>
                  <a:gd name="connsiteX40" fmla="*/ 87020 w 581491"/>
                  <a:gd name="connsiteY40" fmla="*/ 215358 h 215358"/>
                  <a:gd name="connsiteX41" fmla="*/ 9314 w 581491"/>
                  <a:gd name="connsiteY41" fmla="*/ 131178 h 215358"/>
                  <a:gd name="connsiteX42" fmla="*/ 10356 w 581491"/>
                  <a:gd name="connsiteY42" fmla="*/ 149101 h 215358"/>
                  <a:gd name="connsiteX43" fmla="*/ 10631 w 581491"/>
                  <a:gd name="connsiteY43" fmla="*/ 153654 h 215358"/>
                  <a:gd name="connsiteX44" fmla="*/ 28992 w 581491"/>
                  <a:gd name="connsiteY44" fmla="*/ 199301 h 215358"/>
                  <a:gd name="connsiteX45" fmla="*/ 76010 w 581491"/>
                  <a:gd name="connsiteY45" fmla="*/ 206214 h 215358"/>
                  <a:gd name="connsiteX46" fmla="*/ 82941 w 581491"/>
                  <a:gd name="connsiteY46" fmla="*/ 206214 h 215358"/>
                  <a:gd name="connsiteX47" fmla="*/ 161324 w 581491"/>
                  <a:gd name="connsiteY47" fmla="*/ 202739 h 215358"/>
                  <a:gd name="connsiteX48" fmla="*/ 292687 w 581491"/>
                  <a:gd name="connsiteY48" fmla="*/ 173387 h 215358"/>
                  <a:gd name="connsiteX49" fmla="*/ 324453 w 581491"/>
                  <a:gd name="connsiteY49" fmla="*/ 163914 h 215358"/>
                  <a:gd name="connsiteX50" fmla="*/ 324453 w 581491"/>
                  <a:gd name="connsiteY50" fmla="*/ 163932 h 215358"/>
                  <a:gd name="connsiteX51" fmla="*/ 325093 w 581491"/>
                  <a:gd name="connsiteY51" fmla="*/ 163731 h 215358"/>
                  <a:gd name="connsiteX52" fmla="*/ 465472 w 581491"/>
                  <a:gd name="connsiteY52" fmla="*/ 121357 h 215358"/>
                  <a:gd name="connsiteX53" fmla="*/ 505175 w 581491"/>
                  <a:gd name="connsiteY53" fmla="*/ 115048 h 215358"/>
                  <a:gd name="connsiteX54" fmla="*/ 508613 w 581491"/>
                  <a:gd name="connsiteY54" fmla="*/ 115012 h 215358"/>
                  <a:gd name="connsiteX55" fmla="*/ 522823 w 581491"/>
                  <a:gd name="connsiteY55" fmla="*/ 115396 h 215358"/>
                  <a:gd name="connsiteX56" fmla="*/ 529461 w 581491"/>
                  <a:gd name="connsiteY56" fmla="*/ 53363 h 215358"/>
                  <a:gd name="connsiteX57" fmla="*/ 530906 w 581491"/>
                  <a:gd name="connsiteY57" fmla="*/ 51369 h 215358"/>
                  <a:gd name="connsiteX58" fmla="*/ 540525 w 581491"/>
                  <a:gd name="connsiteY58" fmla="*/ 50656 h 215358"/>
                  <a:gd name="connsiteX59" fmla="*/ 548700 w 581491"/>
                  <a:gd name="connsiteY59" fmla="*/ 51369 h 215358"/>
                  <a:gd name="connsiteX60" fmla="*/ 559966 w 581491"/>
                  <a:gd name="connsiteY60" fmla="*/ 29424 h 215358"/>
                  <a:gd name="connsiteX61" fmla="*/ 567482 w 581491"/>
                  <a:gd name="connsiteY61" fmla="*/ 12178 h 215358"/>
                  <a:gd name="connsiteX62" fmla="*/ 522878 w 581491"/>
                  <a:gd name="connsiteY62" fmla="*/ 16110 h 215358"/>
                  <a:gd name="connsiteX63" fmla="*/ 502651 w 581491"/>
                  <a:gd name="connsiteY63" fmla="*/ 18268 h 215358"/>
                  <a:gd name="connsiteX64" fmla="*/ 502212 w 581491"/>
                  <a:gd name="connsiteY64" fmla="*/ 13715 h 215358"/>
                  <a:gd name="connsiteX65" fmla="*/ 502651 w 581491"/>
                  <a:gd name="connsiteY65" fmla="*/ 18268 h 215358"/>
                  <a:gd name="connsiteX66" fmla="*/ 426829 w 581491"/>
                  <a:gd name="connsiteY66" fmla="*/ 17262 h 215358"/>
                  <a:gd name="connsiteX67" fmla="*/ 365857 w 581491"/>
                  <a:gd name="connsiteY67" fmla="*/ 13312 h 215358"/>
                  <a:gd name="connsiteX68" fmla="*/ 283378 w 581491"/>
                  <a:gd name="connsiteY68" fmla="*/ 14208 h 215358"/>
                  <a:gd name="connsiteX69" fmla="*/ 268327 w 581491"/>
                  <a:gd name="connsiteY69" fmla="*/ 19859 h 215358"/>
                  <a:gd name="connsiteX70" fmla="*/ 210208 w 581491"/>
                  <a:gd name="connsiteY70" fmla="*/ 32094 h 215358"/>
                  <a:gd name="connsiteX71" fmla="*/ 202453 w 581491"/>
                  <a:gd name="connsiteY71" fmla="*/ 33429 h 215358"/>
                  <a:gd name="connsiteX72" fmla="*/ 184056 w 581491"/>
                  <a:gd name="connsiteY72" fmla="*/ 38732 h 215358"/>
                  <a:gd name="connsiteX73" fmla="*/ 183617 w 581491"/>
                  <a:gd name="connsiteY73" fmla="*/ 39025 h 215358"/>
                  <a:gd name="connsiteX74" fmla="*/ 136928 w 581491"/>
                  <a:gd name="connsiteY74" fmla="*/ 68963 h 215358"/>
                  <a:gd name="connsiteX75" fmla="*/ 9314 w 581491"/>
                  <a:gd name="connsiteY75" fmla="*/ 131178 h 215358"/>
                  <a:gd name="connsiteX76" fmla="*/ 538221 w 581491"/>
                  <a:gd name="connsiteY76" fmla="*/ 55320 h 215358"/>
                  <a:gd name="connsiteX77" fmla="*/ 538221 w 581491"/>
                  <a:gd name="connsiteY77" fmla="*/ 55320 h 215358"/>
                  <a:gd name="connsiteX78" fmla="*/ 538221 w 581491"/>
                  <a:gd name="connsiteY78" fmla="*/ 55320 h 215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81491" h="215358">
                    <a:moveTo>
                      <a:pt x="87020" y="215358"/>
                    </a:moveTo>
                    <a:cubicBezTo>
                      <a:pt x="85648" y="215358"/>
                      <a:pt x="84258" y="215358"/>
                      <a:pt x="82868" y="215340"/>
                    </a:cubicBezTo>
                    <a:cubicBezTo>
                      <a:pt x="80674" y="215340"/>
                      <a:pt x="78388" y="215340"/>
                      <a:pt x="76029" y="215340"/>
                    </a:cubicBezTo>
                    <a:cubicBezTo>
                      <a:pt x="59716" y="215395"/>
                      <a:pt x="39416" y="215486"/>
                      <a:pt x="24566" y="207293"/>
                    </a:cubicBezTo>
                    <a:cubicBezTo>
                      <a:pt x="3864" y="195863"/>
                      <a:pt x="2602" y="173716"/>
                      <a:pt x="1505" y="154166"/>
                    </a:cubicBezTo>
                    <a:lnTo>
                      <a:pt x="1249" y="149667"/>
                    </a:lnTo>
                    <a:cubicBezTo>
                      <a:pt x="792" y="142334"/>
                      <a:pt x="371" y="134982"/>
                      <a:pt x="5" y="127631"/>
                    </a:cubicBezTo>
                    <a:cubicBezTo>
                      <a:pt x="-104" y="125326"/>
                      <a:pt x="1505" y="123296"/>
                      <a:pt x="3791" y="122894"/>
                    </a:cubicBezTo>
                    <a:cubicBezTo>
                      <a:pt x="52967" y="114317"/>
                      <a:pt x="91281" y="88604"/>
                      <a:pt x="131862" y="61391"/>
                    </a:cubicBezTo>
                    <a:cubicBezTo>
                      <a:pt x="146986" y="51242"/>
                      <a:pt x="162604" y="40763"/>
                      <a:pt x="178807" y="31271"/>
                    </a:cubicBezTo>
                    <a:cubicBezTo>
                      <a:pt x="185116" y="26662"/>
                      <a:pt x="194023" y="25400"/>
                      <a:pt x="201192" y="24376"/>
                    </a:cubicBezTo>
                    <a:cubicBezTo>
                      <a:pt x="204392" y="23919"/>
                      <a:pt x="207428" y="23498"/>
                      <a:pt x="209293" y="22877"/>
                    </a:cubicBezTo>
                    <a:cubicBezTo>
                      <a:pt x="210573" y="22438"/>
                      <a:pt x="212000" y="22621"/>
                      <a:pt x="213152" y="23334"/>
                    </a:cubicBezTo>
                    <a:cubicBezTo>
                      <a:pt x="221290" y="28436"/>
                      <a:pt x="248649" y="17738"/>
                      <a:pt x="264998" y="11337"/>
                    </a:cubicBezTo>
                    <a:cubicBezTo>
                      <a:pt x="270741" y="9088"/>
                      <a:pt x="276154" y="6966"/>
                      <a:pt x="280543" y="5503"/>
                    </a:cubicBezTo>
                    <a:cubicBezTo>
                      <a:pt x="309073" y="-3531"/>
                      <a:pt x="338553" y="419"/>
                      <a:pt x="367064" y="4241"/>
                    </a:cubicBezTo>
                    <a:cubicBezTo>
                      <a:pt x="386650" y="6875"/>
                      <a:pt x="406913" y="9581"/>
                      <a:pt x="426701" y="8082"/>
                    </a:cubicBezTo>
                    <a:cubicBezTo>
                      <a:pt x="427085" y="8045"/>
                      <a:pt x="427469" y="8082"/>
                      <a:pt x="427871" y="8137"/>
                    </a:cubicBezTo>
                    <a:cubicBezTo>
                      <a:pt x="453785" y="12855"/>
                      <a:pt x="478694" y="11410"/>
                      <a:pt x="501755" y="9161"/>
                    </a:cubicBezTo>
                    <a:lnTo>
                      <a:pt x="501755" y="9161"/>
                    </a:lnTo>
                    <a:cubicBezTo>
                      <a:pt x="508485" y="8502"/>
                      <a:pt x="515178" y="7753"/>
                      <a:pt x="521853" y="7003"/>
                    </a:cubicBezTo>
                    <a:cubicBezTo>
                      <a:pt x="539867" y="4991"/>
                      <a:pt x="558503" y="2924"/>
                      <a:pt x="576882" y="2778"/>
                    </a:cubicBezTo>
                    <a:cubicBezTo>
                      <a:pt x="576900" y="2778"/>
                      <a:pt x="576900" y="2778"/>
                      <a:pt x="576919" y="2778"/>
                    </a:cubicBezTo>
                    <a:cubicBezTo>
                      <a:pt x="578766" y="2778"/>
                      <a:pt x="580430" y="3894"/>
                      <a:pt x="581143" y="5613"/>
                    </a:cubicBezTo>
                    <a:cubicBezTo>
                      <a:pt x="581856" y="7332"/>
                      <a:pt x="581454" y="9325"/>
                      <a:pt x="580119" y="10624"/>
                    </a:cubicBezTo>
                    <a:cubicBezTo>
                      <a:pt x="574541" y="16074"/>
                      <a:pt x="571633" y="24065"/>
                      <a:pt x="568561" y="32533"/>
                    </a:cubicBezTo>
                    <a:cubicBezTo>
                      <a:pt x="565214" y="41714"/>
                      <a:pt x="561758" y="51223"/>
                      <a:pt x="554516" y="58502"/>
                    </a:cubicBezTo>
                    <a:cubicBezTo>
                      <a:pt x="554168" y="58849"/>
                      <a:pt x="553766" y="59142"/>
                      <a:pt x="553327" y="59361"/>
                    </a:cubicBezTo>
                    <a:cubicBezTo>
                      <a:pt x="549285" y="61391"/>
                      <a:pt x="543817" y="60459"/>
                      <a:pt x="539008" y="59654"/>
                    </a:cubicBezTo>
                    <a:cubicBezTo>
                      <a:pt x="538239" y="59526"/>
                      <a:pt x="537307" y="59361"/>
                      <a:pt x="536520" y="59251"/>
                    </a:cubicBezTo>
                    <a:cubicBezTo>
                      <a:pt x="523243" y="80173"/>
                      <a:pt x="522859" y="102155"/>
                      <a:pt x="535569" y="118340"/>
                    </a:cubicBezTo>
                    <a:cubicBezTo>
                      <a:pt x="536776" y="119858"/>
                      <a:pt x="536868" y="121979"/>
                      <a:pt x="535844" y="123607"/>
                    </a:cubicBezTo>
                    <a:cubicBezTo>
                      <a:pt x="534801" y="125253"/>
                      <a:pt x="532844" y="126058"/>
                      <a:pt x="530961" y="125619"/>
                    </a:cubicBezTo>
                    <a:cubicBezTo>
                      <a:pt x="526480" y="124594"/>
                      <a:pt x="518360" y="124010"/>
                      <a:pt x="508668" y="124101"/>
                    </a:cubicBezTo>
                    <a:lnTo>
                      <a:pt x="505358" y="124137"/>
                    </a:lnTo>
                    <a:cubicBezTo>
                      <a:pt x="495738" y="124357"/>
                      <a:pt x="481474" y="125180"/>
                      <a:pt x="468599" y="129880"/>
                    </a:cubicBezTo>
                    <a:cubicBezTo>
                      <a:pt x="446690" y="137890"/>
                      <a:pt x="347331" y="166748"/>
                      <a:pt x="327635" y="172436"/>
                    </a:cubicBezTo>
                    <a:lnTo>
                      <a:pt x="327013" y="172619"/>
                    </a:lnTo>
                    <a:cubicBezTo>
                      <a:pt x="316315" y="175709"/>
                      <a:pt x="305781" y="178891"/>
                      <a:pt x="295338" y="182056"/>
                    </a:cubicBezTo>
                    <a:cubicBezTo>
                      <a:pt x="251191" y="195406"/>
                      <a:pt x="209494" y="208025"/>
                      <a:pt x="162055" y="211774"/>
                    </a:cubicBezTo>
                    <a:cubicBezTo>
                      <a:pt x="139854" y="213602"/>
                      <a:pt x="113757" y="215358"/>
                      <a:pt x="87020" y="215358"/>
                    </a:cubicBezTo>
                    <a:close/>
                    <a:moveTo>
                      <a:pt x="9314" y="131178"/>
                    </a:moveTo>
                    <a:cubicBezTo>
                      <a:pt x="9625" y="137159"/>
                      <a:pt x="9972" y="143120"/>
                      <a:pt x="10356" y="149101"/>
                    </a:cubicBezTo>
                    <a:lnTo>
                      <a:pt x="10631" y="153654"/>
                    </a:lnTo>
                    <a:cubicBezTo>
                      <a:pt x="11655" y="171686"/>
                      <a:pt x="12715" y="190321"/>
                      <a:pt x="28992" y="199301"/>
                    </a:cubicBezTo>
                    <a:cubicBezTo>
                      <a:pt x="41757" y="206342"/>
                      <a:pt x="59972" y="206287"/>
                      <a:pt x="76010" y="206214"/>
                    </a:cubicBezTo>
                    <a:cubicBezTo>
                      <a:pt x="78388" y="206196"/>
                      <a:pt x="80710" y="206196"/>
                      <a:pt x="82941" y="206214"/>
                    </a:cubicBezTo>
                    <a:cubicBezTo>
                      <a:pt x="110794" y="206397"/>
                      <a:pt x="138189" y="204568"/>
                      <a:pt x="161324" y="202739"/>
                    </a:cubicBezTo>
                    <a:cubicBezTo>
                      <a:pt x="207775" y="199063"/>
                      <a:pt x="249015" y="186591"/>
                      <a:pt x="292687" y="173387"/>
                    </a:cubicBezTo>
                    <a:cubicBezTo>
                      <a:pt x="303166" y="170205"/>
                      <a:pt x="313736" y="167023"/>
                      <a:pt x="324453" y="163914"/>
                    </a:cubicBezTo>
                    <a:lnTo>
                      <a:pt x="324453" y="163932"/>
                    </a:lnTo>
                    <a:cubicBezTo>
                      <a:pt x="324636" y="163877"/>
                      <a:pt x="324855" y="163804"/>
                      <a:pt x="325093" y="163731"/>
                    </a:cubicBezTo>
                    <a:cubicBezTo>
                      <a:pt x="344734" y="158043"/>
                      <a:pt x="443837" y="129276"/>
                      <a:pt x="465472" y="121357"/>
                    </a:cubicBezTo>
                    <a:cubicBezTo>
                      <a:pt x="479608" y="116182"/>
                      <a:pt x="494897" y="115286"/>
                      <a:pt x="505175" y="115048"/>
                    </a:cubicBezTo>
                    <a:cubicBezTo>
                      <a:pt x="505888" y="115030"/>
                      <a:pt x="507077" y="115012"/>
                      <a:pt x="508613" y="115012"/>
                    </a:cubicBezTo>
                    <a:cubicBezTo>
                      <a:pt x="512819" y="114975"/>
                      <a:pt x="517958" y="115048"/>
                      <a:pt x="522823" y="115396"/>
                    </a:cubicBezTo>
                    <a:cubicBezTo>
                      <a:pt x="513349" y="97016"/>
                      <a:pt x="515599" y="74559"/>
                      <a:pt x="529461" y="53363"/>
                    </a:cubicBezTo>
                    <a:cubicBezTo>
                      <a:pt x="529772" y="52595"/>
                      <a:pt x="530266" y="51918"/>
                      <a:pt x="530906" y="51369"/>
                    </a:cubicBezTo>
                    <a:cubicBezTo>
                      <a:pt x="533210" y="49431"/>
                      <a:pt x="536118" y="49925"/>
                      <a:pt x="540525" y="50656"/>
                    </a:cubicBezTo>
                    <a:cubicBezTo>
                      <a:pt x="542665" y="51022"/>
                      <a:pt x="546871" y="51717"/>
                      <a:pt x="548700" y="51369"/>
                    </a:cubicBezTo>
                    <a:cubicBezTo>
                      <a:pt x="554095" y="45590"/>
                      <a:pt x="556948" y="37726"/>
                      <a:pt x="559966" y="29424"/>
                    </a:cubicBezTo>
                    <a:cubicBezTo>
                      <a:pt x="562105" y="23553"/>
                      <a:pt x="564282" y="17555"/>
                      <a:pt x="567482" y="12178"/>
                    </a:cubicBezTo>
                    <a:cubicBezTo>
                      <a:pt x="552614" y="12800"/>
                      <a:pt x="537544" y="14483"/>
                      <a:pt x="522878" y="16110"/>
                    </a:cubicBezTo>
                    <a:cubicBezTo>
                      <a:pt x="516147" y="16860"/>
                      <a:pt x="509418" y="17610"/>
                      <a:pt x="502651" y="18268"/>
                    </a:cubicBezTo>
                    <a:lnTo>
                      <a:pt x="502212" y="13715"/>
                    </a:lnTo>
                    <a:lnTo>
                      <a:pt x="502651" y="18268"/>
                    </a:lnTo>
                    <a:cubicBezTo>
                      <a:pt x="480230" y="20463"/>
                      <a:pt x="453712" y="22054"/>
                      <a:pt x="426829" y="17262"/>
                    </a:cubicBezTo>
                    <a:cubicBezTo>
                      <a:pt x="406273" y="18725"/>
                      <a:pt x="385736" y="15982"/>
                      <a:pt x="365857" y="13312"/>
                    </a:cubicBezTo>
                    <a:cubicBezTo>
                      <a:pt x="337071" y="9453"/>
                      <a:pt x="309877" y="5814"/>
                      <a:pt x="283378" y="14208"/>
                    </a:cubicBezTo>
                    <a:cubicBezTo>
                      <a:pt x="279263" y="15580"/>
                      <a:pt x="273960" y="17665"/>
                      <a:pt x="268327" y="19859"/>
                    </a:cubicBezTo>
                    <a:cubicBezTo>
                      <a:pt x="242632" y="29917"/>
                      <a:pt x="221839" y="37233"/>
                      <a:pt x="210208" y="32094"/>
                    </a:cubicBezTo>
                    <a:cubicBezTo>
                      <a:pt x="207958" y="32642"/>
                      <a:pt x="205361" y="33008"/>
                      <a:pt x="202453" y="33429"/>
                    </a:cubicBezTo>
                    <a:cubicBezTo>
                      <a:pt x="196236" y="34307"/>
                      <a:pt x="188481" y="35404"/>
                      <a:pt x="184056" y="38732"/>
                    </a:cubicBezTo>
                    <a:cubicBezTo>
                      <a:pt x="183909" y="38842"/>
                      <a:pt x="183763" y="38934"/>
                      <a:pt x="183617" y="39025"/>
                    </a:cubicBezTo>
                    <a:cubicBezTo>
                      <a:pt x="167578" y="48407"/>
                      <a:pt x="151997" y="58849"/>
                      <a:pt x="136928" y="68963"/>
                    </a:cubicBezTo>
                    <a:cubicBezTo>
                      <a:pt x="98377" y="94858"/>
                      <a:pt x="58564" y="121577"/>
                      <a:pt x="9314" y="131178"/>
                    </a:cubicBezTo>
                    <a:close/>
                    <a:moveTo>
                      <a:pt x="538221" y="55320"/>
                    </a:moveTo>
                    <a:lnTo>
                      <a:pt x="538221" y="55320"/>
                    </a:lnTo>
                    <a:lnTo>
                      <a:pt x="538221" y="55320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8" name="Graphic 4">
              <a:extLst>
                <a:ext uri="{FF2B5EF4-FFF2-40B4-BE49-F238E27FC236}">
                  <a16:creationId xmlns:a16="http://schemas.microsoft.com/office/drawing/2014/main" id="{39F5A51C-707D-D1D1-D499-0DA3B3B352D2}"/>
                </a:ext>
              </a:extLst>
            </p:cNvPr>
            <p:cNvGrpSpPr/>
            <p:nvPr/>
          </p:nvGrpSpPr>
          <p:grpSpPr>
            <a:xfrm>
              <a:off x="3204680" y="3981124"/>
              <a:ext cx="208461" cy="173342"/>
              <a:chOff x="3204680" y="3981124"/>
              <a:chExt cx="208461" cy="173342"/>
            </a:xfrm>
          </p:grpSpPr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DDFBE177-F3D6-B8D7-8F19-4D815704906B}"/>
                  </a:ext>
                </a:extLst>
              </p:cNvPr>
              <p:cNvSpPr/>
              <p:nvPr/>
            </p:nvSpPr>
            <p:spPr>
              <a:xfrm>
                <a:off x="3209257" y="3985692"/>
                <a:ext cx="199284" cy="164183"/>
              </a:xfrm>
              <a:custGeom>
                <a:avLst/>
                <a:gdLst>
                  <a:gd name="connsiteX0" fmla="*/ 176699 w 199284"/>
                  <a:gd name="connsiteY0" fmla="*/ 2426 h 164183"/>
                  <a:gd name="connsiteX1" fmla="*/ 162489 w 199284"/>
                  <a:gd name="connsiteY1" fmla="*/ 122 h 164183"/>
                  <a:gd name="connsiteX2" fmla="*/ 83210 w 199284"/>
                  <a:gd name="connsiteY2" fmla="*/ 26493 h 164183"/>
                  <a:gd name="connsiteX3" fmla="*/ 40325 w 199284"/>
                  <a:gd name="connsiteY3" fmla="*/ 32401 h 164183"/>
                  <a:gd name="connsiteX4" fmla="*/ 0 w 199284"/>
                  <a:gd name="connsiteY4" fmla="*/ 149956 h 164183"/>
                  <a:gd name="connsiteX5" fmla="*/ 40544 w 199284"/>
                  <a:gd name="connsiteY5" fmla="*/ 149041 h 164183"/>
                  <a:gd name="connsiteX6" fmla="*/ 88368 w 199284"/>
                  <a:gd name="connsiteY6" fmla="*/ 146518 h 164183"/>
                  <a:gd name="connsiteX7" fmla="*/ 102248 w 199284"/>
                  <a:gd name="connsiteY7" fmla="*/ 163873 h 164183"/>
                  <a:gd name="connsiteX8" fmla="*/ 103455 w 199284"/>
                  <a:gd name="connsiteY8" fmla="*/ 164184 h 164183"/>
                  <a:gd name="connsiteX9" fmla="*/ 184928 w 199284"/>
                  <a:gd name="connsiteY9" fmla="*/ 145000 h 164183"/>
                  <a:gd name="connsiteX10" fmla="*/ 197584 w 199284"/>
                  <a:gd name="connsiteY10" fmla="*/ 141287 h 164183"/>
                  <a:gd name="connsiteX11" fmla="*/ 197346 w 199284"/>
                  <a:gd name="connsiteY11" fmla="*/ 141324 h 164183"/>
                  <a:gd name="connsiteX12" fmla="*/ 176699 w 199284"/>
                  <a:gd name="connsiteY12" fmla="*/ 2426 h 164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284" h="164183">
                    <a:moveTo>
                      <a:pt x="176699" y="2426"/>
                    </a:moveTo>
                    <a:cubicBezTo>
                      <a:pt x="172035" y="1110"/>
                      <a:pt x="167280" y="397"/>
                      <a:pt x="162489" y="122"/>
                    </a:cubicBezTo>
                    <a:cubicBezTo>
                      <a:pt x="123682" y="-2091"/>
                      <a:pt x="83210" y="26493"/>
                      <a:pt x="83210" y="26493"/>
                    </a:cubicBezTo>
                    <a:cubicBezTo>
                      <a:pt x="44934" y="26493"/>
                      <a:pt x="39831" y="30151"/>
                      <a:pt x="40325" y="32401"/>
                    </a:cubicBezTo>
                    <a:cubicBezTo>
                      <a:pt x="74944" y="68537"/>
                      <a:pt x="31400" y="121865"/>
                      <a:pt x="0" y="149956"/>
                    </a:cubicBezTo>
                    <a:cubicBezTo>
                      <a:pt x="13698" y="149681"/>
                      <a:pt x="27341" y="149791"/>
                      <a:pt x="40544" y="149041"/>
                    </a:cubicBezTo>
                    <a:cubicBezTo>
                      <a:pt x="53127" y="146518"/>
                      <a:pt x="73262" y="141470"/>
                      <a:pt x="88368" y="146518"/>
                    </a:cubicBezTo>
                    <a:cubicBezTo>
                      <a:pt x="92994" y="148840"/>
                      <a:pt x="97621" y="161806"/>
                      <a:pt x="102248" y="163873"/>
                    </a:cubicBezTo>
                    <a:cubicBezTo>
                      <a:pt x="102651" y="164056"/>
                      <a:pt x="103053" y="164184"/>
                      <a:pt x="103455" y="164184"/>
                    </a:cubicBezTo>
                    <a:cubicBezTo>
                      <a:pt x="129863" y="153998"/>
                      <a:pt x="157899" y="152022"/>
                      <a:pt x="184928" y="145000"/>
                    </a:cubicBezTo>
                    <a:cubicBezTo>
                      <a:pt x="189171" y="143903"/>
                      <a:pt x="193396" y="142677"/>
                      <a:pt x="197584" y="141287"/>
                    </a:cubicBezTo>
                    <a:cubicBezTo>
                      <a:pt x="197437" y="141305"/>
                      <a:pt x="197346" y="141324"/>
                      <a:pt x="197346" y="141324"/>
                    </a:cubicBezTo>
                    <a:cubicBezTo>
                      <a:pt x="207130" y="11186"/>
                      <a:pt x="176699" y="2426"/>
                      <a:pt x="176699" y="2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0" name="Freeform: Shape 709">
                <a:extLst>
                  <a:ext uri="{FF2B5EF4-FFF2-40B4-BE49-F238E27FC236}">
                    <a16:creationId xmlns:a16="http://schemas.microsoft.com/office/drawing/2014/main" id="{360314B6-59AD-E7C5-3DC2-F7E1371E0D2C}"/>
                  </a:ext>
                </a:extLst>
              </p:cNvPr>
              <p:cNvSpPr/>
              <p:nvPr/>
            </p:nvSpPr>
            <p:spPr>
              <a:xfrm>
                <a:off x="3204680" y="3981124"/>
                <a:ext cx="208461" cy="173342"/>
              </a:xfrm>
              <a:custGeom>
                <a:avLst/>
                <a:gdLst>
                  <a:gd name="connsiteX0" fmla="*/ 108032 w 208461"/>
                  <a:gd name="connsiteY0" fmla="*/ 173342 h 173342"/>
                  <a:gd name="connsiteX1" fmla="*/ 104978 w 208461"/>
                  <a:gd name="connsiteY1" fmla="*/ 172648 h 173342"/>
                  <a:gd name="connsiteX2" fmla="*/ 95889 w 208461"/>
                  <a:gd name="connsiteY2" fmla="*/ 162132 h 173342"/>
                  <a:gd name="connsiteX3" fmla="*/ 91042 w 208461"/>
                  <a:gd name="connsiteY3" fmla="*/ 155292 h 173342"/>
                  <a:gd name="connsiteX4" fmla="*/ 49821 w 208461"/>
                  <a:gd name="connsiteY4" fmla="*/ 157322 h 173342"/>
                  <a:gd name="connsiteX5" fmla="*/ 46017 w 208461"/>
                  <a:gd name="connsiteY5" fmla="*/ 158109 h 173342"/>
                  <a:gd name="connsiteX6" fmla="*/ 45377 w 208461"/>
                  <a:gd name="connsiteY6" fmla="*/ 158181 h 173342"/>
                  <a:gd name="connsiteX7" fmla="*/ 17287 w 208461"/>
                  <a:gd name="connsiteY7" fmla="*/ 158913 h 173342"/>
                  <a:gd name="connsiteX8" fmla="*/ 4668 w 208461"/>
                  <a:gd name="connsiteY8" fmla="*/ 159096 h 173342"/>
                  <a:gd name="connsiteX9" fmla="*/ 315 w 208461"/>
                  <a:gd name="connsiteY9" fmla="*/ 156207 h 173342"/>
                  <a:gd name="connsiteX10" fmla="*/ 1523 w 208461"/>
                  <a:gd name="connsiteY10" fmla="*/ 151123 h 173342"/>
                  <a:gd name="connsiteX11" fmla="*/ 53040 w 208461"/>
                  <a:gd name="connsiteY11" fmla="*/ 69741 h 173342"/>
                  <a:gd name="connsiteX12" fmla="*/ 41610 w 208461"/>
                  <a:gd name="connsiteY12" fmla="*/ 40133 h 173342"/>
                  <a:gd name="connsiteX13" fmla="*/ 40458 w 208461"/>
                  <a:gd name="connsiteY13" fmla="*/ 37956 h 173342"/>
                  <a:gd name="connsiteX14" fmla="*/ 41683 w 208461"/>
                  <a:gd name="connsiteY14" fmla="*/ 32909 h 173342"/>
                  <a:gd name="connsiteX15" fmla="*/ 86397 w 208461"/>
                  <a:gd name="connsiteY15" fmla="*/ 26490 h 173342"/>
                  <a:gd name="connsiteX16" fmla="*/ 167358 w 208461"/>
                  <a:gd name="connsiteY16" fmla="*/ 137 h 173342"/>
                  <a:gd name="connsiteX17" fmla="*/ 182555 w 208461"/>
                  <a:gd name="connsiteY17" fmla="*/ 2606 h 173342"/>
                  <a:gd name="connsiteX18" fmla="*/ 182574 w 208461"/>
                  <a:gd name="connsiteY18" fmla="*/ 2606 h 173342"/>
                  <a:gd name="connsiteX19" fmla="*/ 206641 w 208461"/>
                  <a:gd name="connsiteY19" fmla="*/ 144722 h 173342"/>
                  <a:gd name="connsiteX20" fmla="*/ 206696 w 208461"/>
                  <a:gd name="connsiteY20" fmla="*/ 144923 h 173342"/>
                  <a:gd name="connsiteX21" fmla="*/ 203678 w 208461"/>
                  <a:gd name="connsiteY21" fmla="*/ 150190 h 173342"/>
                  <a:gd name="connsiteX22" fmla="*/ 190712 w 208461"/>
                  <a:gd name="connsiteY22" fmla="*/ 153994 h 173342"/>
                  <a:gd name="connsiteX23" fmla="*/ 159293 w 208461"/>
                  <a:gd name="connsiteY23" fmla="*/ 160614 h 173342"/>
                  <a:gd name="connsiteX24" fmla="*/ 109751 w 208461"/>
                  <a:gd name="connsiteY24" fmla="*/ 173013 h 173342"/>
                  <a:gd name="connsiteX25" fmla="*/ 108032 w 208461"/>
                  <a:gd name="connsiteY25" fmla="*/ 173342 h 173342"/>
                  <a:gd name="connsiteX26" fmla="*/ 77765 w 208461"/>
                  <a:gd name="connsiteY26" fmla="*/ 144338 h 173342"/>
                  <a:gd name="connsiteX27" fmla="*/ 94371 w 208461"/>
                  <a:gd name="connsiteY27" fmla="*/ 146751 h 173342"/>
                  <a:gd name="connsiteX28" fmla="*/ 94974 w 208461"/>
                  <a:gd name="connsiteY28" fmla="*/ 147008 h 173342"/>
                  <a:gd name="connsiteX29" fmla="*/ 103698 w 208461"/>
                  <a:gd name="connsiteY29" fmla="*/ 157359 h 173342"/>
                  <a:gd name="connsiteX30" fmla="*/ 108142 w 208461"/>
                  <a:gd name="connsiteY30" fmla="*/ 163833 h 173342"/>
                  <a:gd name="connsiteX31" fmla="*/ 157556 w 208461"/>
                  <a:gd name="connsiteY31" fmla="*/ 151635 h 173342"/>
                  <a:gd name="connsiteX32" fmla="*/ 188371 w 208461"/>
                  <a:gd name="connsiteY32" fmla="*/ 145161 h 173342"/>
                  <a:gd name="connsiteX33" fmla="*/ 197588 w 208461"/>
                  <a:gd name="connsiteY33" fmla="*/ 142546 h 173342"/>
                  <a:gd name="connsiteX34" fmla="*/ 179831 w 208461"/>
                  <a:gd name="connsiteY34" fmla="*/ 11347 h 173342"/>
                  <a:gd name="connsiteX35" fmla="*/ 166809 w 208461"/>
                  <a:gd name="connsiteY35" fmla="*/ 9262 h 173342"/>
                  <a:gd name="connsiteX36" fmla="*/ 90420 w 208461"/>
                  <a:gd name="connsiteY36" fmla="*/ 34811 h 173342"/>
                  <a:gd name="connsiteX37" fmla="*/ 87787 w 208461"/>
                  <a:gd name="connsiteY37" fmla="*/ 35652 h 173342"/>
                  <a:gd name="connsiteX38" fmla="*/ 51705 w 208461"/>
                  <a:gd name="connsiteY38" fmla="*/ 37847 h 173342"/>
                  <a:gd name="connsiteX39" fmla="*/ 62165 w 208461"/>
                  <a:gd name="connsiteY39" fmla="*/ 70107 h 173342"/>
                  <a:gd name="connsiteX40" fmla="*/ 16299 w 208461"/>
                  <a:gd name="connsiteY40" fmla="*/ 149806 h 173342"/>
                  <a:gd name="connsiteX41" fmla="*/ 17159 w 208461"/>
                  <a:gd name="connsiteY41" fmla="*/ 149806 h 173342"/>
                  <a:gd name="connsiteX42" fmla="*/ 44518 w 208461"/>
                  <a:gd name="connsiteY42" fmla="*/ 149111 h 173342"/>
                  <a:gd name="connsiteX43" fmla="*/ 47956 w 208461"/>
                  <a:gd name="connsiteY43" fmla="*/ 148398 h 173342"/>
                  <a:gd name="connsiteX44" fmla="*/ 77765 w 208461"/>
                  <a:gd name="connsiteY44" fmla="*/ 144338 h 17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08461" h="173342">
                    <a:moveTo>
                      <a:pt x="108032" y="173342"/>
                    </a:moveTo>
                    <a:cubicBezTo>
                      <a:pt x="107044" y="173342"/>
                      <a:pt x="106038" y="173123"/>
                      <a:pt x="104978" y="172648"/>
                    </a:cubicBezTo>
                    <a:cubicBezTo>
                      <a:pt x="101320" y="171001"/>
                      <a:pt x="98687" y="166686"/>
                      <a:pt x="95889" y="162132"/>
                    </a:cubicBezTo>
                    <a:cubicBezTo>
                      <a:pt x="94517" y="159883"/>
                      <a:pt x="92268" y="156207"/>
                      <a:pt x="91042" y="155292"/>
                    </a:cubicBezTo>
                    <a:cubicBezTo>
                      <a:pt x="78588" y="151342"/>
                      <a:pt x="61983" y="154798"/>
                      <a:pt x="49821" y="157322"/>
                    </a:cubicBezTo>
                    <a:lnTo>
                      <a:pt x="46017" y="158109"/>
                    </a:lnTo>
                    <a:cubicBezTo>
                      <a:pt x="45798" y="158145"/>
                      <a:pt x="45597" y="158181"/>
                      <a:pt x="45377" y="158181"/>
                    </a:cubicBezTo>
                    <a:cubicBezTo>
                      <a:pt x="36142" y="158694"/>
                      <a:pt x="26559" y="158803"/>
                      <a:pt x="17287" y="158913"/>
                    </a:cubicBezTo>
                    <a:cubicBezTo>
                      <a:pt x="13099" y="158950"/>
                      <a:pt x="8893" y="159005"/>
                      <a:pt x="4668" y="159096"/>
                    </a:cubicBezTo>
                    <a:cubicBezTo>
                      <a:pt x="2565" y="159041"/>
                      <a:pt x="1029" y="157981"/>
                      <a:pt x="315" y="156207"/>
                    </a:cubicBezTo>
                    <a:cubicBezTo>
                      <a:pt x="-379" y="154433"/>
                      <a:pt x="96" y="152403"/>
                      <a:pt x="1523" y="151123"/>
                    </a:cubicBezTo>
                    <a:cubicBezTo>
                      <a:pt x="13282" y="140607"/>
                      <a:pt x="51723" y="103665"/>
                      <a:pt x="53040" y="69741"/>
                    </a:cubicBezTo>
                    <a:cubicBezTo>
                      <a:pt x="53479" y="58311"/>
                      <a:pt x="49748" y="48618"/>
                      <a:pt x="41610" y="40133"/>
                    </a:cubicBezTo>
                    <a:cubicBezTo>
                      <a:pt x="41025" y="39529"/>
                      <a:pt x="40622" y="38779"/>
                      <a:pt x="40458" y="37956"/>
                    </a:cubicBezTo>
                    <a:cubicBezTo>
                      <a:pt x="40055" y="36182"/>
                      <a:pt x="40494" y="34390"/>
                      <a:pt x="41683" y="32909"/>
                    </a:cubicBezTo>
                    <a:cubicBezTo>
                      <a:pt x="43457" y="30696"/>
                      <a:pt x="46749" y="26581"/>
                      <a:pt x="86397" y="26490"/>
                    </a:cubicBezTo>
                    <a:cubicBezTo>
                      <a:pt x="93657" y="21607"/>
                      <a:pt x="130764" y="-2003"/>
                      <a:pt x="167358" y="137"/>
                    </a:cubicBezTo>
                    <a:cubicBezTo>
                      <a:pt x="172735" y="447"/>
                      <a:pt x="177837" y="1271"/>
                      <a:pt x="182555" y="2606"/>
                    </a:cubicBezTo>
                    <a:cubicBezTo>
                      <a:pt x="182555" y="2606"/>
                      <a:pt x="182574" y="2606"/>
                      <a:pt x="182574" y="2606"/>
                    </a:cubicBezTo>
                    <a:cubicBezTo>
                      <a:pt x="186048" y="3593"/>
                      <a:pt x="216059" y="16047"/>
                      <a:pt x="206641" y="144722"/>
                    </a:cubicBezTo>
                    <a:cubicBezTo>
                      <a:pt x="206659" y="144795"/>
                      <a:pt x="206677" y="144868"/>
                      <a:pt x="206696" y="144923"/>
                    </a:cubicBezTo>
                    <a:cubicBezTo>
                      <a:pt x="207171" y="147190"/>
                      <a:pt x="205873" y="149458"/>
                      <a:pt x="203678" y="150190"/>
                    </a:cubicBezTo>
                    <a:cubicBezTo>
                      <a:pt x="199673" y="151525"/>
                      <a:pt x="195430" y="152768"/>
                      <a:pt x="190712" y="153994"/>
                    </a:cubicBezTo>
                    <a:cubicBezTo>
                      <a:pt x="180288" y="156700"/>
                      <a:pt x="169608" y="158694"/>
                      <a:pt x="159293" y="160614"/>
                    </a:cubicBezTo>
                    <a:cubicBezTo>
                      <a:pt x="142779" y="163686"/>
                      <a:pt x="125716" y="166868"/>
                      <a:pt x="109751" y="173013"/>
                    </a:cubicBezTo>
                    <a:cubicBezTo>
                      <a:pt x="109147" y="173232"/>
                      <a:pt x="108599" y="173342"/>
                      <a:pt x="108032" y="173342"/>
                    </a:cubicBezTo>
                    <a:close/>
                    <a:moveTo>
                      <a:pt x="77765" y="144338"/>
                    </a:moveTo>
                    <a:cubicBezTo>
                      <a:pt x="83489" y="144338"/>
                      <a:pt x="89140" y="144996"/>
                      <a:pt x="94371" y="146751"/>
                    </a:cubicBezTo>
                    <a:cubicBezTo>
                      <a:pt x="94572" y="146825"/>
                      <a:pt x="94773" y="146898"/>
                      <a:pt x="94974" y="147008"/>
                    </a:cubicBezTo>
                    <a:cubicBezTo>
                      <a:pt x="98431" y="148745"/>
                      <a:pt x="100991" y="152915"/>
                      <a:pt x="103698" y="157359"/>
                    </a:cubicBezTo>
                    <a:cubicBezTo>
                      <a:pt x="104923" y="159389"/>
                      <a:pt x="106880" y="162571"/>
                      <a:pt x="108142" y="163833"/>
                    </a:cubicBezTo>
                    <a:cubicBezTo>
                      <a:pt x="124363" y="157797"/>
                      <a:pt x="141224" y="154670"/>
                      <a:pt x="157556" y="151635"/>
                    </a:cubicBezTo>
                    <a:cubicBezTo>
                      <a:pt x="167724" y="149733"/>
                      <a:pt x="178239" y="147794"/>
                      <a:pt x="188371" y="145161"/>
                    </a:cubicBezTo>
                    <a:cubicBezTo>
                      <a:pt x="191663" y="144301"/>
                      <a:pt x="194717" y="143442"/>
                      <a:pt x="197588" y="142546"/>
                    </a:cubicBezTo>
                    <a:cubicBezTo>
                      <a:pt x="205909" y="26124"/>
                      <a:pt x="181166" y="12006"/>
                      <a:pt x="179831" y="11347"/>
                    </a:cubicBezTo>
                    <a:cubicBezTo>
                      <a:pt x="175825" y="10232"/>
                      <a:pt x="171436" y="9519"/>
                      <a:pt x="166809" y="9262"/>
                    </a:cubicBezTo>
                    <a:cubicBezTo>
                      <a:pt x="129977" y="7196"/>
                      <a:pt x="90804" y="34537"/>
                      <a:pt x="90420" y="34811"/>
                    </a:cubicBezTo>
                    <a:cubicBezTo>
                      <a:pt x="89652" y="35359"/>
                      <a:pt x="88720" y="35652"/>
                      <a:pt x="87787" y="35652"/>
                    </a:cubicBezTo>
                    <a:cubicBezTo>
                      <a:pt x="65823" y="35652"/>
                      <a:pt x="56021" y="36877"/>
                      <a:pt x="51705" y="37847"/>
                    </a:cubicBezTo>
                    <a:cubicBezTo>
                      <a:pt x="59111" y="47210"/>
                      <a:pt x="62623" y="58036"/>
                      <a:pt x="62165" y="70107"/>
                    </a:cubicBezTo>
                    <a:cubicBezTo>
                      <a:pt x="60977" y="100977"/>
                      <a:pt x="34185" y="132249"/>
                      <a:pt x="16299" y="149806"/>
                    </a:cubicBezTo>
                    <a:cubicBezTo>
                      <a:pt x="16592" y="149806"/>
                      <a:pt x="16866" y="149806"/>
                      <a:pt x="17159" y="149806"/>
                    </a:cubicBezTo>
                    <a:cubicBezTo>
                      <a:pt x="26632" y="149696"/>
                      <a:pt x="35593" y="149605"/>
                      <a:pt x="44518" y="149111"/>
                    </a:cubicBezTo>
                    <a:lnTo>
                      <a:pt x="47956" y="148398"/>
                    </a:lnTo>
                    <a:cubicBezTo>
                      <a:pt x="56588" y="146569"/>
                      <a:pt x="67286" y="144338"/>
                      <a:pt x="77765" y="144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11" name="Graphic 4">
              <a:extLst>
                <a:ext uri="{FF2B5EF4-FFF2-40B4-BE49-F238E27FC236}">
                  <a16:creationId xmlns:a16="http://schemas.microsoft.com/office/drawing/2014/main" id="{1DCC1B52-3C12-02A4-F7C6-71F4A49E325E}"/>
                </a:ext>
              </a:extLst>
            </p:cNvPr>
            <p:cNvGrpSpPr/>
            <p:nvPr/>
          </p:nvGrpSpPr>
          <p:grpSpPr>
            <a:xfrm>
              <a:off x="2894613" y="4013525"/>
              <a:ext cx="372433" cy="170403"/>
              <a:chOff x="2894613" y="4013525"/>
              <a:chExt cx="372433" cy="170403"/>
            </a:xfrm>
          </p:grpSpPr>
          <p:grpSp>
            <p:nvGrpSpPr>
              <p:cNvPr id="712" name="Graphic 4">
                <a:extLst>
                  <a:ext uri="{FF2B5EF4-FFF2-40B4-BE49-F238E27FC236}">
                    <a16:creationId xmlns:a16="http://schemas.microsoft.com/office/drawing/2014/main" id="{542005A9-C767-039C-B3B9-DC194AE17A43}"/>
                  </a:ext>
                </a:extLst>
              </p:cNvPr>
              <p:cNvGrpSpPr/>
              <p:nvPr/>
            </p:nvGrpSpPr>
            <p:grpSpPr>
              <a:xfrm>
                <a:off x="2894613" y="4014166"/>
                <a:ext cx="372433" cy="169762"/>
                <a:chOff x="2894613" y="4014166"/>
                <a:chExt cx="372433" cy="169762"/>
              </a:xfrm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id="{972AA906-F5D8-39A0-2305-1E2066F7FDFB}"/>
                    </a:ext>
                  </a:extLst>
                </p:cNvPr>
                <p:cNvSpPr/>
                <p:nvPr/>
              </p:nvSpPr>
              <p:spPr>
                <a:xfrm>
                  <a:off x="2899166" y="4018720"/>
                  <a:ext cx="363094" cy="160627"/>
                </a:xfrm>
                <a:custGeom>
                  <a:avLst/>
                  <a:gdLst>
                    <a:gd name="connsiteX0" fmla="*/ 351916 w 363094"/>
                    <a:gd name="connsiteY0" fmla="*/ 1091 h 160627"/>
                    <a:gd name="connsiteX1" fmla="*/ 316968 w 363094"/>
                    <a:gd name="connsiteY1" fmla="*/ 3725 h 160627"/>
                    <a:gd name="connsiteX2" fmla="*/ 211117 w 363094"/>
                    <a:gd name="connsiteY2" fmla="*/ 25213 h 160627"/>
                    <a:gd name="connsiteX3" fmla="*/ 178052 w 363094"/>
                    <a:gd name="connsiteY3" fmla="*/ 28468 h 160627"/>
                    <a:gd name="connsiteX4" fmla="*/ 46122 w 363094"/>
                    <a:gd name="connsiteY4" fmla="*/ 56266 h 160627"/>
                    <a:gd name="connsiteX5" fmla="*/ 49359 w 363094"/>
                    <a:gd name="connsiteY5" fmla="*/ 48768 h 160627"/>
                    <a:gd name="connsiteX6" fmla="*/ 3310 w 363094"/>
                    <a:gd name="connsiteY6" fmla="*/ 156429 h 160627"/>
                    <a:gd name="connsiteX7" fmla="*/ 0 w 363094"/>
                    <a:gd name="connsiteY7" fmla="*/ 158642 h 160627"/>
                    <a:gd name="connsiteX8" fmla="*/ 71268 w 363094"/>
                    <a:gd name="connsiteY8" fmla="*/ 141269 h 160627"/>
                    <a:gd name="connsiteX9" fmla="*/ 216329 w 363094"/>
                    <a:gd name="connsiteY9" fmla="*/ 144085 h 160627"/>
                    <a:gd name="connsiteX10" fmla="*/ 214719 w 363094"/>
                    <a:gd name="connsiteY10" fmla="*/ 143793 h 160627"/>
                    <a:gd name="connsiteX11" fmla="*/ 278215 w 363094"/>
                    <a:gd name="connsiteY11" fmla="*/ 118847 h 160627"/>
                    <a:gd name="connsiteX12" fmla="*/ 310073 w 363094"/>
                    <a:gd name="connsiteY12" fmla="*/ 116927 h 160627"/>
                    <a:gd name="connsiteX13" fmla="*/ 351916 w 363094"/>
                    <a:gd name="connsiteY13" fmla="*/ 1091 h 160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3094" h="160627">
                      <a:moveTo>
                        <a:pt x="351916" y="1091"/>
                      </a:moveTo>
                      <a:cubicBezTo>
                        <a:pt x="345223" y="-2439"/>
                        <a:pt x="325069" y="3725"/>
                        <a:pt x="316968" y="3725"/>
                      </a:cubicBezTo>
                      <a:cubicBezTo>
                        <a:pt x="302063" y="3725"/>
                        <a:pt x="254075" y="20988"/>
                        <a:pt x="211117" y="25213"/>
                      </a:cubicBezTo>
                      <a:cubicBezTo>
                        <a:pt x="201753" y="26146"/>
                        <a:pt x="190817" y="27207"/>
                        <a:pt x="178052" y="28468"/>
                      </a:cubicBezTo>
                      <a:cubicBezTo>
                        <a:pt x="108612" y="35290"/>
                        <a:pt x="62929" y="50067"/>
                        <a:pt x="46122" y="56266"/>
                      </a:cubicBezTo>
                      <a:cubicBezTo>
                        <a:pt x="47110" y="54456"/>
                        <a:pt x="48171" y="52005"/>
                        <a:pt x="49359" y="48768"/>
                      </a:cubicBezTo>
                      <a:cubicBezTo>
                        <a:pt x="29060" y="82418"/>
                        <a:pt x="18416" y="122780"/>
                        <a:pt x="3310" y="156429"/>
                      </a:cubicBezTo>
                      <a:cubicBezTo>
                        <a:pt x="2816" y="157417"/>
                        <a:pt x="1628" y="158112"/>
                        <a:pt x="0" y="158642"/>
                      </a:cubicBezTo>
                      <a:cubicBezTo>
                        <a:pt x="13003" y="166780"/>
                        <a:pt x="52066" y="147688"/>
                        <a:pt x="71268" y="141269"/>
                      </a:cubicBezTo>
                      <a:cubicBezTo>
                        <a:pt x="117994" y="126474"/>
                        <a:pt x="167134" y="147816"/>
                        <a:pt x="216329" y="144085"/>
                      </a:cubicBezTo>
                      <a:cubicBezTo>
                        <a:pt x="215798" y="143993"/>
                        <a:pt x="215250" y="143902"/>
                        <a:pt x="214719" y="143793"/>
                      </a:cubicBezTo>
                      <a:cubicBezTo>
                        <a:pt x="234105" y="127991"/>
                        <a:pt x="255849" y="121572"/>
                        <a:pt x="278215" y="118847"/>
                      </a:cubicBezTo>
                      <a:cubicBezTo>
                        <a:pt x="288749" y="117567"/>
                        <a:pt x="299429" y="117129"/>
                        <a:pt x="310073" y="116927"/>
                      </a:cubicBezTo>
                      <a:cubicBezTo>
                        <a:pt x="340980" y="89276"/>
                        <a:pt x="383609" y="37192"/>
                        <a:pt x="351916" y="10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C0B4B49D-9E6C-C54A-398B-097EA05A5FD9}"/>
                    </a:ext>
                  </a:extLst>
                </p:cNvPr>
                <p:cNvSpPr/>
                <p:nvPr/>
              </p:nvSpPr>
              <p:spPr>
                <a:xfrm>
                  <a:off x="2894613" y="4014166"/>
                  <a:ext cx="372433" cy="169762"/>
                </a:xfrm>
                <a:custGeom>
                  <a:avLst/>
                  <a:gdLst>
                    <a:gd name="connsiteX0" fmla="*/ 13294 w 372433"/>
                    <a:gd name="connsiteY0" fmla="*/ 169762 h 169762"/>
                    <a:gd name="connsiteX1" fmla="*/ 2138 w 372433"/>
                    <a:gd name="connsiteY1" fmla="*/ 167056 h 169762"/>
                    <a:gd name="connsiteX2" fmla="*/ 35 w 372433"/>
                    <a:gd name="connsiteY2" fmla="*/ 162630 h 169762"/>
                    <a:gd name="connsiteX3" fmla="*/ 3144 w 372433"/>
                    <a:gd name="connsiteY3" fmla="*/ 158826 h 169762"/>
                    <a:gd name="connsiteX4" fmla="*/ 3985 w 372433"/>
                    <a:gd name="connsiteY4" fmla="*/ 158497 h 169762"/>
                    <a:gd name="connsiteX5" fmla="*/ 19000 w 372433"/>
                    <a:gd name="connsiteY5" fmla="*/ 120604 h 169762"/>
                    <a:gd name="connsiteX6" fmla="*/ 50035 w 372433"/>
                    <a:gd name="connsiteY6" fmla="*/ 50927 h 169762"/>
                    <a:gd name="connsiteX7" fmla="*/ 55923 w 372433"/>
                    <a:gd name="connsiteY7" fmla="*/ 49171 h 169762"/>
                    <a:gd name="connsiteX8" fmla="*/ 58520 w 372433"/>
                    <a:gd name="connsiteY8" fmla="*/ 53231 h 169762"/>
                    <a:gd name="connsiteX9" fmla="*/ 182202 w 372433"/>
                    <a:gd name="connsiteY9" fmla="*/ 28451 h 169762"/>
                    <a:gd name="connsiteX10" fmla="*/ 215267 w 372433"/>
                    <a:gd name="connsiteY10" fmla="*/ 25196 h 169762"/>
                    <a:gd name="connsiteX11" fmla="*/ 285986 w 372433"/>
                    <a:gd name="connsiteY11" fmla="*/ 10986 h 169762"/>
                    <a:gd name="connsiteX12" fmla="*/ 321575 w 372433"/>
                    <a:gd name="connsiteY12" fmla="*/ 3707 h 169762"/>
                    <a:gd name="connsiteX13" fmla="*/ 321575 w 372433"/>
                    <a:gd name="connsiteY13" fmla="*/ 3707 h 169762"/>
                    <a:gd name="connsiteX14" fmla="*/ 332840 w 372433"/>
                    <a:gd name="connsiteY14" fmla="*/ 2153 h 169762"/>
                    <a:gd name="connsiteX15" fmla="*/ 358645 w 372433"/>
                    <a:gd name="connsiteY15" fmla="*/ 1604 h 169762"/>
                    <a:gd name="connsiteX16" fmla="*/ 359943 w 372433"/>
                    <a:gd name="connsiteY16" fmla="*/ 2628 h 169762"/>
                    <a:gd name="connsiteX17" fmla="*/ 317716 w 372433"/>
                    <a:gd name="connsiteY17" fmla="*/ 124884 h 169762"/>
                    <a:gd name="connsiteX18" fmla="*/ 314753 w 372433"/>
                    <a:gd name="connsiteY18" fmla="*/ 126054 h 169762"/>
                    <a:gd name="connsiteX19" fmla="*/ 283353 w 372433"/>
                    <a:gd name="connsiteY19" fmla="*/ 127937 h 169762"/>
                    <a:gd name="connsiteX20" fmla="*/ 225435 w 372433"/>
                    <a:gd name="connsiteY20" fmla="*/ 149334 h 169762"/>
                    <a:gd name="connsiteX21" fmla="*/ 221265 w 372433"/>
                    <a:gd name="connsiteY21" fmla="*/ 153175 h 169762"/>
                    <a:gd name="connsiteX22" fmla="*/ 159708 w 372433"/>
                    <a:gd name="connsiteY22" fmla="*/ 149280 h 169762"/>
                    <a:gd name="connsiteX23" fmla="*/ 77229 w 372433"/>
                    <a:gd name="connsiteY23" fmla="*/ 150176 h 169762"/>
                    <a:gd name="connsiteX24" fmla="*/ 62178 w 372433"/>
                    <a:gd name="connsiteY24" fmla="*/ 155827 h 169762"/>
                    <a:gd name="connsiteX25" fmla="*/ 13294 w 372433"/>
                    <a:gd name="connsiteY25" fmla="*/ 169762 h 169762"/>
                    <a:gd name="connsiteX26" fmla="*/ 13020 w 372433"/>
                    <a:gd name="connsiteY26" fmla="*/ 160637 h 169762"/>
                    <a:gd name="connsiteX27" fmla="*/ 13184 w 372433"/>
                    <a:gd name="connsiteY27" fmla="*/ 160637 h 169762"/>
                    <a:gd name="connsiteX28" fmla="*/ 58831 w 372433"/>
                    <a:gd name="connsiteY28" fmla="*/ 147305 h 169762"/>
                    <a:gd name="connsiteX29" fmla="*/ 74376 w 372433"/>
                    <a:gd name="connsiteY29" fmla="*/ 141471 h 169762"/>
                    <a:gd name="connsiteX30" fmla="*/ 160896 w 372433"/>
                    <a:gd name="connsiteY30" fmla="*/ 140209 h 169762"/>
                    <a:gd name="connsiteX31" fmla="*/ 217004 w 372433"/>
                    <a:gd name="connsiteY31" fmla="*/ 144269 h 169762"/>
                    <a:gd name="connsiteX32" fmla="*/ 282219 w 372433"/>
                    <a:gd name="connsiteY32" fmla="*/ 118848 h 169762"/>
                    <a:gd name="connsiteX33" fmla="*/ 312815 w 372433"/>
                    <a:gd name="connsiteY33" fmla="*/ 116928 h 169762"/>
                    <a:gd name="connsiteX34" fmla="*/ 353688 w 372433"/>
                    <a:gd name="connsiteY34" fmla="*/ 9431 h 169762"/>
                    <a:gd name="connsiteX35" fmla="*/ 334376 w 372433"/>
                    <a:gd name="connsiteY35" fmla="*/ 11151 h 169762"/>
                    <a:gd name="connsiteX36" fmla="*/ 321520 w 372433"/>
                    <a:gd name="connsiteY36" fmla="*/ 12851 h 169762"/>
                    <a:gd name="connsiteX37" fmla="*/ 321520 w 372433"/>
                    <a:gd name="connsiteY37" fmla="*/ 12851 h 169762"/>
                    <a:gd name="connsiteX38" fmla="*/ 288199 w 372433"/>
                    <a:gd name="connsiteY38" fmla="*/ 19856 h 169762"/>
                    <a:gd name="connsiteX39" fmla="*/ 216126 w 372433"/>
                    <a:gd name="connsiteY39" fmla="*/ 34303 h 169762"/>
                    <a:gd name="connsiteX40" fmla="*/ 183061 w 372433"/>
                    <a:gd name="connsiteY40" fmla="*/ 37558 h 169762"/>
                    <a:gd name="connsiteX41" fmla="*/ 52540 w 372433"/>
                    <a:gd name="connsiteY41" fmla="*/ 64990 h 169762"/>
                    <a:gd name="connsiteX42" fmla="*/ 27559 w 372433"/>
                    <a:gd name="connsiteY42" fmla="*/ 123823 h 169762"/>
                    <a:gd name="connsiteX43" fmla="*/ 13020 w 372433"/>
                    <a:gd name="connsiteY43" fmla="*/ 160637 h 169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72433" h="169762">
                      <a:moveTo>
                        <a:pt x="13294" y="169762"/>
                      </a:moveTo>
                      <a:cubicBezTo>
                        <a:pt x="8887" y="169762"/>
                        <a:pt x="5138" y="168939"/>
                        <a:pt x="2138" y="167056"/>
                      </a:cubicBezTo>
                      <a:cubicBezTo>
                        <a:pt x="639" y="166105"/>
                        <a:pt x="-184" y="164386"/>
                        <a:pt x="35" y="162630"/>
                      </a:cubicBezTo>
                      <a:cubicBezTo>
                        <a:pt x="255" y="160874"/>
                        <a:pt x="1462" y="159393"/>
                        <a:pt x="3144" y="158826"/>
                      </a:cubicBezTo>
                      <a:cubicBezTo>
                        <a:pt x="3546" y="158698"/>
                        <a:pt x="3821" y="158570"/>
                        <a:pt x="3985" y="158497"/>
                      </a:cubicBezTo>
                      <a:cubicBezTo>
                        <a:pt x="9271" y="146683"/>
                        <a:pt x="13989" y="134009"/>
                        <a:pt x="19000" y="120604"/>
                      </a:cubicBezTo>
                      <a:cubicBezTo>
                        <a:pt x="27796" y="97049"/>
                        <a:pt x="36885" y="72708"/>
                        <a:pt x="50035" y="50927"/>
                      </a:cubicBezTo>
                      <a:cubicBezTo>
                        <a:pt x="51260" y="48915"/>
                        <a:pt x="53802" y="48147"/>
                        <a:pt x="55923" y="49171"/>
                      </a:cubicBezTo>
                      <a:cubicBezTo>
                        <a:pt x="57533" y="49939"/>
                        <a:pt x="58502" y="51530"/>
                        <a:pt x="58520" y="53231"/>
                      </a:cubicBezTo>
                      <a:cubicBezTo>
                        <a:pt x="80118" y="46062"/>
                        <a:pt x="122565" y="34303"/>
                        <a:pt x="182202" y="28451"/>
                      </a:cubicBezTo>
                      <a:lnTo>
                        <a:pt x="215267" y="25196"/>
                      </a:lnTo>
                      <a:cubicBezTo>
                        <a:pt x="239443" y="22818"/>
                        <a:pt x="265248" y="16253"/>
                        <a:pt x="285986" y="10986"/>
                      </a:cubicBezTo>
                      <a:cubicBezTo>
                        <a:pt x="301970" y="6926"/>
                        <a:pt x="314589" y="3707"/>
                        <a:pt x="321575" y="3707"/>
                      </a:cubicBezTo>
                      <a:cubicBezTo>
                        <a:pt x="321575" y="3707"/>
                        <a:pt x="321575" y="3707"/>
                        <a:pt x="321575" y="3707"/>
                      </a:cubicBezTo>
                      <a:cubicBezTo>
                        <a:pt x="324044" y="3707"/>
                        <a:pt x="328323" y="2958"/>
                        <a:pt x="332840" y="2153"/>
                      </a:cubicBezTo>
                      <a:cubicBezTo>
                        <a:pt x="342716" y="415"/>
                        <a:pt x="352957" y="-1395"/>
                        <a:pt x="358645" y="1604"/>
                      </a:cubicBezTo>
                      <a:cubicBezTo>
                        <a:pt x="359138" y="1860"/>
                        <a:pt x="359577" y="2207"/>
                        <a:pt x="359943" y="2628"/>
                      </a:cubicBezTo>
                      <a:cubicBezTo>
                        <a:pt x="398476" y="46519"/>
                        <a:pt x="337357" y="107309"/>
                        <a:pt x="317716" y="124884"/>
                      </a:cubicBezTo>
                      <a:cubicBezTo>
                        <a:pt x="316893" y="125615"/>
                        <a:pt x="315851" y="126035"/>
                        <a:pt x="314753" y="126054"/>
                      </a:cubicBezTo>
                      <a:cubicBezTo>
                        <a:pt x="305445" y="126237"/>
                        <a:pt x="294417" y="126603"/>
                        <a:pt x="283353" y="127937"/>
                      </a:cubicBezTo>
                      <a:cubicBezTo>
                        <a:pt x="259560" y="130809"/>
                        <a:pt x="241034" y="137649"/>
                        <a:pt x="225435" y="149334"/>
                      </a:cubicBezTo>
                      <a:cubicBezTo>
                        <a:pt x="225106" y="151401"/>
                        <a:pt x="223405" y="153010"/>
                        <a:pt x="221265" y="153175"/>
                      </a:cubicBezTo>
                      <a:cubicBezTo>
                        <a:pt x="200526" y="154748"/>
                        <a:pt x="179788" y="151968"/>
                        <a:pt x="159708" y="149280"/>
                      </a:cubicBezTo>
                      <a:cubicBezTo>
                        <a:pt x="130922" y="145421"/>
                        <a:pt x="103728" y="141782"/>
                        <a:pt x="77229" y="150176"/>
                      </a:cubicBezTo>
                      <a:cubicBezTo>
                        <a:pt x="73114" y="151548"/>
                        <a:pt x="67810" y="153632"/>
                        <a:pt x="62178" y="155827"/>
                      </a:cubicBezTo>
                      <a:cubicBezTo>
                        <a:pt x="42280" y="163617"/>
                        <a:pt x="25327" y="169762"/>
                        <a:pt x="13294" y="169762"/>
                      </a:cubicBezTo>
                      <a:close/>
                      <a:moveTo>
                        <a:pt x="13020" y="160637"/>
                      </a:moveTo>
                      <a:cubicBezTo>
                        <a:pt x="13074" y="160637"/>
                        <a:pt x="13129" y="160637"/>
                        <a:pt x="13184" y="160637"/>
                      </a:cubicBezTo>
                      <a:cubicBezTo>
                        <a:pt x="24760" y="160637"/>
                        <a:pt x="45463" y="152535"/>
                        <a:pt x="58831" y="147305"/>
                      </a:cubicBezTo>
                      <a:cubicBezTo>
                        <a:pt x="64574" y="145055"/>
                        <a:pt x="69987" y="142934"/>
                        <a:pt x="74376" y="141471"/>
                      </a:cubicBezTo>
                      <a:cubicBezTo>
                        <a:pt x="102905" y="132436"/>
                        <a:pt x="132385" y="136387"/>
                        <a:pt x="160896" y="140209"/>
                      </a:cubicBezTo>
                      <a:cubicBezTo>
                        <a:pt x="179331" y="142678"/>
                        <a:pt x="198350" y="145256"/>
                        <a:pt x="217004" y="144269"/>
                      </a:cubicBezTo>
                      <a:cubicBezTo>
                        <a:pt x="234542" y="130187"/>
                        <a:pt x="255281" y="122104"/>
                        <a:pt x="282219" y="118848"/>
                      </a:cubicBezTo>
                      <a:cubicBezTo>
                        <a:pt x="293009" y="117550"/>
                        <a:pt x="303653" y="117129"/>
                        <a:pt x="312815" y="116928"/>
                      </a:cubicBezTo>
                      <a:cubicBezTo>
                        <a:pt x="327884" y="103194"/>
                        <a:pt x="385071" y="46849"/>
                        <a:pt x="353688" y="9431"/>
                      </a:cubicBezTo>
                      <a:cubicBezTo>
                        <a:pt x="350067" y="8352"/>
                        <a:pt x="340338" y="10090"/>
                        <a:pt x="334376" y="11151"/>
                      </a:cubicBezTo>
                      <a:cubicBezTo>
                        <a:pt x="329237" y="12065"/>
                        <a:pt x="324793" y="12851"/>
                        <a:pt x="321520" y="12851"/>
                      </a:cubicBezTo>
                      <a:cubicBezTo>
                        <a:pt x="321520" y="12851"/>
                        <a:pt x="321520" y="12851"/>
                        <a:pt x="321520" y="12851"/>
                      </a:cubicBezTo>
                      <a:cubicBezTo>
                        <a:pt x="315686" y="12851"/>
                        <a:pt x="302958" y="16088"/>
                        <a:pt x="288199" y="19856"/>
                      </a:cubicBezTo>
                      <a:cubicBezTo>
                        <a:pt x="267168" y="25214"/>
                        <a:pt x="240998" y="31871"/>
                        <a:pt x="216126" y="34303"/>
                      </a:cubicBezTo>
                      <a:lnTo>
                        <a:pt x="183061" y="37558"/>
                      </a:lnTo>
                      <a:cubicBezTo>
                        <a:pt x="114445" y="44288"/>
                        <a:pt x="69109" y="58900"/>
                        <a:pt x="52540" y="64990"/>
                      </a:cubicBezTo>
                      <a:cubicBezTo>
                        <a:pt x="42555" y="83644"/>
                        <a:pt x="34947" y="104017"/>
                        <a:pt x="27559" y="123823"/>
                      </a:cubicBezTo>
                      <a:cubicBezTo>
                        <a:pt x="22731" y="136716"/>
                        <a:pt x="18159" y="148932"/>
                        <a:pt x="13020" y="1606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15" name="Graphic 4">
                <a:extLst>
                  <a:ext uri="{FF2B5EF4-FFF2-40B4-BE49-F238E27FC236}">
                    <a16:creationId xmlns:a16="http://schemas.microsoft.com/office/drawing/2014/main" id="{C624E9FC-1C46-5A90-AE02-A2D5FF15B5AF}"/>
                  </a:ext>
                </a:extLst>
              </p:cNvPr>
              <p:cNvGrpSpPr/>
              <p:nvPr/>
            </p:nvGrpSpPr>
            <p:grpSpPr>
              <a:xfrm>
                <a:off x="3244994" y="4013525"/>
                <a:ext cx="10625" cy="10822"/>
                <a:chOff x="3244994" y="4013525"/>
                <a:chExt cx="10625" cy="10822"/>
              </a:xfrm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id="{DA25B360-7F75-2A74-7B95-0A56883A6372}"/>
                    </a:ext>
                  </a:extLst>
                </p:cNvPr>
                <p:cNvSpPr/>
                <p:nvPr/>
              </p:nvSpPr>
              <p:spPr>
                <a:xfrm>
                  <a:off x="3249582" y="4018074"/>
                  <a:ext cx="1481" cy="1700"/>
                </a:xfrm>
                <a:custGeom>
                  <a:avLst/>
                  <a:gdLst>
                    <a:gd name="connsiteX0" fmla="*/ 1481 w 1481"/>
                    <a:gd name="connsiteY0" fmla="*/ 1701 h 1700"/>
                    <a:gd name="connsiteX1" fmla="*/ 0 w 1481"/>
                    <a:gd name="connsiteY1" fmla="*/ 0 h 1700"/>
                    <a:gd name="connsiteX2" fmla="*/ 1481 w 1481"/>
                    <a:gd name="connsiteY2" fmla="*/ 1701 h 1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81" h="1700">
                      <a:moveTo>
                        <a:pt x="1481" y="1701"/>
                      </a:moveTo>
                      <a:cubicBezTo>
                        <a:pt x="988" y="1134"/>
                        <a:pt x="530" y="567"/>
                        <a:pt x="0" y="0"/>
                      </a:cubicBezTo>
                      <a:cubicBezTo>
                        <a:pt x="201" y="914"/>
                        <a:pt x="1262" y="1573"/>
                        <a:pt x="1481" y="170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id="{0CCB8EB8-A61C-427A-6B34-82BB1B586885}"/>
                    </a:ext>
                  </a:extLst>
                </p:cNvPr>
                <p:cNvSpPr/>
                <p:nvPr/>
              </p:nvSpPr>
              <p:spPr>
                <a:xfrm>
                  <a:off x="3244994" y="4013525"/>
                  <a:ext cx="10625" cy="10822"/>
                </a:xfrm>
                <a:custGeom>
                  <a:avLst/>
                  <a:gdLst>
                    <a:gd name="connsiteX0" fmla="*/ 6069 w 10625"/>
                    <a:gd name="connsiteY0" fmla="*/ 10823 h 10822"/>
                    <a:gd name="connsiteX1" fmla="*/ 3747 w 10625"/>
                    <a:gd name="connsiteY1" fmla="*/ 10201 h 10822"/>
                    <a:gd name="connsiteX2" fmla="*/ 107 w 10625"/>
                    <a:gd name="connsiteY2" fmla="*/ 5555 h 10822"/>
                    <a:gd name="connsiteX3" fmla="*/ 2412 w 10625"/>
                    <a:gd name="connsiteY3" fmla="*/ 545 h 10822"/>
                    <a:gd name="connsiteX4" fmla="*/ 7862 w 10625"/>
                    <a:gd name="connsiteY4" fmla="*/ 1404 h 10822"/>
                    <a:gd name="connsiteX5" fmla="*/ 9032 w 10625"/>
                    <a:gd name="connsiteY5" fmla="*/ 2721 h 10822"/>
                    <a:gd name="connsiteX6" fmla="*/ 9489 w 10625"/>
                    <a:gd name="connsiteY6" fmla="*/ 3251 h 10822"/>
                    <a:gd name="connsiteX7" fmla="*/ 9581 w 10625"/>
                    <a:gd name="connsiteY7" fmla="*/ 9176 h 10822"/>
                    <a:gd name="connsiteX8" fmla="*/ 6069 w 10625"/>
                    <a:gd name="connsiteY8" fmla="*/ 10823 h 10822"/>
                    <a:gd name="connsiteX9" fmla="*/ 8392 w 10625"/>
                    <a:gd name="connsiteY9" fmla="*/ 2318 h 10822"/>
                    <a:gd name="connsiteX10" fmla="*/ 7441 w 10625"/>
                    <a:gd name="connsiteY10" fmla="*/ 3928 h 10822"/>
                    <a:gd name="connsiteX11" fmla="*/ 9050 w 10625"/>
                    <a:gd name="connsiteY11" fmla="*/ 3562 h 10822"/>
                    <a:gd name="connsiteX12" fmla="*/ 8392 w 10625"/>
                    <a:gd name="connsiteY12" fmla="*/ 2318 h 10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625" h="10822">
                      <a:moveTo>
                        <a:pt x="6069" y="10823"/>
                      </a:moveTo>
                      <a:cubicBezTo>
                        <a:pt x="5283" y="10823"/>
                        <a:pt x="4478" y="10621"/>
                        <a:pt x="3747" y="10201"/>
                      </a:cubicBezTo>
                      <a:cubicBezTo>
                        <a:pt x="2631" y="9543"/>
                        <a:pt x="674" y="8061"/>
                        <a:pt x="107" y="5555"/>
                      </a:cubicBezTo>
                      <a:cubicBezTo>
                        <a:pt x="-331" y="3562"/>
                        <a:pt x="601" y="1514"/>
                        <a:pt x="2412" y="545"/>
                      </a:cubicBezTo>
                      <a:cubicBezTo>
                        <a:pt x="4222" y="-425"/>
                        <a:pt x="6453" y="-77"/>
                        <a:pt x="7862" y="1404"/>
                      </a:cubicBezTo>
                      <a:cubicBezTo>
                        <a:pt x="8282" y="1843"/>
                        <a:pt x="8666" y="2282"/>
                        <a:pt x="9032" y="2721"/>
                      </a:cubicBezTo>
                      <a:lnTo>
                        <a:pt x="9489" y="3251"/>
                      </a:lnTo>
                      <a:cubicBezTo>
                        <a:pt x="10971" y="4934"/>
                        <a:pt x="11007" y="7457"/>
                        <a:pt x="9581" y="9176"/>
                      </a:cubicBezTo>
                      <a:cubicBezTo>
                        <a:pt x="8703" y="10256"/>
                        <a:pt x="7386" y="10823"/>
                        <a:pt x="6069" y="10823"/>
                      </a:cubicBezTo>
                      <a:close/>
                      <a:moveTo>
                        <a:pt x="8392" y="2318"/>
                      </a:moveTo>
                      <a:lnTo>
                        <a:pt x="7441" y="3928"/>
                      </a:lnTo>
                      <a:lnTo>
                        <a:pt x="9050" y="3562"/>
                      </a:lnTo>
                      <a:cubicBezTo>
                        <a:pt x="8886" y="2831"/>
                        <a:pt x="8502" y="2410"/>
                        <a:pt x="8392" y="23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18" name="Graphic 4">
                <a:extLst>
                  <a:ext uri="{FF2B5EF4-FFF2-40B4-BE49-F238E27FC236}">
                    <a16:creationId xmlns:a16="http://schemas.microsoft.com/office/drawing/2014/main" id="{CA1F633F-E561-F90F-51A9-1D847A0CB807}"/>
                  </a:ext>
                </a:extLst>
              </p:cNvPr>
              <p:cNvGrpSpPr/>
              <p:nvPr/>
            </p:nvGrpSpPr>
            <p:grpSpPr>
              <a:xfrm>
                <a:off x="3246509" y="4015202"/>
                <a:ext cx="9234" cy="9200"/>
                <a:chOff x="3246509" y="4015202"/>
                <a:chExt cx="9234" cy="9200"/>
              </a:xfrm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id="{65A27422-3C8C-0258-8F2A-6C2AEBD23C45}"/>
                    </a:ext>
                  </a:extLst>
                </p:cNvPr>
                <p:cNvSpPr/>
                <p:nvPr/>
              </p:nvSpPr>
              <p:spPr>
                <a:xfrm>
                  <a:off x="3251063" y="4019775"/>
                  <a:ext cx="91" cy="54"/>
                </a:xfrm>
                <a:custGeom>
                  <a:avLst/>
                  <a:gdLst>
                    <a:gd name="connsiteX0" fmla="*/ 0 w 91"/>
                    <a:gd name="connsiteY0" fmla="*/ 0 h 54"/>
                    <a:gd name="connsiteX1" fmla="*/ 18 w 91"/>
                    <a:gd name="connsiteY1" fmla="*/ 37 h 54"/>
                    <a:gd name="connsiteX2" fmla="*/ 91 w 91"/>
                    <a:gd name="connsiteY2" fmla="*/ 55 h 54"/>
                    <a:gd name="connsiteX3" fmla="*/ 0 w 91"/>
                    <a:gd name="connsiteY3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" h="54">
                      <a:moveTo>
                        <a:pt x="0" y="0"/>
                      </a:moveTo>
                      <a:cubicBezTo>
                        <a:pt x="0" y="18"/>
                        <a:pt x="18" y="18"/>
                        <a:pt x="18" y="37"/>
                      </a:cubicBezTo>
                      <a:cubicBezTo>
                        <a:pt x="37" y="55"/>
                        <a:pt x="55" y="55"/>
                        <a:pt x="91" y="55"/>
                      </a:cubicBezTo>
                      <a:cubicBezTo>
                        <a:pt x="91" y="55"/>
                        <a:pt x="37" y="18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id="{8074D73C-7D23-D6F2-3DCF-A459ABDF3638}"/>
                    </a:ext>
                  </a:extLst>
                </p:cNvPr>
                <p:cNvSpPr/>
                <p:nvPr/>
              </p:nvSpPr>
              <p:spPr>
                <a:xfrm>
                  <a:off x="3246509" y="4015202"/>
                  <a:ext cx="9234" cy="9200"/>
                </a:xfrm>
                <a:custGeom>
                  <a:avLst/>
                  <a:gdLst>
                    <a:gd name="connsiteX0" fmla="*/ 4646 w 9234"/>
                    <a:gd name="connsiteY0" fmla="*/ 9200 h 9200"/>
                    <a:gd name="connsiteX1" fmla="*/ 3055 w 9234"/>
                    <a:gd name="connsiteY1" fmla="*/ 8907 h 9200"/>
                    <a:gd name="connsiteX2" fmla="*/ 2543 w 9234"/>
                    <a:gd name="connsiteY2" fmla="*/ 8688 h 9200"/>
                    <a:gd name="connsiteX3" fmla="*/ 1116 w 9234"/>
                    <a:gd name="connsiteY3" fmla="*/ 7572 h 9200"/>
                    <a:gd name="connsiteX4" fmla="*/ 1025 w 9234"/>
                    <a:gd name="connsiteY4" fmla="*/ 1666 h 9200"/>
                    <a:gd name="connsiteX5" fmla="*/ 6968 w 9234"/>
                    <a:gd name="connsiteY5" fmla="*/ 678 h 9200"/>
                    <a:gd name="connsiteX6" fmla="*/ 8688 w 9234"/>
                    <a:gd name="connsiteY6" fmla="*/ 6786 h 9200"/>
                    <a:gd name="connsiteX7" fmla="*/ 4646 w 9234"/>
                    <a:gd name="connsiteY7" fmla="*/ 9200 h 9200"/>
                    <a:gd name="connsiteX8" fmla="*/ 4554 w 9234"/>
                    <a:gd name="connsiteY8" fmla="*/ 4573 h 9200"/>
                    <a:gd name="connsiteX9" fmla="*/ 4591 w 9234"/>
                    <a:gd name="connsiteY9" fmla="*/ 4573 h 9200"/>
                    <a:gd name="connsiteX10" fmla="*/ 4554 w 9234"/>
                    <a:gd name="connsiteY10" fmla="*/ 4573 h 9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234" h="9200">
                      <a:moveTo>
                        <a:pt x="4646" y="9200"/>
                      </a:moveTo>
                      <a:cubicBezTo>
                        <a:pt x="4116" y="9200"/>
                        <a:pt x="3567" y="9109"/>
                        <a:pt x="3055" y="8907"/>
                      </a:cubicBezTo>
                      <a:cubicBezTo>
                        <a:pt x="2872" y="8853"/>
                        <a:pt x="2707" y="8761"/>
                        <a:pt x="2543" y="8688"/>
                      </a:cubicBezTo>
                      <a:cubicBezTo>
                        <a:pt x="1994" y="8414"/>
                        <a:pt x="1500" y="8030"/>
                        <a:pt x="1116" y="7572"/>
                      </a:cubicBezTo>
                      <a:cubicBezTo>
                        <a:pt x="-328" y="5908"/>
                        <a:pt x="-383" y="3403"/>
                        <a:pt x="1025" y="1666"/>
                      </a:cubicBezTo>
                      <a:cubicBezTo>
                        <a:pt x="2488" y="-108"/>
                        <a:pt x="5012" y="-511"/>
                        <a:pt x="6968" y="678"/>
                      </a:cubicBezTo>
                      <a:cubicBezTo>
                        <a:pt x="9090" y="1922"/>
                        <a:pt x="9858" y="4610"/>
                        <a:pt x="8688" y="6786"/>
                      </a:cubicBezTo>
                      <a:cubicBezTo>
                        <a:pt x="7846" y="8323"/>
                        <a:pt x="6273" y="9200"/>
                        <a:pt x="4646" y="9200"/>
                      </a:cubicBezTo>
                      <a:close/>
                      <a:moveTo>
                        <a:pt x="4554" y="4573"/>
                      </a:moveTo>
                      <a:lnTo>
                        <a:pt x="4591" y="4573"/>
                      </a:lnTo>
                      <a:lnTo>
                        <a:pt x="4554" y="457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21" name="Graphic 4">
              <a:extLst>
                <a:ext uri="{FF2B5EF4-FFF2-40B4-BE49-F238E27FC236}">
                  <a16:creationId xmlns:a16="http://schemas.microsoft.com/office/drawing/2014/main" id="{693F2312-0946-F1BC-44B6-829D00B1B320}"/>
                </a:ext>
              </a:extLst>
            </p:cNvPr>
            <p:cNvGrpSpPr/>
            <p:nvPr/>
          </p:nvGrpSpPr>
          <p:grpSpPr>
            <a:xfrm>
              <a:off x="2990406" y="3563435"/>
              <a:ext cx="235507" cy="485637"/>
              <a:chOff x="2990406" y="3563435"/>
              <a:chExt cx="235507" cy="485637"/>
            </a:xfrm>
          </p:grpSpPr>
          <p:sp>
            <p:nvSpPr>
              <p:cNvPr id="722" name="Freeform: Shape 721">
                <a:extLst>
                  <a:ext uri="{FF2B5EF4-FFF2-40B4-BE49-F238E27FC236}">
                    <a16:creationId xmlns:a16="http://schemas.microsoft.com/office/drawing/2014/main" id="{089E813B-FCF0-6385-10EB-E22A6A99AFCF}"/>
                  </a:ext>
                </a:extLst>
              </p:cNvPr>
              <p:cNvSpPr/>
              <p:nvPr/>
            </p:nvSpPr>
            <p:spPr>
              <a:xfrm>
                <a:off x="2995013" y="3568017"/>
                <a:ext cx="226347" cy="476465"/>
              </a:xfrm>
              <a:custGeom>
                <a:avLst/>
                <a:gdLst>
                  <a:gd name="connsiteX0" fmla="*/ 116367 w 226347"/>
                  <a:gd name="connsiteY0" fmla="*/ 3830 h 476465"/>
                  <a:gd name="connsiteX1" fmla="*/ 175949 w 226347"/>
                  <a:gd name="connsiteY1" fmla="*/ 5677 h 476465"/>
                  <a:gd name="connsiteX2" fmla="*/ 178838 w 226347"/>
                  <a:gd name="connsiteY2" fmla="*/ 43990 h 476465"/>
                  <a:gd name="connsiteX3" fmla="*/ 190817 w 226347"/>
                  <a:gd name="connsiteY3" fmla="*/ 115972 h 476465"/>
                  <a:gd name="connsiteX4" fmla="*/ 196761 w 226347"/>
                  <a:gd name="connsiteY4" fmla="*/ 151085 h 476465"/>
                  <a:gd name="connsiteX5" fmla="*/ 212799 w 226347"/>
                  <a:gd name="connsiteY5" fmla="*/ 197116 h 476465"/>
                  <a:gd name="connsiteX6" fmla="*/ 220407 w 226347"/>
                  <a:gd name="connsiteY6" fmla="*/ 236801 h 476465"/>
                  <a:gd name="connsiteX7" fmla="*/ 225711 w 226347"/>
                  <a:gd name="connsiteY7" fmla="*/ 366499 h 476465"/>
                  <a:gd name="connsiteX8" fmla="*/ 222492 w 226347"/>
                  <a:gd name="connsiteY8" fmla="*/ 454666 h 476465"/>
                  <a:gd name="connsiteX9" fmla="*/ 115470 w 226347"/>
                  <a:gd name="connsiteY9" fmla="*/ 476465 h 476465"/>
                  <a:gd name="connsiteX10" fmla="*/ 115288 w 226347"/>
                  <a:gd name="connsiteY10" fmla="*/ 475898 h 476465"/>
                  <a:gd name="connsiteX11" fmla="*/ 94183 w 226347"/>
                  <a:gd name="connsiteY11" fmla="*/ 411341 h 476465"/>
                  <a:gd name="connsiteX12" fmla="*/ 62362 w 226347"/>
                  <a:gd name="connsiteY12" fmla="*/ 267817 h 476465"/>
                  <a:gd name="connsiteX13" fmla="*/ 39776 w 226347"/>
                  <a:gd name="connsiteY13" fmla="*/ 140478 h 476465"/>
                  <a:gd name="connsiteX14" fmla="*/ 19605 w 226347"/>
                  <a:gd name="connsiteY14" fmla="*/ 107322 h 476465"/>
                  <a:gd name="connsiteX15" fmla="*/ 5048 w 226347"/>
                  <a:gd name="connsiteY15" fmla="*/ 76689 h 476465"/>
                  <a:gd name="connsiteX16" fmla="*/ 0 w 226347"/>
                  <a:gd name="connsiteY16" fmla="*/ 69338 h 476465"/>
                  <a:gd name="connsiteX17" fmla="*/ 116367 w 226347"/>
                  <a:gd name="connsiteY17" fmla="*/ 3830 h 47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6347" h="476465">
                    <a:moveTo>
                      <a:pt x="116367" y="3830"/>
                    </a:moveTo>
                    <a:cubicBezTo>
                      <a:pt x="133557" y="-1345"/>
                      <a:pt x="156637" y="-1784"/>
                      <a:pt x="175949" y="5677"/>
                    </a:cubicBezTo>
                    <a:cubicBezTo>
                      <a:pt x="176790" y="18460"/>
                      <a:pt x="177723" y="31225"/>
                      <a:pt x="178838" y="43990"/>
                    </a:cubicBezTo>
                    <a:cubicBezTo>
                      <a:pt x="180960" y="68259"/>
                      <a:pt x="186208" y="92088"/>
                      <a:pt x="190817" y="115972"/>
                    </a:cubicBezTo>
                    <a:cubicBezTo>
                      <a:pt x="193048" y="127567"/>
                      <a:pt x="194127" y="139618"/>
                      <a:pt x="196761" y="151085"/>
                    </a:cubicBezTo>
                    <a:cubicBezTo>
                      <a:pt x="200382" y="166831"/>
                      <a:pt x="208776" y="181297"/>
                      <a:pt x="212799" y="197116"/>
                    </a:cubicBezTo>
                    <a:cubicBezTo>
                      <a:pt x="216109" y="210173"/>
                      <a:pt x="218523" y="223469"/>
                      <a:pt x="220407" y="236801"/>
                    </a:cubicBezTo>
                    <a:cubicBezTo>
                      <a:pt x="226442" y="279686"/>
                      <a:pt x="227155" y="323285"/>
                      <a:pt x="225711" y="366499"/>
                    </a:cubicBezTo>
                    <a:cubicBezTo>
                      <a:pt x="224504" y="402618"/>
                      <a:pt x="223443" y="431532"/>
                      <a:pt x="222492" y="454666"/>
                    </a:cubicBezTo>
                    <a:cubicBezTo>
                      <a:pt x="187214" y="462438"/>
                      <a:pt x="151882" y="472387"/>
                      <a:pt x="115470" y="476465"/>
                    </a:cubicBezTo>
                    <a:lnTo>
                      <a:pt x="115288" y="475898"/>
                    </a:lnTo>
                    <a:lnTo>
                      <a:pt x="94183" y="411341"/>
                    </a:lnTo>
                    <a:cubicBezTo>
                      <a:pt x="77980" y="365128"/>
                      <a:pt x="64026" y="317103"/>
                      <a:pt x="62362" y="267817"/>
                    </a:cubicBezTo>
                    <a:cubicBezTo>
                      <a:pt x="60991" y="227437"/>
                      <a:pt x="61539" y="176103"/>
                      <a:pt x="39776" y="140478"/>
                    </a:cubicBezTo>
                    <a:cubicBezTo>
                      <a:pt x="33028" y="129432"/>
                      <a:pt x="26024" y="118569"/>
                      <a:pt x="19605" y="107322"/>
                    </a:cubicBezTo>
                    <a:cubicBezTo>
                      <a:pt x="14301" y="98032"/>
                      <a:pt x="10918" y="85175"/>
                      <a:pt x="5048" y="76689"/>
                    </a:cubicBezTo>
                    <a:cubicBezTo>
                      <a:pt x="3365" y="74239"/>
                      <a:pt x="1683" y="71788"/>
                      <a:pt x="0" y="69338"/>
                    </a:cubicBezTo>
                    <a:cubicBezTo>
                      <a:pt x="30523" y="36492"/>
                      <a:pt x="76865" y="18424"/>
                      <a:pt x="116367" y="38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3" name="Freeform: Shape 722">
                <a:extLst>
                  <a:ext uri="{FF2B5EF4-FFF2-40B4-BE49-F238E27FC236}">
                    <a16:creationId xmlns:a16="http://schemas.microsoft.com/office/drawing/2014/main" id="{6C86D739-8B69-0840-7FDA-9735372811F1}"/>
                  </a:ext>
                </a:extLst>
              </p:cNvPr>
              <p:cNvSpPr/>
              <p:nvPr/>
            </p:nvSpPr>
            <p:spPr>
              <a:xfrm>
                <a:off x="2990406" y="3563435"/>
                <a:ext cx="235507" cy="485637"/>
              </a:xfrm>
              <a:custGeom>
                <a:avLst/>
                <a:gdLst>
                  <a:gd name="connsiteX0" fmla="*/ 120077 w 235507"/>
                  <a:gd name="connsiteY0" fmla="*/ 485638 h 485637"/>
                  <a:gd name="connsiteX1" fmla="*/ 115725 w 235507"/>
                  <a:gd name="connsiteY1" fmla="*/ 482492 h 485637"/>
                  <a:gd name="connsiteX2" fmla="*/ 94419 w 235507"/>
                  <a:gd name="connsiteY2" fmla="*/ 417369 h 485637"/>
                  <a:gd name="connsiteX3" fmla="*/ 62379 w 235507"/>
                  <a:gd name="connsiteY3" fmla="*/ 272564 h 485637"/>
                  <a:gd name="connsiteX4" fmla="*/ 62049 w 235507"/>
                  <a:gd name="connsiteY4" fmla="*/ 261537 h 485637"/>
                  <a:gd name="connsiteX5" fmla="*/ 40470 w 235507"/>
                  <a:gd name="connsiteY5" fmla="*/ 147456 h 485637"/>
                  <a:gd name="connsiteX6" fmla="*/ 34105 w 235507"/>
                  <a:gd name="connsiteY6" fmla="*/ 137160 h 485637"/>
                  <a:gd name="connsiteX7" fmla="*/ 20207 w 235507"/>
                  <a:gd name="connsiteY7" fmla="*/ 114172 h 485637"/>
                  <a:gd name="connsiteX8" fmla="*/ 13659 w 235507"/>
                  <a:gd name="connsiteY8" fmla="*/ 99907 h 485637"/>
                  <a:gd name="connsiteX9" fmla="*/ 5869 w 235507"/>
                  <a:gd name="connsiteY9" fmla="*/ 83869 h 485637"/>
                  <a:gd name="connsiteX10" fmla="*/ 803 w 235507"/>
                  <a:gd name="connsiteY10" fmla="*/ 76499 h 485637"/>
                  <a:gd name="connsiteX11" fmla="*/ 1224 w 235507"/>
                  <a:gd name="connsiteY11" fmla="*/ 70793 h 485637"/>
                  <a:gd name="connsiteX12" fmla="*/ 119364 w 235507"/>
                  <a:gd name="connsiteY12" fmla="*/ 4115 h 485637"/>
                  <a:gd name="connsiteX13" fmla="*/ 119638 w 235507"/>
                  <a:gd name="connsiteY13" fmla="*/ 4023 h 485637"/>
                  <a:gd name="connsiteX14" fmla="*/ 182183 w 235507"/>
                  <a:gd name="connsiteY14" fmla="*/ 5999 h 485637"/>
                  <a:gd name="connsiteX15" fmla="*/ 185091 w 235507"/>
                  <a:gd name="connsiteY15" fmla="*/ 9967 h 485637"/>
                  <a:gd name="connsiteX16" fmla="*/ 187981 w 235507"/>
                  <a:gd name="connsiteY16" fmla="*/ 48171 h 485637"/>
                  <a:gd name="connsiteX17" fmla="*/ 197527 w 235507"/>
                  <a:gd name="connsiteY17" fmla="*/ 107607 h 485637"/>
                  <a:gd name="connsiteX18" fmla="*/ 199886 w 235507"/>
                  <a:gd name="connsiteY18" fmla="*/ 119677 h 485637"/>
                  <a:gd name="connsiteX19" fmla="*/ 202373 w 235507"/>
                  <a:gd name="connsiteY19" fmla="*/ 134911 h 485637"/>
                  <a:gd name="connsiteX20" fmla="*/ 205811 w 235507"/>
                  <a:gd name="connsiteY20" fmla="*/ 154625 h 485637"/>
                  <a:gd name="connsiteX21" fmla="*/ 213803 w 235507"/>
                  <a:gd name="connsiteY21" fmla="*/ 177759 h 485637"/>
                  <a:gd name="connsiteX22" fmla="*/ 221832 w 235507"/>
                  <a:gd name="connsiteY22" fmla="*/ 200564 h 485637"/>
                  <a:gd name="connsiteX23" fmla="*/ 229531 w 235507"/>
                  <a:gd name="connsiteY23" fmla="*/ 240743 h 485637"/>
                  <a:gd name="connsiteX24" fmla="*/ 234871 w 235507"/>
                  <a:gd name="connsiteY24" fmla="*/ 371228 h 485637"/>
                  <a:gd name="connsiteX25" fmla="*/ 231652 w 235507"/>
                  <a:gd name="connsiteY25" fmla="*/ 459431 h 485637"/>
                  <a:gd name="connsiteX26" fmla="*/ 228068 w 235507"/>
                  <a:gd name="connsiteY26" fmla="*/ 463711 h 485637"/>
                  <a:gd name="connsiteX27" fmla="*/ 200618 w 235507"/>
                  <a:gd name="connsiteY27" fmla="*/ 470057 h 485637"/>
                  <a:gd name="connsiteX28" fmla="*/ 120553 w 235507"/>
                  <a:gd name="connsiteY28" fmla="*/ 485601 h 485637"/>
                  <a:gd name="connsiteX29" fmla="*/ 120077 w 235507"/>
                  <a:gd name="connsiteY29" fmla="*/ 485638 h 485637"/>
                  <a:gd name="connsiteX30" fmla="*/ 10459 w 235507"/>
                  <a:gd name="connsiteY30" fmla="*/ 74395 h 485637"/>
                  <a:gd name="connsiteX31" fmla="*/ 13403 w 235507"/>
                  <a:gd name="connsiteY31" fmla="*/ 78675 h 485637"/>
                  <a:gd name="connsiteX32" fmla="*/ 22145 w 235507"/>
                  <a:gd name="connsiteY32" fmla="*/ 96451 h 485637"/>
                  <a:gd name="connsiteX33" fmla="*/ 28180 w 235507"/>
                  <a:gd name="connsiteY33" fmla="*/ 109637 h 485637"/>
                  <a:gd name="connsiteX34" fmla="*/ 41896 w 235507"/>
                  <a:gd name="connsiteY34" fmla="*/ 132332 h 485637"/>
                  <a:gd name="connsiteX35" fmla="*/ 48297 w 235507"/>
                  <a:gd name="connsiteY35" fmla="*/ 142683 h 485637"/>
                  <a:gd name="connsiteX36" fmla="*/ 71212 w 235507"/>
                  <a:gd name="connsiteY36" fmla="*/ 261280 h 485637"/>
                  <a:gd name="connsiteX37" fmla="*/ 71541 w 235507"/>
                  <a:gd name="connsiteY37" fmla="*/ 272253 h 485637"/>
                  <a:gd name="connsiteX38" fmla="*/ 103106 w 235507"/>
                  <a:gd name="connsiteY38" fmla="*/ 414425 h 485637"/>
                  <a:gd name="connsiteX39" fmla="*/ 123278 w 235507"/>
                  <a:gd name="connsiteY39" fmla="*/ 476092 h 485637"/>
                  <a:gd name="connsiteX40" fmla="*/ 198551 w 235507"/>
                  <a:gd name="connsiteY40" fmla="*/ 461187 h 485637"/>
                  <a:gd name="connsiteX41" fmla="*/ 222691 w 235507"/>
                  <a:gd name="connsiteY41" fmla="*/ 455590 h 485637"/>
                  <a:gd name="connsiteX42" fmla="*/ 225764 w 235507"/>
                  <a:gd name="connsiteY42" fmla="*/ 370972 h 485637"/>
                  <a:gd name="connsiteX43" fmla="*/ 220497 w 235507"/>
                  <a:gd name="connsiteY43" fmla="*/ 242060 h 485637"/>
                  <a:gd name="connsiteX44" fmla="*/ 212999 w 235507"/>
                  <a:gd name="connsiteY44" fmla="*/ 202869 h 485637"/>
                  <a:gd name="connsiteX45" fmla="*/ 205354 w 235507"/>
                  <a:gd name="connsiteY45" fmla="*/ 181234 h 485637"/>
                  <a:gd name="connsiteX46" fmla="*/ 196942 w 235507"/>
                  <a:gd name="connsiteY46" fmla="*/ 156728 h 485637"/>
                  <a:gd name="connsiteX47" fmla="*/ 193376 w 235507"/>
                  <a:gd name="connsiteY47" fmla="*/ 136301 h 485637"/>
                  <a:gd name="connsiteX48" fmla="*/ 190962 w 235507"/>
                  <a:gd name="connsiteY48" fmla="*/ 121451 h 485637"/>
                  <a:gd name="connsiteX49" fmla="*/ 188602 w 235507"/>
                  <a:gd name="connsiteY49" fmla="*/ 109417 h 485637"/>
                  <a:gd name="connsiteX50" fmla="*/ 178910 w 235507"/>
                  <a:gd name="connsiteY50" fmla="*/ 48994 h 485637"/>
                  <a:gd name="connsiteX51" fmla="*/ 176203 w 235507"/>
                  <a:gd name="connsiteY51" fmla="*/ 13570 h 485637"/>
                  <a:gd name="connsiteX52" fmla="*/ 122436 w 235507"/>
                  <a:gd name="connsiteY52" fmla="*/ 12783 h 485637"/>
                  <a:gd name="connsiteX53" fmla="*/ 10459 w 235507"/>
                  <a:gd name="connsiteY53" fmla="*/ 74395 h 485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35507" h="485637">
                    <a:moveTo>
                      <a:pt x="120077" y="485638"/>
                    </a:moveTo>
                    <a:cubicBezTo>
                      <a:pt x="118120" y="485638"/>
                      <a:pt x="116347" y="484376"/>
                      <a:pt x="115725" y="482492"/>
                    </a:cubicBezTo>
                    <a:lnTo>
                      <a:pt x="94419" y="417369"/>
                    </a:lnTo>
                    <a:cubicBezTo>
                      <a:pt x="79588" y="375069"/>
                      <a:pt x="64134" y="324704"/>
                      <a:pt x="62379" y="272564"/>
                    </a:cubicBezTo>
                    <a:cubicBezTo>
                      <a:pt x="62251" y="268962"/>
                      <a:pt x="62159" y="265286"/>
                      <a:pt x="62049" y="261537"/>
                    </a:cubicBezTo>
                    <a:cubicBezTo>
                      <a:pt x="60934" y="222785"/>
                      <a:pt x="59672" y="178875"/>
                      <a:pt x="40470" y="147456"/>
                    </a:cubicBezTo>
                    <a:cubicBezTo>
                      <a:pt x="38367" y="144018"/>
                      <a:pt x="36245" y="140580"/>
                      <a:pt x="34105" y="137160"/>
                    </a:cubicBezTo>
                    <a:cubicBezTo>
                      <a:pt x="29460" y="129699"/>
                      <a:pt x="24669" y="121981"/>
                      <a:pt x="20207" y="114172"/>
                    </a:cubicBezTo>
                    <a:cubicBezTo>
                      <a:pt x="17719" y="109801"/>
                      <a:pt x="15653" y="104772"/>
                      <a:pt x="13659" y="99907"/>
                    </a:cubicBezTo>
                    <a:cubicBezTo>
                      <a:pt x="11300" y="94147"/>
                      <a:pt x="8850" y="88185"/>
                      <a:pt x="5869" y="83869"/>
                    </a:cubicBezTo>
                    <a:lnTo>
                      <a:pt x="803" y="76499"/>
                    </a:lnTo>
                    <a:cubicBezTo>
                      <a:pt x="-404" y="74743"/>
                      <a:pt x="-239" y="72366"/>
                      <a:pt x="1224" y="70793"/>
                    </a:cubicBezTo>
                    <a:cubicBezTo>
                      <a:pt x="33813" y="35735"/>
                      <a:pt x="85293" y="16697"/>
                      <a:pt x="119364" y="4115"/>
                    </a:cubicBezTo>
                    <a:cubicBezTo>
                      <a:pt x="119455" y="4078"/>
                      <a:pt x="119547" y="4060"/>
                      <a:pt x="119638" y="4023"/>
                    </a:cubicBezTo>
                    <a:cubicBezTo>
                      <a:pt x="139572" y="-1975"/>
                      <a:pt x="163548" y="-1225"/>
                      <a:pt x="182183" y="5999"/>
                    </a:cubicBezTo>
                    <a:cubicBezTo>
                      <a:pt x="183848" y="6639"/>
                      <a:pt x="184981" y="8193"/>
                      <a:pt x="185091" y="9967"/>
                    </a:cubicBezTo>
                    <a:cubicBezTo>
                      <a:pt x="186079" y="24762"/>
                      <a:pt x="186993" y="36905"/>
                      <a:pt x="187981" y="48171"/>
                    </a:cubicBezTo>
                    <a:cubicBezTo>
                      <a:pt x="189718" y="68123"/>
                      <a:pt x="193686" y="88185"/>
                      <a:pt x="197527" y="107607"/>
                    </a:cubicBezTo>
                    <a:cubicBezTo>
                      <a:pt x="198313" y="111630"/>
                      <a:pt x="199118" y="115653"/>
                      <a:pt x="199886" y="119677"/>
                    </a:cubicBezTo>
                    <a:cubicBezTo>
                      <a:pt x="200855" y="124724"/>
                      <a:pt x="201624" y="129918"/>
                      <a:pt x="202373" y="134911"/>
                    </a:cubicBezTo>
                    <a:cubicBezTo>
                      <a:pt x="203343" y="141458"/>
                      <a:pt x="204348" y="148242"/>
                      <a:pt x="205811" y="154625"/>
                    </a:cubicBezTo>
                    <a:cubicBezTo>
                      <a:pt x="207604" y="162434"/>
                      <a:pt x="210621" y="169877"/>
                      <a:pt x="213803" y="177759"/>
                    </a:cubicBezTo>
                    <a:cubicBezTo>
                      <a:pt x="216766" y="185075"/>
                      <a:pt x="219820" y="192646"/>
                      <a:pt x="221832" y="200564"/>
                    </a:cubicBezTo>
                    <a:cubicBezTo>
                      <a:pt x="224904" y="212690"/>
                      <a:pt x="227428" y="225839"/>
                      <a:pt x="229531" y="240743"/>
                    </a:cubicBezTo>
                    <a:cubicBezTo>
                      <a:pt x="234889" y="278727"/>
                      <a:pt x="236572" y="320186"/>
                      <a:pt x="234871" y="371228"/>
                    </a:cubicBezTo>
                    <a:cubicBezTo>
                      <a:pt x="233774" y="403945"/>
                      <a:pt x="232695" y="433609"/>
                      <a:pt x="231652" y="459431"/>
                    </a:cubicBezTo>
                    <a:cubicBezTo>
                      <a:pt x="231579" y="461516"/>
                      <a:pt x="230098" y="463272"/>
                      <a:pt x="228068" y="463711"/>
                    </a:cubicBezTo>
                    <a:cubicBezTo>
                      <a:pt x="218924" y="465722"/>
                      <a:pt x="209780" y="467880"/>
                      <a:pt x="200618" y="470057"/>
                    </a:cubicBezTo>
                    <a:cubicBezTo>
                      <a:pt x="174649" y="476201"/>
                      <a:pt x="147784" y="482547"/>
                      <a:pt x="120553" y="485601"/>
                    </a:cubicBezTo>
                    <a:cubicBezTo>
                      <a:pt x="120406" y="485638"/>
                      <a:pt x="120242" y="485638"/>
                      <a:pt x="120077" y="485638"/>
                    </a:cubicBezTo>
                    <a:close/>
                    <a:moveTo>
                      <a:pt x="10459" y="74395"/>
                    </a:moveTo>
                    <a:lnTo>
                      <a:pt x="13403" y="78675"/>
                    </a:lnTo>
                    <a:cubicBezTo>
                      <a:pt x="16951" y="83814"/>
                      <a:pt x="19603" y="90233"/>
                      <a:pt x="22145" y="96451"/>
                    </a:cubicBezTo>
                    <a:cubicBezTo>
                      <a:pt x="24120" y="101261"/>
                      <a:pt x="25986" y="105796"/>
                      <a:pt x="28180" y="109637"/>
                    </a:cubicBezTo>
                    <a:cubicBezTo>
                      <a:pt x="32551" y="117299"/>
                      <a:pt x="37306" y="124944"/>
                      <a:pt x="41896" y="132332"/>
                    </a:cubicBezTo>
                    <a:cubicBezTo>
                      <a:pt x="44036" y="135770"/>
                      <a:pt x="46176" y="139227"/>
                      <a:pt x="48297" y="142683"/>
                    </a:cubicBezTo>
                    <a:cubicBezTo>
                      <a:pt x="68761" y="176187"/>
                      <a:pt x="70114" y="223369"/>
                      <a:pt x="71212" y="261280"/>
                    </a:cubicBezTo>
                    <a:cubicBezTo>
                      <a:pt x="71322" y="265011"/>
                      <a:pt x="71431" y="268687"/>
                      <a:pt x="71541" y="272253"/>
                    </a:cubicBezTo>
                    <a:cubicBezTo>
                      <a:pt x="73260" y="323149"/>
                      <a:pt x="88457" y="372691"/>
                      <a:pt x="103106" y="414425"/>
                    </a:cubicBezTo>
                    <a:lnTo>
                      <a:pt x="123278" y="476092"/>
                    </a:lnTo>
                    <a:cubicBezTo>
                      <a:pt x="148716" y="472964"/>
                      <a:pt x="174045" y="466966"/>
                      <a:pt x="198551" y="461187"/>
                    </a:cubicBezTo>
                    <a:cubicBezTo>
                      <a:pt x="206616" y="459285"/>
                      <a:pt x="214645" y="457383"/>
                      <a:pt x="222691" y="455590"/>
                    </a:cubicBezTo>
                    <a:cubicBezTo>
                      <a:pt x="223679" y="430628"/>
                      <a:pt x="224721" y="402171"/>
                      <a:pt x="225764" y="370972"/>
                    </a:cubicBezTo>
                    <a:cubicBezTo>
                      <a:pt x="227446" y="320479"/>
                      <a:pt x="225782" y="279514"/>
                      <a:pt x="220497" y="242060"/>
                    </a:cubicBezTo>
                    <a:cubicBezTo>
                      <a:pt x="218448" y="227484"/>
                      <a:pt x="215980" y="214664"/>
                      <a:pt x="212999" y="202869"/>
                    </a:cubicBezTo>
                    <a:cubicBezTo>
                      <a:pt x="211133" y="195554"/>
                      <a:pt x="208207" y="188275"/>
                      <a:pt x="205354" y="181234"/>
                    </a:cubicBezTo>
                    <a:cubicBezTo>
                      <a:pt x="202172" y="173370"/>
                      <a:pt x="198899" y="165232"/>
                      <a:pt x="196942" y="156728"/>
                    </a:cubicBezTo>
                    <a:cubicBezTo>
                      <a:pt x="195387" y="149980"/>
                      <a:pt x="194363" y="143030"/>
                      <a:pt x="193376" y="136301"/>
                    </a:cubicBezTo>
                    <a:cubicBezTo>
                      <a:pt x="192644" y="131381"/>
                      <a:pt x="191894" y="126315"/>
                      <a:pt x="190962" y="121451"/>
                    </a:cubicBezTo>
                    <a:cubicBezTo>
                      <a:pt x="190194" y="117446"/>
                      <a:pt x="189389" y="113441"/>
                      <a:pt x="188602" y="109417"/>
                    </a:cubicBezTo>
                    <a:cubicBezTo>
                      <a:pt x="184725" y="89757"/>
                      <a:pt x="180702" y="69440"/>
                      <a:pt x="178910" y="48994"/>
                    </a:cubicBezTo>
                    <a:cubicBezTo>
                      <a:pt x="177977" y="38423"/>
                      <a:pt x="177118" y="27103"/>
                      <a:pt x="176203" y="13570"/>
                    </a:cubicBezTo>
                    <a:cubicBezTo>
                      <a:pt x="159835" y="8010"/>
                      <a:pt x="139554" y="7663"/>
                      <a:pt x="122436" y="12783"/>
                    </a:cubicBezTo>
                    <a:cubicBezTo>
                      <a:pt x="90048" y="24725"/>
                      <a:pt x="41658" y="42629"/>
                      <a:pt x="10459" y="743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24" name="Graphic 4">
              <a:extLst>
                <a:ext uri="{FF2B5EF4-FFF2-40B4-BE49-F238E27FC236}">
                  <a16:creationId xmlns:a16="http://schemas.microsoft.com/office/drawing/2014/main" id="{937D93AC-FC40-6861-4872-C06D35C5FDAF}"/>
                </a:ext>
              </a:extLst>
            </p:cNvPr>
            <p:cNvGrpSpPr/>
            <p:nvPr/>
          </p:nvGrpSpPr>
          <p:grpSpPr>
            <a:xfrm>
              <a:off x="2393809" y="2668547"/>
              <a:ext cx="356795" cy="876178"/>
              <a:chOff x="2393809" y="2668547"/>
              <a:chExt cx="356795" cy="876178"/>
            </a:xfrm>
          </p:grpSpPr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4EE817CD-7610-2C78-F203-5FFBBA033BFB}"/>
                  </a:ext>
                </a:extLst>
              </p:cNvPr>
              <p:cNvSpPr/>
              <p:nvPr/>
            </p:nvSpPr>
            <p:spPr>
              <a:xfrm>
                <a:off x="2398442" y="2673138"/>
                <a:ext cx="347592" cy="866985"/>
              </a:xfrm>
              <a:custGeom>
                <a:avLst/>
                <a:gdLst>
                  <a:gd name="connsiteX0" fmla="*/ 9160 w 347592"/>
                  <a:gd name="connsiteY0" fmla="*/ 400672 h 866985"/>
                  <a:gd name="connsiteX1" fmla="*/ 48297 w 347592"/>
                  <a:gd name="connsiteY1" fmla="*/ 325216 h 866985"/>
                  <a:gd name="connsiteX2" fmla="*/ 120040 w 347592"/>
                  <a:gd name="connsiteY2" fmla="*/ 218030 h 866985"/>
                  <a:gd name="connsiteX3" fmla="*/ 136353 w 347592"/>
                  <a:gd name="connsiteY3" fmla="*/ 190689 h 866985"/>
                  <a:gd name="connsiteX4" fmla="*/ 300982 w 347592"/>
                  <a:gd name="connsiteY4" fmla="*/ 0 h 866985"/>
                  <a:gd name="connsiteX5" fmla="*/ 305243 w 347592"/>
                  <a:gd name="connsiteY5" fmla="*/ 25347 h 866985"/>
                  <a:gd name="connsiteX6" fmla="*/ 322854 w 347592"/>
                  <a:gd name="connsiteY6" fmla="*/ 333299 h 866985"/>
                  <a:gd name="connsiteX7" fmla="*/ 267478 w 347592"/>
                  <a:gd name="connsiteY7" fmla="*/ 361060 h 866985"/>
                  <a:gd name="connsiteX8" fmla="*/ 239607 w 347592"/>
                  <a:gd name="connsiteY8" fmla="*/ 351678 h 866985"/>
                  <a:gd name="connsiteX9" fmla="*/ 229732 w 347592"/>
                  <a:gd name="connsiteY9" fmla="*/ 318138 h 866985"/>
                  <a:gd name="connsiteX10" fmla="*/ 116474 w 347592"/>
                  <a:gd name="connsiteY10" fmla="*/ 439296 h 866985"/>
                  <a:gd name="connsiteX11" fmla="*/ 159250 w 347592"/>
                  <a:gd name="connsiteY11" fmla="*/ 568025 h 866985"/>
                  <a:gd name="connsiteX12" fmla="*/ 166437 w 347592"/>
                  <a:gd name="connsiteY12" fmla="*/ 591434 h 866985"/>
                  <a:gd name="connsiteX13" fmla="*/ 165888 w 347592"/>
                  <a:gd name="connsiteY13" fmla="*/ 592513 h 866985"/>
                  <a:gd name="connsiteX14" fmla="*/ 166437 w 347592"/>
                  <a:gd name="connsiteY14" fmla="*/ 591434 h 866985"/>
                  <a:gd name="connsiteX15" fmla="*/ 257402 w 347592"/>
                  <a:gd name="connsiteY15" fmla="*/ 709373 h 866985"/>
                  <a:gd name="connsiteX16" fmla="*/ 295148 w 347592"/>
                  <a:gd name="connsiteY16" fmla="*/ 817913 h 866985"/>
                  <a:gd name="connsiteX17" fmla="*/ 282566 w 347592"/>
                  <a:gd name="connsiteY17" fmla="*/ 812865 h 866985"/>
                  <a:gd name="connsiteX18" fmla="*/ 285090 w 347592"/>
                  <a:gd name="connsiteY18" fmla="*/ 835579 h 866985"/>
                  <a:gd name="connsiteX19" fmla="*/ 259925 w 347592"/>
                  <a:gd name="connsiteY19" fmla="*/ 865864 h 866985"/>
                  <a:gd name="connsiteX20" fmla="*/ 247343 w 347592"/>
                  <a:gd name="connsiteY20" fmla="*/ 865864 h 866985"/>
                  <a:gd name="connsiteX21" fmla="*/ 214626 w 347592"/>
                  <a:gd name="connsiteY21" fmla="*/ 855769 h 866985"/>
                  <a:gd name="connsiteX22" fmla="*/ 181909 w 347592"/>
                  <a:gd name="connsiteY22" fmla="*/ 838103 h 866985"/>
                  <a:gd name="connsiteX23" fmla="*/ 130099 w 347592"/>
                  <a:gd name="connsiteY23" fmla="*/ 701766 h 866985"/>
                  <a:gd name="connsiteX24" fmla="*/ 18944 w 347592"/>
                  <a:gd name="connsiteY24" fmla="*/ 494709 h 866985"/>
                  <a:gd name="connsiteX25" fmla="*/ 5905 w 347592"/>
                  <a:gd name="connsiteY25" fmla="*/ 460803 h 866985"/>
                  <a:gd name="connsiteX26" fmla="*/ 9160 w 347592"/>
                  <a:gd name="connsiteY26" fmla="*/ 400672 h 866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7592" h="866985">
                    <a:moveTo>
                      <a:pt x="9160" y="400672"/>
                    </a:moveTo>
                    <a:cubicBezTo>
                      <a:pt x="27649" y="370058"/>
                      <a:pt x="48297" y="325216"/>
                      <a:pt x="48297" y="325216"/>
                    </a:cubicBezTo>
                    <a:cubicBezTo>
                      <a:pt x="48297" y="325216"/>
                      <a:pt x="64609" y="262872"/>
                      <a:pt x="120040" y="218030"/>
                    </a:cubicBezTo>
                    <a:cubicBezTo>
                      <a:pt x="120040" y="218030"/>
                      <a:pt x="129825" y="205996"/>
                      <a:pt x="136353" y="190689"/>
                    </a:cubicBezTo>
                    <a:cubicBezTo>
                      <a:pt x="142827" y="175492"/>
                      <a:pt x="172893" y="82680"/>
                      <a:pt x="300982" y="0"/>
                    </a:cubicBezTo>
                    <a:cubicBezTo>
                      <a:pt x="300287" y="9162"/>
                      <a:pt x="302335" y="18087"/>
                      <a:pt x="305243" y="25347"/>
                    </a:cubicBezTo>
                    <a:cubicBezTo>
                      <a:pt x="340484" y="121268"/>
                      <a:pt x="370678" y="237378"/>
                      <a:pt x="322854" y="333299"/>
                    </a:cubicBezTo>
                    <a:cubicBezTo>
                      <a:pt x="312796" y="353489"/>
                      <a:pt x="287613" y="353489"/>
                      <a:pt x="267478" y="361060"/>
                    </a:cubicBezTo>
                    <a:cubicBezTo>
                      <a:pt x="255170" y="364151"/>
                      <a:pt x="245697" y="359670"/>
                      <a:pt x="239607" y="351678"/>
                    </a:cubicBezTo>
                    <a:cubicBezTo>
                      <a:pt x="240485" y="350599"/>
                      <a:pt x="239790" y="325709"/>
                      <a:pt x="229732" y="318138"/>
                    </a:cubicBezTo>
                    <a:cubicBezTo>
                      <a:pt x="204568" y="368613"/>
                      <a:pt x="164297" y="409011"/>
                      <a:pt x="116474" y="439296"/>
                    </a:cubicBezTo>
                    <a:cubicBezTo>
                      <a:pt x="134086" y="482200"/>
                      <a:pt x="149192" y="520074"/>
                      <a:pt x="159250" y="568025"/>
                    </a:cubicBezTo>
                    <a:cubicBezTo>
                      <a:pt x="161024" y="576218"/>
                      <a:pt x="163474" y="583991"/>
                      <a:pt x="166437" y="591434"/>
                    </a:cubicBezTo>
                    <a:cubicBezTo>
                      <a:pt x="166071" y="592166"/>
                      <a:pt x="165888" y="592513"/>
                      <a:pt x="165888" y="592513"/>
                    </a:cubicBezTo>
                    <a:cubicBezTo>
                      <a:pt x="165888" y="592513"/>
                      <a:pt x="166071" y="592147"/>
                      <a:pt x="166437" y="591434"/>
                    </a:cubicBezTo>
                    <a:cubicBezTo>
                      <a:pt x="184524" y="636880"/>
                      <a:pt x="222819" y="670347"/>
                      <a:pt x="257402" y="709373"/>
                    </a:cubicBezTo>
                    <a:cubicBezTo>
                      <a:pt x="282566" y="739658"/>
                      <a:pt x="297672" y="777533"/>
                      <a:pt x="295148" y="817913"/>
                    </a:cubicBezTo>
                    <a:cubicBezTo>
                      <a:pt x="295148" y="820437"/>
                      <a:pt x="287595" y="815389"/>
                      <a:pt x="282566" y="812865"/>
                    </a:cubicBezTo>
                    <a:cubicBezTo>
                      <a:pt x="287595" y="820437"/>
                      <a:pt x="292624" y="830531"/>
                      <a:pt x="285090" y="835579"/>
                    </a:cubicBezTo>
                    <a:cubicBezTo>
                      <a:pt x="275031" y="845674"/>
                      <a:pt x="272507" y="858293"/>
                      <a:pt x="259925" y="865864"/>
                    </a:cubicBezTo>
                    <a:cubicBezTo>
                      <a:pt x="257402" y="865864"/>
                      <a:pt x="249867" y="868388"/>
                      <a:pt x="247343" y="865864"/>
                    </a:cubicBezTo>
                    <a:cubicBezTo>
                      <a:pt x="234761" y="850721"/>
                      <a:pt x="227208" y="860816"/>
                      <a:pt x="214626" y="855769"/>
                    </a:cubicBezTo>
                    <a:cubicBezTo>
                      <a:pt x="202044" y="853245"/>
                      <a:pt x="189462" y="850721"/>
                      <a:pt x="181909" y="838103"/>
                    </a:cubicBezTo>
                    <a:cubicBezTo>
                      <a:pt x="153087" y="797137"/>
                      <a:pt x="170076" y="737811"/>
                      <a:pt x="130099" y="701766"/>
                    </a:cubicBezTo>
                    <a:cubicBezTo>
                      <a:pt x="130190" y="701290"/>
                      <a:pt x="31984" y="551585"/>
                      <a:pt x="18944" y="494709"/>
                    </a:cubicBezTo>
                    <a:lnTo>
                      <a:pt x="5905" y="460803"/>
                    </a:lnTo>
                    <a:cubicBezTo>
                      <a:pt x="5887" y="460840"/>
                      <a:pt x="-9329" y="431304"/>
                      <a:pt x="9160" y="4006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6" name="Freeform: Shape 725">
                <a:extLst>
                  <a:ext uri="{FF2B5EF4-FFF2-40B4-BE49-F238E27FC236}">
                    <a16:creationId xmlns:a16="http://schemas.microsoft.com/office/drawing/2014/main" id="{7E04991D-9F72-2592-8F6D-73D46622E0E3}"/>
                  </a:ext>
                </a:extLst>
              </p:cNvPr>
              <p:cNvSpPr/>
              <p:nvPr/>
            </p:nvSpPr>
            <p:spPr>
              <a:xfrm>
                <a:off x="2393809" y="2668547"/>
                <a:ext cx="356795" cy="876178"/>
              </a:xfrm>
              <a:custGeom>
                <a:avLst/>
                <a:gdLst>
                  <a:gd name="connsiteX0" fmla="*/ 255817 w 356795"/>
                  <a:gd name="connsiteY0" fmla="*/ 876179 h 876178"/>
                  <a:gd name="connsiteX1" fmla="*/ 248740 w 356795"/>
                  <a:gd name="connsiteY1" fmla="*/ 873710 h 876178"/>
                  <a:gd name="connsiteX2" fmla="*/ 232153 w 356795"/>
                  <a:gd name="connsiteY2" fmla="*/ 866358 h 876178"/>
                  <a:gd name="connsiteX3" fmla="*/ 217961 w 356795"/>
                  <a:gd name="connsiteY3" fmla="*/ 864785 h 876178"/>
                  <a:gd name="connsiteX4" fmla="*/ 182610 w 356795"/>
                  <a:gd name="connsiteY4" fmla="*/ 845052 h 876178"/>
                  <a:gd name="connsiteX5" fmla="*/ 161689 w 356795"/>
                  <a:gd name="connsiteY5" fmla="*/ 781483 h 876178"/>
                  <a:gd name="connsiteX6" fmla="*/ 131660 w 356795"/>
                  <a:gd name="connsiteY6" fmla="*/ 709758 h 876178"/>
                  <a:gd name="connsiteX7" fmla="*/ 130636 w 356795"/>
                  <a:gd name="connsiteY7" fmla="*/ 708423 h 876178"/>
                  <a:gd name="connsiteX8" fmla="*/ 127216 w 356795"/>
                  <a:gd name="connsiteY8" fmla="*/ 703028 h 876178"/>
                  <a:gd name="connsiteX9" fmla="*/ 19171 w 356795"/>
                  <a:gd name="connsiteY9" fmla="*/ 500653 h 876178"/>
                  <a:gd name="connsiteX10" fmla="*/ 6332 w 356795"/>
                  <a:gd name="connsiteY10" fmla="*/ 467259 h 876178"/>
                  <a:gd name="connsiteX11" fmla="*/ 9862 w 356795"/>
                  <a:gd name="connsiteY11" fmla="*/ 402885 h 876178"/>
                  <a:gd name="connsiteX12" fmla="*/ 9862 w 356795"/>
                  <a:gd name="connsiteY12" fmla="*/ 402885 h 876178"/>
                  <a:gd name="connsiteX13" fmla="*/ 48596 w 356795"/>
                  <a:gd name="connsiteY13" fmla="*/ 328215 h 876178"/>
                  <a:gd name="connsiteX14" fmla="*/ 121382 w 356795"/>
                  <a:gd name="connsiteY14" fmla="*/ 219365 h 876178"/>
                  <a:gd name="connsiteX15" fmla="*/ 136744 w 356795"/>
                  <a:gd name="connsiteY15" fmla="*/ 193469 h 876178"/>
                  <a:gd name="connsiteX16" fmla="*/ 138280 w 356795"/>
                  <a:gd name="connsiteY16" fmla="*/ 189647 h 876178"/>
                  <a:gd name="connsiteX17" fmla="*/ 303092 w 356795"/>
                  <a:gd name="connsiteY17" fmla="*/ 732 h 876178"/>
                  <a:gd name="connsiteX18" fmla="*/ 307901 w 356795"/>
                  <a:gd name="connsiteY18" fmla="*/ 641 h 876178"/>
                  <a:gd name="connsiteX19" fmla="*/ 310133 w 356795"/>
                  <a:gd name="connsiteY19" fmla="*/ 4902 h 876178"/>
                  <a:gd name="connsiteX20" fmla="*/ 314083 w 356795"/>
                  <a:gd name="connsiteY20" fmla="*/ 28219 h 876178"/>
                  <a:gd name="connsiteX21" fmla="*/ 331548 w 356795"/>
                  <a:gd name="connsiteY21" fmla="*/ 339901 h 876178"/>
                  <a:gd name="connsiteX22" fmla="*/ 290180 w 356795"/>
                  <a:gd name="connsiteY22" fmla="*/ 365047 h 876178"/>
                  <a:gd name="connsiteX23" fmla="*/ 273685 w 356795"/>
                  <a:gd name="connsiteY23" fmla="*/ 369912 h 876178"/>
                  <a:gd name="connsiteX24" fmla="*/ 273191 w 356795"/>
                  <a:gd name="connsiteY24" fmla="*/ 370077 h 876178"/>
                  <a:gd name="connsiteX25" fmla="*/ 240565 w 356795"/>
                  <a:gd name="connsiteY25" fmla="*/ 359049 h 876178"/>
                  <a:gd name="connsiteX26" fmla="*/ 239870 w 356795"/>
                  <a:gd name="connsiteY26" fmla="*/ 354824 h 876178"/>
                  <a:gd name="connsiteX27" fmla="*/ 235207 w 356795"/>
                  <a:gd name="connsiteY27" fmla="*/ 331013 h 876178"/>
                  <a:gd name="connsiteX28" fmla="*/ 126741 w 356795"/>
                  <a:gd name="connsiteY28" fmla="*/ 445697 h 876178"/>
                  <a:gd name="connsiteX29" fmla="*/ 168327 w 356795"/>
                  <a:gd name="connsiteY29" fmla="*/ 571702 h 876178"/>
                  <a:gd name="connsiteX30" fmla="*/ 175295 w 356795"/>
                  <a:gd name="connsiteY30" fmla="*/ 594361 h 876178"/>
                  <a:gd name="connsiteX31" fmla="*/ 175295 w 356795"/>
                  <a:gd name="connsiteY31" fmla="*/ 594361 h 876178"/>
                  <a:gd name="connsiteX32" fmla="*/ 242120 w 356795"/>
                  <a:gd name="connsiteY32" fmla="*/ 685599 h 876178"/>
                  <a:gd name="connsiteX33" fmla="*/ 265419 w 356795"/>
                  <a:gd name="connsiteY33" fmla="*/ 710947 h 876178"/>
                  <a:gd name="connsiteX34" fmla="*/ 304317 w 356795"/>
                  <a:gd name="connsiteY34" fmla="*/ 822796 h 876178"/>
                  <a:gd name="connsiteX35" fmla="*/ 301793 w 356795"/>
                  <a:gd name="connsiteY35" fmla="*/ 827039 h 876178"/>
                  <a:gd name="connsiteX36" fmla="*/ 297276 w 356795"/>
                  <a:gd name="connsiteY36" fmla="*/ 827551 h 876178"/>
                  <a:gd name="connsiteX37" fmla="*/ 292649 w 356795"/>
                  <a:gd name="connsiteY37" fmla="*/ 843699 h 876178"/>
                  <a:gd name="connsiteX38" fmla="*/ 283816 w 356795"/>
                  <a:gd name="connsiteY38" fmla="*/ 855733 h 876178"/>
                  <a:gd name="connsiteX39" fmla="*/ 266882 w 356795"/>
                  <a:gd name="connsiteY39" fmla="*/ 874387 h 876178"/>
                  <a:gd name="connsiteX40" fmla="*/ 264522 w 356795"/>
                  <a:gd name="connsiteY40" fmla="*/ 875045 h 876178"/>
                  <a:gd name="connsiteX41" fmla="*/ 262255 w 356795"/>
                  <a:gd name="connsiteY41" fmla="*/ 875411 h 876178"/>
                  <a:gd name="connsiteX42" fmla="*/ 255817 w 356795"/>
                  <a:gd name="connsiteY42" fmla="*/ 876179 h 876178"/>
                  <a:gd name="connsiteX43" fmla="*/ 255013 w 356795"/>
                  <a:gd name="connsiteY43" fmla="*/ 866998 h 876178"/>
                  <a:gd name="connsiteX44" fmla="*/ 260664 w 356795"/>
                  <a:gd name="connsiteY44" fmla="*/ 866413 h 876178"/>
                  <a:gd name="connsiteX45" fmla="*/ 263078 w 356795"/>
                  <a:gd name="connsiteY45" fmla="*/ 866029 h 876178"/>
                  <a:gd name="connsiteX46" fmla="*/ 276099 w 356795"/>
                  <a:gd name="connsiteY46" fmla="*/ 850886 h 876178"/>
                  <a:gd name="connsiteX47" fmla="*/ 286486 w 356795"/>
                  <a:gd name="connsiteY47" fmla="*/ 836969 h 876178"/>
                  <a:gd name="connsiteX48" fmla="*/ 287181 w 356795"/>
                  <a:gd name="connsiteY48" fmla="*/ 836402 h 876178"/>
                  <a:gd name="connsiteX49" fmla="*/ 283396 w 356795"/>
                  <a:gd name="connsiteY49" fmla="*/ 820016 h 876178"/>
                  <a:gd name="connsiteX50" fmla="*/ 283780 w 356795"/>
                  <a:gd name="connsiteY50" fmla="*/ 814457 h 876178"/>
                  <a:gd name="connsiteX51" fmla="*/ 289248 w 356795"/>
                  <a:gd name="connsiteY51" fmla="*/ 813396 h 876178"/>
                  <a:gd name="connsiteX52" fmla="*/ 293527 w 356795"/>
                  <a:gd name="connsiteY52" fmla="*/ 815700 h 876178"/>
                  <a:gd name="connsiteX53" fmla="*/ 295447 w 356795"/>
                  <a:gd name="connsiteY53" fmla="*/ 816761 h 876178"/>
                  <a:gd name="connsiteX54" fmla="*/ 258524 w 356795"/>
                  <a:gd name="connsiteY54" fmla="*/ 716908 h 876178"/>
                  <a:gd name="connsiteX55" fmla="*/ 235481 w 356795"/>
                  <a:gd name="connsiteY55" fmla="*/ 691854 h 876178"/>
                  <a:gd name="connsiteX56" fmla="*/ 168181 w 356795"/>
                  <a:gd name="connsiteY56" fmla="*/ 601054 h 876178"/>
                  <a:gd name="connsiteX57" fmla="*/ 165950 w 356795"/>
                  <a:gd name="connsiteY57" fmla="*/ 597122 h 876178"/>
                  <a:gd name="connsiteX58" fmla="*/ 166115 w 356795"/>
                  <a:gd name="connsiteY58" fmla="*/ 595915 h 876178"/>
                  <a:gd name="connsiteX59" fmla="*/ 159421 w 356795"/>
                  <a:gd name="connsiteY59" fmla="*/ 573585 h 876178"/>
                  <a:gd name="connsiteX60" fmla="*/ 116865 w 356795"/>
                  <a:gd name="connsiteY60" fmla="*/ 445624 h 876178"/>
                  <a:gd name="connsiteX61" fmla="*/ 118657 w 356795"/>
                  <a:gd name="connsiteY61" fmla="*/ 440028 h 876178"/>
                  <a:gd name="connsiteX62" fmla="*/ 230269 w 356795"/>
                  <a:gd name="connsiteY62" fmla="*/ 320699 h 876178"/>
                  <a:gd name="connsiteX63" fmla="*/ 233305 w 356795"/>
                  <a:gd name="connsiteY63" fmla="*/ 318285 h 876178"/>
                  <a:gd name="connsiteX64" fmla="*/ 237109 w 356795"/>
                  <a:gd name="connsiteY64" fmla="*/ 319071 h 876178"/>
                  <a:gd name="connsiteX65" fmla="*/ 248539 w 356795"/>
                  <a:gd name="connsiteY65" fmla="*/ 345333 h 876178"/>
                  <a:gd name="connsiteX66" fmla="*/ 249051 w 356795"/>
                  <a:gd name="connsiteY66" fmla="*/ 354916 h 876178"/>
                  <a:gd name="connsiteX67" fmla="*/ 270759 w 356795"/>
                  <a:gd name="connsiteY67" fmla="*/ 361262 h 876178"/>
                  <a:gd name="connsiteX68" fmla="*/ 287931 w 356795"/>
                  <a:gd name="connsiteY68" fmla="*/ 356196 h 876178"/>
                  <a:gd name="connsiteX69" fmla="*/ 323391 w 356795"/>
                  <a:gd name="connsiteY69" fmla="*/ 335823 h 876178"/>
                  <a:gd name="connsiteX70" fmla="*/ 305579 w 356795"/>
                  <a:gd name="connsiteY70" fmla="*/ 31493 h 876178"/>
                  <a:gd name="connsiteX71" fmla="*/ 301117 w 356795"/>
                  <a:gd name="connsiteY71" fmla="*/ 12985 h 876178"/>
                  <a:gd name="connsiteX72" fmla="*/ 146821 w 356795"/>
                  <a:gd name="connsiteY72" fmla="*/ 193012 h 876178"/>
                  <a:gd name="connsiteX73" fmla="*/ 145193 w 356795"/>
                  <a:gd name="connsiteY73" fmla="*/ 197054 h 876178"/>
                  <a:gd name="connsiteX74" fmla="*/ 128222 w 356795"/>
                  <a:gd name="connsiteY74" fmla="*/ 225492 h 876178"/>
                  <a:gd name="connsiteX75" fmla="*/ 127545 w 356795"/>
                  <a:gd name="connsiteY75" fmla="*/ 226168 h 876178"/>
                  <a:gd name="connsiteX76" fmla="*/ 57338 w 356795"/>
                  <a:gd name="connsiteY76" fmla="*/ 330940 h 876178"/>
                  <a:gd name="connsiteX77" fmla="*/ 57063 w 356795"/>
                  <a:gd name="connsiteY77" fmla="*/ 331690 h 876178"/>
                  <a:gd name="connsiteX78" fmla="*/ 17689 w 356795"/>
                  <a:gd name="connsiteY78" fmla="*/ 407604 h 876178"/>
                  <a:gd name="connsiteX79" fmla="*/ 14580 w 356795"/>
                  <a:gd name="connsiteY79" fmla="*/ 463309 h 876178"/>
                  <a:gd name="connsiteX80" fmla="*/ 14781 w 356795"/>
                  <a:gd name="connsiteY80" fmla="*/ 463748 h 876178"/>
                  <a:gd name="connsiteX81" fmla="*/ 27821 w 356795"/>
                  <a:gd name="connsiteY81" fmla="*/ 497654 h 876178"/>
                  <a:gd name="connsiteX82" fmla="*/ 28004 w 356795"/>
                  <a:gd name="connsiteY82" fmla="*/ 498275 h 876178"/>
                  <a:gd name="connsiteX83" fmla="*/ 134934 w 356795"/>
                  <a:gd name="connsiteY83" fmla="*/ 698108 h 876178"/>
                  <a:gd name="connsiteX84" fmla="*/ 138207 w 356795"/>
                  <a:gd name="connsiteY84" fmla="*/ 703339 h 876178"/>
                  <a:gd name="connsiteX85" fmla="*/ 170687 w 356795"/>
                  <a:gd name="connsiteY85" fmla="*/ 779929 h 876178"/>
                  <a:gd name="connsiteX86" fmla="*/ 190255 w 356795"/>
                  <a:gd name="connsiteY86" fmla="*/ 840060 h 876178"/>
                  <a:gd name="connsiteX87" fmla="*/ 220119 w 356795"/>
                  <a:gd name="connsiteY87" fmla="*/ 855879 h 876178"/>
                  <a:gd name="connsiteX88" fmla="*/ 220942 w 356795"/>
                  <a:gd name="connsiteY88" fmla="*/ 856117 h 876178"/>
                  <a:gd name="connsiteX89" fmla="*/ 231586 w 356795"/>
                  <a:gd name="connsiteY89" fmla="*/ 857214 h 876178"/>
                  <a:gd name="connsiteX90" fmla="*/ 255013 w 356795"/>
                  <a:gd name="connsiteY90" fmla="*/ 866998 h 876178"/>
                  <a:gd name="connsiteX91" fmla="*/ 295228 w 356795"/>
                  <a:gd name="connsiteY91" fmla="*/ 822266 h 876178"/>
                  <a:gd name="connsiteX92" fmla="*/ 295228 w 356795"/>
                  <a:gd name="connsiteY92" fmla="*/ 822266 h 876178"/>
                  <a:gd name="connsiteX93" fmla="*/ 295246 w 356795"/>
                  <a:gd name="connsiteY93" fmla="*/ 822101 h 876178"/>
                  <a:gd name="connsiteX94" fmla="*/ 295228 w 356795"/>
                  <a:gd name="connsiteY94" fmla="*/ 822266 h 876178"/>
                  <a:gd name="connsiteX95" fmla="*/ 240657 w 356795"/>
                  <a:gd name="connsiteY95" fmla="*/ 353434 h 876178"/>
                  <a:gd name="connsiteX96" fmla="*/ 240657 w 356795"/>
                  <a:gd name="connsiteY96" fmla="*/ 353434 h 876178"/>
                  <a:gd name="connsiteX97" fmla="*/ 240657 w 356795"/>
                  <a:gd name="connsiteY97" fmla="*/ 353434 h 876178"/>
                  <a:gd name="connsiteX98" fmla="*/ 240675 w 356795"/>
                  <a:gd name="connsiteY98" fmla="*/ 353416 h 876178"/>
                  <a:gd name="connsiteX99" fmla="*/ 240675 w 356795"/>
                  <a:gd name="connsiteY99" fmla="*/ 353416 h 876178"/>
                  <a:gd name="connsiteX100" fmla="*/ 240675 w 356795"/>
                  <a:gd name="connsiteY100" fmla="*/ 353416 h 876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356795" h="876178">
                    <a:moveTo>
                      <a:pt x="255817" y="876179"/>
                    </a:moveTo>
                    <a:cubicBezTo>
                      <a:pt x="253184" y="876179"/>
                      <a:pt x="250623" y="875612"/>
                      <a:pt x="248740" y="873710"/>
                    </a:cubicBezTo>
                    <a:cubicBezTo>
                      <a:pt x="242101" y="865754"/>
                      <a:pt x="238151" y="865992"/>
                      <a:pt x="232153" y="866358"/>
                    </a:cubicBezTo>
                    <a:cubicBezTo>
                      <a:pt x="228074" y="866614"/>
                      <a:pt x="223484" y="866888"/>
                      <a:pt x="217961" y="864785"/>
                    </a:cubicBezTo>
                    <a:cubicBezTo>
                      <a:pt x="205324" y="862243"/>
                      <a:pt x="191114" y="859262"/>
                      <a:pt x="182610" y="845052"/>
                    </a:cubicBezTo>
                    <a:cubicBezTo>
                      <a:pt x="169370" y="826252"/>
                      <a:pt x="165456" y="803502"/>
                      <a:pt x="161689" y="781483"/>
                    </a:cubicBezTo>
                    <a:cubicBezTo>
                      <a:pt x="157044" y="754326"/>
                      <a:pt x="152636" y="728686"/>
                      <a:pt x="131660" y="709758"/>
                    </a:cubicBezTo>
                    <a:cubicBezTo>
                      <a:pt x="131239" y="709374"/>
                      <a:pt x="130892" y="708917"/>
                      <a:pt x="130636" y="708423"/>
                    </a:cubicBezTo>
                    <a:cubicBezTo>
                      <a:pt x="130288" y="707819"/>
                      <a:pt x="129100" y="705954"/>
                      <a:pt x="127216" y="703028"/>
                    </a:cubicBezTo>
                    <a:cubicBezTo>
                      <a:pt x="64342" y="604145"/>
                      <a:pt x="26998" y="534175"/>
                      <a:pt x="19171" y="500653"/>
                    </a:cubicBezTo>
                    <a:lnTo>
                      <a:pt x="6332" y="467259"/>
                    </a:lnTo>
                    <a:cubicBezTo>
                      <a:pt x="4741" y="464040"/>
                      <a:pt x="-9030" y="434194"/>
                      <a:pt x="9862" y="402885"/>
                    </a:cubicBezTo>
                    <a:cubicBezTo>
                      <a:pt x="9862" y="402885"/>
                      <a:pt x="9862" y="402885"/>
                      <a:pt x="9862" y="402885"/>
                    </a:cubicBezTo>
                    <a:cubicBezTo>
                      <a:pt x="27144" y="374246"/>
                      <a:pt x="46621" y="332476"/>
                      <a:pt x="48596" y="328215"/>
                    </a:cubicBezTo>
                    <a:cubicBezTo>
                      <a:pt x="50224" y="322253"/>
                      <a:pt x="67469" y="263201"/>
                      <a:pt x="121382" y="219365"/>
                    </a:cubicBezTo>
                    <a:cubicBezTo>
                      <a:pt x="122992" y="217317"/>
                      <a:pt x="131185" y="206545"/>
                      <a:pt x="136744" y="193469"/>
                    </a:cubicBezTo>
                    <a:cubicBezTo>
                      <a:pt x="137146" y="192500"/>
                      <a:pt x="137659" y="191220"/>
                      <a:pt x="138280" y="189647"/>
                    </a:cubicBezTo>
                    <a:cubicBezTo>
                      <a:pt x="167358" y="116111"/>
                      <a:pt x="222826" y="52542"/>
                      <a:pt x="303092" y="732"/>
                    </a:cubicBezTo>
                    <a:cubicBezTo>
                      <a:pt x="304555" y="-219"/>
                      <a:pt x="306420" y="-237"/>
                      <a:pt x="307901" y="641"/>
                    </a:cubicBezTo>
                    <a:cubicBezTo>
                      <a:pt x="309401" y="1518"/>
                      <a:pt x="310261" y="3183"/>
                      <a:pt x="310133" y="4902"/>
                    </a:cubicBezTo>
                    <a:cubicBezTo>
                      <a:pt x="309438" y="14247"/>
                      <a:pt x="311888" y="22733"/>
                      <a:pt x="314083" y="28219"/>
                    </a:cubicBezTo>
                    <a:cubicBezTo>
                      <a:pt x="348245" y="121213"/>
                      <a:pt x="381053" y="240579"/>
                      <a:pt x="331548" y="339901"/>
                    </a:cubicBezTo>
                    <a:cubicBezTo>
                      <a:pt x="323263" y="356525"/>
                      <a:pt x="306438" y="360859"/>
                      <a:pt x="290180" y="365047"/>
                    </a:cubicBezTo>
                    <a:cubicBezTo>
                      <a:pt x="284621" y="366474"/>
                      <a:pt x="278878" y="367955"/>
                      <a:pt x="273685" y="369912"/>
                    </a:cubicBezTo>
                    <a:cubicBezTo>
                      <a:pt x="273520" y="369967"/>
                      <a:pt x="273356" y="370022"/>
                      <a:pt x="273191" y="370077"/>
                    </a:cubicBezTo>
                    <a:cubicBezTo>
                      <a:pt x="260078" y="373368"/>
                      <a:pt x="248502" y="369436"/>
                      <a:pt x="240565" y="359049"/>
                    </a:cubicBezTo>
                    <a:cubicBezTo>
                      <a:pt x="239632" y="357824"/>
                      <a:pt x="239395" y="356232"/>
                      <a:pt x="239870" y="354824"/>
                    </a:cubicBezTo>
                    <a:cubicBezTo>
                      <a:pt x="240199" y="351789"/>
                      <a:pt x="239285" y="338822"/>
                      <a:pt x="235207" y="331013"/>
                    </a:cubicBezTo>
                    <a:cubicBezTo>
                      <a:pt x="211323" y="376002"/>
                      <a:pt x="174875" y="414535"/>
                      <a:pt x="126741" y="445697"/>
                    </a:cubicBezTo>
                    <a:cubicBezTo>
                      <a:pt x="144992" y="490265"/>
                      <a:pt x="158726" y="525945"/>
                      <a:pt x="168327" y="571702"/>
                    </a:cubicBezTo>
                    <a:cubicBezTo>
                      <a:pt x="169992" y="579346"/>
                      <a:pt x="172259" y="586771"/>
                      <a:pt x="175295" y="594361"/>
                    </a:cubicBezTo>
                    <a:cubicBezTo>
                      <a:pt x="175295" y="594361"/>
                      <a:pt x="175295" y="594361"/>
                      <a:pt x="175295" y="594361"/>
                    </a:cubicBezTo>
                    <a:cubicBezTo>
                      <a:pt x="189066" y="628961"/>
                      <a:pt x="214834" y="656467"/>
                      <a:pt x="242120" y="685599"/>
                    </a:cubicBezTo>
                    <a:cubicBezTo>
                      <a:pt x="249801" y="693793"/>
                      <a:pt x="257738" y="702260"/>
                      <a:pt x="265419" y="710947"/>
                    </a:cubicBezTo>
                    <a:cubicBezTo>
                      <a:pt x="292960" y="744103"/>
                      <a:pt x="306731" y="783769"/>
                      <a:pt x="304317" y="822796"/>
                    </a:cubicBezTo>
                    <a:cubicBezTo>
                      <a:pt x="304335" y="824405"/>
                      <a:pt x="303384" y="826106"/>
                      <a:pt x="301793" y="827039"/>
                    </a:cubicBezTo>
                    <a:cubicBezTo>
                      <a:pt x="300385" y="827843"/>
                      <a:pt x="298940" y="827972"/>
                      <a:pt x="297276" y="827551"/>
                    </a:cubicBezTo>
                    <a:cubicBezTo>
                      <a:pt x="299343" y="834628"/>
                      <a:pt x="297788" y="840042"/>
                      <a:pt x="292649" y="843699"/>
                    </a:cubicBezTo>
                    <a:cubicBezTo>
                      <a:pt x="289047" y="847375"/>
                      <a:pt x="286505" y="851435"/>
                      <a:pt x="283816" y="855733"/>
                    </a:cubicBezTo>
                    <a:cubicBezTo>
                      <a:pt x="279610" y="862426"/>
                      <a:pt x="275276" y="869357"/>
                      <a:pt x="266882" y="874387"/>
                    </a:cubicBezTo>
                    <a:cubicBezTo>
                      <a:pt x="266168" y="874807"/>
                      <a:pt x="265364" y="875045"/>
                      <a:pt x="264522" y="875045"/>
                    </a:cubicBezTo>
                    <a:cubicBezTo>
                      <a:pt x="263992" y="875063"/>
                      <a:pt x="263187" y="875228"/>
                      <a:pt x="262255" y="875411"/>
                    </a:cubicBezTo>
                    <a:cubicBezTo>
                      <a:pt x="260334" y="875776"/>
                      <a:pt x="258048" y="876179"/>
                      <a:pt x="255817" y="876179"/>
                    </a:cubicBezTo>
                    <a:close/>
                    <a:moveTo>
                      <a:pt x="255013" y="866998"/>
                    </a:moveTo>
                    <a:cubicBezTo>
                      <a:pt x="256256" y="867199"/>
                      <a:pt x="259310" y="866651"/>
                      <a:pt x="260664" y="866413"/>
                    </a:cubicBezTo>
                    <a:cubicBezTo>
                      <a:pt x="261541" y="866248"/>
                      <a:pt x="262346" y="866120"/>
                      <a:pt x="263078" y="866029"/>
                    </a:cubicBezTo>
                    <a:cubicBezTo>
                      <a:pt x="269021" y="862152"/>
                      <a:pt x="272313" y="856921"/>
                      <a:pt x="276099" y="850886"/>
                    </a:cubicBezTo>
                    <a:cubicBezTo>
                      <a:pt x="279006" y="846260"/>
                      <a:pt x="282006" y="841468"/>
                      <a:pt x="286486" y="836969"/>
                    </a:cubicBezTo>
                    <a:cubicBezTo>
                      <a:pt x="286706" y="836750"/>
                      <a:pt x="286925" y="836567"/>
                      <a:pt x="287181" y="836402"/>
                    </a:cubicBezTo>
                    <a:cubicBezTo>
                      <a:pt x="290455" y="834226"/>
                      <a:pt x="289175" y="828703"/>
                      <a:pt x="283396" y="820016"/>
                    </a:cubicBezTo>
                    <a:cubicBezTo>
                      <a:pt x="282243" y="818297"/>
                      <a:pt x="282408" y="816011"/>
                      <a:pt x="283780" y="814457"/>
                    </a:cubicBezTo>
                    <a:cubicBezTo>
                      <a:pt x="285151" y="812902"/>
                      <a:pt x="287401" y="812463"/>
                      <a:pt x="289248" y="813396"/>
                    </a:cubicBezTo>
                    <a:cubicBezTo>
                      <a:pt x="290565" y="814054"/>
                      <a:pt x="292046" y="814877"/>
                      <a:pt x="293527" y="815700"/>
                    </a:cubicBezTo>
                    <a:cubicBezTo>
                      <a:pt x="294094" y="816011"/>
                      <a:pt x="294752" y="816377"/>
                      <a:pt x="295447" y="816761"/>
                    </a:cubicBezTo>
                    <a:cubicBezTo>
                      <a:pt x="296124" y="781685"/>
                      <a:pt x="283121" y="746535"/>
                      <a:pt x="258524" y="716908"/>
                    </a:cubicBezTo>
                    <a:cubicBezTo>
                      <a:pt x="251008" y="708441"/>
                      <a:pt x="243125" y="700010"/>
                      <a:pt x="235481" y="691854"/>
                    </a:cubicBezTo>
                    <a:cubicBezTo>
                      <a:pt x="208451" y="662995"/>
                      <a:pt x="182866" y="635673"/>
                      <a:pt x="168181" y="601054"/>
                    </a:cubicBezTo>
                    <a:cubicBezTo>
                      <a:pt x="166755" y="600213"/>
                      <a:pt x="165950" y="598695"/>
                      <a:pt x="165950" y="597122"/>
                    </a:cubicBezTo>
                    <a:cubicBezTo>
                      <a:pt x="165950" y="596720"/>
                      <a:pt x="166005" y="596317"/>
                      <a:pt x="166115" y="595915"/>
                    </a:cubicBezTo>
                    <a:cubicBezTo>
                      <a:pt x="163280" y="588527"/>
                      <a:pt x="161031" y="581029"/>
                      <a:pt x="159421" y="573585"/>
                    </a:cubicBezTo>
                    <a:cubicBezTo>
                      <a:pt x="149710" y="527353"/>
                      <a:pt x="135665" y="491399"/>
                      <a:pt x="116865" y="445624"/>
                    </a:cubicBezTo>
                    <a:cubicBezTo>
                      <a:pt x="116024" y="443576"/>
                      <a:pt x="116774" y="441217"/>
                      <a:pt x="118657" y="440028"/>
                    </a:cubicBezTo>
                    <a:cubicBezTo>
                      <a:pt x="169205" y="408024"/>
                      <a:pt x="206751" y="367864"/>
                      <a:pt x="230269" y="320699"/>
                    </a:cubicBezTo>
                    <a:cubicBezTo>
                      <a:pt x="230872" y="319492"/>
                      <a:pt x="231988" y="318596"/>
                      <a:pt x="233305" y="318285"/>
                    </a:cubicBezTo>
                    <a:cubicBezTo>
                      <a:pt x="234621" y="317974"/>
                      <a:pt x="236011" y="318267"/>
                      <a:pt x="237109" y="319071"/>
                    </a:cubicBezTo>
                    <a:cubicBezTo>
                      <a:pt x="244954" y="324978"/>
                      <a:pt x="247643" y="338054"/>
                      <a:pt x="248539" y="345333"/>
                    </a:cubicBezTo>
                    <a:cubicBezTo>
                      <a:pt x="249106" y="349905"/>
                      <a:pt x="249179" y="352904"/>
                      <a:pt x="249051" y="354916"/>
                    </a:cubicBezTo>
                    <a:cubicBezTo>
                      <a:pt x="253166" y="359579"/>
                      <a:pt x="260042" y="363859"/>
                      <a:pt x="270759" y="361262"/>
                    </a:cubicBezTo>
                    <a:cubicBezTo>
                      <a:pt x="276336" y="359177"/>
                      <a:pt x="282225" y="357659"/>
                      <a:pt x="287931" y="356196"/>
                    </a:cubicBezTo>
                    <a:cubicBezTo>
                      <a:pt x="302854" y="352355"/>
                      <a:pt x="316954" y="348716"/>
                      <a:pt x="323391" y="335823"/>
                    </a:cubicBezTo>
                    <a:cubicBezTo>
                      <a:pt x="371343" y="239628"/>
                      <a:pt x="339064" y="122658"/>
                      <a:pt x="305579" y="31493"/>
                    </a:cubicBezTo>
                    <a:cubicBezTo>
                      <a:pt x="303768" y="26939"/>
                      <a:pt x="301757" y="20447"/>
                      <a:pt x="301117" y="12985"/>
                    </a:cubicBezTo>
                    <a:cubicBezTo>
                      <a:pt x="226227" y="62893"/>
                      <a:pt x="174344" y="123408"/>
                      <a:pt x="146821" y="193012"/>
                    </a:cubicBezTo>
                    <a:cubicBezTo>
                      <a:pt x="146162" y="194676"/>
                      <a:pt x="145632" y="196030"/>
                      <a:pt x="145193" y="197054"/>
                    </a:cubicBezTo>
                    <a:cubicBezTo>
                      <a:pt x="138500" y="212781"/>
                      <a:pt x="128643" y="224979"/>
                      <a:pt x="128222" y="225492"/>
                    </a:cubicBezTo>
                    <a:cubicBezTo>
                      <a:pt x="128021" y="225729"/>
                      <a:pt x="127801" y="225967"/>
                      <a:pt x="127545" y="226168"/>
                    </a:cubicBezTo>
                    <a:cubicBezTo>
                      <a:pt x="73888" y="269566"/>
                      <a:pt x="57502" y="330337"/>
                      <a:pt x="57338" y="330940"/>
                    </a:cubicBezTo>
                    <a:cubicBezTo>
                      <a:pt x="57264" y="331196"/>
                      <a:pt x="57173" y="331452"/>
                      <a:pt x="57063" y="331690"/>
                    </a:cubicBezTo>
                    <a:cubicBezTo>
                      <a:pt x="56862" y="332147"/>
                      <a:pt x="36087" y="377117"/>
                      <a:pt x="17689" y="407604"/>
                    </a:cubicBezTo>
                    <a:cubicBezTo>
                      <a:pt x="809" y="435566"/>
                      <a:pt x="14013" y="462193"/>
                      <a:pt x="14580" y="463309"/>
                    </a:cubicBezTo>
                    <a:cubicBezTo>
                      <a:pt x="14653" y="463455"/>
                      <a:pt x="14727" y="463601"/>
                      <a:pt x="14781" y="463748"/>
                    </a:cubicBezTo>
                    <a:lnTo>
                      <a:pt x="27821" y="497654"/>
                    </a:lnTo>
                    <a:cubicBezTo>
                      <a:pt x="27894" y="497855"/>
                      <a:pt x="27967" y="498056"/>
                      <a:pt x="28004" y="498275"/>
                    </a:cubicBezTo>
                    <a:cubicBezTo>
                      <a:pt x="33179" y="520861"/>
                      <a:pt x="55948" y="573878"/>
                      <a:pt x="134934" y="698108"/>
                    </a:cubicBezTo>
                    <a:cubicBezTo>
                      <a:pt x="136506" y="700577"/>
                      <a:pt x="137531" y="702205"/>
                      <a:pt x="138207" y="703339"/>
                    </a:cubicBezTo>
                    <a:cubicBezTo>
                      <a:pt x="161177" y="724352"/>
                      <a:pt x="166023" y="752588"/>
                      <a:pt x="170687" y="779929"/>
                    </a:cubicBezTo>
                    <a:cubicBezTo>
                      <a:pt x="174454" y="801911"/>
                      <a:pt x="178002" y="822650"/>
                      <a:pt x="190255" y="840060"/>
                    </a:cubicBezTo>
                    <a:cubicBezTo>
                      <a:pt x="196948" y="851216"/>
                      <a:pt x="207683" y="853374"/>
                      <a:pt x="220119" y="855879"/>
                    </a:cubicBezTo>
                    <a:cubicBezTo>
                      <a:pt x="220393" y="855934"/>
                      <a:pt x="220668" y="856025"/>
                      <a:pt x="220942" y="856117"/>
                    </a:cubicBezTo>
                    <a:cubicBezTo>
                      <a:pt x="224728" y="857635"/>
                      <a:pt x="227891" y="857434"/>
                      <a:pt x="231586" y="857214"/>
                    </a:cubicBezTo>
                    <a:cubicBezTo>
                      <a:pt x="238316" y="856830"/>
                      <a:pt x="245905" y="856373"/>
                      <a:pt x="255013" y="866998"/>
                    </a:cubicBezTo>
                    <a:close/>
                    <a:moveTo>
                      <a:pt x="295228" y="822266"/>
                    </a:moveTo>
                    <a:cubicBezTo>
                      <a:pt x="295228" y="822266"/>
                      <a:pt x="295228" y="822266"/>
                      <a:pt x="295228" y="822266"/>
                    </a:cubicBezTo>
                    <a:cubicBezTo>
                      <a:pt x="295246" y="822229"/>
                      <a:pt x="295246" y="822156"/>
                      <a:pt x="295246" y="822101"/>
                    </a:cubicBezTo>
                    <a:cubicBezTo>
                      <a:pt x="295246" y="822156"/>
                      <a:pt x="295228" y="822211"/>
                      <a:pt x="295228" y="822266"/>
                    </a:cubicBezTo>
                    <a:close/>
                    <a:moveTo>
                      <a:pt x="240657" y="353434"/>
                    </a:moveTo>
                    <a:cubicBezTo>
                      <a:pt x="240657" y="353434"/>
                      <a:pt x="240657" y="353434"/>
                      <a:pt x="240657" y="353434"/>
                    </a:cubicBezTo>
                    <a:cubicBezTo>
                      <a:pt x="240657" y="353434"/>
                      <a:pt x="240657" y="353434"/>
                      <a:pt x="240657" y="353434"/>
                    </a:cubicBezTo>
                    <a:close/>
                    <a:moveTo>
                      <a:pt x="240675" y="353416"/>
                    </a:moveTo>
                    <a:cubicBezTo>
                      <a:pt x="240675" y="353416"/>
                      <a:pt x="240675" y="353416"/>
                      <a:pt x="240675" y="353416"/>
                    </a:cubicBezTo>
                    <a:cubicBezTo>
                      <a:pt x="240675" y="353416"/>
                      <a:pt x="240675" y="353416"/>
                      <a:pt x="240675" y="3534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27" name="Graphic 4">
              <a:extLst>
                <a:ext uri="{FF2B5EF4-FFF2-40B4-BE49-F238E27FC236}">
                  <a16:creationId xmlns:a16="http://schemas.microsoft.com/office/drawing/2014/main" id="{78EAB922-838E-95E0-4643-020CFEDE00DD}"/>
                </a:ext>
              </a:extLst>
            </p:cNvPr>
            <p:cNvGrpSpPr/>
            <p:nvPr/>
          </p:nvGrpSpPr>
          <p:grpSpPr>
            <a:xfrm>
              <a:off x="2885743" y="2636561"/>
              <a:ext cx="339534" cy="800028"/>
              <a:chOff x="2885743" y="2636561"/>
              <a:chExt cx="339534" cy="800028"/>
            </a:xfrm>
          </p:grpSpPr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0ED33714-00A1-84BB-DA02-3FC414078F1A}"/>
                  </a:ext>
                </a:extLst>
              </p:cNvPr>
              <p:cNvSpPr/>
              <p:nvPr/>
            </p:nvSpPr>
            <p:spPr>
              <a:xfrm>
                <a:off x="2890301" y="2641079"/>
                <a:ext cx="330386" cy="790891"/>
              </a:xfrm>
              <a:custGeom>
                <a:avLst/>
                <a:gdLst>
                  <a:gd name="connsiteX0" fmla="*/ 100268 w 330386"/>
                  <a:gd name="connsiteY0" fmla="*/ 766706 h 790891"/>
                  <a:gd name="connsiteX1" fmla="*/ 47416 w 330386"/>
                  <a:gd name="connsiteY1" fmla="*/ 786896 h 790891"/>
                  <a:gd name="connsiteX2" fmla="*/ 2117 w 330386"/>
                  <a:gd name="connsiteY2" fmla="*/ 701070 h 790891"/>
                  <a:gd name="connsiteX3" fmla="*/ 12120 w 330386"/>
                  <a:gd name="connsiteY3" fmla="*/ 693591 h 790891"/>
                  <a:gd name="connsiteX4" fmla="*/ 20368 w 330386"/>
                  <a:gd name="connsiteY4" fmla="*/ 696041 h 790891"/>
                  <a:gd name="connsiteX5" fmla="*/ 24757 w 330386"/>
                  <a:gd name="connsiteY5" fmla="*/ 703594 h 790891"/>
                  <a:gd name="connsiteX6" fmla="*/ 153102 w 330386"/>
                  <a:gd name="connsiteY6" fmla="*/ 572341 h 790891"/>
                  <a:gd name="connsiteX7" fmla="*/ 154218 w 330386"/>
                  <a:gd name="connsiteY7" fmla="*/ 568702 h 790891"/>
                  <a:gd name="connsiteX8" fmla="*/ 205936 w 330386"/>
                  <a:gd name="connsiteY8" fmla="*/ 408261 h 790891"/>
                  <a:gd name="connsiteX9" fmla="*/ 208460 w 330386"/>
                  <a:gd name="connsiteY9" fmla="*/ 367881 h 790891"/>
                  <a:gd name="connsiteX10" fmla="*/ 168190 w 330386"/>
                  <a:gd name="connsiteY10" fmla="*/ 254295 h 790891"/>
                  <a:gd name="connsiteX11" fmla="*/ 141069 w 330386"/>
                  <a:gd name="connsiteY11" fmla="*/ 295205 h 790891"/>
                  <a:gd name="connsiteX12" fmla="*/ 129273 w 330386"/>
                  <a:gd name="connsiteY12" fmla="*/ 0 h 790891"/>
                  <a:gd name="connsiteX13" fmla="*/ 172963 w 330386"/>
                  <a:gd name="connsiteY13" fmla="*/ 15819 h 790891"/>
                  <a:gd name="connsiteX14" fmla="*/ 252973 w 330386"/>
                  <a:gd name="connsiteY14" fmla="*/ 70683 h 790891"/>
                  <a:gd name="connsiteX15" fmla="*/ 279948 w 330386"/>
                  <a:gd name="connsiteY15" fmla="*/ 128235 h 790891"/>
                  <a:gd name="connsiteX16" fmla="*/ 289677 w 330386"/>
                  <a:gd name="connsiteY16" fmla="*/ 182953 h 790891"/>
                  <a:gd name="connsiteX17" fmla="*/ 305387 w 330386"/>
                  <a:gd name="connsiteY17" fmla="*/ 226021 h 790891"/>
                  <a:gd name="connsiteX18" fmla="*/ 330386 w 330386"/>
                  <a:gd name="connsiteY18" fmla="*/ 375855 h 790891"/>
                  <a:gd name="connsiteX19" fmla="*/ 276034 w 330386"/>
                  <a:gd name="connsiteY19" fmla="*/ 534430 h 790891"/>
                  <a:gd name="connsiteX20" fmla="*/ 191251 w 330386"/>
                  <a:gd name="connsiteY20" fmla="*/ 644890 h 790891"/>
                  <a:gd name="connsiteX21" fmla="*/ 191928 w 330386"/>
                  <a:gd name="connsiteY21" fmla="*/ 646170 h 790891"/>
                  <a:gd name="connsiteX22" fmla="*/ 100268 w 330386"/>
                  <a:gd name="connsiteY22" fmla="*/ 766706 h 79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30386" h="790891">
                    <a:moveTo>
                      <a:pt x="100268" y="766706"/>
                    </a:moveTo>
                    <a:cubicBezTo>
                      <a:pt x="85162" y="779325"/>
                      <a:pt x="65027" y="799515"/>
                      <a:pt x="47416" y="786896"/>
                    </a:cubicBezTo>
                    <a:cubicBezTo>
                      <a:pt x="19728" y="769230"/>
                      <a:pt x="-7960" y="736421"/>
                      <a:pt x="2117" y="701070"/>
                    </a:cubicBezTo>
                    <a:cubicBezTo>
                      <a:pt x="3635" y="698035"/>
                      <a:pt x="7877" y="695913"/>
                      <a:pt x="12120" y="693591"/>
                    </a:cubicBezTo>
                    <a:cubicBezTo>
                      <a:pt x="15065" y="691981"/>
                      <a:pt x="18868" y="693024"/>
                      <a:pt x="20368" y="696041"/>
                    </a:cubicBezTo>
                    <a:cubicBezTo>
                      <a:pt x="21630" y="698565"/>
                      <a:pt x="23514" y="701070"/>
                      <a:pt x="24757" y="703594"/>
                    </a:cubicBezTo>
                    <a:cubicBezTo>
                      <a:pt x="62504" y="653119"/>
                      <a:pt x="132967" y="635435"/>
                      <a:pt x="153102" y="572341"/>
                    </a:cubicBezTo>
                    <a:cubicBezTo>
                      <a:pt x="153486" y="571134"/>
                      <a:pt x="155041" y="570732"/>
                      <a:pt x="154218" y="568702"/>
                    </a:cubicBezTo>
                    <a:cubicBezTo>
                      <a:pt x="171134" y="514387"/>
                      <a:pt x="181321" y="460108"/>
                      <a:pt x="205936" y="408261"/>
                    </a:cubicBezTo>
                    <a:cubicBezTo>
                      <a:pt x="210966" y="395643"/>
                      <a:pt x="215995" y="380500"/>
                      <a:pt x="208460" y="367881"/>
                    </a:cubicBezTo>
                    <a:cubicBezTo>
                      <a:pt x="183296" y="335073"/>
                      <a:pt x="165685" y="294675"/>
                      <a:pt x="168190" y="254295"/>
                    </a:cubicBezTo>
                    <a:cubicBezTo>
                      <a:pt x="159101" y="267572"/>
                      <a:pt x="149463" y="281105"/>
                      <a:pt x="141069" y="295205"/>
                    </a:cubicBezTo>
                    <a:cubicBezTo>
                      <a:pt x="148988" y="197364"/>
                      <a:pt x="169214" y="92903"/>
                      <a:pt x="129273" y="0"/>
                    </a:cubicBezTo>
                    <a:cubicBezTo>
                      <a:pt x="143977" y="4828"/>
                      <a:pt x="158570" y="10095"/>
                      <a:pt x="172963" y="15819"/>
                    </a:cubicBezTo>
                    <a:cubicBezTo>
                      <a:pt x="202370" y="27505"/>
                      <a:pt x="233405" y="44970"/>
                      <a:pt x="252973" y="70683"/>
                    </a:cubicBezTo>
                    <a:cubicBezTo>
                      <a:pt x="265903" y="87691"/>
                      <a:pt x="274608" y="107588"/>
                      <a:pt x="279948" y="128235"/>
                    </a:cubicBezTo>
                    <a:cubicBezTo>
                      <a:pt x="284593" y="146212"/>
                      <a:pt x="284977" y="165013"/>
                      <a:pt x="289677" y="182953"/>
                    </a:cubicBezTo>
                    <a:cubicBezTo>
                      <a:pt x="293536" y="197638"/>
                      <a:pt x="299790" y="211940"/>
                      <a:pt x="305387" y="226021"/>
                    </a:cubicBezTo>
                    <a:cubicBezTo>
                      <a:pt x="318426" y="258830"/>
                      <a:pt x="330386" y="341949"/>
                      <a:pt x="330386" y="375855"/>
                    </a:cubicBezTo>
                    <a:cubicBezTo>
                      <a:pt x="330386" y="409761"/>
                      <a:pt x="318426" y="483041"/>
                      <a:pt x="276034" y="534430"/>
                    </a:cubicBezTo>
                    <a:cubicBezTo>
                      <a:pt x="233643" y="585838"/>
                      <a:pt x="191251" y="644890"/>
                      <a:pt x="191251" y="644890"/>
                    </a:cubicBezTo>
                    <a:cubicBezTo>
                      <a:pt x="191251" y="644890"/>
                      <a:pt x="191489" y="645329"/>
                      <a:pt x="191928" y="646170"/>
                    </a:cubicBezTo>
                    <a:cubicBezTo>
                      <a:pt x="152298" y="679308"/>
                      <a:pt x="139277" y="732471"/>
                      <a:pt x="100268" y="7667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9" name="Freeform: Shape 728">
                <a:extLst>
                  <a:ext uri="{FF2B5EF4-FFF2-40B4-BE49-F238E27FC236}">
                    <a16:creationId xmlns:a16="http://schemas.microsoft.com/office/drawing/2014/main" id="{8898CCE7-BAA3-49F1-2C4C-20D2C067B7C6}"/>
                  </a:ext>
                </a:extLst>
              </p:cNvPr>
              <p:cNvSpPr/>
              <p:nvPr/>
            </p:nvSpPr>
            <p:spPr>
              <a:xfrm>
                <a:off x="2885743" y="2636561"/>
                <a:ext cx="339534" cy="800028"/>
              </a:xfrm>
              <a:custGeom>
                <a:avLst/>
                <a:gdLst>
                  <a:gd name="connsiteX0" fmla="*/ 63971 w 339534"/>
                  <a:gd name="connsiteY0" fmla="*/ 800028 h 800028"/>
                  <a:gd name="connsiteX1" fmla="*/ 49322 w 339534"/>
                  <a:gd name="connsiteY1" fmla="*/ 795145 h 800028"/>
                  <a:gd name="connsiteX2" fmla="*/ 2286 w 339534"/>
                  <a:gd name="connsiteY2" fmla="*/ 704345 h 800028"/>
                  <a:gd name="connsiteX3" fmla="*/ 2597 w 339534"/>
                  <a:gd name="connsiteY3" fmla="*/ 703559 h 800028"/>
                  <a:gd name="connsiteX4" fmla="*/ 13588 w 339534"/>
                  <a:gd name="connsiteY4" fmla="*/ 694616 h 800028"/>
                  <a:gd name="connsiteX5" fmla="*/ 14502 w 339534"/>
                  <a:gd name="connsiteY5" fmla="*/ 694122 h 800028"/>
                  <a:gd name="connsiteX6" fmla="*/ 22860 w 339534"/>
                  <a:gd name="connsiteY6" fmla="*/ 693299 h 800028"/>
                  <a:gd name="connsiteX7" fmla="*/ 29023 w 339534"/>
                  <a:gd name="connsiteY7" fmla="*/ 698530 h 800028"/>
                  <a:gd name="connsiteX8" fmla="*/ 29864 w 339534"/>
                  <a:gd name="connsiteY8" fmla="*/ 700066 h 800028"/>
                  <a:gd name="connsiteX9" fmla="*/ 83594 w 339534"/>
                  <a:gd name="connsiteY9" fmla="*/ 653688 h 800028"/>
                  <a:gd name="connsiteX10" fmla="*/ 153326 w 339534"/>
                  <a:gd name="connsiteY10" fmla="*/ 575488 h 800028"/>
                  <a:gd name="connsiteX11" fmla="*/ 154259 w 339534"/>
                  <a:gd name="connsiteY11" fmla="*/ 573641 h 800028"/>
                  <a:gd name="connsiteX12" fmla="*/ 154442 w 339534"/>
                  <a:gd name="connsiteY12" fmla="*/ 571885 h 800028"/>
                  <a:gd name="connsiteX13" fmla="*/ 168743 w 339534"/>
                  <a:gd name="connsiteY13" fmla="*/ 521922 h 800028"/>
                  <a:gd name="connsiteX14" fmla="*/ 206416 w 339534"/>
                  <a:gd name="connsiteY14" fmla="*/ 410859 h 800028"/>
                  <a:gd name="connsiteX15" fmla="*/ 209269 w 339534"/>
                  <a:gd name="connsiteY15" fmla="*/ 374997 h 800028"/>
                  <a:gd name="connsiteX16" fmla="*/ 168194 w 339534"/>
                  <a:gd name="connsiteY16" fmla="*/ 273608 h 800028"/>
                  <a:gd name="connsiteX17" fmla="*/ 149595 w 339534"/>
                  <a:gd name="connsiteY17" fmla="*/ 302101 h 800028"/>
                  <a:gd name="connsiteX18" fmla="*/ 144274 w 339534"/>
                  <a:gd name="connsiteY18" fmla="*/ 304112 h 800028"/>
                  <a:gd name="connsiteX19" fmla="*/ 141110 w 339534"/>
                  <a:gd name="connsiteY19" fmla="*/ 299394 h 800028"/>
                  <a:gd name="connsiteX20" fmla="*/ 145700 w 339534"/>
                  <a:gd name="connsiteY20" fmla="*/ 250529 h 800028"/>
                  <a:gd name="connsiteX21" fmla="*/ 129662 w 339534"/>
                  <a:gd name="connsiteY21" fmla="*/ 6366 h 800028"/>
                  <a:gd name="connsiteX22" fmla="*/ 130485 w 339534"/>
                  <a:gd name="connsiteY22" fmla="*/ 1483 h 800028"/>
                  <a:gd name="connsiteX23" fmla="*/ 135276 w 339534"/>
                  <a:gd name="connsiteY23" fmla="*/ 221 h 800028"/>
                  <a:gd name="connsiteX24" fmla="*/ 179222 w 339534"/>
                  <a:gd name="connsiteY24" fmla="*/ 16131 h 800028"/>
                  <a:gd name="connsiteX25" fmla="*/ 261189 w 339534"/>
                  <a:gd name="connsiteY25" fmla="*/ 72476 h 800028"/>
                  <a:gd name="connsiteX26" fmla="*/ 288950 w 339534"/>
                  <a:gd name="connsiteY26" fmla="*/ 131657 h 800028"/>
                  <a:gd name="connsiteX27" fmla="*/ 293869 w 339534"/>
                  <a:gd name="connsiteY27" fmla="*/ 159363 h 800028"/>
                  <a:gd name="connsiteX28" fmla="*/ 298679 w 339534"/>
                  <a:gd name="connsiteY28" fmla="*/ 186356 h 800028"/>
                  <a:gd name="connsiteX29" fmla="*/ 311079 w 339534"/>
                  <a:gd name="connsiteY29" fmla="*/ 221121 h 800028"/>
                  <a:gd name="connsiteX30" fmla="*/ 314206 w 339534"/>
                  <a:gd name="connsiteY30" fmla="*/ 228894 h 800028"/>
                  <a:gd name="connsiteX31" fmla="*/ 339535 w 339534"/>
                  <a:gd name="connsiteY31" fmla="*/ 380410 h 800028"/>
                  <a:gd name="connsiteX32" fmla="*/ 284140 w 339534"/>
                  <a:gd name="connsiteY32" fmla="*/ 541893 h 800028"/>
                  <a:gd name="connsiteX33" fmla="*/ 201021 w 339534"/>
                  <a:gd name="connsiteY33" fmla="*/ 650048 h 800028"/>
                  <a:gd name="connsiteX34" fmla="*/ 199430 w 339534"/>
                  <a:gd name="connsiteY34" fmla="*/ 654236 h 800028"/>
                  <a:gd name="connsiteX35" fmla="*/ 153655 w 339534"/>
                  <a:gd name="connsiteY35" fmla="*/ 714056 h 800028"/>
                  <a:gd name="connsiteX36" fmla="*/ 107844 w 339534"/>
                  <a:gd name="connsiteY36" fmla="*/ 774681 h 800028"/>
                  <a:gd name="connsiteX37" fmla="*/ 107753 w 339534"/>
                  <a:gd name="connsiteY37" fmla="*/ 774754 h 800028"/>
                  <a:gd name="connsiteX38" fmla="*/ 103308 w 339534"/>
                  <a:gd name="connsiteY38" fmla="*/ 778540 h 800028"/>
                  <a:gd name="connsiteX39" fmla="*/ 63971 w 339534"/>
                  <a:gd name="connsiteY39" fmla="*/ 800028 h 800028"/>
                  <a:gd name="connsiteX40" fmla="*/ 10936 w 339534"/>
                  <a:gd name="connsiteY40" fmla="*/ 707363 h 800028"/>
                  <a:gd name="connsiteX41" fmla="*/ 54443 w 339534"/>
                  <a:gd name="connsiteY41" fmla="*/ 787556 h 800028"/>
                  <a:gd name="connsiteX42" fmla="*/ 97365 w 339534"/>
                  <a:gd name="connsiteY42" fmla="*/ 771554 h 800028"/>
                  <a:gd name="connsiteX43" fmla="*/ 101864 w 339534"/>
                  <a:gd name="connsiteY43" fmla="*/ 767731 h 800028"/>
                  <a:gd name="connsiteX44" fmla="*/ 145846 w 339534"/>
                  <a:gd name="connsiteY44" fmla="*/ 709301 h 800028"/>
                  <a:gd name="connsiteX45" fmla="*/ 191274 w 339534"/>
                  <a:gd name="connsiteY45" fmla="*/ 649170 h 800028"/>
                  <a:gd name="connsiteX46" fmla="*/ 192133 w 339534"/>
                  <a:gd name="connsiteY46" fmla="*/ 646756 h 800028"/>
                  <a:gd name="connsiteX47" fmla="*/ 277118 w 339534"/>
                  <a:gd name="connsiteY47" fmla="*/ 536059 h 800028"/>
                  <a:gd name="connsiteX48" fmla="*/ 330427 w 339534"/>
                  <a:gd name="connsiteY48" fmla="*/ 380392 h 800028"/>
                  <a:gd name="connsiteX49" fmla="*/ 305757 w 339534"/>
                  <a:gd name="connsiteY49" fmla="*/ 232241 h 800028"/>
                  <a:gd name="connsiteX50" fmla="*/ 302648 w 339534"/>
                  <a:gd name="connsiteY50" fmla="*/ 224523 h 800028"/>
                  <a:gd name="connsiteX51" fmla="*/ 289883 w 339534"/>
                  <a:gd name="connsiteY51" fmla="*/ 188642 h 800028"/>
                  <a:gd name="connsiteX52" fmla="*/ 284854 w 339534"/>
                  <a:gd name="connsiteY52" fmla="*/ 160570 h 800028"/>
                  <a:gd name="connsiteX53" fmla="*/ 280135 w 339534"/>
                  <a:gd name="connsiteY53" fmla="*/ 133906 h 800028"/>
                  <a:gd name="connsiteX54" fmla="*/ 253965 w 339534"/>
                  <a:gd name="connsiteY54" fmla="*/ 77981 h 800028"/>
                  <a:gd name="connsiteX55" fmla="*/ 175894 w 339534"/>
                  <a:gd name="connsiteY55" fmla="*/ 24599 h 800028"/>
                  <a:gd name="connsiteX56" fmla="*/ 141896 w 339534"/>
                  <a:gd name="connsiteY56" fmla="*/ 12035 h 800028"/>
                  <a:gd name="connsiteX57" fmla="*/ 154844 w 339534"/>
                  <a:gd name="connsiteY57" fmla="*/ 251425 h 800028"/>
                  <a:gd name="connsiteX58" fmla="*/ 151900 w 339534"/>
                  <a:gd name="connsiteY58" fmla="*/ 281362 h 800028"/>
                  <a:gd name="connsiteX59" fmla="*/ 164189 w 339534"/>
                  <a:gd name="connsiteY59" fmla="*/ 263312 h 800028"/>
                  <a:gd name="connsiteX60" fmla="*/ 169054 w 339534"/>
                  <a:gd name="connsiteY60" fmla="*/ 256253 h 800028"/>
                  <a:gd name="connsiteX61" fmla="*/ 174321 w 339534"/>
                  <a:gd name="connsiteY61" fmla="*/ 254515 h 800028"/>
                  <a:gd name="connsiteX62" fmla="*/ 177393 w 339534"/>
                  <a:gd name="connsiteY62" fmla="*/ 259124 h 800028"/>
                  <a:gd name="connsiteX63" fmla="*/ 216731 w 339534"/>
                  <a:gd name="connsiteY63" fmla="*/ 369638 h 800028"/>
                  <a:gd name="connsiteX64" fmla="*/ 217023 w 339534"/>
                  <a:gd name="connsiteY64" fmla="*/ 370077 h 800028"/>
                  <a:gd name="connsiteX65" fmla="*/ 214829 w 339534"/>
                  <a:gd name="connsiteY65" fmla="*/ 414499 h 800028"/>
                  <a:gd name="connsiteX66" fmla="*/ 177613 w 339534"/>
                  <a:gd name="connsiteY66" fmla="*/ 524337 h 800028"/>
                  <a:gd name="connsiteX67" fmla="*/ 163604 w 339534"/>
                  <a:gd name="connsiteY67" fmla="*/ 573385 h 800028"/>
                  <a:gd name="connsiteX68" fmla="*/ 161958 w 339534"/>
                  <a:gd name="connsiteY68" fmla="*/ 578707 h 800028"/>
                  <a:gd name="connsiteX69" fmla="*/ 89026 w 339534"/>
                  <a:gd name="connsiteY69" fmla="*/ 661094 h 800028"/>
                  <a:gd name="connsiteX70" fmla="*/ 33046 w 339534"/>
                  <a:gd name="connsiteY70" fmla="*/ 710874 h 800028"/>
                  <a:gd name="connsiteX71" fmla="*/ 28968 w 339534"/>
                  <a:gd name="connsiteY71" fmla="*/ 712685 h 800028"/>
                  <a:gd name="connsiteX72" fmla="*/ 25292 w 339534"/>
                  <a:gd name="connsiteY72" fmla="*/ 710161 h 800028"/>
                  <a:gd name="connsiteX73" fmla="*/ 23298 w 339534"/>
                  <a:gd name="connsiteY73" fmla="*/ 706759 h 800028"/>
                  <a:gd name="connsiteX74" fmla="*/ 20903 w 339534"/>
                  <a:gd name="connsiteY74" fmla="*/ 702626 h 800028"/>
                  <a:gd name="connsiteX75" fmla="*/ 20171 w 339534"/>
                  <a:gd name="connsiteY75" fmla="*/ 702023 h 800028"/>
                  <a:gd name="connsiteX76" fmla="*/ 18928 w 339534"/>
                  <a:gd name="connsiteY76" fmla="*/ 702151 h 800028"/>
                  <a:gd name="connsiteX77" fmla="*/ 17977 w 339534"/>
                  <a:gd name="connsiteY77" fmla="*/ 702663 h 800028"/>
                  <a:gd name="connsiteX78" fmla="*/ 10936 w 339534"/>
                  <a:gd name="connsiteY78" fmla="*/ 707363 h 800028"/>
                  <a:gd name="connsiteX79" fmla="*/ 104826 w 339534"/>
                  <a:gd name="connsiteY79" fmla="*/ 771225 h 800028"/>
                  <a:gd name="connsiteX80" fmla="*/ 104863 w 339534"/>
                  <a:gd name="connsiteY80" fmla="*/ 771225 h 800028"/>
                  <a:gd name="connsiteX81" fmla="*/ 104826 w 339534"/>
                  <a:gd name="connsiteY81" fmla="*/ 771225 h 800028"/>
                  <a:gd name="connsiteX82" fmla="*/ 162031 w 339534"/>
                  <a:gd name="connsiteY82" fmla="*/ 578250 h 800028"/>
                  <a:gd name="connsiteX83" fmla="*/ 162031 w 339534"/>
                  <a:gd name="connsiteY83" fmla="*/ 578250 h 800028"/>
                  <a:gd name="connsiteX84" fmla="*/ 162031 w 339534"/>
                  <a:gd name="connsiteY84" fmla="*/ 578250 h 80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39534" h="800028">
                    <a:moveTo>
                      <a:pt x="63971" y="800028"/>
                    </a:moveTo>
                    <a:cubicBezTo>
                      <a:pt x="59070" y="800028"/>
                      <a:pt x="54150" y="798602"/>
                      <a:pt x="49322" y="795145"/>
                    </a:cubicBezTo>
                    <a:cubicBezTo>
                      <a:pt x="20976" y="777058"/>
                      <a:pt x="-8523" y="742311"/>
                      <a:pt x="2286" y="704345"/>
                    </a:cubicBezTo>
                    <a:cubicBezTo>
                      <a:pt x="2359" y="704071"/>
                      <a:pt x="2469" y="703815"/>
                      <a:pt x="2597" y="703559"/>
                    </a:cubicBezTo>
                    <a:cubicBezTo>
                      <a:pt x="4645" y="699444"/>
                      <a:pt x="9180" y="696994"/>
                      <a:pt x="13588" y="694616"/>
                    </a:cubicBezTo>
                    <a:lnTo>
                      <a:pt x="14502" y="694122"/>
                    </a:lnTo>
                    <a:cubicBezTo>
                      <a:pt x="17044" y="692732"/>
                      <a:pt x="20098" y="692440"/>
                      <a:pt x="22860" y="693299"/>
                    </a:cubicBezTo>
                    <a:cubicBezTo>
                      <a:pt x="25584" y="694159"/>
                      <a:pt x="27779" y="696006"/>
                      <a:pt x="29023" y="698530"/>
                    </a:cubicBezTo>
                    <a:cubicBezTo>
                      <a:pt x="29279" y="699042"/>
                      <a:pt x="29571" y="699554"/>
                      <a:pt x="29864" y="700066"/>
                    </a:cubicBezTo>
                    <a:cubicBezTo>
                      <a:pt x="45171" y="681558"/>
                      <a:pt x="64666" y="667404"/>
                      <a:pt x="83594" y="653688"/>
                    </a:cubicBezTo>
                    <a:cubicBezTo>
                      <a:pt x="113568" y="631943"/>
                      <a:pt x="141878" y="611406"/>
                      <a:pt x="153326" y="575488"/>
                    </a:cubicBezTo>
                    <a:cubicBezTo>
                      <a:pt x="153564" y="574720"/>
                      <a:pt x="153930" y="574116"/>
                      <a:pt x="154259" y="573641"/>
                    </a:cubicBezTo>
                    <a:cubicBezTo>
                      <a:pt x="154204" y="573056"/>
                      <a:pt x="154277" y="572452"/>
                      <a:pt x="154442" y="571885"/>
                    </a:cubicBezTo>
                    <a:cubicBezTo>
                      <a:pt x="159636" y="555225"/>
                      <a:pt x="164262" y="538290"/>
                      <a:pt x="168743" y="521922"/>
                    </a:cubicBezTo>
                    <a:cubicBezTo>
                      <a:pt x="178801" y="485127"/>
                      <a:pt x="189207" y="447088"/>
                      <a:pt x="206416" y="410859"/>
                    </a:cubicBezTo>
                    <a:cubicBezTo>
                      <a:pt x="211025" y="399283"/>
                      <a:pt x="215524" y="385750"/>
                      <a:pt x="209269" y="374997"/>
                    </a:cubicBezTo>
                    <a:cubicBezTo>
                      <a:pt x="184270" y="342334"/>
                      <a:pt x="170005" y="306892"/>
                      <a:pt x="168194" y="273608"/>
                    </a:cubicBezTo>
                    <a:cubicBezTo>
                      <a:pt x="161812" y="282880"/>
                      <a:pt x="155374" y="292408"/>
                      <a:pt x="149595" y="302101"/>
                    </a:cubicBezTo>
                    <a:cubicBezTo>
                      <a:pt x="148516" y="303930"/>
                      <a:pt x="146304" y="304771"/>
                      <a:pt x="144274" y="304112"/>
                    </a:cubicBezTo>
                    <a:cubicBezTo>
                      <a:pt x="142244" y="303472"/>
                      <a:pt x="140945" y="301516"/>
                      <a:pt x="141110" y="299394"/>
                    </a:cubicBezTo>
                    <a:cubicBezTo>
                      <a:pt x="142427" y="283246"/>
                      <a:pt x="144091" y="266622"/>
                      <a:pt x="145700" y="250529"/>
                    </a:cubicBezTo>
                    <a:cubicBezTo>
                      <a:pt x="153985" y="168105"/>
                      <a:pt x="162562" y="82882"/>
                      <a:pt x="129662" y="6366"/>
                    </a:cubicBezTo>
                    <a:cubicBezTo>
                      <a:pt x="128948" y="4720"/>
                      <a:pt x="129277" y="2799"/>
                      <a:pt x="130485" y="1483"/>
                    </a:cubicBezTo>
                    <a:cubicBezTo>
                      <a:pt x="131692" y="166"/>
                      <a:pt x="133593" y="-328"/>
                      <a:pt x="135276" y="221"/>
                    </a:cubicBezTo>
                    <a:cubicBezTo>
                      <a:pt x="150144" y="5104"/>
                      <a:pt x="164939" y="10462"/>
                      <a:pt x="179222" y="16131"/>
                    </a:cubicBezTo>
                    <a:cubicBezTo>
                      <a:pt x="216420" y="30908"/>
                      <a:pt x="243998" y="49873"/>
                      <a:pt x="261189" y="72476"/>
                    </a:cubicBezTo>
                    <a:cubicBezTo>
                      <a:pt x="273698" y="88936"/>
                      <a:pt x="283043" y="108851"/>
                      <a:pt x="288950" y="131657"/>
                    </a:cubicBezTo>
                    <a:cubicBezTo>
                      <a:pt x="291327" y="140837"/>
                      <a:pt x="292626" y="150255"/>
                      <a:pt x="293869" y="159363"/>
                    </a:cubicBezTo>
                    <a:cubicBezTo>
                      <a:pt x="295095" y="168324"/>
                      <a:pt x="296375" y="177596"/>
                      <a:pt x="298679" y="186356"/>
                    </a:cubicBezTo>
                    <a:cubicBezTo>
                      <a:pt x="301752" y="198079"/>
                      <a:pt x="306488" y="209783"/>
                      <a:pt x="311079" y="221121"/>
                    </a:cubicBezTo>
                    <a:cubicBezTo>
                      <a:pt x="312139" y="223718"/>
                      <a:pt x="313182" y="226315"/>
                      <a:pt x="314206" y="228894"/>
                    </a:cubicBezTo>
                    <a:cubicBezTo>
                      <a:pt x="327702" y="262818"/>
                      <a:pt x="339535" y="347327"/>
                      <a:pt x="339535" y="380410"/>
                    </a:cubicBezTo>
                    <a:cubicBezTo>
                      <a:pt x="339535" y="413036"/>
                      <a:pt x="327958" y="488766"/>
                      <a:pt x="284140" y="541893"/>
                    </a:cubicBezTo>
                    <a:cubicBezTo>
                      <a:pt x="246760" y="587229"/>
                      <a:pt x="208922" y="639149"/>
                      <a:pt x="201021" y="650048"/>
                    </a:cubicBezTo>
                    <a:cubicBezTo>
                      <a:pt x="201259" y="651584"/>
                      <a:pt x="200674" y="653194"/>
                      <a:pt x="199430" y="654236"/>
                    </a:cubicBezTo>
                    <a:cubicBezTo>
                      <a:pt x="179844" y="670586"/>
                      <a:pt x="167115" y="691708"/>
                      <a:pt x="153655" y="714056"/>
                    </a:cubicBezTo>
                    <a:cubicBezTo>
                      <a:pt x="140817" y="735362"/>
                      <a:pt x="127540" y="757399"/>
                      <a:pt x="107844" y="774681"/>
                    </a:cubicBezTo>
                    <a:cubicBezTo>
                      <a:pt x="107826" y="774699"/>
                      <a:pt x="107789" y="774736"/>
                      <a:pt x="107753" y="774754"/>
                    </a:cubicBezTo>
                    <a:cubicBezTo>
                      <a:pt x="106308" y="775961"/>
                      <a:pt x="104826" y="777223"/>
                      <a:pt x="103308" y="778540"/>
                    </a:cubicBezTo>
                    <a:cubicBezTo>
                      <a:pt x="92281" y="787958"/>
                      <a:pt x="78199" y="800028"/>
                      <a:pt x="63971" y="800028"/>
                    </a:cubicBezTo>
                    <a:close/>
                    <a:moveTo>
                      <a:pt x="10936" y="707363"/>
                    </a:moveTo>
                    <a:cubicBezTo>
                      <a:pt x="1920" y="740299"/>
                      <a:pt x="28675" y="771115"/>
                      <a:pt x="54443" y="787556"/>
                    </a:cubicBezTo>
                    <a:cubicBezTo>
                      <a:pt x="66696" y="796316"/>
                      <a:pt x="80540" y="785983"/>
                      <a:pt x="97365" y="771554"/>
                    </a:cubicBezTo>
                    <a:cubicBezTo>
                      <a:pt x="98901" y="770237"/>
                      <a:pt x="100401" y="768957"/>
                      <a:pt x="101864" y="767731"/>
                    </a:cubicBezTo>
                    <a:cubicBezTo>
                      <a:pt x="120463" y="751382"/>
                      <a:pt x="133374" y="729985"/>
                      <a:pt x="145846" y="709301"/>
                    </a:cubicBezTo>
                    <a:cubicBezTo>
                      <a:pt x="158612" y="688124"/>
                      <a:pt x="171797" y="666233"/>
                      <a:pt x="191274" y="649170"/>
                    </a:cubicBezTo>
                    <a:cubicBezTo>
                      <a:pt x="191329" y="648311"/>
                      <a:pt x="191603" y="647470"/>
                      <a:pt x="192133" y="646756"/>
                    </a:cubicBezTo>
                    <a:cubicBezTo>
                      <a:pt x="192554" y="646171"/>
                      <a:pt x="235110" y="586991"/>
                      <a:pt x="277118" y="536059"/>
                    </a:cubicBezTo>
                    <a:cubicBezTo>
                      <a:pt x="319290" y="484944"/>
                      <a:pt x="330427" y="411884"/>
                      <a:pt x="330427" y="380392"/>
                    </a:cubicBezTo>
                    <a:cubicBezTo>
                      <a:pt x="330427" y="347967"/>
                      <a:pt x="318887" y="265305"/>
                      <a:pt x="305757" y="232241"/>
                    </a:cubicBezTo>
                    <a:cubicBezTo>
                      <a:pt x="304733" y="229680"/>
                      <a:pt x="303690" y="227102"/>
                      <a:pt x="302648" y="224523"/>
                    </a:cubicBezTo>
                    <a:cubicBezTo>
                      <a:pt x="297948" y="212928"/>
                      <a:pt x="293101" y="200932"/>
                      <a:pt x="289883" y="188642"/>
                    </a:cubicBezTo>
                    <a:cubicBezTo>
                      <a:pt x="287450" y="179333"/>
                      <a:pt x="286134" y="169805"/>
                      <a:pt x="284854" y="160570"/>
                    </a:cubicBezTo>
                    <a:cubicBezTo>
                      <a:pt x="283628" y="151719"/>
                      <a:pt x="282385" y="142575"/>
                      <a:pt x="280135" y="133906"/>
                    </a:cubicBezTo>
                    <a:cubicBezTo>
                      <a:pt x="274539" y="112271"/>
                      <a:pt x="265743" y="93453"/>
                      <a:pt x="253965" y="77981"/>
                    </a:cubicBezTo>
                    <a:cubicBezTo>
                      <a:pt x="237780" y="56712"/>
                      <a:pt x="211519" y="38754"/>
                      <a:pt x="175894" y="24599"/>
                    </a:cubicBezTo>
                    <a:cubicBezTo>
                      <a:pt x="164793" y="20191"/>
                      <a:pt x="153399" y="15985"/>
                      <a:pt x="141896" y="12035"/>
                    </a:cubicBezTo>
                    <a:cubicBezTo>
                      <a:pt x="171267" y="88204"/>
                      <a:pt x="162909" y="171122"/>
                      <a:pt x="154844" y="251425"/>
                    </a:cubicBezTo>
                    <a:cubicBezTo>
                      <a:pt x="153857" y="261282"/>
                      <a:pt x="152832" y="271340"/>
                      <a:pt x="151900" y="281362"/>
                    </a:cubicBezTo>
                    <a:cubicBezTo>
                      <a:pt x="155960" y="275236"/>
                      <a:pt x="160111" y="269219"/>
                      <a:pt x="164189" y="263312"/>
                    </a:cubicBezTo>
                    <a:lnTo>
                      <a:pt x="169054" y="256253"/>
                    </a:lnTo>
                    <a:cubicBezTo>
                      <a:pt x="170224" y="254552"/>
                      <a:pt x="172382" y="253839"/>
                      <a:pt x="174321" y="254515"/>
                    </a:cubicBezTo>
                    <a:cubicBezTo>
                      <a:pt x="176259" y="255174"/>
                      <a:pt x="177521" y="257076"/>
                      <a:pt x="177393" y="259124"/>
                    </a:cubicBezTo>
                    <a:cubicBezTo>
                      <a:pt x="175199" y="294456"/>
                      <a:pt x="189152" y="333702"/>
                      <a:pt x="216731" y="369638"/>
                    </a:cubicBezTo>
                    <a:cubicBezTo>
                      <a:pt x="216840" y="369785"/>
                      <a:pt x="216932" y="369913"/>
                      <a:pt x="217023" y="370077"/>
                    </a:cubicBezTo>
                    <a:cubicBezTo>
                      <a:pt x="226332" y="385658"/>
                      <a:pt x="218852" y="404422"/>
                      <a:pt x="214829" y="414499"/>
                    </a:cubicBezTo>
                    <a:cubicBezTo>
                      <a:pt x="197857" y="450270"/>
                      <a:pt x="188019" y="486242"/>
                      <a:pt x="177613" y="524337"/>
                    </a:cubicBezTo>
                    <a:cubicBezTo>
                      <a:pt x="173224" y="540393"/>
                      <a:pt x="168688" y="556981"/>
                      <a:pt x="163604" y="573385"/>
                    </a:cubicBezTo>
                    <a:cubicBezTo>
                      <a:pt x="163988" y="576146"/>
                      <a:pt x="162543" y="577975"/>
                      <a:pt x="161958" y="578707"/>
                    </a:cubicBezTo>
                    <a:cubicBezTo>
                      <a:pt x="149486" y="617221"/>
                      <a:pt x="118762" y="639514"/>
                      <a:pt x="89026" y="661094"/>
                    </a:cubicBezTo>
                    <a:cubicBezTo>
                      <a:pt x="68872" y="675706"/>
                      <a:pt x="48042" y="690830"/>
                      <a:pt x="33046" y="710874"/>
                    </a:cubicBezTo>
                    <a:cubicBezTo>
                      <a:pt x="32095" y="712154"/>
                      <a:pt x="30577" y="712831"/>
                      <a:pt x="28968" y="712685"/>
                    </a:cubicBezTo>
                    <a:cubicBezTo>
                      <a:pt x="27395" y="712538"/>
                      <a:pt x="25987" y="711587"/>
                      <a:pt x="25292" y="710161"/>
                    </a:cubicBezTo>
                    <a:cubicBezTo>
                      <a:pt x="24725" y="709027"/>
                      <a:pt x="24012" y="707893"/>
                      <a:pt x="23298" y="706759"/>
                    </a:cubicBezTo>
                    <a:cubicBezTo>
                      <a:pt x="22439" y="705388"/>
                      <a:pt x="21579" y="703998"/>
                      <a:pt x="20903" y="702626"/>
                    </a:cubicBezTo>
                    <a:cubicBezTo>
                      <a:pt x="20757" y="702334"/>
                      <a:pt x="20519" y="702132"/>
                      <a:pt x="20171" y="702023"/>
                    </a:cubicBezTo>
                    <a:cubicBezTo>
                      <a:pt x="19769" y="701895"/>
                      <a:pt x="19312" y="701931"/>
                      <a:pt x="18928" y="702151"/>
                    </a:cubicBezTo>
                    <a:lnTo>
                      <a:pt x="17977" y="702663"/>
                    </a:lnTo>
                    <a:cubicBezTo>
                      <a:pt x="15252" y="704107"/>
                      <a:pt x="11942" y="705882"/>
                      <a:pt x="10936" y="707363"/>
                    </a:cubicBezTo>
                    <a:close/>
                    <a:moveTo>
                      <a:pt x="104826" y="771225"/>
                    </a:moveTo>
                    <a:lnTo>
                      <a:pt x="104863" y="771225"/>
                    </a:lnTo>
                    <a:lnTo>
                      <a:pt x="104826" y="771225"/>
                    </a:lnTo>
                    <a:close/>
                    <a:moveTo>
                      <a:pt x="162031" y="578250"/>
                    </a:moveTo>
                    <a:cubicBezTo>
                      <a:pt x="162031" y="578250"/>
                      <a:pt x="162031" y="578250"/>
                      <a:pt x="162031" y="578250"/>
                    </a:cubicBezTo>
                    <a:cubicBezTo>
                      <a:pt x="162031" y="578250"/>
                      <a:pt x="162031" y="578250"/>
                      <a:pt x="162031" y="578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30" name="Graphic 4">
              <a:extLst>
                <a:ext uri="{FF2B5EF4-FFF2-40B4-BE49-F238E27FC236}">
                  <a16:creationId xmlns:a16="http://schemas.microsoft.com/office/drawing/2014/main" id="{07CE66FF-C365-1C16-6085-EAB433D25832}"/>
                </a:ext>
              </a:extLst>
            </p:cNvPr>
            <p:cNvGrpSpPr/>
            <p:nvPr/>
          </p:nvGrpSpPr>
          <p:grpSpPr>
            <a:xfrm>
              <a:off x="2797662" y="2444235"/>
              <a:ext cx="244431" cy="215918"/>
              <a:chOff x="2797662" y="2444235"/>
              <a:chExt cx="244431" cy="215918"/>
            </a:xfrm>
          </p:grpSpPr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849477B5-4510-F1A5-9619-AA690F2E67D7}"/>
                  </a:ext>
                </a:extLst>
              </p:cNvPr>
              <p:cNvSpPr/>
              <p:nvPr/>
            </p:nvSpPr>
            <p:spPr>
              <a:xfrm>
                <a:off x="2802156" y="2448606"/>
                <a:ext cx="235283" cy="206976"/>
              </a:xfrm>
              <a:custGeom>
                <a:avLst/>
                <a:gdLst>
                  <a:gd name="connsiteX0" fmla="*/ 117950 w 235283"/>
                  <a:gd name="connsiteY0" fmla="*/ 201929 h 206976"/>
                  <a:gd name="connsiteX1" fmla="*/ 44962 w 235283"/>
                  <a:gd name="connsiteY1" fmla="*/ 169120 h 206976"/>
                  <a:gd name="connsiteX2" fmla="*/ 17274 w 235283"/>
                  <a:gd name="connsiteY2" fmla="*/ 206976 h 206976"/>
                  <a:gd name="connsiteX3" fmla="*/ 7216 w 235283"/>
                  <a:gd name="connsiteY3" fmla="*/ 184262 h 206976"/>
                  <a:gd name="connsiteX4" fmla="*/ 870 w 235283"/>
                  <a:gd name="connsiteY4" fmla="*/ 123766 h 206976"/>
                  <a:gd name="connsiteX5" fmla="*/ 84848 w 235283"/>
                  <a:gd name="connsiteY5" fmla="*/ 2919 h 206976"/>
                  <a:gd name="connsiteX6" fmla="*/ 230512 w 235283"/>
                  <a:gd name="connsiteY6" fmla="*/ 75101 h 206976"/>
                  <a:gd name="connsiteX7" fmla="*/ 216924 w 235283"/>
                  <a:gd name="connsiteY7" fmla="*/ 191230 h 206976"/>
                  <a:gd name="connsiteX8" fmla="*/ 216924 w 235283"/>
                  <a:gd name="connsiteY8" fmla="*/ 191230 h 206976"/>
                  <a:gd name="connsiteX9" fmla="*/ 216376 w 235283"/>
                  <a:gd name="connsiteY9" fmla="*/ 192126 h 206976"/>
                  <a:gd name="connsiteX10" fmla="*/ 217455 w 235283"/>
                  <a:gd name="connsiteY10" fmla="*/ 192492 h 206976"/>
                  <a:gd name="connsiteX11" fmla="*/ 217564 w 235283"/>
                  <a:gd name="connsiteY11" fmla="*/ 192748 h 206976"/>
                  <a:gd name="connsiteX12" fmla="*/ 117950 w 235283"/>
                  <a:gd name="connsiteY12" fmla="*/ 201929 h 20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283" h="206976">
                    <a:moveTo>
                      <a:pt x="117950" y="201929"/>
                    </a:moveTo>
                    <a:cubicBezTo>
                      <a:pt x="90262" y="196881"/>
                      <a:pt x="70127" y="166596"/>
                      <a:pt x="44962" y="169120"/>
                    </a:cubicBezTo>
                    <a:cubicBezTo>
                      <a:pt x="32380" y="169120"/>
                      <a:pt x="27351" y="191834"/>
                      <a:pt x="17274" y="206976"/>
                    </a:cubicBezTo>
                    <a:cubicBezTo>
                      <a:pt x="9721" y="201929"/>
                      <a:pt x="4692" y="191834"/>
                      <a:pt x="7216" y="184262"/>
                    </a:cubicBezTo>
                    <a:cubicBezTo>
                      <a:pt x="11568" y="162463"/>
                      <a:pt x="12135" y="140682"/>
                      <a:pt x="870" y="123766"/>
                    </a:cubicBezTo>
                    <a:cubicBezTo>
                      <a:pt x="-886" y="111531"/>
                      <a:pt x="-8128" y="34100"/>
                      <a:pt x="84848" y="2919"/>
                    </a:cubicBezTo>
                    <a:cubicBezTo>
                      <a:pt x="84848" y="2919"/>
                      <a:pt x="189200" y="-22227"/>
                      <a:pt x="230512" y="75101"/>
                    </a:cubicBezTo>
                    <a:cubicBezTo>
                      <a:pt x="230512" y="75101"/>
                      <a:pt x="247667" y="142090"/>
                      <a:pt x="216924" y="191230"/>
                    </a:cubicBezTo>
                    <a:cubicBezTo>
                      <a:pt x="216778" y="190919"/>
                      <a:pt x="216778" y="190919"/>
                      <a:pt x="216924" y="191230"/>
                    </a:cubicBezTo>
                    <a:cubicBezTo>
                      <a:pt x="216741" y="191523"/>
                      <a:pt x="216577" y="191834"/>
                      <a:pt x="216376" y="192126"/>
                    </a:cubicBezTo>
                    <a:cubicBezTo>
                      <a:pt x="216741" y="192236"/>
                      <a:pt x="217089" y="192364"/>
                      <a:pt x="217455" y="192492"/>
                    </a:cubicBezTo>
                    <a:cubicBezTo>
                      <a:pt x="217491" y="192583"/>
                      <a:pt x="217528" y="192657"/>
                      <a:pt x="217564" y="192748"/>
                    </a:cubicBezTo>
                    <a:cubicBezTo>
                      <a:pt x="183677" y="178886"/>
                      <a:pt x="151984" y="209244"/>
                      <a:pt x="117950" y="2019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D28375CA-CE88-746C-4962-9E9EB921F836}"/>
                  </a:ext>
                </a:extLst>
              </p:cNvPr>
              <p:cNvSpPr/>
              <p:nvPr/>
            </p:nvSpPr>
            <p:spPr>
              <a:xfrm>
                <a:off x="2797662" y="2444235"/>
                <a:ext cx="244431" cy="215918"/>
              </a:xfrm>
              <a:custGeom>
                <a:avLst/>
                <a:gdLst>
                  <a:gd name="connsiteX0" fmla="*/ 21768 w 244431"/>
                  <a:gd name="connsiteY0" fmla="*/ 215918 h 215918"/>
                  <a:gd name="connsiteX1" fmla="*/ 19226 w 244431"/>
                  <a:gd name="connsiteY1" fmla="*/ 215150 h 215918"/>
                  <a:gd name="connsiteX2" fmla="*/ 7266 w 244431"/>
                  <a:gd name="connsiteY2" fmla="*/ 187481 h 215918"/>
                  <a:gd name="connsiteX3" fmla="*/ 1541 w 244431"/>
                  <a:gd name="connsiteY3" fmla="*/ 130660 h 215918"/>
                  <a:gd name="connsiteX4" fmla="*/ 828 w 244431"/>
                  <a:gd name="connsiteY4" fmla="*/ 128776 h 215918"/>
                  <a:gd name="connsiteX5" fmla="*/ 87879 w 244431"/>
                  <a:gd name="connsiteY5" fmla="*/ 2955 h 215918"/>
                  <a:gd name="connsiteX6" fmla="*/ 239212 w 244431"/>
                  <a:gd name="connsiteY6" fmla="*/ 77679 h 215918"/>
                  <a:gd name="connsiteX7" fmla="*/ 239432 w 244431"/>
                  <a:gd name="connsiteY7" fmla="*/ 78338 h 215918"/>
                  <a:gd name="connsiteX8" fmla="*/ 226466 w 244431"/>
                  <a:gd name="connsiteY8" fmla="*/ 196113 h 215918"/>
                  <a:gd name="connsiteX9" fmla="*/ 225259 w 244431"/>
                  <a:gd name="connsiteY9" fmla="*/ 200209 h 215918"/>
                  <a:gd name="connsiteX10" fmla="*/ 220339 w 244431"/>
                  <a:gd name="connsiteY10" fmla="*/ 201361 h 215918"/>
                  <a:gd name="connsiteX11" fmla="*/ 169828 w 244431"/>
                  <a:gd name="connsiteY11" fmla="*/ 204818 h 215918"/>
                  <a:gd name="connsiteX12" fmla="*/ 121584 w 244431"/>
                  <a:gd name="connsiteY12" fmla="*/ 210816 h 215918"/>
                  <a:gd name="connsiteX13" fmla="*/ 85538 w 244431"/>
                  <a:gd name="connsiteY13" fmla="*/ 192949 h 215918"/>
                  <a:gd name="connsiteX14" fmla="*/ 49950 w 244431"/>
                  <a:gd name="connsiteY14" fmla="*/ 178062 h 215918"/>
                  <a:gd name="connsiteX15" fmla="*/ 34442 w 244431"/>
                  <a:gd name="connsiteY15" fmla="*/ 197521 h 215918"/>
                  <a:gd name="connsiteX16" fmla="*/ 25608 w 244431"/>
                  <a:gd name="connsiteY16" fmla="*/ 213907 h 215918"/>
                  <a:gd name="connsiteX17" fmla="*/ 22701 w 244431"/>
                  <a:gd name="connsiteY17" fmla="*/ 215864 h 215918"/>
                  <a:gd name="connsiteX18" fmla="*/ 21768 w 244431"/>
                  <a:gd name="connsiteY18" fmla="*/ 215918 h 215918"/>
                  <a:gd name="connsiteX19" fmla="*/ 9753 w 244431"/>
                  <a:gd name="connsiteY19" fmla="*/ 126490 h 215918"/>
                  <a:gd name="connsiteX20" fmla="*/ 16190 w 244431"/>
                  <a:gd name="connsiteY20" fmla="*/ 189529 h 215918"/>
                  <a:gd name="connsiteX21" fmla="*/ 16044 w 244431"/>
                  <a:gd name="connsiteY21" fmla="*/ 190077 h 215918"/>
                  <a:gd name="connsiteX22" fmla="*/ 20671 w 244431"/>
                  <a:gd name="connsiteY22" fmla="*/ 204379 h 215918"/>
                  <a:gd name="connsiteX23" fmla="*/ 26175 w 244431"/>
                  <a:gd name="connsiteY23" fmla="*/ 193534 h 215918"/>
                  <a:gd name="connsiteX24" fmla="*/ 49456 w 244431"/>
                  <a:gd name="connsiteY24" fmla="*/ 168937 h 215918"/>
                  <a:gd name="connsiteX25" fmla="*/ 90659 w 244431"/>
                  <a:gd name="connsiteY25" fmla="*/ 185396 h 215918"/>
                  <a:gd name="connsiteX26" fmla="*/ 123266 w 244431"/>
                  <a:gd name="connsiteY26" fmla="*/ 201818 h 215918"/>
                  <a:gd name="connsiteX27" fmla="*/ 123413 w 244431"/>
                  <a:gd name="connsiteY27" fmla="*/ 201855 h 215918"/>
                  <a:gd name="connsiteX28" fmla="*/ 167139 w 244431"/>
                  <a:gd name="connsiteY28" fmla="*/ 196076 h 215918"/>
                  <a:gd name="connsiteX29" fmla="*/ 218785 w 244431"/>
                  <a:gd name="connsiteY29" fmla="*/ 191138 h 215918"/>
                  <a:gd name="connsiteX30" fmla="*/ 230654 w 244431"/>
                  <a:gd name="connsiteY30" fmla="*/ 80935 h 215918"/>
                  <a:gd name="connsiteX31" fmla="*/ 90403 w 244431"/>
                  <a:gd name="connsiteY31" fmla="*/ 11751 h 215918"/>
                  <a:gd name="connsiteX32" fmla="*/ 9753 w 244431"/>
                  <a:gd name="connsiteY32" fmla="*/ 126490 h 215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4431" h="215918">
                    <a:moveTo>
                      <a:pt x="21768" y="215918"/>
                    </a:moveTo>
                    <a:cubicBezTo>
                      <a:pt x="20872" y="215918"/>
                      <a:pt x="19976" y="215644"/>
                      <a:pt x="19226" y="215150"/>
                    </a:cubicBezTo>
                    <a:cubicBezTo>
                      <a:pt x="10795" y="209518"/>
                      <a:pt x="4083" y="197667"/>
                      <a:pt x="7266" y="187481"/>
                    </a:cubicBezTo>
                    <a:cubicBezTo>
                      <a:pt x="12295" y="162133"/>
                      <a:pt x="10466" y="144065"/>
                      <a:pt x="1541" y="130660"/>
                    </a:cubicBezTo>
                    <a:cubicBezTo>
                      <a:pt x="1157" y="130093"/>
                      <a:pt x="920" y="129453"/>
                      <a:pt x="828" y="128776"/>
                    </a:cubicBezTo>
                    <a:cubicBezTo>
                      <a:pt x="-525" y="119340"/>
                      <a:pt x="-9633" y="35654"/>
                      <a:pt x="87879" y="2955"/>
                    </a:cubicBezTo>
                    <a:cubicBezTo>
                      <a:pt x="89342" y="2589"/>
                      <a:pt x="196876" y="-22063"/>
                      <a:pt x="239212" y="77679"/>
                    </a:cubicBezTo>
                    <a:cubicBezTo>
                      <a:pt x="239304" y="77899"/>
                      <a:pt x="239377" y="78100"/>
                      <a:pt x="239432" y="78338"/>
                    </a:cubicBezTo>
                    <a:cubicBezTo>
                      <a:pt x="240145" y="81118"/>
                      <a:pt x="256293" y="146113"/>
                      <a:pt x="226466" y="196113"/>
                    </a:cubicBezTo>
                    <a:cubicBezTo>
                      <a:pt x="226722" y="197576"/>
                      <a:pt x="226301" y="199148"/>
                      <a:pt x="225259" y="200209"/>
                    </a:cubicBezTo>
                    <a:cubicBezTo>
                      <a:pt x="223960" y="201526"/>
                      <a:pt x="222040" y="202056"/>
                      <a:pt x="220339" y="201361"/>
                    </a:cubicBezTo>
                    <a:cubicBezTo>
                      <a:pt x="203587" y="194503"/>
                      <a:pt x="187183" y="199514"/>
                      <a:pt x="169828" y="204818"/>
                    </a:cubicBezTo>
                    <a:cubicBezTo>
                      <a:pt x="154374" y="209536"/>
                      <a:pt x="138409" y="214401"/>
                      <a:pt x="121584" y="210816"/>
                    </a:cubicBezTo>
                    <a:cubicBezTo>
                      <a:pt x="108033" y="208329"/>
                      <a:pt x="96603" y="200520"/>
                      <a:pt x="85538" y="192949"/>
                    </a:cubicBezTo>
                    <a:cubicBezTo>
                      <a:pt x="73432" y="184683"/>
                      <a:pt x="62020" y="176837"/>
                      <a:pt x="49950" y="178062"/>
                    </a:cubicBezTo>
                    <a:cubicBezTo>
                      <a:pt x="43805" y="178081"/>
                      <a:pt x="39251" y="187517"/>
                      <a:pt x="34442" y="197521"/>
                    </a:cubicBezTo>
                    <a:cubicBezTo>
                      <a:pt x="31772" y="203080"/>
                      <a:pt x="29010" y="208804"/>
                      <a:pt x="25608" y="213907"/>
                    </a:cubicBezTo>
                    <a:cubicBezTo>
                      <a:pt x="24932" y="214913"/>
                      <a:pt x="23889" y="215626"/>
                      <a:pt x="22701" y="215864"/>
                    </a:cubicBezTo>
                    <a:cubicBezTo>
                      <a:pt x="22371" y="215900"/>
                      <a:pt x="22079" y="215918"/>
                      <a:pt x="21768" y="215918"/>
                    </a:cubicBezTo>
                    <a:close/>
                    <a:moveTo>
                      <a:pt x="9753" y="126490"/>
                    </a:moveTo>
                    <a:cubicBezTo>
                      <a:pt x="19628" y="141962"/>
                      <a:pt x="21677" y="162042"/>
                      <a:pt x="16190" y="189529"/>
                    </a:cubicBezTo>
                    <a:cubicBezTo>
                      <a:pt x="16154" y="189712"/>
                      <a:pt x="16099" y="189895"/>
                      <a:pt x="16044" y="190077"/>
                    </a:cubicBezTo>
                    <a:cubicBezTo>
                      <a:pt x="14690" y="194156"/>
                      <a:pt x="16757" y="200044"/>
                      <a:pt x="20671" y="204379"/>
                    </a:cubicBezTo>
                    <a:cubicBezTo>
                      <a:pt x="22628" y="200904"/>
                      <a:pt x="24420" y="197173"/>
                      <a:pt x="26175" y="193534"/>
                    </a:cubicBezTo>
                    <a:cubicBezTo>
                      <a:pt x="32265" y="180879"/>
                      <a:pt x="38026" y="168937"/>
                      <a:pt x="49456" y="168937"/>
                    </a:cubicBezTo>
                    <a:cubicBezTo>
                      <a:pt x="64361" y="167437"/>
                      <a:pt x="77729" y="176563"/>
                      <a:pt x="90659" y="185396"/>
                    </a:cubicBezTo>
                    <a:cubicBezTo>
                      <a:pt x="100955" y="192437"/>
                      <a:pt x="111599" y="199697"/>
                      <a:pt x="123266" y="201818"/>
                    </a:cubicBezTo>
                    <a:cubicBezTo>
                      <a:pt x="123321" y="201837"/>
                      <a:pt x="123358" y="201837"/>
                      <a:pt x="123413" y="201855"/>
                    </a:cubicBezTo>
                    <a:cubicBezTo>
                      <a:pt x="137952" y="204982"/>
                      <a:pt x="152125" y="200648"/>
                      <a:pt x="167139" y="196076"/>
                    </a:cubicBezTo>
                    <a:cubicBezTo>
                      <a:pt x="183745" y="191010"/>
                      <a:pt x="200844" y="185798"/>
                      <a:pt x="218785" y="191138"/>
                    </a:cubicBezTo>
                    <a:cubicBezTo>
                      <a:pt x="245430" y="146095"/>
                      <a:pt x="231824" y="85854"/>
                      <a:pt x="230654" y="80935"/>
                    </a:cubicBezTo>
                    <a:cubicBezTo>
                      <a:pt x="191279" y="-11219"/>
                      <a:pt x="94518" y="10764"/>
                      <a:pt x="90403" y="11751"/>
                    </a:cubicBezTo>
                    <a:cubicBezTo>
                      <a:pt x="4065" y="40701"/>
                      <a:pt x="7650" y="110287"/>
                      <a:pt x="9753" y="1264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33" name="Graphic 4">
              <a:extLst>
                <a:ext uri="{FF2B5EF4-FFF2-40B4-BE49-F238E27FC236}">
                  <a16:creationId xmlns:a16="http://schemas.microsoft.com/office/drawing/2014/main" id="{E88D494F-C84D-F115-9C82-F011D89F9384}"/>
                </a:ext>
              </a:extLst>
            </p:cNvPr>
            <p:cNvGrpSpPr/>
            <p:nvPr/>
          </p:nvGrpSpPr>
          <p:grpSpPr>
            <a:xfrm>
              <a:off x="2756707" y="2567807"/>
              <a:ext cx="263025" cy="344410"/>
              <a:chOff x="2756707" y="2567807"/>
              <a:chExt cx="263025" cy="344410"/>
            </a:xfrm>
          </p:grpSpPr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5106BF7A-062F-E80F-ECD3-6C64B0B97B21}"/>
                  </a:ext>
                </a:extLst>
              </p:cNvPr>
              <p:cNvSpPr/>
              <p:nvPr/>
            </p:nvSpPr>
            <p:spPr>
              <a:xfrm>
                <a:off x="2761288" y="2572371"/>
                <a:ext cx="253896" cy="335313"/>
              </a:xfrm>
              <a:custGeom>
                <a:avLst/>
                <a:gdLst>
                  <a:gd name="connsiteX0" fmla="*/ 228403 w 253896"/>
                  <a:gd name="connsiteY0" fmla="*/ 126681 h 335313"/>
                  <a:gd name="connsiteX1" fmla="*/ 253897 w 253896"/>
                  <a:gd name="connsiteY1" fmla="*/ 67391 h 335313"/>
                  <a:gd name="connsiteX2" fmla="*/ 158818 w 253896"/>
                  <a:gd name="connsiteY2" fmla="*/ 78163 h 335313"/>
                  <a:gd name="connsiteX3" fmla="*/ 85830 w 253896"/>
                  <a:gd name="connsiteY3" fmla="*/ 45354 h 335313"/>
                  <a:gd name="connsiteX4" fmla="*/ 58142 w 253896"/>
                  <a:gd name="connsiteY4" fmla="*/ 83210 h 335313"/>
                  <a:gd name="connsiteX5" fmla="*/ 48084 w 253896"/>
                  <a:gd name="connsiteY5" fmla="*/ 60497 h 335313"/>
                  <a:gd name="connsiteX6" fmla="*/ 41738 w 253896"/>
                  <a:gd name="connsiteY6" fmla="*/ 0 h 335313"/>
                  <a:gd name="connsiteX7" fmla="*/ 42012 w 253896"/>
                  <a:gd name="connsiteY7" fmla="*/ 1646 h 335313"/>
                  <a:gd name="connsiteX8" fmla="*/ 32228 w 253896"/>
                  <a:gd name="connsiteY8" fmla="*/ 25713 h 335313"/>
                  <a:gd name="connsiteX9" fmla="*/ 33984 w 253896"/>
                  <a:gd name="connsiteY9" fmla="*/ 64685 h 335313"/>
                  <a:gd name="connsiteX10" fmla="*/ 7393 w 253896"/>
                  <a:gd name="connsiteY10" fmla="*/ 72987 h 335313"/>
                  <a:gd name="connsiteX11" fmla="*/ 279 w 253896"/>
                  <a:gd name="connsiteY11" fmla="*/ 90800 h 335313"/>
                  <a:gd name="connsiteX12" fmla="*/ 25443 w 253896"/>
                  <a:gd name="connsiteY12" fmla="*/ 191768 h 335313"/>
                  <a:gd name="connsiteX13" fmla="*/ 158836 w 253896"/>
                  <a:gd name="connsiteY13" fmla="*/ 330592 h 335313"/>
                  <a:gd name="connsiteX14" fmla="*/ 230250 w 253896"/>
                  <a:gd name="connsiteY14" fmla="*/ 123572 h 335313"/>
                  <a:gd name="connsiteX15" fmla="*/ 228403 w 253896"/>
                  <a:gd name="connsiteY15" fmla="*/ 126681 h 33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896" h="335313">
                    <a:moveTo>
                      <a:pt x="228403" y="126681"/>
                    </a:moveTo>
                    <a:cubicBezTo>
                      <a:pt x="239175" y="107972"/>
                      <a:pt x="247825" y="87728"/>
                      <a:pt x="253897" y="67391"/>
                    </a:cubicBezTo>
                    <a:cubicBezTo>
                      <a:pt x="221710" y="57772"/>
                      <a:pt x="191334" y="85149"/>
                      <a:pt x="158818" y="78163"/>
                    </a:cubicBezTo>
                    <a:cubicBezTo>
                      <a:pt x="131129" y="73115"/>
                      <a:pt x="110994" y="42831"/>
                      <a:pt x="85830" y="45354"/>
                    </a:cubicBezTo>
                    <a:cubicBezTo>
                      <a:pt x="73248" y="45354"/>
                      <a:pt x="68219" y="68068"/>
                      <a:pt x="58142" y="83210"/>
                    </a:cubicBezTo>
                    <a:cubicBezTo>
                      <a:pt x="50589" y="78163"/>
                      <a:pt x="45560" y="68068"/>
                      <a:pt x="48084" y="60497"/>
                    </a:cubicBezTo>
                    <a:cubicBezTo>
                      <a:pt x="52436" y="38697"/>
                      <a:pt x="53003" y="16916"/>
                      <a:pt x="41738" y="0"/>
                    </a:cubicBezTo>
                    <a:cubicBezTo>
                      <a:pt x="41884" y="1061"/>
                      <a:pt x="42012" y="1646"/>
                      <a:pt x="42012" y="1646"/>
                    </a:cubicBezTo>
                    <a:cubicBezTo>
                      <a:pt x="42012" y="1646"/>
                      <a:pt x="27875" y="10388"/>
                      <a:pt x="32228" y="25713"/>
                    </a:cubicBezTo>
                    <a:cubicBezTo>
                      <a:pt x="36580" y="41020"/>
                      <a:pt x="34843" y="64447"/>
                      <a:pt x="33984" y="64685"/>
                    </a:cubicBezTo>
                    <a:cubicBezTo>
                      <a:pt x="25681" y="66934"/>
                      <a:pt x="16573" y="69824"/>
                      <a:pt x="7393" y="72987"/>
                    </a:cubicBezTo>
                    <a:cubicBezTo>
                      <a:pt x="3863" y="79370"/>
                      <a:pt x="1486" y="85954"/>
                      <a:pt x="279" y="90800"/>
                    </a:cubicBezTo>
                    <a:cubicBezTo>
                      <a:pt x="-2245" y="126133"/>
                      <a:pt x="12861" y="156436"/>
                      <a:pt x="25443" y="191768"/>
                    </a:cubicBezTo>
                    <a:cubicBezTo>
                      <a:pt x="45578" y="257404"/>
                      <a:pt x="68219" y="358354"/>
                      <a:pt x="158836" y="330592"/>
                    </a:cubicBezTo>
                    <a:cubicBezTo>
                      <a:pt x="236743" y="308610"/>
                      <a:pt x="239285" y="199230"/>
                      <a:pt x="230250" y="123572"/>
                    </a:cubicBezTo>
                    <a:cubicBezTo>
                      <a:pt x="229647" y="124614"/>
                      <a:pt x="229007" y="125639"/>
                      <a:pt x="228403" y="1266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5" name="Freeform: Shape 734">
                <a:extLst>
                  <a:ext uri="{FF2B5EF4-FFF2-40B4-BE49-F238E27FC236}">
                    <a16:creationId xmlns:a16="http://schemas.microsoft.com/office/drawing/2014/main" id="{71A2424A-D163-7E27-8C59-C98EFBF8676D}"/>
                  </a:ext>
                </a:extLst>
              </p:cNvPr>
              <p:cNvSpPr/>
              <p:nvPr/>
            </p:nvSpPr>
            <p:spPr>
              <a:xfrm>
                <a:off x="2756707" y="2567807"/>
                <a:ext cx="263025" cy="344410"/>
              </a:xfrm>
              <a:custGeom>
                <a:avLst/>
                <a:gdLst>
                  <a:gd name="connsiteX0" fmla="*/ 134467 w 263025"/>
                  <a:gd name="connsiteY0" fmla="*/ 344410 h 344410"/>
                  <a:gd name="connsiteX1" fmla="*/ 100122 w 263025"/>
                  <a:gd name="connsiteY1" fmla="*/ 336053 h 344410"/>
                  <a:gd name="connsiteX2" fmla="*/ 29933 w 263025"/>
                  <a:gd name="connsiteY2" fmla="*/ 211877 h 344410"/>
                  <a:gd name="connsiteX3" fmla="*/ 25653 w 263025"/>
                  <a:gd name="connsiteY3" fmla="*/ 197649 h 344410"/>
                  <a:gd name="connsiteX4" fmla="*/ 18631 w 263025"/>
                  <a:gd name="connsiteY4" fmla="*/ 178776 h 344410"/>
                  <a:gd name="connsiteX5" fmla="*/ 288 w 263025"/>
                  <a:gd name="connsiteY5" fmla="*/ 95017 h 344410"/>
                  <a:gd name="connsiteX6" fmla="*/ 416 w 263025"/>
                  <a:gd name="connsiteY6" fmla="*/ 94230 h 344410"/>
                  <a:gd name="connsiteX7" fmla="*/ 7951 w 263025"/>
                  <a:gd name="connsiteY7" fmla="*/ 75321 h 344410"/>
                  <a:gd name="connsiteX8" fmla="*/ 10456 w 263025"/>
                  <a:gd name="connsiteY8" fmla="*/ 73218 h 344410"/>
                  <a:gd name="connsiteX9" fmla="*/ 34633 w 263025"/>
                  <a:gd name="connsiteY9" fmla="*/ 65573 h 344410"/>
                  <a:gd name="connsiteX10" fmla="*/ 32402 w 263025"/>
                  <a:gd name="connsiteY10" fmla="*/ 31521 h 344410"/>
                  <a:gd name="connsiteX11" fmla="*/ 41765 w 263025"/>
                  <a:gd name="connsiteY11" fmla="*/ 4052 h 344410"/>
                  <a:gd name="connsiteX12" fmla="*/ 44673 w 263025"/>
                  <a:gd name="connsiteY12" fmla="*/ 303 h 344410"/>
                  <a:gd name="connsiteX13" fmla="*/ 50104 w 263025"/>
                  <a:gd name="connsiteY13" fmla="*/ 2041 h 344410"/>
                  <a:gd name="connsiteX14" fmla="*/ 57127 w 263025"/>
                  <a:gd name="connsiteY14" fmla="*/ 65976 h 344410"/>
                  <a:gd name="connsiteX15" fmla="*/ 56981 w 263025"/>
                  <a:gd name="connsiteY15" fmla="*/ 66524 h 344410"/>
                  <a:gd name="connsiteX16" fmla="*/ 61608 w 263025"/>
                  <a:gd name="connsiteY16" fmla="*/ 80825 h 344410"/>
                  <a:gd name="connsiteX17" fmla="*/ 67112 w 263025"/>
                  <a:gd name="connsiteY17" fmla="*/ 69981 h 344410"/>
                  <a:gd name="connsiteX18" fmla="*/ 90393 w 263025"/>
                  <a:gd name="connsiteY18" fmla="*/ 45383 h 344410"/>
                  <a:gd name="connsiteX19" fmla="*/ 131596 w 263025"/>
                  <a:gd name="connsiteY19" fmla="*/ 61842 h 344410"/>
                  <a:gd name="connsiteX20" fmla="*/ 164203 w 263025"/>
                  <a:gd name="connsiteY20" fmla="*/ 78265 h 344410"/>
                  <a:gd name="connsiteX21" fmla="*/ 208076 w 263025"/>
                  <a:gd name="connsiteY21" fmla="*/ 72523 h 344410"/>
                  <a:gd name="connsiteX22" fmla="*/ 259758 w 263025"/>
                  <a:gd name="connsiteY22" fmla="*/ 67621 h 344410"/>
                  <a:gd name="connsiteX23" fmla="*/ 262831 w 263025"/>
                  <a:gd name="connsiteY23" fmla="*/ 73309 h 344410"/>
                  <a:gd name="connsiteX24" fmla="*/ 239495 w 263025"/>
                  <a:gd name="connsiteY24" fmla="*/ 128996 h 344410"/>
                  <a:gd name="connsiteX25" fmla="*/ 164624 w 263025"/>
                  <a:gd name="connsiteY25" fmla="*/ 339582 h 344410"/>
                  <a:gd name="connsiteX26" fmla="*/ 134467 w 263025"/>
                  <a:gd name="connsiteY26" fmla="*/ 344410 h 344410"/>
                  <a:gd name="connsiteX27" fmla="*/ 9377 w 263025"/>
                  <a:gd name="connsiteY27" fmla="*/ 96078 h 344410"/>
                  <a:gd name="connsiteX28" fmla="*/ 27171 w 263025"/>
                  <a:gd name="connsiteY28" fmla="*/ 175557 h 344410"/>
                  <a:gd name="connsiteX29" fmla="*/ 34322 w 263025"/>
                  <a:gd name="connsiteY29" fmla="*/ 194796 h 344410"/>
                  <a:gd name="connsiteX30" fmla="*/ 38693 w 263025"/>
                  <a:gd name="connsiteY30" fmla="*/ 209299 h 344410"/>
                  <a:gd name="connsiteX31" fmla="*/ 104438 w 263025"/>
                  <a:gd name="connsiteY31" fmla="*/ 328024 h 344410"/>
                  <a:gd name="connsiteX32" fmla="*/ 162064 w 263025"/>
                  <a:gd name="connsiteY32" fmla="*/ 330804 h 344410"/>
                  <a:gd name="connsiteX33" fmla="*/ 231046 w 263025"/>
                  <a:gd name="connsiteY33" fmla="*/ 135415 h 344410"/>
                  <a:gd name="connsiteX34" fmla="*/ 230717 w 263025"/>
                  <a:gd name="connsiteY34" fmla="*/ 135232 h 344410"/>
                  <a:gd name="connsiteX35" fmla="*/ 229034 w 263025"/>
                  <a:gd name="connsiteY35" fmla="*/ 128996 h 344410"/>
                  <a:gd name="connsiteX36" fmla="*/ 252681 w 263025"/>
                  <a:gd name="connsiteY36" fmla="*/ 75284 h 344410"/>
                  <a:gd name="connsiteX37" fmla="*/ 210765 w 263025"/>
                  <a:gd name="connsiteY37" fmla="*/ 81264 h 344410"/>
                  <a:gd name="connsiteX38" fmla="*/ 162448 w 263025"/>
                  <a:gd name="connsiteY38" fmla="*/ 87226 h 344410"/>
                  <a:gd name="connsiteX39" fmla="*/ 126457 w 263025"/>
                  <a:gd name="connsiteY39" fmla="*/ 69377 h 344410"/>
                  <a:gd name="connsiteX40" fmla="*/ 90868 w 263025"/>
                  <a:gd name="connsiteY40" fmla="*/ 54491 h 344410"/>
                  <a:gd name="connsiteX41" fmla="*/ 75360 w 263025"/>
                  <a:gd name="connsiteY41" fmla="*/ 73949 h 344410"/>
                  <a:gd name="connsiteX42" fmla="*/ 66527 w 263025"/>
                  <a:gd name="connsiteY42" fmla="*/ 90335 h 344410"/>
                  <a:gd name="connsiteX43" fmla="*/ 63619 w 263025"/>
                  <a:gd name="connsiteY43" fmla="*/ 92292 h 344410"/>
                  <a:gd name="connsiteX44" fmla="*/ 60181 w 263025"/>
                  <a:gd name="connsiteY44" fmla="*/ 91615 h 344410"/>
                  <a:gd name="connsiteX45" fmla="*/ 48221 w 263025"/>
                  <a:gd name="connsiteY45" fmla="*/ 63946 h 344410"/>
                  <a:gd name="connsiteX46" fmla="*/ 45734 w 263025"/>
                  <a:gd name="connsiteY46" fmla="*/ 12849 h 344410"/>
                  <a:gd name="connsiteX47" fmla="*/ 41180 w 263025"/>
                  <a:gd name="connsiteY47" fmla="*/ 29052 h 344410"/>
                  <a:gd name="connsiteX48" fmla="*/ 42588 w 263025"/>
                  <a:gd name="connsiteY48" fmla="*/ 71444 h 344410"/>
                  <a:gd name="connsiteX49" fmla="*/ 39717 w 263025"/>
                  <a:gd name="connsiteY49" fmla="*/ 73693 h 344410"/>
                  <a:gd name="connsiteX50" fmla="*/ 15101 w 263025"/>
                  <a:gd name="connsiteY50" fmla="*/ 81337 h 344410"/>
                  <a:gd name="connsiteX51" fmla="*/ 9377 w 263025"/>
                  <a:gd name="connsiteY51" fmla="*/ 96078 h 34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3025" h="344410">
                    <a:moveTo>
                      <a:pt x="134467" y="344410"/>
                    </a:moveTo>
                    <a:cubicBezTo>
                      <a:pt x="122013" y="344410"/>
                      <a:pt x="110510" y="341631"/>
                      <a:pt x="100122" y="336053"/>
                    </a:cubicBezTo>
                    <a:cubicBezTo>
                      <a:pt x="60638" y="314912"/>
                      <a:pt x="43612" y="257780"/>
                      <a:pt x="29933" y="211877"/>
                    </a:cubicBezTo>
                    <a:cubicBezTo>
                      <a:pt x="28470" y="206994"/>
                      <a:pt x="27062" y="202239"/>
                      <a:pt x="25653" y="197649"/>
                    </a:cubicBezTo>
                    <a:cubicBezTo>
                      <a:pt x="23404" y="191340"/>
                      <a:pt x="20990" y="185012"/>
                      <a:pt x="18631" y="178776"/>
                    </a:cubicBezTo>
                    <a:cubicBezTo>
                      <a:pt x="8115" y="151033"/>
                      <a:pt x="-1833" y="124826"/>
                      <a:pt x="288" y="95017"/>
                    </a:cubicBezTo>
                    <a:cubicBezTo>
                      <a:pt x="306" y="94761"/>
                      <a:pt x="343" y="94486"/>
                      <a:pt x="416" y="94230"/>
                    </a:cubicBezTo>
                    <a:cubicBezTo>
                      <a:pt x="1934" y="88141"/>
                      <a:pt x="4677" y="81246"/>
                      <a:pt x="7951" y="75321"/>
                    </a:cubicBezTo>
                    <a:cubicBezTo>
                      <a:pt x="8499" y="74333"/>
                      <a:pt x="9395" y="73583"/>
                      <a:pt x="10456" y="73218"/>
                    </a:cubicBezTo>
                    <a:cubicBezTo>
                      <a:pt x="19399" y="70145"/>
                      <a:pt x="27501" y="67567"/>
                      <a:pt x="34633" y="65573"/>
                    </a:cubicBezTo>
                    <a:cubicBezTo>
                      <a:pt x="35236" y="59575"/>
                      <a:pt x="35694" y="43152"/>
                      <a:pt x="32402" y="31521"/>
                    </a:cubicBezTo>
                    <a:cubicBezTo>
                      <a:pt x="28744" y="18646"/>
                      <a:pt x="35950" y="8771"/>
                      <a:pt x="41765" y="4052"/>
                    </a:cubicBezTo>
                    <a:cubicBezTo>
                      <a:pt x="41948" y="2388"/>
                      <a:pt x="43045" y="907"/>
                      <a:pt x="44673" y="303"/>
                    </a:cubicBezTo>
                    <a:cubicBezTo>
                      <a:pt x="46666" y="-465"/>
                      <a:pt x="48934" y="267"/>
                      <a:pt x="50104" y="2041"/>
                    </a:cubicBezTo>
                    <a:cubicBezTo>
                      <a:pt x="60492" y="17640"/>
                      <a:pt x="62723" y="37958"/>
                      <a:pt x="57127" y="65976"/>
                    </a:cubicBezTo>
                    <a:cubicBezTo>
                      <a:pt x="57091" y="66158"/>
                      <a:pt x="57036" y="66341"/>
                      <a:pt x="56981" y="66524"/>
                    </a:cubicBezTo>
                    <a:cubicBezTo>
                      <a:pt x="55627" y="70602"/>
                      <a:pt x="57694" y="76491"/>
                      <a:pt x="61608" y="80825"/>
                    </a:cubicBezTo>
                    <a:cubicBezTo>
                      <a:pt x="63564" y="77351"/>
                      <a:pt x="65357" y="73620"/>
                      <a:pt x="67112" y="69981"/>
                    </a:cubicBezTo>
                    <a:cubicBezTo>
                      <a:pt x="73202" y="57325"/>
                      <a:pt x="78963" y="45383"/>
                      <a:pt x="90393" y="45383"/>
                    </a:cubicBezTo>
                    <a:cubicBezTo>
                      <a:pt x="105298" y="43883"/>
                      <a:pt x="118666" y="53009"/>
                      <a:pt x="131596" y="61842"/>
                    </a:cubicBezTo>
                    <a:cubicBezTo>
                      <a:pt x="141892" y="68883"/>
                      <a:pt x="152536" y="76144"/>
                      <a:pt x="164203" y="78265"/>
                    </a:cubicBezTo>
                    <a:cubicBezTo>
                      <a:pt x="178870" y="81411"/>
                      <a:pt x="193062" y="77095"/>
                      <a:pt x="208076" y="72523"/>
                    </a:cubicBezTo>
                    <a:cubicBezTo>
                      <a:pt x="224645" y="67475"/>
                      <a:pt x="241799" y="62245"/>
                      <a:pt x="259758" y="67621"/>
                    </a:cubicBezTo>
                    <a:cubicBezTo>
                      <a:pt x="262172" y="68335"/>
                      <a:pt x="263562" y="70895"/>
                      <a:pt x="262831" y="73309"/>
                    </a:cubicBezTo>
                    <a:cubicBezTo>
                      <a:pt x="257070" y="92621"/>
                      <a:pt x="249224" y="111330"/>
                      <a:pt x="239495" y="128996"/>
                    </a:cubicBezTo>
                    <a:cubicBezTo>
                      <a:pt x="247578" y="198161"/>
                      <a:pt x="248237" y="315991"/>
                      <a:pt x="164624" y="339582"/>
                    </a:cubicBezTo>
                    <a:cubicBezTo>
                      <a:pt x="154053" y="342783"/>
                      <a:pt x="143977" y="344410"/>
                      <a:pt x="134467" y="344410"/>
                    </a:cubicBezTo>
                    <a:close/>
                    <a:moveTo>
                      <a:pt x="9377" y="96078"/>
                    </a:moveTo>
                    <a:cubicBezTo>
                      <a:pt x="7512" y="123711"/>
                      <a:pt x="17076" y="148893"/>
                      <a:pt x="27171" y="175557"/>
                    </a:cubicBezTo>
                    <a:cubicBezTo>
                      <a:pt x="29549" y="181830"/>
                      <a:pt x="31981" y="188231"/>
                      <a:pt x="34322" y="194796"/>
                    </a:cubicBezTo>
                    <a:cubicBezTo>
                      <a:pt x="35803" y="199606"/>
                      <a:pt x="37230" y="204397"/>
                      <a:pt x="38693" y="209299"/>
                    </a:cubicBezTo>
                    <a:cubicBezTo>
                      <a:pt x="51897" y="253574"/>
                      <a:pt x="68319" y="308676"/>
                      <a:pt x="104438" y="328024"/>
                    </a:cubicBezTo>
                    <a:cubicBezTo>
                      <a:pt x="120751" y="336766"/>
                      <a:pt x="139606" y="337680"/>
                      <a:pt x="162064" y="330804"/>
                    </a:cubicBezTo>
                    <a:cubicBezTo>
                      <a:pt x="237227" y="309608"/>
                      <a:pt x="238178" y="202221"/>
                      <a:pt x="231046" y="135415"/>
                    </a:cubicBezTo>
                    <a:cubicBezTo>
                      <a:pt x="230936" y="135360"/>
                      <a:pt x="230827" y="135305"/>
                      <a:pt x="230717" y="135232"/>
                    </a:cubicBezTo>
                    <a:cubicBezTo>
                      <a:pt x="228522" y="133970"/>
                      <a:pt x="227772" y="131172"/>
                      <a:pt x="229034" y="128996"/>
                    </a:cubicBezTo>
                    <a:cubicBezTo>
                      <a:pt x="238672" y="112262"/>
                      <a:pt x="246792" y="93773"/>
                      <a:pt x="252681" y="75284"/>
                    </a:cubicBezTo>
                    <a:cubicBezTo>
                      <a:pt x="238873" y="72687"/>
                      <a:pt x="225175" y="76875"/>
                      <a:pt x="210765" y="81264"/>
                    </a:cubicBezTo>
                    <a:cubicBezTo>
                      <a:pt x="195293" y="85983"/>
                      <a:pt x="179309" y="90847"/>
                      <a:pt x="162448" y="87226"/>
                    </a:cubicBezTo>
                    <a:cubicBezTo>
                      <a:pt x="149006" y="84775"/>
                      <a:pt x="137539" y="76948"/>
                      <a:pt x="126457" y="69377"/>
                    </a:cubicBezTo>
                    <a:cubicBezTo>
                      <a:pt x="114350" y="61111"/>
                      <a:pt x="102939" y="53265"/>
                      <a:pt x="90868" y="54491"/>
                    </a:cubicBezTo>
                    <a:cubicBezTo>
                      <a:pt x="84724" y="54509"/>
                      <a:pt x="80170" y="63946"/>
                      <a:pt x="75360" y="73949"/>
                    </a:cubicBezTo>
                    <a:cubicBezTo>
                      <a:pt x="72690" y="79508"/>
                      <a:pt x="69929" y="85233"/>
                      <a:pt x="66527" y="90335"/>
                    </a:cubicBezTo>
                    <a:cubicBezTo>
                      <a:pt x="65850" y="91341"/>
                      <a:pt x="64808" y="92054"/>
                      <a:pt x="63619" y="92292"/>
                    </a:cubicBezTo>
                    <a:cubicBezTo>
                      <a:pt x="62412" y="92530"/>
                      <a:pt x="61187" y="92274"/>
                      <a:pt x="60181" y="91615"/>
                    </a:cubicBezTo>
                    <a:cubicBezTo>
                      <a:pt x="51750" y="85983"/>
                      <a:pt x="45039" y="74132"/>
                      <a:pt x="48221" y="63946"/>
                    </a:cubicBezTo>
                    <a:cubicBezTo>
                      <a:pt x="52555" y="42036"/>
                      <a:pt x="51787" y="25559"/>
                      <a:pt x="45734" y="12849"/>
                    </a:cubicBezTo>
                    <a:cubicBezTo>
                      <a:pt x="42734" y="15921"/>
                      <a:pt x="39040" y="21499"/>
                      <a:pt x="41180" y="29052"/>
                    </a:cubicBezTo>
                    <a:cubicBezTo>
                      <a:pt x="45441" y="44066"/>
                      <a:pt x="44472" y="68133"/>
                      <a:pt x="42588" y="71444"/>
                    </a:cubicBezTo>
                    <a:cubicBezTo>
                      <a:pt x="41985" y="72504"/>
                      <a:pt x="40906" y="73364"/>
                      <a:pt x="39717" y="73693"/>
                    </a:cubicBezTo>
                    <a:cubicBezTo>
                      <a:pt x="32585" y="75613"/>
                      <a:pt x="24318" y="78192"/>
                      <a:pt x="15101" y="81337"/>
                    </a:cubicBezTo>
                    <a:cubicBezTo>
                      <a:pt x="11736" y="87793"/>
                      <a:pt x="10035" y="93499"/>
                      <a:pt x="9377" y="960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36" name="Graphic 4">
              <a:extLst>
                <a:ext uri="{FF2B5EF4-FFF2-40B4-BE49-F238E27FC236}">
                  <a16:creationId xmlns:a16="http://schemas.microsoft.com/office/drawing/2014/main" id="{F43E300F-BFDE-0D87-3EA4-E29C4D0FB64D}"/>
                </a:ext>
              </a:extLst>
            </p:cNvPr>
            <p:cNvGrpSpPr/>
            <p:nvPr/>
          </p:nvGrpSpPr>
          <p:grpSpPr>
            <a:xfrm>
              <a:off x="2483759" y="2635205"/>
              <a:ext cx="691713" cy="1027350"/>
              <a:chOff x="2483759" y="2635205"/>
              <a:chExt cx="691713" cy="1027350"/>
            </a:xfrm>
          </p:grpSpPr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326CBD22-C43A-C4EB-8623-12310BF26AC2}"/>
                  </a:ext>
                </a:extLst>
              </p:cNvPr>
              <p:cNvSpPr/>
              <p:nvPr/>
            </p:nvSpPr>
            <p:spPr>
              <a:xfrm>
                <a:off x="2488307" y="2639744"/>
                <a:ext cx="682636" cy="1018170"/>
              </a:xfrm>
              <a:custGeom>
                <a:avLst/>
                <a:gdLst>
                  <a:gd name="connsiteX0" fmla="*/ 681320 w 682636"/>
                  <a:gd name="connsiteY0" fmla="*/ 913101 h 1018170"/>
                  <a:gd name="connsiteX1" fmla="*/ 593958 w 682636"/>
                  <a:gd name="connsiteY1" fmla="*/ 647523 h 1018170"/>
                  <a:gd name="connsiteX2" fmla="*/ 502280 w 682636"/>
                  <a:gd name="connsiteY2" fmla="*/ 768041 h 1018170"/>
                  <a:gd name="connsiteX3" fmla="*/ 449428 w 682636"/>
                  <a:gd name="connsiteY3" fmla="*/ 788231 h 1018170"/>
                  <a:gd name="connsiteX4" fmla="*/ 404128 w 682636"/>
                  <a:gd name="connsiteY4" fmla="*/ 702405 h 1018170"/>
                  <a:gd name="connsiteX5" fmla="*/ 414973 w 682636"/>
                  <a:gd name="connsiteY5" fmla="*/ 694469 h 1018170"/>
                  <a:gd name="connsiteX6" fmla="*/ 422124 w 682636"/>
                  <a:gd name="connsiteY6" fmla="*/ 696828 h 1018170"/>
                  <a:gd name="connsiteX7" fmla="*/ 426787 w 682636"/>
                  <a:gd name="connsiteY7" fmla="*/ 704929 h 1018170"/>
                  <a:gd name="connsiteX8" fmla="*/ 555132 w 682636"/>
                  <a:gd name="connsiteY8" fmla="*/ 573676 h 1018170"/>
                  <a:gd name="connsiteX9" fmla="*/ 556248 w 682636"/>
                  <a:gd name="connsiteY9" fmla="*/ 570037 h 1018170"/>
                  <a:gd name="connsiteX10" fmla="*/ 550103 w 682636"/>
                  <a:gd name="connsiteY10" fmla="*/ 555644 h 1018170"/>
                  <a:gd name="connsiteX11" fmla="*/ 549957 w 682636"/>
                  <a:gd name="connsiteY11" fmla="*/ 554035 h 1018170"/>
                  <a:gd name="connsiteX12" fmla="*/ 519654 w 682636"/>
                  <a:gd name="connsiteY12" fmla="*/ 367205 h 1018170"/>
                  <a:gd name="connsiteX13" fmla="*/ 543099 w 682636"/>
                  <a:gd name="connsiteY13" fmla="*/ 296521 h 1018170"/>
                  <a:gd name="connsiteX14" fmla="*/ 531413 w 682636"/>
                  <a:gd name="connsiteY14" fmla="*/ 1573 h 1018170"/>
                  <a:gd name="connsiteX15" fmla="*/ 526896 w 682636"/>
                  <a:gd name="connsiteY15" fmla="*/ 0 h 1018170"/>
                  <a:gd name="connsiteX16" fmla="*/ 503231 w 682636"/>
                  <a:gd name="connsiteY16" fmla="*/ 56162 h 1018170"/>
                  <a:gd name="connsiteX17" fmla="*/ 431816 w 682636"/>
                  <a:gd name="connsiteY17" fmla="*/ 263182 h 1018170"/>
                  <a:gd name="connsiteX18" fmla="*/ 298424 w 682636"/>
                  <a:gd name="connsiteY18" fmla="*/ 124358 h 1018170"/>
                  <a:gd name="connsiteX19" fmla="*/ 273259 w 682636"/>
                  <a:gd name="connsiteY19" fmla="*/ 23390 h 1018170"/>
                  <a:gd name="connsiteX20" fmla="*/ 280373 w 682636"/>
                  <a:gd name="connsiteY20" fmla="*/ 5578 h 1018170"/>
                  <a:gd name="connsiteX21" fmla="*/ 213896 w 682636"/>
                  <a:gd name="connsiteY21" fmla="*/ 31583 h 1018170"/>
                  <a:gd name="connsiteX22" fmla="*/ 211117 w 682636"/>
                  <a:gd name="connsiteY22" fmla="*/ 33376 h 1018170"/>
                  <a:gd name="connsiteX23" fmla="*/ 215378 w 682636"/>
                  <a:gd name="connsiteY23" fmla="*/ 58723 h 1018170"/>
                  <a:gd name="connsiteX24" fmla="*/ 232989 w 682636"/>
                  <a:gd name="connsiteY24" fmla="*/ 366674 h 1018170"/>
                  <a:gd name="connsiteX25" fmla="*/ 191530 w 682636"/>
                  <a:gd name="connsiteY25" fmla="*/ 390229 h 1018170"/>
                  <a:gd name="connsiteX26" fmla="*/ 177613 w 682636"/>
                  <a:gd name="connsiteY26" fmla="*/ 394454 h 1018170"/>
                  <a:gd name="connsiteX27" fmla="*/ 168890 w 682636"/>
                  <a:gd name="connsiteY27" fmla="*/ 395405 h 1018170"/>
                  <a:gd name="connsiteX28" fmla="*/ 159032 w 682636"/>
                  <a:gd name="connsiteY28" fmla="*/ 392863 h 1018170"/>
                  <a:gd name="connsiteX29" fmla="*/ 151205 w 682636"/>
                  <a:gd name="connsiteY29" fmla="*/ 386791 h 1018170"/>
                  <a:gd name="connsiteX30" fmla="*/ 149742 w 682636"/>
                  <a:gd name="connsiteY30" fmla="*/ 385072 h 1018170"/>
                  <a:gd name="connsiteX31" fmla="*/ 132314 w 682636"/>
                  <a:gd name="connsiteY31" fmla="*/ 444929 h 1018170"/>
                  <a:gd name="connsiteX32" fmla="*/ 76590 w 682636"/>
                  <a:gd name="connsiteY32" fmla="*/ 624846 h 1018170"/>
                  <a:gd name="connsiteX33" fmla="*/ 79882 w 682636"/>
                  <a:gd name="connsiteY33" fmla="*/ 632472 h 1018170"/>
                  <a:gd name="connsiteX34" fmla="*/ 84966 w 682636"/>
                  <a:gd name="connsiteY34" fmla="*/ 642604 h 1018170"/>
                  <a:gd name="connsiteX35" fmla="*/ 94256 w 682636"/>
                  <a:gd name="connsiteY35" fmla="*/ 657966 h 1018170"/>
                  <a:gd name="connsiteX36" fmla="*/ 116092 w 682636"/>
                  <a:gd name="connsiteY36" fmla="*/ 686458 h 1018170"/>
                  <a:gd name="connsiteX37" fmla="*/ 167536 w 682636"/>
                  <a:gd name="connsiteY37" fmla="*/ 742767 h 1018170"/>
                  <a:gd name="connsiteX38" fmla="*/ 205283 w 682636"/>
                  <a:gd name="connsiteY38" fmla="*/ 851306 h 1018170"/>
                  <a:gd name="connsiteX39" fmla="*/ 192701 w 682636"/>
                  <a:gd name="connsiteY39" fmla="*/ 846259 h 1018170"/>
                  <a:gd name="connsiteX40" fmla="*/ 195224 w 682636"/>
                  <a:gd name="connsiteY40" fmla="*/ 868972 h 1018170"/>
                  <a:gd name="connsiteX41" fmla="*/ 170060 w 682636"/>
                  <a:gd name="connsiteY41" fmla="*/ 899258 h 1018170"/>
                  <a:gd name="connsiteX42" fmla="*/ 157478 w 682636"/>
                  <a:gd name="connsiteY42" fmla="*/ 899258 h 1018170"/>
                  <a:gd name="connsiteX43" fmla="*/ 124761 w 682636"/>
                  <a:gd name="connsiteY43" fmla="*/ 889163 h 1018170"/>
                  <a:gd name="connsiteX44" fmla="*/ 92044 w 682636"/>
                  <a:gd name="connsiteY44" fmla="*/ 871496 h 1018170"/>
                  <a:gd name="connsiteX45" fmla="*/ 76170 w 682636"/>
                  <a:gd name="connsiteY45" fmla="*/ 832890 h 1018170"/>
                  <a:gd name="connsiteX46" fmla="*/ 70244 w 682636"/>
                  <a:gd name="connsiteY46" fmla="*/ 801124 h 1018170"/>
                  <a:gd name="connsiteX47" fmla="*/ 61631 w 682636"/>
                  <a:gd name="connsiteY47" fmla="*/ 767218 h 1018170"/>
                  <a:gd name="connsiteX48" fmla="*/ 61631 w 682636"/>
                  <a:gd name="connsiteY48" fmla="*/ 767218 h 1018170"/>
                  <a:gd name="connsiteX49" fmla="*/ 51115 w 682636"/>
                  <a:gd name="connsiteY49" fmla="*/ 747376 h 1018170"/>
                  <a:gd name="connsiteX50" fmla="*/ 40215 w 682636"/>
                  <a:gd name="connsiteY50" fmla="*/ 735141 h 1018170"/>
                  <a:gd name="connsiteX51" fmla="*/ 0 w 682636"/>
                  <a:gd name="connsiteY51" fmla="*/ 984461 h 1018170"/>
                  <a:gd name="connsiteX52" fmla="*/ 7023 w 682636"/>
                  <a:gd name="connsiteY52" fmla="*/ 987003 h 1018170"/>
                  <a:gd name="connsiteX53" fmla="*/ 21616 w 682636"/>
                  <a:gd name="connsiteY53" fmla="*/ 991081 h 1018170"/>
                  <a:gd name="connsiteX54" fmla="*/ 41404 w 682636"/>
                  <a:gd name="connsiteY54" fmla="*/ 994721 h 1018170"/>
                  <a:gd name="connsiteX55" fmla="*/ 53054 w 682636"/>
                  <a:gd name="connsiteY55" fmla="*/ 996275 h 1018170"/>
                  <a:gd name="connsiteX56" fmla="*/ 53054 w 682636"/>
                  <a:gd name="connsiteY56" fmla="*/ 996275 h 1018170"/>
                  <a:gd name="connsiteX57" fmla="*/ 139848 w 682636"/>
                  <a:gd name="connsiteY57" fmla="*/ 1015350 h 1018170"/>
                  <a:gd name="connsiteX58" fmla="*/ 186446 w 682636"/>
                  <a:gd name="connsiteY58" fmla="*/ 1012972 h 1018170"/>
                  <a:gd name="connsiteX59" fmla="*/ 192664 w 682636"/>
                  <a:gd name="connsiteY59" fmla="*/ 991319 h 1018170"/>
                  <a:gd name="connsiteX60" fmla="*/ 198644 w 682636"/>
                  <a:gd name="connsiteY60" fmla="*/ 968807 h 1018170"/>
                  <a:gd name="connsiteX61" fmla="*/ 331269 w 682636"/>
                  <a:gd name="connsiteY61" fmla="*/ 759921 h 1018170"/>
                  <a:gd name="connsiteX62" fmla="*/ 371484 w 682636"/>
                  <a:gd name="connsiteY62" fmla="*/ 800392 h 1018170"/>
                  <a:gd name="connsiteX63" fmla="*/ 425562 w 682636"/>
                  <a:gd name="connsiteY63" fmla="*/ 880951 h 1018170"/>
                  <a:gd name="connsiteX64" fmla="*/ 506669 w 682636"/>
                  <a:gd name="connsiteY64" fmla="*/ 997556 h 1018170"/>
                  <a:gd name="connsiteX65" fmla="*/ 623054 w 682636"/>
                  <a:gd name="connsiteY65" fmla="*/ 932048 h 1018170"/>
                  <a:gd name="connsiteX66" fmla="*/ 682636 w 682636"/>
                  <a:gd name="connsiteY66" fmla="*/ 933895 h 1018170"/>
                  <a:gd name="connsiteX67" fmla="*/ 681320 w 682636"/>
                  <a:gd name="connsiteY67" fmla="*/ 913101 h 101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82636" h="1018170">
                    <a:moveTo>
                      <a:pt x="681320" y="913101"/>
                    </a:moveTo>
                    <a:cubicBezTo>
                      <a:pt x="661879" y="778246"/>
                      <a:pt x="601035" y="660855"/>
                      <a:pt x="593958" y="647523"/>
                    </a:cubicBezTo>
                    <a:cubicBezTo>
                      <a:pt x="554309" y="680643"/>
                      <a:pt x="541270" y="733824"/>
                      <a:pt x="502280" y="768041"/>
                    </a:cubicBezTo>
                    <a:cubicBezTo>
                      <a:pt x="487174" y="780660"/>
                      <a:pt x="467039" y="800850"/>
                      <a:pt x="449428" y="788231"/>
                    </a:cubicBezTo>
                    <a:cubicBezTo>
                      <a:pt x="421740" y="770565"/>
                      <a:pt x="394052" y="737756"/>
                      <a:pt x="404128" y="702405"/>
                    </a:cubicBezTo>
                    <a:cubicBezTo>
                      <a:pt x="405738" y="699168"/>
                      <a:pt x="410474" y="696974"/>
                      <a:pt x="414973" y="694469"/>
                    </a:cubicBezTo>
                    <a:cubicBezTo>
                      <a:pt x="417588" y="693024"/>
                      <a:pt x="420862" y="694121"/>
                      <a:pt x="422124" y="696828"/>
                    </a:cubicBezTo>
                    <a:cubicBezTo>
                      <a:pt x="423367" y="699534"/>
                      <a:pt x="425434" y="702223"/>
                      <a:pt x="426787" y="704929"/>
                    </a:cubicBezTo>
                    <a:cubicBezTo>
                      <a:pt x="464534" y="654454"/>
                      <a:pt x="534997" y="636770"/>
                      <a:pt x="555132" y="573676"/>
                    </a:cubicBezTo>
                    <a:cubicBezTo>
                      <a:pt x="555516" y="572469"/>
                      <a:pt x="555882" y="571262"/>
                      <a:pt x="556248" y="570037"/>
                    </a:cubicBezTo>
                    <a:cubicBezTo>
                      <a:pt x="553998" y="564496"/>
                      <a:pt x="549829" y="559357"/>
                      <a:pt x="550103" y="555644"/>
                    </a:cubicBezTo>
                    <a:cubicBezTo>
                      <a:pt x="550048" y="555096"/>
                      <a:pt x="550012" y="554584"/>
                      <a:pt x="549957" y="554035"/>
                    </a:cubicBezTo>
                    <a:cubicBezTo>
                      <a:pt x="527883" y="495111"/>
                      <a:pt x="510692" y="430445"/>
                      <a:pt x="519654" y="367205"/>
                    </a:cubicBezTo>
                    <a:cubicBezTo>
                      <a:pt x="519983" y="341656"/>
                      <a:pt x="530041" y="318431"/>
                      <a:pt x="543099" y="296521"/>
                    </a:cubicBezTo>
                    <a:cubicBezTo>
                      <a:pt x="551018" y="198772"/>
                      <a:pt x="571207" y="94421"/>
                      <a:pt x="531413" y="1573"/>
                    </a:cubicBezTo>
                    <a:cubicBezTo>
                      <a:pt x="529895" y="951"/>
                      <a:pt x="528395" y="457"/>
                      <a:pt x="526896" y="0"/>
                    </a:cubicBezTo>
                    <a:cubicBezTo>
                      <a:pt x="521172" y="19184"/>
                      <a:pt x="513161" y="38332"/>
                      <a:pt x="503231" y="56162"/>
                    </a:cubicBezTo>
                    <a:cubicBezTo>
                      <a:pt x="512265" y="131820"/>
                      <a:pt x="509723" y="241200"/>
                      <a:pt x="431816" y="263182"/>
                    </a:cubicBezTo>
                    <a:cubicBezTo>
                      <a:pt x="341218" y="290944"/>
                      <a:pt x="318559" y="189976"/>
                      <a:pt x="298424" y="124358"/>
                    </a:cubicBezTo>
                    <a:cubicBezTo>
                      <a:pt x="285842" y="89026"/>
                      <a:pt x="270736" y="58723"/>
                      <a:pt x="273259" y="23390"/>
                    </a:cubicBezTo>
                    <a:cubicBezTo>
                      <a:pt x="274466" y="18544"/>
                      <a:pt x="276844" y="11960"/>
                      <a:pt x="280373" y="5578"/>
                    </a:cubicBezTo>
                    <a:cubicBezTo>
                      <a:pt x="247528" y="16898"/>
                      <a:pt x="213896" y="31583"/>
                      <a:pt x="213896" y="31583"/>
                    </a:cubicBezTo>
                    <a:cubicBezTo>
                      <a:pt x="212964" y="32187"/>
                      <a:pt x="212049" y="32772"/>
                      <a:pt x="211117" y="33376"/>
                    </a:cubicBezTo>
                    <a:cubicBezTo>
                      <a:pt x="210422" y="42538"/>
                      <a:pt x="212470" y="51462"/>
                      <a:pt x="215378" y="58723"/>
                    </a:cubicBezTo>
                    <a:cubicBezTo>
                      <a:pt x="250619" y="154643"/>
                      <a:pt x="280812" y="270754"/>
                      <a:pt x="232989" y="366674"/>
                    </a:cubicBezTo>
                    <a:cubicBezTo>
                      <a:pt x="225162" y="382384"/>
                      <a:pt x="208172" y="385877"/>
                      <a:pt x="191530" y="390229"/>
                    </a:cubicBezTo>
                    <a:cubicBezTo>
                      <a:pt x="186794" y="391473"/>
                      <a:pt x="182075" y="392771"/>
                      <a:pt x="177613" y="394454"/>
                    </a:cubicBezTo>
                    <a:cubicBezTo>
                      <a:pt x="174522" y="395222"/>
                      <a:pt x="171615" y="395533"/>
                      <a:pt x="168890" y="395405"/>
                    </a:cubicBezTo>
                    <a:cubicBezTo>
                      <a:pt x="165250" y="395259"/>
                      <a:pt x="161977" y="394326"/>
                      <a:pt x="159032" y="392863"/>
                    </a:cubicBezTo>
                    <a:cubicBezTo>
                      <a:pt x="156052" y="391381"/>
                      <a:pt x="153436" y="389297"/>
                      <a:pt x="151205" y="386791"/>
                    </a:cubicBezTo>
                    <a:cubicBezTo>
                      <a:pt x="150711" y="386224"/>
                      <a:pt x="150199" y="385675"/>
                      <a:pt x="149742" y="385072"/>
                    </a:cubicBezTo>
                    <a:cubicBezTo>
                      <a:pt x="140251" y="409596"/>
                      <a:pt x="137087" y="423422"/>
                      <a:pt x="132314" y="444929"/>
                    </a:cubicBezTo>
                    <a:cubicBezTo>
                      <a:pt x="120042" y="508918"/>
                      <a:pt x="104955" y="568117"/>
                      <a:pt x="76590" y="624846"/>
                    </a:cubicBezTo>
                    <a:cubicBezTo>
                      <a:pt x="77614" y="627425"/>
                      <a:pt x="78730" y="629967"/>
                      <a:pt x="79882" y="632472"/>
                    </a:cubicBezTo>
                    <a:cubicBezTo>
                      <a:pt x="81473" y="635910"/>
                      <a:pt x="83174" y="639294"/>
                      <a:pt x="84966" y="642604"/>
                    </a:cubicBezTo>
                    <a:cubicBezTo>
                      <a:pt x="87819" y="647852"/>
                      <a:pt x="90928" y="652973"/>
                      <a:pt x="94256" y="657966"/>
                    </a:cubicBezTo>
                    <a:cubicBezTo>
                      <a:pt x="100822" y="667823"/>
                      <a:pt x="108192" y="677241"/>
                      <a:pt x="116092" y="686458"/>
                    </a:cubicBezTo>
                    <a:cubicBezTo>
                      <a:pt x="132204" y="705295"/>
                      <a:pt x="150327" y="723345"/>
                      <a:pt x="167536" y="742767"/>
                    </a:cubicBezTo>
                    <a:cubicBezTo>
                      <a:pt x="192701" y="773052"/>
                      <a:pt x="207807" y="810926"/>
                      <a:pt x="205283" y="851306"/>
                    </a:cubicBezTo>
                    <a:cubicBezTo>
                      <a:pt x="205283" y="853830"/>
                      <a:pt x="197730" y="848783"/>
                      <a:pt x="192701" y="846259"/>
                    </a:cubicBezTo>
                    <a:cubicBezTo>
                      <a:pt x="197730" y="853830"/>
                      <a:pt x="202759" y="863925"/>
                      <a:pt x="195224" y="868972"/>
                    </a:cubicBezTo>
                    <a:cubicBezTo>
                      <a:pt x="185166" y="879067"/>
                      <a:pt x="182642" y="891686"/>
                      <a:pt x="170060" y="899258"/>
                    </a:cubicBezTo>
                    <a:cubicBezTo>
                      <a:pt x="167536" y="899258"/>
                      <a:pt x="160002" y="901781"/>
                      <a:pt x="157478" y="899258"/>
                    </a:cubicBezTo>
                    <a:cubicBezTo>
                      <a:pt x="144896" y="884115"/>
                      <a:pt x="137343" y="894210"/>
                      <a:pt x="124761" y="889163"/>
                    </a:cubicBezTo>
                    <a:cubicBezTo>
                      <a:pt x="112179" y="886639"/>
                      <a:pt x="99596" y="884115"/>
                      <a:pt x="92044" y="871496"/>
                    </a:cubicBezTo>
                    <a:cubicBezTo>
                      <a:pt x="83814" y="859810"/>
                      <a:pt x="79333" y="846606"/>
                      <a:pt x="76170" y="832890"/>
                    </a:cubicBezTo>
                    <a:cubicBezTo>
                      <a:pt x="73774" y="822466"/>
                      <a:pt x="72146" y="811731"/>
                      <a:pt x="70244" y="801124"/>
                    </a:cubicBezTo>
                    <a:cubicBezTo>
                      <a:pt x="68159" y="789493"/>
                      <a:pt x="65745" y="777990"/>
                      <a:pt x="61631" y="767218"/>
                    </a:cubicBezTo>
                    <a:cubicBezTo>
                      <a:pt x="59930" y="782763"/>
                      <a:pt x="59930" y="782763"/>
                      <a:pt x="61631" y="767218"/>
                    </a:cubicBezTo>
                    <a:cubicBezTo>
                      <a:pt x="58979" y="760250"/>
                      <a:pt x="55577" y="753594"/>
                      <a:pt x="51115" y="747376"/>
                    </a:cubicBezTo>
                    <a:cubicBezTo>
                      <a:pt x="48043" y="743078"/>
                      <a:pt x="44458" y="738963"/>
                      <a:pt x="40215" y="735141"/>
                    </a:cubicBezTo>
                    <a:cubicBezTo>
                      <a:pt x="27359" y="803867"/>
                      <a:pt x="2890" y="965387"/>
                      <a:pt x="0" y="984461"/>
                    </a:cubicBezTo>
                    <a:cubicBezTo>
                      <a:pt x="2323" y="985394"/>
                      <a:pt x="4664" y="986217"/>
                      <a:pt x="7023" y="987003"/>
                    </a:cubicBezTo>
                    <a:cubicBezTo>
                      <a:pt x="11814" y="988594"/>
                      <a:pt x="16679" y="989948"/>
                      <a:pt x="21616" y="991081"/>
                    </a:cubicBezTo>
                    <a:cubicBezTo>
                      <a:pt x="28127" y="992581"/>
                      <a:pt x="34729" y="993751"/>
                      <a:pt x="41404" y="994721"/>
                    </a:cubicBezTo>
                    <a:cubicBezTo>
                      <a:pt x="45281" y="995288"/>
                      <a:pt x="49158" y="995800"/>
                      <a:pt x="53054" y="996275"/>
                    </a:cubicBezTo>
                    <a:lnTo>
                      <a:pt x="53054" y="996275"/>
                    </a:lnTo>
                    <a:cubicBezTo>
                      <a:pt x="82534" y="999860"/>
                      <a:pt x="112654" y="1001725"/>
                      <a:pt x="139848" y="1015350"/>
                    </a:cubicBezTo>
                    <a:cubicBezTo>
                      <a:pt x="156216" y="1022391"/>
                      <a:pt x="170408" y="1014179"/>
                      <a:pt x="186446" y="1012972"/>
                    </a:cubicBezTo>
                    <a:cubicBezTo>
                      <a:pt x="188513" y="1006059"/>
                      <a:pt x="190579" y="998854"/>
                      <a:pt x="192664" y="991319"/>
                    </a:cubicBezTo>
                    <a:cubicBezTo>
                      <a:pt x="194657" y="984114"/>
                      <a:pt x="196651" y="976616"/>
                      <a:pt x="198644" y="968807"/>
                    </a:cubicBezTo>
                    <a:cubicBezTo>
                      <a:pt x="246467" y="781794"/>
                      <a:pt x="331269" y="759921"/>
                      <a:pt x="331269" y="759921"/>
                    </a:cubicBezTo>
                    <a:cubicBezTo>
                      <a:pt x="331269" y="759921"/>
                      <a:pt x="359542" y="770857"/>
                      <a:pt x="371484" y="800392"/>
                    </a:cubicBezTo>
                    <a:cubicBezTo>
                      <a:pt x="383627" y="830367"/>
                      <a:pt x="406433" y="855421"/>
                      <a:pt x="425562" y="880951"/>
                    </a:cubicBezTo>
                    <a:cubicBezTo>
                      <a:pt x="453908" y="918789"/>
                      <a:pt x="479877" y="958565"/>
                      <a:pt x="506669" y="997556"/>
                    </a:cubicBezTo>
                    <a:cubicBezTo>
                      <a:pt x="537210" y="964692"/>
                      <a:pt x="583552" y="946642"/>
                      <a:pt x="623054" y="932048"/>
                    </a:cubicBezTo>
                    <a:cubicBezTo>
                      <a:pt x="640245" y="926872"/>
                      <a:pt x="663324" y="926433"/>
                      <a:pt x="682636" y="933895"/>
                    </a:cubicBezTo>
                    <a:cubicBezTo>
                      <a:pt x="682179" y="927000"/>
                      <a:pt x="681704" y="920051"/>
                      <a:pt x="681320" y="913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8" name="Freeform: Shape 737">
                <a:extLst>
                  <a:ext uri="{FF2B5EF4-FFF2-40B4-BE49-F238E27FC236}">
                    <a16:creationId xmlns:a16="http://schemas.microsoft.com/office/drawing/2014/main" id="{50A1B507-3671-1D2C-EE2A-CA19D4F214A0}"/>
                  </a:ext>
                </a:extLst>
              </p:cNvPr>
              <p:cNvSpPr/>
              <p:nvPr/>
            </p:nvSpPr>
            <p:spPr>
              <a:xfrm>
                <a:off x="2483759" y="2635205"/>
                <a:ext cx="691713" cy="1027350"/>
              </a:xfrm>
              <a:custGeom>
                <a:avLst/>
                <a:gdLst>
                  <a:gd name="connsiteX0" fmla="*/ 158351 w 691713"/>
                  <a:gd name="connsiteY0" fmla="*/ 1027350 h 1027350"/>
                  <a:gd name="connsiteX1" fmla="*/ 142605 w 691713"/>
                  <a:gd name="connsiteY1" fmla="*/ 1024150 h 1027350"/>
                  <a:gd name="connsiteX2" fmla="*/ 68648 w 691713"/>
                  <a:gd name="connsiteY2" fmla="*/ 1006758 h 1027350"/>
                  <a:gd name="connsiteX3" fmla="*/ 57072 w 691713"/>
                  <a:gd name="connsiteY3" fmla="*/ 1005405 h 1027350"/>
                  <a:gd name="connsiteX4" fmla="*/ 45313 w 691713"/>
                  <a:gd name="connsiteY4" fmla="*/ 1003832 h 1027350"/>
                  <a:gd name="connsiteX5" fmla="*/ 25177 w 691713"/>
                  <a:gd name="connsiteY5" fmla="*/ 1000120 h 1027350"/>
                  <a:gd name="connsiteX6" fmla="*/ 10163 w 691713"/>
                  <a:gd name="connsiteY6" fmla="*/ 995914 h 1027350"/>
                  <a:gd name="connsiteX7" fmla="*/ 2884 w 691713"/>
                  <a:gd name="connsiteY7" fmla="*/ 993280 h 1027350"/>
                  <a:gd name="connsiteX8" fmla="*/ 50 w 691713"/>
                  <a:gd name="connsiteY8" fmla="*/ 988342 h 1027350"/>
                  <a:gd name="connsiteX9" fmla="*/ 40283 w 691713"/>
                  <a:gd name="connsiteY9" fmla="*/ 738857 h 1027350"/>
                  <a:gd name="connsiteX10" fmla="*/ 43319 w 691713"/>
                  <a:gd name="connsiteY10" fmla="*/ 735364 h 1027350"/>
                  <a:gd name="connsiteX11" fmla="*/ 47836 w 691713"/>
                  <a:gd name="connsiteY11" fmla="*/ 736297 h 1027350"/>
                  <a:gd name="connsiteX12" fmla="*/ 59394 w 691713"/>
                  <a:gd name="connsiteY12" fmla="*/ 749263 h 1027350"/>
                  <a:gd name="connsiteX13" fmla="*/ 70404 w 691713"/>
                  <a:gd name="connsiteY13" fmla="*/ 770002 h 1027350"/>
                  <a:gd name="connsiteX14" fmla="*/ 70459 w 691713"/>
                  <a:gd name="connsiteY14" fmla="*/ 770130 h 1027350"/>
                  <a:gd name="connsiteX15" fmla="*/ 79292 w 691713"/>
                  <a:gd name="connsiteY15" fmla="*/ 804877 h 1027350"/>
                  <a:gd name="connsiteX16" fmla="*/ 80755 w 691713"/>
                  <a:gd name="connsiteY16" fmla="*/ 813253 h 1027350"/>
                  <a:gd name="connsiteX17" fmla="*/ 85162 w 691713"/>
                  <a:gd name="connsiteY17" fmla="*/ 836424 h 1027350"/>
                  <a:gd name="connsiteX18" fmla="*/ 100323 w 691713"/>
                  <a:gd name="connsiteY18" fmla="*/ 873421 h 1027350"/>
                  <a:gd name="connsiteX19" fmla="*/ 130187 w 691713"/>
                  <a:gd name="connsiteY19" fmla="*/ 889239 h 1027350"/>
                  <a:gd name="connsiteX20" fmla="*/ 131010 w 691713"/>
                  <a:gd name="connsiteY20" fmla="*/ 889477 h 1027350"/>
                  <a:gd name="connsiteX21" fmla="*/ 141654 w 691713"/>
                  <a:gd name="connsiteY21" fmla="*/ 890575 h 1027350"/>
                  <a:gd name="connsiteX22" fmla="*/ 165081 w 691713"/>
                  <a:gd name="connsiteY22" fmla="*/ 900322 h 1027350"/>
                  <a:gd name="connsiteX23" fmla="*/ 170732 w 691713"/>
                  <a:gd name="connsiteY23" fmla="*/ 899737 h 1027350"/>
                  <a:gd name="connsiteX24" fmla="*/ 173146 w 691713"/>
                  <a:gd name="connsiteY24" fmla="*/ 899353 h 1027350"/>
                  <a:gd name="connsiteX25" fmla="*/ 186167 w 691713"/>
                  <a:gd name="connsiteY25" fmla="*/ 884210 h 1027350"/>
                  <a:gd name="connsiteX26" fmla="*/ 196554 w 691713"/>
                  <a:gd name="connsiteY26" fmla="*/ 870293 h 1027350"/>
                  <a:gd name="connsiteX27" fmla="*/ 197249 w 691713"/>
                  <a:gd name="connsiteY27" fmla="*/ 869726 h 1027350"/>
                  <a:gd name="connsiteX28" fmla="*/ 193464 w 691713"/>
                  <a:gd name="connsiteY28" fmla="*/ 853340 h 1027350"/>
                  <a:gd name="connsiteX29" fmla="*/ 193848 w 691713"/>
                  <a:gd name="connsiteY29" fmla="*/ 847781 h 1027350"/>
                  <a:gd name="connsiteX30" fmla="*/ 199316 w 691713"/>
                  <a:gd name="connsiteY30" fmla="*/ 846720 h 1027350"/>
                  <a:gd name="connsiteX31" fmla="*/ 203595 w 691713"/>
                  <a:gd name="connsiteY31" fmla="*/ 849024 h 1027350"/>
                  <a:gd name="connsiteX32" fmla="*/ 205515 w 691713"/>
                  <a:gd name="connsiteY32" fmla="*/ 850085 h 1027350"/>
                  <a:gd name="connsiteX33" fmla="*/ 168592 w 691713"/>
                  <a:gd name="connsiteY33" fmla="*/ 750233 h 1027350"/>
                  <a:gd name="connsiteX34" fmla="*/ 145567 w 691713"/>
                  <a:gd name="connsiteY34" fmla="*/ 725215 h 1027350"/>
                  <a:gd name="connsiteX35" fmla="*/ 117166 w 691713"/>
                  <a:gd name="connsiteY35" fmla="*/ 693979 h 1027350"/>
                  <a:gd name="connsiteX36" fmla="*/ 95001 w 691713"/>
                  <a:gd name="connsiteY36" fmla="*/ 665047 h 1027350"/>
                  <a:gd name="connsiteX37" fmla="*/ 85491 w 691713"/>
                  <a:gd name="connsiteY37" fmla="*/ 649319 h 1027350"/>
                  <a:gd name="connsiteX38" fmla="*/ 80261 w 691713"/>
                  <a:gd name="connsiteY38" fmla="*/ 638914 h 1027350"/>
                  <a:gd name="connsiteX39" fmla="*/ 76859 w 691713"/>
                  <a:gd name="connsiteY39" fmla="*/ 631050 h 1027350"/>
                  <a:gd name="connsiteX40" fmla="*/ 77024 w 691713"/>
                  <a:gd name="connsiteY40" fmla="*/ 627319 h 1027350"/>
                  <a:gd name="connsiteX41" fmla="*/ 132363 w 691713"/>
                  <a:gd name="connsiteY41" fmla="*/ 448590 h 1027350"/>
                  <a:gd name="connsiteX42" fmla="*/ 150011 w 691713"/>
                  <a:gd name="connsiteY42" fmla="*/ 387947 h 1027350"/>
                  <a:gd name="connsiteX43" fmla="*/ 153632 w 691713"/>
                  <a:gd name="connsiteY43" fmla="*/ 385076 h 1027350"/>
                  <a:gd name="connsiteX44" fmla="*/ 157912 w 691713"/>
                  <a:gd name="connsiteY44" fmla="*/ 386813 h 1027350"/>
                  <a:gd name="connsiteX45" fmla="*/ 159046 w 691713"/>
                  <a:gd name="connsiteY45" fmla="*/ 388148 h 1027350"/>
                  <a:gd name="connsiteX46" fmla="*/ 165611 w 691713"/>
                  <a:gd name="connsiteY46" fmla="*/ 393287 h 1027350"/>
                  <a:gd name="connsiteX47" fmla="*/ 173621 w 691713"/>
                  <a:gd name="connsiteY47" fmla="*/ 395354 h 1027350"/>
                  <a:gd name="connsiteX48" fmla="*/ 180808 w 691713"/>
                  <a:gd name="connsiteY48" fmla="*/ 394586 h 1027350"/>
                  <a:gd name="connsiteX49" fmla="*/ 194927 w 691713"/>
                  <a:gd name="connsiteY49" fmla="*/ 390325 h 1027350"/>
                  <a:gd name="connsiteX50" fmla="*/ 197981 w 691713"/>
                  <a:gd name="connsiteY50" fmla="*/ 389538 h 1027350"/>
                  <a:gd name="connsiteX51" fmla="*/ 233441 w 691713"/>
                  <a:gd name="connsiteY51" fmla="*/ 369166 h 1027350"/>
                  <a:gd name="connsiteX52" fmla="*/ 215629 w 691713"/>
                  <a:gd name="connsiteY52" fmla="*/ 64835 h 1027350"/>
                  <a:gd name="connsiteX53" fmla="*/ 211112 w 691713"/>
                  <a:gd name="connsiteY53" fmla="*/ 37567 h 1027350"/>
                  <a:gd name="connsiteX54" fmla="*/ 213178 w 691713"/>
                  <a:gd name="connsiteY54" fmla="*/ 34074 h 1027350"/>
                  <a:gd name="connsiteX55" fmla="*/ 215976 w 691713"/>
                  <a:gd name="connsiteY55" fmla="*/ 32264 h 1027350"/>
                  <a:gd name="connsiteX56" fmla="*/ 216616 w 691713"/>
                  <a:gd name="connsiteY56" fmla="*/ 31935 h 1027350"/>
                  <a:gd name="connsiteX57" fmla="*/ 283422 w 691713"/>
                  <a:gd name="connsiteY57" fmla="*/ 5801 h 1027350"/>
                  <a:gd name="connsiteX58" fmla="*/ 288415 w 691713"/>
                  <a:gd name="connsiteY58" fmla="*/ 7173 h 1027350"/>
                  <a:gd name="connsiteX59" fmla="*/ 288909 w 691713"/>
                  <a:gd name="connsiteY59" fmla="*/ 12330 h 1027350"/>
                  <a:gd name="connsiteX60" fmla="*/ 282325 w 691713"/>
                  <a:gd name="connsiteY60" fmla="*/ 28643 h 1027350"/>
                  <a:gd name="connsiteX61" fmla="*/ 300119 w 691713"/>
                  <a:gd name="connsiteY61" fmla="*/ 108122 h 1027350"/>
                  <a:gd name="connsiteX62" fmla="*/ 307270 w 691713"/>
                  <a:gd name="connsiteY62" fmla="*/ 127361 h 1027350"/>
                  <a:gd name="connsiteX63" fmla="*/ 311641 w 691713"/>
                  <a:gd name="connsiteY63" fmla="*/ 141864 h 1027350"/>
                  <a:gd name="connsiteX64" fmla="*/ 377386 w 691713"/>
                  <a:gd name="connsiteY64" fmla="*/ 260589 h 1027350"/>
                  <a:gd name="connsiteX65" fmla="*/ 435012 w 691713"/>
                  <a:gd name="connsiteY65" fmla="*/ 263369 h 1027350"/>
                  <a:gd name="connsiteX66" fmla="*/ 503226 w 691713"/>
                  <a:gd name="connsiteY66" fmla="*/ 61250 h 1027350"/>
                  <a:gd name="connsiteX67" fmla="*/ 503774 w 691713"/>
                  <a:gd name="connsiteY67" fmla="*/ 58489 h 1027350"/>
                  <a:gd name="connsiteX68" fmla="*/ 527037 w 691713"/>
                  <a:gd name="connsiteY68" fmla="*/ 3259 h 1027350"/>
                  <a:gd name="connsiteX69" fmla="*/ 529250 w 691713"/>
                  <a:gd name="connsiteY69" fmla="*/ 552 h 1027350"/>
                  <a:gd name="connsiteX70" fmla="*/ 532743 w 691713"/>
                  <a:gd name="connsiteY70" fmla="*/ 187 h 1027350"/>
                  <a:gd name="connsiteX71" fmla="*/ 537680 w 691713"/>
                  <a:gd name="connsiteY71" fmla="*/ 1906 h 1027350"/>
                  <a:gd name="connsiteX72" fmla="*/ 540149 w 691713"/>
                  <a:gd name="connsiteY72" fmla="*/ 4338 h 1027350"/>
                  <a:gd name="connsiteX73" fmla="*/ 556773 w 691713"/>
                  <a:gd name="connsiteY73" fmla="*/ 252762 h 1027350"/>
                  <a:gd name="connsiteX74" fmla="*/ 552183 w 691713"/>
                  <a:gd name="connsiteY74" fmla="*/ 301445 h 1027350"/>
                  <a:gd name="connsiteX75" fmla="*/ 551561 w 691713"/>
                  <a:gd name="connsiteY75" fmla="*/ 303420 h 1027350"/>
                  <a:gd name="connsiteX76" fmla="*/ 528756 w 691713"/>
                  <a:gd name="connsiteY76" fmla="*/ 371817 h 1027350"/>
                  <a:gd name="connsiteX77" fmla="*/ 528719 w 691713"/>
                  <a:gd name="connsiteY77" fmla="*/ 372402 h 1027350"/>
                  <a:gd name="connsiteX78" fmla="*/ 558767 w 691713"/>
                  <a:gd name="connsiteY78" fmla="*/ 556983 h 1027350"/>
                  <a:gd name="connsiteX79" fmla="*/ 559041 w 691713"/>
                  <a:gd name="connsiteY79" fmla="*/ 558154 h 1027350"/>
                  <a:gd name="connsiteX80" fmla="*/ 559187 w 691713"/>
                  <a:gd name="connsiteY80" fmla="*/ 559763 h 1027350"/>
                  <a:gd name="connsiteX81" fmla="*/ 559187 w 691713"/>
                  <a:gd name="connsiteY81" fmla="*/ 560531 h 1027350"/>
                  <a:gd name="connsiteX82" fmla="*/ 561821 w 691713"/>
                  <a:gd name="connsiteY82" fmla="*/ 566456 h 1027350"/>
                  <a:gd name="connsiteX83" fmla="*/ 565003 w 691713"/>
                  <a:gd name="connsiteY83" fmla="*/ 572857 h 1027350"/>
                  <a:gd name="connsiteX84" fmla="*/ 565131 w 691713"/>
                  <a:gd name="connsiteY84" fmla="*/ 575930 h 1027350"/>
                  <a:gd name="connsiteX85" fmla="*/ 563997 w 691713"/>
                  <a:gd name="connsiteY85" fmla="*/ 579587 h 1027350"/>
                  <a:gd name="connsiteX86" fmla="*/ 490918 w 691713"/>
                  <a:gd name="connsiteY86" fmla="*/ 662414 h 1027350"/>
                  <a:gd name="connsiteX87" fmla="*/ 434938 w 691713"/>
                  <a:gd name="connsiteY87" fmla="*/ 712193 h 1027350"/>
                  <a:gd name="connsiteX88" fmla="*/ 430860 w 691713"/>
                  <a:gd name="connsiteY88" fmla="*/ 714004 h 1027350"/>
                  <a:gd name="connsiteX89" fmla="*/ 427184 w 691713"/>
                  <a:gd name="connsiteY89" fmla="*/ 711499 h 1027350"/>
                  <a:gd name="connsiteX90" fmla="*/ 425191 w 691713"/>
                  <a:gd name="connsiteY90" fmla="*/ 708097 h 1027350"/>
                  <a:gd name="connsiteX91" fmla="*/ 422466 w 691713"/>
                  <a:gd name="connsiteY91" fmla="*/ 703287 h 1027350"/>
                  <a:gd name="connsiteX92" fmla="*/ 422118 w 691713"/>
                  <a:gd name="connsiteY92" fmla="*/ 702976 h 1027350"/>
                  <a:gd name="connsiteX93" fmla="*/ 419869 w 691713"/>
                  <a:gd name="connsiteY93" fmla="*/ 704019 h 1027350"/>
                  <a:gd name="connsiteX94" fmla="*/ 412883 w 691713"/>
                  <a:gd name="connsiteY94" fmla="*/ 708737 h 1027350"/>
                  <a:gd name="connsiteX95" fmla="*/ 456390 w 691713"/>
                  <a:gd name="connsiteY95" fmla="*/ 788930 h 1027350"/>
                  <a:gd name="connsiteX96" fmla="*/ 499312 w 691713"/>
                  <a:gd name="connsiteY96" fmla="*/ 772928 h 1027350"/>
                  <a:gd name="connsiteX97" fmla="*/ 503848 w 691713"/>
                  <a:gd name="connsiteY97" fmla="*/ 769087 h 1027350"/>
                  <a:gd name="connsiteX98" fmla="*/ 547775 w 691713"/>
                  <a:gd name="connsiteY98" fmla="*/ 710694 h 1027350"/>
                  <a:gd name="connsiteX99" fmla="*/ 595525 w 691713"/>
                  <a:gd name="connsiteY99" fmla="*/ 648569 h 1027350"/>
                  <a:gd name="connsiteX100" fmla="*/ 599329 w 691713"/>
                  <a:gd name="connsiteY100" fmla="*/ 647600 h 1027350"/>
                  <a:gd name="connsiteX101" fmla="*/ 602493 w 691713"/>
                  <a:gd name="connsiteY101" fmla="*/ 649941 h 1027350"/>
                  <a:gd name="connsiteX102" fmla="*/ 690349 w 691713"/>
                  <a:gd name="connsiteY102" fmla="*/ 917019 h 1027350"/>
                  <a:gd name="connsiteX103" fmla="*/ 690385 w 691713"/>
                  <a:gd name="connsiteY103" fmla="*/ 917403 h 1027350"/>
                  <a:gd name="connsiteX104" fmla="*/ 691556 w 691713"/>
                  <a:gd name="connsiteY104" fmla="*/ 936020 h 1027350"/>
                  <a:gd name="connsiteX105" fmla="*/ 691702 w 691713"/>
                  <a:gd name="connsiteY105" fmla="*/ 938215 h 1027350"/>
                  <a:gd name="connsiteX106" fmla="*/ 689855 w 691713"/>
                  <a:gd name="connsiteY106" fmla="*/ 942202 h 1027350"/>
                  <a:gd name="connsiteX107" fmla="*/ 685502 w 691713"/>
                  <a:gd name="connsiteY107" fmla="*/ 942787 h 1027350"/>
                  <a:gd name="connsiteX108" fmla="*/ 628901 w 691713"/>
                  <a:gd name="connsiteY108" fmla="*/ 941050 h 1027350"/>
                  <a:gd name="connsiteX109" fmla="*/ 514546 w 691713"/>
                  <a:gd name="connsiteY109" fmla="*/ 1005295 h 1027350"/>
                  <a:gd name="connsiteX110" fmla="*/ 510870 w 691713"/>
                  <a:gd name="connsiteY110" fmla="*/ 1006740 h 1027350"/>
                  <a:gd name="connsiteX111" fmla="*/ 507432 w 691713"/>
                  <a:gd name="connsiteY111" fmla="*/ 1004765 h 1027350"/>
                  <a:gd name="connsiteX112" fmla="*/ 485870 w 691713"/>
                  <a:gd name="connsiteY112" fmla="*/ 973108 h 1027350"/>
                  <a:gd name="connsiteX113" fmla="*/ 426434 w 691713"/>
                  <a:gd name="connsiteY113" fmla="*/ 888325 h 1027350"/>
                  <a:gd name="connsiteX114" fmla="*/ 413596 w 691713"/>
                  <a:gd name="connsiteY114" fmla="*/ 871701 h 1027350"/>
                  <a:gd name="connsiteX115" fmla="*/ 371790 w 691713"/>
                  <a:gd name="connsiteY115" fmla="*/ 806742 h 1027350"/>
                  <a:gd name="connsiteX116" fmla="*/ 335580 w 691713"/>
                  <a:gd name="connsiteY116" fmla="*/ 769435 h 1027350"/>
                  <a:gd name="connsiteX117" fmla="*/ 207619 w 691713"/>
                  <a:gd name="connsiteY117" fmla="*/ 974571 h 1027350"/>
                  <a:gd name="connsiteX118" fmla="*/ 201620 w 691713"/>
                  <a:gd name="connsiteY118" fmla="*/ 997157 h 1027350"/>
                  <a:gd name="connsiteX119" fmla="*/ 195366 w 691713"/>
                  <a:gd name="connsiteY119" fmla="*/ 1018901 h 1027350"/>
                  <a:gd name="connsiteX120" fmla="*/ 191324 w 691713"/>
                  <a:gd name="connsiteY120" fmla="*/ 1022157 h 1027350"/>
                  <a:gd name="connsiteX121" fmla="*/ 176986 w 691713"/>
                  <a:gd name="connsiteY121" fmla="*/ 1024644 h 1027350"/>
                  <a:gd name="connsiteX122" fmla="*/ 158351 w 691713"/>
                  <a:gd name="connsiteY122" fmla="*/ 1027350 h 1027350"/>
                  <a:gd name="connsiteX123" fmla="*/ 9633 w 691713"/>
                  <a:gd name="connsiteY123" fmla="*/ 986075 h 1027350"/>
                  <a:gd name="connsiteX124" fmla="*/ 13034 w 691713"/>
                  <a:gd name="connsiteY124" fmla="*/ 987245 h 1027350"/>
                  <a:gd name="connsiteX125" fmla="*/ 27207 w 691713"/>
                  <a:gd name="connsiteY125" fmla="*/ 991213 h 1027350"/>
                  <a:gd name="connsiteX126" fmla="*/ 46629 w 691713"/>
                  <a:gd name="connsiteY126" fmla="*/ 994798 h 1027350"/>
                  <a:gd name="connsiteX127" fmla="*/ 58169 w 691713"/>
                  <a:gd name="connsiteY127" fmla="*/ 996352 h 1027350"/>
                  <a:gd name="connsiteX128" fmla="*/ 69672 w 691713"/>
                  <a:gd name="connsiteY128" fmla="*/ 997687 h 1027350"/>
                  <a:gd name="connsiteX129" fmla="*/ 146464 w 691713"/>
                  <a:gd name="connsiteY129" fmla="*/ 1015884 h 1027350"/>
                  <a:gd name="connsiteX130" fmla="*/ 175048 w 691713"/>
                  <a:gd name="connsiteY130" fmla="*/ 1015719 h 1027350"/>
                  <a:gd name="connsiteX131" fmla="*/ 187520 w 691713"/>
                  <a:gd name="connsiteY131" fmla="*/ 1013360 h 1027350"/>
                  <a:gd name="connsiteX132" fmla="*/ 192842 w 691713"/>
                  <a:gd name="connsiteY132" fmla="*/ 994725 h 1027350"/>
                  <a:gd name="connsiteX133" fmla="*/ 198804 w 691713"/>
                  <a:gd name="connsiteY133" fmla="*/ 972304 h 1027350"/>
                  <a:gd name="connsiteX134" fmla="*/ 334720 w 691713"/>
                  <a:gd name="connsiteY134" fmla="*/ 760126 h 1027350"/>
                  <a:gd name="connsiteX135" fmla="*/ 337518 w 691713"/>
                  <a:gd name="connsiteY135" fmla="*/ 760291 h 1027350"/>
                  <a:gd name="connsiteX136" fmla="*/ 380330 w 691713"/>
                  <a:gd name="connsiteY136" fmla="*/ 803304 h 1027350"/>
                  <a:gd name="connsiteX137" fmla="*/ 420857 w 691713"/>
                  <a:gd name="connsiteY137" fmla="*/ 866050 h 1027350"/>
                  <a:gd name="connsiteX138" fmla="*/ 433823 w 691713"/>
                  <a:gd name="connsiteY138" fmla="*/ 882839 h 1027350"/>
                  <a:gd name="connsiteX139" fmla="*/ 493515 w 691713"/>
                  <a:gd name="connsiteY139" fmla="*/ 967988 h 1027350"/>
                  <a:gd name="connsiteX140" fmla="*/ 511876 w 691713"/>
                  <a:gd name="connsiteY140" fmla="*/ 994981 h 1027350"/>
                  <a:gd name="connsiteX141" fmla="*/ 626066 w 691713"/>
                  <a:gd name="connsiteY141" fmla="*/ 932381 h 1027350"/>
                  <a:gd name="connsiteX142" fmla="*/ 682211 w 691713"/>
                  <a:gd name="connsiteY142" fmla="*/ 932015 h 1027350"/>
                  <a:gd name="connsiteX143" fmla="*/ 681351 w 691713"/>
                  <a:gd name="connsiteY143" fmla="*/ 918116 h 1027350"/>
                  <a:gd name="connsiteX144" fmla="*/ 597171 w 691713"/>
                  <a:gd name="connsiteY144" fmla="*/ 659341 h 1027350"/>
                  <a:gd name="connsiteX145" fmla="*/ 555694 w 691713"/>
                  <a:gd name="connsiteY145" fmla="*/ 715394 h 1027350"/>
                  <a:gd name="connsiteX146" fmla="*/ 509883 w 691713"/>
                  <a:gd name="connsiteY146" fmla="*/ 776019 h 1027350"/>
                  <a:gd name="connsiteX147" fmla="*/ 505347 w 691713"/>
                  <a:gd name="connsiteY147" fmla="*/ 779877 h 1027350"/>
                  <a:gd name="connsiteX148" fmla="*/ 451343 w 691713"/>
                  <a:gd name="connsiteY148" fmla="*/ 796501 h 1027350"/>
                  <a:gd name="connsiteX149" fmla="*/ 404306 w 691713"/>
                  <a:gd name="connsiteY149" fmla="*/ 705701 h 1027350"/>
                  <a:gd name="connsiteX150" fmla="*/ 404617 w 691713"/>
                  <a:gd name="connsiteY150" fmla="*/ 704915 h 1027350"/>
                  <a:gd name="connsiteX151" fmla="*/ 415590 w 691713"/>
                  <a:gd name="connsiteY151" fmla="*/ 695972 h 1027350"/>
                  <a:gd name="connsiteX152" fmla="*/ 417327 w 691713"/>
                  <a:gd name="connsiteY152" fmla="*/ 695021 h 1027350"/>
                  <a:gd name="connsiteX153" fmla="*/ 425026 w 691713"/>
                  <a:gd name="connsiteY153" fmla="*/ 694289 h 1027350"/>
                  <a:gd name="connsiteX154" fmla="*/ 430842 w 691713"/>
                  <a:gd name="connsiteY154" fmla="*/ 699465 h 1027350"/>
                  <a:gd name="connsiteX155" fmla="*/ 431884 w 691713"/>
                  <a:gd name="connsiteY155" fmla="*/ 701404 h 1027350"/>
                  <a:gd name="connsiteX156" fmla="*/ 485614 w 691713"/>
                  <a:gd name="connsiteY156" fmla="*/ 655025 h 1027350"/>
                  <a:gd name="connsiteX157" fmla="*/ 555347 w 691713"/>
                  <a:gd name="connsiteY157" fmla="*/ 576826 h 1027350"/>
                  <a:gd name="connsiteX158" fmla="*/ 555950 w 691713"/>
                  <a:gd name="connsiteY158" fmla="*/ 574869 h 1027350"/>
                  <a:gd name="connsiteX159" fmla="*/ 553847 w 691713"/>
                  <a:gd name="connsiteY159" fmla="*/ 570864 h 1027350"/>
                  <a:gd name="connsiteX160" fmla="*/ 550080 w 691713"/>
                  <a:gd name="connsiteY160" fmla="*/ 560312 h 1027350"/>
                  <a:gd name="connsiteX161" fmla="*/ 550006 w 691713"/>
                  <a:gd name="connsiteY161" fmla="*/ 559617 h 1027350"/>
                  <a:gd name="connsiteX162" fmla="*/ 519630 w 691713"/>
                  <a:gd name="connsiteY162" fmla="*/ 371397 h 1027350"/>
                  <a:gd name="connsiteX163" fmla="*/ 543167 w 691713"/>
                  <a:gd name="connsiteY163" fmla="*/ 299635 h 1027350"/>
                  <a:gd name="connsiteX164" fmla="*/ 547684 w 691713"/>
                  <a:gd name="connsiteY164" fmla="*/ 251830 h 1027350"/>
                  <a:gd name="connsiteX165" fmla="*/ 533694 w 691713"/>
                  <a:gd name="connsiteY165" fmla="*/ 12586 h 1027350"/>
                  <a:gd name="connsiteX166" fmla="*/ 512480 w 691713"/>
                  <a:gd name="connsiteY166" fmla="*/ 61616 h 1027350"/>
                  <a:gd name="connsiteX167" fmla="*/ 437590 w 691713"/>
                  <a:gd name="connsiteY167" fmla="*/ 272111 h 1027350"/>
                  <a:gd name="connsiteX168" fmla="*/ 373070 w 691713"/>
                  <a:gd name="connsiteY168" fmla="*/ 268618 h 1027350"/>
                  <a:gd name="connsiteX169" fmla="*/ 302881 w 691713"/>
                  <a:gd name="connsiteY169" fmla="*/ 144443 h 1027350"/>
                  <a:gd name="connsiteX170" fmla="*/ 298601 w 691713"/>
                  <a:gd name="connsiteY170" fmla="*/ 130214 h 1027350"/>
                  <a:gd name="connsiteX171" fmla="*/ 291579 w 691713"/>
                  <a:gd name="connsiteY171" fmla="*/ 111341 h 1027350"/>
                  <a:gd name="connsiteX172" fmla="*/ 273236 w 691713"/>
                  <a:gd name="connsiteY172" fmla="*/ 27582 h 1027350"/>
                  <a:gd name="connsiteX173" fmla="*/ 273364 w 691713"/>
                  <a:gd name="connsiteY173" fmla="*/ 26796 h 1027350"/>
                  <a:gd name="connsiteX174" fmla="*/ 276180 w 691713"/>
                  <a:gd name="connsiteY174" fmla="*/ 18036 h 1027350"/>
                  <a:gd name="connsiteX175" fmla="*/ 220603 w 691713"/>
                  <a:gd name="connsiteY175" fmla="*/ 40146 h 1027350"/>
                  <a:gd name="connsiteX176" fmla="*/ 220109 w 691713"/>
                  <a:gd name="connsiteY176" fmla="*/ 40457 h 1027350"/>
                  <a:gd name="connsiteX177" fmla="*/ 224169 w 691713"/>
                  <a:gd name="connsiteY177" fmla="*/ 61543 h 1027350"/>
                  <a:gd name="connsiteX178" fmla="*/ 241634 w 691713"/>
                  <a:gd name="connsiteY178" fmla="*/ 373225 h 1027350"/>
                  <a:gd name="connsiteX179" fmla="*/ 200267 w 691713"/>
                  <a:gd name="connsiteY179" fmla="*/ 398371 h 1027350"/>
                  <a:gd name="connsiteX180" fmla="*/ 197231 w 691713"/>
                  <a:gd name="connsiteY180" fmla="*/ 399158 h 1027350"/>
                  <a:gd name="connsiteX181" fmla="*/ 183771 w 691713"/>
                  <a:gd name="connsiteY181" fmla="*/ 403236 h 1027350"/>
                  <a:gd name="connsiteX182" fmla="*/ 183277 w 691713"/>
                  <a:gd name="connsiteY182" fmla="*/ 403382 h 1027350"/>
                  <a:gd name="connsiteX183" fmla="*/ 173255 w 691713"/>
                  <a:gd name="connsiteY183" fmla="*/ 404480 h 1027350"/>
                  <a:gd name="connsiteX184" fmla="*/ 161551 w 691713"/>
                  <a:gd name="connsiteY184" fmla="*/ 401462 h 1027350"/>
                  <a:gd name="connsiteX185" fmla="*/ 156028 w 691713"/>
                  <a:gd name="connsiteY185" fmla="*/ 397878 h 1027350"/>
                  <a:gd name="connsiteX186" fmla="*/ 141325 w 691713"/>
                  <a:gd name="connsiteY186" fmla="*/ 450419 h 1027350"/>
                  <a:gd name="connsiteX187" fmla="*/ 86150 w 691713"/>
                  <a:gd name="connsiteY187" fmla="*/ 629532 h 1027350"/>
                  <a:gd name="connsiteX188" fmla="*/ 88582 w 691713"/>
                  <a:gd name="connsiteY188" fmla="*/ 635055 h 1027350"/>
                  <a:gd name="connsiteX189" fmla="*/ 93538 w 691713"/>
                  <a:gd name="connsiteY189" fmla="*/ 644930 h 1027350"/>
                  <a:gd name="connsiteX190" fmla="*/ 102627 w 691713"/>
                  <a:gd name="connsiteY190" fmla="*/ 659945 h 1027350"/>
                  <a:gd name="connsiteX191" fmla="*/ 124134 w 691713"/>
                  <a:gd name="connsiteY191" fmla="*/ 687998 h 1027350"/>
                  <a:gd name="connsiteX192" fmla="*/ 152261 w 691713"/>
                  <a:gd name="connsiteY192" fmla="*/ 718924 h 1027350"/>
                  <a:gd name="connsiteX193" fmla="*/ 175541 w 691713"/>
                  <a:gd name="connsiteY193" fmla="*/ 744252 h 1027350"/>
                  <a:gd name="connsiteX194" fmla="*/ 214440 w 691713"/>
                  <a:gd name="connsiteY194" fmla="*/ 856102 h 1027350"/>
                  <a:gd name="connsiteX195" fmla="*/ 211916 w 691713"/>
                  <a:gd name="connsiteY195" fmla="*/ 860345 h 1027350"/>
                  <a:gd name="connsiteX196" fmla="*/ 207399 w 691713"/>
                  <a:gd name="connsiteY196" fmla="*/ 860875 h 1027350"/>
                  <a:gd name="connsiteX197" fmla="*/ 202772 w 691713"/>
                  <a:gd name="connsiteY197" fmla="*/ 877023 h 1027350"/>
                  <a:gd name="connsiteX198" fmla="*/ 193939 w 691713"/>
                  <a:gd name="connsiteY198" fmla="*/ 889057 h 1027350"/>
                  <a:gd name="connsiteX199" fmla="*/ 177004 w 691713"/>
                  <a:gd name="connsiteY199" fmla="*/ 907711 h 1027350"/>
                  <a:gd name="connsiteX200" fmla="*/ 174645 w 691713"/>
                  <a:gd name="connsiteY200" fmla="*/ 908369 h 1027350"/>
                  <a:gd name="connsiteX201" fmla="*/ 172378 w 691713"/>
                  <a:gd name="connsiteY201" fmla="*/ 908735 h 1027350"/>
                  <a:gd name="connsiteX202" fmla="*/ 158826 w 691713"/>
                  <a:gd name="connsiteY202" fmla="*/ 907034 h 1027350"/>
                  <a:gd name="connsiteX203" fmla="*/ 142239 w 691713"/>
                  <a:gd name="connsiteY203" fmla="*/ 899682 h 1027350"/>
                  <a:gd name="connsiteX204" fmla="*/ 128047 w 691713"/>
                  <a:gd name="connsiteY204" fmla="*/ 898109 h 1027350"/>
                  <a:gd name="connsiteX205" fmla="*/ 92697 w 691713"/>
                  <a:gd name="connsiteY205" fmla="*/ 878377 h 1027350"/>
                  <a:gd name="connsiteX206" fmla="*/ 76292 w 691713"/>
                  <a:gd name="connsiteY206" fmla="*/ 838454 h 1027350"/>
                  <a:gd name="connsiteX207" fmla="*/ 71775 w 691713"/>
                  <a:gd name="connsiteY207" fmla="*/ 814789 h 1027350"/>
                  <a:gd name="connsiteX208" fmla="*/ 70331 w 691713"/>
                  <a:gd name="connsiteY208" fmla="*/ 806468 h 1027350"/>
                  <a:gd name="connsiteX209" fmla="*/ 66435 w 691713"/>
                  <a:gd name="connsiteY209" fmla="*/ 787833 h 1027350"/>
                  <a:gd name="connsiteX210" fmla="*/ 64424 w 691713"/>
                  <a:gd name="connsiteY210" fmla="*/ 787961 h 1027350"/>
                  <a:gd name="connsiteX211" fmla="*/ 60473 w 691713"/>
                  <a:gd name="connsiteY211" fmla="*/ 782913 h 1027350"/>
                  <a:gd name="connsiteX212" fmla="*/ 60364 w 691713"/>
                  <a:gd name="connsiteY212" fmla="*/ 782895 h 1027350"/>
                  <a:gd name="connsiteX213" fmla="*/ 60620 w 691713"/>
                  <a:gd name="connsiteY213" fmla="*/ 780499 h 1027350"/>
                  <a:gd name="connsiteX214" fmla="*/ 60674 w 691713"/>
                  <a:gd name="connsiteY214" fmla="*/ 779987 h 1027350"/>
                  <a:gd name="connsiteX215" fmla="*/ 61516 w 691713"/>
                  <a:gd name="connsiteY215" fmla="*/ 772361 h 1027350"/>
                  <a:gd name="connsiteX216" fmla="*/ 51951 w 691713"/>
                  <a:gd name="connsiteY216" fmla="*/ 754567 h 1027350"/>
                  <a:gd name="connsiteX217" fmla="*/ 47672 w 691713"/>
                  <a:gd name="connsiteY217" fmla="*/ 749135 h 1027350"/>
                  <a:gd name="connsiteX218" fmla="*/ 9633 w 691713"/>
                  <a:gd name="connsiteY218" fmla="*/ 986075 h 1027350"/>
                  <a:gd name="connsiteX219" fmla="*/ 164806 w 691713"/>
                  <a:gd name="connsiteY219" fmla="*/ 900286 h 1027350"/>
                  <a:gd name="connsiteX220" fmla="*/ 164806 w 691713"/>
                  <a:gd name="connsiteY220" fmla="*/ 900286 h 1027350"/>
                  <a:gd name="connsiteX221" fmla="*/ 164806 w 691713"/>
                  <a:gd name="connsiteY221" fmla="*/ 900286 h 1027350"/>
                  <a:gd name="connsiteX222" fmla="*/ 205278 w 691713"/>
                  <a:gd name="connsiteY222" fmla="*/ 855608 h 1027350"/>
                  <a:gd name="connsiteX223" fmla="*/ 205278 w 691713"/>
                  <a:gd name="connsiteY223" fmla="*/ 855608 h 1027350"/>
                  <a:gd name="connsiteX224" fmla="*/ 205296 w 691713"/>
                  <a:gd name="connsiteY224" fmla="*/ 855443 h 1027350"/>
                  <a:gd name="connsiteX225" fmla="*/ 205278 w 691713"/>
                  <a:gd name="connsiteY225" fmla="*/ 855608 h 102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691713" h="1027350">
                    <a:moveTo>
                      <a:pt x="158351" y="1027350"/>
                    </a:moveTo>
                    <a:cubicBezTo>
                      <a:pt x="153303" y="1027350"/>
                      <a:pt x="148073" y="1026509"/>
                      <a:pt x="142605" y="1024150"/>
                    </a:cubicBezTo>
                    <a:cubicBezTo>
                      <a:pt x="119434" y="1012537"/>
                      <a:pt x="93611" y="1009593"/>
                      <a:pt x="68648" y="1006758"/>
                    </a:cubicBezTo>
                    <a:cubicBezTo>
                      <a:pt x="64789" y="1006319"/>
                      <a:pt x="60930" y="1005880"/>
                      <a:pt x="57072" y="1005405"/>
                    </a:cubicBezTo>
                    <a:cubicBezTo>
                      <a:pt x="53121" y="1004929"/>
                      <a:pt x="49208" y="1004399"/>
                      <a:pt x="45313" y="1003832"/>
                    </a:cubicBezTo>
                    <a:cubicBezTo>
                      <a:pt x="37906" y="1002753"/>
                      <a:pt x="31304" y="1001528"/>
                      <a:pt x="25177" y="1000120"/>
                    </a:cubicBezTo>
                    <a:cubicBezTo>
                      <a:pt x="20020" y="998931"/>
                      <a:pt x="14973" y="997505"/>
                      <a:pt x="10163" y="995914"/>
                    </a:cubicBezTo>
                    <a:cubicBezTo>
                      <a:pt x="7712" y="995090"/>
                      <a:pt x="5298" y="994249"/>
                      <a:pt x="2884" y="993280"/>
                    </a:cubicBezTo>
                    <a:cubicBezTo>
                      <a:pt x="909" y="992494"/>
                      <a:pt x="-261" y="990445"/>
                      <a:pt x="50" y="988342"/>
                    </a:cubicBezTo>
                    <a:cubicBezTo>
                      <a:pt x="2793" y="970127"/>
                      <a:pt x="27299" y="808297"/>
                      <a:pt x="40283" y="738857"/>
                    </a:cubicBezTo>
                    <a:cubicBezTo>
                      <a:pt x="40594" y="737230"/>
                      <a:pt x="41746" y="735895"/>
                      <a:pt x="43319" y="735364"/>
                    </a:cubicBezTo>
                    <a:cubicBezTo>
                      <a:pt x="44892" y="734834"/>
                      <a:pt x="46611" y="735181"/>
                      <a:pt x="47836" y="736297"/>
                    </a:cubicBezTo>
                    <a:cubicBezTo>
                      <a:pt x="52152" y="740192"/>
                      <a:pt x="55920" y="744417"/>
                      <a:pt x="59394" y="749263"/>
                    </a:cubicBezTo>
                    <a:cubicBezTo>
                      <a:pt x="63838" y="755463"/>
                      <a:pt x="67441" y="762248"/>
                      <a:pt x="70404" y="770002"/>
                    </a:cubicBezTo>
                    <a:cubicBezTo>
                      <a:pt x="70422" y="770038"/>
                      <a:pt x="70440" y="770093"/>
                      <a:pt x="70459" y="770130"/>
                    </a:cubicBezTo>
                    <a:cubicBezTo>
                      <a:pt x="74793" y="781487"/>
                      <a:pt x="77280" y="793538"/>
                      <a:pt x="79292" y="804877"/>
                    </a:cubicBezTo>
                    <a:cubicBezTo>
                      <a:pt x="79785" y="807657"/>
                      <a:pt x="80261" y="810455"/>
                      <a:pt x="80755" y="813253"/>
                    </a:cubicBezTo>
                    <a:cubicBezTo>
                      <a:pt x="82071" y="820916"/>
                      <a:pt x="83425" y="828853"/>
                      <a:pt x="85162" y="836424"/>
                    </a:cubicBezTo>
                    <a:cubicBezTo>
                      <a:pt x="88820" y="852298"/>
                      <a:pt x="93483" y="863710"/>
                      <a:pt x="100323" y="873421"/>
                    </a:cubicBezTo>
                    <a:cubicBezTo>
                      <a:pt x="107016" y="884576"/>
                      <a:pt x="117751" y="886734"/>
                      <a:pt x="130187" y="889239"/>
                    </a:cubicBezTo>
                    <a:cubicBezTo>
                      <a:pt x="130461" y="889294"/>
                      <a:pt x="130736" y="889386"/>
                      <a:pt x="131010" y="889477"/>
                    </a:cubicBezTo>
                    <a:cubicBezTo>
                      <a:pt x="134796" y="890995"/>
                      <a:pt x="137978" y="890812"/>
                      <a:pt x="141654" y="890575"/>
                    </a:cubicBezTo>
                    <a:cubicBezTo>
                      <a:pt x="148384" y="890154"/>
                      <a:pt x="155973" y="889697"/>
                      <a:pt x="165081" y="900322"/>
                    </a:cubicBezTo>
                    <a:cubicBezTo>
                      <a:pt x="166324" y="900523"/>
                      <a:pt x="169378" y="899975"/>
                      <a:pt x="170732" y="899737"/>
                    </a:cubicBezTo>
                    <a:cubicBezTo>
                      <a:pt x="171610" y="899572"/>
                      <a:pt x="172414" y="899444"/>
                      <a:pt x="173146" y="899353"/>
                    </a:cubicBezTo>
                    <a:cubicBezTo>
                      <a:pt x="179089" y="895476"/>
                      <a:pt x="182381" y="890245"/>
                      <a:pt x="186167" y="884210"/>
                    </a:cubicBezTo>
                    <a:cubicBezTo>
                      <a:pt x="189075" y="879584"/>
                      <a:pt x="192074" y="874792"/>
                      <a:pt x="196554" y="870293"/>
                    </a:cubicBezTo>
                    <a:cubicBezTo>
                      <a:pt x="196774" y="870074"/>
                      <a:pt x="196993" y="869891"/>
                      <a:pt x="197249" y="869726"/>
                    </a:cubicBezTo>
                    <a:cubicBezTo>
                      <a:pt x="200523" y="867550"/>
                      <a:pt x="199243" y="862027"/>
                      <a:pt x="193464" y="853340"/>
                    </a:cubicBezTo>
                    <a:cubicBezTo>
                      <a:pt x="192312" y="851621"/>
                      <a:pt x="192476" y="849335"/>
                      <a:pt x="193848" y="847781"/>
                    </a:cubicBezTo>
                    <a:cubicBezTo>
                      <a:pt x="195219" y="846226"/>
                      <a:pt x="197469" y="845787"/>
                      <a:pt x="199316" y="846720"/>
                    </a:cubicBezTo>
                    <a:cubicBezTo>
                      <a:pt x="200633" y="847378"/>
                      <a:pt x="202114" y="848201"/>
                      <a:pt x="203595" y="849024"/>
                    </a:cubicBezTo>
                    <a:cubicBezTo>
                      <a:pt x="204162" y="849335"/>
                      <a:pt x="204820" y="849701"/>
                      <a:pt x="205515" y="850085"/>
                    </a:cubicBezTo>
                    <a:cubicBezTo>
                      <a:pt x="206192" y="815009"/>
                      <a:pt x="193189" y="779859"/>
                      <a:pt x="168592" y="750233"/>
                    </a:cubicBezTo>
                    <a:cubicBezTo>
                      <a:pt x="161094" y="741765"/>
                      <a:pt x="153212" y="733353"/>
                      <a:pt x="145567" y="725215"/>
                    </a:cubicBezTo>
                    <a:cubicBezTo>
                      <a:pt x="136039" y="715046"/>
                      <a:pt x="126200" y="704531"/>
                      <a:pt x="117166" y="693979"/>
                    </a:cubicBezTo>
                    <a:cubicBezTo>
                      <a:pt x="108370" y="683701"/>
                      <a:pt x="101127" y="674228"/>
                      <a:pt x="95001" y="665047"/>
                    </a:cubicBezTo>
                    <a:cubicBezTo>
                      <a:pt x="91563" y="659908"/>
                      <a:pt x="88362" y="654605"/>
                      <a:pt x="85491" y="649319"/>
                    </a:cubicBezTo>
                    <a:cubicBezTo>
                      <a:pt x="83681" y="645991"/>
                      <a:pt x="81925" y="642498"/>
                      <a:pt x="80261" y="638914"/>
                    </a:cubicBezTo>
                    <a:cubicBezTo>
                      <a:pt x="79072" y="636335"/>
                      <a:pt x="77920" y="633720"/>
                      <a:pt x="76859" y="631050"/>
                    </a:cubicBezTo>
                    <a:cubicBezTo>
                      <a:pt x="76384" y="629843"/>
                      <a:pt x="76439" y="628471"/>
                      <a:pt x="77024" y="627319"/>
                    </a:cubicBezTo>
                    <a:cubicBezTo>
                      <a:pt x="107126" y="567115"/>
                      <a:pt x="121884" y="503180"/>
                      <a:pt x="132363" y="448590"/>
                    </a:cubicBezTo>
                    <a:cubicBezTo>
                      <a:pt x="137356" y="426041"/>
                      <a:pt x="140630" y="412179"/>
                      <a:pt x="150011" y="387947"/>
                    </a:cubicBezTo>
                    <a:cubicBezTo>
                      <a:pt x="150615" y="386411"/>
                      <a:pt x="151986" y="385314"/>
                      <a:pt x="153632" y="385076"/>
                    </a:cubicBezTo>
                    <a:cubicBezTo>
                      <a:pt x="155278" y="384838"/>
                      <a:pt x="156906" y="385515"/>
                      <a:pt x="157912" y="386813"/>
                    </a:cubicBezTo>
                    <a:cubicBezTo>
                      <a:pt x="158277" y="387289"/>
                      <a:pt x="158662" y="387709"/>
                      <a:pt x="159046" y="388148"/>
                    </a:cubicBezTo>
                    <a:cubicBezTo>
                      <a:pt x="161094" y="390434"/>
                      <a:pt x="163252" y="392117"/>
                      <a:pt x="165611" y="393287"/>
                    </a:cubicBezTo>
                    <a:cubicBezTo>
                      <a:pt x="168135" y="394549"/>
                      <a:pt x="170823" y="395244"/>
                      <a:pt x="173621" y="395354"/>
                    </a:cubicBezTo>
                    <a:cubicBezTo>
                      <a:pt x="175889" y="395445"/>
                      <a:pt x="178321" y="395189"/>
                      <a:pt x="180808" y="394586"/>
                    </a:cubicBezTo>
                    <a:cubicBezTo>
                      <a:pt x="185124" y="392976"/>
                      <a:pt x="189587" y="391715"/>
                      <a:pt x="194927" y="390325"/>
                    </a:cubicBezTo>
                    <a:lnTo>
                      <a:pt x="197981" y="389538"/>
                    </a:lnTo>
                    <a:cubicBezTo>
                      <a:pt x="212904" y="385698"/>
                      <a:pt x="227022" y="382058"/>
                      <a:pt x="233441" y="369166"/>
                    </a:cubicBezTo>
                    <a:cubicBezTo>
                      <a:pt x="281392" y="272970"/>
                      <a:pt x="249114" y="156000"/>
                      <a:pt x="215629" y="64835"/>
                    </a:cubicBezTo>
                    <a:cubicBezTo>
                      <a:pt x="213123" y="58580"/>
                      <a:pt x="210270" y="48650"/>
                      <a:pt x="211112" y="37567"/>
                    </a:cubicBezTo>
                    <a:cubicBezTo>
                      <a:pt x="211221" y="36141"/>
                      <a:pt x="211989" y="34842"/>
                      <a:pt x="213178" y="34074"/>
                    </a:cubicBezTo>
                    <a:lnTo>
                      <a:pt x="215976" y="32264"/>
                    </a:lnTo>
                    <a:cubicBezTo>
                      <a:pt x="216177" y="32136"/>
                      <a:pt x="216397" y="32026"/>
                      <a:pt x="216616" y="31935"/>
                    </a:cubicBezTo>
                    <a:cubicBezTo>
                      <a:pt x="216945" y="31788"/>
                      <a:pt x="250797" y="17048"/>
                      <a:pt x="283422" y="5801"/>
                    </a:cubicBezTo>
                    <a:cubicBezTo>
                      <a:pt x="285196" y="5179"/>
                      <a:pt x="287190" y="5728"/>
                      <a:pt x="288415" y="7173"/>
                    </a:cubicBezTo>
                    <a:cubicBezTo>
                      <a:pt x="289640" y="8618"/>
                      <a:pt x="289823" y="10666"/>
                      <a:pt x="288909" y="12330"/>
                    </a:cubicBezTo>
                    <a:cubicBezTo>
                      <a:pt x="284977" y="19462"/>
                      <a:pt x="283057" y="25881"/>
                      <a:pt x="282325" y="28643"/>
                    </a:cubicBezTo>
                    <a:cubicBezTo>
                      <a:pt x="280460" y="56276"/>
                      <a:pt x="290024" y="81459"/>
                      <a:pt x="300119" y="108122"/>
                    </a:cubicBezTo>
                    <a:cubicBezTo>
                      <a:pt x="302497" y="114395"/>
                      <a:pt x="304929" y="120796"/>
                      <a:pt x="307270" y="127361"/>
                    </a:cubicBezTo>
                    <a:cubicBezTo>
                      <a:pt x="308751" y="132171"/>
                      <a:pt x="310178" y="136963"/>
                      <a:pt x="311641" y="141864"/>
                    </a:cubicBezTo>
                    <a:cubicBezTo>
                      <a:pt x="324845" y="186139"/>
                      <a:pt x="341267" y="241241"/>
                      <a:pt x="377386" y="260589"/>
                    </a:cubicBezTo>
                    <a:cubicBezTo>
                      <a:pt x="393699" y="269331"/>
                      <a:pt x="412554" y="270246"/>
                      <a:pt x="435012" y="263369"/>
                    </a:cubicBezTo>
                    <a:cubicBezTo>
                      <a:pt x="512754" y="241442"/>
                      <a:pt x="511108" y="127325"/>
                      <a:pt x="503226" y="61250"/>
                    </a:cubicBezTo>
                    <a:cubicBezTo>
                      <a:pt x="503116" y="60299"/>
                      <a:pt x="503299" y="59330"/>
                      <a:pt x="503774" y="58489"/>
                    </a:cubicBezTo>
                    <a:cubicBezTo>
                      <a:pt x="513467" y="41097"/>
                      <a:pt x="521294" y="22516"/>
                      <a:pt x="527037" y="3259"/>
                    </a:cubicBezTo>
                    <a:cubicBezTo>
                      <a:pt x="527384" y="2107"/>
                      <a:pt x="528171" y="1120"/>
                      <a:pt x="529250" y="552"/>
                    </a:cubicBezTo>
                    <a:cubicBezTo>
                      <a:pt x="530329" y="-15"/>
                      <a:pt x="531572" y="-161"/>
                      <a:pt x="532743" y="187"/>
                    </a:cubicBezTo>
                    <a:cubicBezTo>
                      <a:pt x="534389" y="680"/>
                      <a:pt x="536034" y="1229"/>
                      <a:pt x="537680" y="1906"/>
                    </a:cubicBezTo>
                    <a:cubicBezTo>
                      <a:pt x="538796" y="2363"/>
                      <a:pt x="539674" y="3241"/>
                      <a:pt x="540149" y="4338"/>
                    </a:cubicBezTo>
                    <a:cubicBezTo>
                      <a:pt x="573854" y="82958"/>
                      <a:pt x="565167" y="169296"/>
                      <a:pt x="556773" y="252762"/>
                    </a:cubicBezTo>
                    <a:cubicBezTo>
                      <a:pt x="555164" y="268801"/>
                      <a:pt x="553500" y="285388"/>
                      <a:pt x="552183" y="301445"/>
                    </a:cubicBezTo>
                    <a:cubicBezTo>
                      <a:pt x="552128" y="302140"/>
                      <a:pt x="551909" y="302817"/>
                      <a:pt x="551561" y="303420"/>
                    </a:cubicBezTo>
                    <a:cubicBezTo>
                      <a:pt x="536053" y="329426"/>
                      <a:pt x="529030" y="350512"/>
                      <a:pt x="528756" y="371817"/>
                    </a:cubicBezTo>
                    <a:cubicBezTo>
                      <a:pt x="528756" y="372018"/>
                      <a:pt x="528738" y="372201"/>
                      <a:pt x="528719" y="372402"/>
                    </a:cubicBezTo>
                    <a:cubicBezTo>
                      <a:pt x="519210" y="439464"/>
                      <a:pt x="539784" y="506271"/>
                      <a:pt x="558767" y="556983"/>
                    </a:cubicBezTo>
                    <a:cubicBezTo>
                      <a:pt x="558913" y="557367"/>
                      <a:pt x="559004" y="557751"/>
                      <a:pt x="559041" y="558154"/>
                    </a:cubicBezTo>
                    <a:lnTo>
                      <a:pt x="559187" y="559763"/>
                    </a:lnTo>
                    <a:cubicBezTo>
                      <a:pt x="559205" y="560019"/>
                      <a:pt x="559205" y="560275"/>
                      <a:pt x="559187" y="560531"/>
                    </a:cubicBezTo>
                    <a:cubicBezTo>
                      <a:pt x="559114" y="561519"/>
                      <a:pt x="560742" y="564500"/>
                      <a:pt x="561821" y="566456"/>
                    </a:cubicBezTo>
                    <a:cubicBezTo>
                      <a:pt x="562881" y="568377"/>
                      <a:pt x="564070" y="570571"/>
                      <a:pt x="565003" y="572857"/>
                    </a:cubicBezTo>
                    <a:cubicBezTo>
                      <a:pt x="565405" y="573845"/>
                      <a:pt x="565442" y="574924"/>
                      <a:pt x="565131" y="575930"/>
                    </a:cubicBezTo>
                    <a:lnTo>
                      <a:pt x="563997" y="579587"/>
                    </a:lnTo>
                    <a:cubicBezTo>
                      <a:pt x="551616" y="618358"/>
                      <a:pt x="520764" y="640760"/>
                      <a:pt x="490918" y="662414"/>
                    </a:cubicBezTo>
                    <a:cubicBezTo>
                      <a:pt x="470765" y="677026"/>
                      <a:pt x="449935" y="692150"/>
                      <a:pt x="434938" y="712193"/>
                    </a:cubicBezTo>
                    <a:cubicBezTo>
                      <a:pt x="433987" y="713474"/>
                      <a:pt x="432470" y="714150"/>
                      <a:pt x="430860" y="714004"/>
                    </a:cubicBezTo>
                    <a:cubicBezTo>
                      <a:pt x="429287" y="713858"/>
                      <a:pt x="427879" y="712907"/>
                      <a:pt x="427184" y="711499"/>
                    </a:cubicBezTo>
                    <a:cubicBezTo>
                      <a:pt x="426617" y="710365"/>
                      <a:pt x="425904" y="709231"/>
                      <a:pt x="425191" y="708097"/>
                    </a:cubicBezTo>
                    <a:cubicBezTo>
                      <a:pt x="424240" y="706561"/>
                      <a:pt x="423252" y="704988"/>
                      <a:pt x="422466" y="703287"/>
                    </a:cubicBezTo>
                    <a:cubicBezTo>
                      <a:pt x="422375" y="703086"/>
                      <a:pt x="422228" y="703013"/>
                      <a:pt x="422118" y="702976"/>
                    </a:cubicBezTo>
                    <a:lnTo>
                      <a:pt x="419869" y="704019"/>
                    </a:lnTo>
                    <a:cubicBezTo>
                      <a:pt x="417181" y="705463"/>
                      <a:pt x="413889" y="707256"/>
                      <a:pt x="412883" y="708737"/>
                    </a:cubicBezTo>
                    <a:cubicBezTo>
                      <a:pt x="403867" y="741674"/>
                      <a:pt x="430622" y="772489"/>
                      <a:pt x="456390" y="788930"/>
                    </a:cubicBezTo>
                    <a:cubicBezTo>
                      <a:pt x="468643" y="797690"/>
                      <a:pt x="482487" y="787357"/>
                      <a:pt x="499312" y="772928"/>
                    </a:cubicBezTo>
                    <a:cubicBezTo>
                      <a:pt x="500867" y="771593"/>
                      <a:pt x="502385" y="770294"/>
                      <a:pt x="503848" y="769087"/>
                    </a:cubicBezTo>
                    <a:cubicBezTo>
                      <a:pt x="522392" y="752811"/>
                      <a:pt x="535303" y="731396"/>
                      <a:pt x="547775" y="710694"/>
                    </a:cubicBezTo>
                    <a:cubicBezTo>
                      <a:pt x="561053" y="688675"/>
                      <a:pt x="574769" y="665906"/>
                      <a:pt x="595525" y="648569"/>
                    </a:cubicBezTo>
                    <a:cubicBezTo>
                      <a:pt x="596586" y="647692"/>
                      <a:pt x="597976" y="647326"/>
                      <a:pt x="599329" y="647600"/>
                    </a:cubicBezTo>
                    <a:cubicBezTo>
                      <a:pt x="600683" y="647874"/>
                      <a:pt x="601835" y="648734"/>
                      <a:pt x="602493" y="649941"/>
                    </a:cubicBezTo>
                    <a:cubicBezTo>
                      <a:pt x="609424" y="662980"/>
                      <a:pt x="670781" y="781322"/>
                      <a:pt x="690349" y="917019"/>
                    </a:cubicBezTo>
                    <a:cubicBezTo>
                      <a:pt x="690367" y="917147"/>
                      <a:pt x="690385" y="917275"/>
                      <a:pt x="690385" y="917403"/>
                    </a:cubicBezTo>
                    <a:cubicBezTo>
                      <a:pt x="690733" y="923621"/>
                      <a:pt x="691153" y="929821"/>
                      <a:pt x="691556" y="936020"/>
                    </a:cubicBezTo>
                    <a:lnTo>
                      <a:pt x="691702" y="938215"/>
                    </a:lnTo>
                    <a:cubicBezTo>
                      <a:pt x="691812" y="939769"/>
                      <a:pt x="691117" y="941269"/>
                      <a:pt x="689855" y="942202"/>
                    </a:cubicBezTo>
                    <a:cubicBezTo>
                      <a:pt x="688593" y="943134"/>
                      <a:pt x="686947" y="943336"/>
                      <a:pt x="685502" y="942787"/>
                    </a:cubicBezTo>
                    <a:cubicBezTo>
                      <a:pt x="668677" y="936276"/>
                      <a:pt x="646988" y="935600"/>
                      <a:pt x="628901" y="941050"/>
                    </a:cubicBezTo>
                    <a:cubicBezTo>
                      <a:pt x="595909" y="953247"/>
                      <a:pt x="545654" y="971810"/>
                      <a:pt x="514546" y="1005295"/>
                    </a:cubicBezTo>
                    <a:cubicBezTo>
                      <a:pt x="513595" y="1006319"/>
                      <a:pt x="512242" y="1006850"/>
                      <a:pt x="510870" y="1006740"/>
                    </a:cubicBezTo>
                    <a:cubicBezTo>
                      <a:pt x="509480" y="1006630"/>
                      <a:pt x="508218" y="1005917"/>
                      <a:pt x="507432" y="1004765"/>
                    </a:cubicBezTo>
                    <a:cubicBezTo>
                      <a:pt x="500208" y="994249"/>
                      <a:pt x="493039" y="983679"/>
                      <a:pt x="485870" y="973108"/>
                    </a:cubicBezTo>
                    <a:cubicBezTo>
                      <a:pt x="466796" y="944963"/>
                      <a:pt x="447063" y="915885"/>
                      <a:pt x="426434" y="888325"/>
                    </a:cubicBezTo>
                    <a:cubicBezTo>
                      <a:pt x="422283" y="882784"/>
                      <a:pt x="417949" y="877261"/>
                      <a:pt x="413596" y="871701"/>
                    </a:cubicBezTo>
                    <a:cubicBezTo>
                      <a:pt x="397832" y="851566"/>
                      <a:pt x="381519" y="830754"/>
                      <a:pt x="371790" y="806742"/>
                    </a:cubicBezTo>
                    <a:cubicBezTo>
                      <a:pt x="362189" y="783041"/>
                      <a:pt x="341212" y="772050"/>
                      <a:pt x="335580" y="769435"/>
                    </a:cubicBezTo>
                    <a:cubicBezTo>
                      <a:pt x="324607" y="773403"/>
                      <a:pt x="250723" y="806011"/>
                      <a:pt x="207619" y="974571"/>
                    </a:cubicBezTo>
                    <a:cubicBezTo>
                      <a:pt x="205625" y="982399"/>
                      <a:pt x="203614" y="989915"/>
                      <a:pt x="201620" y="997157"/>
                    </a:cubicBezTo>
                    <a:cubicBezTo>
                      <a:pt x="199535" y="1004728"/>
                      <a:pt x="197450" y="1011952"/>
                      <a:pt x="195366" y="1018901"/>
                    </a:cubicBezTo>
                    <a:cubicBezTo>
                      <a:pt x="194817" y="1020712"/>
                      <a:pt x="193226" y="1022011"/>
                      <a:pt x="191324" y="1022157"/>
                    </a:cubicBezTo>
                    <a:cubicBezTo>
                      <a:pt x="186514" y="1022522"/>
                      <a:pt x="181668" y="1023602"/>
                      <a:pt x="176986" y="1024644"/>
                    </a:cubicBezTo>
                    <a:cubicBezTo>
                      <a:pt x="170969" y="1025979"/>
                      <a:pt x="164806" y="1027332"/>
                      <a:pt x="158351" y="1027350"/>
                    </a:cubicBezTo>
                    <a:close/>
                    <a:moveTo>
                      <a:pt x="9633" y="986075"/>
                    </a:moveTo>
                    <a:cubicBezTo>
                      <a:pt x="10767" y="986477"/>
                      <a:pt x="11900" y="986861"/>
                      <a:pt x="13034" y="987245"/>
                    </a:cubicBezTo>
                    <a:cubicBezTo>
                      <a:pt x="17551" y="988745"/>
                      <a:pt x="22325" y="990080"/>
                      <a:pt x="27207" y="991213"/>
                    </a:cubicBezTo>
                    <a:cubicBezTo>
                      <a:pt x="33096" y="992567"/>
                      <a:pt x="39442" y="993737"/>
                      <a:pt x="46629" y="994798"/>
                    </a:cubicBezTo>
                    <a:cubicBezTo>
                      <a:pt x="50470" y="995365"/>
                      <a:pt x="54310" y="995877"/>
                      <a:pt x="58169" y="996352"/>
                    </a:cubicBezTo>
                    <a:cubicBezTo>
                      <a:pt x="61991" y="996810"/>
                      <a:pt x="65832" y="997249"/>
                      <a:pt x="69672" y="997687"/>
                    </a:cubicBezTo>
                    <a:cubicBezTo>
                      <a:pt x="95440" y="1000613"/>
                      <a:pt x="122086" y="1003649"/>
                      <a:pt x="146464" y="1015884"/>
                    </a:cubicBezTo>
                    <a:cubicBezTo>
                      <a:pt x="155991" y="1019962"/>
                      <a:pt x="164806" y="1018005"/>
                      <a:pt x="175048" y="1015719"/>
                    </a:cubicBezTo>
                    <a:cubicBezTo>
                      <a:pt x="179071" y="1014823"/>
                      <a:pt x="183204" y="1013891"/>
                      <a:pt x="187520" y="1013360"/>
                    </a:cubicBezTo>
                    <a:cubicBezTo>
                      <a:pt x="189294" y="1007380"/>
                      <a:pt x="191068" y="1001162"/>
                      <a:pt x="192842" y="994725"/>
                    </a:cubicBezTo>
                    <a:cubicBezTo>
                      <a:pt x="194817" y="987537"/>
                      <a:pt x="196810" y="980076"/>
                      <a:pt x="198804" y="972304"/>
                    </a:cubicBezTo>
                    <a:cubicBezTo>
                      <a:pt x="246755" y="784833"/>
                      <a:pt x="331136" y="761041"/>
                      <a:pt x="334720" y="760126"/>
                    </a:cubicBezTo>
                    <a:cubicBezTo>
                      <a:pt x="335653" y="759888"/>
                      <a:pt x="336622" y="759943"/>
                      <a:pt x="337518" y="760291"/>
                    </a:cubicBezTo>
                    <a:cubicBezTo>
                      <a:pt x="338744" y="760766"/>
                      <a:pt x="367767" y="772306"/>
                      <a:pt x="380330" y="803304"/>
                    </a:cubicBezTo>
                    <a:cubicBezTo>
                      <a:pt x="389566" y="826128"/>
                      <a:pt x="405476" y="846427"/>
                      <a:pt x="420857" y="866050"/>
                    </a:cubicBezTo>
                    <a:cubicBezTo>
                      <a:pt x="425246" y="871665"/>
                      <a:pt x="429617" y="877243"/>
                      <a:pt x="433823" y="882839"/>
                    </a:cubicBezTo>
                    <a:cubicBezTo>
                      <a:pt x="454598" y="910582"/>
                      <a:pt x="474386" y="939769"/>
                      <a:pt x="493515" y="967988"/>
                    </a:cubicBezTo>
                    <a:cubicBezTo>
                      <a:pt x="499623" y="977004"/>
                      <a:pt x="505731" y="986020"/>
                      <a:pt x="511876" y="994981"/>
                    </a:cubicBezTo>
                    <a:cubicBezTo>
                      <a:pt x="544557" y="962501"/>
                      <a:pt x="593349" y="944488"/>
                      <a:pt x="626066" y="932381"/>
                    </a:cubicBezTo>
                    <a:cubicBezTo>
                      <a:pt x="643952" y="927004"/>
                      <a:pt x="664764" y="926968"/>
                      <a:pt x="682211" y="932015"/>
                    </a:cubicBezTo>
                    <a:cubicBezTo>
                      <a:pt x="681900" y="927388"/>
                      <a:pt x="681607" y="922743"/>
                      <a:pt x="681351" y="918116"/>
                    </a:cubicBezTo>
                    <a:cubicBezTo>
                      <a:pt x="663538" y="794873"/>
                      <a:pt x="610887" y="686151"/>
                      <a:pt x="597171" y="659341"/>
                    </a:cubicBezTo>
                    <a:cubicBezTo>
                      <a:pt x="579981" y="675105"/>
                      <a:pt x="568148" y="694728"/>
                      <a:pt x="555694" y="715394"/>
                    </a:cubicBezTo>
                    <a:cubicBezTo>
                      <a:pt x="542856" y="736699"/>
                      <a:pt x="529579" y="758736"/>
                      <a:pt x="509883" y="776019"/>
                    </a:cubicBezTo>
                    <a:cubicBezTo>
                      <a:pt x="508365" y="777299"/>
                      <a:pt x="506883" y="778561"/>
                      <a:pt x="505347" y="779877"/>
                    </a:cubicBezTo>
                    <a:cubicBezTo>
                      <a:pt x="490516" y="792587"/>
                      <a:pt x="470179" y="809998"/>
                      <a:pt x="451343" y="796501"/>
                    </a:cubicBezTo>
                    <a:cubicBezTo>
                      <a:pt x="422996" y="778414"/>
                      <a:pt x="393498" y="743667"/>
                      <a:pt x="404306" y="705701"/>
                    </a:cubicBezTo>
                    <a:cubicBezTo>
                      <a:pt x="404379" y="705427"/>
                      <a:pt x="404489" y="705171"/>
                      <a:pt x="404617" y="704915"/>
                    </a:cubicBezTo>
                    <a:cubicBezTo>
                      <a:pt x="406665" y="700800"/>
                      <a:pt x="411201" y="698350"/>
                      <a:pt x="415590" y="695972"/>
                    </a:cubicBezTo>
                    <a:lnTo>
                      <a:pt x="417327" y="695021"/>
                    </a:lnTo>
                    <a:cubicBezTo>
                      <a:pt x="419668" y="693723"/>
                      <a:pt x="422484" y="693467"/>
                      <a:pt x="425026" y="694289"/>
                    </a:cubicBezTo>
                    <a:cubicBezTo>
                      <a:pt x="427587" y="695131"/>
                      <a:pt x="429708" y="697014"/>
                      <a:pt x="430842" y="699465"/>
                    </a:cubicBezTo>
                    <a:cubicBezTo>
                      <a:pt x="431134" y="700087"/>
                      <a:pt x="431482" y="700745"/>
                      <a:pt x="431884" y="701404"/>
                    </a:cubicBezTo>
                    <a:cubicBezTo>
                      <a:pt x="447191" y="682914"/>
                      <a:pt x="466686" y="668741"/>
                      <a:pt x="485614" y="655025"/>
                    </a:cubicBezTo>
                    <a:cubicBezTo>
                      <a:pt x="515588" y="633281"/>
                      <a:pt x="543898" y="612743"/>
                      <a:pt x="555347" y="576826"/>
                    </a:cubicBezTo>
                    <a:lnTo>
                      <a:pt x="555950" y="574869"/>
                    </a:lnTo>
                    <a:cubicBezTo>
                      <a:pt x="555310" y="573534"/>
                      <a:pt x="554578" y="572180"/>
                      <a:pt x="553847" y="570864"/>
                    </a:cubicBezTo>
                    <a:cubicBezTo>
                      <a:pt x="551872" y="567261"/>
                      <a:pt x="550006" y="563841"/>
                      <a:pt x="550080" y="560312"/>
                    </a:cubicBezTo>
                    <a:lnTo>
                      <a:pt x="550006" y="559617"/>
                    </a:lnTo>
                    <a:cubicBezTo>
                      <a:pt x="532212" y="511995"/>
                      <a:pt x="509864" y="440909"/>
                      <a:pt x="519630" y="371397"/>
                    </a:cubicBezTo>
                    <a:cubicBezTo>
                      <a:pt x="520087" y="342227"/>
                      <a:pt x="533108" y="316642"/>
                      <a:pt x="543167" y="299635"/>
                    </a:cubicBezTo>
                    <a:cubicBezTo>
                      <a:pt x="544465" y="283815"/>
                      <a:pt x="546093" y="267557"/>
                      <a:pt x="547684" y="251830"/>
                    </a:cubicBezTo>
                    <a:cubicBezTo>
                      <a:pt x="555786" y="171180"/>
                      <a:pt x="564180" y="87841"/>
                      <a:pt x="533694" y="12586"/>
                    </a:cubicBezTo>
                    <a:cubicBezTo>
                      <a:pt x="528152" y="29594"/>
                      <a:pt x="521038" y="46053"/>
                      <a:pt x="512480" y="61616"/>
                    </a:cubicBezTo>
                    <a:cubicBezTo>
                      <a:pt x="520545" y="130800"/>
                      <a:pt x="521185" y="248538"/>
                      <a:pt x="437590" y="272111"/>
                    </a:cubicBezTo>
                    <a:cubicBezTo>
                      <a:pt x="413139" y="279609"/>
                      <a:pt x="391395" y="278439"/>
                      <a:pt x="373070" y="268618"/>
                    </a:cubicBezTo>
                    <a:cubicBezTo>
                      <a:pt x="333586" y="247477"/>
                      <a:pt x="316560" y="190345"/>
                      <a:pt x="302881" y="144443"/>
                    </a:cubicBezTo>
                    <a:cubicBezTo>
                      <a:pt x="301418" y="139560"/>
                      <a:pt x="300009" y="134805"/>
                      <a:pt x="298601" y="130214"/>
                    </a:cubicBezTo>
                    <a:cubicBezTo>
                      <a:pt x="296352" y="123905"/>
                      <a:pt x="293938" y="117577"/>
                      <a:pt x="291579" y="111341"/>
                    </a:cubicBezTo>
                    <a:cubicBezTo>
                      <a:pt x="281063" y="83598"/>
                      <a:pt x="271114" y="57392"/>
                      <a:pt x="273236" y="27582"/>
                    </a:cubicBezTo>
                    <a:cubicBezTo>
                      <a:pt x="273254" y="27326"/>
                      <a:pt x="273291" y="27052"/>
                      <a:pt x="273364" y="26796"/>
                    </a:cubicBezTo>
                    <a:cubicBezTo>
                      <a:pt x="274059" y="23980"/>
                      <a:pt x="275028" y="21017"/>
                      <a:pt x="276180" y="18036"/>
                    </a:cubicBezTo>
                    <a:cubicBezTo>
                      <a:pt x="249132" y="27838"/>
                      <a:pt x="223803" y="38756"/>
                      <a:pt x="220603" y="40146"/>
                    </a:cubicBezTo>
                    <a:lnTo>
                      <a:pt x="220109" y="40457"/>
                    </a:lnTo>
                    <a:cubicBezTo>
                      <a:pt x="219908" y="48906"/>
                      <a:pt x="222158" y="56495"/>
                      <a:pt x="224169" y="61543"/>
                    </a:cubicBezTo>
                    <a:cubicBezTo>
                      <a:pt x="258331" y="154537"/>
                      <a:pt x="291140" y="273903"/>
                      <a:pt x="241634" y="373225"/>
                    </a:cubicBezTo>
                    <a:cubicBezTo>
                      <a:pt x="233350" y="389849"/>
                      <a:pt x="216525" y="394183"/>
                      <a:pt x="200267" y="398371"/>
                    </a:cubicBezTo>
                    <a:lnTo>
                      <a:pt x="197231" y="399158"/>
                    </a:lnTo>
                    <a:cubicBezTo>
                      <a:pt x="192074" y="400511"/>
                      <a:pt x="187794" y="401718"/>
                      <a:pt x="183771" y="403236"/>
                    </a:cubicBezTo>
                    <a:cubicBezTo>
                      <a:pt x="183606" y="403291"/>
                      <a:pt x="183442" y="403346"/>
                      <a:pt x="183277" y="403382"/>
                    </a:cubicBezTo>
                    <a:cubicBezTo>
                      <a:pt x="179857" y="404242"/>
                      <a:pt x="176474" y="404607"/>
                      <a:pt x="173255" y="404480"/>
                    </a:cubicBezTo>
                    <a:cubicBezTo>
                      <a:pt x="169159" y="404315"/>
                      <a:pt x="165227" y="403291"/>
                      <a:pt x="161551" y="401462"/>
                    </a:cubicBezTo>
                    <a:cubicBezTo>
                      <a:pt x="159613" y="400493"/>
                      <a:pt x="157765" y="399304"/>
                      <a:pt x="156028" y="397878"/>
                    </a:cubicBezTo>
                    <a:cubicBezTo>
                      <a:pt x="148768" y="417501"/>
                      <a:pt x="145842" y="430010"/>
                      <a:pt x="141325" y="450419"/>
                    </a:cubicBezTo>
                    <a:cubicBezTo>
                      <a:pt x="130864" y="504936"/>
                      <a:pt x="116124" y="568889"/>
                      <a:pt x="86150" y="629532"/>
                    </a:cubicBezTo>
                    <a:cubicBezTo>
                      <a:pt x="86918" y="631397"/>
                      <a:pt x="87741" y="633244"/>
                      <a:pt x="88582" y="635055"/>
                    </a:cubicBezTo>
                    <a:cubicBezTo>
                      <a:pt x="90155" y="638456"/>
                      <a:pt x="91819" y="641785"/>
                      <a:pt x="93538" y="644930"/>
                    </a:cubicBezTo>
                    <a:cubicBezTo>
                      <a:pt x="96281" y="649978"/>
                      <a:pt x="99335" y="655025"/>
                      <a:pt x="102627" y="659945"/>
                    </a:cubicBezTo>
                    <a:cubicBezTo>
                      <a:pt x="108534" y="668814"/>
                      <a:pt x="115575" y="677995"/>
                      <a:pt x="124134" y="687998"/>
                    </a:cubicBezTo>
                    <a:cubicBezTo>
                      <a:pt x="133022" y="698404"/>
                      <a:pt x="142367" y="708371"/>
                      <a:pt x="152261" y="718924"/>
                    </a:cubicBezTo>
                    <a:cubicBezTo>
                      <a:pt x="159923" y="727117"/>
                      <a:pt x="167860" y="735584"/>
                      <a:pt x="175541" y="744252"/>
                    </a:cubicBezTo>
                    <a:cubicBezTo>
                      <a:pt x="203083" y="777409"/>
                      <a:pt x="216854" y="817075"/>
                      <a:pt x="214440" y="856102"/>
                    </a:cubicBezTo>
                    <a:cubicBezTo>
                      <a:pt x="214458" y="857711"/>
                      <a:pt x="213507" y="859412"/>
                      <a:pt x="211916" y="860345"/>
                    </a:cubicBezTo>
                    <a:cubicBezTo>
                      <a:pt x="210508" y="861167"/>
                      <a:pt x="209063" y="861277"/>
                      <a:pt x="207399" y="860875"/>
                    </a:cubicBezTo>
                    <a:cubicBezTo>
                      <a:pt x="209466" y="867952"/>
                      <a:pt x="207911" y="873366"/>
                      <a:pt x="202772" y="877023"/>
                    </a:cubicBezTo>
                    <a:cubicBezTo>
                      <a:pt x="199170" y="880699"/>
                      <a:pt x="196627" y="884759"/>
                      <a:pt x="193939" y="889057"/>
                    </a:cubicBezTo>
                    <a:cubicBezTo>
                      <a:pt x="189733" y="895750"/>
                      <a:pt x="185399" y="902681"/>
                      <a:pt x="177004" y="907711"/>
                    </a:cubicBezTo>
                    <a:cubicBezTo>
                      <a:pt x="176291" y="908131"/>
                      <a:pt x="175487" y="908369"/>
                      <a:pt x="174645" y="908369"/>
                    </a:cubicBezTo>
                    <a:cubicBezTo>
                      <a:pt x="174115" y="908387"/>
                      <a:pt x="173310" y="908552"/>
                      <a:pt x="172378" y="908735"/>
                    </a:cubicBezTo>
                    <a:cubicBezTo>
                      <a:pt x="168135" y="909503"/>
                      <a:pt x="162337" y="910545"/>
                      <a:pt x="158826" y="907034"/>
                    </a:cubicBezTo>
                    <a:cubicBezTo>
                      <a:pt x="152188" y="899078"/>
                      <a:pt x="148237" y="899316"/>
                      <a:pt x="142239" y="899682"/>
                    </a:cubicBezTo>
                    <a:cubicBezTo>
                      <a:pt x="138161" y="899938"/>
                      <a:pt x="133552" y="900212"/>
                      <a:pt x="128047" y="898109"/>
                    </a:cubicBezTo>
                    <a:cubicBezTo>
                      <a:pt x="115410" y="895567"/>
                      <a:pt x="101201" y="892586"/>
                      <a:pt x="92697" y="878377"/>
                    </a:cubicBezTo>
                    <a:cubicBezTo>
                      <a:pt x="85345" y="867952"/>
                      <a:pt x="80224" y="855553"/>
                      <a:pt x="76292" y="838454"/>
                    </a:cubicBezTo>
                    <a:cubicBezTo>
                      <a:pt x="74500" y="830627"/>
                      <a:pt x="73110" y="822580"/>
                      <a:pt x="71775" y="814789"/>
                    </a:cubicBezTo>
                    <a:cubicBezTo>
                      <a:pt x="71300" y="812009"/>
                      <a:pt x="70824" y="809248"/>
                      <a:pt x="70331" y="806468"/>
                    </a:cubicBezTo>
                    <a:cubicBezTo>
                      <a:pt x="69233" y="800378"/>
                      <a:pt x="68026" y="794069"/>
                      <a:pt x="66435" y="787833"/>
                    </a:cubicBezTo>
                    <a:cubicBezTo>
                      <a:pt x="65868" y="787997"/>
                      <a:pt x="65210" y="788052"/>
                      <a:pt x="64424" y="787961"/>
                    </a:cubicBezTo>
                    <a:cubicBezTo>
                      <a:pt x="61168" y="787595"/>
                      <a:pt x="60473" y="785382"/>
                      <a:pt x="60473" y="782913"/>
                    </a:cubicBezTo>
                    <a:lnTo>
                      <a:pt x="60364" y="782895"/>
                    </a:lnTo>
                    <a:lnTo>
                      <a:pt x="60620" y="780499"/>
                    </a:lnTo>
                    <a:cubicBezTo>
                      <a:pt x="60638" y="780335"/>
                      <a:pt x="60656" y="780152"/>
                      <a:pt x="60674" y="779987"/>
                    </a:cubicBezTo>
                    <a:lnTo>
                      <a:pt x="61516" y="772361"/>
                    </a:lnTo>
                    <a:cubicBezTo>
                      <a:pt x="58901" y="765722"/>
                      <a:pt x="55755" y="759888"/>
                      <a:pt x="51951" y="754567"/>
                    </a:cubicBezTo>
                    <a:cubicBezTo>
                      <a:pt x="50580" y="752665"/>
                      <a:pt x="49171" y="750854"/>
                      <a:pt x="47672" y="749135"/>
                    </a:cubicBezTo>
                    <a:cubicBezTo>
                      <a:pt x="35090" y="818684"/>
                      <a:pt x="14004" y="957234"/>
                      <a:pt x="9633" y="986075"/>
                    </a:cubicBezTo>
                    <a:close/>
                    <a:moveTo>
                      <a:pt x="164806" y="900286"/>
                    </a:moveTo>
                    <a:lnTo>
                      <a:pt x="164806" y="900286"/>
                    </a:lnTo>
                    <a:lnTo>
                      <a:pt x="164806" y="900286"/>
                    </a:lnTo>
                    <a:close/>
                    <a:moveTo>
                      <a:pt x="205278" y="855608"/>
                    </a:moveTo>
                    <a:cubicBezTo>
                      <a:pt x="205278" y="855608"/>
                      <a:pt x="205278" y="855608"/>
                      <a:pt x="205278" y="855608"/>
                    </a:cubicBezTo>
                    <a:cubicBezTo>
                      <a:pt x="205296" y="855571"/>
                      <a:pt x="205296" y="855498"/>
                      <a:pt x="205296" y="855443"/>
                    </a:cubicBezTo>
                    <a:cubicBezTo>
                      <a:pt x="205296" y="855498"/>
                      <a:pt x="205278" y="855553"/>
                      <a:pt x="205278" y="8556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39" name="Graphic 4">
              <a:extLst>
                <a:ext uri="{FF2B5EF4-FFF2-40B4-BE49-F238E27FC236}">
                  <a16:creationId xmlns:a16="http://schemas.microsoft.com/office/drawing/2014/main" id="{16F07442-8B75-44C1-7329-C2F3930C74AD}"/>
                </a:ext>
              </a:extLst>
            </p:cNvPr>
            <p:cNvGrpSpPr/>
            <p:nvPr/>
          </p:nvGrpSpPr>
          <p:grpSpPr>
            <a:xfrm>
              <a:off x="2274375" y="3619710"/>
              <a:ext cx="404918" cy="510195"/>
              <a:chOff x="2274375" y="3619710"/>
              <a:chExt cx="404918" cy="510195"/>
            </a:xfrm>
          </p:grpSpPr>
          <p:sp>
            <p:nvSpPr>
              <p:cNvPr id="740" name="Freeform: Shape 739">
                <a:extLst>
                  <a:ext uri="{FF2B5EF4-FFF2-40B4-BE49-F238E27FC236}">
                    <a16:creationId xmlns:a16="http://schemas.microsoft.com/office/drawing/2014/main" id="{978286D2-5997-0C40-40F1-B387016B88E7}"/>
                  </a:ext>
                </a:extLst>
              </p:cNvPr>
              <p:cNvSpPr/>
              <p:nvPr/>
            </p:nvSpPr>
            <p:spPr>
              <a:xfrm>
                <a:off x="2278946" y="3624242"/>
                <a:ext cx="395825" cy="501151"/>
              </a:xfrm>
              <a:custGeom>
                <a:avLst/>
                <a:gdLst>
                  <a:gd name="connsiteX0" fmla="*/ 349228 w 395825"/>
                  <a:gd name="connsiteY0" fmla="*/ 30907 h 501151"/>
                  <a:gd name="connsiteX1" fmla="*/ 209379 w 395825"/>
                  <a:gd name="connsiteY1" fmla="*/ 0 h 501151"/>
                  <a:gd name="connsiteX2" fmla="*/ 209105 w 395825"/>
                  <a:gd name="connsiteY2" fmla="*/ 1865 h 501151"/>
                  <a:gd name="connsiteX3" fmla="*/ 206947 w 395825"/>
                  <a:gd name="connsiteY3" fmla="*/ 11101 h 501151"/>
                  <a:gd name="connsiteX4" fmla="*/ 149303 w 395825"/>
                  <a:gd name="connsiteY4" fmla="*/ 145134 h 501151"/>
                  <a:gd name="connsiteX5" fmla="*/ 21196 w 395825"/>
                  <a:gd name="connsiteY5" fmla="*/ 391052 h 501151"/>
                  <a:gd name="connsiteX6" fmla="*/ 14813 w 395825"/>
                  <a:gd name="connsiteY6" fmla="*/ 417460 h 501151"/>
                  <a:gd name="connsiteX7" fmla="*/ 4426 w 395825"/>
                  <a:gd name="connsiteY7" fmla="*/ 452975 h 501151"/>
                  <a:gd name="connsiteX8" fmla="*/ 0 w 395825"/>
                  <a:gd name="connsiteY8" fmla="*/ 467003 h 501151"/>
                  <a:gd name="connsiteX9" fmla="*/ 89812 w 395825"/>
                  <a:gd name="connsiteY9" fmla="*/ 500195 h 501151"/>
                  <a:gd name="connsiteX10" fmla="*/ 93104 w 395825"/>
                  <a:gd name="connsiteY10" fmla="*/ 489588 h 501151"/>
                  <a:gd name="connsiteX11" fmla="*/ 109344 w 395825"/>
                  <a:gd name="connsiteY11" fmla="*/ 452299 h 501151"/>
                  <a:gd name="connsiteX12" fmla="*/ 138330 w 395825"/>
                  <a:gd name="connsiteY12" fmla="*/ 403342 h 501151"/>
                  <a:gd name="connsiteX13" fmla="*/ 312359 w 395825"/>
                  <a:gd name="connsiteY13" fmla="*/ 186702 h 501151"/>
                  <a:gd name="connsiteX14" fmla="*/ 395825 w 395825"/>
                  <a:gd name="connsiteY14" fmla="*/ 28529 h 501151"/>
                  <a:gd name="connsiteX15" fmla="*/ 349228 w 395825"/>
                  <a:gd name="connsiteY15" fmla="*/ 30907 h 501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825" h="501151">
                    <a:moveTo>
                      <a:pt x="349228" y="30907"/>
                    </a:moveTo>
                    <a:cubicBezTo>
                      <a:pt x="305263" y="8851"/>
                      <a:pt x="253618" y="17611"/>
                      <a:pt x="209379" y="0"/>
                    </a:cubicBezTo>
                    <a:cubicBezTo>
                      <a:pt x="209196" y="1207"/>
                      <a:pt x="209105" y="1865"/>
                      <a:pt x="209105" y="1865"/>
                    </a:cubicBezTo>
                    <a:cubicBezTo>
                      <a:pt x="208410" y="4993"/>
                      <a:pt x="207679" y="8083"/>
                      <a:pt x="206947" y="11101"/>
                    </a:cubicBezTo>
                    <a:cubicBezTo>
                      <a:pt x="184032" y="106089"/>
                      <a:pt x="149303" y="145134"/>
                      <a:pt x="149303" y="145134"/>
                    </a:cubicBezTo>
                    <a:cubicBezTo>
                      <a:pt x="149303" y="145134"/>
                      <a:pt x="30834" y="346338"/>
                      <a:pt x="21196" y="391052"/>
                    </a:cubicBezTo>
                    <a:cubicBezTo>
                      <a:pt x="19294" y="399904"/>
                      <a:pt x="17118" y="408700"/>
                      <a:pt x="14813" y="417460"/>
                    </a:cubicBezTo>
                    <a:cubicBezTo>
                      <a:pt x="11668" y="429384"/>
                      <a:pt x="8211" y="441235"/>
                      <a:pt x="4426" y="452975"/>
                    </a:cubicBezTo>
                    <a:cubicBezTo>
                      <a:pt x="2981" y="457492"/>
                      <a:pt x="1737" y="462431"/>
                      <a:pt x="0" y="467003"/>
                    </a:cubicBezTo>
                    <a:cubicBezTo>
                      <a:pt x="13753" y="498256"/>
                      <a:pt x="56034" y="503779"/>
                      <a:pt x="89812" y="500195"/>
                    </a:cubicBezTo>
                    <a:cubicBezTo>
                      <a:pt x="90690" y="496592"/>
                      <a:pt x="91897" y="493081"/>
                      <a:pt x="93104" y="489588"/>
                    </a:cubicBezTo>
                    <a:cubicBezTo>
                      <a:pt x="97640" y="476567"/>
                      <a:pt x="103181" y="464259"/>
                      <a:pt x="109344" y="452299"/>
                    </a:cubicBezTo>
                    <a:cubicBezTo>
                      <a:pt x="117976" y="435565"/>
                      <a:pt x="127888" y="419545"/>
                      <a:pt x="138330" y="403342"/>
                    </a:cubicBezTo>
                    <a:cubicBezTo>
                      <a:pt x="215890" y="282952"/>
                      <a:pt x="312359" y="186702"/>
                      <a:pt x="312359" y="186702"/>
                    </a:cubicBezTo>
                    <a:cubicBezTo>
                      <a:pt x="312359" y="186702"/>
                      <a:pt x="352391" y="173882"/>
                      <a:pt x="395825" y="28529"/>
                    </a:cubicBezTo>
                    <a:cubicBezTo>
                      <a:pt x="379769" y="29755"/>
                      <a:pt x="365577" y="37948"/>
                      <a:pt x="349228" y="309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1" name="Freeform: Shape 740">
                <a:extLst>
                  <a:ext uri="{FF2B5EF4-FFF2-40B4-BE49-F238E27FC236}">
                    <a16:creationId xmlns:a16="http://schemas.microsoft.com/office/drawing/2014/main" id="{BBB1D058-A087-A3A8-AF55-4AE571E94800}"/>
                  </a:ext>
                </a:extLst>
              </p:cNvPr>
              <p:cNvSpPr/>
              <p:nvPr/>
            </p:nvSpPr>
            <p:spPr>
              <a:xfrm>
                <a:off x="2274375" y="3619710"/>
                <a:ext cx="404918" cy="510195"/>
              </a:xfrm>
              <a:custGeom>
                <a:avLst/>
                <a:gdLst>
                  <a:gd name="connsiteX0" fmla="*/ 77157 w 404918"/>
                  <a:gd name="connsiteY0" fmla="*/ 510195 h 510195"/>
                  <a:gd name="connsiteX1" fmla="*/ 383 w 404918"/>
                  <a:gd name="connsiteY1" fmla="*/ 473381 h 510195"/>
                  <a:gd name="connsiteX2" fmla="*/ 292 w 404918"/>
                  <a:gd name="connsiteY2" fmla="*/ 469925 h 510195"/>
                  <a:gd name="connsiteX3" fmla="*/ 3054 w 404918"/>
                  <a:gd name="connsiteY3" fmla="*/ 461293 h 510195"/>
                  <a:gd name="connsiteX4" fmla="*/ 4626 w 404918"/>
                  <a:gd name="connsiteY4" fmla="*/ 456118 h 510195"/>
                  <a:gd name="connsiteX5" fmla="*/ 14941 w 404918"/>
                  <a:gd name="connsiteY5" fmla="*/ 420840 h 510195"/>
                  <a:gd name="connsiteX6" fmla="*/ 21268 w 404918"/>
                  <a:gd name="connsiteY6" fmla="*/ 394652 h 510195"/>
                  <a:gd name="connsiteX7" fmla="*/ 149906 w 404918"/>
                  <a:gd name="connsiteY7" fmla="*/ 147380 h 510195"/>
                  <a:gd name="connsiteX8" fmla="*/ 150418 w 404918"/>
                  <a:gd name="connsiteY8" fmla="*/ 146666 h 510195"/>
                  <a:gd name="connsiteX9" fmla="*/ 207038 w 404918"/>
                  <a:gd name="connsiteY9" fmla="*/ 14591 h 510195"/>
                  <a:gd name="connsiteX10" fmla="*/ 209178 w 404918"/>
                  <a:gd name="connsiteY10" fmla="*/ 5428 h 510195"/>
                  <a:gd name="connsiteX11" fmla="*/ 209397 w 404918"/>
                  <a:gd name="connsiteY11" fmla="*/ 3874 h 510195"/>
                  <a:gd name="connsiteX12" fmla="*/ 211646 w 404918"/>
                  <a:gd name="connsiteY12" fmla="*/ 600 h 510195"/>
                  <a:gd name="connsiteX13" fmla="*/ 215615 w 404918"/>
                  <a:gd name="connsiteY13" fmla="*/ 326 h 510195"/>
                  <a:gd name="connsiteX14" fmla="*/ 279019 w 404918"/>
                  <a:gd name="connsiteY14" fmla="*/ 13201 h 510195"/>
                  <a:gd name="connsiteX15" fmla="*/ 355683 w 404918"/>
                  <a:gd name="connsiteY15" fmla="*/ 31324 h 510195"/>
                  <a:gd name="connsiteX16" fmla="*/ 384377 w 404918"/>
                  <a:gd name="connsiteY16" fmla="*/ 31214 h 510195"/>
                  <a:gd name="connsiteX17" fmla="*/ 400013 w 404918"/>
                  <a:gd name="connsiteY17" fmla="*/ 28544 h 510195"/>
                  <a:gd name="connsiteX18" fmla="*/ 403908 w 404918"/>
                  <a:gd name="connsiteY18" fmla="*/ 30245 h 510195"/>
                  <a:gd name="connsiteX19" fmla="*/ 404731 w 404918"/>
                  <a:gd name="connsiteY19" fmla="*/ 34415 h 510195"/>
                  <a:gd name="connsiteX20" fmla="*/ 319491 w 404918"/>
                  <a:gd name="connsiteY20" fmla="*/ 195130 h 510195"/>
                  <a:gd name="connsiteX21" fmla="*/ 146706 w 404918"/>
                  <a:gd name="connsiteY21" fmla="*/ 410398 h 510195"/>
                  <a:gd name="connsiteX22" fmla="*/ 117939 w 404918"/>
                  <a:gd name="connsiteY22" fmla="*/ 458971 h 510195"/>
                  <a:gd name="connsiteX23" fmla="*/ 101955 w 404918"/>
                  <a:gd name="connsiteY23" fmla="*/ 495656 h 510195"/>
                  <a:gd name="connsiteX24" fmla="*/ 98773 w 404918"/>
                  <a:gd name="connsiteY24" fmla="*/ 505843 h 510195"/>
                  <a:gd name="connsiteX25" fmla="*/ 94804 w 404918"/>
                  <a:gd name="connsiteY25" fmla="*/ 509318 h 510195"/>
                  <a:gd name="connsiteX26" fmla="*/ 77157 w 404918"/>
                  <a:gd name="connsiteY26" fmla="*/ 510195 h 510195"/>
                  <a:gd name="connsiteX27" fmla="*/ 9527 w 404918"/>
                  <a:gd name="connsiteY27" fmla="*/ 471333 h 510195"/>
                  <a:gd name="connsiteX28" fmla="*/ 90799 w 404918"/>
                  <a:gd name="connsiteY28" fmla="*/ 500484 h 510195"/>
                  <a:gd name="connsiteX29" fmla="*/ 93378 w 404918"/>
                  <a:gd name="connsiteY29" fmla="*/ 492620 h 510195"/>
                  <a:gd name="connsiteX30" fmla="*/ 109874 w 404918"/>
                  <a:gd name="connsiteY30" fmla="*/ 454746 h 510195"/>
                  <a:gd name="connsiteX31" fmla="*/ 139080 w 404918"/>
                  <a:gd name="connsiteY31" fmla="*/ 405405 h 510195"/>
                  <a:gd name="connsiteX32" fmla="*/ 313712 w 404918"/>
                  <a:gd name="connsiteY32" fmla="*/ 187997 h 510195"/>
                  <a:gd name="connsiteX33" fmla="*/ 315541 w 404918"/>
                  <a:gd name="connsiteY33" fmla="*/ 186882 h 510195"/>
                  <a:gd name="connsiteX34" fmla="*/ 393960 w 404918"/>
                  <a:gd name="connsiteY34" fmla="*/ 38529 h 510195"/>
                  <a:gd name="connsiteX35" fmla="*/ 386407 w 404918"/>
                  <a:gd name="connsiteY35" fmla="*/ 40102 h 510195"/>
                  <a:gd name="connsiteX36" fmla="*/ 351989 w 404918"/>
                  <a:gd name="connsiteY36" fmla="*/ 39627 h 510195"/>
                  <a:gd name="connsiteX37" fmla="*/ 351751 w 404918"/>
                  <a:gd name="connsiteY37" fmla="*/ 39517 h 510195"/>
                  <a:gd name="connsiteX38" fmla="*/ 278032 w 404918"/>
                  <a:gd name="connsiteY38" fmla="*/ 22235 h 510195"/>
                  <a:gd name="connsiteX39" fmla="*/ 217389 w 404918"/>
                  <a:gd name="connsiteY39" fmla="*/ 10677 h 510195"/>
                  <a:gd name="connsiteX40" fmla="*/ 215962 w 404918"/>
                  <a:gd name="connsiteY40" fmla="*/ 16694 h 510195"/>
                  <a:gd name="connsiteX41" fmla="*/ 157605 w 404918"/>
                  <a:gd name="connsiteY41" fmla="*/ 152336 h 510195"/>
                  <a:gd name="connsiteX42" fmla="*/ 30229 w 404918"/>
                  <a:gd name="connsiteY42" fmla="*/ 396536 h 510195"/>
                  <a:gd name="connsiteX43" fmla="*/ 23792 w 404918"/>
                  <a:gd name="connsiteY43" fmla="*/ 423144 h 510195"/>
                  <a:gd name="connsiteX44" fmla="*/ 13331 w 404918"/>
                  <a:gd name="connsiteY44" fmla="*/ 458897 h 510195"/>
                  <a:gd name="connsiteX45" fmla="*/ 11832 w 404918"/>
                  <a:gd name="connsiteY45" fmla="*/ 463853 h 510195"/>
                  <a:gd name="connsiteX46" fmla="*/ 9527 w 404918"/>
                  <a:gd name="connsiteY46" fmla="*/ 471333 h 510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918" h="510195">
                    <a:moveTo>
                      <a:pt x="77157" y="510195"/>
                    </a:moveTo>
                    <a:cubicBezTo>
                      <a:pt x="52303" y="510195"/>
                      <a:pt x="14191" y="504727"/>
                      <a:pt x="383" y="473381"/>
                    </a:cubicBezTo>
                    <a:cubicBezTo>
                      <a:pt x="-92" y="472284"/>
                      <a:pt x="-129" y="471041"/>
                      <a:pt x="292" y="469925"/>
                    </a:cubicBezTo>
                    <a:cubicBezTo>
                      <a:pt x="1334" y="467182"/>
                      <a:pt x="2212" y="464201"/>
                      <a:pt x="3054" y="461293"/>
                    </a:cubicBezTo>
                    <a:cubicBezTo>
                      <a:pt x="3566" y="459538"/>
                      <a:pt x="4078" y="457800"/>
                      <a:pt x="4626" y="456118"/>
                    </a:cubicBezTo>
                    <a:cubicBezTo>
                      <a:pt x="8320" y="444669"/>
                      <a:pt x="11795" y="432782"/>
                      <a:pt x="14941" y="420840"/>
                    </a:cubicBezTo>
                    <a:cubicBezTo>
                      <a:pt x="17464" y="411257"/>
                      <a:pt x="19549" y="402680"/>
                      <a:pt x="21268" y="394652"/>
                    </a:cubicBezTo>
                    <a:cubicBezTo>
                      <a:pt x="30961" y="349718"/>
                      <a:pt x="145060" y="155609"/>
                      <a:pt x="149906" y="147380"/>
                    </a:cubicBezTo>
                    <a:cubicBezTo>
                      <a:pt x="150052" y="147124"/>
                      <a:pt x="150235" y="146886"/>
                      <a:pt x="150418" y="146666"/>
                    </a:cubicBezTo>
                    <a:cubicBezTo>
                      <a:pt x="150766" y="146282"/>
                      <a:pt x="184708" y="107109"/>
                      <a:pt x="207038" y="14591"/>
                    </a:cubicBezTo>
                    <a:cubicBezTo>
                      <a:pt x="207769" y="11573"/>
                      <a:pt x="208483" y="8537"/>
                      <a:pt x="209178" y="5428"/>
                    </a:cubicBezTo>
                    <a:lnTo>
                      <a:pt x="209397" y="3874"/>
                    </a:lnTo>
                    <a:cubicBezTo>
                      <a:pt x="209598" y="2502"/>
                      <a:pt x="210439" y="1277"/>
                      <a:pt x="211646" y="600"/>
                    </a:cubicBezTo>
                    <a:cubicBezTo>
                      <a:pt x="212853" y="-95"/>
                      <a:pt x="214317" y="-186"/>
                      <a:pt x="215615" y="326"/>
                    </a:cubicBezTo>
                    <a:cubicBezTo>
                      <a:pt x="235494" y="8245"/>
                      <a:pt x="256635" y="10640"/>
                      <a:pt x="279019" y="13201"/>
                    </a:cubicBezTo>
                    <a:cubicBezTo>
                      <a:pt x="304751" y="16127"/>
                      <a:pt x="331341" y="19163"/>
                      <a:pt x="355683" y="31324"/>
                    </a:cubicBezTo>
                    <a:cubicBezTo>
                      <a:pt x="365394" y="35439"/>
                      <a:pt x="374190" y="33482"/>
                      <a:pt x="384377" y="31214"/>
                    </a:cubicBezTo>
                    <a:cubicBezTo>
                      <a:pt x="389369" y="30099"/>
                      <a:pt x="394545" y="28947"/>
                      <a:pt x="400013" y="28544"/>
                    </a:cubicBezTo>
                    <a:cubicBezTo>
                      <a:pt x="401494" y="28416"/>
                      <a:pt x="402975" y="29056"/>
                      <a:pt x="403908" y="30245"/>
                    </a:cubicBezTo>
                    <a:cubicBezTo>
                      <a:pt x="404859" y="31415"/>
                      <a:pt x="405152" y="32970"/>
                      <a:pt x="404731" y="34415"/>
                    </a:cubicBezTo>
                    <a:cubicBezTo>
                      <a:pt x="364717" y="168338"/>
                      <a:pt x="326824" y="191746"/>
                      <a:pt x="319491" y="195130"/>
                    </a:cubicBezTo>
                    <a:cubicBezTo>
                      <a:pt x="311078" y="203633"/>
                      <a:pt x="219858" y="296829"/>
                      <a:pt x="146706" y="410398"/>
                    </a:cubicBezTo>
                    <a:cubicBezTo>
                      <a:pt x="137543" y="424607"/>
                      <a:pt x="126973" y="441487"/>
                      <a:pt x="117939" y="458971"/>
                    </a:cubicBezTo>
                    <a:cubicBezTo>
                      <a:pt x="111282" y="471864"/>
                      <a:pt x="106052" y="483861"/>
                      <a:pt x="101955" y="495656"/>
                    </a:cubicBezTo>
                    <a:cubicBezTo>
                      <a:pt x="100858" y="498802"/>
                      <a:pt x="99632" y="502368"/>
                      <a:pt x="98773" y="505843"/>
                    </a:cubicBezTo>
                    <a:cubicBezTo>
                      <a:pt x="98316" y="507726"/>
                      <a:pt x="96743" y="509116"/>
                      <a:pt x="94804" y="509318"/>
                    </a:cubicBezTo>
                    <a:cubicBezTo>
                      <a:pt x="90818" y="509720"/>
                      <a:pt x="84581" y="510195"/>
                      <a:pt x="77157" y="510195"/>
                    </a:cubicBezTo>
                    <a:close/>
                    <a:moveTo>
                      <a:pt x="9527" y="471333"/>
                    </a:moveTo>
                    <a:cubicBezTo>
                      <a:pt x="24926" y="502715"/>
                      <a:pt x="72146" y="502076"/>
                      <a:pt x="90799" y="500484"/>
                    </a:cubicBezTo>
                    <a:cubicBezTo>
                      <a:pt x="91604" y="497704"/>
                      <a:pt x="92537" y="495053"/>
                      <a:pt x="93378" y="492620"/>
                    </a:cubicBezTo>
                    <a:cubicBezTo>
                      <a:pt x="97621" y="480422"/>
                      <a:pt x="103016" y="468023"/>
                      <a:pt x="109874" y="454746"/>
                    </a:cubicBezTo>
                    <a:cubicBezTo>
                      <a:pt x="119073" y="436915"/>
                      <a:pt x="129808" y="419798"/>
                      <a:pt x="139080" y="405405"/>
                    </a:cubicBezTo>
                    <a:cubicBezTo>
                      <a:pt x="215999" y="285984"/>
                      <a:pt x="312743" y="188967"/>
                      <a:pt x="313712" y="187997"/>
                    </a:cubicBezTo>
                    <a:cubicBezTo>
                      <a:pt x="314224" y="187485"/>
                      <a:pt x="314864" y="187101"/>
                      <a:pt x="315541" y="186882"/>
                    </a:cubicBezTo>
                    <a:cubicBezTo>
                      <a:pt x="315833" y="186772"/>
                      <a:pt x="353068" y="171794"/>
                      <a:pt x="393960" y="38529"/>
                    </a:cubicBezTo>
                    <a:cubicBezTo>
                      <a:pt x="391418" y="38987"/>
                      <a:pt x="388876" y="39554"/>
                      <a:pt x="386407" y="40102"/>
                    </a:cubicBezTo>
                    <a:cubicBezTo>
                      <a:pt x="375617" y="42516"/>
                      <a:pt x="364461" y="44985"/>
                      <a:pt x="351989" y="39627"/>
                    </a:cubicBezTo>
                    <a:cubicBezTo>
                      <a:pt x="351897" y="39590"/>
                      <a:pt x="351824" y="39554"/>
                      <a:pt x="351751" y="39517"/>
                    </a:cubicBezTo>
                    <a:cubicBezTo>
                      <a:pt x="328836" y="28032"/>
                      <a:pt x="302995" y="25088"/>
                      <a:pt x="278032" y="22235"/>
                    </a:cubicBezTo>
                    <a:cubicBezTo>
                      <a:pt x="257805" y="19931"/>
                      <a:pt x="236957" y="17553"/>
                      <a:pt x="217389" y="10677"/>
                    </a:cubicBezTo>
                    <a:cubicBezTo>
                      <a:pt x="216913" y="12762"/>
                      <a:pt x="216438" y="14737"/>
                      <a:pt x="215962" y="16694"/>
                    </a:cubicBezTo>
                    <a:cubicBezTo>
                      <a:pt x="193925" y="108042"/>
                      <a:pt x="161373" y="147946"/>
                      <a:pt x="157605" y="152336"/>
                    </a:cubicBezTo>
                    <a:cubicBezTo>
                      <a:pt x="151936" y="161974"/>
                      <a:pt x="39428" y="353924"/>
                      <a:pt x="30229" y="396536"/>
                    </a:cubicBezTo>
                    <a:cubicBezTo>
                      <a:pt x="28474" y="404710"/>
                      <a:pt x="26371" y="413415"/>
                      <a:pt x="23792" y="423144"/>
                    </a:cubicBezTo>
                    <a:cubicBezTo>
                      <a:pt x="20592" y="435269"/>
                      <a:pt x="17080" y="447303"/>
                      <a:pt x="13331" y="458897"/>
                    </a:cubicBezTo>
                    <a:cubicBezTo>
                      <a:pt x="12819" y="460507"/>
                      <a:pt x="12326" y="462171"/>
                      <a:pt x="11832" y="463853"/>
                    </a:cubicBezTo>
                    <a:cubicBezTo>
                      <a:pt x="11119" y="466322"/>
                      <a:pt x="10387" y="468846"/>
                      <a:pt x="9527" y="4713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42" name="Graphic 4">
              <a:extLst>
                <a:ext uri="{FF2B5EF4-FFF2-40B4-BE49-F238E27FC236}">
                  <a16:creationId xmlns:a16="http://schemas.microsoft.com/office/drawing/2014/main" id="{E3A3B3CA-E36E-0801-F48C-F40DDB999F79}"/>
                </a:ext>
              </a:extLst>
            </p:cNvPr>
            <p:cNvGrpSpPr/>
            <p:nvPr/>
          </p:nvGrpSpPr>
          <p:grpSpPr>
            <a:xfrm>
              <a:off x="2181244" y="4086672"/>
              <a:ext cx="192068" cy="236793"/>
              <a:chOff x="2181244" y="4086672"/>
              <a:chExt cx="192068" cy="236793"/>
            </a:xfrm>
          </p:grpSpPr>
          <p:sp>
            <p:nvSpPr>
              <p:cNvPr id="743" name="Freeform: Shape 742">
                <a:extLst>
                  <a:ext uri="{FF2B5EF4-FFF2-40B4-BE49-F238E27FC236}">
                    <a16:creationId xmlns:a16="http://schemas.microsoft.com/office/drawing/2014/main" id="{3956E59D-AC40-5EB3-FBEB-CC63C7E34172}"/>
                  </a:ext>
                </a:extLst>
              </p:cNvPr>
              <p:cNvSpPr/>
              <p:nvPr/>
            </p:nvSpPr>
            <p:spPr>
              <a:xfrm>
                <a:off x="2185782" y="4091263"/>
                <a:ext cx="182976" cy="227621"/>
              </a:xfrm>
              <a:custGeom>
                <a:avLst/>
                <a:gdLst>
                  <a:gd name="connsiteX0" fmla="*/ 1139 w 182976"/>
                  <a:gd name="connsiteY0" fmla="*/ 160423 h 227621"/>
                  <a:gd name="connsiteX1" fmla="*/ 31826 w 182976"/>
                  <a:gd name="connsiteY1" fmla="*/ 113934 h 227621"/>
                  <a:gd name="connsiteX2" fmla="*/ 42781 w 182976"/>
                  <a:gd name="connsiteY2" fmla="*/ 101243 h 227621"/>
                  <a:gd name="connsiteX3" fmla="*/ 50919 w 182976"/>
                  <a:gd name="connsiteY3" fmla="*/ 87069 h 227621"/>
                  <a:gd name="connsiteX4" fmla="*/ 57374 w 182976"/>
                  <a:gd name="connsiteY4" fmla="*/ 71378 h 227621"/>
                  <a:gd name="connsiteX5" fmla="*/ 63592 w 182976"/>
                  <a:gd name="connsiteY5" fmla="*/ 57644 h 227621"/>
                  <a:gd name="connsiteX6" fmla="*/ 68256 w 182976"/>
                  <a:gd name="connsiteY6" fmla="*/ 35387 h 227621"/>
                  <a:gd name="connsiteX7" fmla="*/ 75150 w 182976"/>
                  <a:gd name="connsiteY7" fmla="*/ 21598 h 227621"/>
                  <a:gd name="connsiteX8" fmla="*/ 91573 w 182976"/>
                  <a:gd name="connsiteY8" fmla="*/ 3767 h 227621"/>
                  <a:gd name="connsiteX9" fmla="*/ 93164 w 182976"/>
                  <a:gd name="connsiteY9" fmla="*/ 0 h 227621"/>
                  <a:gd name="connsiteX10" fmla="*/ 182977 w 182976"/>
                  <a:gd name="connsiteY10" fmla="*/ 33193 h 227621"/>
                  <a:gd name="connsiteX11" fmla="*/ 182849 w 182976"/>
                  <a:gd name="connsiteY11" fmla="*/ 33705 h 227621"/>
                  <a:gd name="connsiteX12" fmla="*/ 181587 w 182976"/>
                  <a:gd name="connsiteY12" fmla="*/ 84966 h 227621"/>
                  <a:gd name="connsiteX13" fmla="*/ 166371 w 182976"/>
                  <a:gd name="connsiteY13" fmla="*/ 111209 h 227621"/>
                  <a:gd name="connsiteX14" fmla="*/ 155014 w 182976"/>
                  <a:gd name="connsiteY14" fmla="*/ 141549 h 227621"/>
                  <a:gd name="connsiteX15" fmla="*/ 154118 w 182976"/>
                  <a:gd name="connsiteY15" fmla="*/ 145975 h 227621"/>
                  <a:gd name="connsiteX16" fmla="*/ 151613 w 182976"/>
                  <a:gd name="connsiteY16" fmla="*/ 149578 h 227621"/>
                  <a:gd name="connsiteX17" fmla="*/ 130490 w 182976"/>
                  <a:gd name="connsiteY17" fmla="*/ 199796 h 227621"/>
                  <a:gd name="connsiteX18" fmla="*/ 67707 w 182976"/>
                  <a:gd name="connsiteY18" fmla="*/ 227613 h 227621"/>
                  <a:gd name="connsiteX19" fmla="*/ 16611 w 182976"/>
                  <a:gd name="connsiteY19" fmla="*/ 207587 h 227621"/>
                  <a:gd name="connsiteX20" fmla="*/ 1139 w 182976"/>
                  <a:gd name="connsiteY20" fmla="*/ 160423 h 227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76" h="227621">
                    <a:moveTo>
                      <a:pt x="1139" y="160423"/>
                    </a:moveTo>
                    <a:cubicBezTo>
                      <a:pt x="4851" y="142555"/>
                      <a:pt x="14434" y="121725"/>
                      <a:pt x="31826" y="113934"/>
                    </a:cubicBezTo>
                    <a:cubicBezTo>
                      <a:pt x="37148" y="111557"/>
                      <a:pt x="41043" y="106839"/>
                      <a:pt x="42781" y="101243"/>
                    </a:cubicBezTo>
                    <a:cubicBezTo>
                      <a:pt x="44408" y="95994"/>
                      <a:pt x="47206" y="91111"/>
                      <a:pt x="50919" y="87069"/>
                    </a:cubicBezTo>
                    <a:cubicBezTo>
                      <a:pt x="54851" y="82790"/>
                      <a:pt x="57027" y="77194"/>
                      <a:pt x="57374" y="71378"/>
                    </a:cubicBezTo>
                    <a:cubicBezTo>
                      <a:pt x="57685" y="66240"/>
                      <a:pt x="59843" y="61192"/>
                      <a:pt x="63592" y="57644"/>
                    </a:cubicBezTo>
                    <a:cubicBezTo>
                      <a:pt x="69097" y="52432"/>
                      <a:pt x="66098" y="42794"/>
                      <a:pt x="68256" y="35387"/>
                    </a:cubicBezTo>
                    <a:cubicBezTo>
                      <a:pt x="69701" y="30413"/>
                      <a:pt x="72115" y="25786"/>
                      <a:pt x="75150" y="21598"/>
                    </a:cubicBezTo>
                    <a:cubicBezTo>
                      <a:pt x="80143" y="14704"/>
                      <a:pt x="87751" y="11576"/>
                      <a:pt x="91573" y="3767"/>
                    </a:cubicBezTo>
                    <a:cubicBezTo>
                      <a:pt x="92158" y="2561"/>
                      <a:pt x="92670" y="1281"/>
                      <a:pt x="93164" y="0"/>
                    </a:cubicBezTo>
                    <a:cubicBezTo>
                      <a:pt x="106917" y="31254"/>
                      <a:pt x="149199" y="36777"/>
                      <a:pt x="182977" y="33193"/>
                    </a:cubicBezTo>
                    <a:cubicBezTo>
                      <a:pt x="182940" y="33358"/>
                      <a:pt x="182885" y="33540"/>
                      <a:pt x="182849" y="33705"/>
                    </a:cubicBezTo>
                    <a:cubicBezTo>
                      <a:pt x="179081" y="49963"/>
                      <a:pt x="181587" y="68342"/>
                      <a:pt x="181587" y="84966"/>
                    </a:cubicBezTo>
                    <a:cubicBezTo>
                      <a:pt x="181587" y="84966"/>
                      <a:pt x="177234" y="99176"/>
                      <a:pt x="166371" y="111209"/>
                    </a:cubicBezTo>
                    <a:cubicBezTo>
                      <a:pt x="159166" y="119183"/>
                      <a:pt x="156203" y="131144"/>
                      <a:pt x="155014" y="141549"/>
                    </a:cubicBezTo>
                    <a:cubicBezTo>
                      <a:pt x="154850" y="143049"/>
                      <a:pt x="154703" y="144585"/>
                      <a:pt x="154118" y="145975"/>
                    </a:cubicBezTo>
                    <a:cubicBezTo>
                      <a:pt x="153551" y="147328"/>
                      <a:pt x="152582" y="148462"/>
                      <a:pt x="151613" y="149578"/>
                    </a:cubicBezTo>
                    <a:cubicBezTo>
                      <a:pt x="138829" y="164464"/>
                      <a:pt x="129832" y="179259"/>
                      <a:pt x="130490" y="199796"/>
                    </a:cubicBezTo>
                    <a:cubicBezTo>
                      <a:pt x="131240" y="222968"/>
                      <a:pt x="92378" y="227228"/>
                      <a:pt x="67707" y="227613"/>
                    </a:cubicBezTo>
                    <a:cubicBezTo>
                      <a:pt x="48724" y="227905"/>
                      <a:pt x="30253" y="220883"/>
                      <a:pt x="16611" y="207587"/>
                    </a:cubicBezTo>
                    <a:cubicBezTo>
                      <a:pt x="5546" y="196834"/>
                      <a:pt x="-3214" y="181326"/>
                      <a:pt x="1139" y="1604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4" name="Freeform: Shape 743">
                <a:extLst>
                  <a:ext uri="{FF2B5EF4-FFF2-40B4-BE49-F238E27FC236}">
                    <a16:creationId xmlns:a16="http://schemas.microsoft.com/office/drawing/2014/main" id="{80FAE6FB-1F7F-043C-EB09-61F796693176}"/>
                  </a:ext>
                </a:extLst>
              </p:cNvPr>
              <p:cNvSpPr/>
              <p:nvPr/>
            </p:nvSpPr>
            <p:spPr>
              <a:xfrm>
                <a:off x="2181244" y="4086672"/>
                <a:ext cx="192068" cy="236793"/>
              </a:xfrm>
              <a:custGeom>
                <a:avLst/>
                <a:gdLst>
                  <a:gd name="connsiteX0" fmla="*/ 71130 w 192068"/>
                  <a:gd name="connsiteY0" fmla="*/ 236794 h 236793"/>
                  <a:gd name="connsiteX1" fmla="*/ 17967 w 192068"/>
                  <a:gd name="connsiteY1" fmla="*/ 215470 h 236793"/>
                  <a:gd name="connsiteX2" fmla="*/ 1215 w 192068"/>
                  <a:gd name="connsiteY2" fmla="*/ 164081 h 236793"/>
                  <a:gd name="connsiteX3" fmla="*/ 34517 w 192068"/>
                  <a:gd name="connsiteY3" fmla="*/ 114355 h 236793"/>
                  <a:gd name="connsiteX4" fmla="*/ 42966 w 192068"/>
                  <a:gd name="connsiteY4" fmla="*/ 104480 h 236793"/>
                  <a:gd name="connsiteX5" fmla="*/ 52092 w 192068"/>
                  <a:gd name="connsiteY5" fmla="*/ 88570 h 236793"/>
                  <a:gd name="connsiteX6" fmla="*/ 57359 w 192068"/>
                  <a:gd name="connsiteY6" fmla="*/ 75676 h 236793"/>
                  <a:gd name="connsiteX7" fmla="*/ 64985 w 192068"/>
                  <a:gd name="connsiteY7" fmla="*/ 58906 h 236793"/>
                  <a:gd name="connsiteX8" fmla="*/ 67253 w 192068"/>
                  <a:gd name="connsiteY8" fmla="*/ 48811 h 236793"/>
                  <a:gd name="connsiteX9" fmla="*/ 68405 w 192068"/>
                  <a:gd name="connsiteY9" fmla="*/ 38680 h 236793"/>
                  <a:gd name="connsiteX10" fmla="*/ 75976 w 192068"/>
                  <a:gd name="connsiteY10" fmla="*/ 23482 h 236793"/>
                  <a:gd name="connsiteX11" fmla="*/ 84096 w 192068"/>
                  <a:gd name="connsiteY11" fmla="*/ 15216 h 236793"/>
                  <a:gd name="connsiteX12" fmla="*/ 91997 w 192068"/>
                  <a:gd name="connsiteY12" fmla="*/ 6328 h 236793"/>
                  <a:gd name="connsiteX13" fmla="*/ 93423 w 192068"/>
                  <a:gd name="connsiteY13" fmla="*/ 2945 h 236793"/>
                  <a:gd name="connsiteX14" fmla="*/ 97574 w 192068"/>
                  <a:gd name="connsiteY14" fmla="*/ 1 h 236793"/>
                  <a:gd name="connsiteX15" fmla="*/ 101872 w 192068"/>
                  <a:gd name="connsiteY15" fmla="*/ 2726 h 236793"/>
                  <a:gd name="connsiteX16" fmla="*/ 187021 w 192068"/>
                  <a:gd name="connsiteY16" fmla="*/ 33212 h 236793"/>
                  <a:gd name="connsiteX17" fmla="*/ 190935 w 192068"/>
                  <a:gd name="connsiteY17" fmla="*/ 34748 h 236793"/>
                  <a:gd name="connsiteX18" fmla="*/ 191940 w 192068"/>
                  <a:gd name="connsiteY18" fmla="*/ 38845 h 236793"/>
                  <a:gd name="connsiteX19" fmla="*/ 187551 w 192068"/>
                  <a:gd name="connsiteY19" fmla="*/ 38296 h 236793"/>
                  <a:gd name="connsiteX20" fmla="*/ 187551 w 192068"/>
                  <a:gd name="connsiteY20" fmla="*/ 38314 h 236793"/>
                  <a:gd name="connsiteX21" fmla="*/ 191812 w 192068"/>
                  <a:gd name="connsiteY21" fmla="*/ 39302 h 236793"/>
                  <a:gd name="connsiteX22" fmla="*/ 190276 w 192068"/>
                  <a:gd name="connsiteY22" fmla="*/ 74908 h 236793"/>
                  <a:gd name="connsiteX23" fmla="*/ 190679 w 192068"/>
                  <a:gd name="connsiteY23" fmla="*/ 89539 h 236793"/>
                  <a:gd name="connsiteX24" fmla="*/ 190477 w 192068"/>
                  <a:gd name="connsiteY24" fmla="*/ 90874 h 236793"/>
                  <a:gd name="connsiteX25" fmla="*/ 174274 w 192068"/>
                  <a:gd name="connsiteY25" fmla="*/ 118855 h 236793"/>
                  <a:gd name="connsiteX26" fmla="*/ 164070 w 192068"/>
                  <a:gd name="connsiteY26" fmla="*/ 146652 h 236793"/>
                  <a:gd name="connsiteX27" fmla="*/ 162844 w 192068"/>
                  <a:gd name="connsiteY27" fmla="*/ 152340 h 236793"/>
                  <a:gd name="connsiteX28" fmla="*/ 159607 w 192068"/>
                  <a:gd name="connsiteY28" fmla="*/ 157131 h 236793"/>
                  <a:gd name="connsiteX29" fmla="*/ 139600 w 192068"/>
                  <a:gd name="connsiteY29" fmla="*/ 204223 h 236793"/>
                  <a:gd name="connsiteX30" fmla="*/ 133254 w 192068"/>
                  <a:gd name="connsiteY30" fmla="*/ 220664 h 236793"/>
                  <a:gd name="connsiteX31" fmla="*/ 72300 w 192068"/>
                  <a:gd name="connsiteY31" fmla="*/ 236776 h 236793"/>
                  <a:gd name="connsiteX32" fmla="*/ 71130 w 192068"/>
                  <a:gd name="connsiteY32" fmla="*/ 236794 h 236793"/>
                  <a:gd name="connsiteX33" fmla="*/ 97849 w 192068"/>
                  <a:gd name="connsiteY33" fmla="*/ 14302 h 236793"/>
                  <a:gd name="connsiteX34" fmla="*/ 90076 w 192068"/>
                  <a:gd name="connsiteY34" fmla="*/ 22147 h 236793"/>
                  <a:gd name="connsiteX35" fmla="*/ 83401 w 192068"/>
                  <a:gd name="connsiteY35" fmla="*/ 28841 h 236793"/>
                  <a:gd name="connsiteX36" fmla="*/ 77202 w 192068"/>
                  <a:gd name="connsiteY36" fmla="*/ 41240 h 236793"/>
                  <a:gd name="connsiteX37" fmla="*/ 76415 w 192068"/>
                  <a:gd name="connsiteY37" fmla="*/ 49067 h 236793"/>
                  <a:gd name="connsiteX38" fmla="*/ 71295 w 192068"/>
                  <a:gd name="connsiteY38" fmla="*/ 65545 h 236793"/>
                  <a:gd name="connsiteX39" fmla="*/ 66503 w 192068"/>
                  <a:gd name="connsiteY39" fmla="*/ 76225 h 236793"/>
                  <a:gd name="connsiteX40" fmla="*/ 58840 w 192068"/>
                  <a:gd name="connsiteY40" fmla="*/ 94732 h 236793"/>
                  <a:gd name="connsiteX41" fmla="*/ 51708 w 192068"/>
                  <a:gd name="connsiteY41" fmla="*/ 107168 h 236793"/>
                  <a:gd name="connsiteX42" fmla="*/ 38248 w 192068"/>
                  <a:gd name="connsiteY42" fmla="*/ 122695 h 236793"/>
                  <a:gd name="connsiteX43" fmla="*/ 10176 w 192068"/>
                  <a:gd name="connsiteY43" fmla="*/ 165946 h 236793"/>
                  <a:gd name="connsiteX44" fmla="*/ 10176 w 192068"/>
                  <a:gd name="connsiteY44" fmla="*/ 165946 h 236793"/>
                  <a:gd name="connsiteX45" fmla="*/ 24349 w 192068"/>
                  <a:gd name="connsiteY45" fmla="*/ 208905 h 236793"/>
                  <a:gd name="connsiteX46" fmla="*/ 72191 w 192068"/>
                  <a:gd name="connsiteY46" fmla="*/ 227632 h 236793"/>
                  <a:gd name="connsiteX47" fmla="*/ 126671 w 192068"/>
                  <a:gd name="connsiteY47" fmla="*/ 214355 h 236793"/>
                  <a:gd name="connsiteX48" fmla="*/ 130493 w 192068"/>
                  <a:gd name="connsiteY48" fmla="*/ 204515 h 236793"/>
                  <a:gd name="connsiteX49" fmla="*/ 152713 w 192068"/>
                  <a:gd name="connsiteY49" fmla="*/ 151169 h 236793"/>
                  <a:gd name="connsiteX50" fmla="*/ 154468 w 192068"/>
                  <a:gd name="connsiteY50" fmla="*/ 148755 h 236793"/>
                  <a:gd name="connsiteX51" fmla="*/ 154999 w 192068"/>
                  <a:gd name="connsiteY51" fmla="*/ 145957 h 236793"/>
                  <a:gd name="connsiteX52" fmla="*/ 167544 w 192068"/>
                  <a:gd name="connsiteY52" fmla="*/ 112710 h 236793"/>
                  <a:gd name="connsiteX53" fmla="*/ 181589 w 192068"/>
                  <a:gd name="connsiteY53" fmla="*/ 88789 h 236793"/>
                  <a:gd name="connsiteX54" fmla="*/ 181187 w 192068"/>
                  <a:gd name="connsiteY54" fmla="*/ 75256 h 236793"/>
                  <a:gd name="connsiteX55" fmla="*/ 181900 w 192068"/>
                  <a:gd name="connsiteY55" fmla="*/ 42795 h 236793"/>
                  <a:gd name="connsiteX56" fmla="*/ 97849 w 192068"/>
                  <a:gd name="connsiteY56" fmla="*/ 14302 h 236793"/>
                  <a:gd name="connsiteX57" fmla="*/ 5677 w 192068"/>
                  <a:gd name="connsiteY57" fmla="*/ 165032 h 236793"/>
                  <a:gd name="connsiteX58" fmla="*/ 5714 w 192068"/>
                  <a:gd name="connsiteY58" fmla="*/ 165032 h 236793"/>
                  <a:gd name="connsiteX59" fmla="*/ 5677 w 192068"/>
                  <a:gd name="connsiteY59" fmla="*/ 165032 h 236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92068" h="236793">
                    <a:moveTo>
                      <a:pt x="71130" y="236794"/>
                    </a:moveTo>
                    <a:cubicBezTo>
                      <a:pt x="51233" y="236794"/>
                      <a:pt x="31920" y="229058"/>
                      <a:pt x="17967" y="215470"/>
                    </a:cubicBezTo>
                    <a:cubicBezTo>
                      <a:pt x="3044" y="200931"/>
                      <a:pt x="-2754" y="183173"/>
                      <a:pt x="1215" y="164081"/>
                    </a:cubicBezTo>
                    <a:cubicBezTo>
                      <a:pt x="3611" y="152541"/>
                      <a:pt x="11676" y="124579"/>
                      <a:pt x="34517" y="114355"/>
                    </a:cubicBezTo>
                    <a:cubicBezTo>
                      <a:pt x="38504" y="112582"/>
                      <a:pt x="41577" y="108979"/>
                      <a:pt x="42966" y="104480"/>
                    </a:cubicBezTo>
                    <a:cubicBezTo>
                      <a:pt x="44795" y="98591"/>
                      <a:pt x="47941" y="93087"/>
                      <a:pt x="52092" y="88570"/>
                    </a:cubicBezTo>
                    <a:cubicBezTo>
                      <a:pt x="55183" y="85186"/>
                      <a:pt x="57066" y="80614"/>
                      <a:pt x="57359" y="75676"/>
                    </a:cubicBezTo>
                    <a:cubicBezTo>
                      <a:pt x="57743" y="69257"/>
                      <a:pt x="60523" y="63131"/>
                      <a:pt x="64985" y="58906"/>
                    </a:cubicBezTo>
                    <a:cubicBezTo>
                      <a:pt x="67033" y="56968"/>
                      <a:pt x="67143" y="53182"/>
                      <a:pt x="67253" y="48811"/>
                    </a:cubicBezTo>
                    <a:cubicBezTo>
                      <a:pt x="67344" y="45483"/>
                      <a:pt x="67436" y="42045"/>
                      <a:pt x="68405" y="38680"/>
                    </a:cubicBezTo>
                    <a:cubicBezTo>
                      <a:pt x="69941" y="33431"/>
                      <a:pt x="72483" y="28311"/>
                      <a:pt x="75976" y="23482"/>
                    </a:cubicBezTo>
                    <a:cubicBezTo>
                      <a:pt x="78445" y="20081"/>
                      <a:pt x="81316" y="17612"/>
                      <a:pt x="84096" y="15216"/>
                    </a:cubicBezTo>
                    <a:cubicBezTo>
                      <a:pt x="87388" y="12381"/>
                      <a:pt x="90241" y="9931"/>
                      <a:pt x="91997" y="6328"/>
                    </a:cubicBezTo>
                    <a:cubicBezTo>
                      <a:pt x="92527" y="5249"/>
                      <a:pt x="92984" y="4097"/>
                      <a:pt x="93423" y="2945"/>
                    </a:cubicBezTo>
                    <a:cubicBezTo>
                      <a:pt x="94081" y="1208"/>
                      <a:pt x="95727" y="37"/>
                      <a:pt x="97574" y="1"/>
                    </a:cubicBezTo>
                    <a:cubicBezTo>
                      <a:pt x="99403" y="-36"/>
                      <a:pt x="101141" y="1025"/>
                      <a:pt x="101872" y="2726"/>
                    </a:cubicBezTo>
                    <a:cubicBezTo>
                      <a:pt x="117289" y="37765"/>
                      <a:pt x="170946" y="34931"/>
                      <a:pt x="187021" y="33212"/>
                    </a:cubicBezTo>
                    <a:cubicBezTo>
                      <a:pt x="188484" y="33029"/>
                      <a:pt x="189965" y="33614"/>
                      <a:pt x="190935" y="34748"/>
                    </a:cubicBezTo>
                    <a:cubicBezTo>
                      <a:pt x="191922" y="35863"/>
                      <a:pt x="192288" y="37400"/>
                      <a:pt x="191940" y="38845"/>
                    </a:cubicBezTo>
                    <a:lnTo>
                      <a:pt x="187551" y="38296"/>
                    </a:lnTo>
                    <a:lnTo>
                      <a:pt x="187551" y="38314"/>
                    </a:lnTo>
                    <a:lnTo>
                      <a:pt x="191812" y="39302"/>
                    </a:lnTo>
                    <a:cubicBezTo>
                      <a:pt x="189252" y="50347"/>
                      <a:pt x="189764" y="62838"/>
                      <a:pt x="190276" y="74908"/>
                    </a:cubicBezTo>
                    <a:cubicBezTo>
                      <a:pt x="190477" y="79864"/>
                      <a:pt x="190679" y="84784"/>
                      <a:pt x="190679" y="89539"/>
                    </a:cubicBezTo>
                    <a:cubicBezTo>
                      <a:pt x="190679" y="89996"/>
                      <a:pt x="190605" y="90435"/>
                      <a:pt x="190477" y="90874"/>
                    </a:cubicBezTo>
                    <a:cubicBezTo>
                      <a:pt x="190295" y="91495"/>
                      <a:pt x="185704" y="106199"/>
                      <a:pt x="174274" y="118855"/>
                    </a:cubicBezTo>
                    <a:cubicBezTo>
                      <a:pt x="168934" y="124762"/>
                      <a:pt x="165514" y="134107"/>
                      <a:pt x="164070" y="146652"/>
                    </a:cubicBezTo>
                    <a:cubicBezTo>
                      <a:pt x="163850" y="148609"/>
                      <a:pt x="163649" y="150456"/>
                      <a:pt x="162844" y="152340"/>
                    </a:cubicBezTo>
                    <a:cubicBezTo>
                      <a:pt x="161985" y="154370"/>
                      <a:pt x="160668" y="155906"/>
                      <a:pt x="159607" y="157131"/>
                    </a:cubicBezTo>
                    <a:cubicBezTo>
                      <a:pt x="147153" y="171634"/>
                      <a:pt x="138978" y="185185"/>
                      <a:pt x="139600" y="204223"/>
                    </a:cubicBezTo>
                    <a:cubicBezTo>
                      <a:pt x="139801" y="210514"/>
                      <a:pt x="137662" y="216037"/>
                      <a:pt x="133254" y="220664"/>
                    </a:cubicBezTo>
                    <a:cubicBezTo>
                      <a:pt x="121129" y="233392"/>
                      <a:pt x="93423" y="236446"/>
                      <a:pt x="72300" y="236776"/>
                    </a:cubicBezTo>
                    <a:cubicBezTo>
                      <a:pt x="71916" y="236794"/>
                      <a:pt x="71532" y="236794"/>
                      <a:pt x="71130" y="236794"/>
                    </a:cubicBezTo>
                    <a:close/>
                    <a:moveTo>
                      <a:pt x="97849" y="14302"/>
                    </a:moveTo>
                    <a:cubicBezTo>
                      <a:pt x="95544" y="17447"/>
                      <a:pt x="92783" y="19825"/>
                      <a:pt x="90076" y="22147"/>
                    </a:cubicBezTo>
                    <a:cubicBezTo>
                      <a:pt x="87589" y="24287"/>
                      <a:pt x="85230" y="26317"/>
                      <a:pt x="83401" y="28841"/>
                    </a:cubicBezTo>
                    <a:cubicBezTo>
                      <a:pt x="80512" y="32828"/>
                      <a:pt x="78427" y="36998"/>
                      <a:pt x="77202" y="41240"/>
                    </a:cubicBezTo>
                    <a:cubicBezTo>
                      <a:pt x="76543" y="43471"/>
                      <a:pt x="76488" y="46178"/>
                      <a:pt x="76415" y="49067"/>
                    </a:cubicBezTo>
                    <a:cubicBezTo>
                      <a:pt x="76269" y="54664"/>
                      <a:pt x="76104" y="60991"/>
                      <a:pt x="71295" y="65545"/>
                    </a:cubicBezTo>
                    <a:cubicBezTo>
                      <a:pt x="68496" y="68196"/>
                      <a:pt x="66759" y="72092"/>
                      <a:pt x="66503" y="76225"/>
                    </a:cubicBezTo>
                    <a:cubicBezTo>
                      <a:pt x="66082" y="83247"/>
                      <a:pt x="63358" y="89813"/>
                      <a:pt x="58840" y="94732"/>
                    </a:cubicBezTo>
                    <a:cubicBezTo>
                      <a:pt x="55603" y="98281"/>
                      <a:pt x="53116" y="102578"/>
                      <a:pt x="51708" y="107168"/>
                    </a:cubicBezTo>
                    <a:cubicBezTo>
                      <a:pt x="49532" y="114173"/>
                      <a:pt x="44631" y="119842"/>
                      <a:pt x="38248" y="122695"/>
                    </a:cubicBezTo>
                    <a:cubicBezTo>
                      <a:pt x="18717" y="131437"/>
                      <a:pt x="11822" y="158009"/>
                      <a:pt x="10176" y="165946"/>
                    </a:cubicBezTo>
                    <a:lnTo>
                      <a:pt x="10176" y="165946"/>
                    </a:lnTo>
                    <a:cubicBezTo>
                      <a:pt x="6829" y="182039"/>
                      <a:pt x="11603" y="196487"/>
                      <a:pt x="24349" y="208905"/>
                    </a:cubicBezTo>
                    <a:cubicBezTo>
                      <a:pt x="36858" y="221084"/>
                      <a:pt x="54396" y="227814"/>
                      <a:pt x="72191" y="227632"/>
                    </a:cubicBezTo>
                    <a:cubicBezTo>
                      <a:pt x="99550" y="227211"/>
                      <a:pt x="118898" y="222493"/>
                      <a:pt x="126671" y="214355"/>
                    </a:cubicBezTo>
                    <a:cubicBezTo>
                      <a:pt x="129359" y="211520"/>
                      <a:pt x="130621" y="208319"/>
                      <a:pt x="130493" y="204515"/>
                    </a:cubicBezTo>
                    <a:cubicBezTo>
                      <a:pt x="129743" y="181253"/>
                      <a:pt x="140734" y="165123"/>
                      <a:pt x="152713" y="151169"/>
                    </a:cubicBezTo>
                    <a:cubicBezTo>
                      <a:pt x="153426" y="150328"/>
                      <a:pt x="154176" y="149469"/>
                      <a:pt x="154468" y="148755"/>
                    </a:cubicBezTo>
                    <a:cubicBezTo>
                      <a:pt x="154743" y="148097"/>
                      <a:pt x="154871" y="147055"/>
                      <a:pt x="154999" y="145957"/>
                    </a:cubicBezTo>
                    <a:cubicBezTo>
                      <a:pt x="156700" y="131126"/>
                      <a:pt x="160906" y="120061"/>
                      <a:pt x="167544" y="112710"/>
                    </a:cubicBezTo>
                    <a:cubicBezTo>
                      <a:pt x="176341" y="102980"/>
                      <a:pt x="180639" y="91532"/>
                      <a:pt x="181589" y="88789"/>
                    </a:cubicBezTo>
                    <a:cubicBezTo>
                      <a:pt x="181571" y="84382"/>
                      <a:pt x="181388" y="79846"/>
                      <a:pt x="181187" y="75256"/>
                    </a:cubicBezTo>
                    <a:cubicBezTo>
                      <a:pt x="180730" y="64484"/>
                      <a:pt x="180273" y="53402"/>
                      <a:pt x="181900" y="42795"/>
                    </a:cubicBezTo>
                    <a:cubicBezTo>
                      <a:pt x="161162" y="44239"/>
                      <a:pt x="117216" y="43380"/>
                      <a:pt x="97849" y="14302"/>
                    </a:cubicBezTo>
                    <a:close/>
                    <a:moveTo>
                      <a:pt x="5677" y="165032"/>
                    </a:moveTo>
                    <a:lnTo>
                      <a:pt x="5714" y="165032"/>
                    </a:lnTo>
                    <a:lnTo>
                      <a:pt x="5677" y="165032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45" name="Graphic 4">
              <a:extLst>
                <a:ext uri="{FF2B5EF4-FFF2-40B4-BE49-F238E27FC236}">
                  <a16:creationId xmlns:a16="http://schemas.microsoft.com/office/drawing/2014/main" id="{C6A2D8E7-6A0A-E6D8-4B09-BEFCF9D90F1F}"/>
                </a:ext>
              </a:extLst>
            </p:cNvPr>
            <p:cNvGrpSpPr/>
            <p:nvPr/>
          </p:nvGrpSpPr>
          <p:grpSpPr>
            <a:xfrm>
              <a:off x="1905044" y="3734880"/>
              <a:ext cx="194808" cy="249782"/>
              <a:chOff x="1905044" y="3734880"/>
              <a:chExt cx="194808" cy="249782"/>
            </a:xfrm>
          </p:grpSpPr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17FC4F47-9D9B-0054-14E1-E09545D96E09}"/>
                  </a:ext>
                </a:extLst>
              </p:cNvPr>
              <p:cNvSpPr/>
              <p:nvPr/>
            </p:nvSpPr>
            <p:spPr>
              <a:xfrm>
                <a:off x="1909657" y="3739524"/>
                <a:ext cx="185647" cy="240549"/>
              </a:xfrm>
              <a:custGeom>
                <a:avLst/>
                <a:gdLst>
                  <a:gd name="connsiteX0" fmla="*/ 23902 w 185647"/>
                  <a:gd name="connsiteY0" fmla="*/ 195816 h 240549"/>
                  <a:gd name="connsiteX1" fmla="*/ 31455 w 185647"/>
                  <a:gd name="connsiteY1" fmla="*/ 185721 h 240549"/>
                  <a:gd name="connsiteX2" fmla="*/ 11320 w 185647"/>
                  <a:gd name="connsiteY2" fmla="*/ 175626 h 240549"/>
                  <a:gd name="connsiteX3" fmla="*/ 69202 w 185647"/>
                  <a:gd name="connsiteY3" fmla="*/ 120103 h 240549"/>
                  <a:gd name="connsiteX4" fmla="*/ 69202 w 185647"/>
                  <a:gd name="connsiteY4" fmla="*/ 99913 h 240549"/>
                  <a:gd name="connsiteX5" fmla="*/ 68452 w 185647"/>
                  <a:gd name="connsiteY5" fmla="*/ 865 h 240549"/>
                  <a:gd name="connsiteX6" fmla="*/ 114227 w 185647"/>
                  <a:gd name="connsiteY6" fmla="*/ 5821 h 240549"/>
                  <a:gd name="connsiteX7" fmla="*/ 114300 w 185647"/>
                  <a:gd name="connsiteY7" fmla="*/ 5492 h 240549"/>
                  <a:gd name="connsiteX8" fmla="*/ 177430 w 185647"/>
                  <a:gd name="connsiteY8" fmla="*/ 168054 h 240549"/>
                  <a:gd name="connsiteX9" fmla="*/ 184983 w 185647"/>
                  <a:gd name="connsiteY9" fmla="*/ 193292 h 240549"/>
                  <a:gd name="connsiteX10" fmla="*/ 182459 w 185647"/>
                  <a:gd name="connsiteY10" fmla="*/ 203752 h 240549"/>
                  <a:gd name="connsiteX11" fmla="*/ 182715 w 185647"/>
                  <a:gd name="connsiteY11" fmla="*/ 200479 h 240549"/>
                  <a:gd name="connsiteX12" fmla="*/ 166403 w 185647"/>
                  <a:gd name="connsiteY12" fmla="*/ 215786 h 240549"/>
                  <a:gd name="connsiteX13" fmla="*/ 137306 w 185647"/>
                  <a:gd name="connsiteY13" fmla="*/ 218492 h 240549"/>
                  <a:gd name="connsiteX14" fmla="*/ 118927 w 185647"/>
                  <a:gd name="connsiteY14" fmla="*/ 223814 h 240549"/>
                  <a:gd name="connsiteX15" fmla="*/ 103346 w 185647"/>
                  <a:gd name="connsiteY15" fmla="*/ 226704 h 240549"/>
                  <a:gd name="connsiteX16" fmla="*/ 63130 w 185647"/>
                  <a:gd name="connsiteY16" fmla="*/ 234366 h 240549"/>
                  <a:gd name="connsiteX17" fmla="*/ 0 w 185647"/>
                  <a:gd name="connsiteY17" fmla="*/ 218931 h 240549"/>
                  <a:gd name="connsiteX18" fmla="*/ 23902 w 185647"/>
                  <a:gd name="connsiteY18" fmla="*/ 195816 h 240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5647" h="240549">
                    <a:moveTo>
                      <a:pt x="23902" y="195816"/>
                    </a:moveTo>
                    <a:cubicBezTo>
                      <a:pt x="26426" y="195816"/>
                      <a:pt x="33961" y="190768"/>
                      <a:pt x="31455" y="185721"/>
                    </a:cubicBezTo>
                    <a:cubicBezTo>
                      <a:pt x="23902" y="183197"/>
                      <a:pt x="11320" y="178149"/>
                      <a:pt x="11320" y="175626"/>
                    </a:cubicBezTo>
                    <a:cubicBezTo>
                      <a:pt x="1262" y="137769"/>
                      <a:pt x="46561" y="140293"/>
                      <a:pt x="69202" y="120103"/>
                    </a:cubicBezTo>
                    <a:cubicBezTo>
                      <a:pt x="76755" y="112532"/>
                      <a:pt x="74231" y="102437"/>
                      <a:pt x="69202" y="99913"/>
                    </a:cubicBezTo>
                    <a:cubicBezTo>
                      <a:pt x="43909" y="67616"/>
                      <a:pt x="41752" y="26907"/>
                      <a:pt x="68452" y="865"/>
                    </a:cubicBezTo>
                    <a:cubicBezTo>
                      <a:pt x="83320" y="-726"/>
                      <a:pt x="101297" y="-671"/>
                      <a:pt x="114227" y="5821"/>
                    </a:cubicBezTo>
                    <a:cubicBezTo>
                      <a:pt x="114245" y="5712"/>
                      <a:pt x="114282" y="5602"/>
                      <a:pt x="114300" y="5492"/>
                    </a:cubicBezTo>
                    <a:cubicBezTo>
                      <a:pt x="112709" y="68439"/>
                      <a:pt x="123901" y="124145"/>
                      <a:pt x="177430" y="168054"/>
                    </a:cubicBezTo>
                    <a:cubicBezTo>
                      <a:pt x="182459" y="175626"/>
                      <a:pt x="187489" y="185721"/>
                      <a:pt x="184983" y="193292"/>
                    </a:cubicBezTo>
                    <a:cubicBezTo>
                      <a:pt x="184380" y="196894"/>
                      <a:pt x="183483" y="200333"/>
                      <a:pt x="182459" y="203752"/>
                    </a:cubicBezTo>
                    <a:cubicBezTo>
                      <a:pt x="182587" y="201686"/>
                      <a:pt x="182715" y="200479"/>
                      <a:pt x="182715" y="200479"/>
                    </a:cubicBezTo>
                    <a:cubicBezTo>
                      <a:pt x="182715" y="200479"/>
                      <a:pt x="171852" y="203752"/>
                      <a:pt x="166403" y="215786"/>
                    </a:cubicBezTo>
                    <a:cubicBezTo>
                      <a:pt x="161812" y="225954"/>
                      <a:pt x="146085" y="216426"/>
                      <a:pt x="137306" y="218492"/>
                    </a:cubicBezTo>
                    <a:cubicBezTo>
                      <a:pt x="131125" y="219956"/>
                      <a:pt x="125090" y="222242"/>
                      <a:pt x="118927" y="223814"/>
                    </a:cubicBezTo>
                    <a:cubicBezTo>
                      <a:pt x="116202" y="224509"/>
                      <a:pt x="105083" y="224967"/>
                      <a:pt x="103346" y="226704"/>
                    </a:cubicBezTo>
                    <a:cubicBezTo>
                      <a:pt x="103346" y="226704"/>
                      <a:pt x="78346" y="251850"/>
                      <a:pt x="63130" y="234366"/>
                    </a:cubicBezTo>
                    <a:cubicBezTo>
                      <a:pt x="63130" y="234366"/>
                      <a:pt x="29078" y="234348"/>
                      <a:pt x="0" y="218931"/>
                    </a:cubicBezTo>
                    <a:cubicBezTo>
                      <a:pt x="1445" y="205160"/>
                      <a:pt x="4133" y="195816"/>
                      <a:pt x="23902" y="1958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59B44E87-00DA-C880-E7E3-28F2A8D3DFEF}"/>
                  </a:ext>
                </a:extLst>
              </p:cNvPr>
              <p:cNvSpPr/>
              <p:nvPr/>
            </p:nvSpPr>
            <p:spPr>
              <a:xfrm>
                <a:off x="1905044" y="3734880"/>
                <a:ext cx="194808" cy="249782"/>
              </a:xfrm>
              <a:custGeom>
                <a:avLst/>
                <a:gdLst>
                  <a:gd name="connsiteX0" fmla="*/ 80855 w 194808"/>
                  <a:gd name="connsiteY0" fmla="*/ 249783 h 249782"/>
                  <a:gd name="connsiteX1" fmla="*/ 80087 w 194808"/>
                  <a:gd name="connsiteY1" fmla="*/ 249764 h 249782"/>
                  <a:gd name="connsiteX2" fmla="*/ 65713 w 194808"/>
                  <a:gd name="connsiteY2" fmla="*/ 243546 h 249782"/>
                  <a:gd name="connsiteX3" fmla="*/ 2436 w 194808"/>
                  <a:gd name="connsiteY3" fmla="*/ 227636 h 249782"/>
                  <a:gd name="connsiteX4" fmla="*/ 22 w 194808"/>
                  <a:gd name="connsiteY4" fmla="*/ 223119 h 249782"/>
                  <a:gd name="connsiteX5" fmla="*/ 28222 w 194808"/>
                  <a:gd name="connsiteY5" fmla="*/ 195888 h 249782"/>
                  <a:gd name="connsiteX6" fmla="*/ 31368 w 194808"/>
                  <a:gd name="connsiteY6" fmla="*/ 193584 h 249782"/>
                  <a:gd name="connsiteX7" fmla="*/ 11343 w 194808"/>
                  <a:gd name="connsiteY7" fmla="*/ 180892 h 249782"/>
                  <a:gd name="connsiteX8" fmla="*/ 44462 w 194808"/>
                  <a:gd name="connsiteY8" fmla="*/ 135556 h 249782"/>
                  <a:gd name="connsiteX9" fmla="*/ 70742 w 194808"/>
                  <a:gd name="connsiteY9" fmla="*/ 121291 h 249782"/>
                  <a:gd name="connsiteX10" fmla="*/ 73869 w 194808"/>
                  <a:gd name="connsiteY10" fmla="*/ 112421 h 249782"/>
                  <a:gd name="connsiteX11" fmla="*/ 71748 w 194808"/>
                  <a:gd name="connsiteY11" fmla="*/ 108599 h 249782"/>
                  <a:gd name="connsiteX12" fmla="*/ 70193 w 194808"/>
                  <a:gd name="connsiteY12" fmla="*/ 107337 h 249782"/>
                  <a:gd name="connsiteX13" fmla="*/ 69846 w 194808"/>
                  <a:gd name="connsiteY13" fmla="*/ 2181 h 249782"/>
                  <a:gd name="connsiteX14" fmla="*/ 72553 w 194808"/>
                  <a:gd name="connsiteY14" fmla="*/ 901 h 249782"/>
                  <a:gd name="connsiteX15" fmla="*/ 119681 w 194808"/>
                  <a:gd name="connsiteY15" fmla="*/ 5748 h 249782"/>
                  <a:gd name="connsiteX16" fmla="*/ 123466 w 194808"/>
                  <a:gd name="connsiteY16" fmla="*/ 10191 h 249782"/>
                  <a:gd name="connsiteX17" fmla="*/ 184914 w 194808"/>
                  <a:gd name="connsiteY17" fmla="*/ 169114 h 249782"/>
                  <a:gd name="connsiteX18" fmla="*/ 185828 w 194808"/>
                  <a:gd name="connsiteY18" fmla="*/ 170120 h 249782"/>
                  <a:gd name="connsiteX19" fmla="*/ 194021 w 194808"/>
                  <a:gd name="connsiteY19" fmla="*/ 198979 h 249782"/>
                  <a:gd name="connsiteX20" fmla="*/ 191425 w 194808"/>
                  <a:gd name="connsiteY20" fmla="*/ 209677 h 249782"/>
                  <a:gd name="connsiteX21" fmla="*/ 186231 w 194808"/>
                  <a:gd name="connsiteY21" fmla="*/ 212859 h 249782"/>
                  <a:gd name="connsiteX22" fmla="*/ 184018 w 194808"/>
                  <a:gd name="connsiteY22" fmla="*/ 211799 h 249782"/>
                  <a:gd name="connsiteX23" fmla="*/ 175130 w 194808"/>
                  <a:gd name="connsiteY23" fmla="*/ 222278 h 249782"/>
                  <a:gd name="connsiteX24" fmla="*/ 152636 w 194808"/>
                  <a:gd name="connsiteY24" fmla="*/ 228459 h 249782"/>
                  <a:gd name="connsiteX25" fmla="*/ 142925 w 194808"/>
                  <a:gd name="connsiteY25" fmla="*/ 227544 h 249782"/>
                  <a:gd name="connsiteX26" fmla="*/ 133452 w 194808"/>
                  <a:gd name="connsiteY26" fmla="*/ 230269 h 249782"/>
                  <a:gd name="connsiteX27" fmla="*/ 124619 w 194808"/>
                  <a:gd name="connsiteY27" fmla="*/ 232848 h 249782"/>
                  <a:gd name="connsiteX28" fmla="*/ 119132 w 194808"/>
                  <a:gd name="connsiteY28" fmla="*/ 233634 h 249782"/>
                  <a:gd name="connsiteX29" fmla="*/ 110774 w 194808"/>
                  <a:gd name="connsiteY29" fmla="*/ 234933 h 249782"/>
                  <a:gd name="connsiteX30" fmla="*/ 80855 w 194808"/>
                  <a:gd name="connsiteY30" fmla="*/ 249783 h 249782"/>
                  <a:gd name="connsiteX31" fmla="*/ 9496 w 194808"/>
                  <a:gd name="connsiteY31" fmla="*/ 220979 h 249782"/>
                  <a:gd name="connsiteX32" fmla="*/ 67725 w 194808"/>
                  <a:gd name="connsiteY32" fmla="*/ 234457 h 249782"/>
                  <a:gd name="connsiteX33" fmla="*/ 71163 w 194808"/>
                  <a:gd name="connsiteY33" fmla="*/ 236030 h 249782"/>
                  <a:gd name="connsiteX34" fmla="*/ 80362 w 194808"/>
                  <a:gd name="connsiteY34" fmla="*/ 240639 h 249782"/>
                  <a:gd name="connsiteX35" fmla="*/ 104703 w 194808"/>
                  <a:gd name="connsiteY35" fmla="*/ 228148 h 249782"/>
                  <a:gd name="connsiteX36" fmla="*/ 118145 w 194808"/>
                  <a:gd name="connsiteY36" fmla="*/ 224600 h 249782"/>
                  <a:gd name="connsiteX37" fmla="*/ 122387 w 194808"/>
                  <a:gd name="connsiteY37" fmla="*/ 224033 h 249782"/>
                  <a:gd name="connsiteX38" fmla="*/ 130745 w 194808"/>
                  <a:gd name="connsiteY38" fmla="*/ 221582 h 249782"/>
                  <a:gd name="connsiteX39" fmla="*/ 140840 w 194808"/>
                  <a:gd name="connsiteY39" fmla="*/ 218693 h 249782"/>
                  <a:gd name="connsiteX40" fmla="*/ 154410 w 194808"/>
                  <a:gd name="connsiteY40" fmla="*/ 219516 h 249782"/>
                  <a:gd name="connsiteX41" fmla="*/ 166809 w 194808"/>
                  <a:gd name="connsiteY41" fmla="*/ 218547 h 249782"/>
                  <a:gd name="connsiteX42" fmla="*/ 184183 w 194808"/>
                  <a:gd name="connsiteY42" fmla="*/ 201392 h 249782"/>
                  <a:gd name="connsiteX43" fmla="*/ 185042 w 194808"/>
                  <a:gd name="connsiteY43" fmla="*/ 197168 h 249782"/>
                  <a:gd name="connsiteX44" fmla="*/ 185207 w 194808"/>
                  <a:gd name="connsiteY44" fmla="*/ 196473 h 249782"/>
                  <a:gd name="connsiteX45" fmla="*/ 178550 w 194808"/>
                  <a:gd name="connsiteY45" fmla="*/ 175771 h 249782"/>
                  <a:gd name="connsiteX46" fmla="*/ 114213 w 194808"/>
                  <a:gd name="connsiteY46" fmla="*/ 13374 h 249782"/>
                  <a:gd name="connsiteX47" fmla="*/ 75095 w 194808"/>
                  <a:gd name="connsiteY47" fmla="*/ 9862 h 249782"/>
                  <a:gd name="connsiteX48" fmla="*/ 76832 w 194808"/>
                  <a:gd name="connsiteY48" fmla="*/ 101028 h 249782"/>
                  <a:gd name="connsiteX49" fmla="*/ 82867 w 194808"/>
                  <a:gd name="connsiteY49" fmla="*/ 110977 h 249782"/>
                  <a:gd name="connsiteX50" fmla="*/ 76997 w 194808"/>
                  <a:gd name="connsiteY50" fmla="*/ 127948 h 249782"/>
                  <a:gd name="connsiteX51" fmla="*/ 47937 w 194808"/>
                  <a:gd name="connsiteY51" fmla="*/ 144005 h 249782"/>
                  <a:gd name="connsiteX52" fmla="*/ 20157 w 194808"/>
                  <a:gd name="connsiteY52" fmla="*/ 178496 h 249782"/>
                  <a:gd name="connsiteX53" fmla="*/ 37476 w 194808"/>
                  <a:gd name="connsiteY53" fmla="*/ 185994 h 249782"/>
                  <a:gd name="connsiteX54" fmla="*/ 40128 w 194808"/>
                  <a:gd name="connsiteY54" fmla="*/ 188280 h 249782"/>
                  <a:gd name="connsiteX55" fmla="*/ 39470 w 194808"/>
                  <a:gd name="connsiteY55" fmla="*/ 197881 h 249782"/>
                  <a:gd name="connsiteX56" fmla="*/ 28478 w 194808"/>
                  <a:gd name="connsiteY56" fmla="*/ 204995 h 249782"/>
                  <a:gd name="connsiteX57" fmla="*/ 9496 w 194808"/>
                  <a:gd name="connsiteY57" fmla="*/ 220979 h 249782"/>
                  <a:gd name="connsiteX58" fmla="*/ 28131 w 194808"/>
                  <a:gd name="connsiteY58" fmla="*/ 195906 h 249782"/>
                  <a:gd name="connsiteX59" fmla="*/ 28131 w 194808"/>
                  <a:gd name="connsiteY59" fmla="*/ 195906 h 249782"/>
                  <a:gd name="connsiteX60" fmla="*/ 28131 w 194808"/>
                  <a:gd name="connsiteY60" fmla="*/ 195906 h 249782"/>
                  <a:gd name="connsiteX61" fmla="*/ 20505 w 194808"/>
                  <a:gd name="connsiteY61" fmla="*/ 180252 h 249782"/>
                  <a:gd name="connsiteX62" fmla="*/ 20505 w 194808"/>
                  <a:gd name="connsiteY62" fmla="*/ 180252 h 249782"/>
                  <a:gd name="connsiteX63" fmla="*/ 20505 w 194808"/>
                  <a:gd name="connsiteY63" fmla="*/ 180252 h 2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94808" h="249782">
                    <a:moveTo>
                      <a:pt x="80855" y="249783"/>
                    </a:moveTo>
                    <a:cubicBezTo>
                      <a:pt x="80599" y="249783"/>
                      <a:pt x="80343" y="249783"/>
                      <a:pt x="80087" y="249764"/>
                    </a:cubicBezTo>
                    <a:cubicBezTo>
                      <a:pt x="74564" y="249581"/>
                      <a:pt x="69736" y="247497"/>
                      <a:pt x="65713" y="243546"/>
                    </a:cubicBezTo>
                    <a:cubicBezTo>
                      <a:pt x="57812" y="243290"/>
                      <a:pt x="28460" y="241407"/>
                      <a:pt x="2436" y="227636"/>
                    </a:cubicBezTo>
                    <a:cubicBezTo>
                      <a:pt x="790" y="226758"/>
                      <a:pt x="-161" y="224966"/>
                      <a:pt x="22" y="223119"/>
                    </a:cubicBezTo>
                    <a:cubicBezTo>
                      <a:pt x="1540" y="208817"/>
                      <a:pt x="4850" y="195979"/>
                      <a:pt x="28222" y="195888"/>
                    </a:cubicBezTo>
                    <a:cubicBezTo>
                      <a:pt x="29192" y="195595"/>
                      <a:pt x="30582" y="194516"/>
                      <a:pt x="31368" y="193584"/>
                    </a:cubicBezTo>
                    <a:cubicBezTo>
                      <a:pt x="13135" y="187128"/>
                      <a:pt x="11489" y="183214"/>
                      <a:pt x="11343" y="180892"/>
                    </a:cubicBezTo>
                    <a:cubicBezTo>
                      <a:pt x="4046" y="152326"/>
                      <a:pt x="25498" y="143419"/>
                      <a:pt x="44462" y="135556"/>
                    </a:cubicBezTo>
                    <a:cubicBezTo>
                      <a:pt x="53917" y="131642"/>
                      <a:pt x="63701" y="127582"/>
                      <a:pt x="70742" y="121291"/>
                    </a:cubicBezTo>
                    <a:cubicBezTo>
                      <a:pt x="74272" y="117743"/>
                      <a:pt x="74107" y="113903"/>
                      <a:pt x="73869" y="112421"/>
                    </a:cubicBezTo>
                    <a:cubicBezTo>
                      <a:pt x="73540" y="110355"/>
                      <a:pt x="72534" y="108983"/>
                      <a:pt x="71748" y="108599"/>
                    </a:cubicBezTo>
                    <a:cubicBezTo>
                      <a:pt x="71144" y="108307"/>
                      <a:pt x="70614" y="107868"/>
                      <a:pt x="70193" y="107337"/>
                    </a:cubicBezTo>
                    <a:cubicBezTo>
                      <a:pt x="42615" y="72115"/>
                      <a:pt x="42469" y="28882"/>
                      <a:pt x="69846" y="2181"/>
                    </a:cubicBezTo>
                    <a:cubicBezTo>
                      <a:pt x="70577" y="1468"/>
                      <a:pt x="71528" y="1011"/>
                      <a:pt x="72553" y="901"/>
                    </a:cubicBezTo>
                    <a:cubicBezTo>
                      <a:pt x="92377" y="-1220"/>
                      <a:pt x="108214" y="407"/>
                      <a:pt x="119681" y="5748"/>
                    </a:cubicBezTo>
                    <a:cubicBezTo>
                      <a:pt x="121875" y="6132"/>
                      <a:pt x="123521" y="7942"/>
                      <a:pt x="123466" y="10191"/>
                    </a:cubicBezTo>
                    <a:cubicBezTo>
                      <a:pt x="122150" y="62751"/>
                      <a:pt x="128404" y="122736"/>
                      <a:pt x="184914" y="169114"/>
                    </a:cubicBezTo>
                    <a:cubicBezTo>
                      <a:pt x="185262" y="169407"/>
                      <a:pt x="185572" y="169736"/>
                      <a:pt x="185828" y="170120"/>
                    </a:cubicBezTo>
                    <a:cubicBezTo>
                      <a:pt x="193564" y="181769"/>
                      <a:pt x="196326" y="191480"/>
                      <a:pt x="194021" y="198979"/>
                    </a:cubicBezTo>
                    <a:cubicBezTo>
                      <a:pt x="193455" y="202252"/>
                      <a:pt x="192632" y="205672"/>
                      <a:pt x="191425" y="209677"/>
                    </a:cubicBezTo>
                    <a:cubicBezTo>
                      <a:pt x="190748" y="211908"/>
                      <a:pt x="188517" y="213280"/>
                      <a:pt x="186231" y="212859"/>
                    </a:cubicBezTo>
                    <a:cubicBezTo>
                      <a:pt x="185390" y="212713"/>
                      <a:pt x="184640" y="212329"/>
                      <a:pt x="184018" y="211799"/>
                    </a:cubicBezTo>
                    <a:cubicBezTo>
                      <a:pt x="181147" y="213701"/>
                      <a:pt x="177526" y="216974"/>
                      <a:pt x="175130" y="222278"/>
                    </a:cubicBezTo>
                    <a:cubicBezTo>
                      <a:pt x="170741" y="231989"/>
                      <a:pt x="160280" y="229958"/>
                      <a:pt x="152636" y="228459"/>
                    </a:cubicBezTo>
                    <a:cubicBezTo>
                      <a:pt x="148978" y="227746"/>
                      <a:pt x="145193" y="227014"/>
                      <a:pt x="142925" y="227544"/>
                    </a:cubicBezTo>
                    <a:cubicBezTo>
                      <a:pt x="139779" y="228294"/>
                      <a:pt x="136707" y="229245"/>
                      <a:pt x="133452" y="230269"/>
                    </a:cubicBezTo>
                    <a:cubicBezTo>
                      <a:pt x="130526" y="231184"/>
                      <a:pt x="127581" y="232098"/>
                      <a:pt x="124619" y="232848"/>
                    </a:cubicBezTo>
                    <a:cubicBezTo>
                      <a:pt x="123466" y="233140"/>
                      <a:pt x="121784" y="233342"/>
                      <a:pt x="119132" y="233634"/>
                    </a:cubicBezTo>
                    <a:cubicBezTo>
                      <a:pt x="116864" y="233890"/>
                      <a:pt x="112292" y="234402"/>
                      <a:pt x="110774" y="234933"/>
                    </a:cubicBezTo>
                    <a:cubicBezTo>
                      <a:pt x="108269" y="237420"/>
                      <a:pt x="94736" y="249783"/>
                      <a:pt x="80855" y="249783"/>
                    </a:cubicBezTo>
                    <a:close/>
                    <a:moveTo>
                      <a:pt x="9496" y="220979"/>
                    </a:moveTo>
                    <a:cubicBezTo>
                      <a:pt x="36562" y="234256"/>
                      <a:pt x="67414" y="234457"/>
                      <a:pt x="67725" y="234457"/>
                    </a:cubicBezTo>
                    <a:cubicBezTo>
                      <a:pt x="69041" y="234457"/>
                      <a:pt x="70303" y="235024"/>
                      <a:pt x="71163" y="236030"/>
                    </a:cubicBezTo>
                    <a:cubicBezTo>
                      <a:pt x="73760" y="239011"/>
                      <a:pt x="76759" y="240511"/>
                      <a:pt x="80362" y="240639"/>
                    </a:cubicBezTo>
                    <a:cubicBezTo>
                      <a:pt x="89725" y="240968"/>
                      <a:pt x="101118" y="231732"/>
                      <a:pt x="104703" y="228148"/>
                    </a:cubicBezTo>
                    <a:cubicBezTo>
                      <a:pt x="106769" y="226063"/>
                      <a:pt x="110390" y="225478"/>
                      <a:pt x="118145" y="224600"/>
                    </a:cubicBezTo>
                    <a:cubicBezTo>
                      <a:pt x="119772" y="224417"/>
                      <a:pt x="121784" y="224198"/>
                      <a:pt x="122387" y="224033"/>
                    </a:cubicBezTo>
                    <a:cubicBezTo>
                      <a:pt x="125204" y="223320"/>
                      <a:pt x="127965" y="222460"/>
                      <a:pt x="130745" y="221582"/>
                    </a:cubicBezTo>
                    <a:cubicBezTo>
                      <a:pt x="134019" y="220559"/>
                      <a:pt x="137402" y="219498"/>
                      <a:pt x="140840" y="218693"/>
                    </a:cubicBezTo>
                    <a:cubicBezTo>
                      <a:pt x="145028" y="217687"/>
                      <a:pt x="149801" y="218620"/>
                      <a:pt x="154410" y="219516"/>
                    </a:cubicBezTo>
                    <a:cubicBezTo>
                      <a:pt x="162530" y="221107"/>
                      <a:pt x="165620" y="221180"/>
                      <a:pt x="166809" y="218547"/>
                    </a:cubicBezTo>
                    <a:cubicBezTo>
                      <a:pt x="171710" y="207702"/>
                      <a:pt x="180433" y="203002"/>
                      <a:pt x="184183" y="201392"/>
                    </a:cubicBezTo>
                    <a:cubicBezTo>
                      <a:pt x="184530" y="199930"/>
                      <a:pt x="184804" y="198521"/>
                      <a:pt x="185042" y="197168"/>
                    </a:cubicBezTo>
                    <a:cubicBezTo>
                      <a:pt x="185079" y="196930"/>
                      <a:pt x="185134" y="196711"/>
                      <a:pt x="185207" y="196473"/>
                    </a:cubicBezTo>
                    <a:cubicBezTo>
                      <a:pt x="186706" y="191974"/>
                      <a:pt x="184347" y="184622"/>
                      <a:pt x="178550" y="175771"/>
                    </a:cubicBezTo>
                    <a:cubicBezTo>
                      <a:pt x="120705" y="127966"/>
                      <a:pt x="113207" y="67159"/>
                      <a:pt x="114213" y="13374"/>
                    </a:cubicBezTo>
                    <a:cubicBezTo>
                      <a:pt x="104758" y="9496"/>
                      <a:pt x="91334" y="8271"/>
                      <a:pt x="75095" y="9862"/>
                    </a:cubicBezTo>
                    <a:cubicBezTo>
                      <a:pt x="52472" y="33107"/>
                      <a:pt x="53131" y="70249"/>
                      <a:pt x="76832" y="101028"/>
                    </a:cubicBezTo>
                    <a:cubicBezTo>
                      <a:pt x="79941" y="103040"/>
                      <a:pt x="82172" y="106661"/>
                      <a:pt x="82867" y="110977"/>
                    </a:cubicBezTo>
                    <a:cubicBezTo>
                      <a:pt x="83855" y="117030"/>
                      <a:pt x="81715" y="123229"/>
                      <a:pt x="76997" y="127948"/>
                    </a:cubicBezTo>
                    <a:cubicBezTo>
                      <a:pt x="68602" y="135446"/>
                      <a:pt x="58105" y="139798"/>
                      <a:pt x="47937" y="144005"/>
                    </a:cubicBezTo>
                    <a:cubicBezTo>
                      <a:pt x="26869" y="152746"/>
                      <a:pt x="15128" y="158690"/>
                      <a:pt x="20157" y="178496"/>
                    </a:cubicBezTo>
                    <a:cubicBezTo>
                      <a:pt x="22169" y="180014"/>
                      <a:pt x="29301" y="183269"/>
                      <a:pt x="37476" y="185994"/>
                    </a:cubicBezTo>
                    <a:cubicBezTo>
                      <a:pt x="38628" y="186378"/>
                      <a:pt x="39579" y="187201"/>
                      <a:pt x="40128" y="188280"/>
                    </a:cubicBezTo>
                    <a:cubicBezTo>
                      <a:pt x="41646" y="191334"/>
                      <a:pt x="41408" y="194736"/>
                      <a:pt x="39470" y="197881"/>
                    </a:cubicBezTo>
                    <a:cubicBezTo>
                      <a:pt x="37092" y="201740"/>
                      <a:pt x="32063" y="204995"/>
                      <a:pt x="28478" y="204995"/>
                    </a:cubicBezTo>
                    <a:cubicBezTo>
                      <a:pt x="13994" y="205032"/>
                      <a:pt x="11013" y="209695"/>
                      <a:pt x="9496" y="220979"/>
                    </a:cubicBezTo>
                    <a:close/>
                    <a:moveTo>
                      <a:pt x="28131" y="195906"/>
                    </a:moveTo>
                    <a:lnTo>
                      <a:pt x="28131" y="195906"/>
                    </a:lnTo>
                    <a:lnTo>
                      <a:pt x="28131" y="195906"/>
                    </a:lnTo>
                    <a:close/>
                    <a:moveTo>
                      <a:pt x="20505" y="180252"/>
                    </a:moveTo>
                    <a:cubicBezTo>
                      <a:pt x="20505" y="180252"/>
                      <a:pt x="20505" y="180252"/>
                      <a:pt x="20505" y="180252"/>
                    </a:cubicBezTo>
                    <a:cubicBezTo>
                      <a:pt x="20505" y="180252"/>
                      <a:pt x="20505" y="180252"/>
                      <a:pt x="20505" y="1802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48" name="Graphic 4">
              <a:extLst>
                <a:ext uri="{FF2B5EF4-FFF2-40B4-BE49-F238E27FC236}">
                  <a16:creationId xmlns:a16="http://schemas.microsoft.com/office/drawing/2014/main" id="{B1CB2CBF-829E-B7C4-2A32-D29847560CCF}"/>
                </a:ext>
              </a:extLst>
            </p:cNvPr>
            <p:cNvGrpSpPr/>
            <p:nvPr/>
          </p:nvGrpSpPr>
          <p:grpSpPr>
            <a:xfrm>
              <a:off x="1832229" y="3735770"/>
              <a:ext cx="155954" cy="227275"/>
              <a:chOff x="1832229" y="3735770"/>
              <a:chExt cx="155954" cy="227275"/>
            </a:xfrm>
          </p:grpSpPr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0D5C378C-E9C1-8864-A789-A52118F904C3}"/>
                  </a:ext>
                </a:extLst>
              </p:cNvPr>
              <p:cNvSpPr/>
              <p:nvPr/>
            </p:nvSpPr>
            <p:spPr>
              <a:xfrm>
                <a:off x="1836634" y="3740371"/>
                <a:ext cx="146971" cy="218084"/>
              </a:xfrm>
              <a:custGeom>
                <a:avLst/>
                <a:gdLst>
                  <a:gd name="connsiteX0" fmla="*/ 27431 w 146971"/>
                  <a:gd name="connsiteY0" fmla="*/ 47604 h 218084"/>
                  <a:gd name="connsiteX1" fmla="*/ 114391 w 146971"/>
                  <a:gd name="connsiteY1" fmla="*/ 4956 h 218084"/>
                  <a:gd name="connsiteX2" fmla="*/ 141457 w 146971"/>
                  <a:gd name="connsiteY2" fmla="*/ 0 h 218084"/>
                  <a:gd name="connsiteX3" fmla="*/ 142207 w 146971"/>
                  <a:gd name="connsiteY3" fmla="*/ 99048 h 218084"/>
                  <a:gd name="connsiteX4" fmla="*/ 142207 w 146971"/>
                  <a:gd name="connsiteY4" fmla="*/ 119238 h 218084"/>
                  <a:gd name="connsiteX5" fmla="*/ 84325 w 146971"/>
                  <a:gd name="connsiteY5" fmla="*/ 174760 h 218084"/>
                  <a:gd name="connsiteX6" fmla="*/ 104460 w 146971"/>
                  <a:gd name="connsiteY6" fmla="*/ 184855 h 218084"/>
                  <a:gd name="connsiteX7" fmla="*/ 96907 w 146971"/>
                  <a:gd name="connsiteY7" fmla="*/ 194950 h 218084"/>
                  <a:gd name="connsiteX8" fmla="*/ 72987 w 146971"/>
                  <a:gd name="connsiteY8" fmla="*/ 218084 h 218084"/>
                  <a:gd name="connsiteX9" fmla="*/ 49157 w 146971"/>
                  <a:gd name="connsiteY9" fmla="*/ 199613 h 218084"/>
                  <a:gd name="connsiteX10" fmla="*/ 7845 w 146971"/>
                  <a:gd name="connsiteY10" fmla="*/ 143835 h 218084"/>
                  <a:gd name="connsiteX11" fmla="*/ 27431 w 146971"/>
                  <a:gd name="connsiteY11" fmla="*/ 47604 h 218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971" h="218084">
                    <a:moveTo>
                      <a:pt x="27431" y="47604"/>
                    </a:moveTo>
                    <a:cubicBezTo>
                      <a:pt x="74175" y="3859"/>
                      <a:pt x="114391" y="4956"/>
                      <a:pt x="114391" y="4956"/>
                    </a:cubicBezTo>
                    <a:cubicBezTo>
                      <a:pt x="114391" y="4956"/>
                      <a:pt x="126296" y="1609"/>
                      <a:pt x="141457" y="0"/>
                    </a:cubicBezTo>
                    <a:cubicBezTo>
                      <a:pt x="114756" y="26042"/>
                      <a:pt x="116914" y="66751"/>
                      <a:pt x="142207" y="99048"/>
                    </a:cubicBezTo>
                    <a:cubicBezTo>
                      <a:pt x="147236" y="101572"/>
                      <a:pt x="149760" y="111667"/>
                      <a:pt x="142207" y="119238"/>
                    </a:cubicBezTo>
                    <a:cubicBezTo>
                      <a:pt x="119548" y="139428"/>
                      <a:pt x="74249" y="136904"/>
                      <a:pt x="84325" y="174760"/>
                    </a:cubicBezTo>
                    <a:cubicBezTo>
                      <a:pt x="84325" y="177284"/>
                      <a:pt x="96907" y="182331"/>
                      <a:pt x="104460" y="184855"/>
                    </a:cubicBezTo>
                    <a:cubicBezTo>
                      <a:pt x="106984" y="189903"/>
                      <a:pt x="99431" y="194950"/>
                      <a:pt x="96907" y="194950"/>
                    </a:cubicBezTo>
                    <a:cubicBezTo>
                      <a:pt x="77138" y="194950"/>
                      <a:pt x="74450" y="204295"/>
                      <a:pt x="72987" y="218084"/>
                    </a:cubicBezTo>
                    <a:cubicBezTo>
                      <a:pt x="64245" y="213457"/>
                      <a:pt x="55942" y="207441"/>
                      <a:pt x="49157" y="199613"/>
                    </a:cubicBezTo>
                    <a:cubicBezTo>
                      <a:pt x="19805" y="165708"/>
                      <a:pt x="7845" y="143835"/>
                      <a:pt x="7845" y="143835"/>
                    </a:cubicBezTo>
                    <a:cubicBezTo>
                      <a:pt x="7845" y="143835"/>
                      <a:pt x="-19313" y="91348"/>
                      <a:pt x="27431" y="47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3EC6D249-742F-C0B8-D5EE-A52E67A53626}"/>
                  </a:ext>
                </a:extLst>
              </p:cNvPr>
              <p:cNvSpPr/>
              <p:nvPr/>
            </p:nvSpPr>
            <p:spPr>
              <a:xfrm>
                <a:off x="1832229" y="3735770"/>
                <a:ext cx="155954" cy="227275"/>
              </a:xfrm>
              <a:custGeom>
                <a:avLst/>
                <a:gdLst>
                  <a:gd name="connsiteX0" fmla="*/ 77409 w 155954"/>
                  <a:gd name="connsiteY0" fmla="*/ 227276 h 227275"/>
                  <a:gd name="connsiteX1" fmla="*/ 75270 w 155954"/>
                  <a:gd name="connsiteY1" fmla="*/ 226745 h 227275"/>
                  <a:gd name="connsiteX2" fmla="*/ 50124 w 155954"/>
                  <a:gd name="connsiteY2" fmla="*/ 207214 h 227275"/>
                  <a:gd name="connsiteX3" fmla="*/ 8262 w 155954"/>
                  <a:gd name="connsiteY3" fmla="*/ 150631 h 227275"/>
                  <a:gd name="connsiteX4" fmla="*/ 28727 w 155954"/>
                  <a:gd name="connsiteY4" fmla="*/ 48858 h 227275"/>
                  <a:gd name="connsiteX5" fmla="*/ 28727 w 155954"/>
                  <a:gd name="connsiteY5" fmla="*/ 48858 h 227275"/>
                  <a:gd name="connsiteX6" fmla="*/ 118210 w 155954"/>
                  <a:gd name="connsiteY6" fmla="*/ 4967 h 227275"/>
                  <a:gd name="connsiteX7" fmla="*/ 145386 w 155954"/>
                  <a:gd name="connsiteY7" fmla="*/ 29 h 227275"/>
                  <a:gd name="connsiteX8" fmla="*/ 150013 w 155954"/>
                  <a:gd name="connsiteY8" fmla="*/ 2626 h 227275"/>
                  <a:gd name="connsiteX9" fmla="*/ 149062 w 155954"/>
                  <a:gd name="connsiteY9" fmla="*/ 7838 h 227275"/>
                  <a:gd name="connsiteX10" fmla="*/ 149683 w 155954"/>
                  <a:gd name="connsiteY10" fmla="*/ 100119 h 227275"/>
                  <a:gd name="connsiteX11" fmla="*/ 155718 w 155954"/>
                  <a:gd name="connsiteY11" fmla="*/ 110068 h 227275"/>
                  <a:gd name="connsiteX12" fmla="*/ 149848 w 155954"/>
                  <a:gd name="connsiteY12" fmla="*/ 127039 h 227275"/>
                  <a:gd name="connsiteX13" fmla="*/ 120788 w 155954"/>
                  <a:gd name="connsiteY13" fmla="*/ 143096 h 227275"/>
                  <a:gd name="connsiteX14" fmla="*/ 93009 w 155954"/>
                  <a:gd name="connsiteY14" fmla="*/ 177587 h 227275"/>
                  <a:gd name="connsiteX15" fmla="*/ 110328 w 155954"/>
                  <a:gd name="connsiteY15" fmla="*/ 185085 h 227275"/>
                  <a:gd name="connsiteX16" fmla="*/ 112979 w 155954"/>
                  <a:gd name="connsiteY16" fmla="*/ 187371 h 227275"/>
                  <a:gd name="connsiteX17" fmla="*/ 112321 w 155954"/>
                  <a:gd name="connsiteY17" fmla="*/ 196972 h 227275"/>
                  <a:gd name="connsiteX18" fmla="*/ 101330 w 155954"/>
                  <a:gd name="connsiteY18" fmla="*/ 204087 h 227275"/>
                  <a:gd name="connsiteX19" fmla="*/ 81963 w 155954"/>
                  <a:gd name="connsiteY19" fmla="*/ 223143 h 227275"/>
                  <a:gd name="connsiteX20" fmla="*/ 79567 w 155954"/>
                  <a:gd name="connsiteY20" fmla="*/ 226690 h 227275"/>
                  <a:gd name="connsiteX21" fmla="*/ 77409 w 155954"/>
                  <a:gd name="connsiteY21" fmla="*/ 227276 h 227275"/>
                  <a:gd name="connsiteX22" fmla="*/ 34963 w 155954"/>
                  <a:gd name="connsiteY22" fmla="*/ 55552 h 227275"/>
                  <a:gd name="connsiteX23" fmla="*/ 16327 w 155954"/>
                  <a:gd name="connsiteY23" fmla="*/ 146351 h 227275"/>
                  <a:gd name="connsiteX24" fmla="*/ 57036 w 155954"/>
                  <a:gd name="connsiteY24" fmla="*/ 201234 h 227275"/>
                  <a:gd name="connsiteX25" fmla="*/ 73825 w 155954"/>
                  <a:gd name="connsiteY25" fmla="*/ 215370 h 227275"/>
                  <a:gd name="connsiteX26" fmla="*/ 101330 w 155954"/>
                  <a:gd name="connsiteY26" fmla="*/ 194998 h 227275"/>
                  <a:gd name="connsiteX27" fmla="*/ 104219 w 155954"/>
                  <a:gd name="connsiteY27" fmla="*/ 192693 h 227275"/>
                  <a:gd name="connsiteX28" fmla="*/ 84194 w 155954"/>
                  <a:gd name="connsiteY28" fmla="*/ 180001 h 227275"/>
                  <a:gd name="connsiteX29" fmla="*/ 117314 w 155954"/>
                  <a:gd name="connsiteY29" fmla="*/ 134665 h 227275"/>
                  <a:gd name="connsiteX30" fmla="*/ 143594 w 155954"/>
                  <a:gd name="connsiteY30" fmla="*/ 120401 h 227275"/>
                  <a:gd name="connsiteX31" fmla="*/ 146721 w 155954"/>
                  <a:gd name="connsiteY31" fmla="*/ 111531 h 227275"/>
                  <a:gd name="connsiteX32" fmla="*/ 144599 w 155954"/>
                  <a:gd name="connsiteY32" fmla="*/ 107709 h 227275"/>
                  <a:gd name="connsiteX33" fmla="*/ 143045 w 155954"/>
                  <a:gd name="connsiteY33" fmla="*/ 106447 h 227275"/>
                  <a:gd name="connsiteX34" fmla="*/ 134578 w 155954"/>
                  <a:gd name="connsiteY34" fmla="*/ 10800 h 227275"/>
                  <a:gd name="connsiteX35" fmla="*/ 120057 w 155954"/>
                  <a:gd name="connsiteY35" fmla="*/ 13946 h 227275"/>
                  <a:gd name="connsiteX36" fmla="*/ 118704 w 155954"/>
                  <a:gd name="connsiteY36" fmla="*/ 14111 h 227275"/>
                  <a:gd name="connsiteX37" fmla="*/ 34963 w 155954"/>
                  <a:gd name="connsiteY37" fmla="*/ 55552 h 227275"/>
                  <a:gd name="connsiteX38" fmla="*/ 34963 w 155954"/>
                  <a:gd name="connsiteY38" fmla="*/ 55552 h 227275"/>
                  <a:gd name="connsiteX39" fmla="*/ 93320 w 155954"/>
                  <a:gd name="connsiteY39" fmla="*/ 179361 h 227275"/>
                  <a:gd name="connsiteX40" fmla="*/ 93320 w 155954"/>
                  <a:gd name="connsiteY40" fmla="*/ 179361 h 227275"/>
                  <a:gd name="connsiteX41" fmla="*/ 93320 w 155954"/>
                  <a:gd name="connsiteY41" fmla="*/ 179361 h 22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5954" h="227275">
                    <a:moveTo>
                      <a:pt x="77409" y="227276"/>
                    </a:moveTo>
                    <a:cubicBezTo>
                      <a:pt x="76678" y="227276"/>
                      <a:pt x="75946" y="227093"/>
                      <a:pt x="75270" y="226745"/>
                    </a:cubicBezTo>
                    <a:cubicBezTo>
                      <a:pt x="65175" y="221387"/>
                      <a:pt x="56707" y="214821"/>
                      <a:pt x="50124" y="207214"/>
                    </a:cubicBezTo>
                    <a:cubicBezTo>
                      <a:pt x="20790" y="173326"/>
                      <a:pt x="8756" y="151545"/>
                      <a:pt x="8262" y="150631"/>
                    </a:cubicBezTo>
                    <a:cubicBezTo>
                      <a:pt x="7933" y="149991"/>
                      <a:pt x="-19993" y="94431"/>
                      <a:pt x="28727" y="48858"/>
                    </a:cubicBezTo>
                    <a:lnTo>
                      <a:pt x="28727" y="48858"/>
                    </a:lnTo>
                    <a:cubicBezTo>
                      <a:pt x="73441" y="7015"/>
                      <a:pt x="112284" y="5022"/>
                      <a:pt x="118210" y="4967"/>
                    </a:cubicBezTo>
                    <a:cubicBezTo>
                      <a:pt x="120916" y="4235"/>
                      <a:pt x="131834" y="1492"/>
                      <a:pt x="145386" y="29"/>
                    </a:cubicBezTo>
                    <a:cubicBezTo>
                      <a:pt x="147306" y="-190"/>
                      <a:pt x="149171" y="852"/>
                      <a:pt x="150013" y="2626"/>
                    </a:cubicBezTo>
                    <a:cubicBezTo>
                      <a:pt x="150836" y="4382"/>
                      <a:pt x="150470" y="6485"/>
                      <a:pt x="149062" y="7838"/>
                    </a:cubicBezTo>
                    <a:cubicBezTo>
                      <a:pt x="125305" y="30990"/>
                      <a:pt x="125616" y="68828"/>
                      <a:pt x="149683" y="100119"/>
                    </a:cubicBezTo>
                    <a:cubicBezTo>
                      <a:pt x="152792" y="102131"/>
                      <a:pt x="155024" y="105752"/>
                      <a:pt x="155718" y="110068"/>
                    </a:cubicBezTo>
                    <a:cubicBezTo>
                      <a:pt x="156706" y="116121"/>
                      <a:pt x="154566" y="122321"/>
                      <a:pt x="149848" y="127039"/>
                    </a:cubicBezTo>
                    <a:cubicBezTo>
                      <a:pt x="141454" y="134537"/>
                      <a:pt x="130956" y="138890"/>
                      <a:pt x="120788" y="143096"/>
                    </a:cubicBezTo>
                    <a:cubicBezTo>
                      <a:pt x="99721" y="151838"/>
                      <a:pt x="87980" y="157781"/>
                      <a:pt x="93009" y="177587"/>
                    </a:cubicBezTo>
                    <a:cubicBezTo>
                      <a:pt x="95021" y="179105"/>
                      <a:pt x="102153" y="182360"/>
                      <a:pt x="110328" y="185085"/>
                    </a:cubicBezTo>
                    <a:cubicBezTo>
                      <a:pt x="111480" y="185469"/>
                      <a:pt x="112431" y="186292"/>
                      <a:pt x="112979" y="187371"/>
                    </a:cubicBezTo>
                    <a:cubicBezTo>
                      <a:pt x="114497" y="190426"/>
                      <a:pt x="114260" y="193827"/>
                      <a:pt x="112321" y="196972"/>
                    </a:cubicBezTo>
                    <a:cubicBezTo>
                      <a:pt x="109944" y="200831"/>
                      <a:pt x="104914" y="204087"/>
                      <a:pt x="101330" y="204087"/>
                    </a:cubicBezTo>
                    <a:cubicBezTo>
                      <a:pt x="85547" y="204087"/>
                      <a:pt x="83389" y="209591"/>
                      <a:pt x="81963" y="223143"/>
                    </a:cubicBezTo>
                    <a:cubicBezTo>
                      <a:pt x="81798" y="224642"/>
                      <a:pt x="80902" y="225977"/>
                      <a:pt x="79567" y="226690"/>
                    </a:cubicBezTo>
                    <a:cubicBezTo>
                      <a:pt x="78872" y="227093"/>
                      <a:pt x="78141" y="227276"/>
                      <a:pt x="77409" y="227276"/>
                    </a:cubicBezTo>
                    <a:close/>
                    <a:moveTo>
                      <a:pt x="34963" y="55552"/>
                    </a:moveTo>
                    <a:cubicBezTo>
                      <a:pt x="-8746" y="96462"/>
                      <a:pt x="16071" y="145857"/>
                      <a:pt x="16327" y="146351"/>
                    </a:cubicBezTo>
                    <a:cubicBezTo>
                      <a:pt x="16400" y="146479"/>
                      <a:pt x="28416" y="168187"/>
                      <a:pt x="57036" y="201234"/>
                    </a:cubicBezTo>
                    <a:cubicBezTo>
                      <a:pt x="61608" y="206500"/>
                      <a:pt x="67241" y="211237"/>
                      <a:pt x="73825" y="215370"/>
                    </a:cubicBezTo>
                    <a:cubicBezTo>
                      <a:pt x="76001" y="204013"/>
                      <a:pt x="81561" y="194998"/>
                      <a:pt x="101330" y="194998"/>
                    </a:cubicBezTo>
                    <a:cubicBezTo>
                      <a:pt x="102043" y="194796"/>
                      <a:pt x="103433" y="193662"/>
                      <a:pt x="104219" y="192693"/>
                    </a:cubicBezTo>
                    <a:cubicBezTo>
                      <a:pt x="85968" y="186256"/>
                      <a:pt x="84322" y="182324"/>
                      <a:pt x="84194" y="180001"/>
                    </a:cubicBezTo>
                    <a:cubicBezTo>
                      <a:pt x="76897" y="151435"/>
                      <a:pt x="98349" y="142529"/>
                      <a:pt x="117314" y="134665"/>
                    </a:cubicBezTo>
                    <a:cubicBezTo>
                      <a:pt x="126769" y="130752"/>
                      <a:pt x="136553" y="126692"/>
                      <a:pt x="143594" y="120401"/>
                    </a:cubicBezTo>
                    <a:cubicBezTo>
                      <a:pt x="147123" y="116853"/>
                      <a:pt x="146958" y="113012"/>
                      <a:pt x="146721" y="111531"/>
                    </a:cubicBezTo>
                    <a:cubicBezTo>
                      <a:pt x="146392" y="109465"/>
                      <a:pt x="145386" y="108093"/>
                      <a:pt x="144599" y="107709"/>
                    </a:cubicBezTo>
                    <a:cubicBezTo>
                      <a:pt x="143996" y="107416"/>
                      <a:pt x="143465" y="106977"/>
                      <a:pt x="143045" y="106447"/>
                    </a:cubicBezTo>
                    <a:cubicBezTo>
                      <a:pt x="118521" y="75156"/>
                      <a:pt x="115686" y="37519"/>
                      <a:pt x="134578" y="10800"/>
                    </a:cubicBezTo>
                    <a:cubicBezTo>
                      <a:pt x="126000" y="12300"/>
                      <a:pt x="120130" y="13928"/>
                      <a:pt x="120057" y="13946"/>
                    </a:cubicBezTo>
                    <a:cubicBezTo>
                      <a:pt x="119618" y="14074"/>
                      <a:pt x="119142" y="14129"/>
                      <a:pt x="118704" y="14111"/>
                    </a:cubicBezTo>
                    <a:cubicBezTo>
                      <a:pt x="118301" y="14147"/>
                      <a:pt x="79549" y="13837"/>
                      <a:pt x="34963" y="55552"/>
                    </a:cubicBezTo>
                    <a:lnTo>
                      <a:pt x="34963" y="55552"/>
                    </a:lnTo>
                    <a:close/>
                    <a:moveTo>
                      <a:pt x="93320" y="179361"/>
                    </a:moveTo>
                    <a:cubicBezTo>
                      <a:pt x="93320" y="179361"/>
                      <a:pt x="93320" y="179361"/>
                      <a:pt x="93320" y="179361"/>
                    </a:cubicBezTo>
                    <a:cubicBezTo>
                      <a:pt x="93320" y="179361"/>
                      <a:pt x="93320" y="179361"/>
                      <a:pt x="93320" y="1793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51" name="Graphic 4">
              <a:extLst>
                <a:ext uri="{FF2B5EF4-FFF2-40B4-BE49-F238E27FC236}">
                  <a16:creationId xmlns:a16="http://schemas.microsoft.com/office/drawing/2014/main" id="{C935011E-A98C-7486-3BE1-5D7778E84D7C}"/>
                </a:ext>
              </a:extLst>
            </p:cNvPr>
            <p:cNvGrpSpPr/>
            <p:nvPr/>
          </p:nvGrpSpPr>
          <p:grpSpPr>
            <a:xfrm>
              <a:off x="2024362" y="4264525"/>
              <a:ext cx="13179" cy="17463"/>
              <a:chOff x="2024362" y="4264525"/>
              <a:chExt cx="13179" cy="17463"/>
            </a:xfrm>
          </p:grpSpPr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1A7991AF-905F-847E-3E59-B19CECACB995}"/>
                  </a:ext>
                </a:extLst>
              </p:cNvPr>
              <p:cNvSpPr/>
              <p:nvPr/>
            </p:nvSpPr>
            <p:spPr>
              <a:xfrm>
                <a:off x="2028913" y="4269096"/>
                <a:ext cx="4023" cy="8320"/>
              </a:xfrm>
              <a:custGeom>
                <a:avLst/>
                <a:gdLst>
                  <a:gd name="connsiteX0" fmla="*/ 0 w 4023"/>
                  <a:gd name="connsiteY0" fmla="*/ 8321 h 8320"/>
                  <a:gd name="connsiteX1" fmla="*/ 4023 w 4023"/>
                  <a:gd name="connsiteY1" fmla="*/ 0 h 8320"/>
                  <a:gd name="connsiteX2" fmla="*/ 2780 w 4023"/>
                  <a:gd name="connsiteY2" fmla="*/ 4480 h 8320"/>
                  <a:gd name="connsiteX3" fmla="*/ 0 w 4023"/>
                  <a:gd name="connsiteY3" fmla="*/ 8321 h 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3" h="8320">
                    <a:moveTo>
                      <a:pt x="0" y="8321"/>
                    </a:moveTo>
                    <a:cubicBezTo>
                      <a:pt x="1116" y="6163"/>
                      <a:pt x="2688" y="2359"/>
                      <a:pt x="4023" y="0"/>
                    </a:cubicBezTo>
                    <a:cubicBezTo>
                      <a:pt x="3621" y="1481"/>
                      <a:pt x="3219" y="2962"/>
                      <a:pt x="2780" y="4480"/>
                    </a:cubicBezTo>
                    <a:cubicBezTo>
                      <a:pt x="2798" y="6510"/>
                      <a:pt x="1683" y="7608"/>
                      <a:pt x="0" y="83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3" name="Freeform: Shape 752">
                <a:extLst>
                  <a:ext uri="{FF2B5EF4-FFF2-40B4-BE49-F238E27FC236}">
                    <a16:creationId xmlns:a16="http://schemas.microsoft.com/office/drawing/2014/main" id="{4961403A-AE32-0237-D771-6261FFA815C8}"/>
                  </a:ext>
                </a:extLst>
              </p:cNvPr>
              <p:cNvSpPr/>
              <p:nvPr/>
            </p:nvSpPr>
            <p:spPr>
              <a:xfrm>
                <a:off x="2024362" y="4264525"/>
                <a:ext cx="13179" cy="17463"/>
              </a:xfrm>
              <a:custGeom>
                <a:avLst/>
                <a:gdLst>
                  <a:gd name="connsiteX0" fmla="*/ 4569 w 13179"/>
                  <a:gd name="connsiteY0" fmla="*/ 17463 h 17463"/>
                  <a:gd name="connsiteX1" fmla="*/ 1204 w 13179"/>
                  <a:gd name="connsiteY1" fmla="*/ 15982 h 17463"/>
                  <a:gd name="connsiteX2" fmla="*/ 509 w 13179"/>
                  <a:gd name="connsiteY2" fmla="*/ 10788 h 17463"/>
                  <a:gd name="connsiteX3" fmla="*/ 1990 w 13179"/>
                  <a:gd name="connsiteY3" fmla="*/ 7679 h 17463"/>
                  <a:gd name="connsiteX4" fmla="*/ 4624 w 13179"/>
                  <a:gd name="connsiteY4" fmla="*/ 2321 h 17463"/>
                  <a:gd name="connsiteX5" fmla="*/ 10348 w 13179"/>
                  <a:gd name="connsiteY5" fmla="*/ 346 h 17463"/>
                  <a:gd name="connsiteX6" fmla="*/ 13018 w 13179"/>
                  <a:gd name="connsiteY6" fmla="*/ 5777 h 17463"/>
                  <a:gd name="connsiteX7" fmla="*/ 11902 w 13179"/>
                  <a:gd name="connsiteY7" fmla="*/ 9782 h 17463"/>
                  <a:gd name="connsiteX8" fmla="*/ 6325 w 13179"/>
                  <a:gd name="connsiteY8" fmla="*/ 17098 h 17463"/>
                  <a:gd name="connsiteX9" fmla="*/ 4569 w 13179"/>
                  <a:gd name="connsiteY9" fmla="*/ 17463 h 17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9" h="17463">
                    <a:moveTo>
                      <a:pt x="4569" y="17463"/>
                    </a:moveTo>
                    <a:cubicBezTo>
                      <a:pt x="3307" y="17463"/>
                      <a:pt x="2082" y="16951"/>
                      <a:pt x="1204" y="15982"/>
                    </a:cubicBezTo>
                    <a:cubicBezTo>
                      <a:pt x="-95" y="14574"/>
                      <a:pt x="-369" y="12489"/>
                      <a:pt x="509" y="10788"/>
                    </a:cubicBezTo>
                    <a:cubicBezTo>
                      <a:pt x="948" y="9947"/>
                      <a:pt x="1460" y="8850"/>
                      <a:pt x="1990" y="7679"/>
                    </a:cubicBezTo>
                    <a:cubicBezTo>
                      <a:pt x="2850" y="5814"/>
                      <a:pt x="3783" y="3802"/>
                      <a:pt x="4624" y="2321"/>
                    </a:cubicBezTo>
                    <a:cubicBezTo>
                      <a:pt x="5758" y="309"/>
                      <a:pt x="8208" y="-532"/>
                      <a:pt x="10348" y="346"/>
                    </a:cubicBezTo>
                    <a:cubicBezTo>
                      <a:pt x="12488" y="1224"/>
                      <a:pt x="13621" y="3546"/>
                      <a:pt x="13018" y="5777"/>
                    </a:cubicBezTo>
                    <a:cubicBezTo>
                      <a:pt x="12652" y="7112"/>
                      <a:pt x="12286" y="8429"/>
                      <a:pt x="11902" y="9782"/>
                    </a:cubicBezTo>
                    <a:cubicBezTo>
                      <a:pt x="11738" y="11995"/>
                      <a:pt x="10677" y="15287"/>
                      <a:pt x="6325" y="17098"/>
                    </a:cubicBezTo>
                    <a:cubicBezTo>
                      <a:pt x="5739" y="17336"/>
                      <a:pt x="5154" y="17463"/>
                      <a:pt x="4569" y="174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54" name="Graphic 4">
              <a:extLst>
                <a:ext uri="{FF2B5EF4-FFF2-40B4-BE49-F238E27FC236}">
                  <a16:creationId xmlns:a16="http://schemas.microsoft.com/office/drawing/2014/main" id="{395340EB-5AD1-E0B1-BB73-3ED12910EA7D}"/>
                </a:ext>
              </a:extLst>
            </p:cNvPr>
            <p:cNvGrpSpPr/>
            <p:nvPr/>
          </p:nvGrpSpPr>
          <p:grpSpPr>
            <a:xfrm>
              <a:off x="1868592" y="4202539"/>
              <a:ext cx="195861" cy="69043"/>
              <a:chOff x="1868592" y="4202539"/>
              <a:chExt cx="195861" cy="69043"/>
            </a:xfrm>
          </p:grpSpPr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653C751F-8A80-7CF8-7182-44C8E8E98E8B}"/>
                  </a:ext>
                </a:extLst>
              </p:cNvPr>
              <p:cNvSpPr/>
              <p:nvPr/>
            </p:nvSpPr>
            <p:spPr>
              <a:xfrm>
                <a:off x="1873157" y="4207096"/>
                <a:ext cx="186699" cy="59914"/>
              </a:xfrm>
              <a:custGeom>
                <a:avLst/>
                <a:gdLst>
                  <a:gd name="connsiteX0" fmla="*/ 160365 w 186699"/>
                  <a:gd name="connsiteY0" fmla="*/ 59915 h 59914"/>
                  <a:gd name="connsiteX1" fmla="*/ 121375 w 186699"/>
                  <a:gd name="connsiteY1" fmla="*/ 57738 h 59914"/>
                  <a:gd name="connsiteX2" fmla="*/ 92023 w 186699"/>
                  <a:gd name="connsiteY2" fmla="*/ 50076 h 59914"/>
                  <a:gd name="connsiteX3" fmla="*/ 65926 w 186699"/>
                  <a:gd name="connsiteY3" fmla="*/ 44608 h 59914"/>
                  <a:gd name="connsiteX4" fmla="*/ 42005 w 186699"/>
                  <a:gd name="connsiteY4" fmla="*/ 41334 h 59914"/>
                  <a:gd name="connsiteX5" fmla="*/ 37652 w 186699"/>
                  <a:gd name="connsiteY5" fmla="*/ 30398 h 59914"/>
                  <a:gd name="connsiteX6" fmla="*/ 22437 w 186699"/>
                  <a:gd name="connsiteY6" fmla="*/ 39140 h 59914"/>
                  <a:gd name="connsiteX7" fmla="*/ 5045 w 186699"/>
                  <a:gd name="connsiteY7" fmla="*/ 38042 h 59914"/>
                  <a:gd name="connsiteX8" fmla="*/ 692 w 186699"/>
                  <a:gd name="connsiteY8" fmla="*/ 26008 h 59914"/>
                  <a:gd name="connsiteX9" fmla="*/ 40908 w 186699"/>
                  <a:gd name="connsiteY9" fmla="*/ 6331 h 59914"/>
                  <a:gd name="connsiteX10" fmla="*/ 63731 w 186699"/>
                  <a:gd name="connsiteY10" fmla="*/ 862 h 59914"/>
                  <a:gd name="connsiteX11" fmla="*/ 156140 w 186699"/>
                  <a:gd name="connsiteY11" fmla="*/ 7428 h 59914"/>
                  <a:gd name="connsiteX12" fmla="*/ 186700 w 186699"/>
                  <a:gd name="connsiteY12" fmla="*/ 3350 h 59914"/>
                  <a:gd name="connsiteX13" fmla="*/ 176166 w 186699"/>
                  <a:gd name="connsiteY13" fmla="*/ 23595 h 59914"/>
                  <a:gd name="connsiteX14" fmla="*/ 160365 w 186699"/>
                  <a:gd name="connsiteY14" fmla="*/ 59915 h 5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699" h="59914">
                    <a:moveTo>
                      <a:pt x="160365" y="59915"/>
                    </a:moveTo>
                    <a:cubicBezTo>
                      <a:pt x="154714" y="59878"/>
                      <a:pt x="130921" y="59659"/>
                      <a:pt x="121375" y="57738"/>
                    </a:cubicBezTo>
                    <a:cubicBezTo>
                      <a:pt x="110512" y="55544"/>
                      <a:pt x="92023" y="50076"/>
                      <a:pt x="92023" y="50076"/>
                    </a:cubicBezTo>
                    <a:cubicBezTo>
                      <a:pt x="92023" y="50076"/>
                      <a:pt x="71375" y="50076"/>
                      <a:pt x="65926" y="44608"/>
                    </a:cubicBezTo>
                    <a:cubicBezTo>
                      <a:pt x="60494" y="39140"/>
                      <a:pt x="57220" y="57738"/>
                      <a:pt x="42005" y="41334"/>
                    </a:cubicBezTo>
                    <a:lnTo>
                      <a:pt x="37652" y="30398"/>
                    </a:lnTo>
                    <a:lnTo>
                      <a:pt x="22437" y="39140"/>
                    </a:lnTo>
                    <a:cubicBezTo>
                      <a:pt x="22437" y="39140"/>
                      <a:pt x="12653" y="44608"/>
                      <a:pt x="5045" y="38042"/>
                    </a:cubicBezTo>
                    <a:cubicBezTo>
                      <a:pt x="-2563" y="31477"/>
                      <a:pt x="692" y="26008"/>
                      <a:pt x="692" y="26008"/>
                    </a:cubicBezTo>
                    <a:lnTo>
                      <a:pt x="40908" y="6331"/>
                    </a:lnTo>
                    <a:cubicBezTo>
                      <a:pt x="40908" y="6331"/>
                      <a:pt x="49594" y="862"/>
                      <a:pt x="63731" y="862"/>
                    </a:cubicBezTo>
                    <a:cubicBezTo>
                      <a:pt x="77868" y="862"/>
                      <a:pt x="127867" y="-3508"/>
                      <a:pt x="156140" y="7428"/>
                    </a:cubicBezTo>
                    <a:cubicBezTo>
                      <a:pt x="169801" y="12713"/>
                      <a:pt x="179896" y="8800"/>
                      <a:pt x="186700" y="3350"/>
                    </a:cubicBezTo>
                    <a:cubicBezTo>
                      <a:pt x="183371" y="9714"/>
                      <a:pt x="179768" y="16352"/>
                      <a:pt x="176166" y="23595"/>
                    </a:cubicBezTo>
                    <a:cubicBezTo>
                      <a:pt x="167369" y="32391"/>
                      <a:pt x="164333" y="45065"/>
                      <a:pt x="160365" y="599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6" name="Freeform: Shape 755">
                <a:extLst>
                  <a:ext uri="{FF2B5EF4-FFF2-40B4-BE49-F238E27FC236}">
                    <a16:creationId xmlns:a16="http://schemas.microsoft.com/office/drawing/2014/main" id="{E13408C5-3A35-E9DF-EB69-A1BFE663CE0C}"/>
                  </a:ext>
                </a:extLst>
              </p:cNvPr>
              <p:cNvSpPr/>
              <p:nvPr/>
            </p:nvSpPr>
            <p:spPr>
              <a:xfrm>
                <a:off x="1868592" y="4202539"/>
                <a:ext cx="195861" cy="69043"/>
              </a:xfrm>
              <a:custGeom>
                <a:avLst/>
                <a:gdLst>
                  <a:gd name="connsiteX0" fmla="*/ 164911 w 195861"/>
                  <a:gd name="connsiteY0" fmla="*/ 69043 h 69043"/>
                  <a:gd name="connsiteX1" fmla="*/ 164893 w 195861"/>
                  <a:gd name="connsiteY1" fmla="*/ 69043 h 69043"/>
                  <a:gd name="connsiteX2" fmla="*/ 125025 w 195861"/>
                  <a:gd name="connsiteY2" fmla="*/ 66775 h 69043"/>
                  <a:gd name="connsiteX3" fmla="*/ 95910 w 195861"/>
                  <a:gd name="connsiteY3" fmla="*/ 59204 h 69043"/>
                  <a:gd name="connsiteX4" fmla="*/ 68076 w 195861"/>
                  <a:gd name="connsiteY4" fmla="*/ 53133 h 69043"/>
                  <a:gd name="connsiteX5" fmla="*/ 67363 w 195861"/>
                  <a:gd name="connsiteY5" fmla="*/ 53663 h 69043"/>
                  <a:gd name="connsiteX6" fmla="*/ 43223 w 195861"/>
                  <a:gd name="connsiteY6" fmla="*/ 48999 h 69043"/>
                  <a:gd name="connsiteX7" fmla="*/ 42327 w 195861"/>
                  <a:gd name="connsiteY7" fmla="*/ 47573 h 69043"/>
                  <a:gd name="connsiteX8" fmla="*/ 39931 w 195861"/>
                  <a:gd name="connsiteY8" fmla="*/ 41538 h 69043"/>
                  <a:gd name="connsiteX9" fmla="*/ 29287 w 195861"/>
                  <a:gd name="connsiteY9" fmla="*/ 47664 h 69043"/>
                  <a:gd name="connsiteX10" fmla="*/ 6628 w 195861"/>
                  <a:gd name="connsiteY10" fmla="*/ 46073 h 69043"/>
                  <a:gd name="connsiteX11" fmla="*/ 1343 w 195861"/>
                  <a:gd name="connsiteY11" fmla="*/ 28242 h 69043"/>
                  <a:gd name="connsiteX12" fmla="*/ 3263 w 195861"/>
                  <a:gd name="connsiteY12" fmla="*/ 26487 h 69043"/>
                  <a:gd name="connsiteX13" fmla="*/ 43314 w 195861"/>
                  <a:gd name="connsiteY13" fmla="*/ 6882 h 69043"/>
                  <a:gd name="connsiteX14" fmla="*/ 68332 w 195861"/>
                  <a:gd name="connsiteY14" fmla="*/ 865 h 69043"/>
                  <a:gd name="connsiteX15" fmla="*/ 78445 w 195861"/>
                  <a:gd name="connsiteY15" fmla="*/ 573 h 69043"/>
                  <a:gd name="connsiteX16" fmla="*/ 162387 w 195861"/>
                  <a:gd name="connsiteY16" fmla="*/ 7723 h 69043"/>
                  <a:gd name="connsiteX17" fmla="*/ 188429 w 195861"/>
                  <a:gd name="connsiteY17" fmla="*/ 4340 h 69043"/>
                  <a:gd name="connsiteX18" fmla="*/ 194190 w 195861"/>
                  <a:gd name="connsiteY18" fmla="*/ 4377 h 69043"/>
                  <a:gd name="connsiteX19" fmla="*/ 195342 w 195861"/>
                  <a:gd name="connsiteY19" fmla="*/ 10028 h 69043"/>
                  <a:gd name="connsiteX20" fmla="*/ 192581 w 195861"/>
                  <a:gd name="connsiteY20" fmla="*/ 15258 h 69043"/>
                  <a:gd name="connsiteX21" fmla="*/ 184845 w 195861"/>
                  <a:gd name="connsiteY21" fmla="*/ 30181 h 69043"/>
                  <a:gd name="connsiteX22" fmla="*/ 183985 w 195861"/>
                  <a:gd name="connsiteY22" fmla="*/ 31370 h 69043"/>
                  <a:gd name="connsiteX23" fmla="*/ 169959 w 195861"/>
                  <a:gd name="connsiteY23" fmla="*/ 63374 h 69043"/>
                  <a:gd name="connsiteX24" fmla="*/ 169355 w 195861"/>
                  <a:gd name="connsiteY24" fmla="*/ 65660 h 69043"/>
                  <a:gd name="connsiteX25" fmla="*/ 164911 w 195861"/>
                  <a:gd name="connsiteY25" fmla="*/ 69043 h 69043"/>
                  <a:gd name="connsiteX26" fmla="*/ 68497 w 195861"/>
                  <a:gd name="connsiteY26" fmla="*/ 43513 h 69043"/>
                  <a:gd name="connsiteX27" fmla="*/ 73727 w 195861"/>
                  <a:gd name="connsiteY27" fmla="*/ 45927 h 69043"/>
                  <a:gd name="connsiteX28" fmla="*/ 96569 w 195861"/>
                  <a:gd name="connsiteY28" fmla="*/ 50042 h 69043"/>
                  <a:gd name="connsiteX29" fmla="*/ 97867 w 195861"/>
                  <a:gd name="connsiteY29" fmla="*/ 50225 h 69043"/>
                  <a:gd name="connsiteX30" fmla="*/ 126817 w 195861"/>
                  <a:gd name="connsiteY30" fmla="*/ 57778 h 69043"/>
                  <a:gd name="connsiteX31" fmla="*/ 161400 w 195861"/>
                  <a:gd name="connsiteY31" fmla="*/ 59844 h 69043"/>
                  <a:gd name="connsiteX32" fmla="*/ 176945 w 195861"/>
                  <a:gd name="connsiteY32" fmla="*/ 25426 h 69043"/>
                  <a:gd name="connsiteX33" fmla="*/ 180675 w 195861"/>
                  <a:gd name="connsiteY33" fmla="*/ 18166 h 69043"/>
                  <a:gd name="connsiteX34" fmla="*/ 159059 w 195861"/>
                  <a:gd name="connsiteY34" fmla="*/ 16228 h 69043"/>
                  <a:gd name="connsiteX35" fmla="*/ 78756 w 195861"/>
                  <a:gd name="connsiteY35" fmla="*/ 9680 h 69043"/>
                  <a:gd name="connsiteX36" fmla="*/ 68314 w 195861"/>
                  <a:gd name="connsiteY36" fmla="*/ 9973 h 69043"/>
                  <a:gd name="connsiteX37" fmla="*/ 47923 w 195861"/>
                  <a:gd name="connsiteY37" fmla="*/ 14728 h 69043"/>
                  <a:gd name="connsiteX38" fmla="*/ 47502 w 195861"/>
                  <a:gd name="connsiteY38" fmla="*/ 14965 h 69043"/>
                  <a:gd name="connsiteX39" fmla="*/ 9116 w 195861"/>
                  <a:gd name="connsiteY39" fmla="*/ 33765 h 69043"/>
                  <a:gd name="connsiteX40" fmla="*/ 12609 w 195861"/>
                  <a:gd name="connsiteY40" fmla="*/ 39124 h 69043"/>
                  <a:gd name="connsiteX41" fmla="*/ 24807 w 195861"/>
                  <a:gd name="connsiteY41" fmla="*/ 39672 h 69043"/>
                  <a:gd name="connsiteX42" fmla="*/ 39949 w 195861"/>
                  <a:gd name="connsiteY42" fmla="*/ 30967 h 69043"/>
                  <a:gd name="connsiteX43" fmla="*/ 43735 w 195861"/>
                  <a:gd name="connsiteY43" fmla="*/ 30620 h 69043"/>
                  <a:gd name="connsiteX44" fmla="*/ 46478 w 195861"/>
                  <a:gd name="connsiteY44" fmla="*/ 33253 h 69043"/>
                  <a:gd name="connsiteX45" fmla="*/ 50501 w 195861"/>
                  <a:gd name="connsiteY45" fmla="*/ 43385 h 69043"/>
                  <a:gd name="connsiteX46" fmla="*/ 61931 w 195861"/>
                  <a:gd name="connsiteY46" fmla="*/ 46293 h 69043"/>
                  <a:gd name="connsiteX47" fmla="*/ 68497 w 195861"/>
                  <a:gd name="connsiteY47" fmla="*/ 43513 h 69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5861" h="69043">
                    <a:moveTo>
                      <a:pt x="164911" y="69043"/>
                    </a:moveTo>
                    <a:cubicBezTo>
                      <a:pt x="164911" y="69043"/>
                      <a:pt x="164893" y="69043"/>
                      <a:pt x="164893" y="69043"/>
                    </a:cubicBezTo>
                    <a:cubicBezTo>
                      <a:pt x="158035" y="69006"/>
                      <a:pt x="134864" y="68751"/>
                      <a:pt x="125025" y="66775"/>
                    </a:cubicBezTo>
                    <a:cubicBezTo>
                      <a:pt x="115095" y="64782"/>
                      <a:pt x="99294" y="60192"/>
                      <a:pt x="95910" y="59204"/>
                    </a:cubicBezTo>
                    <a:cubicBezTo>
                      <a:pt x="91156" y="59168"/>
                      <a:pt x="74824" y="58619"/>
                      <a:pt x="68076" y="53133"/>
                    </a:cubicBezTo>
                    <a:cubicBezTo>
                      <a:pt x="67838" y="53297"/>
                      <a:pt x="67582" y="53498"/>
                      <a:pt x="67363" y="53663"/>
                    </a:cubicBezTo>
                    <a:cubicBezTo>
                      <a:pt x="61547" y="57942"/>
                      <a:pt x="54141" y="60759"/>
                      <a:pt x="43223" y="48999"/>
                    </a:cubicBezTo>
                    <a:cubicBezTo>
                      <a:pt x="42839" y="48597"/>
                      <a:pt x="42528" y="48103"/>
                      <a:pt x="42327" y="47573"/>
                    </a:cubicBezTo>
                    <a:lnTo>
                      <a:pt x="39931" y="41538"/>
                    </a:lnTo>
                    <a:lnTo>
                      <a:pt x="29287" y="47664"/>
                    </a:lnTo>
                    <a:cubicBezTo>
                      <a:pt x="28720" y="47975"/>
                      <a:pt x="16541" y="54614"/>
                      <a:pt x="6628" y="46073"/>
                    </a:cubicBezTo>
                    <a:cubicBezTo>
                      <a:pt x="-3777" y="37112"/>
                      <a:pt x="1124" y="28590"/>
                      <a:pt x="1343" y="28242"/>
                    </a:cubicBezTo>
                    <a:cubicBezTo>
                      <a:pt x="1800" y="27474"/>
                      <a:pt x="2459" y="26871"/>
                      <a:pt x="3263" y="26487"/>
                    </a:cubicBezTo>
                    <a:lnTo>
                      <a:pt x="43314" y="6882"/>
                    </a:lnTo>
                    <a:cubicBezTo>
                      <a:pt x="44960" y="5913"/>
                      <a:pt x="54214" y="865"/>
                      <a:pt x="68332" y="865"/>
                    </a:cubicBezTo>
                    <a:cubicBezTo>
                      <a:pt x="70746" y="865"/>
                      <a:pt x="74203" y="737"/>
                      <a:pt x="78445" y="573"/>
                    </a:cubicBezTo>
                    <a:cubicBezTo>
                      <a:pt x="99312" y="-195"/>
                      <a:pt x="138137" y="-1658"/>
                      <a:pt x="162387" y="7723"/>
                    </a:cubicBezTo>
                    <a:cubicBezTo>
                      <a:pt x="172153" y="11509"/>
                      <a:pt x="180931" y="10357"/>
                      <a:pt x="188429" y="4340"/>
                    </a:cubicBezTo>
                    <a:cubicBezTo>
                      <a:pt x="190112" y="2987"/>
                      <a:pt x="192526" y="3005"/>
                      <a:pt x="194190" y="4377"/>
                    </a:cubicBezTo>
                    <a:cubicBezTo>
                      <a:pt x="195854" y="5749"/>
                      <a:pt x="196348" y="8107"/>
                      <a:pt x="195342" y="10028"/>
                    </a:cubicBezTo>
                    <a:lnTo>
                      <a:pt x="192581" y="15258"/>
                    </a:lnTo>
                    <a:cubicBezTo>
                      <a:pt x="190075" y="19995"/>
                      <a:pt x="187460" y="24933"/>
                      <a:pt x="184845" y="30181"/>
                    </a:cubicBezTo>
                    <a:cubicBezTo>
                      <a:pt x="184626" y="30620"/>
                      <a:pt x="184333" y="31022"/>
                      <a:pt x="183985" y="31370"/>
                    </a:cubicBezTo>
                    <a:cubicBezTo>
                      <a:pt x="176506" y="38868"/>
                      <a:pt x="173616" y="49676"/>
                      <a:pt x="169959" y="63374"/>
                    </a:cubicBezTo>
                    <a:lnTo>
                      <a:pt x="169355" y="65660"/>
                    </a:lnTo>
                    <a:cubicBezTo>
                      <a:pt x="168806" y="67653"/>
                      <a:pt x="166978" y="69043"/>
                      <a:pt x="164911" y="69043"/>
                    </a:cubicBezTo>
                    <a:close/>
                    <a:moveTo>
                      <a:pt x="68497" y="43513"/>
                    </a:moveTo>
                    <a:cubicBezTo>
                      <a:pt x="70161" y="43513"/>
                      <a:pt x="71953" y="44135"/>
                      <a:pt x="73727" y="45927"/>
                    </a:cubicBezTo>
                    <a:cubicBezTo>
                      <a:pt x="76178" y="48396"/>
                      <a:pt x="87516" y="50042"/>
                      <a:pt x="96569" y="50042"/>
                    </a:cubicBezTo>
                    <a:cubicBezTo>
                      <a:pt x="97008" y="50042"/>
                      <a:pt x="97447" y="50097"/>
                      <a:pt x="97867" y="50225"/>
                    </a:cubicBezTo>
                    <a:cubicBezTo>
                      <a:pt x="98050" y="50280"/>
                      <a:pt x="116283" y="55656"/>
                      <a:pt x="126817" y="57778"/>
                    </a:cubicBezTo>
                    <a:cubicBezTo>
                      <a:pt x="134644" y="59350"/>
                      <a:pt x="153006" y="59734"/>
                      <a:pt x="161400" y="59844"/>
                    </a:cubicBezTo>
                    <a:cubicBezTo>
                      <a:pt x="165057" y="46183"/>
                      <a:pt x="168386" y="34351"/>
                      <a:pt x="176945" y="25426"/>
                    </a:cubicBezTo>
                    <a:cubicBezTo>
                      <a:pt x="178188" y="22939"/>
                      <a:pt x="179432" y="20525"/>
                      <a:pt x="180675" y="18166"/>
                    </a:cubicBezTo>
                    <a:cubicBezTo>
                      <a:pt x="174695" y="19592"/>
                      <a:pt x="167471" y="19482"/>
                      <a:pt x="159059" y="16228"/>
                    </a:cubicBezTo>
                    <a:cubicBezTo>
                      <a:pt x="136565" y="7522"/>
                      <a:pt x="98965" y="8931"/>
                      <a:pt x="78756" y="9680"/>
                    </a:cubicBezTo>
                    <a:cubicBezTo>
                      <a:pt x="74385" y="9845"/>
                      <a:pt x="70801" y="9973"/>
                      <a:pt x="68314" y="9973"/>
                    </a:cubicBezTo>
                    <a:cubicBezTo>
                      <a:pt x="55841" y="9973"/>
                      <a:pt x="47996" y="14691"/>
                      <a:pt x="47923" y="14728"/>
                    </a:cubicBezTo>
                    <a:cubicBezTo>
                      <a:pt x="47795" y="14819"/>
                      <a:pt x="47648" y="14893"/>
                      <a:pt x="47502" y="14965"/>
                    </a:cubicBezTo>
                    <a:lnTo>
                      <a:pt x="9116" y="33765"/>
                    </a:lnTo>
                    <a:cubicBezTo>
                      <a:pt x="9170" y="34790"/>
                      <a:pt x="9756" y="36673"/>
                      <a:pt x="12609" y="39124"/>
                    </a:cubicBezTo>
                    <a:cubicBezTo>
                      <a:pt x="17638" y="43476"/>
                      <a:pt x="24514" y="39837"/>
                      <a:pt x="24807" y="39672"/>
                    </a:cubicBezTo>
                    <a:lnTo>
                      <a:pt x="39949" y="30967"/>
                    </a:lnTo>
                    <a:cubicBezTo>
                      <a:pt x="41101" y="30309"/>
                      <a:pt x="42491" y="30181"/>
                      <a:pt x="43735" y="30620"/>
                    </a:cubicBezTo>
                    <a:cubicBezTo>
                      <a:pt x="44978" y="31059"/>
                      <a:pt x="45984" y="32010"/>
                      <a:pt x="46478" y="33253"/>
                    </a:cubicBezTo>
                    <a:lnTo>
                      <a:pt x="50501" y="43385"/>
                    </a:lnTo>
                    <a:cubicBezTo>
                      <a:pt x="56866" y="50042"/>
                      <a:pt x="59005" y="48451"/>
                      <a:pt x="61931" y="46293"/>
                    </a:cubicBezTo>
                    <a:cubicBezTo>
                      <a:pt x="63248" y="45324"/>
                      <a:pt x="65680" y="43513"/>
                      <a:pt x="68497" y="435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57" name="Graphic 4">
              <a:extLst>
                <a:ext uri="{FF2B5EF4-FFF2-40B4-BE49-F238E27FC236}">
                  <a16:creationId xmlns:a16="http://schemas.microsoft.com/office/drawing/2014/main" id="{6CE04288-1718-9B43-9F22-035EB8D31CA8}"/>
                </a:ext>
              </a:extLst>
            </p:cNvPr>
            <p:cNvGrpSpPr/>
            <p:nvPr/>
          </p:nvGrpSpPr>
          <p:grpSpPr>
            <a:xfrm>
              <a:off x="1813200" y="3629863"/>
              <a:ext cx="621490" cy="736597"/>
              <a:chOff x="1813200" y="3629863"/>
              <a:chExt cx="621490" cy="736597"/>
            </a:xfrm>
          </p:grpSpPr>
          <p:sp>
            <p:nvSpPr>
              <p:cNvPr id="758" name="Freeform: Shape 757">
                <a:extLst>
                  <a:ext uri="{FF2B5EF4-FFF2-40B4-BE49-F238E27FC236}">
                    <a16:creationId xmlns:a16="http://schemas.microsoft.com/office/drawing/2014/main" id="{75240802-924A-8EC1-B00C-2325F24145FC}"/>
                  </a:ext>
                </a:extLst>
              </p:cNvPr>
              <p:cNvSpPr/>
              <p:nvPr/>
            </p:nvSpPr>
            <p:spPr>
              <a:xfrm>
                <a:off x="1817790" y="3634486"/>
                <a:ext cx="612227" cy="727388"/>
              </a:xfrm>
              <a:custGeom>
                <a:avLst/>
                <a:gdLst>
                  <a:gd name="connsiteX0" fmla="*/ 543599 w 612227"/>
                  <a:gd name="connsiteY0" fmla="*/ 45901 h 727388"/>
                  <a:gd name="connsiteX1" fmla="*/ 518434 w 612227"/>
                  <a:gd name="connsiteY1" fmla="*/ 38329 h 727388"/>
                  <a:gd name="connsiteX2" fmla="*/ 339742 w 612227"/>
                  <a:gd name="connsiteY2" fmla="*/ 2997 h 727388"/>
                  <a:gd name="connsiteX3" fmla="*/ 254868 w 612227"/>
                  <a:gd name="connsiteY3" fmla="*/ 38531 h 727388"/>
                  <a:gd name="connsiteX4" fmla="*/ 206130 w 612227"/>
                  <a:gd name="connsiteY4" fmla="*/ 112231 h 727388"/>
                  <a:gd name="connsiteX5" fmla="*/ 269278 w 612227"/>
                  <a:gd name="connsiteY5" fmla="*/ 273092 h 727388"/>
                  <a:gd name="connsiteX6" fmla="*/ 276831 w 612227"/>
                  <a:gd name="connsiteY6" fmla="*/ 298330 h 727388"/>
                  <a:gd name="connsiteX7" fmla="*/ 274308 w 612227"/>
                  <a:gd name="connsiteY7" fmla="*/ 308791 h 727388"/>
                  <a:gd name="connsiteX8" fmla="*/ 279995 w 612227"/>
                  <a:gd name="connsiteY8" fmla="*/ 356925 h 727388"/>
                  <a:gd name="connsiteX9" fmla="*/ 282300 w 612227"/>
                  <a:gd name="connsiteY9" fmla="*/ 408131 h 727388"/>
                  <a:gd name="connsiteX10" fmla="*/ 266992 w 612227"/>
                  <a:gd name="connsiteY10" fmla="*/ 464659 h 727388"/>
                  <a:gd name="connsiteX11" fmla="*/ 260262 w 612227"/>
                  <a:gd name="connsiteY11" fmla="*/ 502570 h 727388"/>
                  <a:gd name="connsiteX12" fmla="*/ 258251 w 612227"/>
                  <a:gd name="connsiteY12" fmla="*/ 547211 h 727388"/>
                  <a:gd name="connsiteX13" fmla="*/ 252819 w 612227"/>
                  <a:gd name="connsiteY13" fmla="*/ 562518 h 727388"/>
                  <a:gd name="connsiteX14" fmla="*/ 242066 w 612227"/>
                  <a:gd name="connsiteY14" fmla="*/ 575924 h 727388"/>
                  <a:gd name="connsiteX15" fmla="*/ 231532 w 612227"/>
                  <a:gd name="connsiteY15" fmla="*/ 596168 h 727388"/>
                  <a:gd name="connsiteX16" fmla="*/ 215713 w 612227"/>
                  <a:gd name="connsiteY16" fmla="*/ 632506 h 727388"/>
                  <a:gd name="connsiteX17" fmla="*/ 192780 w 612227"/>
                  <a:gd name="connsiteY17" fmla="*/ 649386 h 727388"/>
                  <a:gd name="connsiteX18" fmla="*/ 145213 w 612227"/>
                  <a:gd name="connsiteY18" fmla="*/ 648911 h 727388"/>
                  <a:gd name="connsiteX19" fmla="*/ 96292 w 612227"/>
                  <a:gd name="connsiteY19" fmla="*/ 657652 h 727388"/>
                  <a:gd name="connsiteX20" fmla="*/ 6608 w 612227"/>
                  <a:gd name="connsiteY20" fmla="*/ 689364 h 727388"/>
                  <a:gd name="connsiteX21" fmla="*/ 8236 w 612227"/>
                  <a:gd name="connsiteY21" fmla="*/ 706865 h 727388"/>
                  <a:gd name="connsiteX22" fmla="*/ 8236 w 612227"/>
                  <a:gd name="connsiteY22" fmla="*/ 711236 h 727388"/>
                  <a:gd name="connsiteX23" fmla="*/ 27804 w 612227"/>
                  <a:gd name="connsiteY23" fmla="*/ 711236 h 727388"/>
                  <a:gd name="connsiteX24" fmla="*/ 38667 w 612227"/>
                  <a:gd name="connsiteY24" fmla="*/ 719978 h 727388"/>
                  <a:gd name="connsiteX25" fmla="*/ 81058 w 612227"/>
                  <a:gd name="connsiteY25" fmla="*/ 710139 h 727388"/>
                  <a:gd name="connsiteX26" fmla="*/ 81058 w 612227"/>
                  <a:gd name="connsiteY26" fmla="*/ 725446 h 727388"/>
                  <a:gd name="connsiteX27" fmla="*/ 94098 w 612227"/>
                  <a:gd name="connsiteY27" fmla="*/ 725446 h 727388"/>
                  <a:gd name="connsiteX28" fmla="*/ 127802 w 612227"/>
                  <a:gd name="connsiteY28" fmla="*/ 717784 h 727388"/>
                  <a:gd name="connsiteX29" fmla="*/ 151723 w 612227"/>
                  <a:gd name="connsiteY29" fmla="*/ 713413 h 727388"/>
                  <a:gd name="connsiteX30" fmla="*/ 251905 w 612227"/>
                  <a:gd name="connsiteY30" fmla="*/ 710030 h 727388"/>
                  <a:gd name="connsiteX31" fmla="*/ 288609 w 612227"/>
                  <a:gd name="connsiteY31" fmla="*/ 677221 h 727388"/>
                  <a:gd name="connsiteX32" fmla="*/ 355909 w 612227"/>
                  <a:gd name="connsiteY32" fmla="*/ 594010 h 727388"/>
                  <a:gd name="connsiteX33" fmla="*/ 379354 w 612227"/>
                  <a:gd name="connsiteY33" fmla="*/ 553795 h 727388"/>
                  <a:gd name="connsiteX34" fmla="*/ 392101 w 612227"/>
                  <a:gd name="connsiteY34" fmla="*/ 528997 h 727388"/>
                  <a:gd name="connsiteX35" fmla="*/ 392869 w 612227"/>
                  <a:gd name="connsiteY35" fmla="*/ 527972 h 727388"/>
                  <a:gd name="connsiteX36" fmla="*/ 422806 w 612227"/>
                  <a:gd name="connsiteY36" fmla="*/ 333644 h 727388"/>
                  <a:gd name="connsiteX37" fmla="*/ 418984 w 612227"/>
                  <a:gd name="connsiteY37" fmla="*/ 311058 h 727388"/>
                  <a:gd name="connsiteX38" fmla="*/ 593945 w 612227"/>
                  <a:gd name="connsiteY38" fmla="*/ 215010 h 727388"/>
                  <a:gd name="connsiteX39" fmla="*/ 543599 w 612227"/>
                  <a:gd name="connsiteY39" fmla="*/ 45901 h 72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2227" h="727388">
                    <a:moveTo>
                      <a:pt x="543599" y="45901"/>
                    </a:moveTo>
                    <a:cubicBezTo>
                      <a:pt x="536046" y="43377"/>
                      <a:pt x="525987" y="43377"/>
                      <a:pt x="518434" y="38329"/>
                    </a:cubicBezTo>
                    <a:cubicBezTo>
                      <a:pt x="465582" y="473"/>
                      <a:pt x="400147" y="-4574"/>
                      <a:pt x="339742" y="2997"/>
                    </a:cubicBezTo>
                    <a:cubicBezTo>
                      <a:pt x="306202" y="5100"/>
                      <a:pt x="277929" y="16000"/>
                      <a:pt x="254868" y="38531"/>
                    </a:cubicBezTo>
                    <a:cubicBezTo>
                      <a:pt x="231697" y="47821"/>
                      <a:pt x="218072" y="83208"/>
                      <a:pt x="206130" y="112231"/>
                    </a:cubicBezTo>
                    <a:cubicBezTo>
                      <a:pt x="204795" y="174465"/>
                      <a:pt x="216262" y="229567"/>
                      <a:pt x="269278" y="273092"/>
                    </a:cubicBezTo>
                    <a:cubicBezTo>
                      <a:pt x="274308" y="280664"/>
                      <a:pt x="279337" y="290759"/>
                      <a:pt x="276831" y="298330"/>
                    </a:cubicBezTo>
                    <a:cubicBezTo>
                      <a:pt x="276228" y="301933"/>
                      <a:pt x="275332" y="305371"/>
                      <a:pt x="274308" y="308791"/>
                    </a:cubicBezTo>
                    <a:cubicBezTo>
                      <a:pt x="273741" y="317551"/>
                      <a:pt x="272954" y="341874"/>
                      <a:pt x="279995" y="356925"/>
                    </a:cubicBezTo>
                    <a:cubicBezTo>
                      <a:pt x="286890" y="371647"/>
                      <a:pt x="283708" y="392550"/>
                      <a:pt x="282300" y="408131"/>
                    </a:cubicBezTo>
                    <a:cubicBezTo>
                      <a:pt x="280416" y="428924"/>
                      <a:pt x="272406" y="444817"/>
                      <a:pt x="266992" y="464659"/>
                    </a:cubicBezTo>
                    <a:cubicBezTo>
                      <a:pt x="263609" y="477040"/>
                      <a:pt x="261616" y="489823"/>
                      <a:pt x="260262" y="502570"/>
                    </a:cubicBezTo>
                    <a:cubicBezTo>
                      <a:pt x="258690" y="517347"/>
                      <a:pt x="257830" y="532343"/>
                      <a:pt x="258251" y="547211"/>
                    </a:cubicBezTo>
                    <a:lnTo>
                      <a:pt x="252819" y="562518"/>
                    </a:lnTo>
                    <a:cubicBezTo>
                      <a:pt x="252819" y="562518"/>
                      <a:pt x="249326" y="570108"/>
                      <a:pt x="242066" y="575924"/>
                    </a:cubicBezTo>
                    <a:cubicBezTo>
                      <a:pt x="238738" y="582288"/>
                      <a:pt x="235135" y="588926"/>
                      <a:pt x="231532" y="596168"/>
                    </a:cubicBezTo>
                    <a:cubicBezTo>
                      <a:pt x="222736" y="604983"/>
                      <a:pt x="219700" y="617675"/>
                      <a:pt x="215713" y="632506"/>
                    </a:cubicBezTo>
                    <a:cubicBezTo>
                      <a:pt x="216499" y="632506"/>
                      <a:pt x="199546" y="648874"/>
                      <a:pt x="192780" y="649386"/>
                    </a:cubicBezTo>
                    <a:cubicBezTo>
                      <a:pt x="176942" y="650612"/>
                      <a:pt x="161050" y="649368"/>
                      <a:pt x="145213" y="648911"/>
                    </a:cubicBezTo>
                    <a:cubicBezTo>
                      <a:pt x="107155" y="647814"/>
                      <a:pt x="96292" y="657652"/>
                      <a:pt x="96292" y="657652"/>
                    </a:cubicBezTo>
                    <a:cubicBezTo>
                      <a:pt x="76724" y="658750"/>
                      <a:pt x="22372" y="678428"/>
                      <a:pt x="6608" y="689364"/>
                    </a:cubicBezTo>
                    <a:cubicBezTo>
                      <a:pt x="-9156" y="700300"/>
                      <a:pt x="8236" y="706865"/>
                      <a:pt x="8236" y="706865"/>
                    </a:cubicBezTo>
                    <a:cubicBezTo>
                      <a:pt x="8236" y="706865"/>
                      <a:pt x="4980" y="706865"/>
                      <a:pt x="8236" y="711236"/>
                    </a:cubicBezTo>
                    <a:cubicBezTo>
                      <a:pt x="11491" y="715607"/>
                      <a:pt x="27804" y="711236"/>
                      <a:pt x="27804" y="711236"/>
                    </a:cubicBezTo>
                    <a:cubicBezTo>
                      <a:pt x="28883" y="718899"/>
                      <a:pt x="29980" y="718899"/>
                      <a:pt x="38667" y="719978"/>
                    </a:cubicBezTo>
                    <a:cubicBezTo>
                      <a:pt x="47354" y="721075"/>
                      <a:pt x="81058" y="710139"/>
                      <a:pt x="81058" y="710139"/>
                    </a:cubicBezTo>
                    <a:cubicBezTo>
                      <a:pt x="70195" y="723270"/>
                      <a:pt x="81058" y="721075"/>
                      <a:pt x="81058" y="725446"/>
                    </a:cubicBezTo>
                    <a:cubicBezTo>
                      <a:pt x="81058" y="729817"/>
                      <a:pt x="94098" y="725446"/>
                      <a:pt x="94098" y="725446"/>
                    </a:cubicBezTo>
                    <a:cubicBezTo>
                      <a:pt x="94098" y="725446"/>
                      <a:pt x="118018" y="724349"/>
                      <a:pt x="127802" y="717784"/>
                    </a:cubicBezTo>
                    <a:cubicBezTo>
                      <a:pt x="137587" y="711218"/>
                      <a:pt x="151723" y="713413"/>
                      <a:pt x="151723" y="713413"/>
                    </a:cubicBezTo>
                    <a:cubicBezTo>
                      <a:pt x="183160" y="718277"/>
                      <a:pt x="221986" y="723654"/>
                      <a:pt x="251905" y="710030"/>
                    </a:cubicBezTo>
                    <a:cubicBezTo>
                      <a:pt x="265603" y="703793"/>
                      <a:pt x="278020" y="688029"/>
                      <a:pt x="288609" y="677221"/>
                    </a:cubicBezTo>
                    <a:cubicBezTo>
                      <a:pt x="313590" y="651709"/>
                      <a:pt x="336341" y="623930"/>
                      <a:pt x="355909" y="594010"/>
                    </a:cubicBezTo>
                    <a:cubicBezTo>
                      <a:pt x="364394" y="581026"/>
                      <a:pt x="372331" y="567639"/>
                      <a:pt x="379354" y="553795"/>
                    </a:cubicBezTo>
                    <a:cubicBezTo>
                      <a:pt x="383597" y="545419"/>
                      <a:pt x="386633" y="536714"/>
                      <a:pt x="392101" y="528997"/>
                    </a:cubicBezTo>
                    <a:cubicBezTo>
                      <a:pt x="392357" y="528649"/>
                      <a:pt x="392613" y="528320"/>
                      <a:pt x="392869" y="527972"/>
                    </a:cubicBezTo>
                    <a:cubicBezTo>
                      <a:pt x="419295" y="466378"/>
                      <a:pt x="433998" y="400999"/>
                      <a:pt x="422806" y="333644"/>
                    </a:cubicBezTo>
                    <a:cubicBezTo>
                      <a:pt x="421471" y="326256"/>
                      <a:pt x="420209" y="318721"/>
                      <a:pt x="418984" y="311058"/>
                    </a:cubicBezTo>
                    <a:cubicBezTo>
                      <a:pt x="489850" y="316856"/>
                      <a:pt x="558485" y="272800"/>
                      <a:pt x="593945" y="215010"/>
                    </a:cubicBezTo>
                    <a:cubicBezTo>
                      <a:pt x="629168" y="151916"/>
                      <a:pt x="614080" y="73680"/>
                      <a:pt x="543599" y="459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9" name="Freeform: Shape 758">
                <a:extLst>
                  <a:ext uri="{FF2B5EF4-FFF2-40B4-BE49-F238E27FC236}">
                    <a16:creationId xmlns:a16="http://schemas.microsoft.com/office/drawing/2014/main" id="{00C4C21C-B0C9-CBCA-762C-7D9C75958519}"/>
                  </a:ext>
                </a:extLst>
              </p:cNvPr>
              <p:cNvSpPr/>
              <p:nvPr/>
            </p:nvSpPr>
            <p:spPr>
              <a:xfrm>
                <a:off x="1813200" y="3629863"/>
                <a:ext cx="621490" cy="736597"/>
              </a:xfrm>
              <a:custGeom>
                <a:avLst/>
                <a:gdLst>
                  <a:gd name="connsiteX0" fmla="*/ 89251 w 621490"/>
                  <a:gd name="connsiteY0" fmla="*/ 736598 h 736597"/>
                  <a:gd name="connsiteX1" fmla="*/ 83655 w 621490"/>
                  <a:gd name="connsiteY1" fmla="*/ 735153 h 736597"/>
                  <a:gd name="connsiteX2" fmla="*/ 81186 w 621490"/>
                  <a:gd name="connsiteY2" fmla="*/ 731221 h 736597"/>
                  <a:gd name="connsiteX3" fmla="*/ 80894 w 621490"/>
                  <a:gd name="connsiteY3" fmla="*/ 731020 h 736597"/>
                  <a:gd name="connsiteX4" fmla="*/ 76340 w 621490"/>
                  <a:gd name="connsiteY4" fmla="*/ 724802 h 736597"/>
                  <a:gd name="connsiteX5" fmla="*/ 76322 w 621490"/>
                  <a:gd name="connsiteY5" fmla="*/ 722461 h 736597"/>
                  <a:gd name="connsiteX6" fmla="*/ 42690 w 621490"/>
                  <a:gd name="connsiteY6" fmla="*/ 729173 h 736597"/>
                  <a:gd name="connsiteX7" fmla="*/ 42233 w 621490"/>
                  <a:gd name="connsiteY7" fmla="*/ 729118 h 736597"/>
                  <a:gd name="connsiteX8" fmla="*/ 28919 w 621490"/>
                  <a:gd name="connsiteY8" fmla="*/ 721401 h 736597"/>
                  <a:gd name="connsiteX9" fmla="*/ 9150 w 621490"/>
                  <a:gd name="connsiteY9" fmla="*/ 718621 h 736597"/>
                  <a:gd name="connsiteX10" fmla="*/ 6846 w 621490"/>
                  <a:gd name="connsiteY10" fmla="*/ 713537 h 736597"/>
                  <a:gd name="connsiteX11" fmla="*/ 79 w 621490"/>
                  <a:gd name="connsiteY11" fmla="*/ 704137 h 736597"/>
                  <a:gd name="connsiteX12" fmla="*/ 8583 w 621490"/>
                  <a:gd name="connsiteY12" fmla="*/ 690256 h 736597"/>
                  <a:gd name="connsiteX13" fmla="*/ 99200 w 621490"/>
                  <a:gd name="connsiteY13" fmla="*/ 657831 h 736597"/>
                  <a:gd name="connsiteX14" fmla="*/ 149913 w 621490"/>
                  <a:gd name="connsiteY14" fmla="*/ 648962 h 736597"/>
                  <a:gd name="connsiteX15" fmla="*/ 161452 w 621490"/>
                  <a:gd name="connsiteY15" fmla="*/ 649382 h 736597"/>
                  <a:gd name="connsiteX16" fmla="*/ 197004 w 621490"/>
                  <a:gd name="connsiteY16" fmla="*/ 649437 h 736597"/>
                  <a:gd name="connsiteX17" fmla="*/ 216097 w 621490"/>
                  <a:gd name="connsiteY17" fmla="*/ 635136 h 736597"/>
                  <a:gd name="connsiteX18" fmla="*/ 216499 w 621490"/>
                  <a:gd name="connsiteY18" fmla="*/ 633655 h 736597"/>
                  <a:gd name="connsiteX19" fmla="*/ 232355 w 621490"/>
                  <a:gd name="connsiteY19" fmla="*/ 598085 h 736597"/>
                  <a:gd name="connsiteX20" fmla="*/ 239890 w 621490"/>
                  <a:gd name="connsiteY20" fmla="*/ 583582 h 736597"/>
                  <a:gd name="connsiteX21" fmla="*/ 242615 w 621490"/>
                  <a:gd name="connsiteY21" fmla="*/ 578407 h 736597"/>
                  <a:gd name="connsiteX22" fmla="*/ 243803 w 621490"/>
                  <a:gd name="connsiteY22" fmla="*/ 576962 h 736597"/>
                  <a:gd name="connsiteX23" fmla="*/ 253276 w 621490"/>
                  <a:gd name="connsiteY23" fmla="*/ 565184 h 736597"/>
                  <a:gd name="connsiteX24" fmla="*/ 258269 w 621490"/>
                  <a:gd name="connsiteY24" fmla="*/ 551084 h 736597"/>
                  <a:gd name="connsiteX25" fmla="*/ 260336 w 621490"/>
                  <a:gd name="connsiteY25" fmla="*/ 506681 h 736597"/>
                  <a:gd name="connsiteX26" fmla="*/ 267212 w 621490"/>
                  <a:gd name="connsiteY26" fmla="*/ 468039 h 736597"/>
                  <a:gd name="connsiteX27" fmla="*/ 273302 w 621490"/>
                  <a:gd name="connsiteY27" fmla="*/ 448763 h 736597"/>
                  <a:gd name="connsiteX28" fmla="*/ 282373 w 621490"/>
                  <a:gd name="connsiteY28" fmla="*/ 412297 h 736597"/>
                  <a:gd name="connsiteX29" fmla="*/ 282921 w 621490"/>
                  <a:gd name="connsiteY29" fmla="*/ 406664 h 736597"/>
                  <a:gd name="connsiteX30" fmla="*/ 280489 w 621490"/>
                  <a:gd name="connsiteY30" fmla="*/ 363431 h 736597"/>
                  <a:gd name="connsiteX31" fmla="*/ 274381 w 621490"/>
                  <a:gd name="connsiteY31" fmla="*/ 313084 h 736597"/>
                  <a:gd name="connsiteX32" fmla="*/ 274564 w 621490"/>
                  <a:gd name="connsiteY32" fmla="*/ 312060 h 736597"/>
                  <a:gd name="connsiteX33" fmla="*/ 276959 w 621490"/>
                  <a:gd name="connsiteY33" fmla="*/ 302166 h 736597"/>
                  <a:gd name="connsiteX34" fmla="*/ 277124 w 621490"/>
                  <a:gd name="connsiteY34" fmla="*/ 301471 h 736597"/>
                  <a:gd name="connsiteX35" fmla="*/ 270467 w 621490"/>
                  <a:gd name="connsiteY35" fmla="*/ 280770 h 736597"/>
                  <a:gd name="connsiteX36" fmla="*/ 206185 w 621490"/>
                  <a:gd name="connsiteY36" fmla="*/ 116726 h 736597"/>
                  <a:gd name="connsiteX37" fmla="*/ 206532 w 621490"/>
                  <a:gd name="connsiteY37" fmla="*/ 115080 h 736597"/>
                  <a:gd name="connsiteX38" fmla="*/ 208160 w 621490"/>
                  <a:gd name="connsiteY38" fmla="*/ 111130 h 736597"/>
                  <a:gd name="connsiteX39" fmla="*/ 256952 w 621490"/>
                  <a:gd name="connsiteY39" fmla="*/ 39222 h 736597"/>
                  <a:gd name="connsiteX40" fmla="*/ 344113 w 621490"/>
                  <a:gd name="connsiteY40" fmla="*/ 3011 h 736597"/>
                  <a:gd name="connsiteX41" fmla="*/ 525749 w 621490"/>
                  <a:gd name="connsiteY41" fmla="*/ 39203 h 736597"/>
                  <a:gd name="connsiteX42" fmla="*/ 540435 w 621490"/>
                  <a:gd name="connsiteY42" fmla="*/ 43940 h 736597"/>
                  <a:gd name="connsiteX43" fmla="*/ 549707 w 621490"/>
                  <a:gd name="connsiteY43" fmla="*/ 46153 h 736597"/>
                  <a:gd name="connsiteX44" fmla="*/ 549926 w 621490"/>
                  <a:gd name="connsiteY44" fmla="*/ 46226 h 736597"/>
                  <a:gd name="connsiteX45" fmla="*/ 614647 w 621490"/>
                  <a:gd name="connsiteY45" fmla="*/ 111496 h 736597"/>
                  <a:gd name="connsiteX46" fmla="*/ 602577 w 621490"/>
                  <a:gd name="connsiteY46" fmla="*/ 221827 h 736597"/>
                  <a:gd name="connsiteX47" fmla="*/ 429061 w 621490"/>
                  <a:gd name="connsiteY47" fmla="*/ 320564 h 736597"/>
                  <a:gd name="connsiteX48" fmla="*/ 431950 w 621490"/>
                  <a:gd name="connsiteY48" fmla="*/ 337407 h 736597"/>
                  <a:gd name="connsiteX49" fmla="*/ 401720 w 621490"/>
                  <a:gd name="connsiteY49" fmla="*/ 534369 h 736597"/>
                  <a:gd name="connsiteX50" fmla="*/ 401208 w 621490"/>
                  <a:gd name="connsiteY50" fmla="*/ 535247 h 736597"/>
                  <a:gd name="connsiteX51" fmla="*/ 400458 w 621490"/>
                  <a:gd name="connsiteY51" fmla="*/ 536253 h 736597"/>
                  <a:gd name="connsiteX52" fmla="*/ 391973 w 621490"/>
                  <a:gd name="connsiteY52" fmla="*/ 552182 h 736597"/>
                  <a:gd name="connsiteX53" fmla="*/ 388077 w 621490"/>
                  <a:gd name="connsiteY53" fmla="*/ 560448 h 736597"/>
                  <a:gd name="connsiteX54" fmla="*/ 364376 w 621490"/>
                  <a:gd name="connsiteY54" fmla="*/ 601102 h 736597"/>
                  <a:gd name="connsiteX55" fmla="*/ 296509 w 621490"/>
                  <a:gd name="connsiteY55" fmla="*/ 685007 h 736597"/>
                  <a:gd name="connsiteX56" fmla="*/ 289560 w 621490"/>
                  <a:gd name="connsiteY56" fmla="*/ 692396 h 736597"/>
                  <a:gd name="connsiteX57" fmla="*/ 258434 w 621490"/>
                  <a:gd name="connsiteY57" fmla="*/ 718785 h 736597"/>
                  <a:gd name="connsiteX58" fmla="*/ 155655 w 621490"/>
                  <a:gd name="connsiteY58" fmla="*/ 722534 h 736597"/>
                  <a:gd name="connsiteX59" fmla="*/ 134990 w 621490"/>
                  <a:gd name="connsiteY59" fmla="*/ 726192 h 736597"/>
                  <a:gd name="connsiteX60" fmla="*/ 99584 w 621490"/>
                  <a:gd name="connsiteY60" fmla="*/ 734586 h 736597"/>
                  <a:gd name="connsiteX61" fmla="*/ 89251 w 621490"/>
                  <a:gd name="connsiteY61" fmla="*/ 736598 h 736597"/>
                  <a:gd name="connsiteX62" fmla="*/ 85539 w 621490"/>
                  <a:gd name="connsiteY62" fmla="*/ 723138 h 736597"/>
                  <a:gd name="connsiteX63" fmla="*/ 85960 w 621490"/>
                  <a:gd name="connsiteY63" fmla="*/ 723412 h 736597"/>
                  <a:gd name="connsiteX64" fmla="*/ 89709 w 621490"/>
                  <a:gd name="connsiteY64" fmla="*/ 727436 h 736597"/>
                  <a:gd name="connsiteX65" fmla="*/ 97243 w 621490"/>
                  <a:gd name="connsiteY65" fmla="*/ 725753 h 736597"/>
                  <a:gd name="connsiteX66" fmla="*/ 98487 w 621490"/>
                  <a:gd name="connsiteY66" fmla="*/ 725515 h 736597"/>
                  <a:gd name="connsiteX67" fmla="*/ 129851 w 621490"/>
                  <a:gd name="connsiteY67" fmla="*/ 718639 h 736597"/>
                  <a:gd name="connsiteX68" fmla="*/ 157008 w 621490"/>
                  <a:gd name="connsiteY68" fmla="*/ 713537 h 736597"/>
                  <a:gd name="connsiteX69" fmla="*/ 254611 w 621490"/>
                  <a:gd name="connsiteY69" fmla="*/ 710501 h 736597"/>
                  <a:gd name="connsiteX70" fmla="*/ 282812 w 621490"/>
                  <a:gd name="connsiteY70" fmla="*/ 686233 h 736597"/>
                  <a:gd name="connsiteX71" fmla="*/ 289944 w 621490"/>
                  <a:gd name="connsiteY71" fmla="*/ 678661 h 736597"/>
                  <a:gd name="connsiteX72" fmla="*/ 356695 w 621490"/>
                  <a:gd name="connsiteY72" fmla="*/ 596128 h 736597"/>
                  <a:gd name="connsiteX73" fmla="*/ 379884 w 621490"/>
                  <a:gd name="connsiteY73" fmla="*/ 556351 h 736597"/>
                  <a:gd name="connsiteX74" fmla="*/ 383615 w 621490"/>
                  <a:gd name="connsiteY74" fmla="*/ 548433 h 736597"/>
                  <a:gd name="connsiteX75" fmla="*/ 392978 w 621490"/>
                  <a:gd name="connsiteY75" fmla="*/ 530967 h 736597"/>
                  <a:gd name="connsiteX76" fmla="*/ 393491 w 621490"/>
                  <a:gd name="connsiteY76" fmla="*/ 530291 h 736597"/>
                  <a:gd name="connsiteX77" fmla="*/ 422898 w 621490"/>
                  <a:gd name="connsiteY77" fmla="*/ 339017 h 736597"/>
                  <a:gd name="connsiteX78" fmla="*/ 419075 w 621490"/>
                  <a:gd name="connsiteY78" fmla="*/ 316395 h 736597"/>
                  <a:gd name="connsiteX79" fmla="*/ 420228 w 621490"/>
                  <a:gd name="connsiteY79" fmla="*/ 312572 h 736597"/>
                  <a:gd name="connsiteX80" fmla="*/ 423958 w 621490"/>
                  <a:gd name="connsiteY80" fmla="*/ 311127 h 736597"/>
                  <a:gd name="connsiteX81" fmla="*/ 594640 w 621490"/>
                  <a:gd name="connsiteY81" fmla="*/ 217237 h 736597"/>
                  <a:gd name="connsiteX82" fmla="*/ 605979 w 621490"/>
                  <a:gd name="connsiteY82" fmla="*/ 114605 h 736597"/>
                  <a:gd name="connsiteX83" fmla="*/ 546634 w 621490"/>
                  <a:gd name="connsiteY83" fmla="*/ 54821 h 736597"/>
                  <a:gd name="connsiteX84" fmla="*/ 538624 w 621490"/>
                  <a:gd name="connsiteY84" fmla="*/ 52956 h 736597"/>
                  <a:gd name="connsiteX85" fmla="*/ 520482 w 621490"/>
                  <a:gd name="connsiteY85" fmla="*/ 46756 h 736597"/>
                  <a:gd name="connsiteX86" fmla="*/ 344899 w 621490"/>
                  <a:gd name="connsiteY86" fmla="*/ 12155 h 736597"/>
                  <a:gd name="connsiteX87" fmla="*/ 262640 w 621490"/>
                  <a:gd name="connsiteY87" fmla="*/ 46427 h 736597"/>
                  <a:gd name="connsiteX88" fmla="*/ 261140 w 621490"/>
                  <a:gd name="connsiteY88" fmla="*/ 47396 h 736597"/>
                  <a:gd name="connsiteX89" fmla="*/ 216554 w 621490"/>
                  <a:gd name="connsiteY89" fmla="*/ 114641 h 736597"/>
                  <a:gd name="connsiteX90" fmla="*/ 215256 w 621490"/>
                  <a:gd name="connsiteY90" fmla="*/ 117805 h 736597"/>
                  <a:gd name="connsiteX91" fmla="*/ 276758 w 621490"/>
                  <a:gd name="connsiteY91" fmla="*/ 274186 h 736597"/>
                  <a:gd name="connsiteX92" fmla="*/ 277673 w 621490"/>
                  <a:gd name="connsiteY92" fmla="*/ 275192 h 736597"/>
                  <a:gd name="connsiteX93" fmla="*/ 285866 w 621490"/>
                  <a:gd name="connsiteY93" fmla="*/ 304050 h 736597"/>
                  <a:gd name="connsiteX94" fmla="*/ 283415 w 621490"/>
                  <a:gd name="connsiteY94" fmla="*/ 314236 h 736597"/>
                  <a:gd name="connsiteX95" fmla="*/ 288719 w 621490"/>
                  <a:gd name="connsiteY95" fmla="*/ 359609 h 736597"/>
                  <a:gd name="connsiteX96" fmla="*/ 291974 w 621490"/>
                  <a:gd name="connsiteY96" fmla="*/ 407633 h 736597"/>
                  <a:gd name="connsiteX97" fmla="*/ 291444 w 621490"/>
                  <a:gd name="connsiteY97" fmla="*/ 413175 h 736597"/>
                  <a:gd name="connsiteX98" fmla="*/ 281915 w 621490"/>
                  <a:gd name="connsiteY98" fmla="*/ 451744 h 736597"/>
                  <a:gd name="connsiteX99" fmla="*/ 275990 w 621490"/>
                  <a:gd name="connsiteY99" fmla="*/ 470489 h 736597"/>
                  <a:gd name="connsiteX100" fmla="*/ 269388 w 621490"/>
                  <a:gd name="connsiteY100" fmla="*/ 507687 h 736597"/>
                  <a:gd name="connsiteX101" fmla="*/ 267395 w 621490"/>
                  <a:gd name="connsiteY101" fmla="*/ 551706 h 736597"/>
                  <a:gd name="connsiteX102" fmla="*/ 267139 w 621490"/>
                  <a:gd name="connsiteY102" fmla="*/ 553370 h 736597"/>
                  <a:gd name="connsiteX103" fmla="*/ 261707 w 621490"/>
                  <a:gd name="connsiteY103" fmla="*/ 568677 h 736597"/>
                  <a:gd name="connsiteX104" fmla="*/ 250259 w 621490"/>
                  <a:gd name="connsiteY104" fmla="*/ 583509 h 736597"/>
                  <a:gd name="connsiteX105" fmla="*/ 247955 w 621490"/>
                  <a:gd name="connsiteY105" fmla="*/ 587898 h 736597"/>
                  <a:gd name="connsiteX106" fmla="*/ 240201 w 621490"/>
                  <a:gd name="connsiteY106" fmla="*/ 602858 h 736597"/>
                  <a:gd name="connsiteX107" fmla="*/ 239341 w 621490"/>
                  <a:gd name="connsiteY107" fmla="*/ 604046 h 736597"/>
                  <a:gd name="connsiteX108" fmla="*/ 225314 w 621490"/>
                  <a:gd name="connsiteY108" fmla="*/ 636050 h 736597"/>
                  <a:gd name="connsiteX109" fmla="*/ 224711 w 621490"/>
                  <a:gd name="connsiteY109" fmla="*/ 638336 h 736597"/>
                  <a:gd name="connsiteX110" fmla="*/ 224619 w 621490"/>
                  <a:gd name="connsiteY110" fmla="*/ 638318 h 736597"/>
                  <a:gd name="connsiteX111" fmla="*/ 197699 w 621490"/>
                  <a:gd name="connsiteY111" fmla="*/ 658599 h 736597"/>
                  <a:gd name="connsiteX112" fmla="*/ 161068 w 621490"/>
                  <a:gd name="connsiteY112" fmla="*/ 658563 h 736597"/>
                  <a:gd name="connsiteX113" fmla="*/ 149638 w 621490"/>
                  <a:gd name="connsiteY113" fmla="*/ 658142 h 736597"/>
                  <a:gd name="connsiteX114" fmla="*/ 103845 w 621490"/>
                  <a:gd name="connsiteY114" fmla="*/ 665768 h 736597"/>
                  <a:gd name="connsiteX115" fmla="*/ 101102 w 621490"/>
                  <a:gd name="connsiteY115" fmla="*/ 666884 h 736597"/>
                  <a:gd name="connsiteX116" fmla="*/ 13777 w 621490"/>
                  <a:gd name="connsiteY116" fmla="*/ 697790 h 736597"/>
                  <a:gd name="connsiteX117" fmla="*/ 9150 w 621490"/>
                  <a:gd name="connsiteY117" fmla="*/ 703039 h 736597"/>
                  <a:gd name="connsiteX118" fmla="*/ 14435 w 621490"/>
                  <a:gd name="connsiteY118" fmla="*/ 707264 h 736597"/>
                  <a:gd name="connsiteX119" fmla="*/ 17288 w 621490"/>
                  <a:gd name="connsiteY119" fmla="*/ 712366 h 736597"/>
                  <a:gd name="connsiteX120" fmla="*/ 16995 w 621490"/>
                  <a:gd name="connsiteY120" fmla="*/ 713317 h 736597"/>
                  <a:gd name="connsiteX121" fmla="*/ 31187 w 621490"/>
                  <a:gd name="connsiteY121" fmla="*/ 711488 h 736597"/>
                  <a:gd name="connsiteX122" fmla="*/ 34881 w 621490"/>
                  <a:gd name="connsiteY122" fmla="*/ 712092 h 736597"/>
                  <a:gd name="connsiteX123" fmla="*/ 36893 w 621490"/>
                  <a:gd name="connsiteY123" fmla="*/ 715256 h 736597"/>
                  <a:gd name="connsiteX124" fmla="*/ 37752 w 621490"/>
                  <a:gd name="connsiteY124" fmla="*/ 719151 h 736597"/>
                  <a:gd name="connsiteX125" fmla="*/ 43348 w 621490"/>
                  <a:gd name="connsiteY125" fmla="*/ 720047 h 736597"/>
                  <a:gd name="connsiteX126" fmla="*/ 43806 w 621490"/>
                  <a:gd name="connsiteY126" fmla="*/ 720102 h 736597"/>
                  <a:gd name="connsiteX127" fmla="*/ 84222 w 621490"/>
                  <a:gd name="connsiteY127" fmla="*/ 710446 h 736597"/>
                  <a:gd name="connsiteX128" fmla="*/ 89416 w 621490"/>
                  <a:gd name="connsiteY128" fmla="*/ 712220 h 736597"/>
                  <a:gd name="connsiteX129" fmla="*/ 89160 w 621490"/>
                  <a:gd name="connsiteY129" fmla="*/ 717706 h 736597"/>
                  <a:gd name="connsiteX130" fmla="*/ 85539 w 621490"/>
                  <a:gd name="connsiteY130" fmla="*/ 723138 h 736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621490" h="736597">
                    <a:moveTo>
                      <a:pt x="89251" y="736598"/>
                    </a:moveTo>
                    <a:cubicBezTo>
                      <a:pt x="87075" y="736598"/>
                      <a:pt x="85100" y="736195"/>
                      <a:pt x="83655" y="735153"/>
                    </a:cubicBezTo>
                    <a:cubicBezTo>
                      <a:pt x="82320" y="734202"/>
                      <a:pt x="81461" y="732794"/>
                      <a:pt x="81186" y="731221"/>
                    </a:cubicBezTo>
                    <a:cubicBezTo>
                      <a:pt x="81095" y="731148"/>
                      <a:pt x="80985" y="731093"/>
                      <a:pt x="80894" y="731020"/>
                    </a:cubicBezTo>
                    <a:cubicBezTo>
                      <a:pt x="79486" y="730087"/>
                      <a:pt x="76870" y="728332"/>
                      <a:pt x="76340" y="724802"/>
                    </a:cubicBezTo>
                    <a:cubicBezTo>
                      <a:pt x="76230" y="724034"/>
                      <a:pt x="76230" y="723266"/>
                      <a:pt x="76322" y="722461"/>
                    </a:cubicBezTo>
                    <a:cubicBezTo>
                      <a:pt x="65129" y="725753"/>
                      <a:pt x="49091" y="729978"/>
                      <a:pt x="42690" y="729173"/>
                    </a:cubicBezTo>
                    <a:lnTo>
                      <a:pt x="42233" y="729118"/>
                    </a:lnTo>
                    <a:cubicBezTo>
                      <a:pt x="34771" y="728185"/>
                      <a:pt x="30913" y="727417"/>
                      <a:pt x="28919" y="721401"/>
                    </a:cubicBezTo>
                    <a:cubicBezTo>
                      <a:pt x="21769" y="722827"/>
                      <a:pt x="12753" y="723449"/>
                      <a:pt x="9150" y="718621"/>
                    </a:cubicBezTo>
                    <a:cubicBezTo>
                      <a:pt x="7797" y="716810"/>
                      <a:pt x="7029" y="715110"/>
                      <a:pt x="6846" y="713537"/>
                    </a:cubicBezTo>
                    <a:cubicBezTo>
                      <a:pt x="3956" y="711653"/>
                      <a:pt x="628" y="708562"/>
                      <a:pt x="79" y="704137"/>
                    </a:cubicBezTo>
                    <a:cubicBezTo>
                      <a:pt x="-524" y="699254"/>
                      <a:pt x="2329" y="694590"/>
                      <a:pt x="8583" y="690256"/>
                    </a:cubicBezTo>
                    <a:cubicBezTo>
                      <a:pt x="24164" y="679448"/>
                      <a:pt x="77090" y="659788"/>
                      <a:pt x="99200" y="657831"/>
                    </a:cubicBezTo>
                    <a:cubicBezTo>
                      <a:pt x="103406" y="654978"/>
                      <a:pt x="117104" y="648047"/>
                      <a:pt x="149913" y="648962"/>
                    </a:cubicBezTo>
                    <a:cubicBezTo>
                      <a:pt x="153753" y="649071"/>
                      <a:pt x="157594" y="649236"/>
                      <a:pt x="161452" y="649382"/>
                    </a:cubicBezTo>
                    <a:cubicBezTo>
                      <a:pt x="173157" y="649858"/>
                      <a:pt x="185263" y="650351"/>
                      <a:pt x="197004" y="649437"/>
                    </a:cubicBezTo>
                    <a:cubicBezTo>
                      <a:pt x="200644" y="649163"/>
                      <a:pt x="212878" y="638666"/>
                      <a:pt x="216097" y="635136"/>
                    </a:cubicBezTo>
                    <a:lnTo>
                      <a:pt x="216499" y="633655"/>
                    </a:lnTo>
                    <a:cubicBezTo>
                      <a:pt x="220285" y="619518"/>
                      <a:pt x="223540" y="607265"/>
                      <a:pt x="232355" y="598085"/>
                    </a:cubicBezTo>
                    <a:cubicBezTo>
                      <a:pt x="234897" y="593001"/>
                      <a:pt x="237439" y="588191"/>
                      <a:pt x="239890" y="583582"/>
                    </a:cubicBezTo>
                    <a:lnTo>
                      <a:pt x="242615" y="578407"/>
                    </a:lnTo>
                    <a:cubicBezTo>
                      <a:pt x="242907" y="577840"/>
                      <a:pt x="243309" y="577364"/>
                      <a:pt x="243803" y="576962"/>
                    </a:cubicBezTo>
                    <a:cubicBezTo>
                      <a:pt x="250076" y="571914"/>
                      <a:pt x="253240" y="565257"/>
                      <a:pt x="253276" y="565184"/>
                    </a:cubicBezTo>
                    <a:lnTo>
                      <a:pt x="258269" y="551084"/>
                    </a:lnTo>
                    <a:cubicBezTo>
                      <a:pt x="257922" y="537496"/>
                      <a:pt x="258598" y="522957"/>
                      <a:pt x="260336" y="506681"/>
                    </a:cubicBezTo>
                    <a:cubicBezTo>
                      <a:pt x="261945" y="491630"/>
                      <a:pt x="264121" y="479359"/>
                      <a:pt x="267212" y="468039"/>
                    </a:cubicBezTo>
                    <a:cubicBezTo>
                      <a:pt x="269059" y="461235"/>
                      <a:pt x="271217" y="454890"/>
                      <a:pt x="273302" y="448763"/>
                    </a:cubicBezTo>
                    <a:cubicBezTo>
                      <a:pt x="277343" y="436839"/>
                      <a:pt x="281166" y="425556"/>
                      <a:pt x="282373" y="412297"/>
                    </a:cubicBezTo>
                    <a:cubicBezTo>
                      <a:pt x="282537" y="410486"/>
                      <a:pt x="282720" y="408603"/>
                      <a:pt x="282921" y="406664"/>
                    </a:cubicBezTo>
                    <a:cubicBezTo>
                      <a:pt x="284311" y="392710"/>
                      <a:pt x="286049" y="375318"/>
                      <a:pt x="280489" y="363431"/>
                    </a:cubicBezTo>
                    <a:cubicBezTo>
                      <a:pt x="273082" y="347594"/>
                      <a:pt x="273741" y="322941"/>
                      <a:pt x="274381" y="313084"/>
                    </a:cubicBezTo>
                    <a:cubicBezTo>
                      <a:pt x="274399" y="312737"/>
                      <a:pt x="274472" y="312389"/>
                      <a:pt x="274564" y="312060"/>
                    </a:cubicBezTo>
                    <a:cubicBezTo>
                      <a:pt x="275698" y="308293"/>
                      <a:pt x="276466" y="305147"/>
                      <a:pt x="276959" y="302166"/>
                    </a:cubicBezTo>
                    <a:cubicBezTo>
                      <a:pt x="276996" y="301928"/>
                      <a:pt x="277051" y="301709"/>
                      <a:pt x="277124" y="301471"/>
                    </a:cubicBezTo>
                    <a:cubicBezTo>
                      <a:pt x="278624" y="296972"/>
                      <a:pt x="276264" y="289621"/>
                      <a:pt x="270467" y="280770"/>
                    </a:cubicBezTo>
                    <a:cubicBezTo>
                      <a:pt x="211763" y="232251"/>
                      <a:pt x="205014" y="170639"/>
                      <a:pt x="206185" y="116726"/>
                    </a:cubicBezTo>
                    <a:cubicBezTo>
                      <a:pt x="206203" y="116159"/>
                      <a:pt x="206313" y="115611"/>
                      <a:pt x="206532" y="115080"/>
                    </a:cubicBezTo>
                    <a:lnTo>
                      <a:pt x="208160" y="111130"/>
                    </a:lnTo>
                    <a:cubicBezTo>
                      <a:pt x="220065" y="82107"/>
                      <a:pt x="233544" y="49262"/>
                      <a:pt x="256952" y="39222"/>
                    </a:cubicBezTo>
                    <a:cubicBezTo>
                      <a:pt x="279904" y="17093"/>
                      <a:pt x="308415" y="5261"/>
                      <a:pt x="344113" y="3011"/>
                    </a:cubicBezTo>
                    <a:cubicBezTo>
                      <a:pt x="418070" y="-6261"/>
                      <a:pt x="479261" y="5901"/>
                      <a:pt x="525749" y="39203"/>
                    </a:cubicBezTo>
                    <a:cubicBezTo>
                      <a:pt x="529754" y="41873"/>
                      <a:pt x="535186" y="42934"/>
                      <a:pt x="540435" y="43940"/>
                    </a:cubicBezTo>
                    <a:cubicBezTo>
                      <a:pt x="543544" y="44543"/>
                      <a:pt x="546762" y="45165"/>
                      <a:pt x="549707" y="46153"/>
                    </a:cubicBezTo>
                    <a:cubicBezTo>
                      <a:pt x="549780" y="46171"/>
                      <a:pt x="549853" y="46207"/>
                      <a:pt x="549926" y="46226"/>
                    </a:cubicBezTo>
                    <a:cubicBezTo>
                      <a:pt x="581455" y="58643"/>
                      <a:pt x="603839" y="81211"/>
                      <a:pt x="614647" y="111496"/>
                    </a:cubicBezTo>
                    <a:cubicBezTo>
                      <a:pt x="626937" y="145877"/>
                      <a:pt x="622529" y="186093"/>
                      <a:pt x="602577" y="221827"/>
                    </a:cubicBezTo>
                    <a:cubicBezTo>
                      <a:pt x="564172" y="284445"/>
                      <a:pt x="495080" y="323490"/>
                      <a:pt x="429061" y="320564"/>
                    </a:cubicBezTo>
                    <a:cubicBezTo>
                      <a:pt x="429993" y="326252"/>
                      <a:pt x="430944" y="331884"/>
                      <a:pt x="431950" y="337407"/>
                    </a:cubicBezTo>
                    <a:cubicBezTo>
                      <a:pt x="442137" y="398763"/>
                      <a:pt x="432261" y="463174"/>
                      <a:pt x="401720" y="534369"/>
                    </a:cubicBezTo>
                    <a:cubicBezTo>
                      <a:pt x="401592" y="534680"/>
                      <a:pt x="401409" y="534973"/>
                      <a:pt x="401208" y="535247"/>
                    </a:cubicBezTo>
                    <a:lnTo>
                      <a:pt x="400458" y="536253"/>
                    </a:lnTo>
                    <a:cubicBezTo>
                      <a:pt x="397002" y="541117"/>
                      <a:pt x="394570" y="546494"/>
                      <a:pt x="391973" y="552182"/>
                    </a:cubicBezTo>
                    <a:cubicBezTo>
                      <a:pt x="390711" y="554943"/>
                      <a:pt x="389467" y="557705"/>
                      <a:pt x="388077" y="560448"/>
                    </a:cubicBezTo>
                    <a:cubicBezTo>
                      <a:pt x="381366" y="573688"/>
                      <a:pt x="373611" y="586984"/>
                      <a:pt x="364376" y="601102"/>
                    </a:cubicBezTo>
                    <a:cubicBezTo>
                      <a:pt x="345265" y="630308"/>
                      <a:pt x="322442" y="658544"/>
                      <a:pt x="296509" y="685007"/>
                    </a:cubicBezTo>
                    <a:cubicBezTo>
                      <a:pt x="294278" y="687293"/>
                      <a:pt x="291956" y="689799"/>
                      <a:pt x="289560" y="692396"/>
                    </a:cubicBezTo>
                    <a:cubicBezTo>
                      <a:pt x="280416" y="702290"/>
                      <a:pt x="270047" y="713500"/>
                      <a:pt x="258434" y="718785"/>
                    </a:cubicBezTo>
                    <a:cubicBezTo>
                      <a:pt x="226247" y="733452"/>
                      <a:pt x="183764" y="726887"/>
                      <a:pt x="155655" y="722534"/>
                    </a:cubicBezTo>
                    <a:cubicBezTo>
                      <a:pt x="155545" y="722516"/>
                      <a:pt x="143128" y="720724"/>
                      <a:pt x="134990" y="726192"/>
                    </a:cubicBezTo>
                    <a:cubicBezTo>
                      <a:pt x="125059" y="732867"/>
                      <a:pt x="104120" y="734348"/>
                      <a:pt x="99584" y="734586"/>
                    </a:cubicBezTo>
                    <a:cubicBezTo>
                      <a:pt x="96329" y="735684"/>
                      <a:pt x="92543" y="736598"/>
                      <a:pt x="89251" y="736598"/>
                    </a:cubicBezTo>
                    <a:close/>
                    <a:moveTo>
                      <a:pt x="85539" y="723138"/>
                    </a:moveTo>
                    <a:cubicBezTo>
                      <a:pt x="85685" y="723229"/>
                      <a:pt x="85832" y="723339"/>
                      <a:pt x="85960" y="723412"/>
                    </a:cubicBezTo>
                    <a:cubicBezTo>
                      <a:pt x="86984" y="724089"/>
                      <a:pt x="88812" y="725314"/>
                      <a:pt x="89709" y="727436"/>
                    </a:cubicBezTo>
                    <a:cubicBezTo>
                      <a:pt x="91556" y="727289"/>
                      <a:pt x="94665" y="726612"/>
                      <a:pt x="97243" y="725753"/>
                    </a:cubicBezTo>
                    <a:cubicBezTo>
                      <a:pt x="97646" y="725625"/>
                      <a:pt x="98066" y="725534"/>
                      <a:pt x="98487" y="725515"/>
                    </a:cubicBezTo>
                    <a:cubicBezTo>
                      <a:pt x="104796" y="725222"/>
                      <a:pt x="122700" y="723412"/>
                      <a:pt x="129851" y="718639"/>
                    </a:cubicBezTo>
                    <a:cubicBezTo>
                      <a:pt x="140988" y="711159"/>
                      <a:pt x="156368" y="713445"/>
                      <a:pt x="157008" y="713537"/>
                    </a:cubicBezTo>
                    <a:cubicBezTo>
                      <a:pt x="184038" y="717725"/>
                      <a:pt x="224893" y="724052"/>
                      <a:pt x="254611" y="710501"/>
                    </a:cubicBezTo>
                    <a:cubicBezTo>
                      <a:pt x="264542" y="705984"/>
                      <a:pt x="274253" y="695486"/>
                      <a:pt x="282812" y="686233"/>
                    </a:cubicBezTo>
                    <a:cubicBezTo>
                      <a:pt x="285262" y="683563"/>
                      <a:pt x="287640" y="681002"/>
                      <a:pt x="289944" y="678661"/>
                    </a:cubicBezTo>
                    <a:cubicBezTo>
                      <a:pt x="315456" y="652619"/>
                      <a:pt x="337895" y="624858"/>
                      <a:pt x="356695" y="596128"/>
                    </a:cubicBezTo>
                    <a:cubicBezTo>
                      <a:pt x="365748" y="582302"/>
                      <a:pt x="373337" y="569281"/>
                      <a:pt x="379884" y="556351"/>
                    </a:cubicBezTo>
                    <a:cubicBezTo>
                      <a:pt x="381219" y="553736"/>
                      <a:pt x="382408" y="551084"/>
                      <a:pt x="383615" y="548433"/>
                    </a:cubicBezTo>
                    <a:cubicBezTo>
                      <a:pt x="386267" y="542599"/>
                      <a:pt x="389010" y="536564"/>
                      <a:pt x="392978" y="530967"/>
                    </a:cubicBezTo>
                    <a:lnTo>
                      <a:pt x="393491" y="530291"/>
                    </a:lnTo>
                    <a:cubicBezTo>
                      <a:pt x="423154" y="460943"/>
                      <a:pt x="432773" y="398379"/>
                      <a:pt x="422898" y="339017"/>
                    </a:cubicBezTo>
                    <a:cubicBezTo>
                      <a:pt x="421563" y="331665"/>
                      <a:pt x="420301" y="324094"/>
                      <a:pt x="419075" y="316395"/>
                    </a:cubicBezTo>
                    <a:cubicBezTo>
                      <a:pt x="418856" y="315005"/>
                      <a:pt x="419277" y="313596"/>
                      <a:pt x="420228" y="312572"/>
                    </a:cubicBezTo>
                    <a:cubicBezTo>
                      <a:pt x="421179" y="311548"/>
                      <a:pt x="422532" y="311036"/>
                      <a:pt x="423958" y="311127"/>
                    </a:cubicBezTo>
                    <a:cubicBezTo>
                      <a:pt x="498299" y="317236"/>
                      <a:pt x="563276" y="268370"/>
                      <a:pt x="594640" y="217237"/>
                    </a:cubicBezTo>
                    <a:cubicBezTo>
                      <a:pt x="613221" y="183971"/>
                      <a:pt x="617391" y="146499"/>
                      <a:pt x="605979" y="114605"/>
                    </a:cubicBezTo>
                    <a:cubicBezTo>
                      <a:pt x="596085" y="86917"/>
                      <a:pt x="575566" y="66251"/>
                      <a:pt x="546634" y="54821"/>
                    </a:cubicBezTo>
                    <a:cubicBezTo>
                      <a:pt x="544275" y="54053"/>
                      <a:pt x="541532" y="53523"/>
                      <a:pt x="538624" y="52956"/>
                    </a:cubicBezTo>
                    <a:cubicBezTo>
                      <a:pt x="532772" y="51822"/>
                      <a:pt x="526133" y="50542"/>
                      <a:pt x="520482" y="46756"/>
                    </a:cubicBezTo>
                    <a:cubicBezTo>
                      <a:pt x="475805" y="14752"/>
                      <a:pt x="416771" y="3158"/>
                      <a:pt x="344899" y="12155"/>
                    </a:cubicBezTo>
                    <a:cubicBezTo>
                      <a:pt x="310884" y="14295"/>
                      <a:pt x="284073" y="25506"/>
                      <a:pt x="262640" y="46427"/>
                    </a:cubicBezTo>
                    <a:cubicBezTo>
                      <a:pt x="262219" y="46847"/>
                      <a:pt x="261707" y="47177"/>
                      <a:pt x="261140" y="47396"/>
                    </a:cubicBezTo>
                    <a:cubicBezTo>
                      <a:pt x="240804" y="55553"/>
                      <a:pt x="227911" y="86953"/>
                      <a:pt x="216554" y="114641"/>
                    </a:cubicBezTo>
                    <a:lnTo>
                      <a:pt x="215256" y="117805"/>
                    </a:lnTo>
                    <a:cubicBezTo>
                      <a:pt x="214232" y="169487"/>
                      <a:pt x="220888" y="228338"/>
                      <a:pt x="276758" y="274186"/>
                    </a:cubicBezTo>
                    <a:cubicBezTo>
                      <a:pt x="277106" y="274478"/>
                      <a:pt x="277417" y="274808"/>
                      <a:pt x="277673" y="275192"/>
                    </a:cubicBezTo>
                    <a:cubicBezTo>
                      <a:pt x="285408" y="286841"/>
                      <a:pt x="288170" y="296552"/>
                      <a:pt x="285866" y="304050"/>
                    </a:cubicBezTo>
                    <a:cubicBezTo>
                      <a:pt x="285335" y="307196"/>
                      <a:pt x="284549" y="310451"/>
                      <a:pt x="283415" y="314236"/>
                    </a:cubicBezTo>
                    <a:cubicBezTo>
                      <a:pt x="282958" y="321972"/>
                      <a:pt x="282171" y="345637"/>
                      <a:pt x="288719" y="359609"/>
                    </a:cubicBezTo>
                    <a:cubicBezTo>
                      <a:pt x="295339" y="373782"/>
                      <a:pt x="293473" y="392546"/>
                      <a:pt x="291974" y="407633"/>
                    </a:cubicBezTo>
                    <a:cubicBezTo>
                      <a:pt x="291791" y="409535"/>
                      <a:pt x="291590" y="411401"/>
                      <a:pt x="291444" y="413175"/>
                    </a:cubicBezTo>
                    <a:cubicBezTo>
                      <a:pt x="290145" y="427512"/>
                      <a:pt x="286140" y="439290"/>
                      <a:pt x="281915" y="451744"/>
                    </a:cubicBezTo>
                    <a:cubicBezTo>
                      <a:pt x="279885" y="457742"/>
                      <a:pt x="277782" y="463942"/>
                      <a:pt x="275990" y="470489"/>
                    </a:cubicBezTo>
                    <a:cubicBezTo>
                      <a:pt x="273046" y="481334"/>
                      <a:pt x="270943" y="493148"/>
                      <a:pt x="269388" y="507687"/>
                    </a:cubicBezTo>
                    <a:cubicBezTo>
                      <a:pt x="267669" y="523890"/>
                      <a:pt x="267011" y="538301"/>
                      <a:pt x="267395" y="551706"/>
                    </a:cubicBezTo>
                    <a:cubicBezTo>
                      <a:pt x="267413" y="552273"/>
                      <a:pt x="267322" y="552840"/>
                      <a:pt x="267139" y="553370"/>
                    </a:cubicBezTo>
                    <a:lnTo>
                      <a:pt x="261707" y="568677"/>
                    </a:lnTo>
                    <a:cubicBezTo>
                      <a:pt x="261396" y="569390"/>
                      <a:pt x="257757" y="577163"/>
                      <a:pt x="250259" y="583509"/>
                    </a:cubicBezTo>
                    <a:lnTo>
                      <a:pt x="247955" y="587898"/>
                    </a:lnTo>
                    <a:cubicBezTo>
                      <a:pt x="245449" y="592653"/>
                      <a:pt x="242834" y="597591"/>
                      <a:pt x="240201" y="602858"/>
                    </a:cubicBezTo>
                    <a:cubicBezTo>
                      <a:pt x="239981" y="603297"/>
                      <a:pt x="239688" y="603699"/>
                      <a:pt x="239341" y="604046"/>
                    </a:cubicBezTo>
                    <a:cubicBezTo>
                      <a:pt x="231861" y="611544"/>
                      <a:pt x="228972" y="622352"/>
                      <a:pt x="225314" y="636050"/>
                    </a:cubicBezTo>
                    <a:lnTo>
                      <a:pt x="224711" y="638336"/>
                    </a:lnTo>
                    <a:lnTo>
                      <a:pt x="224619" y="638318"/>
                    </a:lnTo>
                    <a:cubicBezTo>
                      <a:pt x="222150" y="644591"/>
                      <a:pt x="203533" y="658142"/>
                      <a:pt x="197699" y="658599"/>
                    </a:cubicBezTo>
                    <a:cubicBezTo>
                      <a:pt x="185410" y="659550"/>
                      <a:pt x="173029" y="659038"/>
                      <a:pt x="161068" y="658563"/>
                    </a:cubicBezTo>
                    <a:cubicBezTo>
                      <a:pt x="157264" y="658398"/>
                      <a:pt x="153461" y="658252"/>
                      <a:pt x="149638" y="658142"/>
                    </a:cubicBezTo>
                    <a:cubicBezTo>
                      <a:pt x="114635" y="657081"/>
                      <a:pt x="103955" y="665695"/>
                      <a:pt x="103845" y="665768"/>
                    </a:cubicBezTo>
                    <a:cubicBezTo>
                      <a:pt x="103095" y="666390"/>
                      <a:pt x="102090" y="666829"/>
                      <a:pt x="101102" y="666884"/>
                    </a:cubicBezTo>
                    <a:cubicBezTo>
                      <a:pt x="81936" y="667963"/>
                      <a:pt x="28188" y="687787"/>
                      <a:pt x="13777" y="697790"/>
                    </a:cubicBezTo>
                    <a:cubicBezTo>
                      <a:pt x="9936" y="700461"/>
                      <a:pt x="9058" y="702344"/>
                      <a:pt x="9150" y="703039"/>
                    </a:cubicBezTo>
                    <a:cubicBezTo>
                      <a:pt x="9315" y="704356"/>
                      <a:pt x="12076" y="706350"/>
                      <a:pt x="14435" y="707264"/>
                    </a:cubicBezTo>
                    <a:cubicBezTo>
                      <a:pt x="16483" y="708050"/>
                      <a:pt x="17690" y="710208"/>
                      <a:pt x="17288" y="712366"/>
                    </a:cubicBezTo>
                    <a:cubicBezTo>
                      <a:pt x="17233" y="712695"/>
                      <a:pt x="17123" y="713025"/>
                      <a:pt x="16995" y="713317"/>
                    </a:cubicBezTo>
                    <a:cubicBezTo>
                      <a:pt x="19153" y="713683"/>
                      <a:pt x="25554" y="712988"/>
                      <a:pt x="31187" y="711488"/>
                    </a:cubicBezTo>
                    <a:cubicBezTo>
                      <a:pt x="32449" y="711159"/>
                      <a:pt x="33802" y="711360"/>
                      <a:pt x="34881" y="712092"/>
                    </a:cubicBezTo>
                    <a:cubicBezTo>
                      <a:pt x="35978" y="712824"/>
                      <a:pt x="36710" y="713976"/>
                      <a:pt x="36893" y="715256"/>
                    </a:cubicBezTo>
                    <a:cubicBezTo>
                      <a:pt x="37295" y="718127"/>
                      <a:pt x="37606" y="718931"/>
                      <a:pt x="37752" y="719151"/>
                    </a:cubicBezTo>
                    <a:cubicBezTo>
                      <a:pt x="38228" y="719407"/>
                      <a:pt x="40825" y="719736"/>
                      <a:pt x="43348" y="720047"/>
                    </a:cubicBezTo>
                    <a:lnTo>
                      <a:pt x="43806" y="720102"/>
                    </a:lnTo>
                    <a:cubicBezTo>
                      <a:pt x="49054" y="720760"/>
                      <a:pt x="70616" y="714853"/>
                      <a:pt x="84222" y="710446"/>
                    </a:cubicBezTo>
                    <a:cubicBezTo>
                      <a:pt x="86142" y="709806"/>
                      <a:pt x="88264" y="710538"/>
                      <a:pt x="89416" y="712220"/>
                    </a:cubicBezTo>
                    <a:cubicBezTo>
                      <a:pt x="90550" y="713902"/>
                      <a:pt x="90458" y="716133"/>
                      <a:pt x="89160" y="717706"/>
                    </a:cubicBezTo>
                    <a:cubicBezTo>
                      <a:pt x="86673" y="720724"/>
                      <a:pt x="85832" y="722388"/>
                      <a:pt x="85539" y="7231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60" name="Graphic 4">
              <a:extLst>
                <a:ext uri="{FF2B5EF4-FFF2-40B4-BE49-F238E27FC236}">
                  <a16:creationId xmlns:a16="http://schemas.microsoft.com/office/drawing/2014/main" id="{7272EF1D-03E8-3784-6CFD-6259BE5C2A3C}"/>
                </a:ext>
              </a:extLst>
            </p:cNvPr>
            <p:cNvGrpSpPr/>
            <p:nvPr/>
          </p:nvGrpSpPr>
          <p:grpSpPr>
            <a:xfrm>
              <a:off x="2019347" y="3595668"/>
              <a:ext cx="969865" cy="686429"/>
              <a:chOff x="2019347" y="3595668"/>
              <a:chExt cx="969865" cy="686429"/>
            </a:xfrm>
          </p:grpSpPr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167F4231-3AE3-B50E-F11E-3C6D8737D963}"/>
                  </a:ext>
                </a:extLst>
              </p:cNvPr>
              <p:cNvSpPr/>
              <p:nvPr/>
            </p:nvSpPr>
            <p:spPr>
              <a:xfrm>
                <a:off x="2023939" y="3600306"/>
                <a:ext cx="960697" cy="677220"/>
              </a:xfrm>
              <a:custGeom>
                <a:avLst/>
                <a:gdLst>
                  <a:gd name="connsiteX0" fmla="*/ 955896 w 960697"/>
                  <a:gd name="connsiteY0" fmla="*/ 160456 h 677220"/>
                  <a:gd name="connsiteX1" fmla="*/ 860268 w 960697"/>
                  <a:gd name="connsiteY1" fmla="*/ 27832 h 677220"/>
                  <a:gd name="connsiteX2" fmla="*/ 816285 w 960697"/>
                  <a:gd name="connsiteY2" fmla="*/ 14683 h 677220"/>
                  <a:gd name="connsiteX3" fmla="*/ 755368 w 960697"/>
                  <a:gd name="connsiteY3" fmla="*/ 20663 h 677220"/>
                  <a:gd name="connsiteX4" fmla="*/ 657070 w 960697"/>
                  <a:gd name="connsiteY4" fmla="*/ 30813 h 677220"/>
                  <a:gd name="connsiteX5" fmla="*/ 461973 w 960697"/>
                  <a:gd name="connsiteY5" fmla="*/ 35037 h 677220"/>
                  <a:gd name="connsiteX6" fmla="*/ 295626 w 960697"/>
                  <a:gd name="connsiteY6" fmla="*/ 10495 h 677220"/>
                  <a:gd name="connsiteX7" fmla="*/ 37 w 960697"/>
                  <a:gd name="connsiteY7" fmla="*/ 144692 h 677220"/>
                  <a:gd name="connsiteX8" fmla="*/ 0 w 960697"/>
                  <a:gd name="connsiteY8" fmla="*/ 146411 h 677220"/>
                  <a:gd name="connsiteX9" fmla="*/ 48738 w 960697"/>
                  <a:gd name="connsiteY9" fmla="*/ 72711 h 677220"/>
                  <a:gd name="connsiteX10" fmla="*/ 133612 w 960697"/>
                  <a:gd name="connsiteY10" fmla="*/ 37177 h 677220"/>
                  <a:gd name="connsiteX11" fmla="*/ 312304 w 960697"/>
                  <a:gd name="connsiteY11" fmla="*/ 72509 h 677220"/>
                  <a:gd name="connsiteX12" fmla="*/ 337468 w 960697"/>
                  <a:gd name="connsiteY12" fmla="*/ 80080 h 677220"/>
                  <a:gd name="connsiteX13" fmla="*/ 405408 w 960697"/>
                  <a:gd name="connsiteY13" fmla="*/ 194326 h 677220"/>
                  <a:gd name="connsiteX14" fmla="*/ 387797 w 960697"/>
                  <a:gd name="connsiteY14" fmla="*/ 249208 h 677220"/>
                  <a:gd name="connsiteX15" fmla="*/ 367077 w 960697"/>
                  <a:gd name="connsiteY15" fmla="*/ 277170 h 677220"/>
                  <a:gd name="connsiteX16" fmla="*/ 212836 w 960697"/>
                  <a:gd name="connsiteY16" fmla="*/ 345256 h 677220"/>
                  <a:gd name="connsiteX17" fmla="*/ 216658 w 960697"/>
                  <a:gd name="connsiteY17" fmla="*/ 367842 h 677220"/>
                  <a:gd name="connsiteX18" fmla="*/ 218944 w 960697"/>
                  <a:gd name="connsiteY18" fmla="*/ 384905 h 677220"/>
                  <a:gd name="connsiteX19" fmla="*/ 283299 w 960697"/>
                  <a:gd name="connsiteY19" fmla="*/ 400980 h 677220"/>
                  <a:gd name="connsiteX20" fmla="*/ 393357 w 960697"/>
                  <a:gd name="connsiteY20" fmla="*/ 427278 h 677220"/>
                  <a:gd name="connsiteX21" fmla="*/ 401056 w 960697"/>
                  <a:gd name="connsiteY21" fmla="*/ 429363 h 677220"/>
                  <a:gd name="connsiteX22" fmla="*/ 546720 w 960697"/>
                  <a:gd name="connsiteY22" fmla="*/ 429363 h 677220"/>
                  <a:gd name="connsiteX23" fmla="*/ 597597 w 960697"/>
                  <a:gd name="connsiteY23" fmla="*/ 419506 h 677220"/>
                  <a:gd name="connsiteX24" fmla="*/ 664915 w 960697"/>
                  <a:gd name="connsiteY24" fmla="*/ 407216 h 677220"/>
                  <a:gd name="connsiteX25" fmla="*/ 666835 w 960697"/>
                  <a:gd name="connsiteY25" fmla="*/ 408387 h 677220"/>
                  <a:gd name="connsiteX26" fmla="*/ 671682 w 960697"/>
                  <a:gd name="connsiteY26" fmla="*/ 444871 h 677220"/>
                  <a:gd name="connsiteX27" fmla="*/ 668463 w 960697"/>
                  <a:gd name="connsiteY27" fmla="*/ 499753 h 677220"/>
                  <a:gd name="connsiteX28" fmla="*/ 666908 w 960697"/>
                  <a:gd name="connsiteY28" fmla="*/ 611713 h 677220"/>
                  <a:gd name="connsiteX29" fmla="*/ 669085 w 960697"/>
                  <a:gd name="connsiteY29" fmla="*/ 677220 h 677220"/>
                  <a:gd name="connsiteX30" fmla="*/ 697175 w 960697"/>
                  <a:gd name="connsiteY30" fmla="*/ 670216 h 677220"/>
                  <a:gd name="connsiteX31" fmla="*/ 765005 w 960697"/>
                  <a:gd name="connsiteY31" fmla="*/ 637206 h 677220"/>
                  <a:gd name="connsiteX32" fmla="*/ 845838 w 960697"/>
                  <a:gd name="connsiteY32" fmla="*/ 584921 h 677220"/>
                  <a:gd name="connsiteX33" fmla="*/ 878556 w 960697"/>
                  <a:gd name="connsiteY33" fmla="*/ 574826 h 677220"/>
                  <a:gd name="connsiteX34" fmla="*/ 924605 w 960697"/>
                  <a:gd name="connsiteY34" fmla="*/ 467165 h 677220"/>
                  <a:gd name="connsiteX35" fmla="*/ 957633 w 960697"/>
                  <a:gd name="connsiteY35" fmla="*/ 267514 h 677220"/>
                  <a:gd name="connsiteX36" fmla="*/ 955896 w 960697"/>
                  <a:gd name="connsiteY36" fmla="*/ 160456 h 677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60697" h="677220">
                    <a:moveTo>
                      <a:pt x="955896" y="160456"/>
                    </a:moveTo>
                    <a:cubicBezTo>
                      <a:pt x="945490" y="103398"/>
                      <a:pt x="913833" y="52319"/>
                      <a:pt x="860268" y="27832"/>
                    </a:cubicBezTo>
                    <a:cubicBezTo>
                      <a:pt x="846424" y="21504"/>
                      <a:pt x="831409" y="16658"/>
                      <a:pt x="816285" y="14683"/>
                    </a:cubicBezTo>
                    <a:cubicBezTo>
                      <a:pt x="796625" y="12122"/>
                      <a:pt x="774954" y="18249"/>
                      <a:pt x="755368" y="20663"/>
                    </a:cubicBezTo>
                    <a:cubicBezTo>
                      <a:pt x="722669" y="24686"/>
                      <a:pt x="689915" y="28271"/>
                      <a:pt x="657070" y="30813"/>
                    </a:cubicBezTo>
                    <a:cubicBezTo>
                      <a:pt x="589514" y="36043"/>
                      <a:pt x="522909" y="37817"/>
                      <a:pt x="461973" y="35037"/>
                    </a:cubicBezTo>
                    <a:cubicBezTo>
                      <a:pt x="398678" y="32148"/>
                      <a:pt x="341474" y="24375"/>
                      <a:pt x="295626" y="10495"/>
                    </a:cubicBezTo>
                    <a:cubicBezTo>
                      <a:pt x="188165" y="-22040"/>
                      <a:pt x="29096" y="20626"/>
                      <a:pt x="37" y="144692"/>
                    </a:cubicBezTo>
                    <a:cubicBezTo>
                      <a:pt x="18" y="145259"/>
                      <a:pt x="18" y="145826"/>
                      <a:pt x="0" y="146411"/>
                    </a:cubicBezTo>
                    <a:cubicBezTo>
                      <a:pt x="11960" y="117388"/>
                      <a:pt x="25567" y="82001"/>
                      <a:pt x="48738" y="72711"/>
                    </a:cubicBezTo>
                    <a:cubicBezTo>
                      <a:pt x="71799" y="50180"/>
                      <a:pt x="100090" y="39280"/>
                      <a:pt x="133612" y="37177"/>
                    </a:cubicBezTo>
                    <a:cubicBezTo>
                      <a:pt x="194017" y="29606"/>
                      <a:pt x="259452" y="34653"/>
                      <a:pt x="312304" y="72509"/>
                    </a:cubicBezTo>
                    <a:cubicBezTo>
                      <a:pt x="319857" y="77557"/>
                      <a:pt x="329916" y="77557"/>
                      <a:pt x="337468" y="80080"/>
                    </a:cubicBezTo>
                    <a:cubicBezTo>
                      <a:pt x="388291" y="100106"/>
                      <a:pt x="410310" y="146393"/>
                      <a:pt x="405408" y="194326"/>
                    </a:cubicBezTo>
                    <a:cubicBezTo>
                      <a:pt x="403525" y="212852"/>
                      <a:pt x="397618" y="231615"/>
                      <a:pt x="387797" y="249208"/>
                    </a:cubicBezTo>
                    <a:cubicBezTo>
                      <a:pt x="381799" y="258992"/>
                      <a:pt x="374831" y="268355"/>
                      <a:pt x="367077" y="277170"/>
                    </a:cubicBezTo>
                    <a:cubicBezTo>
                      <a:pt x="329038" y="320458"/>
                      <a:pt x="271723" y="350085"/>
                      <a:pt x="212836" y="345256"/>
                    </a:cubicBezTo>
                    <a:cubicBezTo>
                      <a:pt x="214061" y="352919"/>
                      <a:pt x="215323" y="360454"/>
                      <a:pt x="216658" y="367842"/>
                    </a:cubicBezTo>
                    <a:cubicBezTo>
                      <a:pt x="217609" y="373548"/>
                      <a:pt x="218359" y="379236"/>
                      <a:pt x="218944" y="384905"/>
                    </a:cubicBezTo>
                    <a:cubicBezTo>
                      <a:pt x="238530" y="395878"/>
                      <a:pt x="262780" y="394835"/>
                      <a:pt x="283299" y="400980"/>
                    </a:cubicBezTo>
                    <a:cubicBezTo>
                      <a:pt x="298808" y="401657"/>
                      <a:pt x="332348" y="410709"/>
                      <a:pt x="393357" y="427278"/>
                    </a:cubicBezTo>
                    <a:cubicBezTo>
                      <a:pt x="395880" y="427955"/>
                      <a:pt x="398441" y="428650"/>
                      <a:pt x="401056" y="429363"/>
                    </a:cubicBezTo>
                    <a:cubicBezTo>
                      <a:pt x="469544" y="447962"/>
                      <a:pt x="546720" y="429363"/>
                      <a:pt x="546720" y="429363"/>
                    </a:cubicBezTo>
                    <a:cubicBezTo>
                      <a:pt x="563691" y="426071"/>
                      <a:pt x="580644" y="422798"/>
                      <a:pt x="597597" y="419506"/>
                    </a:cubicBezTo>
                    <a:cubicBezTo>
                      <a:pt x="606814" y="417732"/>
                      <a:pt x="653284" y="403047"/>
                      <a:pt x="664915" y="407216"/>
                    </a:cubicBezTo>
                    <a:cubicBezTo>
                      <a:pt x="665738" y="407509"/>
                      <a:pt x="666378" y="407893"/>
                      <a:pt x="666835" y="408387"/>
                    </a:cubicBezTo>
                    <a:cubicBezTo>
                      <a:pt x="674571" y="416177"/>
                      <a:pt x="672194" y="434904"/>
                      <a:pt x="671682" y="444871"/>
                    </a:cubicBezTo>
                    <a:cubicBezTo>
                      <a:pt x="670712" y="463177"/>
                      <a:pt x="669268" y="481429"/>
                      <a:pt x="668463" y="499753"/>
                    </a:cubicBezTo>
                    <a:cubicBezTo>
                      <a:pt x="666835" y="537043"/>
                      <a:pt x="666305" y="574387"/>
                      <a:pt x="666908" y="611713"/>
                    </a:cubicBezTo>
                    <a:cubicBezTo>
                      <a:pt x="667256" y="633567"/>
                      <a:pt x="667988" y="655403"/>
                      <a:pt x="669085" y="677220"/>
                    </a:cubicBezTo>
                    <a:cubicBezTo>
                      <a:pt x="678832" y="675520"/>
                      <a:pt x="688159" y="673124"/>
                      <a:pt x="697175" y="670216"/>
                    </a:cubicBezTo>
                    <a:cubicBezTo>
                      <a:pt x="721553" y="662334"/>
                      <a:pt x="743627" y="650502"/>
                      <a:pt x="765005" y="637206"/>
                    </a:cubicBezTo>
                    <a:cubicBezTo>
                      <a:pt x="791962" y="620418"/>
                      <a:pt x="817821" y="601325"/>
                      <a:pt x="845838" y="584921"/>
                    </a:cubicBezTo>
                    <a:cubicBezTo>
                      <a:pt x="855897" y="577350"/>
                      <a:pt x="876032" y="579873"/>
                      <a:pt x="878556" y="574826"/>
                    </a:cubicBezTo>
                    <a:cubicBezTo>
                      <a:pt x="893643" y="541176"/>
                      <a:pt x="904287" y="500814"/>
                      <a:pt x="924605" y="467165"/>
                    </a:cubicBezTo>
                    <a:cubicBezTo>
                      <a:pt x="931938" y="446865"/>
                      <a:pt x="943057" y="395036"/>
                      <a:pt x="957633" y="267514"/>
                    </a:cubicBezTo>
                    <a:cubicBezTo>
                      <a:pt x="961674" y="232036"/>
                      <a:pt x="962315" y="195715"/>
                      <a:pt x="955896" y="1604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2" name="Freeform: Shape 761">
                <a:extLst>
                  <a:ext uri="{FF2B5EF4-FFF2-40B4-BE49-F238E27FC236}">
                    <a16:creationId xmlns:a16="http://schemas.microsoft.com/office/drawing/2014/main" id="{2B8149E3-EA53-15A6-6ECF-26E73812617E}"/>
                  </a:ext>
                </a:extLst>
              </p:cNvPr>
              <p:cNvSpPr/>
              <p:nvPr/>
            </p:nvSpPr>
            <p:spPr>
              <a:xfrm>
                <a:off x="2019347" y="3595668"/>
                <a:ext cx="969865" cy="686429"/>
              </a:xfrm>
              <a:custGeom>
                <a:avLst/>
                <a:gdLst>
                  <a:gd name="connsiteX0" fmla="*/ 673658 w 969865"/>
                  <a:gd name="connsiteY0" fmla="*/ 686430 h 686429"/>
                  <a:gd name="connsiteX1" fmla="*/ 670805 w 969865"/>
                  <a:gd name="connsiteY1" fmla="*/ 685424 h 686429"/>
                  <a:gd name="connsiteX2" fmla="*/ 669086 w 969865"/>
                  <a:gd name="connsiteY2" fmla="*/ 682078 h 686429"/>
                  <a:gd name="connsiteX3" fmla="*/ 666892 w 969865"/>
                  <a:gd name="connsiteY3" fmla="*/ 616405 h 686429"/>
                  <a:gd name="connsiteX4" fmla="*/ 668464 w 969865"/>
                  <a:gd name="connsiteY4" fmla="*/ 504172 h 686429"/>
                  <a:gd name="connsiteX5" fmla="*/ 670257 w 969865"/>
                  <a:gd name="connsiteY5" fmla="*/ 472808 h 686429"/>
                  <a:gd name="connsiteX6" fmla="*/ 671683 w 969865"/>
                  <a:gd name="connsiteY6" fmla="*/ 449253 h 686429"/>
                  <a:gd name="connsiteX7" fmla="*/ 671939 w 969865"/>
                  <a:gd name="connsiteY7" fmla="*/ 445303 h 686429"/>
                  <a:gd name="connsiteX8" fmla="*/ 668172 w 969865"/>
                  <a:gd name="connsiteY8" fmla="*/ 416225 h 686429"/>
                  <a:gd name="connsiteX9" fmla="*/ 615082 w 969865"/>
                  <a:gd name="connsiteY9" fmla="*/ 425552 h 686429"/>
                  <a:gd name="connsiteX10" fmla="*/ 603067 w 969865"/>
                  <a:gd name="connsiteY10" fmla="*/ 428606 h 686429"/>
                  <a:gd name="connsiteX11" fmla="*/ 552189 w 969865"/>
                  <a:gd name="connsiteY11" fmla="*/ 438481 h 686429"/>
                  <a:gd name="connsiteX12" fmla="*/ 404459 w 969865"/>
                  <a:gd name="connsiteY12" fmla="*/ 438408 h 686429"/>
                  <a:gd name="connsiteX13" fmla="*/ 396760 w 969865"/>
                  <a:gd name="connsiteY13" fmla="*/ 436323 h 686429"/>
                  <a:gd name="connsiteX14" fmla="*/ 287708 w 969865"/>
                  <a:gd name="connsiteY14" fmla="*/ 410171 h 686429"/>
                  <a:gd name="connsiteX15" fmla="*/ 286593 w 969865"/>
                  <a:gd name="connsiteY15" fmla="*/ 409989 h 686429"/>
                  <a:gd name="connsiteX16" fmla="*/ 262709 w 969865"/>
                  <a:gd name="connsiteY16" fmla="*/ 405179 h 686429"/>
                  <a:gd name="connsiteX17" fmla="*/ 221305 w 969865"/>
                  <a:gd name="connsiteY17" fmla="*/ 393511 h 686429"/>
                  <a:gd name="connsiteX18" fmla="*/ 219000 w 969865"/>
                  <a:gd name="connsiteY18" fmla="*/ 390000 h 686429"/>
                  <a:gd name="connsiteX19" fmla="*/ 216751 w 969865"/>
                  <a:gd name="connsiteY19" fmla="*/ 373230 h 686429"/>
                  <a:gd name="connsiteX20" fmla="*/ 212929 w 969865"/>
                  <a:gd name="connsiteY20" fmla="*/ 350608 h 686429"/>
                  <a:gd name="connsiteX21" fmla="*/ 214081 w 969865"/>
                  <a:gd name="connsiteY21" fmla="*/ 346785 h 686429"/>
                  <a:gd name="connsiteX22" fmla="*/ 217812 w 969865"/>
                  <a:gd name="connsiteY22" fmla="*/ 345341 h 686429"/>
                  <a:gd name="connsiteX23" fmla="*/ 368249 w 969865"/>
                  <a:gd name="connsiteY23" fmla="*/ 278791 h 686429"/>
                  <a:gd name="connsiteX24" fmla="*/ 388493 w 969865"/>
                  <a:gd name="connsiteY24" fmla="*/ 251450 h 686429"/>
                  <a:gd name="connsiteX25" fmla="*/ 405446 w 969865"/>
                  <a:gd name="connsiteY25" fmla="*/ 198488 h 686429"/>
                  <a:gd name="connsiteX26" fmla="*/ 340378 w 969865"/>
                  <a:gd name="connsiteY26" fmla="*/ 88961 h 686429"/>
                  <a:gd name="connsiteX27" fmla="*/ 332496 w 969865"/>
                  <a:gd name="connsiteY27" fmla="*/ 87132 h 686429"/>
                  <a:gd name="connsiteX28" fmla="*/ 314354 w 969865"/>
                  <a:gd name="connsiteY28" fmla="*/ 80933 h 686429"/>
                  <a:gd name="connsiteX29" fmla="*/ 138771 w 969865"/>
                  <a:gd name="connsiteY29" fmla="*/ 46332 h 686429"/>
                  <a:gd name="connsiteX30" fmla="*/ 56511 w 969865"/>
                  <a:gd name="connsiteY30" fmla="*/ 80603 h 686429"/>
                  <a:gd name="connsiteX31" fmla="*/ 55012 w 969865"/>
                  <a:gd name="connsiteY31" fmla="*/ 81573 h 686429"/>
                  <a:gd name="connsiteX32" fmla="*/ 10426 w 969865"/>
                  <a:gd name="connsiteY32" fmla="*/ 148818 h 686429"/>
                  <a:gd name="connsiteX33" fmla="*/ 8798 w 969865"/>
                  <a:gd name="connsiteY33" fmla="*/ 152768 h 686429"/>
                  <a:gd name="connsiteX34" fmla="*/ 3622 w 969865"/>
                  <a:gd name="connsiteY34" fmla="*/ 155493 h 686429"/>
                  <a:gd name="connsiteX35" fmla="*/ 1 w 969865"/>
                  <a:gd name="connsiteY35" fmla="*/ 150921 h 686429"/>
                  <a:gd name="connsiteX36" fmla="*/ 38 w 969865"/>
                  <a:gd name="connsiteY36" fmla="*/ 149183 h 686429"/>
                  <a:gd name="connsiteX37" fmla="*/ 148 w 969865"/>
                  <a:gd name="connsiteY37" fmla="*/ 148269 h 686429"/>
                  <a:gd name="connsiteX38" fmla="*/ 87857 w 969865"/>
                  <a:gd name="connsiteY38" fmla="*/ 35231 h 686429"/>
                  <a:gd name="connsiteX39" fmla="*/ 301516 w 969865"/>
                  <a:gd name="connsiteY39" fmla="*/ 10762 h 686429"/>
                  <a:gd name="connsiteX40" fmla="*/ 466748 w 969865"/>
                  <a:gd name="connsiteY40" fmla="*/ 35121 h 686429"/>
                  <a:gd name="connsiteX41" fmla="*/ 661296 w 969865"/>
                  <a:gd name="connsiteY41" fmla="*/ 30897 h 686429"/>
                  <a:gd name="connsiteX42" fmla="*/ 759392 w 969865"/>
                  <a:gd name="connsiteY42" fmla="*/ 20783 h 686429"/>
                  <a:gd name="connsiteX43" fmla="*/ 776455 w 969865"/>
                  <a:gd name="connsiteY43" fmla="*/ 18113 h 686429"/>
                  <a:gd name="connsiteX44" fmla="*/ 821462 w 969865"/>
                  <a:gd name="connsiteY44" fmla="*/ 14803 h 686429"/>
                  <a:gd name="connsiteX45" fmla="*/ 866761 w 969865"/>
                  <a:gd name="connsiteY45" fmla="*/ 28318 h 686429"/>
                  <a:gd name="connsiteX46" fmla="*/ 964986 w 969865"/>
                  <a:gd name="connsiteY46" fmla="*/ 164289 h 686429"/>
                  <a:gd name="connsiteX47" fmla="*/ 964986 w 969865"/>
                  <a:gd name="connsiteY47" fmla="*/ 164289 h 686429"/>
                  <a:gd name="connsiteX48" fmla="*/ 966760 w 969865"/>
                  <a:gd name="connsiteY48" fmla="*/ 272682 h 686429"/>
                  <a:gd name="connsiteX49" fmla="*/ 933476 w 969865"/>
                  <a:gd name="connsiteY49" fmla="*/ 473375 h 686429"/>
                  <a:gd name="connsiteX50" fmla="*/ 933092 w 969865"/>
                  <a:gd name="connsiteY50" fmla="*/ 474179 h 686429"/>
                  <a:gd name="connsiteX51" fmla="*/ 902807 w 969865"/>
                  <a:gd name="connsiteY51" fmla="*/ 542339 h 686429"/>
                  <a:gd name="connsiteX52" fmla="*/ 887317 w 969865"/>
                  <a:gd name="connsiteY52" fmla="*/ 581347 h 686429"/>
                  <a:gd name="connsiteX53" fmla="*/ 871589 w 969865"/>
                  <a:gd name="connsiteY53" fmla="*/ 587913 h 686429"/>
                  <a:gd name="connsiteX54" fmla="*/ 853192 w 969865"/>
                  <a:gd name="connsiteY54" fmla="*/ 593216 h 686429"/>
                  <a:gd name="connsiteX55" fmla="*/ 852753 w 969865"/>
                  <a:gd name="connsiteY55" fmla="*/ 593509 h 686429"/>
                  <a:gd name="connsiteX56" fmla="*/ 806063 w 969865"/>
                  <a:gd name="connsiteY56" fmla="*/ 623446 h 686429"/>
                  <a:gd name="connsiteX57" fmla="*/ 772029 w 969865"/>
                  <a:gd name="connsiteY57" fmla="*/ 645721 h 686429"/>
                  <a:gd name="connsiteX58" fmla="*/ 703193 w 969865"/>
                  <a:gd name="connsiteY58" fmla="*/ 679206 h 686429"/>
                  <a:gd name="connsiteX59" fmla="*/ 674481 w 969865"/>
                  <a:gd name="connsiteY59" fmla="*/ 686357 h 686429"/>
                  <a:gd name="connsiteX60" fmla="*/ 673658 w 969865"/>
                  <a:gd name="connsiteY60" fmla="*/ 686430 h 686429"/>
                  <a:gd name="connsiteX61" fmla="*/ 663636 w 969865"/>
                  <a:gd name="connsiteY61" fmla="*/ 406569 h 686429"/>
                  <a:gd name="connsiteX62" fmla="*/ 671043 w 969865"/>
                  <a:gd name="connsiteY62" fmla="*/ 407575 h 686429"/>
                  <a:gd name="connsiteX63" fmla="*/ 674774 w 969865"/>
                  <a:gd name="connsiteY63" fmla="*/ 409952 h 686429"/>
                  <a:gd name="connsiteX64" fmla="*/ 681065 w 969865"/>
                  <a:gd name="connsiteY64" fmla="*/ 445961 h 686429"/>
                  <a:gd name="connsiteX65" fmla="*/ 680827 w 969865"/>
                  <a:gd name="connsiteY65" fmla="*/ 449765 h 686429"/>
                  <a:gd name="connsiteX66" fmla="*/ 679401 w 969865"/>
                  <a:gd name="connsiteY66" fmla="*/ 473411 h 686429"/>
                  <a:gd name="connsiteX67" fmla="*/ 677608 w 969865"/>
                  <a:gd name="connsiteY67" fmla="*/ 504593 h 686429"/>
                  <a:gd name="connsiteX68" fmla="*/ 676054 w 969865"/>
                  <a:gd name="connsiteY68" fmla="*/ 616278 h 686429"/>
                  <a:gd name="connsiteX69" fmla="*/ 677974 w 969865"/>
                  <a:gd name="connsiteY69" fmla="*/ 676390 h 686429"/>
                  <a:gd name="connsiteX70" fmla="*/ 700359 w 969865"/>
                  <a:gd name="connsiteY70" fmla="*/ 670501 h 686429"/>
                  <a:gd name="connsiteX71" fmla="*/ 767183 w 969865"/>
                  <a:gd name="connsiteY71" fmla="*/ 637949 h 686429"/>
                  <a:gd name="connsiteX72" fmla="*/ 800961 w 969865"/>
                  <a:gd name="connsiteY72" fmla="*/ 615838 h 686429"/>
                  <a:gd name="connsiteX73" fmla="*/ 847906 w 969865"/>
                  <a:gd name="connsiteY73" fmla="*/ 585718 h 686429"/>
                  <a:gd name="connsiteX74" fmla="*/ 870309 w 969865"/>
                  <a:gd name="connsiteY74" fmla="*/ 578842 h 686429"/>
                  <a:gd name="connsiteX75" fmla="*/ 879234 w 969865"/>
                  <a:gd name="connsiteY75" fmla="*/ 577031 h 686429"/>
                  <a:gd name="connsiteX76" fmla="*/ 894266 w 969865"/>
                  <a:gd name="connsiteY76" fmla="*/ 539102 h 686429"/>
                  <a:gd name="connsiteX77" fmla="*/ 925063 w 969865"/>
                  <a:gd name="connsiteY77" fmla="*/ 469827 h 686429"/>
                  <a:gd name="connsiteX78" fmla="*/ 957707 w 969865"/>
                  <a:gd name="connsiteY78" fmla="*/ 271621 h 686429"/>
                  <a:gd name="connsiteX79" fmla="*/ 956025 w 969865"/>
                  <a:gd name="connsiteY79" fmla="*/ 165917 h 686429"/>
                  <a:gd name="connsiteX80" fmla="*/ 956025 w 969865"/>
                  <a:gd name="connsiteY80" fmla="*/ 165917 h 686429"/>
                  <a:gd name="connsiteX81" fmla="*/ 862994 w 969865"/>
                  <a:gd name="connsiteY81" fmla="*/ 36621 h 686429"/>
                  <a:gd name="connsiteX82" fmla="*/ 820310 w 969865"/>
                  <a:gd name="connsiteY82" fmla="*/ 23856 h 686429"/>
                  <a:gd name="connsiteX83" fmla="*/ 778028 w 969865"/>
                  <a:gd name="connsiteY83" fmla="*/ 27111 h 686429"/>
                  <a:gd name="connsiteX84" fmla="*/ 760545 w 969865"/>
                  <a:gd name="connsiteY84" fmla="*/ 29836 h 686429"/>
                  <a:gd name="connsiteX85" fmla="*/ 662027 w 969865"/>
                  <a:gd name="connsiteY85" fmla="*/ 40004 h 686429"/>
                  <a:gd name="connsiteX86" fmla="*/ 466364 w 969865"/>
                  <a:gd name="connsiteY86" fmla="*/ 44247 h 686429"/>
                  <a:gd name="connsiteX87" fmla="*/ 298901 w 969865"/>
                  <a:gd name="connsiteY87" fmla="*/ 19503 h 686429"/>
                  <a:gd name="connsiteX88" fmla="*/ 92447 w 969865"/>
                  <a:gd name="connsiteY88" fmla="*/ 43150 h 686429"/>
                  <a:gd name="connsiteX89" fmla="*/ 69606 w 969865"/>
                  <a:gd name="connsiteY89" fmla="*/ 58402 h 686429"/>
                  <a:gd name="connsiteX90" fmla="*/ 137930 w 969865"/>
                  <a:gd name="connsiteY90" fmla="*/ 37224 h 686429"/>
                  <a:gd name="connsiteX91" fmla="*/ 319566 w 969865"/>
                  <a:gd name="connsiteY91" fmla="*/ 73416 h 686429"/>
                  <a:gd name="connsiteX92" fmla="*/ 334251 w 969865"/>
                  <a:gd name="connsiteY92" fmla="*/ 78153 h 686429"/>
                  <a:gd name="connsiteX93" fmla="*/ 343523 w 969865"/>
                  <a:gd name="connsiteY93" fmla="*/ 80366 h 686429"/>
                  <a:gd name="connsiteX94" fmla="*/ 414572 w 969865"/>
                  <a:gd name="connsiteY94" fmla="*/ 199402 h 686429"/>
                  <a:gd name="connsiteX95" fmla="*/ 396412 w 969865"/>
                  <a:gd name="connsiteY95" fmla="*/ 256040 h 686429"/>
                  <a:gd name="connsiteX96" fmla="*/ 375143 w 969865"/>
                  <a:gd name="connsiteY96" fmla="*/ 284789 h 686429"/>
                  <a:gd name="connsiteX97" fmla="*/ 222896 w 969865"/>
                  <a:gd name="connsiteY97" fmla="*/ 354777 h 686429"/>
                  <a:gd name="connsiteX98" fmla="*/ 225785 w 969865"/>
                  <a:gd name="connsiteY98" fmla="*/ 371621 h 686429"/>
                  <a:gd name="connsiteX99" fmla="*/ 227852 w 969865"/>
                  <a:gd name="connsiteY99" fmla="*/ 386598 h 686429"/>
                  <a:gd name="connsiteX100" fmla="*/ 264135 w 969865"/>
                  <a:gd name="connsiteY100" fmla="*/ 396126 h 686429"/>
                  <a:gd name="connsiteX101" fmla="*/ 288696 w 969865"/>
                  <a:gd name="connsiteY101" fmla="*/ 401046 h 686429"/>
                  <a:gd name="connsiteX102" fmla="*/ 399174 w 969865"/>
                  <a:gd name="connsiteY102" fmla="*/ 427472 h 686429"/>
                  <a:gd name="connsiteX103" fmla="*/ 406873 w 969865"/>
                  <a:gd name="connsiteY103" fmla="*/ 429557 h 686429"/>
                  <a:gd name="connsiteX104" fmla="*/ 550269 w 969865"/>
                  <a:gd name="connsiteY104" fmla="*/ 429520 h 686429"/>
                  <a:gd name="connsiteX105" fmla="*/ 601348 w 969865"/>
                  <a:gd name="connsiteY105" fmla="*/ 419608 h 686429"/>
                  <a:gd name="connsiteX106" fmla="*/ 612741 w 969865"/>
                  <a:gd name="connsiteY106" fmla="*/ 416700 h 686429"/>
                  <a:gd name="connsiteX107" fmla="*/ 663636 w 969865"/>
                  <a:gd name="connsiteY107" fmla="*/ 406569 h 686429"/>
                  <a:gd name="connsiteX108" fmla="*/ 879435 w 969865"/>
                  <a:gd name="connsiteY108" fmla="*/ 576903 h 686429"/>
                  <a:gd name="connsiteX109" fmla="*/ 879435 w 969865"/>
                  <a:gd name="connsiteY109" fmla="*/ 576903 h 686429"/>
                  <a:gd name="connsiteX110" fmla="*/ 879435 w 969865"/>
                  <a:gd name="connsiteY110" fmla="*/ 576903 h 686429"/>
                  <a:gd name="connsiteX111" fmla="*/ 929178 w 969865"/>
                  <a:gd name="connsiteY111" fmla="*/ 471802 h 686429"/>
                  <a:gd name="connsiteX112" fmla="*/ 929233 w 969865"/>
                  <a:gd name="connsiteY112" fmla="*/ 471802 h 686429"/>
                  <a:gd name="connsiteX113" fmla="*/ 929178 w 969865"/>
                  <a:gd name="connsiteY113" fmla="*/ 471802 h 68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969865" h="686429">
                    <a:moveTo>
                      <a:pt x="673658" y="686430"/>
                    </a:moveTo>
                    <a:cubicBezTo>
                      <a:pt x="672634" y="686430"/>
                      <a:pt x="671628" y="686083"/>
                      <a:pt x="670805" y="685424"/>
                    </a:cubicBezTo>
                    <a:cubicBezTo>
                      <a:pt x="669781" y="684601"/>
                      <a:pt x="669159" y="683394"/>
                      <a:pt x="669086" y="682078"/>
                    </a:cubicBezTo>
                    <a:cubicBezTo>
                      <a:pt x="667989" y="660406"/>
                      <a:pt x="667239" y="638314"/>
                      <a:pt x="666892" y="616405"/>
                    </a:cubicBezTo>
                    <a:cubicBezTo>
                      <a:pt x="666307" y="579171"/>
                      <a:pt x="666819" y="541406"/>
                      <a:pt x="668464" y="504172"/>
                    </a:cubicBezTo>
                    <a:cubicBezTo>
                      <a:pt x="668922" y="493693"/>
                      <a:pt x="669598" y="483068"/>
                      <a:pt x="670257" y="472808"/>
                    </a:cubicBezTo>
                    <a:cubicBezTo>
                      <a:pt x="670750" y="464962"/>
                      <a:pt x="671262" y="457117"/>
                      <a:pt x="671683" y="449253"/>
                    </a:cubicBezTo>
                    <a:cubicBezTo>
                      <a:pt x="671738" y="448046"/>
                      <a:pt x="671829" y="446729"/>
                      <a:pt x="671939" y="445303"/>
                    </a:cubicBezTo>
                    <a:cubicBezTo>
                      <a:pt x="672543" y="436451"/>
                      <a:pt x="673548" y="421620"/>
                      <a:pt x="668172" y="416225"/>
                    </a:cubicBezTo>
                    <a:cubicBezTo>
                      <a:pt x="660399" y="413408"/>
                      <a:pt x="628633" y="421913"/>
                      <a:pt x="615082" y="425552"/>
                    </a:cubicBezTo>
                    <a:cubicBezTo>
                      <a:pt x="609669" y="426997"/>
                      <a:pt x="605389" y="428149"/>
                      <a:pt x="603067" y="428606"/>
                    </a:cubicBezTo>
                    <a:lnTo>
                      <a:pt x="552189" y="438481"/>
                    </a:lnTo>
                    <a:cubicBezTo>
                      <a:pt x="549190" y="439213"/>
                      <a:pt x="473277" y="457080"/>
                      <a:pt x="404459" y="438408"/>
                    </a:cubicBezTo>
                    <a:lnTo>
                      <a:pt x="396760" y="436323"/>
                    </a:lnTo>
                    <a:cubicBezTo>
                      <a:pt x="338256" y="420449"/>
                      <a:pt x="302942" y="410848"/>
                      <a:pt x="287708" y="410171"/>
                    </a:cubicBezTo>
                    <a:cubicBezTo>
                      <a:pt x="287324" y="410153"/>
                      <a:pt x="286958" y="410098"/>
                      <a:pt x="286593" y="409989"/>
                    </a:cubicBezTo>
                    <a:cubicBezTo>
                      <a:pt x="279113" y="407739"/>
                      <a:pt x="271139" y="406495"/>
                      <a:pt x="262709" y="405179"/>
                    </a:cubicBezTo>
                    <a:cubicBezTo>
                      <a:pt x="248682" y="402984"/>
                      <a:pt x="234179" y="400717"/>
                      <a:pt x="221305" y="393511"/>
                    </a:cubicBezTo>
                    <a:cubicBezTo>
                      <a:pt x="220006" y="392779"/>
                      <a:pt x="219147" y="391481"/>
                      <a:pt x="219000" y="390000"/>
                    </a:cubicBezTo>
                    <a:cubicBezTo>
                      <a:pt x="218415" y="384257"/>
                      <a:pt x="217647" y="378606"/>
                      <a:pt x="216751" y="373230"/>
                    </a:cubicBezTo>
                    <a:cubicBezTo>
                      <a:pt x="215416" y="365878"/>
                      <a:pt x="214154" y="358307"/>
                      <a:pt x="212929" y="350608"/>
                    </a:cubicBezTo>
                    <a:cubicBezTo>
                      <a:pt x="212709" y="349218"/>
                      <a:pt x="213130" y="347810"/>
                      <a:pt x="214081" y="346785"/>
                    </a:cubicBezTo>
                    <a:cubicBezTo>
                      <a:pt x="215032" y="345761"/>
                      <a:pt x="216385" y="345249"/>
                      <a:pt x="217812" y="345341"/>
                    </a:cubicBezTo>
                    <a:cubicBezTo>
                      <a:pt x="271542" y="349784"/>
                      <a:pt x="327759" y="324858"/>
                      <a:pt x="368249" y="278791"/>
                    </a:cubicBezTo>
                    <a:cubicBezTo>
                      <a:pt x="375893" y="270104"/>
                      <a:pt x="382696" y="260905"/>
                      <a:pt x="388493" y="251450"/>
                    </a:cubicBezTo>
                    <a:cubicBezTo>
                      <a:pt x="397711" y="234936"/>
                      <a:pt x="403599" y="216575"/>
                      <a:pt x="405446" y="198488"/>
                    </a:cubicBezTo>
                    <a:cubicBezTo>
                      <a:pt x="410530" y="148744"/>
                      <a:pt x="385586" y="106792"/>
                      <a:pt x="340378" y="88961"/>
                    </a:cubicBezTo>
                    <a:cubicBezTo>
                      <a:pt x="338238" y="88248"/>
                      <a:pt x="335440" y="87717"/>
                      <a:pt x="332496" y="87132"/>
                    </a:cubicBezTo>
                    <a:cubicBezTo>
                      <a:pt x="326643" y="85998"/>
                      <a:pt x="320005" y="84718"/>
                      <a:pt x="314354" y="80933"/>
                    </a:cubicBezTo>
                    <a:cubicBezTo>
                      <a:pt x="269676" y="48929"/>
                      <a:pt x="210661" y="37334"/>
                      <a:pt x="138771" y="46332"/>
                    </a:cubicBezTo>
                    <a:cubicBezTo>
                      <a:pt x="104755" y="48471"/>
                      <a:pt x="77945" y="59682"/>
                      <a:pt x="56511" y="80603"/>
                    </a:cubicBezTo>
                    <a:cubicBezTo>
                      <a:pt x="56091" y="81024"/>
                      <a:pt x="55579" y="81353"/>
                      <a:pt x="55012" y="81573"/>
                    </a:cubicBezTo>
                    <a:cubicBezTo>
                      <a:pt x="34676" y="89729"/>
                      <a:pt x="21782" y="121130"/>
                      <a:pt x="10426" y="148818"/>
                    </a:cubicBezTo>
                    <a:lnTo>
                      <a:pt x="8798" y="152768"/>
                    </a:lnTo>
                    <a:cubicBezTo>
                      <a:pt x="7957" y="154816"/>
                      <a:pt x="5780" y="155968"/>
                      <a:pt x="3622" y="155493"/>
                    </a:cubicBezTo>
                    <a:cubicBezTo>
                      <a:pt x="1465" y="155035"/>
                      <a:pt x="-53" y="153116"/>
                      <a:pt x="1" y="150921"/>
                    </a:cubicBezTo>
                    <a:lnTo>
                      <a:pt x="38" y="149183"/>
                    </a:lnTo>
                    <a:cubicBezTo>
                      <a:pt x="38" y="148873"/>
                      <a:pt x="93" y="148562"/>
                      <a:pt x="148" y="148269"/>
                    </a:cubicBezTo>
                    <a:cubicBezTo>
                      <a:pt x="11212" y="101031"/>
                      <a:pt x="41534" y="61950"/>
                      <a:pt x="87857" y="35231"/>
                    </a:cubicBezTo>
                    <a:cubicBezTo>
                      <a:pt x="149414" y="-303"/>
                      <a:pt x="233301" y="-9904"/>
                      <a:pt x="301516" y="10762"/>
                    </a:cubicBezTo>
                    <a:cubicBezTo>
                      <a:pt x="344931" y="23911"/>
                      <a:pt x="400509" y="32104"/>
                      <a:pt x="466748" y="35121"/>
                    </a:cubicBezTo>
                    <a:cubicBezTo>
                      <a:pt x="525306" y="37791"/>
                      <a:pt x="590759" y="36365"/>
                      <a:pt x="661296" y="30897"/>
                    </a:cubicBezTo>
                    <a:cubicBezTo>
                      <a:pt x="690556" y="28629"/>
                      <a:pt x="721719" y="25410"/>
                      <a:pt x="759392" y="20783"/>
                    </a:cubicBezTo>
                    <a:cubicBezTo>
                      <a:pt x="764897" y="20107"/>
                      <a:pt x="770512" y="19137"/>
                      <a:pt x="776455" y="18113"/>
                    </a:cubicBezTo>
                    <a:cubicBezTo>
                      <a:pt x="791360" y="15535"/>
                      <a:pt x="806758" y="12883"/>
                      <a:pt x="821462" y="14803"/>
                    </a:cubicBezTo>
                    <a:cubicBezTo>
                      <a:pt x="836056" y="16705"/>
                      <a:pt x="851308" y="21259"/>
                      <a:pt x="866761" y="28318"/>
                    </a:cubicBezTo>
                    <a:cubicBezTo>
                      <a:pt x="917675" y="51599"/>
                      <a:pt x="953483" y="101159"/>
                      <a:pt x="964986" y="164289"/>
                    </a:cubicBezTo>
                    <a:lnTo>
                      <a:pt x="964986" y="164289"/>
                    </a:lnTo>
                    <a:cubicBezTo>
                      <a:pt x="970838" y="196421"/>
                      <a:pt x="971423" y="231882"/>
                      <a:pt x="966760" y="272682"/>
                    </a:cubicBezTo>
                    <a:cubicBezTo>
                      <a:pt x="954690" y="378149"/>
                      <a:pt x="943498" y="445669"/>
                      <a:pt x="933476" y="473375"/>
                    </a:cubicBezTo>
                    <a:cubicBezTo>
                      <a:pt x="933366" y="473649"/>
                      <a:pt x="933238" y="473924"/>
                      <a:pt x="933092" y="474179"/>
                    </a:cubicBezTo>
                    <a:cubicBezTo>
                      <a:pt x="920400" y="495229"/>
                      <a:pt x="911457" y="519168"/>
                      <a:pt x="902807" y="542339"/>
                    </a:cubicBezTo>
                    <a:cubicBezTo>
                      <a:pt x="897686" y="556036"/>
                      <a:pt x="892858" y="568985"/>
                      <a:pt x="887317" y="581347"/>
                    </a:cubicBezTo>
                    <a:cubicBezTo>
                      <a:pt x="884994" y="586029"/>
                      <a:pt x="879069" y="586852"/>
                      <a:pt x="871589" y="587913"/>
                    </a:cubicBezTo>
                    <a:cubicBezTo>
                      <a:pt x="865371" y="588791"/>
                      <a:pt x="857617" y="589888"/>
                      <a:pt x="853192" y="593216"/>
                    </a:cubicBezTo>
                    <a:cubicBezTo>
                      <a:pt x="853045" y="593326"/>
                      <a:pt x="852899" y="593418"/>
                      <a:pt x="852753" y="593509"/>
                    </a:cubicBezTo>
                    <a:cubicBezTo>
                      <a:pt x="836714" y="602891"/>
                      <a:pt x="821133" y="613333"/>
                      <a:pt x="806063" y="623446"/>
                    </a:cubicBezTo>
                    <a:cubicBezTo>
                      <a:pt x="794981" y="630890"/>
                      <a:pt x="783514" y="638570"/>
                      <a:pt x="772029" y="645721"/>
                    </a:cubicBezTo>
                    <a:cubicBezTo>
                      <a:pt x="746060" y="661888"/>
                      <a:pt x="724828" y="672220"/>
                      <a:pt x="703193" y="679206"/>
                    </a:cubicBezTo>
                    <a:cubicBezTo>
                      <a:pt x="693464" y="682352"/>
                      <a:pt x="684082" y="684693"/>
                      <a:pt x="674481" y="686357"/>
                    </a:cubicBezTo>
                    <a:cubicBezTo>
                      <a:pt x="674189" y="686412"/>
                      <a:pt x="673933" y="686430"/>
                      <a:pt x="673658" y="686430"/>
                    </a:cubicBezTo>
                    <a:close/>
                    <a:moveTo>
                      <a:pt x="663636" y="406569"/>
                    </a:moveTo>
                    <a:cubicBezTo>
                      <a:pt x="666617" y="406569"/>
                      <a:pt x="669123" y="406880"/>
                      <a:pt x="671043" y="407575"/>
                    </a:cubicBezTo>
                    <a:cubicBezTo>
                      <a:pt x="672561" y="408123"/>
                      <a:pt x="673823" y="408928"/>
                      <a:pt x="674774" y="409952"/>
                    </a:cubicBezTo>
                    <a:cubicBezTo>
                      <a:pt x="682930" y="418163"/>
                      <a:pt x="681815" y="434897"/>
                      <a:pt x="681065" y="445961"/>
                    </a:cubicBezTo>
                    <a:cubicBezTo>
                      <a:pt x="680973" y="447333"/>
                      <a:pt x="680882" y="448613"/>
                      <a:pt x="680827" y="449765"/>
                    </a:cubicBezTo>
                    <a:cubicBezTo>
                      <a:pt x="680406" y="457647"/>
                      <a:pt x="679913" y="465529"/>
                      <a:pt x="679401" y="473411"/>
                    </a:cubicBezTo>
                    <a:cubicBezTo>
                      <a:pt x="678742" y="483635"/>
                      <a:pt x="678066" y="494205"/>
                      <a:pt x="677608" y="504593"/>
                    </a:cubicBezTo>
                    <a:cubicBezTo>
                      <a:pt x="675981" y="541644"/>
                      <a:pt x="675469" y="579226"/>
                      <a:pt x="676054" y="616278"/>
                    </a:cubicBezTo>
                    <a:cubicBezTo>
                      <a:pt x="676365" y="636321"/>
                      <a:pt x="677023" y="656511"/>
                      <a:pt x="677974" y="676390"/>
                    </a:cubicBezTo>
                    <a:cubicBezTo>
                      <a:pt x="685399" y="674890"/>
                      <a:pt x="692769" y="672952"/>
                      <a:pt x="700359" y="670501"/>
                    </a:cubicBezTo>
                    <a:cubicBezTo>
                      <a:pt x="721262" y="663753"/>
                      <a:pt x="741873" y="653713"/>
                      <a:pt x="767183" y="637949"/>
                    </a:cubicBezTo>
                    <a:cubicBezTo>
                      <a:pt x="778540" y="630890"/>
                      <a:pt x="789933" y="623227"/>
                      <a:pt x="800961" y="615838"/>
                    </a:cubicBezTo>
                    <a:cubicBezTo>
                      <a:pt x="816085" y="605707"/>
                      <a:pt x="831721" y="595210"/>
                      <a:pt x="847906" y="585718"/>
                    </a:cubicBezTo>
                    <a:cubicBezTo>
                      <a:pt x="854216" y="581109"/>
                      <a:pt x="863122" y="579848"/>
                      <a:pt x="870309" y="578842"/>
                    </a:cubicBezTo>
                    <a:cubicBezTo>
                      <a:pt x="873528" y="578384"/>
                      <a:pt x="877844" y="577781"/>
                      <a:pt x="879234" y="577031"/>
                    </a:cubicBezTo>
                    <a:cubicBezTo>
                      <a:pt x="884519" y="565199"/>
                      <a:pt x="889255" y="552525"/>
                      <a:pt x="894266" y="539102"/>
                    </a:cubicBezTo>
                    <a:cubicBezTo>
                      <a:pt x="903008" y="515693"/>
                      <a:pt x="912042" y="491480"/>
                      <a:pt x="925063" y="469827"/>
                    </a:cubicBezTo>
                    <a:cubicBezTo>
                      <a:pt x="931793" y="450917"/>
                      <a:pt x="942894" y="401137"/>
                      <a:pt x="957707" y="271621"/>
                    </a:cubicBezTo>
                    <a:cubicBezTo>
                      <a:pt x="962261" y="231736"/>
                      <a:pt x="961713" y="197153"/>
                      <a:pt x="956025" y="165917"/>
                    </a:cubicBezTo>
                    <a:lnTo>
                      <a:pt x="956025" y="165917"/>
                    </a:lnTo>
                    <a:cubicBezTo>
                      <a:pt x="945070" y="105768"/>
                      <a:pt x="911146" y="58639"/>
                      <a:pt x="862994" y="36621"/>
                    </a:cubicBezTo>
                    <a:cubicBezTo>
                      <a:pt x="848364" y="29946"/>
                      <a:pt x="834007" y="25648"/>
                      <a:pt x="820310" y="23856"/>
                    </a:cubicBezTo>
                    <a:cubicBezTo>
                      <a:pt x="806959" y="22118"/>
                      <a:pt x="792256" y="24660"/>
                      <a:pt x="778028" y="27111"/>
                    </a:cubicBezTo>
                    <a:cubicBezTo>
                      <a:pt x="772249" y="28099"/>
                      <a:pt x="766269" y="29141"/>
                      <a:pt x="760545" y="29836"/>
                    </a:cubicBezTo>
                    <a:cubicBezTo>
                      <a:pt x="722743" y="34499"/>
                      <a:pt x="691434" y="37718"/>
                      <a:pt x="662027" y="40004"/>
                    </a:cubicBezTo>
                    <a:cubicBezTo>
                      <a:pt x="591125" y="45491"/>
                      <a:pt x="525288" y="46935"/>
                      <a:pt x="466364" y="44247"/>
                    </a:cubicBezTo>
                    <a:cubicBezTo>
                      <a:pt x="399375" y="41193"/>
                      <a:pt x="343029" y="32872"/>
                      <a:pt x="298901" y="19503"/>
                    </a:cubicBezTo>
                    <a:cubicBezTo>
                      <a:pt x="232972" y="-467"/>
                      <a:pt x="151938" y="8823"/>
                      <a:pt x="92447" y="43150"/>
                    </a:cubicBezTo>
                    <a:cubicBezTo>
                      <a:pt x="84309" y="47850"/>
                      <a:pt x="76683" y="52952"/>
                      <a:pt x="69606" y="58402"/>
                    </a:cubicBezTo>
                    <a:cubicBezTo>
                      <a:pt x="88863" y="45856"/>
                      <a:pt x="111412" y="38889"/>
                      <a:pt x="137930" y="37224"/>
                    </a:cubicBezTo>
                    <a:cubicBezTo>
                      <a:pt x="211886" y="27952"/>
                      <a:pt x="273078" y="40114"/>
                      <a:pt x="319566" y="73416"/>
                    </a:cubicBezTo>
                    <a:cubicBezTo>
                      <a:pt x="323571" y="76086"/>
                      <a:pt x="329003" y="77147"/>
                      <a:pt x="334251" y="78153"/>
                    </a:cubicBezTo>
                    <a:cubicBezTo>
                      <a:pt x="337360" y="78756"/>
                      <a:pt x="340579" y="79378"/>
                      <a:pt x="343523" y="80366"/>
                    </a:cubicBezTo>
                    <a:cubicBezTo>
                      <a:pt x="392937" y="99824"/>
                      <a:pt x="420077" y="145416"/>
                      <a:pt x="414572" y="199402"/>
                    </a:cubicBezTo>
                    <a:cubicBezTo>
                      <a:pt x="412597" y="218696"/>
                      <a:pt x="406324" y="238282"/>
                      <a:pt x="396412" y="256040"/>
                    </a:cubicBezTo>
                    <a:cubicBezTo>
                      <a:pt x="390249" y="266080"/>
                      <a:pt x="383135" y="275700"/>
                      <a:pt x="375143" y="284789"/>
                    </a:cubicBezTo>
                    <a:cubicBezTo>
                      <a:pt x="334215" y="331369"/>
                      <a:pt x="277723" y="357228"/>
                      <a:pt x="222896" y="354777"/>
                    </a:cubicBezTo>
                    <a:cubicBezTo>
                      <a:pt x="223828" y="360465"/>
                      <a:pt x="224779" y="366098"/>
                      <a:pt x="225785" y="371621"/>
                    </a:cubicBezTo>
                    <a:cubicBezTo>
                      <a:pt x="226590" y="376485"/>
                      <a:pt x="227285" y="381514"/>
                      <a:pt x="227852" y="386598"/>
                    </a:cubicBezTo>
                    <a:cubicBezTo>
                      <a:pt x="238861" y="392158"/>
                      <a:pt x="251699" y="394169"/>
                      <a:pt x="264135" y="396126"/>
                    </a:cubicBezTo>
                    <a:cubicBezTo>
                      <a:pt x="272310" y="397406"/>
                      <a:pt x="280759" y="398723"/>
                      <a:pt x="288696" y="401046"/>
                    </a:cubicBezTo>
                    <a:cubicBezTo>
                      <a:pt x="305173" y="401960"/>
                      <a:pt x="338768" y="411067"/>
                      <a:pt x="399174" y="427472"/>
                    </a:cubicBezTo>
                    <a:lnTo>
                      <a:pt x="406873" y="429557"/>
                    </a:lnTo>
                    <a:cubicBezTo>
                      <a:pt x="473460" y="447625"/>
                      <a:pt x="549519" y="429722"/>
                      <a:pt x="550269" y="429520"/>
                    </a:cubicBezTo>
                    <a:lnTo>
                      <a:pt x="601348" y="419608"/>
                    </a:lnTo>
                    <a:cubicBezTo>
                      <a:pt x="603359" y="419224"/>
                      <a:pt x="607712" y="418054"/>
                      <a:pt x="612741" y="416700"/>
                    </a:cubicBezTo>
                    <a:cubicBezTo>
                      <a:pt x="632913" y="411342"/>
                      <a:pt x="651950" y="406569"/>
                      <a:pt x="663636" y="406569"/>
                    </a:cubicBezTo>
                    <a:close/>
                    <a:moveTo>
                      <a:pt x="879435" y="576903"/>
                    </a:moveTo>
                    <a:lnTo>
                      <a:pt x="879435" y="576903"/>
                    </a:lnTo>
                    <a:lnTo>
                      <a:pt x="879435" y="576903"/>
                    </a:lnTo>
                    <a:close/>
                    <a:moveTo>
                      <a:pt x="929178" y="471802"/>
                    </a:moveTo>
                    <a:lnTo>
                      <a:pt x="929233" y="471802"/>
                    </a:lnTo>
                    <a:lnTo>
                      <a:pt x="929178" y="471802"/>
                    </a:ln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63" name="Graphic 4">
              <a:extLst>
                <a:ext uri="{FF2B5EF4-FFF2-40B4-BE49-F238E27FC236}">
                  <a16:creationId xmlns:a16="http://schemas.microsoft.com/office/drawing/2014/main" id="{7FFCDBF3-1503-98B6-B452-581C44A236D0}"/>
                </a:ext>
              </a:extLst>
            </p:cNvPr>
            <p:cNvGrpSpPr/>
            <p:nvPr/>
          </p:nvGrpSpPr>
          <p:grpSpPr>
            <a:xfrm>
              <a:off x="2821039" y="2686744"/>
              <a:ext cx="154807" cy="96651"/>
              <a:chOff x="2821039" y="2686744"/>
              <a:chExt cx="154807" cy="96651"/>
            </a:xfrm>
          </p:grpSpPr>
          <p:sp>
            <p:nvSpPr>
              <p:cNvPr id="764" name="Freeform: Shape 763">
                <a:extLst>
                  <a:ext uri="{FF2B5EF4-FFF2-40B4-BE49-F238E27FC236}">
                    <a16:creationId xmlns:a16="http://schemas.microsoft.com/office/drawing/2014/main" id="{A95666D6-DDE0-5F53-D214-5E4680748356}"/>
                  </a:ext>
                </a:extLst>
              </p:cNvPr>
              <p:cNvSpPr/>
              <p:nvPr/>
            </p:nvSpPr>
            <p:spPr>
              <a:xfrm>
                <a:off x="2821039" y="2686744"/>
                <a:ext cx="154807" cy="94472"/>
              </a:xfrm>
              <a:custGeom>
                <a:avLst/>
                <a:gdLst>
                  <a:gd name="connsiteX0" fmla="*/ 0 w 154807"/>
                  <a:gd name="connsiteY0" fmla="*/ 0 h 94472"/>
                  <a:gd name="connsiteX1" fmla="*/ 12582 w 154807"/>
                  <a:gd name="connsiteY1" fmla="*/ 42702 h 94472"/>
                  <a:gd name="connsiteX2" fmla="*/ 43105 w 154807"/>
                  <a:gd name="connsiteY2" fmla="*/ 84271 h 94472"/>
                  <a:gd name="connsiteX3" fmla="*/ 110441 w 154807"/>
                  <a:gd name="connsiteY3" fmla="*/ 84289 h 94472"/>
                  <a:gd name="connsiteX4" fmla="*/ 154808 w 154807"/>
                  <a:gd name="connsiteY4" fmla="*/ 29316 h 94472"/>
                  <a:gd name="connsiteX5" fmla="*/ 0 w 154807"/>
                  <a:gd name="connsiteY5" fmla="*/ 0 h 94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807" h="94472">
                    <a:moveTo>
                      <a:pt x="0" y="0"/>
                    </a:moveTo>
                    <a:cubicBezTo>
                      <a:pt x="2396" y="13240"/>
                      <a:pt x="6876" y="28474"/>
                      <a:pt x="12582" y="42702"/>
                    </a:cubicBezTo>
                    <a:cubicBezTo>
                      <a:pt x="18745" y="58046"/>
                      <a:pt x="30029" y="74140"/>
                      <a:pt x="43105" y="84271"/>
                    </a:cubicBezTo>
                    <a:cubicBezTo>
                      <a:pt x="61978" y="98901"/>
                      <a:pt x="90087" y="96798"/>
                      <a:pt x="110441" y="84289"/>
                    </a:cubicBezTo>
                    <a:cubicBezTo>
                      <a:pt x="130796" y="71799"/>
                      <a:pt x="144548" y="50877"/>
                      <a:pt x="154808" y="293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5" name="Freeform: Shape 764">
                <a:extLst>
                  <a:ext uri="{FF2B5EF4-FFF2-40B4-BE49-F238E27FC236}">
                    <a16:creationId xmlns:a16="http://schemas.microsoft.com/office/drawing/2014/main" id="{E34BBE21-509B-198A-6E07-FE5AE6EFC999}"/>
                  </a:ext>
                </a:extLst>
              </p:cNvPr>
              <p:cNvSpPr/>
              <p:nvPr/>
            </p:nvSpPr>
            <p:spPr>
              <a:xfrm>
                <a:off x="2821039" y="2686744"/>
                <a:ext cx="154807" cy="96651"/>
              </a:xfrm>
              <a:custGeom>
                <a:avLst/>
                <a:gdLst>
                  <a:gd name="connsiteX0" fmla="*/ 0 w 154807"/>
                  <a:gd name="connsiteY0" fmla="*/ 0 h 96651"/>
                  <a:gd name="connsiteX1" fmla="*/ 8614 w 154807"/>
                  <a:gd name="connsiteY1" fmla="*/ 28621 h 96651"/>
                  <a:gd name="connsiteX2" fmla="*/ 20903 w 154807"/>
                  <a:gd name="connsiteY2" fmla="*/ 55559 h 96651"/>
                  <a:gd name="connsiteX3" fmla="*/ 39356 w 154807"/>
                  <a:gd name="connsiteY3" fmla="*/ 78346 h 96651"/>
                  <a:gd name="connsiteX4" fmla="*/ 51024 w 154807"/>
                  <a:gd name="connsiteY4" fmla="*/ 86740 h 96651"/>
                  <a:gd name="connsiteX5" fmla="*/ 64557 w 154807"/>
                  <a:gd name="connsiteY5" fmla="*/ 91239 h 96651"/>
                  <a:gd name="connsiteX6" fmla="*/ 93196 w 154807"/>
                  <a:gd name="connsiteY6" fmla="*/ 89684 h 96651"/>
                  <a:gd name="connsiteX7" fmla="*/ 118817 w 154807"/>
                  <a:gd name="connsiteY7" fmla="*/ 76115 h 96651"/>
                  <a:gd name="connsiteX8" fmla="*/ 139044 w 154807"/>
                  <a:gd name="connsiteY8" fmla="*/ 54663 h 96651"/>
                  <a:gd name="connsiteX9" fmla="*/ 154808 w 154807"/>
                  <a:gd name="connsiteY9" fmla="*/ 29316 h 96651"/>
                  <a:gd name="connsiteX10" fmla="*/ 121048 w 154807"/>
                  <a:gd name="connsiteY10" fmla="*/ 78840 h 96651"/>
                  <a:gd name="connsiteX11" fmla="*/ 63715 w 154807"/>
                  <a:gd name="connsiteY11" fmla="*/ 95719 h 96651"/>
                  <a:gd name="connsiteX12" fmla="*/ 48994 w 154807"/>
                  <a:gd name="connsiteY12" fmla="*/ 90599 h 96651"/>
                  <a:gd name="connsiteX13" fmla="*/ 36521 w 154807"/>
                  <a:gd name="connsiteY13" fmla="*/ 81382 h 96651"/>
                  <a:gd name="connsiteX14" fmla="*/ 17886 w 154807"/>
                  <a:gd name="connsiteY14" fmla="*/ 57333 h 96651"/>
                  <a:gd name="connsiteX15" fmla="*/ 6511 w 154807"/>
                  <a:gd name="connsiteY15" fmla="*/ 29316 h 96651"/>
                  <a:gd name="connsiteX16" fmla="*/ 0 w 154807"/>
                  <a:gd name="connsiteY16" fmla="*/ 0 h 9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4807" h="96651">
                    <a:moveTo>
                      <a:pt x="0" y="0"/>
                    </a:moveTo>
                    <a:cubicBezTo>
                      <a:pt x="2304" y="9729"/>
                      <a:pt x="5139" y="19294"/>
                      <a:pt x="8614" y="28621"/>
                    </a:cubicBezTo>
                    <a:cubicBezTo>
                      <a:pt x="12015" y="37984"/>
                      <a:pt x="15655" y="47238"/>
                      <a:pt x="20903" y="55559"/>
                    </a:cubicBezTo>
                    <a:cubicBezTo>
                      <a:pt x="26115" y="63898"/>
                      <a:pt x="32150" y="71744"/>
                      <a:pt x="39356" y="78346"/>
                    </a:cubicBezTo>
                    <a:cubicBezTo>
                      <a:pt x="42977" y="81638"/>
                      <a:pt x="46762" y="84637"/>
                      <a:pt x="51024" y="86740"/>
                    </a:cubicBezTo>
                    <a:cubicBezTo>
                      <a:pt x="55266" y="88898"/>
                      <a:pt x="59857" y="90379"/>
                      <a:pt x="64557" y="91239"/>
                    </a:cubicBezTo>
                    <a:cubicBezTo>
                      <a:pt x="73975" y="93104"/>
                      <a:pt x="83869" y="92281"/>
                      <a:pt x="93196" y="89684"/>
                    </a:cubicBezTo>
                    <a:cubicBezTo>
                      <a:pt x="102541" y="87014"/>
                      <a:pt x="111136" y="82204"/>
                      <a:pt x="118817" y="76115"/>
                    </a:cubicBezTo>
                    <a:cubicBezTo>
                      <a:pt x="126535" y="70061"/>
                      <a:pt x="133210" y="62673"/>
                      <a:pt x="139044" y="54663"/>
                    </a:cubicBezTo>
                    <a:cubicBezTo>
                      <a:pt x="145060" y="46762"/>
                      <a:pt x="150017" y="38076"/>
                      <a:pt x="154808" y="29316"/>
                    </a:cubicBezTo>
                    <a:cubicBezTo>
                      <a:pt x="147054" y="47640"/>
                      <a:pt x="136630" y="65526"/>
                      <a:pt x="121048" y="78840"/>
                    </a:cubicBezTo>
                    <a:cubicBezTo>
                      <a:pt x="105760" y="92318"/>
                      <a:pt x="84271" y="99304"/>
                      <a:pt x="63715" y="95719"/>
                    </a:cubicBezTo>
                    <a:cubicBezTo>
                      <a:pt x="58613" y="94714"/>
                      <a:pt x="53620" y="93031"/>
                      <a:pt x="48994" y="90599"/>
                    </a:cubicBezTo>
                    <a:cubicBezTo>
                      <a:pt x="44312" y="88203"/>
                      <a:pt x="40234" y="84838"/>
                      <a:pt x="36521" y="81382"/>
                    </a:cubicBezTo>
                    <a:cubicBezTo>
                      <a:pt x="29133" y="74322"/>
                      <a:pt x="22787" y="66221"/>
                      <a:pt x="17886" y="57333"/>
                    </a:cubicBezTo>
                    <a:cubicBezTo>
                      <a:pt x="12820" y="48482"/>
                      <a:pt x="9473" y="38862"/>
                      <a:pt x="6511" y="29316"/>
                    </a:cubicBezTo>
                    <a:cubicBezTo>
                      <a:pt x="3713" y="19696"/>
                      <a:pt x="1298" y="993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943334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6A36D00-7DF6-8C05-285E-0D206E0548A1}"/>
              </a:ext>
            </a:extLst>
          </p:cNvPr>
          <p:cNvSpPr/>
          <p:nvPr/>
        </p:nvSpPr>
        <p:spPr>
          <a:xfrm>
            <a:off x="7429531" y="5448404"/>
            <a:ext cx="315311" cy="315311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A0CA5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C82744-8960-05E1-58F9-346E3A72C028}"/>
              </a:ext>
            </a:extLst>
          </p:cNvPr>
          <p:cNvSpPr/>
          <p:nvPr/>
        </p:nvSpPr>
        <p:spPr>
          <a:xfrm>
            <a:off x="7744842" y="5802157"/>
            <a:ext cx="315311" cy="315311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A0CA5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221C9F-70A1-E1A4-94A0-DBF686C734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8" r="29663"/>
          <a:stretch/>
        </p:blipFill>
        <p:spPr>
          <a:xfrm>
            <a:off x="0" y="-1039291"/>
            <a:ext cx="6191250" cy="77931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CB8F98-E43E-1F8F-5633-F065A207BA79}"/>
              </a:ext>
            </a:extLst>
          </p:cNvPr>
          <p:cNvSpPr txBox="1"/>
          <p:nvPr/>
        </p:nvSpPr>
        <p:spPr>
          <a:xfrm>
            <a:off x="6458764" y="808370"/>
            <a:ext cx="5236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8791EC-3FA8-5E0D-6A17-1F0BE699DFBC}"/>
              </a:ext>
            </a:extLst>
          </p:cNvPr>
          <p:cNvSpPr txBox="1"/>
          <p:nvPr/>
        </p:nvSpPr>
        <p:spPr>
          <a:xfrm>
            <a:off x="6343650" y="1851581"/>
            <a:ext cx="5236313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2360756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174DF8C-F8DF-5B14-5C5D-BDF5143138C9}"/>
              </a:ext>
            </a:extLst>
          </p:cNvPr>
          <p:cNvSpPr/>
          <p:nvPr/>
        </p:nvSpPr>
        <p:spPr>
          <a:xfrm>
            <a:off x="10479304" y="4054653"/>
            <a:ext cx="315311" cy="315311"/>
          </a:xfrm>
          <a:prstGeom prst="rect">
            <a:avLst/>
          </a:prstGeom>
          <a:solidFill>
            <a:srgbClr val="1C6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84C677-5E18-6240-E17E-1F84078C94A1}"/>
              </a:ext>
            </a:extLst>
          </p:cNvPr>
          <p:cNvSpPr/>
          <p:nvPr/>
        </p:nvSpPr>
        <p:spPr>
          <a:xfrm>
            <a:off x="10794615" y="4408406"/>
            <a:ext cx="315311" cy="315311"/>
          </a:xfrm>
          <a:prstGeom prst="rect">
            <a:avLst/>
          </a:prstGeom>
          <a:solidFill>
            <a:srgbClr val="1C6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2936D6A-0E46-5C9A-2977-105E1DC582C4}"/>
              </a:ext>
            </a:extLst>
          </p:cNvPr>
          <p:cNvSpPr/>
          <p:nvPr/>
        </p:nvSpPr>
        <p:spPr>
          <a:xfrm>
            <a:off x="3349254" y="4558980"/>
            <a:ext cx="2717558" cy="196498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AB6FA2-A98B-4BE4-B975-A82C3A4E821D}"/>
              </a:ext>
            </a:extLst>
          </p:cNvPr>
          <p:cNvSpPr txBox="1"/>
          <p:nvPr/>
        </p:nvSpPr>
        <p:spPr>
          <a:xfrm>
            <a:off x="3360371" y="4484030"/>
            <a:ext cx="2633258" cy="2023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عنوان موضوع</a:t>
            </a:r>
          </a:p>
          <a:p>
            <a:pPr algn="justLow" rtl="1">
              <a:lnSpc>
                <a:spcPct val="300000"/>
              </a:lnSpc>
            </a:pPr>
            <a:r>
              <a:rPr lang="fa-IR" sz="11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29LTRavi-Bold" panose="02000800000000000000" pitchFamily="2" charset="-78"/>
              <a:cs typeface="29LTRavi-Bold" panose="020008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E3F43AC-DF03-3035-B28B-98FB971C9B58}"/>
              </a:ext>
            </a:extLst>
          </p:cNvPr>
          <p:cNvSpPr/>
          <p:nvPr/>
        </p:nvSpPr>
        <p:spPr>
          <a:xfrm>
            <a:off x="478465" y="4558980"/>
            <a:ext cx="2717558" cy="196498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E26A2E-6EFE-F05C-730A-094FDFE492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0" r="12304"/>
          <a:stretch/>
        </p:blipFill>
        <p:spPr>
          <a:xfrm flipH="1">
            <a:off x="6754284" y="-55757"/>
            <a:ext cx="5074857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07A5887-A5B9-7CDF-9F08-745D800CC139}"/>
              </a:ext>
            </a:extLst>
          </p:cNvPr>
          <p:cNvSpPr txBox="1"/>
          <p:nvPr/>
        </p:nvSpPr>
        <p:spPr>
          <a:xfrm>
            <a:off x="1397385" y="175324"/>
            <a:ext cx="49708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27A7C4-779C-9006-156B-9799FFC64635}"/>
              </a:ext>
            </a:extLst>
          </p:cNvPr>
          <p:cNvSpPr txBox="1"/>
          <p:nvPr/>
        </p:nvSpPr>
        <p:spPr>
          <a:xfrm>
            <a:off x="330283" y="1006321"/>
            <a:ext cx="603794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8B3009-938C-8C59-69F5-962EBAE22D9B}"/>
              </a:ext>
            </a:extLst>
          </p:cNvPr>
          <p:cNvSpPr txBox="1"/>
          <p:nvPr/>
        </p:nvSpPr>
        <p:spPr>
          <a:xfrm>
            <a:off x="478465" y="4524573"/>
            <a:ext cx="2633258" cy="2023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عنوان موضوع</a:t>
            </a:r>
          </a:p>
          <a:p>
            <a:pPr algn="justLow" rtl="1">
              <a:lnSpc>
                <a:spcPct val="300000"/>
              </a:lnSpc>
            </a:pPr>
            <a:r>
              <a:rPr lang="fa-IR" sz="11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29LTRavi-Bold" panose="02000800000000000000" pitchFamily="2" charset="-78"/>
              <a:cs typeface="29LTRavi-Bold" panose="020008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5264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1" grpId="0" animBg="1"/>
      <p:bldP spid="10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8598BEED-8F92-641B-331C-255C6CC674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1"/>
          <a:stretch/>
        </p:blipFill>
        <p:spPr>
          <a:xfrm>
            <a:off x="117113" y="95052"/>
            <a:ext cx="5993869" cy="66574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2D5701-E929-D449-F46A-DF91864209E3}"/>
              </a:ext>
            </a:extLst>
          </p:cNvPr>
          <p:cNvSpPr/>
          <p:nvPr/>
        </p:nvSpPr>
        <p:spPr>
          <a:xfrm>
            <a:off x="4692579" y="4673552"/>
            <a:ext cx="5482213" cy="11845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D64005-B896-36AA-5328-12DF0DEEC37A}"/>
              </a:ext>
            </a:extLst>
          </p:cNvPr>
          <p:cNvSpPr/>
          <p:nvPr/>
        </p:nvSpPr>
        <p:spPr>
          <a:xfrm rot="2052332">
            <a:off x="10443032" y="4492782"/>
            <a:ext cx="513939" cy="513939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 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08334AA-B3BB-BBC4-F267-9D238E530585}"/>
              </a:ext>
            </a:extLst>
          </p:cNvPr>
          <p:cNvCxnSpPr/>
          <p:nvPr/>
        </p:nvCxnSpPr>
        <p:spPr>
          <a:xfrm>
            <a:off x="7354003" y="4840544"/>
            <a:ext cx="0" cy="812111"/>
          </a:xfrm>
          <a:prstGeom prst="line">
            <a:avLst/>
          </a:prstGeom>
          <a:ln w="28575">
            <a:solidFill>
              <a:srgbClr val="0A0C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9">
            <a:extLst>
              <a:ext uri="{FF2B5EF4-FFF2-40B4-BE49-F238E27FC236}">
                <a16:creationId xmlns:a16="http://schemas.microsoft.com/office/drawing/2014/main" id="{02A75FF4-05DA-4A3B-1BBB-03A7D908804B}"/>
              </a:ext>
            </a:extLst>
          </p:cNvPr>
          <p:cNvSpPr>
            <a:spLocks noEditPoints="1"/>
          </p:cNvSpPr>
          <p:nvPr/>
        </p:nvSpPr>
        <p:spPr bwMode="auto">
          <a:xfrm>
            <a:off x="6672347" y="4895547"/>
            <a:ext cx="525898" cy="702103"/>
          </a:xfrm>
          <a:custGeom>
            <a:avLst/>
            <a:gdLst>
              <a:gd name="T0" fmla="*/ 21 w 141"/>
              <a:gd name="T1" fmla="*/ 188 h 188"/>
              <a:gd name="T2" fmla="*/ 2 w 141"/>
              <a:gd name="T3" fmla="*/ 163 h 188"/>
              <a:gd name="T4" fmla="*/ 41 w 141"/>
              <a:gd name="T5" fmla="*/ 126 h 188"/>
              <a:gd name="T6" fmla="*/ 41 w 141"/>
              <a:gd name="T7" fmla="*/ 102 h 188"/>
              <a:gd name="T8" fmla="*/ 26 w 141"/>
              <a:gd name="T9" fmla="*/ 63 h 188"/>
              <a:gd name="T10" fmla="*/ 31 w 141"/>
              <a:gd name="T11" fmla="*/ 35 h 188"/>
              <a:gd name="T12" fmla="*/ 50 w 141"/>
              <a:gd name="T13" fmla="*/ 10 h 188"/>
              <a:gd name="T14" fmla="*/ 57 w 141"/>
              <a:gd name="T15" fmla="*/ 5 h 188"/>
              <a:gd name="T16" fmla="*/ 89 w 141"/>
              <a:gd name="T17" fmla="*/ 13 h 188"/>
              <a:gd name="T18" fmla="*/ 118 w 141"/>
              <a:gd name="T19" fmla="*/ 66 h 188"/>
              <a:gd name="T20" fmla="*/ 105 w 141"/>
              <a:gd name="T21" fmla="*/ 94 h 188"/>
              <a:gd name="T22" fmla="*/ 99 w 141"/>
              <a:gd name="T23" fmla="*/ 125 h 188"/>
              <a:gd name="T24" fmla="*/ 134 w 141"/>
              <a:gd name="T25" fmla="*/ 144 h 188"/>
              <a:gd name="T26" fmla="*/ 141 w 141"/>
              <a:gd name="T27" fmla="*/ 169 h 188"/>
              <a:gd name="T28" fmla="*/ 71 w 141"/>
              <a:gd name="T29" fmla="*/ 188 h 188"/>
              <a:gd name="T30" fmla="*/ 71 w 141"/>
              <a:gd name="T31" fmla="*/ 117 h 188"/>
              <a:gd name="T32" fmla="*/ 99 w 141"/>
              <a:gd name="T33" fmla="*/ 92 h 188"/>
              <a:gd name="T34" fmla="*/ 113 w 141"/>
              <a:gd name="T35" fmla="*/ 71 h 188"/>
              <a:gd name="T36" fmla="*/ 97 w 141"/>
              <a:gd name="T37" fmla="*/ 61 h 188"/>
              <a:gd name="T38" fmla="*/ 87 w 141"/>
              <a:gd name="T39" fmla="*/ 43 h 188"/>
              <a:gd name="T40" fmla="*/ 46 w 141"/>
              <a:gd name="T41" fmla="*/ 60 h 188"/>
              <a:gd name="T42" fmla="*/ 31 w 141"/>
              <a:gd name="T43" fmla="*/ 67 h 188"/>
              <a:gd name="T44" fmla="*/ 44 w 141"/>
              <a:gd name="T45" fmla="*/ 93 h 188"/>
              <a:gd name="T46" fmla="*/ 71 w 141"/>
              <a:gd name="T47" fmla="*/ 117 h 188"/>
              <a:gd name="T48" fmla="*/ 24 w 141"/>
              <a:gd name="T49" fmla="*/ 141 h 188"/>
              <a:gd name="T50" fmla="*/ 22 w 141"/>
              <a:gd name="T51" fmla="*/ 182 h 188"/>
              <a:gd name="T52" fmla="*/ 135 w 141"/>
              <a:gd name="T53" fmla="*/ 161 h 188"/>
              <a:gd name="T54" fmla="*/ 104 w 141"/>
              <a:gd name="T55" fmla="*/ 134 h 188"/>
              <a:gd name="T56" fmla="*/ 66 w 141"/>
              <a:gd name="T57" fmla="*/ 175 h 188"/>
              <a:gd name="T58" fmla="*/ 103 w 141"/>
              <a:gd name="T59" fmla="*/ 60 h 188"/>
              <a:gd name="T60" fmla="*/ 107 w 141"/>
              <a:gd name="T61" fmla="*/ 58 h 188"/>
              <a:gd name="T62" fmla="*/ 62 w 141"/>
              <a:gd name="T63" fmla="*/ 8 h 188"/>
              <a:gd name="T64" fmla="*/ 56 w 141"/>
              <a:gd name="T65" fmla="*/ 23 h 188"/>
              <a:gd name="T66" fmla="*/ 35 w 141"/>
              <a:gd name="T67" fmla="*/ 55 h 188"/>
              <a:gd name="T68" fmla="*/ 40 w 141"/>
              <a:gd name="T69" fmla="*/ 60 h 188"/>
              <a:gd name="T70" fmla="*/ 56 w 141"/>
              <a:gd name="T71" fmla="*/ 37 h 188"/>
              <a:gd name="T72" fmla="*/ 102 w 141"/>
              <a:gd name="T73" fmla="*/ 57 h 188"/>
              <a:gd name="T74" fmla="*/ 98 w 141"/>
              <a:gd name="T75" fmla="*/ 132 h 188"/>
              <a:gd name="T76" fmla="*/ 83 w 141"/>
              <a:gd name="T77" fmla="*/ 154 h 188"/>
              <a:gd name="T78" fmla="*/ 44 w 141"/>
              <a:gd name="T79" fmla="*/ 130 h 188"/>
              <a:gd name="T80" fmla="*/ 61 w 141"/>
              <a:gd name="T81" fmla="*/ 138 h 188"/>
              <a:gd name="T82" fmla="*/ 44 w 141"/>
              <a:gd name="T83" fmla="*/ 130 h 188"/>
              <a:gd name="T84" fmla="*/ 75 w 141"/>
              <a:gd name="T85" fmla="*/ 150 h 188"/>
              <a:gd name="T86" fmla="*/ 72 w 141"/>
              <a:gd name="T87" fmla="*/ 171 h 188"/>
              <a:gd name="T88" fmla="*/ 55 w 141"/>
              <a:gd name="T89" fmla="*/ 119 h 188"/>
              <a:gd name="T90" fmla="*/ 88 w 141"/>
              <a:gd name="T91" fmla="*/ 118 h 188"/>
              <a:gd name="T92" fmla="*/ 76 w 141"/>
              <a:gd name="T93" fmla="*/ 137 h 188"/>
              <a:gd name="T94" fmla="*/ 67 w 141"/>
              <a:gd name="T95" fmla="*/ 13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1" h="188">
                <a:moveTo>
                  <a:pt x="71" y="188"/>
                </a:moveTo>
                <a:cubicBezTo>
                  <a:pt x="54" y="188"/>
                  <a:pt x="38" y="188"/>
                  <a:pt x="21" y="188"/>
                </a:cubicBezTo>
                <a:cubicBezTo>
                  <a:pt x="8" y="188"/>
                  <a:pt x="2" y="181"/>
                  <a:pt x="2" y="169"/>
                </a:cubicBezTo>
                <a:cubicBezTo>
                  <a:pt x="2" y="167"/>
                  <a:pt x="2" y="165"/>
                  <a:pt x="2" y="163"/>
                </a:cubicBezTo>
                <a:cubicBezTo>
                  <a:pt x="0" y="151"/>
                  <a:pt x="6" y="144"/>
                  <a:pt x="16" y="139"/>
                </a:cubicBezTo>
                <a:cubicBezTo>
                  <a:pt x="24" y="134"/>
                  <a:pt x="33" y="131"/>
                  <a:pt x="41" y="126"/>
                </a:cubicBezTo>
                <a:cubicBezTo>
                  <a:pt x="50" y="122"/>
                  <a:pt x="51" y="117"/>
                  <a:pt x="45" y="109"/>
                </a:cubicBezTo>
                <a:cubicBezTo>
                  <a:pt x="44" y="107"/>
                  <a:pt x="42" y="105"/>
                  <a:pt x="41" y="102"/>
                </a:cubicBezTo>
                <a:cubicBezTo>
                  <a:pt x="39" y="98"/>
                  <a:pt x="37" y="94"/>
                  <a:pt x="31" y="91"/>
                </a:cubicBezTo>
                <a:cubicBezTo>
                  <a:pt x="23" y="87"/>
                  <a:pt x="21" y="71"/>
                  <a:pt x="26" y="63"/>
                </a:cubicBezTo>
                <a:cubicBezTo>
                  <a:pt x="28" y="60"/>
                  <a:pt x="29" y="57"/>
                  <a:pt x="29" y="54"/>
                </a:cubicBezTo>
                <a:cubicBezTo>
                  <a:pt x="30" y="48"/>
                  <a:pt x="30" y="41"/>
                  <a:pt x="31" y="35"/>
                </a:cubicBezTo>
                <a:cubicBezTo>
                  <a:pt x="32" y="26"/>
                  <a:pt x="37" y="20"/>
                  <a:pt x="45" y="15"/>
                </a:cubicBezTo>
                <a:cubicBezTo>
                  <a:pt x="47" y="14"/>
                  <a:pt x="48" y="12"/>
                  <a:pt x="50" y="10"/>
                </a:cubicBezTo>
                <a:cubicBezTo>
                  <a:pt x="51" y="9"/>
                  <a:pt x="53" y="7"/>
                  <a:pt x="54" y="6"/>
                </a:cubicBezTo>
                <a:cubicBezTo>
                  <a:pt x="55" y="6"/>
                  <a:pt x="57" y="6"/>
                  <a:pt x="57" y="5"/>
                </a:cubicBezTo>
                <a:cubicBezTo>
                  <a:pt x="58" y="0"/>
                  <a:pt x="61" y="1"/>
                  <a:pt x="65" y="3"/>
                </a:cubicBezTo>
                <a:cubicBezTo>
                  <a:pt x="73" y="7"/>
                  <a:pt x="81" y="10"/>
                  <a:pt x="89" y="13"/>
                </a:cubicBezTo>
                <a:cubicBezTo>
                  <a:pt x="104" y="19"/>
                  <a:pt x="111" y="30"/>
                  <a:pt x="113" y="46"/>
                </a:cubicBezTo>
                <a:cubicBezTo>
                  <a:pt x="113" y="53"/>
                  <a:pt x="114" y="59"/>
                  <a:pt x="118" y="66"/>
                </a:cubicBezTo>
                <a:cubicBezTo>
                  <a:pt x="123" y="76"/>
                  <a:pt x="118" y="88"/>
                  <a:pt x="107" y="93"/>
                </a:cubicBezTo>
                <a:cubicBezTo>
                  <a:pt x="106" y="93"/>
                  <a:pt x="106" y="94"/>
                  <a:pt x="105" y="94"/>
                </a:cubicBezTo>
                <a:cubicBezTo>
                  <a:pt x="102" y="101"/>
                  <a:pt x="98" y="108"/>
                  <a:pt x="94" y="116"/>
                </a:cubicBezTo>
                <a:cubicBezTo>
                  <a:pt x="93" y="120"/>
                  <a:pt x="95" y="123"/>
                  <a:pt x="99" y="125"/>
                </a:cubicBezTo>
                <a:cubicBezTo>
                  <a:pt x="106" y="128"/>
                  <a:pt x="113" y="132"/>
                  <a:pt x="121" y="136"/>
                </a:cubicBezTo>
                <a:cubicBezTo>
                  <a:pt x="125" y="138"/>
                  <a:pt x="130" y="141"/>
                  <a:pt x="134" y="144"/>
                </a:cubicBezTo>
                <a:cubicBezTo>
                  <a:pt x="138" y="147"/>
                  <a:pt x="141" y="152"/>
                  <a:pt x="141" y="158"/>
                </a:cubicBezTo>
                <a:cubicBezTo>
                  <a:pt x="141" y="162"/>
                  <a:pt x="141" y="166"/>
                  <a:pt x="141" y="169"/>
                </a:cubicBezTo>
                <a:cubicBezTo>
                  <a:pt x="141" y="181"/>
                  <a:pt x="134" y="188"/>
                  <a:pt x="122" y="188"/>
                </a:cubicBezTo>
                <a:cubicBezTo>
                  <a:pt x="105" y="188"/>
                  <a:pt x="88" y="188"/>
                  <a:pt x="71" y="188"/>
                </a:cubicBezTo>
                <a:cubicBezTo>
                  <a:pt x="71" y="188"/>
                  <a:pt x="71" y="188"/>
                  <a:pt x="71" y="188"/>
                </a:cubicBezTo>
                <a:close/>
                <a:moveTo>
                  <a:pt x="71" y="117"/>
                </a:moveTo>
                <a:cubicBezTo>
                  <a:pt x="80" y="117"/>
                  <a:pt x="88" y="113"/>
                  <a:pt x="92" y="106"/>
                </a:cubicBezTo>
                <a:cubicBezTo>
                  <a:pt x="95" y="102"/>
                  <a:pt x="97" y="97"/>
                  <a:pt x="99" y="92"/>
                </a:cubicBezTo>
                <a:cubicBezTo>
                  <a:pt x="100" y="91"/>
                  <a:pt x="101" y="88"/>
                  <a:pt x="103" y="88"/>
                </a:cubicBezTo>
                <a:cubicBezTo>
                  <a:pt x="111" y="85"/>
                  <a:pt x="115" y="79"/>
                  <a:pt x="113" y="71"/>
                </a:cubicBezTo>
                <a:cubicBezTo>
                  <a:pt x="113" y="67"/>
                  <a:pt x="111" y="64"/>
                  <a:pt x="106" y="67"/>
                </a:cubicBezTo>
                <a:cubicBezTo>
                  <a:pt x="101" y="69"/>
                  <a:pt x="98" y="67"/>
                  <a:pt x="97" y="61"/>
                </a:cubicBezTo>
                <a:cubicBezTo>
                  <a:pt x="97" y="59"/>
                  <a:pt x="96" y="57"/>
                  <a:pt x="97" y="55"/>
                </a:cubicBezTo>
                <a:cubicBezTo>
                  <a:pt x="97" y="49"/>
                  <a:pt x="93" y="44"/>
                  <a:pt x="87" y="43"/>
                </a:cubicBezTo>
                <a:cubicBezTo>
                  <a:pt x="80" y="41"/>
                  <a:pt x="73" y="40"/>
                  <a:pt x="65" y="41"/>
                </a:cubicBezTo>
                <a:cubicBezTo>
                  <a:pt x="50" y="41"/>
                  <a:pt x="47" y="46"/>
                  <a:pt x="46" y="60"/>
                </a:cubicBezTo>
                <a:cubicBezTo>
                  <a:pt x="45" y="67"/>
                  <a:pt x="43" y="68"/>
                  <a:pt x="36" y="66"/>
                </a:cubicBezTo>
                <a:cubicBezTo>
                  <a:pt x="35" y="66"/>
                  <a:pt x="32" y="66"/>
                  <a:pt x="31" y="67"/>
                </a:cubicBezTo>
                <a:cubicBezTo>
                  <a:pt x="26" y="72"/>
                  <a:pt x="30" y="86"/>
                  <a:pt x="37" y="87"/>
                </a:cubicBezTo>
                <a:cubicBezTo>
                  <a:pt x="41" y="88"/>
                  <a:pt x="42" y="90"/>
                  <a:pt x="44" y="93"/>
                </a:cubicBezTo>
                <a:cubicBezTo>
                  <a:pt x="46" y="98"/>
                  <a:pt x="48" y="103"/>
                  <a:pt x="51" y="107"/>
                </a:cubicBezTo>
                <a:cubicBezTo>
                  <a:pt x="56" y="114"/>
                  <a:pt x="63" y="117"/>
                  <a:pt x="71" y="117"/>
                </a:cubicBezTo>
                <a:close/>
                <a:moveTo>
                  <a:pt x="39" y="134"/>
                </a:moveTo>
                <a:cubicBezTo>
                  <a:pt x="33" y="137"/>
                  <a:pt x="29" y="139"/>
                  <a:pt x="24" y="141"/>
                </a:cubicBezTo>
                <a:cubicBezTo>
                  <a:pt x="12" y="146"/>
                  <a:pt x="6" y="154"/>
                  <a:pt x="7" y="167"/>
                </a:cubicBezTo>
                <a:cubicBezTo>
                  <a:pt x="8" y="179"/>
                  <a:pt x="11" y="182"/>
                  <a:pt x="22" y="182"/>
                </a:cubicBezTo>
                <a:cubicBezTo>
                  <a:pt x="53" y="182"/>
                  <a:pt x="83" y="182"/>
                  <a:pt x="114" y="182"/>
                </a:cubicBezTo>
                <a:cubicBezTo>
                  <a:pt x="134" y="182"/>
                  <a:pt x="135" y="181"/>
                  <a:pt x="135" y="161"/>
                </a:cubicBezTo>
                <a:cubicBezTo>
                  <a:pt x="135" y="154"/>
                  <a:pt x="133" y="149"/>
                  <a:pt x="127" y="146"/>
                </a:cubicBezTo>
                <a:cubicBezTo>
                  <a:pt x="120" y="142"/>
                  <a:pt x="112" y="138"/>
                  <a:pt x="104" y="134"/>
                </a:cubicBezTo>
                <a:cubicBezTo>
                  <a:pt x="94" y="148"/>
                  <a:pt x="85" y="162"/>
                  <a:pt x="76" y="175"/>
                </a:cubicBezTo>
                <a:cubicBezTo>
                  <a:pt x="72" y="182"/>
                  <a:pt x="71" y="182"/>
                  <a:pt x="66" y="175"/>
                </a:cubicBezTo>
                <a:cubicBezTo>
                  <a:pt x="57" y="162"/>
                  <a:pt x="48" y="148"/>
                  <a:pt x="39" y="134"/>
                </a:cubicBezTo>
                <a:close/>
                <a:moveTo>
                  <a:pt x="103" y="60"/>
                </a:moveTo>
                <a:cubicBezTo>
                  <a:pt x="104" y="61"/>
                  <a:pt x="104" y="62"/>
                  <a:pt x="105" y="62"/>
                </a:cubicBezTo>
                <a:cubicBezTo>
                  <a:pt x="106" y="61"/>
                  <a:pt x="107" y="59"/>
                  <a:pt x="107" y="58"/>
                </a:cubicBezTo>
                <a:cubicBezTo>
                  <a:pt x="110" y="48"/>
                  <a:pt x="103" y="28"/>
                  <a:pt x="94" y="23"/>
                </a:cubicBezTo>
                <a:cubicBezTo>
                  <a:pt x="84" y="18"/>
                  <a:pt x="74" y="13"/>
                  <a:pt x="62" y="8"/>
                </a:cubicBezTo>
                <a:cubicBezTo>
                  <a:pt x="65" y="15"/>
                  <a:pt x="60" y="16"/>
                  <a:pt x="57" y="16"/>
                </a:cubicBezTo>
                <a:cubicBezTo>
                  <a:pt x="57" y="19"/>
                  <a:pt x="56" y="21"/>
                  <a:pt x="56" y="23"/>
                </a:cubicBezTo>
                <a:cubicBezTo>
                  <a:pt x="54" y="22"/>
                  <a:pt x="52" y="21"/>
                  <a:pt x="49" y="20"/>
                </a:cubicBezTo>
                <a:cubicBezTo>
                  <a:pt x="33" y="27"/>
                  <a:pt x="36" y="42"/>
                  <a:pt x="35" y="55"/>
                </a:cubicBezTo>
                <a:cubicBezTo>
                  <a:pt x="35" y="57"/>
                  <a:pt x="37" y="59"/>
                  <a:pt x="38" y="61"/>
                </a:cubicBezTo>
                <a:cubicBezTo>
                  <a:pt x="38" y="61"/>
                  <a:pt x="39" y="61"/>
                  <a:pt x="40" y="60"/>
                </a:cubicBezTo>
                <a:cubicBezTo>
                  <a:pt x="40" y="59"/>
                  <a:pt x="40" y="57"/>
                  <a:pt x="40" y="56"/>
                </a:cubicBezTo>
                <a:cubicBezTo>
                  <a:pt x="41" y="44"/>
                  <a:pt x="44" y="39"/>
                  <a:pt x="56" y="37"/>
                </a:cubicBezTo>
                <a:cubicBezTo>
                  <a:pt x="64" y="35"/>
                  <a:pt x="74" y="35"/>
                  <a:pt x="83" y="36"/>
                </a:cubicBezTo>
                <a:cubicBezTo>
                  <a:pt x="94" y="37"/>
                  <a:pt x="103" y="41"/>
                  <a:pt x="102" y="57"/>
                </a:cubicBezTo>
                <a:cubicBezTo>
                  <a:pt x="102" y="58"/>
                  <a:pt x="103" y="59"/>
                  <a:pt x="103" y="60"/>
                </a:cubicBezTo>
                <a:close/>
                <a:moveTo>
                  <a:pt x="98" y="132"/>
                </a:moveTo>
                <a:cubicBezTo>
                  <a:pt x="93" y="128"/>
                  <a:pt x="83" y="129"/>
                  <a:pt x="82" y="135"/>
                </a:cubicBezTo>
                <a:cubicBezTo>
                  <a:pt x="81" y="141"/>
                  <a:pt x="78" y="147"/>
                  <a:pt x="83" y="154"/>
                </a:cubicBezTo>
                <a:cubicBezTo>
                  <a:pt x="88" y="146"/>
                  <a:pt x="93" y="139"/>
                  <a:pt x="98" y="132"/>
                </a:cubicBezTo>
                <a:close/>
                <a:moveTo>
                  <a:pt x="44" y="130"/>
                </a:moveTo>
                <a:cubicBezTo>
                  <a:pt x="50" y="139"/>
                  <a:pt x="54" y="146"/>
                  <a:pt x="59" y="154"/>
                </a:cubicBezTo>
                <a:cubicBezTo>
                  <a:pt x="62" y="149"/>
                  <a:pt x="61" y="149"/>
                  <a:pt x="61" y="138"/>
                </a:cubicBezTo>
                <a:cubicBezTo>
                  <a:pt x="61" y="132"/>
                  <a:pt x="56" y="131"/>
                  <a:pt x="53" y="129"/>
                </a:cubicBezTo>
                <a:cubicBezTo>
                  <a:pt x="51" y="128"/>
                  <a:pt x="48" y="130"/>
                  <a:pt x="44" y="130"/>
                </a:cubicBezTo>
                <a:close/>
                <a:moveTo>
                  <a:pt x="72" y="171"/>
                </a:moveTo>
                <a:cubicBezTo>
                  <a:pt x="79" y="161"/>
                  <a:pt x="79" y="160"/>
                  <a:pt x="75" y="150"/>
                </a:cubicBezTo>
                <a:cubicBezTo>
                  <a:pt x="74" y="147"/>
                  <a:pt x="70" y="146"/>
                  <a:pt x="68" y="148"/>
                </a:cubicBezTo>
                <a:cubicBezTo>
                  <a:pt x="62" y="155"/>
                  <a:pt x="64" y="165"/>
                  <a:pt x="72" y="171"/>
                </a:cubicBezTo>
                <a:close/>
                <a:moveTo>
                  <a:pt x="88" y="118"/>
                </a:moveTo>
                <a:cubicBezTo>
                  <a:pt x="77" y="125"/>
                  <a:pt x="66" y="124"/>
                  <a:pt x="55" y="119"/>
                </a:cubicBezTo>
                <a:cubicBezTo>
                  <a:pt x="55" y="124"/>
                  <a:pt x="61" y="129"/>
                  <a:pt x="68" y="129"/>
                </a:cubicBezTo>
                <a:cubicBezTo>
                  <a:pt x="79" y="130"/>
                  <a:pt x="88" y="126"/>
                  <a:pt x="88" y="118"/>
                </a:cubicBezTo>
                <a:close/>
                <a:moveTo>
                  <a:pt x="71" y="143"/>
                </a:moveTo>
                <a:cubicBezTo>
                  <a:pt x="73" y="140"/>
                  <a:pt x="74" y="139"/>
                  <a:pt x="76" y="137"/>
                </a:cubicBezTo>
                <a:cubicBezTo>
                  <a:pt x="74" y="137"/>
                  <a:pt x="72" y="135"/>
                  <a:pt x="71" y="135"/>
                </a:cubicBezTo>
                <a:cubicBezTo>
                  <a:pt x="69" y="135"/>
                  <a:pt x="68" y="137"/>
                  <a:pt x="67" y="138"/>
                </a:cubicBezTo>
                <a:cubicBezTo>
                  <a:pt x="68" y="139"/>
                  <a:pt x="69" y="140"/>
                  <a:pt x="71" y="143"/>
                </a:cubicBezTo>
                <a:close/>
              </a:path>
            </a:pathLst>
          </a:custGeom>
          <a:solidFill>
            <a:srgbClr val="0A0C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199E689-96CA-8CCD-0E06-E59BC8242829}"/>
              </a:ext>
            </a:extLst>
          </p:cNvPr>
          <p:cNvGrpSpPr/>
          <p:nvPr/>
        </p:nvGrpSpPr>
        <p:grpSpPr>
          <a:xfrm>
            <a:off x="9372906" y="4945697"/>
            <a:ext cx="683126" cy="601803"/>
            <a:chOff x="8307555" y="1476772"/>
            <a:chExt cx="400050" cy="352426"/>
          </a:xfrm>
          <a:solidFill>
            <a:srgbClr val="0A0CA5"/>
          </a:solidFill>
        </p:grpSpPr>
        <p:sp>
          <p:nvSpPr>
            <p:cNvPr id="11" name="Freeform 20">
              <a:extLst>
                <a:ext uri="{FF2B5EF4-FFF2-40B4-BE49-F238E27FC236}">
                  <a16:creationId xmlns:a16="http://schemas.microsoft.com/office/drawing/2014/main" id="{ABDF1E78-F982-668B-1DA8-CD68A60F2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6942" y="1576785"/>
              <a:ext cx="220663" cy="252413"/>
            </a:xfrm>
            <a:custGeom>
              <a:avLst/>
              <a:gdLst>
                <a:gd name="T0" fmla="*/ 79 w 101"/>
                <a:gd name="T1" fmla="*/ 53 h 115"/>
                <a:gd name="T2" fmla="*/ 79 w 101"/>
                <a:gd name="T3" fmla="*/ 75 h 115"/>
                <a:gd name="T4" fmla="*/ 79 w 101"/>
                <a:gd name="T5" fmla="*/ 104 h 115"/>
                <a:gd name="T6" fmla="*/ 69 w 101"/>
                <a:gd name="T7" fmla="*/ 115 h 115"/>
                <a:gd name="T8" fmla="*/ 58 w 101"/>
                <a:gd name="T9" fmla="*/ 105 h 115"/>
                <a:gd name="T10" fmla="*/ 56 w 101"/>
                <a:gd name="T11" fmla="*/ 85 h 115"/>
                <a:gd name="T12" fmla="*/ 54 w 101"/>
                <a:gd name="T13" fmla="*/ 80 h 115"/>
                <a:gd name="T14" fmla="*/ 52 w 101"/>
                <a:gd name="T15" fmla="*/ 85 h 115"/>
                <a:gd name="T16" fmla="*/ 50 w 101"/>
                <a:gd name="T17" fmla="*/ 105 h 115"/>
                <a:gd name="T18" fmla="*/ 39 w 101"/>
                <a:gd name="T19" fmla="*/ 115 h 115"/>
                <a:gd name="T20" fmla="*/ 29 w 101"/>
                <a:gd name="T21" fmla="*/ 104 h 115"/>
                <a:gd name="T22" fmla="*/ 28 w 101"/>
                <a:gd name="T23" fmla="*/ 51 h 115"/>
                <a:gd name="T24" fmla="*/ 28 w 101"/>
                <a:gd name="T25" fmla="*/ 43 h 115"/>
                <a:gd name="T26" fmla="*/ 7 w 101"/>
                <a:gd name="T27" fmla="*/ 43 h 115"/>
                <a:gd name="T28" fmla="*/ 4 w 101"/>
                <a:gd name="T29" fmla="*/ 40 h 115"/>
                <a:gd name="T30" fmla="*/ 7 w 101"/>
                <a:gd name="T31" fmla="*/ 37 h 115"/>
                <a:gd name="T32" fmla="*/ 15 w 101"/>
                <a:gd name="T33" fmla="*/ 37 h 115"/>
                <a:gd name="T34" fmla="*/ 27 w 101"/>
                <a:gd name="T35" fmla="*/ 31 h 115"/>
                <a:gd name="T36" fmla="*/ 31 w 101"/>
                <a:gd name="T37" fmla="*/ 27 h 115"/>
                <a:gd name="T38" fmla="*/ 33 w 101"/>
                <a:gd name="T39" fmla="*/ 33 h 115"/>
                <a:gd name="T40" fmla="*/ 35 w 101"/>
                <a:gd name="T41" fmla="*/ 102 h 115"/>
                <a:gd name="T42" fmla="*/ 35 w 101"/>
                <a:gd name="T43" fmla="*/ 106 h 115"/>
                <a:gd name="T44" fmla="*/ 40 w 101"/>
                <a:gd name="T45" fmla="*/ 109 h 115"/>
                <a:gd name="T46" fmla="*/ 44 w 101"/>
                <a:gd name="T47" fmla="*/ 105 h 115"/>
                <a:gd name="T48" fmla="*/ 46 w 101"/>
                <a:gd name="T49" fmla="*/ 80 h 115"/>
                <a:gd name="T50" fmla="*/ 54 w 101"/>
                <a:gd name="T51" fmla="*/ 74 h 115"/>
                <a:gd name="T52" fmla="*/ 62 w 101"/>
                <a:gd name="T53" fmla="*/ 80 h 115"/>
                <a:gd name="T54" fmla="*/ 63 w 101"/>
                <a:gd name="T55" fmla="*/ 103 h 115"/>
                <a:gd name="T56" fmla="*/ 69 w 101"/>
                <a:gd name="T57" fmla="*/ 109 h 115"/>
                <a:gd name="T58" fmla="*/ 73 w 101"/>
                <a:gd name="T59" fmla="*/ 103 h 115"/>
                <a:gd name="T60" fmla="*/ 74 w 101"/>
                <a:gd name="T61" fmla="*/ 34 h 115"/>
                <a:gd name="T62" fmla="*/ 76 w 101"/>
                <a:gd name="T63" fmla="*/ 27 h 115"/>
                <a:gd name="T64" fmla="*/ 81 w 101"/>
                <a:gd name="T65" fmla="*/ 33 h 115"/>
                <a:gd name="T66" fmla="*/ 87 w 101"/>
                <a:gd name="T67" fmla="*/ 51 h 115"/>
                <a:gd name="T68" fmla="*/ 91 w 101"/>
                <a:gd name="T69" fmla="*/ 55 h 115"/>
                <a:gd name="T70" fmla="*/ 94 w 101"/>
                <a:gd name="T71" fmla="*/ 49 h 115"/>
                <a:gd name="T72" fmla="*/ 85 w 101"/>
                <a:gd name="T73" fmla="*/ 16 h 115"/>
                <a:gd name="T74" fmla="*/ 72 w 101"/>
                <a:gd name="T75" fmla="*/ 6 h 115"/>
                <a:gd name="T76" fmla="*/ 36 w 101"/>
                <a:gd name="T77" fmla="*/ 6 h 115"/>
                <a:gd name="T78" fmla="*/ 22 w 101"/>
                <a:gd name="T79" fmla="*/ 17 h 115"/>
                <a:gd name="T80" fmla="*/ 3 w 101"/>
                <a:gd name="T81" fmla="*/ 28 h 115"/>
                <a:gd name="T82" fmla="*/ 0 w 101"/>
                <a:gd name="T83" fmla="*/ 25 h 115"/>
                <a:gd name="T84" fmla="*/ 3 w 101"/>
                <a:gd name="T85" fmla="*/ 22 h 115"/>
                <a:gd name="T86" fmla="*/ 20 w 101"/>
                <a:gd name="T87" fmla="*/ 10 h 115"/>
                <a:gd name="T88" fmla="*/ 36 w 101"/>
                <a:gd name="T89" fmla="*/ 0 h 115"/>
                <a:gd name="T90" fmla="*/ 71 w 101"/>
                <a:gd name="T91" fmla="*/ 0 h 115"/>
                <a:gd name="T92" fmla="*/ 91 w 101"/>
                <a:gd name="T93" fmla="*/ 15 h 115"/>
                <a:gd name="T94" fmla="*/ 99 w 101"/>
                <a:gd name="T95" fmla="*/ 46 h 115"/>
                <a:gd name="T96" fmla="*/ 94 w 101"/>
                <a:gd name="T97" fmla="*/ 61 h 115"/>
                <a:gd name="T98" fmla="*/ 81 w 101"/>
                <a:gd name="T99" fmla="*/ 53 h 115"/>
                <a:gd name="T100" fmla="*/ 79 w 101"/>
                <a:gd name="T101" fmla="*/ 5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1" h="115">
                  <a:moveTo>
                    <a:pt x="79" y="53"/>
                  </a:moveTo>
                  <a:cubicBezTo>
                    <a:pt x="79" y="60"/>
                    <a:pt x="79" y="68"/>
                    <a:pt x="79" y="75"/>
                  </a:cubicBezTo>
                  <a:cubicBezTo>
                    <a:pt x="79" y="85"/>
                    <a:pt x="79" y="95"/>
                    <a:pt x="79" y="104"/>
                  </a:cubicBezTo>
                  <a:cubicBezTo>
                    <a:pt x="79" y="111"/>
                    <a:pt x="75" y="115"/>
                    <a:pt x="69" y="115"/>
                  </a:cubicBezTo>
                  <a:cubicBezTo>
                    <a:pt x="63" y="115"/>
                    <a:pt x="59" y="112"/>
                    <a:pt x="58" y="105"/>
                  </a:cubicBezTo>
                  <a:cubicBezTo>
                    <a:pt x="57" y="98"/>
                    <a:pt x="57" y="92"/>
                    <a:pt x="56" y="85"/>
                  </a:cubicBezTo>
                  <a:cubicBezTo>
                    <a:pt x="56" y="83"/>
                    <a:pt x="55" y="82"/>
                    <a:pt x="54" y="80"/>
                  </a:cubicBezTo>
                  <a:cubicBezTo>
                    <a:pt x="53" y="82"/>
                    <a:pt x="52" y="83"/>
                    <a:pt x="52" y="85"/>
                  </a:cubicBezTo>
                  <a:cubicBezTo>
                    <a:pt x="51" y="91"/>
                    <a:pt x="51" y="98"/>
                    <a:pt x="50" y="105"/>
                  </a:cubicBezTo>
                  <a:cubicBezTo>
                    <a:pt x="49" y="112"/>
                    <a:pt x="45" y="115"/>
                    <a:pt x="39" y="115"/>
                  </a:cubicBezTo>
                  <a:cubicBezTo>
                    <a:pt x="32" y="114"/>
                    <a:pt x="29" y="111"/>
                    <a:pt x="29" y="104"/>
                  </a:cubicBezTo>
                  <a:cubicBezTo>
                    <a:pt x="29" y="86"/>
                    <a:pt x="28" y="69"/>
                    <a:pt x="28" y="51"/>
                  </a:cubicBezTo>
                  <a:cubicBezTo>
                    <a:pt x="28" y="48"/>
                    <a:pt x="28" y="45"/>
                    <a:pt x="28" y="43"/>
                  </a:cubicBezTo>
                  <a:cubicBezTo>
                    <a:pt x="21" y="43"/>
                    <a:pt x="14" y="43"/>
                    <a:pt x="7" y="43"/>
                  </a:cubicBezTo>
                  <a:cubicBezTo>
                    <a:pt x="6" y="43"/>
                    <a:pt x="5" y="41"/>
                    <a:pt x="4" y="40"/>
                  </a:cubicBezTo>
                  <a:cubicBezTo>
                    <a:pt x="5" y="39"/>
                    <a:pt x="6" y="38"/>
                    <a:pt x="7" y="37"/>
                  </a:cubicBezTo>
                  <a:cubicBezTo>
                    <a:pt x="10" y="37"/>
                    <a:pt x="12" y="37"/>
                    <a:pt x="15" y="37"/>
                  </a:cubicBezTo>
                  <a:cubicBezTo>
                    <a:pt x="21" y="38"/>
                    <a:pt x="25" y="37"/>
                    <a:pt x="27" y="31"/>
                  </a:cubicBezTo>
                  <a:cubicBezTo>
                    <a:pt x="28" y="29"/>
                    <a:pt x="30" y="29"/>
                    <a:pt x="31" y="27"/>
                  </a:cubicBezTo>
                  <a:cubicBezTo>
                    <a:pt x="32" y="29"/>
                    <a:pt x="33" y="31"/>
                    <a:pt x="33" y="33"/>
                  </a:cubicBezTo>
                  <a:cubicBezTo>
                    <a:pt x="34" y="56"/>
                    <a:pt x="34" y="79"/>
                    <a:pt x="35" y="102"/>
                  </a:cubicBezTo>
                  <a:cubicBezTo>
                    <a:pt x="35" y="103"/>
                    <a:pt x="35" y="105"/>
                    <a:pt x="35" y="106"/>
                  </a:cubicBezTo>
                  <a:cubicBezTo>
                    <a:pt x="36" y="108"/>
                    <a:pt x="39" y="109"/>
                    <a:pt x="40" y="109"/>
                  </a:cubicBezTo>
                  <a:cubicBezTo>
                    <a:pt x="41" y="108"/>
                    <a:pt x="44" y="106"/>
                    <a:pt x="44" y="105"/>
                  </a:cubicBezTo>
                  <a:cubicBezTo>
                    <a:pt x="45" y="97"/>
                    <a:pt x="46" y="88"/>
                    <a:pt x="46" y="80"/>
                  </a:cubicBezTo>
                  <a:cubicBezTo>
                    <a:pt x="46" y="74"/>
                    <a:pt x="49" y="75"/>
                    <a:pt x="54" y="74"/>
                  </a:cubicBezTo>
                  <a:cubicBezTo>
                    <a:pt x="58" y="74"/>
                    <a:pt x="62" y="74"/>
                    <a:pt x="62" y="80"/>
                  </a:cubicBezTo>
                  <a:cubicBezTo>
                    <a:pt x="62" y="88"/>
                    <a:pt x="63" y="95"/>
                    <a:pt x="63" y="103"/>
                  </a:cubicBezTo>
                  <a:cubicBezTo>
                    <a:pt x="64" y="106"/>
                    <a:pt x="65" y="110"/>
                    <a:pt x="69" y="109"/>
                  </a:cubicBezTo>
                  <a:cubicBezTo>
                    <a:pt x="70" y="108"/>
                    <a:pt x="73" y="105"/>
                    <a:pt x="73" y="103"/>
                  </a:cubicBezTo>
                  <a:cubicBezTo>
                    <a:pt x="73" y="80"/>
                    <a:pt x="74" y="57"/>
                    <a:pt x="74" y="34"/>
                  </a:cubicBezTo>
                  <a:cubicBezTo>
                    <a:pt x="74" y="32"/>
                    <a:pt x="76" y="30"/>
                    <a:pt x="76" y="27"/>
                  </a:cubicBezTo>
                  <a:cubicBezTo>
                    <a:pt x="78" y="29"/>
                    <a:pt x="80" y="31"/>
                    <a:pt x="81" y="33"/>
                  </a:cubicBezTo>
                  <a:cubicBezTo>
                    <a:pt x="83" y="39"/>
                    <a:pt x="85" y="45"/>
                    <a:pt x="87" y="51"/>
                  </a:cubicBezTo>
                  <a:cubicBezTo>
                    <a:pt x="88" y="53"/>
                    <a:pt x="90" y="54"/>
                    <a:pt x="91" y="55"/>
                  </a:cubicBezTo>
                  <a:cubicBezTo>
                    <a:pt x="92" y="53"/>
                    <a:pt x="94" y="51"/>
                    <a:pt x="94" y="49"/>
                  </a:cubicBezTo>
                  <a:cubicBezTo>
                    <a:pt x="91" y="38"/>
                    <a:pt x="88" y="27"/>
                    <a:pt x="85" y="16"/>
                  </a:cubicBezTo>
                  <a:cubicBezTo>
                    <a:pt x="83" y="10"/>
                    <a:pt x="79" y="6"/>
                    <a:pt x="72" y="6"/>
                  </a:cubicBezTo>
                  <a:cubicBezTo>
                    <a:pt x="60" y="6"/>
                    <a:pt x="48" y="6"/>
                    <a:pt x="36" y="6"/>
                  </a:cubicBezTo>
                  <a:cubicBezTo>
                    <a:pt x="29" y="6"/>
                    <a:pt x="25" y="11"/>
                    <a:pt x="22" y="17"/>
                  </a:cubicBezTo>
                  <a:cubicBezTo>
                    <a:pt x="18" y="27"/>
                    <a:pt x="13" y="29"/>
                    <a:pt x="3" y="28"/>
                  </a:cubicBezTo>
                  <a:cubicBezTo>
                    <a:pt x="2" y="27"/>
                    <a:pt x="1" y="26"/>
                    <a:pt x="0" y="25"/>
                  </a:cubicBezTo>
                  <a:cubicBezTo>
                    <a:pt x="1" y="24"/>
                    <a:pt x="2" y="22"/>
                    <a:pt x="3" y="22"/>
                  </a:cubicBezTo>
                  <a:cubicBezTo>
                    <a:pt x="12" y="23"/>
                    <a:pt x="16" y="18"/>
                    <a:pt x="20" y="10"/>
                  </a:cubicBezTo>
                  <a:cubicBezTo>
                    <a:pt x="23" y="3"/>
                    <a:pt x="29" y="0"/>
                    <a:pt x="36" y="0"/>
                  </a:cubicBezTo>
                  <a:cubicBezTo>
                    <a:pt x="48" y="0"/>
                    <a:pt x="60" y="0"/>
                    <a:pt x="71" y="0"/>
                  </a:cubicBezTo>
                  <a:cubicBezTo>
                    <a:pt x="82" y="0"/>
                    <a:pt x="88" y="5"/>
                    <a:pt x="91" y="15"/>
                  </a:cubicBezTo>
                  <a:cubicBezTo>
                    <a:pt x="94" y="25"/>
                    <a:pt x="96" y="36"/>
                    <a:pt x="99" y="46"/>
                  </a:cubicBezTo>
                  <a:cubicBezTo>
                    <a:pt x="101" y="54"/>
                    <a:pt x="99" y="59"/>
                    <a:pt x="94" y="61"/>
                  </a:cubicBezTo>
                  <a:cubicBezTo>
                    <a:pt x="89" y="63"/>
                    <a:pt x="84" y="60"/>
                    <a:pt x="81" y="53"/>
                  </a:cubicBezTo>
                  <a:cubicBezTo>
                    <a:pt x="80" y="53"/>
                    <a:pt x="80" y="53"/>
                    <a:pt x="7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9385D92C-FD4F-779F-78A8-3F2857597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7555" y="1683147"/>
              <a:ext cx="234950" cy="146050"/>
            </a:xfrm>
            <a:custGeom>
              <a:avLst/>
              <a:gdLst>
                <a:gd name="T0" fmla="*/ 96 w 107"/>
                <a:gd name="T1" fmla="*/ 15 h 67"/>
                <a:gd name="T2" fmla="*/ 96 w 107"/>
                <a:gd name="T3" fmla="*/ 41 h 67"/>
                <a:gd name="T4" fmla="*/ 96 w 107"/>
                <a:gd name="T5" fmla="*/ 61 h 67"/>
                <a:gd name="T6" fmla="*/ 91 w 107"/>
                <a:gd name="T7" fmla="*/ 67 h 67"/>
                <a:gd name="T8" fmla="*/ 6 w 107"/>
                <a:gd name="T9" fmla="*/ 67 h 67"/>
                <a:gd name="T10" fmla="*/ 0 w 107"/>
                <a:gd name="T11" fmla="*/ 61 h 67"/>
                <a:gd name="T12" fmla="*/ 0 w 107"/>
                <a:gd name="T13" fmla="*/ 5 h 67"/>
                <a:gd name="T14" fmla="*/ 6 w 107"/>
                <a:gd name="T15" fmla="*/ 0 h 67"/>
                <a:gd name="T16" fmla="*/ 99 w 107"/>
                <a:gd name="T17" fmla="*/ 0 h 67"/>
                <a:gd name="T18" fmla="*/ 105 w 107"/>
                <a:gd name="T19" fmla="*/ 6 h 67"/>
                <a:gd name="T20" fmla="*/ 99 w 107"/>
                <a:gd name="T21" fmla="*/ 15 h 67"/>
                <a:gd name="T22" fmla="*/ 96 w 107"/>
                <a:gd name="T23" fmla="*/ 15 h 67"/>
                <a:gd name="T24" fmla="*/ 90 w 107"/>
                <a:gd name="T25" fmla="*/ 15 h 67"/>
                <a:gd name="T26" fmla="*/ 6 w 107"/>
                <a:gd name="T27" fmla="*/ 15 h 67"/>
                <a:gd name="T28" fmla="*/ 6 w 107"/>
                <a:gd name="T29" fmla="*/ 58 h 67"/>
                <a:gd name="T30" fmla="*/ 10 w 107"/>
                <a:gd name="T31" fmla="*/ 61 h 67"/>
                <a:gd name="T32" fmla="*/ 87 w 107"/>
                <a:gd name="T33" fmla="*/ 61 h 67"/>
                <a:gd name="T34" fmla="*/ 90 w 107"/>
                <a:gd name="T35" fmla="*/ 58 h 67"/>
                <a:gd name="T36" fmla="*/ 90 w 107"/>
                <a:gd name="T37" fmla="*/ 15 h 67"/>
                <a:gd name="T38" fmla="*/ 6 w 107"/>
                <a:gd name="T39" fmla="*/ 6 h 67"/>
                <a:gd name="T40" fmla="*/ 100 w 107"/>
                <a:gd name="T41" fmla="*/ 6 h 67"/>
                <a:gd name="T42" fmla="*/ 6 w 107"/>
                <a:gd name="T43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67">
                  <a:moveTo>
                    <a:pt x="96" y="15"/>
                  </a:moveTo>
                  <a:cubicBezTo>
                    <a:pt x="96" y="24"/>
                    <a:pt x="96" y="33"/>
                    <a:pt x="96" y="41"/>
                  </a:cubicBezTo>
                  <a:cubicBezTo>
                    <a:pt x="96" y="48"/>
                    <a:pt x="96" y="54"/>
                    <a:pt x="96" y="61"/>
                  </a:cubicBezTo>
                  <a:cubicBezTo>
                    <a:pt x="97" y="65"/>
                    <a:pt x="95" y="67"/>
                    <a:pt x="91" y="67"/>
                  </a:cubicBezTo>
                  <a:cubicBezTo>
                    <a:pt x="62" y="67"/>
                    <a:pt x="34" y="67"/>
                    <a:pt x="6" y="67"/>
                  </a:cubicBezTo>
                  <a:cubicBezTo>
                    <a:pt x="2" y="67"/>
                    <a:pt x="0" y="65"/>
                    <a:pt x="0" y="61"/>
                  </a:cubicBezTo>
                  <a:cubicBezTo>
                    <a:pt x="0" y="42"/>
                    <a:pt x="0" y="24"/>
                    <a:pt x="0" y="5"/>
                  </a:cubicBezTo>
                  <a:cubicBezTo>
                    <a:pt x="0" y="1"/>
                    <a:pt x="2" y="0"/>
                    <a:pt x="6" y="0"/>
                  </a:cubicBezTo>
                  <a:cubicBezTo>
                    <a:pt x="37" y="0"/>
                    <a:pt x="68" y="0"/>
                    <a:pt x="99" y="0"/>
                  </a:cubicBezTo>
                  <a:cubicBezTo>
                    <a:pt x="103" y="0"/>
                    <a:pt x="106" y="0"/>
                    <a:pt x="105" y="6"/>
                  </a:cubicBezTo>
                  <a:cubicBezTo>
                    <a:pt x="105" y="10"/>
                    <a:pt x="107" y="15"/>
                    <a:pt x="99" y="15"/>
                  </a:cubicBezTo>
                  <a:cubicBezTo>
                    <a:pt x="99" y="15"/>
                    <a:pt x="98" y="15"/>
                    <a:pt x="96" y="15"/>
                  </a:cubicBezTo>
                  <a:close/>
                  <a:moveTo>
                    <a:pt x="90" y="15"/>
                  </a:moveTo>
                  <a:cubicBezTo>
                    <a:pt x="62" y="15"/>
                    <a:pt x="34" y="15"/>
                    <a:pt x="6" y="15"/>
                  </a:cubicBezTo>
                  <a:cubicBezTo>
                    <a:pt x="6" y="30"/>
                    <a:pt x="6" y="44"/>
                    <a:pt x="6" y="58"/>
                  </a:cubicBezTo>
                  <a:cubicBezTo>
                    <a:pt x="6" y="59"/>
                    <a:pt x="8" y="61"/>
                    <a:pt x="10" y="61"/>
                  </a:cubicBezTo>
                  <a:cubicBezTo>
                    <a:pt x="35" y="61"/>
                    <a:pt x="61" y="61"/>
                    <a:pt x="87" y="61"/>
                  </a:cubicBezTo>
                  <a:cubicBezTo>
                    <a:pt x="88" y="61"/>
                    <a:pt x="90" y="59"/>
                    <a:pt x="90" y="58"/>
                  </a:cubicBezTo>
                  <a:cubicBezTo>
                    <a:pt x="91" y="44"/>
                    <a:pt x="90" y="30"/>
                    <a:pt x="90" y="15"/>
                  </a:cubicBezTo>
                  <a:close/>
                  <a:moveTo>
                    <a:pt x="6" y="6"/>
                  </a:moveTo>
                  <a:cubicBezTo>
                    <a:pt x="13" y="10"/>
                    <a:pt x="96" y="9"/>
                    <a:pt x="100" y="6"/>
                  </a:cubicBezTo>
                  <a:cubicBezTo>
                    <a:pt x="68" y="6"/>
                    <a:pt x="37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56204DAF-9BEA-DBAE-DE80-325CFAFA6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3905" y="1587897"/>
              <a:ext cx="171450" cy="84138"/>
            </a:xfrm>
            <a:custGeom>
              <a:avLst/>
              <a:gdLst>
                <a:gd name="T0" fmla="*/ 40 w 78"/>
                <a:gd name="T1" fmla="*/ 21 h 38"/>
                <a:gd name="T2" fmla="*/ 48 w 78"/>
                <a:gd name="T3" fmla="*/ 6 h 38"/>
                <a:gd name="T4" fmla="*/ 54 w 78"/>
                <a:gd name="T5" fmla="*/ 3 h 38"/>
                <a:gd name="T6" fmla="*/ 74 w 78"/>
                <a:gd name="T7" fmla="*/ 18 h 38"/>
                <a:gd name="T8" fmla="*/ 78 w 78"/>
                <a:gd name="T9" fmla="*/ 33 h 38"/>
                <a:gd name="T10" fmla="*/ 77 w 78"/>
                <a:gd name="T11" fmla="*/ 38 h 38"/>
                <a:gd name="T12" fmla="*/ 73 w 78"/>
                <a:gd name="T13" fmla="*/ 34 h 38"/>
                <a:gd name="T14" fmla="*/ 69 w 78"/>
                <a:gd name="T15" fmla="*/ 19 h 38"/>
                <a:gd name="T16" fmla="*/ 63 w 78"/>
                <a:gd name="T17" fmla="*/ 11 h 38"/>
                <a:gd name="T18" fmla="*/ 50 w 78"/>
                <a:gd name="T19" fmla="*/ 14 h 38"/>
                <a:gd name="T20" fmla="*/ 44 w 78"/>
                <a:gd name="T21" fmla="*/ 27 h 38"/>
                <a:gd name="T22" fmla="*/ 37 w 78"/>
                <a:gd name="T23" fmla="*/ 27 h 38"/>
                <a:gd name="T24" fmla="*/ 30 w 78"/>
                <a:gd name="T25" fmla="*/ 13 h 38"/>
                <a:gd name="T26" fmla="*/ 18 w 78"/>
                <a:gd name="T27" fmla="*/ 11 h 38"/>
                <a:gd name="T28" fmla="*/ 12 w 78"/>
                <a:gd name="T29" fmla="*/ 19 h 38"/>
                <a:gd name="T30" fmla="*/ 6 w 78"/>
                <a:gd name="T31" fmla="*/ 35 h 38"/>
                <a:gd name="T32" fmla="*/ 2 w 78"/>
                <a:gd name="T33" fmla="*/ 38 h 38"/>
                <a:gd name="T34" fmla="*/ 0 w 78"/>
                <a:gd name="T35" fmla="*/ 33 h 38"/>
                <a:gd name="T36" fmla="*/ 7 w 78"/>
                <a:gd name="T37" fmla="*/ 15 h 38"/>
                <a:gd name="T38" fmla="*/ 16 w 78"/>
                <a:gd name="T39" fmla="*/ 5 h 38"/>
                <a:gd name="T40" fmla="*/ 35 w 78"/>
                <a:gd name="T41" fmla="*/ 10 h 38"/>
                <a:gd name="T42" fmla="*/ 40 w 78"/>
                <a:gd name="T4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38">
                  <a:moveTo>
                    <a:pt x="40" y="21"/>
                  </a:moveTo>
                  <a:cubicBezTo>
                    <a:pt x="43" y="15"/>
                    <a:pt x="45" y="10"/>
                    <a:pt x="48" y="6"/>
                  </a:cubicBezTo>
                  <a:cubicBezTo>
                    <a:pt x="49" y="5"/>
                    <a:pt x="52" y="3"/>
                    <a:pt x="54" y="3"/>
                  </a:cubicBezTo>
                  <a:cubicBezTo>
                    <a:pt x="64" y="2"/>
                    <a:pt x="72" y="8"/>
                    <a:pt x="74" y="18"/>
                  </a:cubicBezTo>
                  <a:cubicBezTo>
                    <a:pt x="76" y="23"/>
                    <a:pt x="77" y="28"/>
                    <a:pt x="78" y="33"/>
                  </a:cubicBezTo>
                  <a:cubicBezTo>
                    <a:pt x="78" y="34"/>
                    <a:pt x="77" y="36"/>
                    <a:pt x="77" y="38"/>
                  </a:cubicBezTo>
                  <a:cubicBezTo>
                    <a:pt x="75" y="37"/>
                    <a:pt x="73" y="36"/>
                    <a:pt x="73" y="34"/>
                  </a:cubicBezTo>
                  <a:cubicBezTo>
                    <a:pt x="71" y="29"/>
                    <a:pt x="70" y="24"/>
                    <a:pt x="69" y="19"/>
                  </a:cubicBezTo>
                  <a:cubicBezTo>
                    <a:pt x="67" y="16"/>
                    <a:pt x="65" y="13"/>
                    <a:pt x="63" y="11"/>
                  </a:cubicBezTo>
                  <a:cubicBezTo>
                    <a:pt x="57" y="7"/>
                    <a:pt x="54" y="8"/>
                    <a:pt x="50" y="14"/>
                  </a:cubicBezTo>
                  <a:cubicBezTo>
                    <a:pt x="48" y="18"/>
                    <a:pt x="46" y="23"/>
                    <a:pt x="44" y="27"/>
                  </a:cubicBezTo>
                  <a:cubicBezTo>
                    <a:pt x="41" y="31"/>
                    <a:pt x="39" y="31"/>
                    <a:pt x="37" y="27"/>
                  </a:cubicBezTo>
                  <a:cubicBezTo>
                    <a:pt x="34" y="22"/>
                    <a:pt x="32" y="18"/>
                    <a:pt x="30" y="13"/>
                  </a:cubicBezTo>
                  <a:cubicBezTo>
                    <a:pt x="27" y="8"/>
                    <a:pt x="23" y="7"/>
                    <a:pt x="18" y="11"/>
                  </a:cubicBezTo>
                  <a:cubicBezTo>
                    <a:pt x="15" y="13"/>
                    <a:pt x="13" y="16"/>
                    <a:pt x="12" y="19"/>
                  </a:cubicBezTo>
                  <a:cubicBezTo>
                    <a:pt x="9" y="24"/>
                    <a:pt x="8" y="30"/>
                    <a:pt x="6" y="35"/>
                  </a:cubicBezTo>
                  <a:cubicBezTo>
                    <a:pt x="5" y="36"/>
                    <a:pt x="3" y="37"/>
                    <a:pt x="2" y="38"/>
                  </a:cubicBezTo>
                  <a:cubicBezTo>
                    <a:pt x="1" y="36"/>
                    <a:pt x="0" y="34"/>
                    <a:pt x="0" y="33"/>
                  </a:cubicBezTo>
                  <a:cubicBezTo>
                    <a:pt x="2" y="27"/>
                    <a:pt x="4" y="21"/>
                    <a:pt x="7" y="15"/>
                  </a:cubicBezTo>
                  <a:cubicBezTo>
                    <a:pt x="9" y="11"/>
                    <a:pt x="13" y="7"/>
                    <a:pt x="16" y="5"/>
                  </a:cubicBezTo>
                  <a:cubicBezTo>
                    <a:pt x="24" y="0"/>
                    <a:pt x="30" y="2"/>
                    <a:pt x="35" y="10"/>
                  </a:cubicBezTo>
                  <a:cubicBezTo>
                    <a:pt x="36" y="13"/>
                    <a:pt x="38" y="16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1">
              <a:extLst>
                <a:ext uri="{FF2B5EF4-FFF2-40B4-BE49-F238E27FC236}">
                  <a16:creationId xmlns:a16="http://schemas.microsoft.com/office/drawing/2014/main" id="{71CB035F-3EF0-DDA5-6BE5-C2A6160F5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67905" y="1476772"/>
              <a:ext cx="74613" cy="96838"/>
            </a:xfrm>
            <a:custGeom>
              <a:avLst/>
              <a:gdLst>
                <a:gd name="T0" fmla="*/ 34 w 34"/>
                <a:gd name="T1" fmla="*/ 21 h 44"/>
                <a:gd name="T2" fmla="*/ 22 w 34"/>
                <a:gd name="T3" fmla="*/ 41 h 44"/>
                <a:gd name="T4" fmla="*/ 1 w 34"/>
                <a:gd name="T5" fmla="*/ 29 h 44"/>
                <a:gd name="T6" fmla="*/ 0 w 34"/>
                <a:gd name="T7" fmla="*/ 17 h 44"/>
                <a:gd name="T8" fmla="*/ 17 w 34"/>
                <a:gd name="T9" fmla="*/ 0 h 44"/>
                <a:gd name="T10" fmla="*/ 34 w 34"/>
                <a:gd name="T11" fmla="*/ 17 h 44"/>
                <a:gd name="T12" fmla="*/ 34 w 34"/>
                <a:gd name="T13" fmla="*/ 21 h 44"/>
                <a:gd name="T14" fmla="*/ 28 w 34"/>
                <a:gd name="T15" fmla="*/ 23 h 44"/>
                <a:gd name="T16" fmla="*/ 28 w 34"/>
                <a:gd name="T17" fmla="*/ 18 h 44"/>
                <a:gd name="T18" fmla="*/ 17 w 34"/>
                <a:gd name="T19" fmla="*/ 6 h 44"/>
                <a:gd name="T20" fmla="*/ 6 w 34"/>
                <a:gd name="T21" fmla="*/ 18 h 44"/>
                <a:gd name="T22" fmla="*/ 6 w 34"/>
                <a:gd name="T23" fmla="*/ 27 h 44"/>
                <a:gd name="T24" fmla="*/ 17 w 34"/>
                <a:gd name="T25" fmla="*/ 36 h 44"/>
                <a:gd name="T26" fmla="*/ 27 w 34"/>
                <a:gd name="T27" fmla="*/ 27 h 44"/>
                <a:gd name="T28" fmla="*/ 28 w 34"/>
                <a:gd name="T2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4">
                  <a:moveTo>
                    <a:pt x="34" y="21"/>
                  </a:moveTo>
                  <a:cubicBezTo>
                    <a:pt x="33" y="32"/>
                    <a:pt x="30" y="39"/>
                    <a:pt x="22" y="41"/>
                  </a:cubicBezTo>
                  <a:cubicBezTo>
                    <a:pt x="12" y="44"/>
                    <a:pt x="3" y="39"/>
                    <a:pt x="1" y="29"/>
                  </a:cubicBezTo>
                  <a:cubicBezTo>
                    <a:pt x="0" y="25"/>
                    <a:pt x="0" y="21"/>
                    <a:pt x="0" y="17"/>
                  </a:cubicBezTo>
                  <a:cubicBezTo>
                    <a:pt x="1" y="6"/>
                    <a:pt x="7" y="0"/>
                    <a:pt x="17" y="0"/>
                  </a:cubicBezTo>
                  <a:cubicBezTo>
                    <a:pt x="27" y="0"/>
                    <a:pt x="33" y="6"/>
                    <a:pt x="34" y="17"/>
                  </a:cubicBezTo>
                  <a:cubicBezTo>
                    <a:pt x="34" y="19"/>
                    <a:pt x="34" y="20"/>
                    <a:pt x="34" y="21"/>
                  </a:cubicBezTo>
                  <a:close/>
                  <a:moveTo>
                    <a:pt x="28" y="23"/>
                  </a:moveTo>
                  <a:cubicBezTo>
                    <a:pt x="28" y="20"/>
                    <a:pt x="28" y="19"/>
                    <a:pt x="28" y="18"/>
                  </a:cubicBezTo>
                  <a:cubicBezTo>
                    <a:pt x="27" y="10"/>
                    <a:pt x="24" y="6"/>
                    <a:pt x="17" y="6"/>
                  </a:cubicBezTo>
                  <a:cubicBezTo>
                    <a:pt x="10" y="6"/>
                    <a:pt x="7" y="9"/>
                    <a:pt x="6" y="18"/>
                  </a:cubicBezTo>
                  <a:cubicBezTo>
                    <a:pt x="6" y="21"/>
                    <a:pt x="6" y="24"/>
                    <a:pt x="6" y="27"/>
                  </a:cubicBezTo>
                  <a:cubicBezTo>
                    <a:pt x="7" y="33"/>
                    <a:pt x="11" y="36"/>
                    <a:pt x="17" y="36"/>
                  </a:cubicBezTo>
                  <a:cubicBezTo>
                    <a:pt x="22" y="36"/>
                    <a:pt x="26" y="33"/>
                    <a:pt x="27" y="27"/>
                  </a:cubicBezTo>
                  <a:cubicBezTo>
                    <a:pt x="28" y="25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id="{63283A4D-1271-837A-59AC-C3E528E2F3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4705" y="1500585"/>
              <a:ext cx="74613" cy="92075"/>
            </a:xfrm>
            <a:custGeom>
              <a:avLst/>
              <a:gdLst>
                <a:gd name="T0" fmla="*/ 34 w 34"/>
                <a:gd name="T1" fmla="*/ 22 h 42"/>
                <a:gd name="T2" fmla="*/ 34 w 34"/>
                <a:gd name="T3" fmla="*/ 25 h 42"/>
                <a:gd name="T4" fmla="*/ 17 w 34"/>
                <a:gd name="T5" fmla="*/ 42 h 42"/>
                <a:gd name="T6" fmla="*/ 0 w 34"/>
                <a:gd name="T7" fmla="*/ 25 h 42"/>
                <a:gd name="T8" fmla="*/ 0 w 34"/>
                <a:gd name="T9" fmla="*/ 17 h 42"/>
                <a:gd name="T10" fmla="*/ 18 w 34"/>
                <a:gd name="T11" fmla="*/ 0 h 42"/>
                <a:gd name="T12" fmla="*/ 34 w 34"/>
                <a:gd name="T13" fmla="*/ 17 h 42"/>
                <a:gd name="T14" fmla="*/ 34 w 34"/>
                <a:gd name="T15" fmla="*/ 22 h 42"/>
                <a:gd name="T16" fmla="*/ 28 w 34"/>
                <a:gd name="T17" fmla="*/ 20 h 42"/>
                <a:gd name="T18" fmla="*/ 19 w 34"/>
                <a:gd name="T19" fmla="*/ 6 h 42"/>
                <a:gd name="T20" fmla="*/ 6 w 34"/>
                <a:gd name="T21" fmla="*/ 20 h 42"/>
                <a:gd name="T22" fmla="*/ 17 w 34"/>
                <a:gd name="T23" fmla="*/ 36 h 42"/>
                <a:gd name="T24" fmla="*/ 28 w 34"/>
                <a:gd name="T2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42">
                  <a:moveTo>
                    <a:pt x="34" y="22"/>
                  </a:moveTo>
                  <a:cubicBezTo>
                    <a:pt x="34" y="22"/>
                    <a:pt x="34" y="24"/>
                    <a:pt x="34" y="25"/>
                  </a:cubicBezTo>
                  <a:cubicBezTo>
                    <a:pt x="33" y="35"/>
                    <a:pt x="26" y="42"/>
                    <a:pt x="17" y="42"/>
                  </a:cubicBezTo>
                  <a:cubicBezTo>
                    <a:pt x="8" y="42"/>
                    <a:pt x="1" y="35"/>
                    <a:pt x="0" y="25"/>
                  </a:cubicBezTo>
                  <a:cubicBezTo>
                    <a:pt x="0" y="22"/>
                    <a:pt x="0" y="20"/>
                    <a:pt x="0" y="17"/>
                  </a:cubicBezTo>
                  <a:cubicBezTo>
                    <a:pt x="1" y="5"/>
                    <a:pt x="7" y="0"/>
                    <a:pt x="18" y="0"/>
                  </a:cubicBezTo>
                  <a:cubicBezTo>
                    <a:pt x="28" y="0"/>
                    <a:pt x="33" y="6"/>
                    <a:pt x="34" y="17"/>
                  </a:cubicBezTo>
                  <a:cubicBezTo>
                    <a:pt x="34" y="18"/>
                    <a:pt x="34" y="19"/>
                    <a:pt x="34" y="22"/>
                  </a:cubicBezTo>
                  <a:close/>
                  <a:moveTo>
                    <a:pt x="28" y="20"/>
                  </a:moveTo>
                  <a:cubicBezTo>
                    <a:pt x="28" y="11"/>
                    <a:pt x="26" y="6"/>
                    <a:pt x="19" y="6"/>
                  </a:cubicBezTo>
                  <a:cubicBezTo>
                    <a:pt x="10" y="5"/>
                    <a:pt x="6" y="9"/>
                    <a:pt x="6" y="20"/>
                  </a:cubicBezTo>
                  <a:cubicBezTo>
                    <a:pt x="6" y="31"/>
                    <a:pt x="10" y="36"/>
                    <a:pt x="17" y="36"/>
                  </a:cubicBezTo>
                  <a:cubicBezTo>
                    <a:pt x="24" y="36"/>
                    <a:pt x="28" y="31"/>
                    <a:pt x="2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FFDA0A58-C9B9-C5EE-5582-557D87616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242" y="1646635"/>
              <a:ext cx="22225" cy="25400"/>
            </a:xfrm>
            <a:custGeom>
              <a:avLst/>
              <a:gdLst>
                <a:gd name="T0" fmla="*/ 10 w 10"/>
                <a:gd name="T1" fmla="*/ 3 h 11"/>
                <a:gd name="T2" fmla="*/ 2 w 10"/>
                <a:gd name="T3" fmla="*/ 11 h 11"/>
                <a:gd name="T4" fmla="*/ 0 w 10"/>
                <a:gd name="T5" fmla="*/ 8 h 11"/>
                <a:gd name="T6" fmla="*/ 5 w 10"/>
                <a:gd name="T7" fmla="*/ 0 h 11"/>
                <a:gd name="T8" fmla="*/ 10 w 1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3"/>
                  </a:moveTo>
                  <a:cubicBezTo>
                    <a:pt x="7" y="6"/>
                    <a:pt x="5" y="9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5"/>
                    <a:pt x="3" y="3"/>
                    <a:pt x="5" y="0"/>
                  </a:cubicBezTo>
                  <a:cubicBezTo>
                    <a:pt x="5" y="0"/>
                    <a:pt x="8" y="1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7F0AB24E-3C65-7822-7F3D-8AF43D8AB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9317" y="1646635"/>
              <a:ext cx="19050" cy="25400"/>
            </a:xfrm>
            <a:custGeom>
              <a:avLst/>
              <a:gdLst>
                <a:gd name="T0" fmla="*/ 9 w 9"/>
                <a:gd name="T1" fmla="*/ 8 h 11"/>
                <a:gd name="T2" fmla="*/ 4 w 9"/>
                <a:gd name="T3" fmla="*/ 11 h 11"/>
                <a:gd name="T4" fmla="*/ 0 w 9"/>
                <a:gd name="T5" fmla="*/ 3 h 11"/>
                <a:gd name="T6" fmla="*/ 3 w 9"/>
                <a:gd name="T7" fmla="*/ 0 h 11"/>
                <a:gd name="T8" fmla="*/ 9 w 9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8"/>
                  </a:moveTo>
                  <a:cubicBezTo>
                    <a:pt x="7" y="10"/>
                    <a:pt x="5" y="10"/>
                    <a:pt x="4" y="11"/>
                  </a:cubicBezTo>
                  <a:cubicBezTo>
                    <a:pt x="3" y="8"/>
                    <a:pt x="1" y="6"/>
                    <a:pt x="0" y="3"/>
                  </a:cubicBezTo>
                  <a:cubicBezTo>
                    <a:pt x="0" y="2"/>
                    <a:pt x="2" y="1"/>
                    <a:pt x="3" y="0"/>
                  </a:cubicBezTo>
                  <a:cubicBezTo>
                    <a:pt x="5" y="3"/>
                    <a:pt x="6" y="5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8689E34-2AE3-0853-A331-833330F77017}"/>
              </a:ext>
            </a:extLst>
          </p:cNvPr>
          <p:cNvSpPr txBox="1"/>
          <p:nvPr/>
        </p:nvSpPr>
        <p:spPr>
          <a:xfrm>
            <a:off x="4746453" y="4553079"/>
            <a:ext cx="1984903" cy="1284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مربیان برتر</a:t>
            </a:r>
          </a:p>
          <a:p>
            <a:pPr algn="justLow" rtl="1">
              <a:lnSpc>
                <a:spcPct val="300000"/>
              </a:lnSpc>
            </a:pPr>
            <a:r>
              <a:rPr lang="fa-IR" sz="9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latin typeface="29LTRavi-Bold" panose="02000800000000000000" pitchFamily="2" charset="-78"/>
              <a:cs typeface="29LTRavi-Bold" panose="020008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02C1C0-D79E-C063-4AFE-E5F28E10860A}"/>
              </a:ext>
            </a:extLst>
          </p:cNvPr>
          <p:cNvSpPr txBox="1"/>
          <p:nvPr/>
        </p:nvSpPr>
        <p:spPr>
          <a:xfrm>
            <a:off x="7336496" y="4545642"/>
            <a:ext cx="1984903" cy="1284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کمیته داوران مسابقه</a:t>
            </a:r>
          </a:p>
          <a:p>
            <a:pPr algn="justLow" rtl="1">
              <a:lnSpc>
                <a:spcPct val="300000"/>
              </a:lnSpc>
            </a:pPr>
            <a:r>
              <a:rPr lang="fa-IR" sz="9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latin typeface="29LTRavi-Bold" panose="02000800000000000000" pitchFamily="2" charset="-78"/>
              <a:cs typeface="29LTRavi-Bold" panose="020008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25E786-4404-8DFC-19AD-23B4F7F4F671}"/>
              </a:ext>
            </a:extLst>
          </p:cNvPr>
          <p:cNvSpPr txBox="1"/>
          <p:nvPr/>
        </p:nvSpPr>
        <p:spPr>
          <a:xfrm>
            <a:off x="6468812" y="462185"/>
            <a:ext cx="5236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2B428E8-652C-6F9B-53E8-949975920D2E}"/>
              </a:ext>
            </a:extLst>
          </p:cNvPr>
          <p:cNvSpPr txBox="1"/>
          <p:nvPr/>
        </p:nvSpPr>
        <p:spPr>
          <a:xfrm>
            <a:off x="5963255" y="1165153"/>
            <a:ext cx="575191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4388331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8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9DED9D2-2682-51E9-43B9-3BFCD86277D9}"/>
              </a:ext>
            </a:extLst>
          </p:cNvPr>
          <p:cNvSpPr/>
          <p:nvPr/>
        </p:nvSpPr>
        <p:spPr>
          <a:xfrm>
            <a:off x="1166649" y="3271344"/>
            <a:ext cx="315311" cy="315311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FFC588-9921-DACF-5249-43E6BBED89C6}"/>
              </a:ext>
            </a:extLst>
          </p:cNvPr>
          <p:cNvSpPr/>
          <p:nvPr/>
        </p:nvSpPr>
        <p:spPr>
          <a:xfrm>
            <a:off x="1481960" y="3625097"/>
            <a:ext cx="315311" cy="315311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047F54-BF2B-D273-7BB9-93074780F1ED}"/>
              </a:ext>
            </a:extLst>
          </p:cNvPr>
          <p:cNvSpPr/>
          <p:nvPr/>
        </p:nvSpPr>
        <p:spPr>
          <a:xfrm>
            <a:off x="4141071" y="4294161"/>
            <a:ext cx="315311" cy="315311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756273-2396-F932-ED89-B4B069C763F6}"/>
              </a:ext>
            </a:extLst>
          </p:cNvPr>
          <p:cNvSpPr/>
          <p:nvPr/>
        </p:nvSpPr>
        <p:spPr>
          <a:xfrm>
            <a:off x="4451129" y="171371"/>
            <a:ext cx="315311" cy="315311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3EF9913-A6C3-805E-7A0A-798B3E83B4DC}"/>
              </a:ext>
            </a:extLst>
          </p:cNvPr>
          <p:cNvSpPr/>
          <p:nvPr/>
        </p:nvSpPr>
        <p:spPr>
          <a:xfrm>
            <a:off x="11043631" y="4521955"/>
            <a:ext cx="662151" cy="662151"/>
          </a:xfrm>
          <a:prstGeom prst="ellipse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DB3FDA6-6FCC-9930-88B6-008D9BC2E788}"/>
              </a:ext>
            </a:extLst>
          </p:cNvPr>
          <p:cNvSpPr/>
          <p:nvPr/>
        </p:nvSpPr>
        <p:spPr>
          <a:xfrm>
            <a:off x="11018747" y="5776437"/>
            <a:ext cx="662151" cy="662151"/>
          </a:xfrm>
          <a:prstGeom prst="ellipse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54BBF0-55FA-FAEE-E1C5-06BFDF4086D8}"/>
              </a:ext>
            </a:extLst>
          </p:cNvPr>
          <p:cNvSpPr txBox="1"/>
          <p:nvPr/>
        </p:nvSpPr>
        <p:spPr>
          <a:xfrm>
            <a:off x="6444585" y="287188"/>
            <a:ext cx="5236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F27219-B84B-A774-8ED1-235B63AA2D89}"/>
              </a:ext>
            </a:extLst>
          </p:cNvPr>
          <p:cNvSpPr txBox="1"/>
          <p:nvPr/>
        </p:nvSpPr>
        <p:spPr>
          <a:xfrm>
            <a:off x="5657270" y="1233302"/>
            <a:ext cx="602362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7A20BC3-C766-F727-B9DC-9E3F9042C7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510" y="861568"/>
            <a:ext cx="4330902" cy="5909274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8AC18D85-8C3E-5C0A-48DC-6B44DE4B51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66758" y="4451816"/>
            <a:ext cx="998685" cy="84448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328F349-BD6C-47C9-4146-D1C39135EBC5}"/>
              </a:ext>
            </a:extLst>
          </p:cNvPr>
          <p:cNvSpPr txBox="1"/>
          <p:nvPr/>
        </p:nvSpPr>
        <p:spPr>
          <a:xfrm>
            <a:off x="6126144" y="4194022"/>
            <a:ext cx="4099606" cy="125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حرکت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56A2C9-DFA1-8114-3690-6D6E6097DF6D}"/>
              </a:ext>
            </a:extLst>
          </p:cNvPr>
          <p:cNvSpPr txBox="1"/>
          <p:nvPr/>
        </p:nvSpPr>
        <p:spPr>
          <a:xfrm>
            <a:off x="6140260" y="5386342"/>
            <a:ext cx="4099606" cy="125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حرکت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D7584C15-A69B-F05F-79AC-767F7E0436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47537" y="5569760"/>
            <a:ext cx="717906" cy="102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308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6" grpId="0"/>
      <p:bldP spid="8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AE10D27-5DE2-8647-2595-60FC214B15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2" r="29832"/>
          <a:stretch/>
        </p:blipFill>
        <p:spPr>
          <a:xfrm>
            <a:off x="6817123" y="1315972"/>
            <a:ext cx="4369685" cy="487012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BCAD301-826E-5659-A3AD-2598E85F8F9C}"/>
              </a:ext>
            </a:extLst>
          </p:cNvPr>
          <p:cNvSpPr/>
          <p:nvPr/>
        </p:nvSpPr>
        <p:spPr>
          <a:xfrm>
            <a:off x="5274600" y="2568102"/>
            <a:ext cx="902464" cy="860898"/>
          </a:xfrm>
          <a:prstGeom prst="rect">
            <a:avLst/>
          </a:prstGeom>
          <a:solidFill>
            <a:srgbClr val="0A0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CD9668-2225-0FDD-BD27-B1E4C17893E8}"/>
              </a:ext>
            </a:extLst>
          </p:cNvPr>
          <p:cNvSpPr/>
          <p:nvPr/>
        </p:nvSpPr>
        <p:spPr>
          <a:xfrm>
            <a:off x="1972418" y="4664315"/>
            <a:ext cx="5906199" cy="11845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056C7C9-9B96-BEB1-1037-D001757635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25332" y="4688496"/>
            <a:ext cx="940670" cy="113620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EE66A05-AAF4-5940-1818-C06EA1A72E16}"/>
              </a:ext>
            </a:extLst>
          </p:cNvPr>
          <p:cNvSpPr txBox="1"/>
          <p:nvPr/>
        </p:nvSpPr>
        <p:spPr>
          <a:xfrm>
            <a:off x="2309494" y="4533520"/>
            <a:ext cx="4099606" cy="1252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حرکت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57C480-742A-770E-2779-A17B9602EC33}"/>
              </a:ext>
            </a:extLst>
          </p:cNvPr>
          <p:cNvSpPr txBox="1"/>
          <p:nvPr/>
        </p:nvSpPr>
        <p:spPr>
          <a:xfrm>
            <a:off x="1329292" y="407151"/>
            <a:ext cx="49708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337074-6A99-97AD-47D9-FA9EC6F08730}"/>
              </a:ext>
            </a:extLst>
          </p:cNvPr>
          <p:cNvSpPr txBox="1"/>
          <p:nvPr/>
        </p:nvSpPr>
        <p:spPr>
          <a:xfrm>
            <a:off x="271919" y="1381406"/>
            <a:ext cx="481089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</a:t>
            </a:r>
            <a:r>
              <a:rPr lang="fa-IR" sz="1600" dirty="0">
                <a:latin typeface="29LTRavi-Bold" panose="02000800000000000000" pitchFamily="2" charset="-78"/>
                <a:cs typeface="29LTRavi-Bold" panose="020008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grpSp>
        <p:nvGrpSpPr>
          <p:cNvPr id="16" name="Graphic 2">
            <a:extLst>
              <a:ext uri="{FF2B5EF4-FFF2-40B4-BE49-F238E27FC236}">
                <a16:creationId xmlns:a16="http://schemas.microsoft.com/office/drawing/2014/main" id="{68A582D0-ED36-2F30-EF80-6DC316ABC1E4}"/>
              </a:ext>
            </a:extLst>
          </p:cNvPr>
          <p:cNvGrpSpPr/>
          <p:nvPr/>
        </p:nvGrpSpPr>
        <p:grpSpPr>
          <a:xfrm>
            <a:off x="5313675" y="2621850"/>
            <a:ext cx="824477" cy="694496"/>
            <a:chOff x="8152798" y="4702982"/>
            <a:chExt cx="2285368" cy="1925073"/>
          </a:xfrm>
          <a:solidFill>
            <a:schemeClr val="bg1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AFD1C3C-D309-4781-CEA7-7809860A139E}"/>
                </a:ext>
              </a:extLst>
            </p:cNvPr>
            <p:cNvSpPr/>
            <p:nvPr/>
          </p:nvSpPr>
          <p:spPr>
            <a:xfrm>
              <a:off x="8152798" y="4702982"/>
              <a:ext cx="2285368" cy="1925073"/>
            </a:xfrm>
            <a:custGeom>
              <a:avLst/>
              <a:gdLst>
                <a:gd name="connsiteX0" fmla="*/ 554618 w 2285368"/>
                <a:gd name="connsiteY0" fmla="*/ 1013553 h 1925073"/>
                <a:gd name="connsiteX1" fmla="*/ 449261 w 2285368"/>
                <a:gd name="connsiteY1" fmla="*/ 1229644 h 1925073"/>
                <a:gd name="connsiteX2" fmla="*/ 399810 w 2285368"/>
                <a:gd name="connsiteY2" fmla="*/ 1285551 h 1925073"/>
                <a:gd name="connsiteX3" fmla="*/ 313802 w 2285368"/>
                <a:gd name="connsiteY3" fmla="*/ 1356508 h 1925073"/>
                <a:gd name="connsiteX4" fmla="*/ 154696 w 2285368"/>
                <a:gd name="connsiteY4" fmla="*/ 1545716 h 1925073"/>
                <a:gd name="connsiteX5" fmla="*/ 191254 w 2285368"/>
                <a:gd name="connsiteY5" fmla="*/ 1669343 h 1925073"/>
                <a:gd name="connsiteX6" fmla="*/ 210603 w 2285368"/>
                <a:gd name="connsiteY6" fmla="*/ 1684394 h 1925073"/>
                <a:gd name="connsiteX7" fmla="*/ 254676 w 2285368"/>
                <a:gd name="connsiteY7" fmla="*/ 1692989 h 1925073"/>
                <a:gd name="connsiteX8" fmla="*/ 254676 w 2285368"/>
                <a:gd name="connsiteY8" fmla="*/ 1716636 h 1925073"/>
                <a:gd name="connsiteX9" fmla="*/ 169747 w 2285368"/>
                <a:gd name="connsiteY9" fmla="*/ 1729529 h 1925073"/>
                <a:gd name="connsiteX10" fmla="*/ 75143 w 2285368"/>
                <a:gd name="connsiteY10" fmla="*/ 1706943 h 1925073"/>
                <a:gd name="connsiteX11" fmla="*/ 7404 w 2285368"/>
                <a:gd name="connsiteY11" fmla="*/ 1645660 h 1925073"/>
                <a:gd name="connsiteX12" fmla="*/ 7404 w 2285368"/>
                <a:gd name="connsiteY12" fmla="*/ 1589753 h 1925073"/>
                <a:gd name="connsiteX13" fmla="*/ 51479 w 2285368"/>
                <a:gd name="connsiteY13" fmla="*/ 1534926 h 1925073"/>
                <a:gd name="connsiteX14" fmla="*/ 60074 w 2285368"/>
                <a:gd name="connsiteY14" fmla="*/ 1528470 h 1925073"/>
                <a:gd name="connsiteX15" fmla="*/ 123497 w 2285368"/>
                <a:gd name="connsiteY15" fmla="*/ 1354313 h 1925073"/>
                <a:gd name="connsiteX16" fmla="*/ 198752 w 2285368"/>
                <a:gd name="connsiteY16" fmla="*/ 1264008 h 1925073"/>
                <a:gd name="connsiteX17" fmla="*/ 266418 w 2285368"/>
                <a:gd name="connsiteY17" fmla="*/ 1172622 h 1925073"/>
                <a:gd name="connsiteX18" fmla="*/ 278030 w 2285368"/>
                <a:gd name="connsiteY18" fmla="*/ 1090326 h 1925073"/>
                <a:gd name="connsiteX19" fmla="*/ 307767 w 2285368"/>
                <a:gd name="connsiteY19" fmla="*/ 893529 h 1925073"/>
                <a:gd name="connsiteX20" fmla="*/ 311644 w 2285368"/>
                <a:gd name="connsiteY20" fmla="*/ 874839 h 1925073"/>
                <a:gd name="connsiteX21" fmla="*/ 382601 w 2285368"/>
                <a:gd name="connsiteY21" fmla="*/ 721110 h 1925073"/>
                <a:gd name="connsiteX22" fmla="*/ 454802 w 2285368"/>
                <a:gd name="connsiteY22" fmla="*/ 630365 h 1925073"/>
                <a:gd name="connsiteX23" fmla="*/ 496572 w 2285368"/>
                <a:gd name="connsiteY23" fmla="*/ 566284 h 1925073"/>
                <a:gd name="connsiteX24" fmla="*/ 520218 w 2285368"/>
                <a:gd name="connsiteY24" fmla="*/ 436201 h 1925073"/>
                <a:gd name="connsiteX25" fmla="*/ 540994 w 2285368"/>
                <a:gd name="connsiteY25" fmla="*/ 315318 h 1925073"/>
                <a:gd name="connsiteX26" fmla="*/ 632031 w 2285368"/>
                <a:gd name="connsiteY26" fmla="*/ 243756 h 1925073"/>
                <a:gd name="connsiteX27" fmla="*/ 724495 w 2285368"/>
                <a:gd name="connsiteY27" fmla="*/ 215812 h 1925073"/>
                <a:gd name="connsiteX28" fmla="*/ 778792 w 2285368"/>
                <a:gd name="connsiteY28" fmla="*/ 196464 h 1925073"/>
                <a:gd name="connsiteX29" fmla="*/ 795453 w 2285368"/>
                <a:gd name="connsiteY29" fmla="*/ 186789 h 1925073"/>
                <a:gd name="connsiteX30" fmla="*/ 833089 w 2285368"/>
                <a:gd name="connsiteY30" fmla="*/ 37358 h 1925073"/>
                <a:gd name="connsiteX31" fmla="*/ 902968 w 2285368"/>
                <a:gd name="connsiteY31" fmla="*/ 10475 h 1925073"/>
                <a:gd name="connsiteX32" fmla="*/ 982521 w 2285368"/>
                <a:gd name="connsiteY32" fmla="*/ 16930 h 1925073"/>
                <a:gd name="connsiteX33" fmla="*/ 1048101 w 2285368"/>
                <a:gd name="connsiteY33" fmla="*/ 114771 h 1925073"/>
                <a:gd name="connsiteX34" fmla="*/ 1029832 w 2285368"/>
                <a:gd name="connsiteY34" fmla="*/ 164222 h 1925073"/>
                <a:gd name="connsiteX35" fmla="*/ 1029539 w 2285368"/>
                <a:gd name="connsiteY35" fmla="*/ 168355 h 1925073"/>
                <a:gd name="connsiteX36" fmla="*/ 1016554 w 2285368"/>
                <a:gd name="connsiteY36" fmla="*/ 190868 h 1925073"/>
                <a:gd name="connsiteX37" fmla="*/ 1002967 w 2285368"/>
                <a:gd name="connsiteY37" fmla="*/ 197561 h 1925073"/>
                <a:gd name="connsiteX38" fmla="*/ 1000608 w 2285368"/>
                <a:gd name="connsiteY38" fmla="*/ 224298 h 1925073"/>
                <a:gd name="connsiteX39" fmla="*/ 997389 w 2285368"/>
                <a:gd name="connsiteY39" fmla="*/ 242842 h 1925073"/>
                <a:gd name="connsiteX40" fmla="*/ 997590 w 2285368"/>
                <a:gd name="connsiteY40" fmla="*/ 245933 h 1925073"/>
                <a:gd name="connsiteX41" fmla="*/ 979320 w 2285368"/>
                <a:gd name="connsiteY41" fmla="*/ 256686 h 1925073"/>
                <a:gd name="connsiteX42" fmla="*/ 968567 w 2285368"/>
                <a:gd name="connsiteY42" fmla="*/ 269579 h 1925073"/>
                <a:gd name="connsiteX43" fmla="*/ 953516 w 2285368"/>
                <a:gd name="connsiteY43" fmla="*/ 272798 h 1925073"/>
                <a:gd name="connsiteX44" fmla="*/ 949218 w 2285368"/>
                <a:gd name="connsiteY44" fmla="*/ 291068 h 1925073"/>
                <a:gd name="connsiteX45" fmla="*/ 971274 w 2285368"/>
                <a:gd name="connsiteY45" fmla="*/ 307106 h 1925073"/>
                <a:gd name="connsiteX46" fmla="*/ 1017688 w 2285368"/>
                <a:gd name="connsiteY46" fmla="*/ 321389 h 1925073"/>
                <a:gd name="connsiteX47" fmla="*/ 1100661 w 2285368"/>
                <a:gd name="connsiteY47" fmla="*/ 312556 h 1925073"/>
                <a:gd name="connsiteX48" fmla="*/ 1159933 w 2285368"/>
                <a:gd name="connsiteY48" fmla="*/ 303979 h 1925073"/>
                <a:gd name="connsiteX49" fmla="*/ 1194333 w 2285368"/>
                <a:gd name="connsiteY49" fmla="*/ 293225 h 1925073"/>
                <a:gd name="connsiteX50" fmla="*/ 1228732 w 2285368"/>
                <a:gd name="connsiteY50" fmla="*/ 268500 h 1925073"/>
                <a:gd name="connsiteX51" fmla="*/ 1205323 w 2285368"/>
                <a:gd name="connsiteY51" fmla="*/ 254857 h 1925073"/>
                <a:gd name="connsiteX52" fmla="*/ 1190565 w 2285368"/>
                <a:gd name="connsiteY52" fmla="*/ 234411 h 1925073"/>
                <a:gd name="connsiteX53" fmla="*/ 1195393 w 2285368"/>
                <a:gd name="connsiteY53" fmla="*/ 137339 h 1925073"/>
                <a:gd name="connsiteX54" fmla="*/ 1262053 w 2285368"/>
                <a:gd name="connsiteY54" fmla="*/ 67460 h 1925073"/>
                <a:gd name="connsiteX55" fmla="*/ 1335168 w 2285368"/>
                <a:gd name="connsiteY55" fmla="*/ 71758 h 1925073"/>
                <a:gd name="connsiteX56" fmla="*/ 1407205 w 2285368"/>
                <a:gd name="connsiteY56" fmla="*/ 135181 h 1925073"/>
                <a:gd name="connsiteX57" fmla="*/ 1446981 w 2285368"/>
                <a:gd name="connsiteY57" fmla="*/ 179255 h 1925073"/>
                <a:gd name="connsiteX58" fmla="*/ 1508264 w 2285368"/>
                <a:gd name="connsiteY58" fmla="*/ 182473 h 1925073"/>
                <a:gd name="connsiteX59" fmla="*/ 1584836 w 2285368"/>
                <a:gd name="connsiteY59" fmla="*/ 187064 h 1925073"/>
                <a:gd name="connsiteX60" fmla="*/ 1645570 w 2285368"/>
                <a:gd name="connsiteY60" fmla="*/ 220878 h 1925073"/>
                <a:gd name="connsiteX61" fmla="*/ 1673112 w 2285368"/>
                <a:gd name="connsiteY61" fmla="*/ 261697 h 1925073"/>
                <a:gd name="connsiteX62" fmla="*/ 1703946 w 2285368"/>
                <a:gd name="connsiteY62" fmla="*/ 311495 h 1925073"/>
                <a:gd name="connsiteX63" fmla="*/ 1708243 w 2285368"/>
                <a:gd name="connsiteY63" fmla="*/ 339439 h 1925073"/>
                <a:gd name="connsiteX64" fmla="*/ 1778122 w 2285368"/>
                <a:gd name="connsiteY64" fmla="*/ 475977 h 1925073"/>
                <a:gd name="connsiteX65" fmla="*/ 1820057 w 2285368"/>
                <a:gd name="connsiteY65" fmla="*/ 563065 h 1925073"/>
                <a:gd name="connsiteX66" fmla="*/ 1858333 w 2285368"/>
                <a:gd name="connsiteY66" fmla="*/ 611163 h 1925073"/>
                <a:gd name="connsiteX67" fmla="*/ 1911825 w 2285368"/>
                <a:gd name="connsiteY67" fmla="*/ 672994 h 1925073"/>
                <a:gd name="connsiteX68" fmla="*/ 1961038 w 2285368"/>
                <a:gd name="connsiteY68" fmla="*/ 733948 h 1925073"/>
                <a:gd name="connsiteX69" fmla="*/ 2019432 w 2285368"/>
                <a:gd name="connsiteY69" fmla="*/ 875168 h 1925073"/>
                <a:gd name="connsiteX70" fmla="*/ 2019506 w 2285368"/>
                <a:gd name="connsiteY70" fmla="*/ 876814 h 1925073"/>
                <a:gd name="connsiteX71" fmla="*/ 2017859 w 2285368"/>
                <a:gd name="connsiteY71" fmla="*/ 913554 h 1925073"/>
                <a:gd name="connsiteX72" fmla="*/ 2044743 w 2285368"/>
                <a:gd name="connsiteY72" fmla="*/ 1022130 h 1925073"/>
                <a:gd name="connsiteX73" fmla="*/ 2095272 w 2285368"/>
                <a:gd name="connsiteY73" fmla="*/ 1191989 h 1925073"/>
                <a:gd name="connsiteX74" fmla="*/ 2137207 w 2285368"/>
                <a:gd name="connsiteY74" fmla="*/ 1279077 h 1925073"/>
                <a:gd name="connsiteX75" fmla="*/ 2187737 w 2285368"/>
                <a:gd name="connsiteY75" fmla="*/ 1370462 h 1925073"/>
                <a:gd name="connsiteX76" fmla="*/ 2214620 w 2285368"/>
                <a:gd name="connsiteY76" fmla="*/ 1559670 h 1925073"/>
                <a:gd name="connsiteX77" fmla="*/ 2232889 w 2285368"/>
                <a:gd name="connsiteY77" fmla="*/ 1706961 h 1925073"/>
                <a:gd name="connsiteX78" fmla="*/ 2246862 w 2285368"/>
                <a:gd name="connsiteY78" fmla="*/ 1772542 h 1925073"/>
                <a:gd name="connsiteX79" fmla="*/ 2256554 w 2285368"/>
                <a:gd name="connsiteY79" fmla="*/ 1790702 h 1925073"/>
                <a:gd name="connsiteX80" fmla="*/ 2282597 w 2285368"/>
                <a:gd name="connsiteY80" fmla="*/ 1803430 h 1925073"/>
                <a:gd name="connsiteX81" fmla="*/ 2278134 w 2285368"/>
                <a:gd name="connsiteY81" fmla="*/ 1833350 h 1925073"/>
                <a:gd name="connsiteX82" fmla="*/ 2266924 w 2285368"/>
                <a:gd name="connsiteY82" fmla="*/ 1861568 h 1925073"/>
                <a:gd name="connsiteX83" fmla="*/ 2258603 w 2285368"/>
                <a:gd name="connsiteY83" fmla="*/ 1893846 h 1925073"/>
                <a:gd name="connsiteX84" fmla="*/ 2237955 w 2285368"/>
                <a:gd name="connsiteY84" fmla="*/ 1920108 h 1925073"/>
                <a:gd name="connsiteX85" fmla="*/ 2162627 w 2285368"/>
                <a:gd name="connsiteY85" fmla="*/ 1892676 h 1925073"/>
                <a:gd name="connsiteX86" fmla="*/ 2153136 w 2285368"/>
                <a:gd name="connsiteY86" fmla="*/ 1848492 h 1925073"/>
                <a:gd name="connsiteX87" fmla="*/ 2152276 w 2285368"/>
                <a:gd name="connsiteY87" fmla="*/ 1804784 h 1925073"/>
                <a:gd name="connsiteX88" fmla="*/ 2140791 w 2285368"/>
                <a:gd name="connsiteY88" fmla="*/ 1677993 h 1925073"/>
                <a:gd name="connsiteX89" fmla="*/ 2124625 w 2285368"/>
                <a:gd name="connsiteY89" fmla="*/ 1633736 h 1925073"/>
                <a:gd name="connsiteX90" fmla="*/ 2096370 w 2285368"/>
                <a:gd name="connsiteY90" fmla="*/ 1571483 h 1925073"/>
                <a:gd name="connsiteX91" fmla="*/ 2052040 w 2285368"/>
                <a:gd name="connsiteY91" fmla="*/ 1438054 h 1925073"/>
                <a:gd name="connsiteX92" fmla="*/ 1993170 w 2285368"/>
                <a:gd name="connsiteY92" fmla="*/ 1350016 h 1925073"/>
                <a:gd name="connsiteX93" fmla="*/ 1782456 w 2285368"/>
                <a:gd name="connsiteY93" fmla="*/ 1024270 h 1925073"/>
                <a:gd name="connsiteX94" fmla="*/ 1490031 w 2285368"/>
                <a:gd name="connsiteY94" fmla="*/ 1247896 h 1925073"/>
                <a:gd name="connsiteX95" fmla="*/ 1474980 w 2285368"/>
                <a:gd name="connsiteY95" fmla="*/ 1299504 h 1925073"/>
                <a:gd name="connsiteX96" fmla="*/ 1482497 w 2285368"/>
                <a:gd name="connsiteY96" fmla="*/ 1411317 h 1925073"/>
                <a:gd name="connsiteX97" fmla="*/ 1459929 w 2285368"/>
                <a:gd name="connsiteY97" fmla="*/ 1508079 h 1925073"/>
                <a:gd name="connsiteX98" fmla="*/ 1440581 w 2285368"/>
                <a:gd name="connsiteY98" fmla="*/ 1729547 h 1925073"/>
                <a:gd name="connsiteX99" fmla="*/ 1445957 w 2285368"/>
                <a:gd name="connsiteY99" fmla="*/ 1766105 h 1925073"/>
                <a:gd name="connsiteX100" fmla="*/ 1451334 w 2285368"/>
                <a:gd name="connsiteY100" fmla="*/ 1822011 h 1925073"/>
                <a:gd name="connsiteX101" fmla="*/ 1335223 w 2285368"/>
                <a:gd name="connsiteY101" fmla="*/ 1831685 h 1925073"/>
                <a:gd name="connsiteX102" fmla="*/ 1248136 w 2285368"/>
                <a:gd name="connsiteY102" fmla="*/ 1831685 h 1925073"/>
                <a:gd name="connsiteX103" fmla="*/ 1137402 w 2285368"/>
                <a:gd name="connsiteY103" fmla="*/ 1812337 h 1925073"/>
                <a:gd name="connsiteX104" fmla="*/ 1142778 w 2285368"/>
                <a:gd name="connsiteY104" fmla="*/ 1767183 h 1925073"/>
                <a:gd name="connsiteX105" fmla="*/ 1211578 w 2285368"/>
                <a:gd name="connsiteY105" fmla="*/ 1770402 h 1925073"/>
                <a:gd name="connsiteX106" fmla="*/ 1305103 w 2285368"/>
                <a:gd name="connsiteY106" fmla="*/ 1734924 h 1925073"/>
                <a:gd name="connsiteX107" fmla="*/ 1317996 w 2285368"/>
                <a:gd name="connsiteY107" fmla="*/ 1692989 h 1925073"/>
                <a:gd name="connsiteX108" fmla="*/ 1305103 w 2285368"/>
                <a:gd name="connsiteY108" fmla="*/ 1645678 h 1925073"/>
                <a:gd name="connsiteX109" fmla="*/ 1336284 w 2285368"/>
                <a:gd name="connsiteY109" fmla="*/ 1645678 h 1925073"/>
                <a:gd name="connsiteX110" fmla="*/ 1329828 w 2285368"/>
                <a:gd name="connsiteY110" fmla="*/ 1489791 h 1925073"/>
                <a:gd name="connsiteX111" fmla="*/ 1326555 w 2285368"/>
                <a:gd name="connsiteY111" fmla="*/ 1383922 h 1925073"/>
                <a:gd name="connsiteX112" fmla="*/ 1333266 w 2285368"/>
                <a:gd name="connsiteY112" fmla="*/ 1267135 h 1925073"/>
                <a:gd name="connsiteX113" fmla="*/ 1336284 w 2285368"/>
                <a:gd name="connsiteY113" fmla="*/ 1182333 h 1925073"/>
                <a:gd name="connsiteX114" fmla="*/ 1436264 w 2285368"/>
                <a:gd name="connsiteY114" fmla="*/ 993125 h 1925073"/>
                <a:gd name="connsiteX115" fmla="*/ 1550217 w 2285368"/>
                <a:gd name="connsiteY115" fmla="*/ 834020 h 1925073"/>
                <a:gd name="connsiteX116" fmla="*/ 1451608 w 2285368"/>
                <a:gd name="connsiteY116" fmla="*/ 667124 h 1925073"/>
                <a:gd name="connsiteX117" fmla="*/ 1424797 w 2285368"/>
                <a:gd name="connsiteY117" fmla="*/ 611730 h 1925073"/>
                <a:gd name="connsiteX118" fmla="*/ 1390032 w 2285368"/>
                <a:gd name="connsiteY118" fmla="*/ 553427 h 1925073"/>
                <a:gd name="connsiteX119" fmla="*/ 1344879 w 2285368"/>
                <a:gd name="connsiteY119" fmla="*/ 454526 h 1925073"/>
                <a:gd name="connsiteX120" fmla="*/ 1207262 w 2285368"/>
                <a:gd name="connsiteY120" fmla="*/ 505056 h 1925073"/>
                <a:gd name="connsiteX121" fmla="*/ 1196380 w 2285368"/>
                <a:gd name="connsiteY121" fmla="*/ 517400 h 1925073"/>
                <a:gd name="connsiteX122" fmla="*/ 1166535 w 2285368"/>
                <a:gd name="connsiteY122" fmla="*/ 547977 h 1925073"/>
                <a:gd name="connsiteX123" fmla="*/ 1072845 w 2285368"/>
                <a:gd name="connsiteY123" fmla="*/ 618185 h 1925073"/>
                <a:gd name="connsiteX124" fmla="*/ 989525 w 2285368"/>
                <a:gd name="connsiteY124" fmla="*/ 634443 h 1925073"/>
                <a:gd name="connsiteX125" fmla="*/ 943641 w 2285368"/>
                <a:gd name="connsiteY125" fmla="*/ 615296 h 1925073"/>
                <a:gd name="connsiteX126" fmla="*/ 906022 w 2285368"/>
                <a:gd name="connsiteY126" fmla="*/ 581408 h 1925073"/>
                <a:gd name="connsiteX127" fmla="*/ 879669 w 2285368"/>
                <a:gd name="connsiteY127" fmla="*/ 556426 h 1925073"/>
                <a:gd name="connsiteX128" fmla="*/ 867179 w 2285368"/>
                <a:gd name="connsiteY128" fmla="*/ 555421 h 1925073"/>
                <a:gd name="connsiteX129" fmla="*/ 856864 w 2285368"/>
                <a:gd name="connsiteY129" fmla="*/ 564601 h 1925073"/>
                <a:gd name="connsiteX130" fmla="*/ 822153 w 2285368"/>
                <a:gd name="connsiteY130" fmla="*/ 598580 h 1925073"/>
                <a:gd name="connsiteX131" fmla="*/ 801543 w 2285368"/>
                <a:gd name="connsiteY131" fmla="*/ 653097 h 1925073"/>
                <a:gd name="connsiteX132" fmla="*/ 754817 w 2285368"/>
                <a:gd name="connsiteY132" fmla="*/ 761837 h 1925073"/>
                <a:gd name="connsiteX133" fmla="*/ 738138 w 2285368"/>
                <a:gd name="connsiteY133" fmla="*/ 790769 h 1925073"/>
                <a:gd name="connsiteX134" fmla="*/ 756152 w 2285368"/>
                <a:gd name="connsiteY134" fmla="*/ 821749 h 1925073"/>
                <a:gd name="connsiteX135" fmla="*/ 800464 w 2285368"/>
                <a:gd name="connsiteY135" fmla="*/ 881532 h 1925073"/>
                <a:gd name="connsiteX136" fmla="*/ 839253 w 2285368"/>
                <a:gd name="connsiteY136" fmla="*/ 917084 h 1925073"/>
                <a:gd name="connsiteX137" fmla="*/ 879157 w 2285368"/>
                <a:gd name="connsiteY137" fmla="*/ 967852 h 1925073"/>
                <a:gd name="connsiteX138" fmla="*/ 940477 w 2285368"/>
                <a:gd name="connsiteY138" fmla="*/ 1057957 h 1925073"/>
                <a:gd name="connsiteX139" fmla="*/ 955710 w 2285368"/>
                <a:gd name="connsiteY139" fmla="*/ 1088315 h 1925073"/>
                <a:gd name="connsiteX140" fmla="*/ 976980 w 2285368"/>
                <a:gd name="connsiteY140" fmla="*/ 1149232 h 1925073"/>
                <a:gd name="connsiteX141" fmla="*/ 984258 w 2285368"/>
                <a:gd name="connsiteY141" fmla="*/ 1215764 h 1925073"/>
                <a:gd name="connsiteX142" fmla="*/ 1000882 w 2285368"/>
                <a:gd name="connsiteY142" fmla="*/ 1283923 h 1925073"/>
                <a:gd name="connsiteX143" fmla="*/ 1014397 w 2285368"/>
                <a:gd name="connsiteY143" fmla="*/ 1359928 h 1925073"/>
                <a:gd name="connsiteX144" fmla="*/ 1028296 w 2285368"/>
                <a:gd name="connsiteY144" fmla="*/ 1495351 h 1925073"/>
                <a:gd name="connsiteX145" fmla="*/ 1028862 w 2285368"/>
                <a:gd name="connsiteY145" fmla="*/ 1551733 h 1925073"/>
                <a:gd name="connsiteX146" fmla="*/ 1039524 w 2285368"/>
                <a:gd name="connsiteY146" fmla="*/ 1591984 h 1925073"/>
                <a:gd name="connsiteX147" fmla="*/ 1058873 w 2285368"/>
                <a:gd name="connsiteY147" fmla="*/ 1598440 h 1925073"/>
                <a:gd name="connsiteX148" fmla="*/ 1066097 w 2285368"/>
                <a:gd name="connsiteY148" fmla="*/ 1628762 h 1925073"/>
                <a:gd name="connsiteX149" fmla="*/ 1142742 w 2285368"/>
                <a:gd name="connsiteY149" fmla="*/ 1696262 h 1925073"/>
                <a:gd name="connsiteX150" fmla="*/ 1185737 w 2285368"/>
                <a:gd name="connsiteY150" fmla="*/ 1708095 h 1925073"/>
                <a:gd name="connsiteX151" fmla="*/ 1205086 w 2285368"/>
                <a:gd name="connsiteY151" fmla="*/ 1733899 h 1925073"/>
                <a:gd name="connsiteX152" fmla="*/ 1197551 w 2285368"/>
                <a:gd name="connsiteY152" fmla="*/ 1757546 h 1925073"/>
                <a:gd name="connsiteX153" fmla="*/ 1112622 w 2285368"/>
                <a:gd name="connsiteY153" fmla="*/ 1777974 h 1925073"/>
                <a:gd name="connsiteX154" fmla="*/ 1036287 w 2285368"/>
                <a:gd name="connsiteY154" fmla="*/ 1769378 h 1925073"/>
                <a:gd name="connsiteX155" fmla="*/ 999437 w 2285368"/>
                <a:gd name="connsiteY155" fmla="*/ 1770622 h 1925073"/>
                <a:gd name="connsiteX156" fmla="*/ 962605 w 2285368"/>
                <a:gd name="connsiteY156" fmla="*/ 1764404 h 1925073"/>
                <a:gd name="connsiteX157" fmla="*/ 950864 w 2285368"/>
                <a:gd name="connsiteY157" fmla="*/ 1750596 h 1925073"/>
                <a:gd name="connsiteX158" fmla="*/ 949968 w 2285368"/>
                <a:gd name="connsiteY158" fmla="*/ 1703907 h 1925073"/>
                <a:gd name="connsiteX159" fmla="*/ 950626 w 2285368"/>
                <a:gd name="connsiteY159" fmla="*/ 1644288 h 1925073"/>
                <a:gd name="connsiteX160" fmla="*/ 938904 w 2285368"/>
                <a:gd name="connsiteY160" fmla="*/ 1597764 h 1925073"/>
                <a:gd name="connsiteX161" fmla="*/ 898670 w 2285368"/>
                <a:gd name="connsiteY161" fmla="*/ 1501678 h 1925073"/>
                <a:gd name="connsiteX162" fmla="*/ 848140 w 2285368"/>
                <a:gd name="connsiteY162" fmla="*/ 1247951 h 1925073"/>
                <a:gd name="connsiteX163" fmla="*/ 818386 w 2285368"/>
                <a:gd name="connsiteY163" fmla="*/ 1220281 h 1925073"/>
                <a:gd name="connsiteX164" fmla="*/ 785632 w 2285368"/>
                <a:gd name="connsiteY164" fmla="*/ 1191678 h 1925073"/>
                <a:gd name="connsiteX165" fmla="*/ 714583 w 2285368"/>
                <a:gd name="connsiteY165" fmla="*/ 1143105 h 1925073"/>
                <a:gd name="connsiteX166" fmla="*/ 629398 w 2285368"/>
                <a:gd name="connsiteY166" fmla="*/ 1081548 h 1925073"/>
                <a:gd name="connsiteX167" fmla="*/ 554618 w 2285368"/>
                <a:gd name="connsiteY167" fmla="*/ 1013553 h 192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2285368" h="1925073">
                  <a:moveTo>
                    <a:pt x="554618" y="1013553"/>
                  </a:moveTo>
                  <a:cubicBezTo>
                    <a:pt x="554618" y="1013553"/>
                    <a:pt x="455717" y="1228035"/>
                    <a:pt x="449261" y="1229644"/>
                  </a:cubicBezTo>
                  <a:cubicBezTo>
                    <a:pt x="442805" y="1231253"/>
                    <a:pt x="417001" y="1268890"/>
                    <a:pt x="399810" y="1285551"/>
                  </a:cubicBezTo>
                  <a:cubicBezTo>
                    <a:pt x="382601" y="1302211"/>
                    <a:pt x="370787" y="1326936"/>
                    <a:pt x="313802" y="1356508"/>
                  </a:cubicBezTo>
                  <a:cubicBezTo>
                    <a:pt x="313802" y="1356508"/>
                    <a:pt x="177264" y="1496814"/>
                    <a:pt x="154696" y="1545716"/>
                  </a:cubicBezTo>
                  <a:cubicBezTo>
                    <a:pt x="132129" y="1594636"/>
                    <a:pt x="191254" y="1669343"/>
                    <a:pt x="191254" y="1669343"/>
                  </a:cubicBezTo>
                  <a:cubicBezTo>
                    <a:pt x="191254" y="1669343"/>
                    <a:pt x="202537" y="1683864"/>
                    <a:pt x="210603" y="1684394"/>
                  </a:cubicBezTo>
                  <a:cubicBezTo>
                    <a:pt x="218668" y="1684924"/>
                    <a:pt x="235858" y="1682784"/>
                    <a:pt x="254676" y="1692989"/>
                  </a:cubicBezTo>
                  <a:cubicBezTo>
                    <a:pt x="254676" y="1692989"/>
                    <a:pt x="265430" y="1709649"/>
                    <a:pt x="254676" y="1716636"/>
                  </a:cubicBezTo>
                  <a:cubicBezTo>
                    <a:pt x="243923" y="1723622"/>
                    <a:pt x="237468" y="1726840"/>
                    <a:pt x="169747" y="1729529"/>
                  </a:cubicBezTo>
                  <a:cubicBezTo>
                    <a:pt x="102008" y="1732217"/>
                    <a:pt x="75143" y="1706943"/>
                    <a:pt x="75143" y="1706943"/>
                  </a:cubicBezTo>
                  <a:lnTo>
                    <a:pt x="7404" y="1645660"/>
                  </a:lnTo>
                  <a:cubicBezTo>
                    <a:pt x="7404" y="1645660"/>
                    <a:pt x="-9256" y="1624153"/>
                    <a:pt x="7404" y="1589753"/>
                  </a:cubicBezTo>
                  <a:cubicBezTo>
                    <a:pt x="24065" y="1555354"/>
                    <a:pt x="51479" y="1534926"/>
                    <a:pt x="51479" y="1534926"/>
                  </a:cubicBezTo>
                  <a:lnTo>
                    <a:pt x="60074" y="1528470"/>
                  </a:lnTo>
                  <a:lnTo>
                    <a:pt x="123497" y="1354313"/>
                  </a:lnTo>
                  <a:cubicBezTo>
                    <a:pt x="123497" y="1354313"/>
                    <a:pt x="136939" y="1305942"/>
                    <a:pt x="198752" y="1264008"/>
                  </a:cubicBezTo>
                  <a:cubicBezTo>
                    <a:pt x="233225" y="1240635"/>
                    <a:pt x="260492" y="1215142"/>
                    <a:pt x="266418" y="1172622"/>
                  </a:cubicBezTo>
                  <a:cubicBezTo>
                    <a:pt x="270240" y="1145190"/>
                    <a:pt x="274117" y="1117740"/>
                    <a:pt x="278030" y="1090326"/>
                  </a:cubicBezTo>
                  <a:cubicBezTo>
                    <a:pt x="287394" y="1024691"/>
                    <a:pt x="296081" y="958799"/>
                    <a:pt x="307767" y="893529"/>
                  </a:cubicBezTo>
                  <a:cubicBezTo>
                    <a:pt x="308882" y="887348"/>
                    <a:pt x="309687" y="880837"/>
                    <a:pt x="311644" y="874839"/>
                  </a:cubicBezTo>
                  <a:cubicBezTo>
                    <a:pt x="311644" y="874839"/>
                    <a:pt x="324007" y="803881"/>
                    <a:pt x="382601" y="721110"/>
                  </a:cubicBezTo>
                  <a:cubicBezTo>
                    <a:pt x="404949" y="689600"/>
                    <a:pt x="427169" y="657577"/>
                    <a:pt x="454802" y="630365"/>
                  </a:cubicBezTo>
                  <a:cubicBezTo>
                    <a:pt x="473767" y="611693"/>
                    <a:pt x="486605" y="591046"/>
                    <a:pt x="496572" y="566284"/>
                  </a:cubicBezTo>
                  <a:cubicBezTo>
                    <a:pt x="496572" y="566284"/>
                    <a:pt x="520218" y="436201"/>
                    <a:pt x="520218" y="436201"/>
                  </a:cubicBezTo>
                  <a:cubicBezTo>
                    <a:pt x="525888" y="396132"/>
                    <a:pt x="523510" y="352790"/>
                    <a:pt x="540994" y="315318"/>
                  </a:cubicBezTo>
                  <a:cubicBezTo>
                    <a:pt x="557745" y="279418"/>
                    <a:pt x="595199" y="255059"/>
                    <a:pt x="632031" y="243756"/>
                  </a:cubicBezTo>
                  <a:cubicBezTo>
                    <a:pt x="632031" y="243756"/>
                    <a:pt x="670198" y="235161"/>
                    <a:pt x="724495" y="215812"/>
                  </a:cubicBezTo>
                  <a:cubicBezTo>
                    <a:pt x="778792" y="196464"/>
                    <a:pt x="778792" y="196464"/>
                    <a:pt x="778792" y="196464"/>
                  </a:cubicBezTo>
                  <a:lnTo>
                    <a:pt x="795453" y="186789"/>
                  </a:lnTo>
                  <a:cubicBezTo>
                    <a:pt x="795453" y="186789"/>
                    <a:pt x="773416" y="92186"/>
                    <a:pt x="833089" y="37358"/>
                  </a:cubicBezTo>
                  <a:cubicBezTo>
                    <a:pt x="833089" y="37358"/>
                    <a:pt x="854047" y="-809"/>
                    <a:pt x="902968" y="10475"/>
                  </a:cubicBezTo>
                  <a:cubicBezTo>
                    <a:pt x="902968" y="10475"/>
                    <a:pt x="948651" y="-16939"/>
                    <a:pt x="982521" y="16930"/>
                  </a:cubicBezTo>
                  <a:cubicBezTo>
                    <a:pt x="1016390" y="50800"/>
                    <a:pt x="1031441" y="58316"/>
                    <a:pt x="1048101" y="114771"/>
                  </a:cubicBezTo>
                  <a:cubicBezTo>
                    <a:pt x="1048101" y="114771"/>
                    <a:pt x="1052399" y="161534"/>
                    <a:pt x="1029832" y="164222"/>
                  </a:cubicBezTo>
                  <a:lnTo>
                    <a:pt x="1029539" y="168355"/>
                  </a:lnTo>
                  <a:cubicBezTo>
                    <a:pt x="1028881" y="177462"/>
                    <a:pt x="1024181" y="185875"/>
                    <a:pt x="1016554" y="190868"/>
                  </a:cubicBezTo>
                  <a:cubicBezTo>
                    <a:pt x="1012970" y="193208"/>
                    <a:pt x="1008508" y="195549"/>
                    <a:pt x="1002967" y="197561"/>
                  </a:cubicBezTo>
                  <a:cubicBezTo>
                    <a:pt x="1002967" y="197561"/>
                    <a:pt x="1004320" y="214752"/>
                    <a:pt x="1000608" y="224298"/>
                  </a:cubicBezTo>
                  <a:cubicBezTo>
                    <a:pt x="998303" y="230242"/>
                    <a:pt x="996968" y="236496"/>
                    <a:pt x="997389" y="242842"/>
                  </a:cubicBezTo>
                  <a:lnTo>
                    <a:pt x="997590" y="245933"/>
                  </a:lnTo>
                  <a:cubicBezTo>
                    <a:pt x="997590" y="245933"/>
                    <a:pt x="993292" y="262063"/>
                    <a:pt x="979320" y="256686"/>
                  </a:cubicBezTo>
                  <a:cubicBezTo>
                    <a:pt x="965348" y="251310"/>
                    <a:pt x="968567" y="269579"/>
                    <a:pt x="968567" y="269579"/>
                  </a:cubicBezTo>
                  <a:cubicBezTo>
                    <a:pt x="968567" y="269579"/>
                    <a:pt x="962111" y="277095"/>
                    <a:pt x="953516" y="272798"/>
                  </a:cubicBezTo>
                  <a:cubicBezTo>
                    <a:pt x="953516" y="272798"/>
                    <a:pt x="961032" y="285161"/>
                    <a:pt x="949218" y="291068"/>
                  </a:cubicBezTo>
                  <a:cubicBezTo>
                    <a:pt x="942873" y="294250"/>
                    <a:pt x="969281" y="306228"/>
                    <a:pt x="971274" y="307106"/>
                  </a:cubicBezTo>
                  <a:cubicBezTo>
                    <a:pt x="985209" y="313196"/>
                    <a:pt x="1002327" y="322779"/>
                    <a:pt x="1017688" y="321389"/>
                  </a:cubicBezTo>
                  <a:cubicBezTo>
                    <a:pt x="1045395" y="318884"/>
                    <a:pt x="1073046" y="315811"/>
                    <a:pt x="1100661" y="312556"/>
                  </a:cubicBezTo>
                  <a:cubicBezTo>
                    <a:pt x="1120083" y="310270"/>
                    <a:pt x="1141041" y="309374"/>
                    <a:pt x="1159933" y="303979"/>
                  </a:cubicBezTo>
                  <a:cubicBezTo>
                    <a:pt x="1178751" y="298602"/>
                    <a:pt x="1194333" y="293225"/>
                    <a:pt x="1194333" y="293225"/>
                  </a:cubicBezTo>
                  <a:cubicBezTo>
                    <a:pt x="1194333" y="293225"/>
                    <a:pt x="1228531" y="268646"/>
                    <a:pt x="1228732" y="268500"/>
                  </a:cubicBezTo>
                  <a:cubicBezTo>
                    <a:pt x="1231859" y="266251"/>
                    <a:pt x="1207280" y="255900"/>
                    <a:pt x="1205323" y="254857"/>
                  </a:cubicBezTo>
                  <a:cubicBezTo>
                    <a:pt x="1197258" y="250523"/>
                    <a:pt x="1194241" y="242970"/>
                    <a:pt x="1190565" y="234411"/>
                  </a:cubicBezTo>
                  <a:cubicBezTo>
                    <a:pt x="1177050" y="202865"/>
                    <a:pt x="1176977" y="167038"/>
                    <a:pt x="1195393" y="137339"/>
                  </a:cubicBezTo>
                  <a:cubicBezTo>
                    <a:pt x="1210828" y="112449"/>
                    <a:pt x="1233377" y="78525"/>
                    <a:pt x="1262053" y="67460"/>
                  </a:cubicBezTo>
                  <a:cubicBezTo>
                    <a:pt x="1262053" y="67460"/>
                    <a:pt x="1301299" y="55097"/>
                    <a:pt x="1335168" y="71758"/>
                  </a:cubicBezTo>
                  <a:cubicBezTo>
                    <a:pt x="1369038" y="88418"/>
                    <a:pt x="1388387" y="108846"/>
                    <a:pt x="1407205" y="135181"/>
                  </a:cubicBezTo>
                  <a:cubicBezTo>
                    <a:pt x="1426023" y="161515"/>
                    <a:pt x="1446981" y="179255"/>
                    <a:pt x="1446981" y="179255"/>
                  </a:cubicBezTo>
                  <a:cubicBezTo>
                    <a:pt x="1446981" y="179255"/>
                    <a:pt x="1474395" y="192148"/>
                    <a:pt x="1508264" y="182473"/>
                  </a:cubicBezTo>
                  <a:cubicBezTo>
                    <a:pt x="1532569" y="175524"/>
                    <a:pt x="1560824" y="181413"/>
                    <a:pt x="1584836" y="187064"/>
                  </a:cubicBezTo>
                  <a:cubicBezTo>
                    <a:pt x="1606654" y="192203"/>
                    <a:pt x="1631544" y="202700"/>
                    <a:pt x="1645570" y="220878"/>
                  </a:cubicBezTo>
                  <a:cubicBezTo>
                    <a:pt x="1655519" y="233789"/>
                    <a:pt x="1663218" y="248530"/>
                    <a:pt x="1673112" y="261697"/>
                  </a:cubicBezTo>
                  <a:cubicBezTo>
                    <a:pt x="1684872" y="277352"/>
                    <a:pt x="1695606" y="293738"/>
                    <a:pt x="1703946" y="311495"/>
                  </a:cubicBezTo>
                  <a:cubicBezTo>
                    <a:pt x="1703946" y="311495"/>
                    <a:pt x="1714699" y="333532"/>
                    <a:pt x="1708243" y="339439"/>
                  </a:cubicBezTo>
                  <a:cubicBezTo>
                    <a:pt x="1708243" y="339439"/>
                    <a:pt x="1761462" y="428136"/>
                    <a:pt x="1778122" y="475977"/>
                  </a:cubicBezTo>
                  <a:cubicBezTo>
                    <a:pt x="1794728" y="523654"/>
                    <a:pt x="1819874" y="562773"/>
                    <a:pt x="1820057" y="563065"/>
                  </a:cubicBezTo>
                  <a:cubicBezTo>
                    <a:pt x="1831962" y="581572"/>
                    <a:pt x="1841691" y="596203"/>
                    <a:pt x="1858333" y="611163"/>
                  </a:cubicBezTo>
                  <a:cubicBezTo>
                    <a:pt x="1879035" y="629780"/>
                    <a:pt x="1894251" y="651707"/>
                    <a:pt x="1911825" y="672994"/>
                  </a:cubicBezTo>
                  <a:cubicBezTo>
                    <a:pt x="1928467" y="693129"/>
                    <a:pt x="1945439" y="712990"/>
                    <a:pt x="1961038" y="733948"/>
                  </a:cubicBezTo>
                  <a:cubicBezTo>
                    <a:pt x="1992018" y="775535"/>
                    <a:pt x="2017037" y="822334"/>
                    <a:pt x="2019432" y="875168"/>
                  </a:cubicBezTo>
                  <a:cubicBezTo>
                    <a:pt x="2019450" y="875717"/>
                    <a:pt x="2019487" y="876265"/>
                    <a:pt x="2019506" y="876814"/>
                  </a:cubicBezTo>
                  <a:cubicBezTo>
                    <a:pt x="2019963" y="889085"/>
                    <a:pt x="2019377" y="901375"/>
                    <a:pt x="2017859" y="913554"/>
                  </a:cubicBezTo>
                  <a:cubicBezTo>
                    <a:pt x="2017859" y="913554"/>
                    <a:pt x="2028064" y="973228"/>
                    <a:pt x="2044743" y="1022130"/>
                  </a:cubicBezTo>
                  <a:cubicBezTo>
                    <a:pt x="2061422" y="1071033"/>
                    <a:pt x="2095272" y="1191989"/>
                    <a:pt x="2095272" y="1191989"/>
                  </a:cubicBezTo>
                  <a:cubicBezTo>
                    <a:pt x="2095272" y="1191989"/>
                    <a:pt x="2106556" y="1239831"/>
                    <a:pt x="2137207" y="1279077"/>
                  </a:cubicBezTo>
                  <a:cubicBezTo>
                    <a:pt x="2167839" y="1318323"/>
                    <a:pt x="2187737" y="1370462"/>
                    <a:pt x="2187737" y="1370462"/>
                  </a:cubicBezTo>
                  <a:cubicBezTo>
                    <a:pt x="2187737" y="1370462"/>
                    <a:pt x="2207634" y="1441950"/>
                    <a:pt x="2214620" y="1559670"/>
                  </a:cubicBezTo>
                  <a:cubicBezTo>
                    <a:pt x="2221606" y="1677390"/>
                    <a:pt x="2232889" y="1706961"/>
                    <a:pt x="2232889" y="1706961"/>
                  </a:cubicBezTo>
                  <a:cubicBezTo>
                    <a:pt x="2232889" y="1706961"/>
                    <a:pt x="2250099" y="1696756"/>
                    <a:pt x="2246862" y="1772542"/>
                  </a:cubicBezTo>
                  <a:cubicBezTo>
                    <a:pt x="2248691" y="1778138"/>
                    <a:pt x="2251598" y="1787136"/>
                    <a:pt x="2256554" y="1790702"/>
                  </a:cubicBezTo>
                  <a:cubicBezTo>
                    <a:pt x="2264967" y="1796737"/>
                    <a:pt x="2275866" y="1791909"/>
                    <a:pt x="2282597" y="1803430"/>
                  </a:cubicBezTo>
                  <a:cubicBezTo>
                    <a:pt x="2288741" y="1813964"/>
                    <a:pt x="2283511" y="1823894"/>
                    <a:pt x="2278134" y="1833350"/>
                  </a:cubicBezTo>
                  <a:cubicBezTo>
                    <a:pt x="2272794" y="1842750"/>
                    <a:pt x="2269594" y="1851107"/>
                    <a:pt x="2266924" y="1861568"/>
                  </a:cubicBezTo>
                  <a:cubicBezTo>
                    <a:pt x="2264181" y="1872339"/>
                    <a:pt x="2261364" y="1883093"/>
                    <a:pt x="2258603" y="1893846"/>
                  </a:cubicBezTo>
                  <a:cubicBezTo>
                    <a:pt x="2255037" y="1907672"/>
                    <a:pt x="2251617" y="1913707"/>
                    <a:pt x="2237955" y="1920108"/>
                  </a:cubicBezTo>
                  <a:cubicBezTo>
                    <a:pt x="2209353" y="1933513"/>
                    <a:pt x="2178117" y="1918242"/>
                    <a:pt x="2162627" y="1892676"/>
                  </a:cubicBezTo>
                  <a:cubicBezTo>
                    <a:pt x="2154324" y="1878996"/>
                    <a:pt x="2152551" y="1864238"/>
                    <a:pt x="2153136" y="1848492"/>
                  </a:cubicBezTo>
                  <a:cubicBezTo>
                    <a:pt x="2153647" y="1834520"/>
                    <a:pt x="2157507" y="1818262"/>
                    <a:pt x="2152276" y="1804784"/>
                  </a:cubicBezTo>
                  <a:cubicBezTo>
                    <a:pt x="2137371" y="1766452"/>
                    <a:pt x="2143260" y="1718062"/>
                    <a:pt x="2140791" y="1677993"/>
                  </a:cubicBezTo>
                  <a:cubicBezTo>
                    <a:pt x="2139822" y="1662302"/>
                    <a:pt x="2130002" y="1648531"/>
                    <a:pt x="2124625" y="1633736"/>
                  </a:cubicBezTo>
                  <a:cubicBezTo>
                    <a:pt x="2116816" y="1612266"/>
                    <a:pt x="2108239" y="1591088"/>
                    <a:pt x="2096370" y="1571483"/>
                  </a:cubicBezTo>
                  <a:cubicBezTo>
                    <a:pt x="2072376" y="1531854"/>
                    <a:pt x="2062957" y="1482458"/>
                    <a:pt x="2052040" y="1438054"/>
                  </a:cubicBezTo>
                  <a:cubicBezTo>
                    <a:pt x="2044048" y="1405575"/>
                    <a:pt x="2014604" y="1374284"/>
                    <a:pt x="1993170" y="1350016"/>
                  </a:cubicBezTo>
                  <a:cubicBezTo>
                    <a:pt x="1993170" y="1350016"/>
                    <a:pt x="1811480" y="1045758"/>
                    <a:pt x="1782456" y="1024270"/>
                  </a:cubicBezTo>
                  <a:cubicBezTo>
                    <a:pt x="1782456" y="1024270"/>
                    <a:pt x="1552393" y="1208650"/>
                    <a:pt x="1490031" y="1247896"/>
                  </a:cubicBezTo>
                  <a:cubicBezTo>
                    <a:pt x="1490031" y="1247896"/>
                    <a:pt x="1467994" y="1259179"/>
                    <a:pt x="1474980" y="1299504"/>
                  </a:cubicBezTo>
                  <a:cubicBezTo>
                    <a:pt x="1481966" y="1339830"/>
                    <a:pt x="1482497" y="1411317"/>
                    <a:pt x="1482497" y="1411317"/>
                  </a:cubicBezTo>
                  <a:cubicBezTo>
                    <a:pt x="1482497" y="1411317"/>
                    <a:pt x="1482497" y="1455940"/>
                    <a:pt x="1459929" y="1508079"/>
                  </a:cubicBezTo>
                  <a:cubicBezTo>
                    <a:pt x="1437344" y="1560218"/>
                    <a:pt x="1440581" y="1729547"/>
                    <a:pt x="1440581" y="1729547"/>
                  </a:cubicBezTo>
                  <a:cubicBezTo>
                    <a:pt x="1440581" y="1729547"/>
                    <a:pt x="1440050" y="1751584"/>
                    <a:pt x="1445957" y="1766105"/>
                  </a:cubicBezTo>
                  <a:cubicBezTo>
                    <a:pt x="1451864" y="1780625"/>
                    <a:pt x="1451334" y="1822011"/>
                    <a:pt x="1451334" y="1822011"/>
                  </a:cubicBezTo>
                  <a:cubicBezTo>
                    <a:pt x="1451334" y="1822011"/>
                    <a:pt x="1472840" y="1839220"/>
                    <a:pt x="1335223" y="1831685"/>
                  </a:cubicBezTo>
                  <a:cubicBezTo>
                    <a:pt x="1335223" y="1831685"/>
                    <a:pt x="1302963" y="1826839"/>
                    <a:pt x="1248136" y="1831685"/>
                  </a:cubicBezTo>
                  <a:cubicBezTo>
                    <a:pt x="1193309" y="1836532"/>
                    <a:pt x="1137402" y="1812337"/>
                    <a:pt x="1137402" y="1812337"/>
                  </a:cubicBezTo>
                  <a:cubicBezTo>
                    <a:pt x="1137402" y="1812337"/>
                    <a:pt x="1108909" y="1785453"/>
                    <a:pt x="1142778" y="1767183"/>
                  </a:cubicBezTo>
                  <a:cubicBezTo>
                    <a:pt x="1142778" y="1767183"/>
                    <a:pt x="1204592" y="1772560"/>
                    <a:pt x="1211578" y="1770402"/>
                  </a:cubicBezTo>
                  <a:cubicBezTo>
                    <a:pt x="1218564" y="1768244"/>
                    <a:pt x="1305103" y="1734924"/>
                    <a:pt x="1305103" y="1734924"/>
                  </a:cubicBezTo>
                  <a:cubicBezTo>
                    <a:pt x="1305103" y="1734924"/>
                    <a:pt x="1333047" y="1722030"/>
                    <a:pt x="1317996" y="1692989"/>
                  </a:cubicBezTo>
                  <a:cubicBezTo>
                    <a:pt x="1302945" y="1663966"/>
                    <a:pt x="1305103" y="1645678"/>
                    <a:pt x="1305103" y="1645678"/>
                  </a:cubicBezTo>
                  <a:cubicBezTo>
                    <a:pt x="1305103" y="1645678"/>
                    <a:pt x="1320684" y="1630097"/>
                    <a:pt x="1336284" y="1645678"/>
                  </a:cubicBezTo>
                  <a:cubicBezTo>
                    <a:pt x="1336284" y="1645678"/>
                    <a:pt x="1342740" y="1540321"/>
                    <a:pt x="1329828" y="1489791"/>
                  </a:cubicBezTo>
                  <a:cubicBezTo>
                    <a:pt x="1321251" y="1456232"/>
                    <a:pt x="1324872" y="1418084"/>
                    <a:pt x="1326555" y="1383922"/>
                  </a:cubicBezTo>
                  <a:cubicBezTo>
                    <a:pt x="1328420" y="1346047"/>
                    <a:pt x="1340252" y="1304680"/>
                    <a:pt x="1333266" y="1267135"/>
                  </a:cubicBezTo>
                  <a:cubicBezTo>
                    <a:pt x="1328274" y="1240306"/>
                    <a:pt x="1323574" y="1207754"/>
                    <a:pt x="1336284" y="1182333"/>
                  </a:cubicBezTo>
                  <a:cubicBezTo>
                    <a:pt x="1352945" y="1149012"/>
                    <a:pt x="1436264" y="993125"/>
                    <a:pt x="1436264" y="993125"/>
                  </a:cubicBezTo>
                  <a:cubicBezTo>
                    <a:pt x="1436264" y="993125"/>
                    <a:pt x="1526040" y="852290"/>
                    <a:pt x="1550217" y="834020"/>
                  </a:cubicBezTo>
                  <a:cubicBezTo>
                    <a:pt x="1550217" y="834020"/>
                    <a:pt x="1495462" y="735923"/>
                    <a:pt x="1451608" y="667124"/>
                  </a:cubicBezTo>
                  <a:cubicBezTo>
                    <a:pt x="1440544" y="649750"/>
                    <a:pt x="1431620" y="631170"/>
                    <a:pt x="1424797" y="611730"/>
                  </a:cubicBezTo>
                  <a:cubicBezTo>
                    <a:pt x="1418562" y="593953"/>
                    <a:pt x="1407662" y="570472"/>
                    <a:pt x="1390032" y="553427"/>
                  </a:cubicBezTo>
                  <a:cubicBezTo>
                    <a:pt x="1357772" y="522246"/>
                    <a:pt x="1344879" y="454526"/>
                    <a:pt x="1344879" y="454526"/>
                  </a:cubicBezTo>
                  <a:cubicBezTo>
                    <a:pt x="1344879" y="454526"/>
                    <a:pt x="1277140" y="501288"/>
                    <a:pt x="1207262" y="505056"/>
                  </a:cubicBezTo>
                  <a:cubicBezTo>
                    <a:pt x="1204976" y="505184"/>
                    <a:pt x="1197881" y="515754"/>
                    <a:pt x="1196380" y="517400"/>
                  </a:cubicBezTo>
                  <a:cubicBezTo>
                    <a:pt x="1186779" y="527934"/>
                    <a:pt x="1176813" y="538120"/>
                    <a:pt x="1166535" y="547977"/>
                  </a:cubicBezTo>
                  <a:cubicBezTo>
                    <a:pt x="1138462" y="574897"/>
                    <a:pt x="1107666" y="600446"/>
                    <a:pt x="1072845" y="618185"/>
                  </a:cubicBezTo>
                  <a:cubicBezTo>
                    <a:pt x="1047169" y="631279"/>
                    <a:pt x="1018238" y="636967"/>
                    <a:pt x="989525" y="634443"/>
                  </a:cubicBezTo>
                  <a:cubicBezTo>
                    <a:pt x="968439" y="632596"/>
                    <a:pt x="958636" y="627585"/>
                    <a:pt x="943641" y="615296"/>
                  </a:cubicBezTo>
                  <a:cubicBezTo>
                    <a:pt x="930583" y="604579"/>
                    <a:pt x="918256" y="593021"/>
                    <a:pt x="906022" y="581408"/>
                  </a:cubicBezTo>
                  <a:cubicBezTo>
                    <a:pt x="897244" y="573068"/>
                    <a:pt x="888648" y="564528"/>
                    <a:pt x="879669" y="556426"/>
                  </a:cubicBezTo>
                  <a:cubicBezTo>
                    <a:pt x="873159" y="550538"/>
                    <a:pt x="873981" y="550611"/>
                    <a:pt x="867179" y="555421"/>
                  </a:cubicBezTo>
                  <a:cubicBezTo>
                    <a:pt x="863411" y="558072"/>
                    <a:pt x="860046" y="561255"/>
                    <a:pt x="856864" y="564601"/>
                  </a:cubicBezTo>
                  <a:cubicBezTo>
                    <a:pt x="845983" y="576086"/>
                    <a:pt x="829651" y="583840"/>
                    <a:pt x="822153" y="598580"/>
                  </a:cubicBezTo>
                  <a:cubicBezTo>
                    <a:pt x="813540" y="615497"/>
                    <a:pt x="808437" y="635358"/>
                    <a:pt x="801543" y="653097"/>
                  </a:cubicBezTo>
                  <a:cubicBezTo>
                    <a:pt x="787260" y="689874"/>
                    <a:pt x="772154" y="726377"/>
                    <a:pt x="754817" y="761837"/>
                  </a:cubicBezTo>
                  <a:cubicBezTo>
                    <a:pt x="751214" y="769207"/>
                    <a:pt x="738742" y="783125"/>
                    <a:pt x="738138" y="790769"/>
                  </a:cubicBezTo>
                  <a:cubicBezTo>
                    <a:pt x="737516" y="798486"/>
                    <a:pt x="751982" y="815055"/>
                    <a:pt x="756152" y="821749"/>
                  </a:cubicBezTo>
                  <a:cubicBezTo>
                    <a:pt x="769283" y="842816"/>
                    <a:pt x="783273" y="863519"/>
                    <a:pt x="800464" y="881532"/>
                  </a:cubicBezTo>
                  <a:cubicBezTo>
                    <a:pt x="812644" y="894297"/>
                    <a:pt x="827311" y="904100"/>
                    <a:pt x="839253" y="917084"/>
                  </a:cubicBezTo>
                  <a:cubicBezTo>
                    <a:pt x="853846" y="932940"/>
                    <a:pt x="865861" y="950954"/>
                    <a:pt x="879157" y="967852"/>
                  </a:cubicBezTo>
                  <a:cubicBezTo>
                    <a:pt x="901652" y="996417"/>
                    <a:pt x="921896" y="1026684"/>
                    <a:pt x="940477" y="1057957"/>
                  </a:cubicBezTo>
                  <a:cubicBezTo>
                    <a:pt x="946219" y="1067594"/>
                    <a:pt x="952199" y="1077689"/>
                    <a:pt x="955710" y="1088315"/>
                  </a:cubicBezTo>
                  <a:cubicBezTo>
                    <a:pt x="962496" y="1108815"/>
                    <a:pt x="972243" y="1128054"/>
                    <a:pt x="976980" y="1149232"/>
                  </a:cubicBezTo>
                  <a:cubicBezTo>
                    <a:pt x="981753" y="1170556"/>
                    <a:pt x="982100" y="1193635"/>
                    <a:pt x="984258" y="1215764"/>
                  </a:cubicBezTo>
                  <a:cubicBezTo>
                    <a:pt x="986581" y="1239703"/>
                    <a:pt x="993841" y="1261136"/>
                    <a:pt x="1000882" y="1283923"/>
                  </a:cubicBezTo>
                  <a:cubicBezTo>
                    <a:pt x="1008581" y="1308795"/>
                    <a:pt x="1010629" y="1334307"/>
                    <a:pt x="1014397" y="1359928"/>
                  </a:cubicBezTo>
                  <a:cubicBezTo>
                    <a:pt x="1020999" y="1404807"/>
                    <a:pt x="1026047" y="1450033"/>
                    <a:pt x="1028296" y="1495351"/>
                  </a:cubicBezTo>
                  <a:cubicBezTo>
                    <a:pt x="1029228" y="1514096"/>
                    <a:pt x="1025754" y="1533097"/>
                    <a:pt x="1028862" y="1551733"/>
                  </a:cubicBezTo>
                  <a:cubicBezTo>
                    <a:pt x="1029722" y="1556890"/>
                    <a:pt x="1035739" y="1590704"/>
                    <a:pt x="1039524" y="1591984"/>
                  </a:cubicBezTo>
                  <a:cubicBezTo>
                    <a:pt x="1045962" y="1594161"/>
                    <a:pt x="1052436" y="1596282"/>
                    <a:pt x="1058873" y="1598440"/>
                  </a:cubicBezTo>
                  <a:cubicBezTo>
                    <a:pt x="1061543" y="1599318"/>
                    <a:pt x="1065237" y="1625141"/>
                    <a:pt x="1066097" y="1628762"/>
                  </a:cubicBezTo>
                  <a:cubicBezTo>
                    <a:pt x="1074271" y="1663216"/>
                    <a:pt x="1112713" y="1683497"/>
                    <a:pt x="1142742" y="1696262"/>
                  </a:cubicBezTo>
                  <a:cubicBezTo>
                    <a:pt x="1142742" y="1696262"/>
                    <a:pt x="1166937" y="1706467"/>
                    <a:pt x="1185737" y="1708095"/>
                  </a:cubicBezTo>
                  <a:cubicBezTo>
                    <a:pt x="1204556" y="1709704"/>
                    <a:pt x="1205086" y="1733899"/>
                    <a:pt x="1205086" y="1733899"/>
                  </a:cubicBezTo>
                  <a:cubicBezTo>
                    <a:pt x="1205086" y="1733899"/>
                    <a:pt x="1209384" y="1749481"/>
                    <a:pt x="1197551" y="1757546"/>
                  </a:cubicBezTo>
                  <a:cubicBezTo>
                    <a:pt x="1185718" y="1765611"/>
                    <a:pt x="1178202" y="1784429"/>
                    <a:pt x="1112622" y="1777974"/>
                  </a:cubicBezTo>
                  <a:cubicBezTo>
                    <a:pt x="1112622" y="1777974"/>
                    <a:pt x="1051338" y="1760234"/>
                    <a:pt x="1036287" y="1769378"/>
                  </a:cubicBezTo>
                  <a:cubicBezTo>
                    <a:pt x="1026558" y="1775285"/>
                    <a:pt x="1009935" y="1771884"/>
                    <a:pt x="999437" y="1770622"/>
                  </a:cubicBezTo>
                  <a:cubicBezTo>
                    <a:pt x="987129" y="1769140"/>
                    <a:pt x="974785" y="1767019"/>
                    <a:pt x="962605" y="1764404"/>
                  </a:cubicBezTo>
                  <a:cubicBezTo>
                    <a:pt x="956003" y="1762977"/>
                    <a:pt x="951175" y="1757345"/>
                    <a:pt x="950864" y="1750596"/>
                  </a:cubicBezTo>
                  <a:cubicBezTo>
                    <a:pt x="950151" y="1735033"/>
                    <a:pt x="949218" y="1719489"/>
                    <a:pt x="949968" y="1703907"/>
                  </a:cubicBezTo>
                  <a:cubicBezTo>
                    <a:pt x="950993" y="1682583"/>
                    <a:pt x="955473" y="1665612"/>
                    <a:pt x="950626" y="1644288"/>
                  </a:cubicBezTo>
                  <a:cubicBezTo>
                    <a:pt x="947079" y="1628688"/>
                    <a:pt x="943257" y="1613162"/>
                    <a:pt x="938904" y="1597764"/>
                  </a:cubicBezTo>
                  <a:cubicBezTo>
                    <a:pt x="929723" y="1565211"/>
                    <a:pt x="919482" y="1528982"/>
                    <a:pt x="898670" y="1501678"/>
                  </a:cubicBezTo>
                  <a:cubicBezTo>
                    <a:pt x="864270" y="1456525"/>
                    <a:pt x="844373" y="1311392"/>
                    <a:pt x="848140" y="1247951"/>
                  </a:cubicBezTo>
                  <a:cubicBezTo>
                    <a:pt x="848415" y="1243177"/>
                    <a:pt x="822793" y="1224304"/>
                    <a:pt x="818386" y="1220281"/>
                  </a:cubicBezTo>
                  <a:cubicBezTo>
                    <a:pt x="807688" y="1210515"/>
                    <a:pt x="796824" y="1200896"/>
                    <a:pt x="785632" y="1191678"/>
                  </a:cubicBezTo>
                  <a:cubicBezTo>
                    <a:pt x="763138" y="1173171"/>
                    <a:pt x="738906" y="1158815"/>
                    <a:pt x="714583" y="1143105"/>
                  </a:cubicBezTo>
                  <a:cubicBezTo>
                    <a:pt x="685267" y="1124159"/>
                    <a:pt x="656848" y="1103110"/>
                    <a:pt x="629398" y="1081548"/>
                  </a:cubicBezTo>
                  <a:cubicBezTo>
                    <a:pt x="602954" y="1060773"/>
                    <a:pt x="576747" y="1038919"/>
                    <a:pt x="554618" y="1013553"/>
                  </a:cubicBez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93975FB-981D-48F1-4675-7C04B16C5FB1}"/>
                </a:ext>
              </a:extLst>
            </p:cNvPr>
            <p:cNvSpPr/>
            <p:nvPr/>
          </p:nvSpPr>
          <p:spPr>
            <a:xfrm>
              <a:off x="9180454" y="5145676"/>
              <a:ext cx="67738" cy="19348"/>
            </a:xfrm>
            <a:custGeom>
              <a:avLst/>
              <a:gdLst>
                <a:gd name="connsiteX0" fmla="*/ 0 w 67738"/>
                <a:gd name="connsiteY0" fmla="*/ 8595 h 19348"/>
                <a:gd name="connsiteX1" fmla="*/ 67739 w 67738"/>
                <a:gd name="connsiteY1" fmla="*/ 0 h 19348"/>
                <a:gd name="connsiteX2" fmla="*/ 19367 w 67738"/>
                <a:gd name="connsiteY2" fmla="*/ 19349 h 19348"/>
                <a:gd name="connsiteX3" fmla="*/ 0 w 67738"/>
                <a:gd name="connsiteY3" fmla="*/ 8595 h 1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38" h="19348">
                  <a:moveTo>
                    <a:pt x="0" y="8595"/>
                  </a:moveTo>
                  <a:lnTo>
                    <a:pt x="67739" y="0"/>
                  </a:lnTo>
                  <a:cubicBezTo>
                    <a:pt x="67739" y="0"/>
                    <a:pt x="61283" y="15581"/>
                    <a:pt x="19367" y="19349"/>
                  </a:cubicBezTo>
                  <a:lnTo>
                    <a:pt x="0" y="8595"/>
                  </a:ln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8490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4D01A5A-72CE-A852-D321-43B6CC7142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9" b="14019"/>
          <a:stretch>
            <a:fillRect/>
          </a:stretch>
        </p:blipFill>
        <p:spPr>
          <a:prstGeom prst="roundRect">
            <a:avLst>
              <a:gd name="adj" fmla="val 3183"/>
            </a:avLst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5CA3334-B091-61D0-DE73-D7D7003A826D}"/>
              </a:ext>
            </a:extLst>
          </p:cNvPr>
          <p:cNvSpPr/>
          <p:nvPr/>
        </p:nvSpPr>
        <p:spPr>
          <a:xfrm>
            <a:off x="112889" y="90312"/>
            <a:ext cx="11977511" cy="6694312"/>
          </a:xfrm>
          <a:prstGeom prst="roundRect">
            <a:avLst>
              <a:gd name="adj" fmla="val 3109"/>
            </a:avLst>
          </a:prstGeom>
          <a:noFill/>
          <a:ln w="38100">
            <a:solidFill>
              <a:srgbClr val="1C6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5EADDE-68D4-71A5-4477-58A77BA3CBF4}"/>
              </a:ext>
            </a:extLst>
          </p:cNvPr>
          <p:cNvSpPr/>
          <p:nvPr/>
        </p:nvSpPr>
        <p:spPr>
          <a:xfrm>
            <a:off x="0" y="4292581"/>
            <a:ext cx="10318044" cy="21856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bg1"/>
              </a:gs>
              <a:gs pos="83000">
                <a:schemeClr val="bg1"/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D04C39-79BB-A524-8008-403085F97D76}"/>
              </a:ext>
            </a:extLst>
          </p:cNvPr>
          <p:cNvSpPr txBox="1"/>
          <p:nvPr/>
        </p:nvSpPr>
        <p:spPr>
          <a:xfrm>
            <a:off x="212837" y="4152215"/>
            <a:ext cx="509610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4800" b="1" dirty="0">
                <a:latin typeface="29LTRavi-Bold" panose="02000800000000000000" pitchFamily="2" charset="-78"/>
                <a:cs typeface="29LTRavi-Bold" panose="02000800000000000000" pitchFamily="2" charset="-78"/>
              </a:rPr>
              <a:t>تصویر قدرتمند تر از کلام</a:t>
            </a:r>
          </a:p>
        </p:txBody>
      </p:sp>
    </p:spTree>
    <p:extLst>
      <p:ext uri="{BB962C8B-B14F-4D97-AF65-F5344CB8AC3E}">
        <p14:creationId xmlns:p14="http://schemas.microsoft.com/office/powerpoint/2010/main" val="720794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8C2CA6A-B087-E894-FB1E-1DEB8B9AA4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r="16750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34D88835-E78F-9CA3-CF31-2FA00C20F20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7" r="15187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8C44276E-622F-B0AE-6C6F-2953FF32352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6" r="8079"/>
          <a:stretch/>
        </p:blipFill>
        <p:spPr>
          <a:xfrm>
            <a:off x="8379092" y="1907766"/>
            <a:ext cx="2193934" cy="2194971"/>
          </a:xfr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F3A758E-D105-E210-2691-5D80C6D842C8}"/>
              </a:ext>
            </a:extLst>
          </p:cNvPr>
          <p:cNvSpPr txBox="1"/>
          <p:nvPr/>
        </p:nvSpPr>
        <p:spPr>
          <a:xfrm>
            <a:off x="165371" y="228820"/>
            <a:ext cx="119163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3200" b="1" dirty="0">
                <a:solidFill>
                  <a:srgbClr val="E0131F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تیتر اصلی </a:t>
            </a:r>
            <a:r>
              <a:rPr lang="fa-IR" altLang="en-US" sz="3200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عنوان را وارد نمایید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9A7ED5-0BAB-2170-348B-6CC3570F25F2}"/>
              </a:ext>
            </a:extLst>
          </p:cNvPr>
          <p:cNvSpPr txBox="1"/>
          <p:nvPr/>
        </p:nvSpPr>
        <p:spPr>
          <a:xfrm>
            <a:off x="1438439" y="4281571"/>
            <a:ext cx="2628750" cy="2100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BB28F0-9E68-BB88-282E-03BF7D44E7E6}"/>
              </a:ext>
            </a:extLst>
          </p:cNvPr>
          <p:cNvSpPr txBox="1"/>
          <p:nvPr/>
        </p:nvSpPr>
        <p:spPr>
          <a:xfrm>
            <a:off x="4809187" y="4281571"/>
            <a:ext cx="2628750" cy="2100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25EDD1-CB79-5748-5BCA-C1F9DCDB7758}"/>
              </a:ext>
            </a:extLst>
          </p:cNvPr>
          <p:cNvSpPr txBox="1"/>
          <p:nvPr/>
        </p:nvSpPr>
        <p:spPr>
          <a:xfrm>
            <a:off x="8179935" y="4281571"/>
            <a:ext cx="2628750" cy="2100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solidFill>
                  <a:srgbClr val="0A0CA5"/>
                </a:solidFill>
                <a:latin typeface="29LTRavi-Bold" panose="02000800000000000000" pitchFamily="2" charset="-78"/>
                <a:cs typeface="29LTRavi-Bold" panose="02000800000000000000" pitchFamily="2" charset="-78"/>
              </a:rPr>
              <a:t>نام ورزشکار</a:t>
            </a: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29LTRavi-Bold" panose="02000800000000000000" pitchFamily="2" charset="-78"/>
                <a:cs typeface="29LTRavi-Bold" panose="020008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7AA10FA-93A0-6E1E-68EF-5B6F20ACB4C0}"/>
              </a:ext>
            </a:extLst>
          </p:cNvPr>
          <p:cNvSpPr/>
          <p:nvPr/>
        </p:nvSpPr>
        <p:spPr>
          <a:xfrm rot="1200330">
            <a:off x="10098566" y="1605516"/>
            <a:ext cx="710119" cy="71011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8F209A3-CF42-6910-F06A-E0FDB35BE3D5}"/>
              </a:ext>
            </a:extLst>
          </p:cNvPr>
          <p:cNvSpPr/>
          <p:nvPr/>
        </p:nvSpPr>
        <p:spPr>
          <a:xfrm rot="1200330">
            <a:off x="6759216" y="1605516"/>
            <a:ext cx="710119" cy="71011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68D5E-981C-0C91-3FB3-A2B534E60AC8}"/>
              </a:ext>
            </a:extLst>
          </p:cNvPr>
          <p:cNvSpPr/>
          <p:nvPr/>
        </p:nvSpPr>
        <p:spPr>
          <a:xfrm rot="1200330">
            <a:off x="3314943" y="1605516"/>
            <a:ext cx="710119" cy="71011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aphic 2">
            <a:extLst>
              <a:ext uri="{FF2B5EF4-FFF2-40B4-BE49-F238E27FC236}">
                <a16:creationId xmlns:a16="http://schemas.microsoft.com/office/drawing/2014/main" id="{183D00E2-EB23-8402-3713-5C56B586CD41}"/>
              </a:ext>
            </a:extLst>
          </p:cNvPr>
          <p:cNvGrpSpPr/>
          <p:nvPr/>
        </p:nvGrpSpPr>
        <p:grpSpPr>
          <a:xfrm>
            <a:off x="10177143" y="1415570"/>
            <a:ext cx="973920" cy="820378"/>
            <a:chOff x="8152798" y="4702982"/>
            <a:chExt cx="2285368" cy="1925073"/>
          </a:xfrm>
          <a:solidFill>
            <a:srgbClr val="0A0CA5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887EDEF-DC97-F958-BFBC-696538B4463A}"/>
                </a:ext>
              </a:extLst>
            </p:cNvPr>
            <p:cNvSpPr/>
            <p:nvPr/>
          </p:nvSpPr>
          <p:spPr>
            <a:xfrm>
              <a:off x="8152798" y="4702982"/>
              <a:ext cx="2285368" cy="1925073"/>
            </a:xfrm>
            <a:custGeom>
              <a:avLst/>
              <a:gdLst>
                <a:gd name="connsiteX0" fmla="*/ 554618 w 2285368"/>
                <a:gd name="connsiteY0" fmla="*/ 1013553 h 1925073"/>
                <a:gd name="connsiteX1" fmla="*/ 449261 w 2285368"/>
                <a:gd name="connsiteY1" fmla="*/ 1229644 h 1925073"/>
                <a:gd name="connsiteX2" fmla="*/ 399810 w 2285368"/>
                <a:gd name="connsiteY2" fmla="*/ 1285551 h 1925073"/>
                <a:gd name="connsiteX3" fmla="*/ 313802 w 2285368"/>
                <a:gd name="connsiteY3" fmla="*/ 1356508 h 1925073"/>
                <a:gd name="connsiteX4" fmla="*/ 154696 w 2285368"/>
                <a:gd name="connsiteY4" fmla="*/ 1545716 h 1925073"/>
                <a:gd name="connsiteX5" fmla="*/ 191254 w 2285368"/>
                <a:gd name="connsiteY5" fmla="*/ 1669343 h 1925073"/>
                <a:gd name="connsiteX6" fmla="*/ 210603 w 2285368"/>
                <a:gd name="connsiteY6" fmla="*/ 1684394 h 1925073"/>
                <a:gd name="connsiteX7" fmla="*/ 254676 w 2285368"/>
                <a:gd name="connsiteY7" fmla="*/ 1692989 h 1925073"/>
                <a:gd name="connsiteX8" fmla="*/ 254676 w 2285368"/>
                <a:gd name="connsiteY8" fmla="*/ 1716636 h 1925073"/>
                <a:gd name="connsiteX9" fmla="*/ 169747 w 2285368"/>
                <a:gd name="connsiteY9" fmla="*/ 1729529 h 1925073"/>
                <a:gd name="connsiteX10" fmla="*/ 75143 w 2285368"/>
                <a:gd name="connsiteY10" fmla="*/ 1706943 h 1925073"/>
                <a:gd name="connsiteX11" fmla="*/ 7404 w 2285368"/>
                <a:gd name="connsiteY11" fmla="*/ 1645660 h 1925073"/>
                <a:gd name="connsiteX12" fmla="*/ 7404 w 2285368"/>
                <a:gd name="connsiteY12" fmla="*/ 1589753 h 1925073"/>
                <a:gd name="connsiteX13" fmla="*/ 51479 w 2285368"/>
                <a:gd name="connsiteY13" fmla="*/ 1534926 h 1925073"/>
                <a:gd name="connsiteX14" fmla="*/ 60074 w 2285368"/>
                <a:gd name="connsiteY14" fmla="*/ 1528470 h 1925073"/>
                <a:gd name="connsiteX15" fmla="*/ 123497 w 2285368"/>
                <a:gd name="connsiteY15" fmla="*/ 1354313 h 1925073"/>
                <a:gd name="connsiteX16" fmla="*/ 198752 w 2285368"/>
                <a:gd name="connsiteY16" fmla="*/ 1264008 h 1925073"/>
                <a:gd name="connsiteX17" fmla="*/ 266418 w 2285368"/>
                <a:gd name="connsiteY17" fmla="*/ 1172622 h 1925073"/>
                <a:gd name="connsiteX18" fmla="*/ 278030 w 2285368"/>
                <a:gd name="connsiteY18" fmla="*/ 1090326 h 1925073"/>
                <a:gd name="connsiteX19" fmla="*/ 307767 w 2285368"/>
                <a:gd name="connsiteY19" fmla="*/ 893529 h 1925073"/>
                <a:gd name="connsiteX20" fmla="*/ 311644 w 2285368"/>
                <a:gd name="connsiteY20" fmla="*/ 874839 h 1925073"/>
                <a:gd name="connsiteX21" fmla="*/ 382601 w 2285368"/>
                <a:gd name="connsiteY21" fmla="*/ 721110 h 1925073"/>
                <a:gd name="connsiteX22" fmla="*/ 454802 w 2285368"/>
                <a:gd name="connsiteY22" fmla="*/ 630365 h 1925073"/>
                <a:gd name="connsiteX23" fmla="*/ 496572 w 2285368"/>
                <a:gd name="connsiteY23" fmla="*/ 566284 h 1925073"/>
                <a:gd name="connsiteX24" fmla="*/ 520218 w 2285368"/>
                <a:gd name="connsiteY24" fmla="*/ 436201 h 1925073"/>
                <a:gd name="connsiteX25" fmla="*/ 540994 w 2285368"/>
                <a:gd name="connsiteY25" fmla="*/ 315318 h 1925073"/>
                <a:gd name="connsiteX26" fmla="*/ 632031 w 2285368"/>
                <a:gd name="connsiteY26" fmla="*/ 243756 h 1925073"/>
                <a:gd name="connsiteX27" fmla="*/ 724495 w 2285368"/>
                <a:gd name="connsiteY27" fmla="*/ 215812 h 1925073"/>
                <a:gd name="connsiteX28" fmla="*/ 778792 w 2285368"/>
                <a:gd name="connsiteY28" fmla="*/ 196464 h 1925073"/>
                <a:gd name="connsiteX29" fmla="*/ 795453 w 2285368"/>
                <a:gd name="connsiteY29" fmla="*/ 186789 h 1925073"/>
                <a:gd name="connsiteX30" fmla="*/ 833089 w 2285368"/>
                <a:gd name="connsiteY30" fmla="*/ 37358 h 1925073"/>
                <a:gd name="connsiteX31" fmla="*/ 902968 w 2285368"/>
                <a:gd name="connsiteY31" fmla="*/ 10475 h 1925073"/>
                <a:gd name="connsiteX32" fmla="*/ 982521 w 2285368"/>
                <a:gd name="connsiteY32" fmla="*/ 16930 h 1925073"/>
                <a:gd name="connsiteX33" fmla="*/ 1048101 w 2285368"/>
                <a:gd name="connsiteY33" fmla="*/ 114771 h 1925073"/>
                <a:gd name="connsiteX34" fmla="*/ 1029832 w 2285368"/>
                <a:gd name="connsiteY34" fmla="*/ 164222 h 1925073"/>
                <a:gd name="connsiteX35" fmla="*/ 1029539 w 2285368"/>
                <a:gd name="connsiteY35" fmla="*/ 168355 h 1925073"/>
                <a:gd name="connsiteX36" fmla="*/ 1016554 w 2285368"/>
                <a:gd name="connsiteY36" fmla="*/ 190868 h 1925073"/>
                <a:gd name="connsiteX37" fmla="*/ 1002967 w 2285368"/>
                <a:gd name="connsiteY37" fmla="*/ 197561 h 1925073"/>
                <a:gd name="connsiteX38" fmla="*/ 1000608 w 2285368"/>
                <a:gd name="connsiteY38" fmla="*/ 224298 h 1925073"/>
                <a:gd name="connsiteX39" fmla="*/ 997389 w 2285368"/>
                <a:gd name="connsiteY39" fmla="*/ 242842 h 1925073"/>
                <a:gd name="connsiteX40" fmla="*/ 997590 w 2285368"/>
                <a:gd name="connsiteY40" fmla="*/ 245933 h 1925073"/>
                <a:gd name="connsiteX41" fmla="*/ 979320 w 2285368"/>
                <a:gd name="connsiteY41" fmla="*/ 256686 h 1925073"/>
                <a:gd name="connsiteX42" fmla="*/ 968567 w 2285368"/>
                <a:gd name="connsiteY42" fmla="*/ 269579 h 1925073"/>
                <a:gd name="connsiteX43" fmla="*/ 953516 w 2285368"/>
                <a:gd name="connsiteY43" fmla="*/ 272798 h 1925073"/>
                <a:gd name="connsiteX44" fmla="*/ 949218 w 2285368"/>
                <a:gd name="connsiteY44" fmla="*/ 291068 h 1925073"/>
                <a:gd name="connsiteX45" fmla="*/ 971274 w 2285368"/>
                <a:gd name="connsiteY45" fmla="*/ 307106 h 1925073"/>
                <a:gd name="connsiteX46" fmla="*/ 1017688 w 2285368"/>
                <a:gd name="connsiteY46" fmla="*/ 321389 h 1925073"/>
                <a:gd name="connsiteX47" fmla="*/ 1100661 w 2285368"/>
                <a:gd name="connsiteY47" fmla="*/ 312556 h 1925073"/>
                <a:gd name="connsiteX48" fmla="*/ 1159933 w 2285368"/>
                <a:gd name="connsiteY48" fmla="*/ 303979 h 1925073"/>
                <a:gd name="connsiteX49" fmla="*/ 1194333 w 2285368"/>
                <a:gd name="connsiteY49" fmla="*/ 293225 h 1925073"/>
                <a:gd name="connsiteX50" fmla="*/ 1228732 w 2285368"/>
                <a:gd name="connsiteY50" fmla="*/ 268500 h 1925073"/>
                <a:gd name="connsiteX51" fmla="*/ 1205323 w 2285368"/>
                <a:gd name="connsiteY51" fmla="*/ 254857 h 1925073"/>
                <a:gd name="connsiteX52" fmla="*/ 1190565 w 2285368"/>
                <a:gd name="connsiteY52" fmla="*/ 234411 h 1925073"/>
                <a:gd name="connsiteX53" fmla="*/ 1195393 w 2285368"/>
                <a:gd name="connsiteY53" fmla="*/ 137339 h 1925073"/>
                <a:gd name="connsiteX54" fmla="*/ 1262053 w 2285368"/>
                <a:gd name="connsiteY54" fmla="*/ 67460 h 1925073"/>
                <a:gd name="connsiteX55" fmla="*/ 1335168 w 2285368"/>
                <a:gd name="connsiteY55" fmla="*/ 71758 h 1925073"/>
                <a:gd name="connsiteX56" fmla="*/ 1407205 w 2285368"/>
                <a:gd name="connsiteY56" fmla="*/ 135181 h 1925073"/>
                <a:gd name="connsiteX57" fmla="*/ 1446981 w 2285368"/>
                <a:gd name="connsiteY57" fmla="*/ 179255 h 1925073"/>
                <a:gd name="connsiteX58" fmla="*/ 1508264 w 2285368"/>
                <a:gd name="connsiteY58" fmla="*/ 182473 h 1925073"/>
                <a:gd name="connsiteX59" fmla="*/ 1584836 w 2285368"/>
                <a:gd name="connsiteY59" fmla="*/ 187064 h 1925073"/>
                <a:gd name="connsiteX60" fmla="*/ 1645570 w 2285368"/>
                <a:gd name="connsiteY60" fmla="*/ 220878 h 1925073"/>
                <a:gd name="connsiteX61" fmla="*/ 1673112 w 2285368"/>
                <a:gd name="connsiteY61" fmla="*/ 261697 h 1925073"/>
                <a:gd name="connsiteX62" fmla="*/ 1703946 w 2285368"/>
                <a:gd name="connsiteY62" fmla="*/ 311495 h 1925073"/>
                <a:gd name="connsiteX63" fmla="*/ 1708243 w 2285368"/>
                <a:gd name="connsiteY63" fmla="*/ 339439 h 1925073"/>
                <a:gd name="connsiteX64" fmla="*/ 1778122 w 2285368"/>
                <a:gd name="connsiteY64" fmla="*/ 475977 h 1925073"/>
                <a:gd name="connsiteX65" fmla="*/ 1820057 w 2285368"/>
                <a:gd name="connsiteY65" fmla="*/ 563065 h 1925073"/>
                <a:gd name="connsiteX66" fmla="*/ 1858333 w 2285368"/>
                <a:gd name="connsiteY66" fmla="*/ 611163 h 1925073"/>
                <a:gd name="connsiteX67" fmla="*/ 1911825 w 2285368"/>
                <a:gd name="connsiteY67" fmla="*/ 672994 h 1925073"/>
                <a:gd name="connsiteX68" fmla="*/ 1961038 w 2285368"/>
                <a:gd name="connsiteY68" fmla="*/ 733948 h 1925073"/>
                <a:gd name="connsiteX69" fmla="*/ 2019432 w 2285368"/>
                <a:gd name="connsiteY69" fmla="*/ 875168 h 1925073"/>
                <a:gd name="connsiteX70" fmla="*/ 2019506 w 2285368"/>
                <a:gd name="connsiteY70" fmla="*/ 876814 h 1925073"/>
                <a:gd name="connsiteX71" fmla="*/ 2017859 w 2285368"/>
                <a:gd name="connsiteY71" fmla="*/ 913554 h 1925073"/>
                <a:gd name="connsiteX72" fmla="*/ 2044743 w 2285368"/>
                <a:gd name="connsiteY72" fmla="*/ 1022130 h 1925073"/>
                <a:gd name="connsiteX73" fmla="*/ 2095272 w 2285368"/>
                <a:gd name="connsiteY73" fmla="*/ 1191989 h 1925073"/>
                <a:gd name="connsiteX74" fmla="*/ 2137207 w 2285368"/>
                <a:gd name="connsiteY74" fmla="*/ 1279077 h 1925073"/>
                <a:gd name="connsiteX75" fmla="*/ 2187737 w 2285368"/>
                <a:gd name="connsiteY75" fmla="*/ 1370462 h 1925073"/>
                <a:gd name="connsiteX76" fmla="*/ 2214620 w 2285368"/>
                <a:gd name="connsiteY76" fmla="*/ 1559670 h 1925073"/>
                <a:gd name="connsiteX77" fmla="*/ 2232889 w 2285368"/>
                <a:gd name="connsiteY77" fmla="*/ 1706961 h 1925073"/>
                <a:gd name="connsiteX78" fmla="*/ 2246862 w 2285368"/>
                <a:gd name="connsiteY78" fmla="*/ 1772542 h 1925073"/>
                <a:gd name="connsiteX79" fmla="*/ 2256554 w 2285368"/>
                <a:gd name="connsiteY79" fmla="*/ 1790702 h 1925073"/>
                <a:gd name="connsiteX80" fmla="*/ 2282597 w 2285368"/>
                <a:gd name="connsiteY80" fmla="*/ 1803430 h 1925073"/>
                <a:gd name="connsiteX81" fmla="*/ 2278134 w 2285368"/>
                <a:gd name="connsiteY81" fmla="*/ 1833350 h 1925073"/>
                <a:gd name="connsiteX82" fmla="*/ 2266924 w 2285368"/>
                <a:gd name="connsiteY82" fmla="*/ 1861568 h 1925073"/>
                <a:gd name="connsiteX83" fmla="*/ 2258603 w 2285368"/>
                <a:gd name="connsiteY83" fmla="*/ 1893846 h 1925073"/>
                <a:gd name="connsiteX84" fmla="*/ 2237955 w 2285368"/>
                <a:gd name="connsiteY84" fmla="*/ 1920108 h 1925073"/>
                <a:gd name="connsiteX85" fmla="*/ 2162627 w 2285368"/>
                <a:gd name="connsiteY85" fmla="*/ 1892676 h 1925073"/>
                <a:gd name="connsiteX86" fmla="*/ 2153136 w 2285368"/>
                <a:gd name="connsiteY86" fmla="*/ 1848492 h 1925073"/>
                <a:gd name="connsiteX87" fmla="*/ 2152276 w 2285368"/>
                <a:gd name="connsiteY87" fmla="*/ 1804784 h 1925073"/>
                <a:gd name="connsiteX88" fmla="*/ 2140791 w 2285368"/>
                <a:gd name="connsiteY88" fmla="*/ 1677993 h 1925073"/>
                <a:gd name="connsiteX89" fmla="*/ 2124625 w 2285368"/>
                <a:gd name="connsiteY89" fmla="*/ 1633736 h 1925073"/>
                <a:gd name="connsiteX90" fmla="*/ 2096370 w 2285368"/>
                <a:gd name="connsiteY90" fmla="*/ 1571483 h 1925073"/>
                <a:gd name="connsiteX91" fmla="*/ 2052040 w 2285368"/>
                <a:gd name="connsiteY91" fmla="*/ 1438054 h 1925073"/>
                <a:gd name="connsiteX92" fmla="*/ 1993170 w 2285368"/>
                <a:gd name="connsiteY92" fmla="*/ 1350016 h 1925073"/>
                <a:gd name="connsiteX93" fmla="*/ 1782456 w 2285368"/>
                <a:gd name="connsiteY93" fmla="*/ 1024270 h 1925073"/>
                <a:gd name="connsiteX94" fmla="*/ 1490031 w 2285368"/>
                <a:gd name="connsiteY94" fmla="*/ 1247896 h 1925073"/>
                <a:gd name="connsiteX95" fmla="*/ 1474980 w 2285368"/>
                <a:gd name="connsiteY95" fmla="*/ 1299504 h 1925073"/>
                <a:gd name="connsiteX96" fmla="*/ 1482497 w 2285368"/>
                <a:gd name="connsiteY96" fmla="*/ 1411317 h 1925073"/>
                <a:gd name="connsiteX97" fmla="*/ 1459929 w 2285368"/>
                <a:gd name="connsiteY97" fmla="*/ 1508079 h 1925073"/>
                <a:gd name="connsiteX98" fmla="*/ 1440581 w 2285368"/>
                <a:gd name="connsiteY98" fmla="*/ 1729547 h 1925073"/>
                <a:gd name="connsiteX99" fmla="*/ 1445957 w 2285368"/>
                <a:gd name="connsiteY99" fmla="*/ 1766105 h 1925073"/>
                <a:gd name="connsiteX100" fmla="*/ 1451334 w 2285368"/>
                <a:gd name="connsiteY100" fmla="*/ 1822011 h 1925073"/>
                <a:gd name="connsiteX101" fmla="*/ 1335223 w 2285368"/>
                <a:gd name="connsiteY101" fmla="*/ 1831685 h 1925073"/>
                <a:gd name="connsiteX102" fmla="*/ 1248136 w 2285368"/>
                <a:gd name="connsiteY102" fmla="*/ 1831685 h 1925073"/>
                <a:gd name="connsiteX103" fmla="*/ 1137402 w 2285368"/>
                <a:gd name="connsiteY103" fmla="*/ 1812337 h 1925073"/>
                <a:gd name="connsiteX104" fmla="*/ 1142778 w 2285368"/>
                <a:gd name="connsiteY104" fmla="*/ 1767183 h 1925073"/>
                <a:gd name="connsiteX105" fmla="*/ 1211578 w 2285368"/>
                <a:gd name="connsiteY105" fmla="*/ 1770402 h 1925073"/>
                <a:gd name="connsiteX106" fmla="*/ 1305103 w 2285368"/>
                <a:gd name="connsiteY106" fmla="*/ 1734924 h 1925073"/>
                <a:gd name="connsiteX107" fmla="*/ 1317996 w 2285368"/>
                <a:gd name="connsiteY107" fmla="*/ 1692989 h 1925073"/>
                <a:gd name="connsiteX108" fmla="*/ 1305103 w 2285368"/>
                <a:gd name="connsiteY108" fmla="*/ 1645678 h 1925073"/>
                <a:gd name="connsiteX109" fmla="*/ 1336284 w 2285368"/>
                <a:gd name="connsiteY109" fmla="*/ 1645678 h 1925073"/>
                <a:gd name="connsiteX110" fmla="*/ 1329828 w 2285368"/>
                <a:gd name="connsiteY110" fmla="*/ 1489791 h 1925073"/>
                <a:gd name="connsiteX111" fmla="*/ 1326555 w 2285368"/>
                <a:gd name="connsiteY111" fmla="*/ 1383922 h 1925073"/>
                <a:gd name="connsiteX112" fmla="*/ 1333266 w 2285368"/>
                <a:gd name="connsiteY112" fmla="*/ 1267135 h 1925073"/>
                <a:gd name="connsiteX113" fmla="*/ 1336284 w 2285368"/>
                <a:gd name="connsiteY113" fmla="*/ 1182333 h 1925073"/>
                <a:gd name="connsiteX114" fmla="*/ 1436264 w 2285368"/>
                <a:gd name="connsiteY114" fmla="*/ 993125 h 1925073"/>
                <a:gd name="connsiteX115" fmla="*/ 1550217 w 2285368"/>
                <a:gd name="connsiteY115" fmla="*/ 834020 h 1925073"/>
                <a:gd name="connsiteX116" fmla="*/ 1451608 w 2285368"/>
                <a:gd name="connsiteY116" fmla="*/ 667124 h 1925073"/>
                <a:gd name="connsiteX117" fmla="*/ 1424797 w 2285368"/>
                <a:gd name="connsiteY117" fmla="*/ 611730 h 1925073"/>
                <a:gd name="connsiteX118" fmla="*/ 1390032 w 2285368"/>
                <a:gd name="connsiteY118" fmla="*/ 553427 h 1925073"/>
                <a:gd name="connsiteX119" fmla="*/ 1344879 w 2285368"/>
                <a:gd name="connsiteY119" fmla="*/ 454526 h 1925073"/>
                <a:gd name="connsiteX120" fmla="*/ 1207262 w 2285368"/>
                <a:gd name="connsiteY120" fmla="*/ 505056 h 1925073"/>
                <a:gd name="connsiteX121" fmla="*/ 1196380 w 2285368"/>
                <a:gd name="connsiteY121" fmla="*/ 517400 h 1925073"/>
                <a:gd name="connsiteX122" fmla="*/ 1166535 w 2285368"/>
                <a:gd name="connsiteY122" fmla="*/ 547977 h 1925073"/>
                <a:gd name="connsiteX123" fmla="*/ 1072845 w 2285368"/>
                <a:gd name="connsiteY123" fmla="*/ 618185 h 1925073"/>
                <a:gd name="connsiteX124" fmla="*/ 989525 w 2285368"/>
                <a:gd name="connsiteY124" fmla="*/ 634443 h 1925073"/>
                <a:gd name="connsiteX125" fmla="*/ 943641 w 2285368"/>
                <a:gd name="connsiteY125" fmla="*/ 615296 h 1925073"/>
                <a:gd name="connsiteX126" fmla="*/ 906022 w 2285368"/>
                <a:gd name="connsiteY126" fmla="*/ 581408 h 1925073"/>
                <a:gd name="connsiteX127" fmla="*/ 879669 w 2285368"/>
                <a:gd name="connsiteY127" fmla="*/ 556426 h 1925073"/>
                <a:gd name="connsiteX128" fmla="*/ 867179 w 2285368"/>
                <a:gd name="connsiteY128" fmla="*/ 555421 h 1925073"/>
                <a:gd name="connsiteX129" fmla="*/ 856864 w 2285368"/>
                <a:gd name="connsiteY129" fmla="*/ 564601 h 1925073"/>
                <a:gd name="connsiteX130" fmla="*/ 822153 w 2285368"/>
                <a:gd name="connsiteY130" fmla="*/ 598580 h 1925073"/>
                <a:gd name="connsiteX131" fmla="*/ 801543 w 2285368"/>
                <a:gd name="connsiteY131" fmla="*/ 653097 h 1925073"/>
                <a:gd name="connsiteX132" fmla="*/ 754817 w 2285368"/>
                <a:gd name="connsiteY132" fmla="*/ 761837 h 1925073"/>
                <a:gd name="connsiteX133" fmla="*/ 738138 w 2285368"/>
                <a:gd name="connsiteY133" fmla="*/ 790769 h 1925073"/>
                <a:gd name="connsiteX134" fmla="*/ 756152 w 2285368"/>
                <a:gd name="connsiteY134" fmla="*/ 821749 h 1925073"/>
                <a:gd name="connsiteX135" fmla="*/ 800464 w 2285368"/>
                <a:gd name="connsiteY135" fmla="*/ 881532 h 1925073"/>
                <a:gd name="connsiteX136" fmla="*/ 839253 w 2285368"/>
                <a:gd name="connsiteY136" fmla="*/ 917084 h 1925073"/>
                <a:gd name="connsiteX137" fmla="*/ 879157 w 2285368"/>
                <a:gd name="connsiteY137" fmla="*/ 967852 h 1925073"/>
                <a:gd name="connsiteX138" fmla="*/ 940477 w 2285368"/>
                <a:gd name="connsiteY138" fmla="*/ 1057957 h 1925073"/>
                <a:gd name="connsiteX139" fmla="*/ 955710 w 2285368"/>
                <a:gd name="connsiteY139" fmla="*/ 1088315 h 1925073"/>
                <a:gd name="connsiteX140" fmla="*/ 976980 w 2285368"/>
                <a:gd name="connsiteY140" fmla="*/ 1149232 h 1925073"/>
                <a:gd name="connsiteX141" fmla="*/ 984258 w 2285368"/>
                <a:gd name="connsiteY141" fmla="*/ 1215764 h 1925073"/>
                <a:gd name="connsiteX142" fmla="*/ 1000882 w 2285368"/>
                <a:gd name="connsiteY142" fmla="*/ 1283923 h 1925073"/>
                <a:gd name="connsiteX143" fmla="*/ 1014397 w 2285368"/>
                <a:gd name="connsiteY143" fmla="*/ 1359928 h 1925073"/>
                <a:gd name="connsiteX144" fmla="*/ 1028296 w 2285368"/>
                <a:gd name="connsiteY144" fmla="*/ 1495351 h 1925073"/>
                <a:gd name="connsiteX145" fmla="*/ 1028862 w 2285368"/>
                <a:gd name="connsiteY145" fmla="*/ 1551733 h 1925073"/>
                <a:gd name="connsiteX146" fmla="*/ 1039524 w 2285368"/>
                <a:gd name="connsiteY146" fmla="*/ 1591984 h 1925073"/>
                <a:gd name="connsiteX147" fmla="*/ 1058873 w 2285368"/>
                <a:gd name="connsiteY147" fmla="*/ 1598440 h 1925073"/>
                <a:gd name="connsiteX148" fmla="*/ 1066097 w 2285368"/>
                <a:gd name="connsiteY148" fmla="*/ 1628762 h 1925073"/>
                <a:gd name="connsiteX149" fmla="*/ 1142742 w 2285368"/>
                <a:gd name="connsiteY149" fmla="*/ 1696262 h 1925073"/>
                <a:gd name="connsiteX150" fmla="*/ 1185737 w 2285368"/>
                <a:gd name="connsiteY150" fmla="*/ 1708095 h 1925073"/>
                <a:gd name="connsiteX151" fmla="*/ 1205086 w 2285368"/>
                <a:gd name="connsiteY151" fmla="*/ 1733899 h 1925073"/>
                <a:gd name="connsiteX152" fmla="*/ 1197551 w 2285368"/>
                <a:gd name="connsiteY152" fmla="*/ 1757546 h 1925073"/>
                <a:gd name="connsiteX153" fmla="*/ 1112622 w 2285368"/>
                <a:gd name="connsiteY153" fmla="*/ 1777974 h 1925073"/>
                <a:gd name="connsiteX154" fmla="*/ 1036287 w 2285368"/>
                <a:gd name="connsiteY154" fmla="*/ 1769378 h 1925073"/>
                <a:gd name="connsiteX155" fmla="*/ 999437 w 2285368"/>
                <a:gd name="connsiteY155" fmla="*/ 1770622 h 1925073"/>
                <a:gd name="connsiteX156" fmla="*/ 962605 w 2285368"/>
                <a:gd name="connsiteY156" fmla="*/ 1764404 h 1925073"/>
                <a:gd name="connsiteX157" fmla="*/ 950864 w 2285368"/>
                <a:gd name="connsiteY157" fmla="*/ 1750596 h 1925073"/>
                <a:gd name="connsiteX158" fmla="*/ 949968 w 2285368"/>
                <a:gd name="connsiteY158" fmla="*/ 1703907 h 1925073"/>
                <a:gd name="connsiteX159" fmla="*/ 950626 w 2285368"/>
                <a:gd name="connsiteY159" fmla="*/ 1644288 h 1925073"/>
                <a:gd name="connsiteX160" fmla="*/ 938904 w 2285368"/>
                <a:gd name="connsiteY160" fmla="*/ 1597764 h 1925073"/>
                <a:gd name="connsiteX161" fmla="*/ 898670 w 2285368"/>
                <a:gd name="connsiteY161" fmla="*/ 1501678 h 1925073"/>
                <a:gd name="connsiteX162" fmla="*/ 848140 w 2285368"/>
                <a:gd name="connsiteY162" fmla="*/ 1247951 h 1925073"/>
                <a:gd name="connsiteX163" fmla="*/ 818386 w 2285368"/>
                <a:gd name="connsiteY163" fmla="*/ 1220281 h 1925073"/>
                <a:gd name="connsiteX164" fmla="*/ 785632 w 2285368"/>
                <a:gd name="connsiteY164" fmla="*/ 1191678 h 1925073"/>
                <a:gd name="connsiteX165" fmla="*/ 714583 w 2285368"/>
                <a:gd name="connsiteY165" fmla="*/ 1143105 h 1925073"/>
                <a:gd name="connsiteX166" fmla="*/ 629398 w 2285368"/>
                <a:gd name="connsiteY166" fmla="*/ 1081548 h 1925073"/>
                <a:gd name="connsiteX167" fmla="*/ 554618 w 2285368"/>
                <a:gd name="connsiteY167" fmla="*/ 1013553 h 192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2285368" h="1925073">
                  <a:moveTo>
                    <a:pt x="554618" y="1013553"/>
                  </a:moveTo>
                  <a:cubicBezTo>
                    <a:pt x="554618" y="1013553"/>
                    <a:pt x="455717" y="1228035"/>
                    <a:pt x="449261" y="1229644"/>
                  </a:cubicBezTo>
                  <a:cubicBezTo>
                    <a:pt x="442805" y="1231253"/>
                    <a:pt x="417001" y="1268890"/>
                    <a:pt x="399810" y="1285551"/>
                  </a:cubicBezTo>
                  <a:cubicBezTo>
                    <a:pt x="382601" y="1302211"/>
                    <a:pt x="370787" y="1326936"/>
                    <a:pt x="313802" y="1356508"/>
                  </a:cubicBezTo>
                  <a:cubicBezTo>
                    <a:pt x="313802" y="1356508"/>
                    <a:pt x="177264" y="1496814"/>
                    <a:pt x="154696" y="1545716"/>
                  </a:cubicBezTo>
                  <a:cubicBezTo>
                    <a:pt x="132129" y="1594636"/>
                    <a:pt x="191254" y="1669343"/>
                    <a:pt x="191254" y="1669343"/>
                  </a:cubicBezTo>
                  <a:cubicBezTo>
                    <a:pt x="191254" y="1669343"/>
                    <a:pt x="202537" y="1683864"/>
                    <a:pt x="210603" y="1684394"/>
                  </a:cubicBezTo>
                  <a:cubicBezTo>
                    <a:pt x="218668" y="1684924"/>
                    <a:pt x="235858" y="1682784"/>
                    <a:pt x="254676" y="1692989"/>
                  </a:cubicBezTo>
                  <a:cubicBezTo>
                    <a:pt x="254676" y="1692989"/>
                    <a:pt x="265430" y="1709649"/>
                    <a:pt x="254676" y="1716636"/>
                  </a:cubicBezTo>
                  <a:cubicBezTo>
                    <a:pt x="243923" y="1723622"/>
                    <a:pt x="237468" y="1726840"/>
                    <a:pt x="169747" y="1729529"/>
                  </a:cubicBezTo>
                  <a:cubicBezTo>
                    <a:pt x="102008" y="1732217"/>
                    <a:pt x="75143" y="1706943"/>
                    <a:pt x="75143" y="1706943"/>
                  </a:cubicBezTo>
                  <a:lnTo>
                    <a:pt x="7404" y="1645660"/>
                  </a:lnTo>
                  <a:cubicBezTo>
                    <a:pt x="7404" y="1645660"/>
                    <a:pt x="-9256" y="1624153"/>
                    <a:pt x="7404" y="1589753"/>
                  </a:cubicBezTo>
                  <a:cubicBezTo>
                    <a:pt x="24065" y="1555354"/>
                    <a:pt x="51479" y="1534926"/>
                    <a:pt x="51479" y="1534926"/>
                  </a:cubicBezTo>
                  <a:lnTo>
                    <a:pt x="60074" y="1528470"/>
                  </a:lnTo>
                  <a:lnTo>
                    <a:pt x="123497" y="1354313"/>
                  </a:lnTo>
                  <a:cubicBezTo>
                    <a:pt x="123497" y="1354313"/>
                    <a:pt x="136939" y="1305942"/>
                    <a:pt x="198752" y="1264008"/>
                  </a:cubicBezTo>
                  <a:cubicBezTo>
                    <a:pt x="233225" y="1240635"/>
                    <a:pt x="260492" y="1215142"/>
                    <a:pt x="266418" y="1172622"/>
                  </a:cubicBezTo>
                  <a:cubicBezTo>
                    <a:pt x="270240" y="1145190"/>
                    <a:pt x="274117" y="1117740"/>
                    <a:pt x="278030" y="1090326"/>
                  </a:cubicBezTo>
                  <a:cubicBezTo>
                    <a:pt x="287394" y="1024691"/>
                    <a:pt x="296081" y="958799"/>
                    <a:pt x="307767" y="893529"/>
                  </a:cubicBezTo>
                  <a:cubicBezTo>
                    <a:pt x="308882" y="887348"/>
                    <a:pt x="309687" y="880837"/>
                    <a:pt x="311644" y="874839"/>
                  </a:cubicBezTo>
                  <a:cubicBezTo>
                    <a:pt x="311644" y="874839"/>
                    <a:pt x="324007" y="803881"/>
                    <a:pt x="382601" y="721110"/>
                  </a:cubicBezTo>
                  <a:cubicBezTo>
                    <a:pt x="404949" y="689600"/>
                    <a:pt x="427169" y="657577"/>
                    <a:pt x="454802" y="630365"/>
                  </a:cubicBezTo>
                  <a:cubicBezTo>
                    <a:pt x="473767" y="611693"/>
                    <a:pt x="486605" y="591046"/>
                    <a:pt x="496572" y="566284"/>
                  </a:cubicBezTo>
                  <a:cubicBezTo>
                    <a:pt x="496572" y="566284"/>
                    <a:pt x="520218" y="436201"/>
                    <a:pt x="520218" y="436201"/>
                  </a:cubicBezTo>
                  <a:cubicBezTo>
                    <a:pt x="525888" y="396132"/>
                    <a:pt x="523510" y="352790"/>
                    <a:pt x="540994" y="315318"/>
                  </a:cubicBezTo>
                  <a:cubicBezTo>
                    <a:pt x="557745" y="279418"/>
                    <a:pt x="595199" y="255059"/>
                    <a:pt x="632031" y="243756"/>
                  </a:cubicBezTo>
                  <a:cubicBezTo>
                    <a:pt x="632031" y="243756"/>
                    <a:pt x="670198" y="235161"/>
                    <a:pt x="724495" y="215812"/>
                  </a:cubicBezTo>
                  <a:cubicBezTo>
                    <a:pt x="778792" y="196464"/>
                    <a:pt x="778792" y="196464"/>
                    <a:pt x="778792" y="196464"/>
                  </a:cubicBezTo>
                  <a:lnTo>
                    <a:pt x="795453" y="186789"/>
                  </a:lnTo>
                  <a:cubicBezTo>
                    <a:pt x="795453" y="186789"/>
                    <a:pt x="773416" y="92186"/>
                    <a:pt x="833089" y="37358"/>
                  </a:cubicBezTo>
                  <a:cubicBezTo>
                    <a:pt x="833089" y="37358"/>
                    <a:pt x="854047" y="-809"/>
                    <a:pt x="902968" y="10475"/>
                  </a:cubicBezTo>
                  <a:cubicBezTo>
                    <a:pt x="902968" y="10475"/>
                    <a:pt x="948651" y="-16939"/>
                    <a:pt x="982521" y="16930"/>
                  </a:cubicBezTo>
                  <a:cubicBezTo>
                    <a:pt x="1016390" y="50800"/>
                    <a:pt x="1031441" y="58316"/>
                    <a:pt x="1048101" y="114771"/>
                  </a:cubicBezTo>
                  <a:cubicBezTo>
                    <a:pt x="1048101" y="114771"/>
                    <a:pt x="1052399" y="161534"/>
                    <a:pt x="1029832" y="164222"/>
                  </a:cubicBezTo>
                  <a:lnTo>
                    <a:pt x="1029539" y="168355"/>
                  </a:lnTo>
                  <a:cubicBezTo>
                    <a:pt x="1028881" y="177462"/>
                    <a:pt x="1024181" y="185875"/>
                    <a:pt x="1016554" y="190868"/>
                  </a:cubicBezTo>
                  <a:cubicBezTo>
                    <a:pt x="1012970" y="193208"/>
                    <a:pt x="1008508" y="195549"/>
                    <a:pt x="1002967" y="197561"/>
                  </a:cubicBezTo>
                  <a:cubicBezTo>
                    <a:pt x="1002967" y="197561"/>
                    <a:pt x="1004320" y="214752"/>
                    <a:pt x="1000608" y="224298"/>
                  </a:cubicBezTo>
                  <a:cubicBezTo>
                    <a:pt x="998303" y="230242"/>
                    <a:pt x="996968" y="236496"/>
                    <a:pt x="997389" y="242842"/>
                  </a:cubicBezTo>
                  <a:lnTo>
                    <a:pt x="997590" y="245933"/>
                  </a:lnTo>
                  <a:cubicBezTo>
                    <a:pt x="997590" y="245933"/>
                    <a:pt x="993292" y="262063"/>
                    <a:pt x="979320" y="256686"/>
                  </a:cubicBezTo>
                  <a:cubicBezTo>
                    <a:pt x="965348" y="251310"/>
                    <a:pt x="968567" y="269579"/>
                    <a:pt x="968567" y="269579"/>
                  </a:cubicBezTo>
                  <a:cubicBezTo>
                    <a:pt x="968567" y="269579"/>
                    <a:pt x="962111" y="277095"/>
                    <a:pt x="953516" y="272798"/>
                  </a:cubicBezTo>
                  <a:cubicBezTo>
                    <a:pt x="953516" y="272798"/>
                    <a:pt x="961032" y="285161"/>
                    <a:pt x="949218" y="291068"/>
                  </a:cubicBezTo>
                  <a:cubicBezTo>
                    <a:pt x="942873" y="294250"/>
                    <a:pt x="969281" y="306228"/>
                    <a:pt x="971274" y="307106"/>
                  </a:cubicBezTo>
                  <a:cubicBezTo>
                    <a:pt x="985209" y="313196"/>
                    <a:pt x="1002327" y="322779"/>
                    <a:pt x="1017688" y="321389"/>
                  </a:cubicBezTo>
                  <a:cubicBezTo>
                    <a:pt x="1045395" y="318884"/>
                    <a:pt x="1073046" y="315811"/>
                    <a:pt x="1100661" y="312556"/>
                  </a:cubicBezTo>
                  <a:cubicBezTo>
                    <a:pt x="1120083" y="310270"/>
                    <a:pt x="1141041" y="309374"/>
                    <a:pt x="1159933" y="303979"/>
                  </a:cubicBezTo>
                  <a:cubicBezTo>
                    <a:pt x="1178751" y="298602"/>
                    <a:pt x="1194333" y="293225"/>
                    <a:pt x="1194333" y="293225"/>
                  </a:cubicBezTo>
                  <a:cubicBezTo>
                    <a:pt x="1194333" y="293225"/>
                    <a:pt x="1228531" y="268646"/>
                    <a:pt x="1228732" y="268500"/>
                  </a:cubicBezTo>
                  <a:cubicBezTo>
                    <a:pt x="1231859" y="266251"/>
                    <a:pt x="1207280" y="255900"/>
                    <a:pt x="1205323" y="254857"/>
                  </a:cubicBezTo>
                  <a:cubicBezTo>
                    <a:pt x="1197258" y="250523"/>
                    <a:pt x="1194241" y="242970"/>
                    <a:pt x="1190565" y="234411"/>
                  </a:cubicBezTo>
                  <a:cubicBezTo>
                    <a:pt x="1177050" y="202865"/>
                    <a:pt x="1176977" y="167038"/>
                    <a:pt x="1195393" y="137339"/>
                  </a:cubicBezTo>
                  <a:cubicBezTo>
                    <a:pt x="1210828" y="112449"/>
                    <a:pt x="1233377" y="78525"/>
                    <a:pt x="1262053" y="67460"/>
                  </a:cubicBezTo>
                  <a:cubicBezTo>
                    <a:pt x="1262053" y="67460"/>
                    <a:pt x="1301299" y="55097"/>
                    <a:pt x="1335168" y="71758"/>
                  </a:cubicBezTo>
                  <a:cubicBezTo>
                    <a:pt x="1369038" y="88418"/>
                    <a:pt x="1388387" y="108846"/>
                    <a:pt x="1407205" y="135181"/>
                  </a:cubicBezTo>
                  <a:cubicBezTo>
                    <a:pt x="1426023" y="161515"/>
                    <a:pt x="1446981" y="179255"/>
                    <a:pt x="1446981" y="179255"/>
                  </a:cubicBezTo>
                  <a:cubicBezTo>
                    <a:pt x="1446981" y="179255"/>
                    <a:pt x="1474395" y="192148"/>
                    <a:pt x="1508264" y="182473"/>
                  </a:cubicBezTo>
                  <a:cubicBezTo>
                    <a:pt x="1532569" y="175524"/>
                    <a:pt x="1560824" y="181413"/>
                    <a:pt x="1584836" y="187064"/>
                  </a:cubicBezTo>
                  <a:cubicBezTo>
                    <a:pt x="1606654" y="192203"/>
                    <a:pt x="1631544" y="202700"/>
                    <a:pt x="1645570" y="220878"/>
                  </a:cubicBezTo>
                  <a:cubicBezTo>
                    <a:pt x="1655519" y="233789"/>
                    <a:pt x="1663218" y="248530"/>
                    <a:pt x="1673112" y="261697"/>
                  </a:cubicBezTo>
                  <a:cubicBezTo>
                    <a:pt x="1684872" y="277352"/>
                    <a:pt x="1695606" y="293738"/>
                    <a:pt x="1703946" y="311495"/>
                  </a:cubicBezTo>
                  <a:cubicBezTo>
                    <a:pt x="1703946" y="311495"/>
                    <a:pt x="1714699" y="333532"/>
                    <a:pt x="1708243" y="339439"/>
                  </a:cubicBezTo>
                  <a:cubicBezTo>
                    <a:pt x="1708243" y="339439"/>
                    <a:pt x="1761462" y="428136"/>
                    <a:pt x="1778122" y="475977"/>
                  </a:cubicBezTo>
                  <a:cubicBezTo>
                    <a:pt x="1794728" y="523654"/>
                    <a:pt x="1819874" y="562773"/>
                    <a:pt x="1820057" y="563065"/>
                  </a:cubicBezTo>
                  <a:cubicBezTo>
                    <a:pt x="1831962" y="581572"/>
                    <a:pt x="1841691" y="596203"/>
                    <a:pt x="1858333" y="611163"/>
                  </a:cubicBezTo>
                  <a:cubicBezTo>
                    <a:pt x="1879035" y="629780"/>
                    <a:pt x="1894251" y="651707"/>
                    <a:pt x="1911825" y="672994"/>
                  </a:cubicBezTo>
                  <a:cubicBezTo>
                    <a:pt x="1928467" y="693129"/>
                    <a:pt x="1945439" y="712990"/>
                    <a:pt x="1961038" y="733948"/>
                  </a:cubicBezTo>
                  <a:cubicBezTo>
                    <a:pt x="1992018" y="775535"/>
                    <a:pt x="2017037" y="822334"/>
                    <a:pt x="2019432" y="875168"/>
                  </a:cubicBezTo>
                  <a:cubicBezTo>
                    <a:pt x="2019450" y="875717"/>
                    <a:pt x="2019487" y="876265"/>
                    <a:pt x="2019506" y="876814"/>
                  </a:cubicBezTo>
                  <a:cubicBezTo>
                    <a:pt x="2019963" y="889085"/>
                    <a:pt x="2019377" y="901375"/>
                    <a:pt x="2017859" y="913554"/>
                  </a:cubicBezTo>
                  <a:cubicBezTo>
                    <a:pt x="2017859" y="913554"/>
                    <a:pt x="2028064" y="973228"/>
                    <a:pt x="2044743" y="1022130"/>
                  </a:cubicBezTo>
                  <a:cubicBezTo>
                    <a:pt x="2061422" y="1071033"/>
                    <a:pt x="2095272" y="1191989"/>
                    <a:pt x="2095272" y="1191989"/>
                  </a:cubicBezTo>
                  <a:cubicBezTo>
                    <a:pt x="2095272" y="1191989"/>
                    <a:pt x="2106556" y="1239831"/>
                    <a:pt x="2137207" y="1279077"/>
                  </a:cubicBezTo>
                  <a:cubicBezTo>
                    <a:pt x="2167839" y="1318323"/>
                    <a:pt x="2187737" y="1370462"/>
                    <a:pt x="2187737" y="1370462"/>
                  </a:cubicBezTo>
                  <a:cubicBezTo>
                    <a:pt x="2187737" y="1370462"/>
                    <a:pt x="2207634" y="1441950"/>
                    <a:pt x="2214620" y="1559670"/>
                  </a:cubicBezTo>
                  <a:cubicBezTo>
                    <a:pt x="2221606" y="1677390"/>
                    <a:pt x="2232889" y="1706961"/>
                    <a:pt x="2232889" y="1706961"/>
                  </a:cubicBezTo>
                  <a:cubicBezTo>
                    <a:pt x="2232889" y="1706961"/>
                    <a:pt x="2250099" y="1696756"/>
                    <a:pt x="2246862" y="1772542"/>
                  </a:cubicBezTo>
                  <a:cubicBezTo>
                    <a:pt x="2248691" y="1778138"/>
                    <a:pt x="2251598" y="1787136"/>
                    <a:pt x="2256554" y="1790702"/>
                  </a:cubicBezTo>
                  <a:cubicBezTo>
                    <a:pt x="2264967" y="1796737"/>
                    <a:pt x="2275866" y="1791909"/>
                    <a:pt x="2282597" y="1803430"/>
                  </a:cubicBezTo>
                  <a:cubicBezTo>
                    <a:pt x="2288741" y="1813964"/>
                    <a:pt x="2283511" y="1823894"/>
                    <a:pt x="2278134" y="1833350"/>
                  </a:cubicBezTo>
                  <a:cubicBezTo>
                    <a:pt x="2272794" y="1842750"/>
                    <a:pt x="2269594" y="1851107"/>
                    <a:pt x="2266924" y="1861568"/>
                  </a:cubicBezTo>
                  <a:cubicBezTo>
                    <a:pt x="2264181" y="1872339"/>
                    <a:pt x="2261364" y="1883093"/>
                    <a:pt x="2258603" y="1893846"/>
                  </a:cubicBezTo>
                  <a:cubicBezTo>
                    <a:pt x="2255037" y="1907672"/>
                    <a:pt x="2251617" y="1913707"/>
                    <a:pt x="2237955" y="1920108"/>
                  </a:cubicBezTo>
                  <a:cubicBezTo>
                    <a:pt x="2209353" y="1933513"/>
                    <a:pt x="2178117" y="1918242"/>
                    <a:pt x="2162627" y="1892676"/>
                  </a:cubicBezTo>
                  <a:cubicBezTo>
                    <a:pt x="2154324" y="1878996"/>
                    <a:pt x="2152551" y="1864238"/>
                    <a:pt x="2153136" y="1848492"/>
                  </a:cubicBezTo>
                  <a:cubicBezTo>
                    <a:pt x="2153647" y="1834520"/>
                    <a:pt x="2157507" y="1818262"/>
                    <a:pt x="2152276" y="1804784"/>
                  </a:cubicBezTo>
                  <a:cubicBezTo>
                    <a:pt x="2137371" y="1766452"/>
                    <a:pt x="2143260" y="1718062"/>
                    <a:pt x="2140791" y="1677993"/>
                  </a:cubicBezTo>
                  <a:cubicBezTo>
                    <a:pt x="2139822" y="1662302"/>
                    <a:pt x="2130002" y="1648531"/>
                    <a:pt x="2124625" y="1633736"/>
                  </a:cubicBezTo>
                  <a:cubicBezTo>
                    <a:pt x="2116816" y="1612266"/>
                    <a:pt x="2108239" y="1591088"/>
                    <a:pt x="2096370" y="1571483"/>
                  </a:cubicBezTo>
                  <a:cubicBezTo>
                    <a:pt x="2072376" y="1531854"/>
                    <a:pt x="2062957" y="1482458"/>
                    <a:pt x="2052040" y="1438054"/>
                  </a:cubicBezTo>
                  <a:cubicBezTo>
                    <a:pt x="2044048" y="1405575"/>
                    <a:pt x="2014604" y="1374284"/>
                    <a:pt x="1993170" y="1350016"/>
                  </a:cubicBezTo>
                  <a:cubicBezTo>
                    <a:pt x="1993170" y="1350016"/>
                    <a:pt x="1811480" y="1045758"/>
                    <a:pt x="1782456" y="1024270"/>
                  </a:cubicBezTo>
                  <a:cubicBezTo>
                    <a:pt x="1782456" y="1024270"/>
                    <a:pt x="1552393" y="1208650"/>
                    <a:pt x="1490031" y="1247896"/>
                  </a:cubicBezTo>
                  <a:cubicBezTo>
                    <a:pt x="1490031" y="1247896"/>
                    <a:pt x="1467994" y="1259179"/>
                    <a:pt x="1474980" y="1299504"/>
                  </a:cubicBezTo>
                  <a:cubicBezTo>
                    <a:pt x="1481966" y="1339830"/>
                    <a:pt x="1482497" y="1411317"/>
                    <a:pt x="1482497" y="1411317"/>
                  </a:cubicBezTo>
                  <a:cubicBezTo>
                    <a:pt x="1482497" y="1411317"/>
                    <a:pt x="1482497" y="1455940"/>
                    <a:pt x="1459929" y="1508079"/>
                  </a:cubicBezTo>
                  <a:cubicBezTo>
                    <a:pt x="1437344" y="1560218"/>
                    <a:pt x="1440581" y="1729547"/>
                    <a:pt x="1440581" y="1729547"/>
                  </a:cubicBezTo>
                  <a:cubicBezTo>
                    <a:pt x="1440581" y="1729547"/>
                    <a:pt x="1440050" y="1751584"/>
                    <a:pt x="1445957" y="1766105"/>
                  </a:cubicBezTo>
                  <a:cubicBezTo>
                    <a:pt x="1451864" y="1780625"/>
                    <a:pt x="1451334" y="1822011"/>
                    <a:pt x="1451334" y="1822011"/>
                  </a:cubicBezTo>
                  <a:cubicBezTo>
                    <a:pt x="1451334" y="1822011"/>
                    <a:pt x="1472840" y="1839220"/>
                    <a:pt x="1335223" y="1831685"/>
                  </a:cubicBezTo>
                  <a:cubicBezTo>
                    <a:pt x="1335223" y="1831685"/>
                    <a:pt x="1302963" y="1826839"/>
                    <a:pt x="1248136" y="1831685"/>
                  </a:cubicBezTo>
                  <a:cubicBezTo>
                    <a:pt x="1193309" y="1836532"/>
                    <a:pt x="1137402" y="1812337"/>
                    <a:pt x="1137402" y="1812337"/>
                  </a:cubicBezTo>
                  <a:cubicBezTo>
                    <a:pt x="1137402" y="1812337"/>
                    <a:pt x="1108909" y="1785453"/>
                    <a:pt x="1142778" y="1767183"/>
                  </a:cubicBezTo>
                  <a:cubicBezTo>
                    <a:pt x="1142778" y="1767183"/>
                    <a:pt x="1204592" y="1772560"/>
                    <a:pt x="1211578" y="1770402"/>
                  </a:cubicBezTo>
                  <a:cubicBezTo>
                    <a:pt x="1218564" y="1768244"/>
                    <a:pt x="1305103" y="1734924"/>
                    <a:pt x="1305103" y="1734924"/>
                  </a:cubicBezTo>
                  <a:cubicBezTo>
                    <a:pt x="1305103" y="1734924"/>
                    <a:pt x="1333047" y="1722030"/>
                    <a:pt x="1317996" y="1692989"/>
                  </a:cubicBezTo>
                  <a:cubicBezTo>
                    <a:pt x="1302945" y="1663966"/>
                    <a:pt x="1305103" y="1645678"/>
                    <a:pt x="1305103" y="1645678"/>
                  </a:cubicBezTo>
                  <a:cubicBezTo>
                    <a:pt x="1305103" y="1645678"/>
                    <a:pt x="1320684" y="1630097"/>
                    <a:pt x="1336284" y="1645678"/>
                  </a:cubicBezTo>
                  <a:cubicBezTo>
                    <a:pt x="1336284" y="1645678"/>
                    <a:pt x="1342740" y="1540321"/>
                    <a:pt x="1329828" y="1489791"/>
                  </a:cubicBezTo>
                  <a:cubicBezTo>
                    <a:pt x="1321251" y="1456232"/>
                    <a:pt x="1324872" y="1418084"/>
                    <a:pt x="1326555" y="1383922"/>
                  </a:cubicBezTo>
                  <a:cubicBezTo>
                    <a:pt x="1328420" y="1346047"/>
                    <a:pt x="1340252" y="1304680"/>
                    <a:pt x="1333266" y="1267135"/>
                  </a:cubicBezTo>
                  <a:cubicBezTo>
                    <a:pt x="1328274" y="1240306"/>
                    <a:pt x="1323574" y="1207754"/>
                    <a:pt x="1336284" y="1182333"/>
                  </a:cubicBezTo>
                  <a:cubicBezTo>
                    <a:pt x="1352945" y="1149012"/>
                    <a:pt x="1436264" y="993125"/>
                    <a:pt x="1436264" y="993125"/>
                  </a:cubicBezTo>
                  <a:cubicBezTo>
                    <a:pt x="1436264" y="993125"/>
                    <a:pt x="1526040" y="852290"/>
                    <a:pt x="1550217" y="834020"/>
                  </a:cubicBezTo>
                  <a:cubicBezTo>
                    <a:pt x="1550217" y="834020"/>
                    <a:pt x="1495462" y="735923"/>
                    <a:pt x="1451608" y="667124"/>
                  </a:cubicBezTo>
                  <a:cubicBezTo>
                    <a:pt x="1440544" y="649750"/>
                    <a:pt x="1431620" y="631170"/>
                    <a:pt x="1424797" y="611730"/>
                  </a:cubicBezTo>
                  <a:cubicBezTo>
                    <a:pt x="1418562" y="593953"/>
                    <a:pt x="1407662" y="570472"/>
                    <a:pt x="1390032" y="553427"/>
                  </a:cubicBezTo>
                  <a:cubicBezTo>
                    <a:pt x="1357772" y="522246"/>
                    <a:pt x="1344879" y="454526"/>
                    <a:pt x="1344879" y="454526"/>
                  </a:cubicBezTo>
                  <a:cubicBezTo>
                    <a:pt x="1344879" y="454526"/>
                    <a:pt x="1277140" y="501288"/>
                    <a:pt x="1207262" y="505056"/>
                  </a:cubicBezTo>
                  <a:cubicBezTo>
                    <a:pt x="1204976" y="505184"/>
                    <a:pt x="1197881" y="515754"/>
                    <a:pt x="1196380" y="517400"/>
                  </a:cubicBezTo>
                  <a:cubicBezTo>
                    <a:pt x="1186779" y="527934"/>
                    <a:pt x="1176813" y="538120"/>
                    <a:pt x="1166535" y="547977"/>
                  </a:cubicBezTo>
                  <a:cubicBezTo>
                    <a:pt x="1138462" y="574897"/>
                    <a:pt x="1107666" y="600446"/>
                    <a:pt x="1072845" y="618185"/>
                  </a:cubicBezTo>
                  <a:cubicBezTo>
                    <a:pt x="1047169" y="631279"/>
                    <a:pt x="1018238" y="636967"/>
                    <a:pt x="989525" y="634443"/>
                  </a:cubicBezTo>
                  <a:cubicBezTo>
                    <a:pt x="968439" y="632596"/>
                    <a:pt x="958636" y="627585"/>
                    <a:pt x="943641" y="615296"/>
                  </a:cubicBezTo>
                  <a:cubicBezTo>
                    <a:pt x="930583" y="604579"/>
                    <a:pt x="918256" y="593021"/>
                    <a:pt x="906022" y="581408"/>
                  </a:cubicBezTo>
                  <a:cubicBezTo>
                    <a:pt x="897244" y="573068"/>
                    <a:pt x="888648" y="564528"/>
                    <a:pt x="879669" y="556426"/>
                  </a:cubicBezTo>
                  <a:cubicBezTo>
                    <a:pt x="873159" y="550538"/>
                    <a:pt x="873981" y="550611"/>
                    <a:pt x="867179" y="555421"/>
                  </a:cubicBezTo>
                  <a:cubicBezTo>
                    <a:pt x="863411" y="558072"/>
                    <a:pt x="860046" y="561255"/>
                    <a:pt x="856864" y="564601"/>
                  </a:cubicBezTo>
                  <a:cubicBezTo>
                    <a:pt x="845983" y="576086"/>
                    <a:pt x="829651" y="583840"/>
                    <a:pt x="822153" y="598580"/>
                  </a:cubicBezTo>
                  <a:cubicBezTo>
                    <a:pt x="813540" y="615497"/>
                    <a:pt x="808437" y="635358"/>
                    <a:pt x="801543" y="653097"/>
                  </a:cubicBezTo>
                  <a:cubicBezTo>
                    <a:pt x="787260" y="689874"/>
                    <a:pt x="772154" y="726377"/>
                    <a:pt x="754817" y="761837"/>
                  </a:cubicBezTo>
                  <a:cubicBezTo>
                    <a:pt x="751214" y="769207"/>
                    <a:pt x="738742" y="783125"/>
                    <a:pt x="738138" y="790769"/>
                  </a:cubicBezTo>
                  <a:cubicBezTo>
                    <a:pt x="737516" y="798486"/>
                    <a:pt x="751982" y="815055"/>
                    <a:pt x="756152" y="821749"/>
                  </a:cubicBezTo>
                  <a:cubicBezTo>
                    <a:pt x="769283" y="842816"/>
                    <a:pt x="783273" y="863519"/>
                    <a:pt x="800464" y="881532"/>
                  </a:cubicBezTo>
                  <a:cubicBezTo>
                    <a:pt x="812644" y="894297"/>
                    <a:pt x="827311" y="904100"/>
                    <a:pt x="839253" y="917084"/>
                  </a:cubicBezTo>
                  <a:cubicBezTo>
                    <a:pt x="853846" y="932940"/>
                    <a:pt x="865861" y="950954"/>
                    <a:pt x="879157" y="967852"/>
                  </a:cubicBezTo>
                  <a:cubicBezTo>
                    <a:pt x="901652" y="996417"/>
                    <a:pt x="921896" y="1026684"/>
                    <a:pt x="940477" y="1057957"/>
                  </a:cubicBezTo>
                  <a:cubicBezTo>
                    <a:pt x="946219" y="1067594"/>
                    <a:pt x="952199" y="1077689"/>
                    <a:pt x="955710" y="1088315"/>
                  </a:cubicBezTo>
                  <a:cubicBezTo>
                    <a:pt x="962496" y="1108815"/>
                    <a:pt x="972243" y="1128054"/>
                    <a:pt x="976980" y="1149232"/>
                  </a:cubicBezTo>
                  <a:cubicBezTo>
                    <a:pt x="981753" y="1170556"/>
                    <a:pt x="982100" y="1193635"/>
                    <a:pt x="984258" y="1215764"/>
                  </a:cubicBezTo>
                  <a:cubicBezTo>
                    <a:pt x="986581" y="1239703"/>
                    <a:pt x="993841" y="1261136"/>
                    <a:pt x="1000882" y="1283923"/>
                  </a:cubicBezTo>
                  <a:cubicBezTo>
                    <a:pt x="1008581" y="1308795"/>
                    <a:pt x="1010629" y="1334307"/>
                    <a:pt x="1014397" y="1359928"/>
                  </a:cubicBezTo>
                  <a:cubicBezTo>
                    <a:pt x="1020999" y="1404807"/>
                    <a:pt x="1026047" y="1450033"/>
                    <a:pt x="1028296" y="1495351"/>
                  </a:cubicBezTo>
                  <a:cubicBezTo>
                    <a:pt x="1029228" y="1514096"/>
                    <a:pt x="1025754" y="1533097"/>
                    <a:pt x="1028862" y="1551733"/>
                  </a:cubicBezTo>
                  <a:cubicBezTo>
                    <a:pt x="1029722" y="1556890"/>
                    <a:pt x="1035739" y="1590704"/>
                    <a:pt x="1039524" y="1591984"/>
                  </a:cubicBezTo>
                  <a:cubicBezTo>
                    <a:pt x="1045962" y="1594161"/>
                    <a:pt x="1052436" y="1596282"/>
                    <a:pt x="1058873" y="1598440"/>
                  </a:cubicBezTo>
                  <a:cubicBezTo>
                    <a:pt x="1061543" y="1599318"/>
                    <a:pt x="1065237" y="1625141"/>
                    <a:pt x="1066097" y="1628762"/>
                  </a:cubicBezTo>
                  <a:cubicBezTo>
                    <a:pt x="1074271" y="1663216"/>
                    <a:pt x="1112713" y="1683497"/>
                    <a:pt x="1142742" y="1696262"/>
                  </a:cubicBezTo>
                  <a:cubicBezTo>
                    <a:pt x="1142742" y="1696262"/>
                    <a:pt x="1166937" y="1706467"/>
                    <a:pt x="1185737" y="1708095"/>
                  </a:cubicBezTo>
                  <a:cubicBezTo>
                    <a:pt x="1204556" y="1709704"/>
                    <a:pt x="1205086" y="1733899"/>
                    <a:pt x="1205086" y="1733899"/>
                  </a:cubicBezTo>
                  <a:cubicBezTo>
                    <a:pt x="1205086" y="1733899"/>
                    <a:pt x="1209384" y="1749481"/>
                    <a:pt x="1197551" y="1757546"/>
                  </a:cubicBezTo>
                  <a:cubicBezTo>
                    <a:pt x="1185718" y="1765611"/>
                    <a:pt x="1178202" y="1784429"/>
                    <a:pt x="1112622" y="1777974"/>
                  </a:cubicBezTo>
                  <a:cubicBezTo>
                    <a:pt x="1112622" y="1777974"/>
                    <a:pt x="1051338" y="1760234"/>
                    <a:pt x="1036287" y="1769378"/>
                  </a:cubicBezTo>
                  <a:cubicBezTo>
                    <a:pt x="1026558" y="1775285"/>
                    <a:pt x="1009935" y="1771884"/>
                    <a:pt x="999437" y="1770622"/>
                  </a:cubicBezTo>
                  <a:cubicBezTo>
                    <a:pt x="987129" y="1769140"/>
                    <a:pt x="974785" y="1767019"/>
                    <a:pt x="962605" y="1764404"/>
                  </a:cubicBezTo>
                  <a:cubicBezTo>
                    <a:pt x="956003" y="1762977"/>
                    <a:pt x="951175" y="1757345"/>
                    <a:pt x="950864" y="1750596"/>
                  </a:cubicBezTo>
                  <a:cubicBezTo>
                    <a:pt x="950151" y="1735033"/>
                    <a:pt x="949218" y="1719489"/>
                    <a:pt x="949968" y="1703907"/>
                  </a:cubicBezTo>
                  <a:cubicBezTo>
                    <a:pt x="950993" y="1682583"/>
                    <a:pt x="955473" y="1665612"/>
                    <a:pt x="950626" y="1644288"/>
                  </a:cubicBezTo>
                  <a:cubicBezTo>
                    <a:pt x="947079" y="1628688"/>
                    <a:pt x="943257" y="1613162"/>
                    <a:pt x="938904" y="1597764"/>
                  </a:cubicBezTo>
                  <a:cubicBezTo>
                    <a:pt x="929723" y="1565211"/>
                    <a:pt x="919482" y="1528982"/>
                    <a:pt x="898670" y="1501678"/>
                  </a:cubicBezTo>
                  <a:cubicBezTo>
                    <a:pt x="864270" y="1456525"/>
                    <a:pt x="844373" y="1311392"/>
                    <a:pt x="848140" y="1247951"/>
                  </a:cubicBezTo>
                  <a:cubicBezTo>
                    <a:pt x="848415" y="1243177"/>
                    <a:pt x="822793" y="1224304"/>
                    <a:pt x="818386" y="1220281"/>
                  </a:cubicBezTo>
                  <a:cubicBezTo>
                    <a:pt x="807688" y="1210515"/>
                    <a:pt x="796824" y="1200896"/>
                    <a:pt x="785632" y="1191678"/>
                  </a:cubicBezTo>
                  <a:cubicBezTo>
                    <a:pt x="763138" y="1173171"/>
                    <a:pt x="738906" y="1158815"/>
                    <a:pt x="714583" y="1143105"/>
                  </a:cubicBezTo>
                  <a:cubicBezTo>
                    <a:pt x="685267" y="1124159"/>
                    <a:pt x="656848" y="1103110"/>
                    <a:pt x="629398" y="1081548"/>
                  </a:cubicBezTo>
                  <a:cubicBezTo>
                    <a:pt x="602954" y="1060773"/>
                    <a:pt x="576747" y="1038919"/>
                    <a:pt x="554618" y="1013553"/>
                  </a:cubicBez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E7914A7-08AF-FFA4-7D82-7327EAAA08DF}"/>
                </a:ext>
              </a:extLst>
            </p:cNvPr>
            <p:cNvSpPr/>
            <p:nvPr/>
          </p:nvSpPr>
          <p:spPr>
            <a:xfrm>
              <a:off x="9180454" y="5145676"/>
              <a:ext cx="67738" cy="19348"/>
            </a:xfrm>
            <a:custGeom>
              <a:avLst/>
              <a:gdLst>
                <a:gd name="connsiteX0" fmla="*/ 0 w 67738"/>
                <a:gd name="connsiteY0" fmla="*/ 8595 h 19348"/>
                <a:gd name="connsiteX1" fmla="*/ 67739 w 67738"/>
                <a:gd name="connsiteY1" fmla="*/ 0 h 19348"/>
                <a:gd name="connsiteX2" fmla="*/ 19367 w 67738"/>
                <a:gd name="connsiteY2" fmla="*/ 19349 h 19348"/>
                <a:gd name="connsiteX3" fmla="*/ 0 w 67738"/>
                <a:gd name="connsiteY3" fmla="*/ 8595 h 1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38" h="19348">
                  <a:moveTo>
                    <a:pt x="0" y="8595"/>
                  </a:moveTo>
                  <a:lnTo>
                    <a:pt x="67739" y="0"/>
                  </a:lnTo>
                  <a:cubicBezTo>
                    <a:pt x="67739" y="0"/>
                    <a:pt x="61283" y="15581"/>
                    <a:pt x="19367" y="19349"/>
                  </a:cubicBezTo>
                  <a:lnTo>
                    <a:pt x="0" y="8595"/>
                  </a:ln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6461B58-AC84-8A6B-F390-95DE56C8471E}"/>
              </a:ext>
            </a:extLst>
          </p:cNvPr>
          <p:cNvSpPr/>
          <p:nvPr/>
        </p:nvSpPr>
        <p:spPr>
          <a:xfrm>
            <a:off x="6970408" y="1358864"/>
            <a:ext cx="589463" cy="837533"/>
          </a:xfrm>
          <a:custGeom>
            <a:avLst/>
            <a:gdLst>
              <a:gd name="connsiteX0" fmla="*/ 391116 w 1383214"/>
              <a:gd name="connsiteY0" fmla="*/ 1047303 h 1965327"/>
              <a:gd name="connsiteX1" fmla="*/ 418932 w 1383214"/>
              <a:gd name="connsiteY1" fmla="*/ 1255402 h 1965327"/>
              <a:gd name="connsiteX2" fmla="*/ 431166 w 1383214"/>
              <a:gd name="connsiteY2" fmla="*/ 1354450 h 1965327"/>
              <a:gd name="connsiteX3" fmla="*/ 421145 w 1383214"/>
              <a:gd name="connsiteY3" fmla="*/ 1408985 h 1965327"/>
              <a:gd name="connsiteX4" fmla="*/ 411123 w 1383214"/>
              <a:gd name="connsiteY4" fmla="*/ 1611524 h 1965327"/>
              <a:gd name="connsiteX5" fmla="*/ 431148 w 1383214"/>
              <a:gd name="connsiteY5" fmla="*/ 1782901 h 1965327"/>
              <a:gd name="connsiteX6" fmla="*/ 431148 w 1383214"/>
              <a:gd name="connsiteY6" fmla="*/ 1842995 h 1965327"/>
              <a:gd name="connsiteX7" fmla="*/ 411123 w 1383214"/>
              <a:gd name="connsiteY7" fmla="*/ 1883065 h 1965327"/>
              <a:gd name="connsiteX8" fmla="*/ 317635 w 1383214"/>
              <a:gd name="connsiteY8" fmla="*/ 1911996 h 1965327"/>
              <a:gd name="connsiteX9" fmla="*/ 290934 w 1383214"/>
              <a:gd name="connsiteY9" fmla="*/ 1938696 h 1965327"/>
              <a:gd name="connsiteX10" fmla="*/ 361050 w 1383214"/>
              <a:gd name="connsiteY10" fmla="*/ 1956509 h 1965327"/>
              <a:gd name="connsiteX11" fmla="*/ 432264 w 1383214"/>
              <a:gd name="connsiteY11" fmla="*/ 1956509 h 1965327"/>
              <a:gd name="connsiteX12" fmla="*/ 509896 w 1383214"/>
              <a:gd name="connsiteY12" fmla="*/ 1965324 h 1965327"/>
              <a:gd name="connsiteX13" fmla="*/ 538499 w 1383214"/>
              <a:gd name="connsiteY13" fmla="*/ 1938971 h 1965327"/>
              <a:gd name="connsiteX14" fmla="*/ 531312 w 1383214"/>
              <a:gd name="connsiteY14" fmla="*/ 1895299 h 1965327"/>
              <a:gd name="connsiteX15" fmla="*/ 539102 w 1383214"/>
              <a:gd name="connsiteY15" fmla="*/ 1688316 h 1965327"/>
              <a:gd name="connsiteX16" fmla="*/ 552453 w 1383214"/>
              <a:gd name="connsiteY16" fmla="*/ 1614871 h 1965327"/>
              <a:gd name="connsiteX17" fmla="*/ 559128 w 1383214"/>
              <a:gd name="connsiteY17" fmla="*/ 1506917 h 1965327"/>
              <a:gd name="connsiteX18" fmla="*/ 551044 w 1383214"/>
              <a:gd name="connsiteY18" fmla="*/ 1474273 h 1965327"/>
              <a:gd name="connsiteX19" fmla="*/ 566095 w 1383214"/>
              <a:gd name="connsiteY19" fmla="*/ 1374640 h 1965327"/>
              <a:gd name="connsiteX20" fmla="*/ 592521 w 1383214"/>
              <a:gd name="connsiteY20" fmla="*/ 1262095 h 1965327"/>
              <a:gd name="connsiteX21" fmla="*/ 608103 w 1383214"/>
              <a:gd name="connsiteY21" fmla="*/ 1174185 h 1965327"/>
              <a:gd name="connsiteX22" fmla="*/ 639266 w 1383214"/>
              <a:gd name="connsiteY22" fmla="*/ 1265442 h 1965327"/>
              <a:gd name="connsiteX23" fmla="*/ 652616 w 1383214"/>
              <a:gd name="connsiteY23" fmla="*/ 1335558 h 1965327"/>
              <a:gd name="connsiteX24" fmla="*/ 666387 w 1383214"/>
              <a:gd name="connsiteY24" fmla="*/ 1494810 h 1965327"/>
              <a:gd name="connsiteX25" fmla="*/ 689521 w 1383214"/>
              <a:gd name="connsiteY25" fmla="*/ 1605708 h 1965327"/>
              <a:gd name="connsiteX26" fmla="*/ 687546 w 1383214"/>
              <a:gd name="connsiteY26" fmla="*/ 1649234 h 1965327"/>
              <a:gd name="connsiteX27" fmla="*/ 686211 w 1383214"/>
              <a:gd name="connsiteY27" fmla="*/ 1677654 h 1965327"/>
              <a:gd name="connsiteX28" fmla="*/ 700073 w 1383214"/>
              <a:gd name="connsiteY28" fmla="*/ 1724672 h 1965327"/>
              <a:gd name="connsiteX29" fmla="*/ 711595 w 1383214"/>
              <a:gd name="connsiteY29" fmla="*/ 1761778 h 1965327"/>
              <a:gd name="connsiteX30" fmla="*/ 786155 w 1383214"/>
              <a:gd name="connsiteY30" fmla="*/ 1769569 h 1965327"/>
              <a:gd name="connsiteX31" fmla="*/ 868506 w 1383214"/>
              <a:gd name="connsiteY31" fmla="*/ 1782919 h 1965327"/>
              <a:gd name="connsiteX32" fmla="*/ 911903 w 1383214"/>
              <a:gd name="connsiteY32" fmla="*/ 1765107 h 1965327"/>
              <a:gd name="connsiteX33" fmla="*/ 876296 w 1383214"/>
              <a:gd name="connsiteY33" fmla="*/ 1715034 h 1965327"/>
              <a:gd name="connsiteX34" fmla="*/ 809527 w 1383214"/>
              <a:gd name="connsiteY34" fmla="*/ 1681640 h 1965327"/>
              <a:gd name="connsiteX35" fmla="*/ 791714 w 1383214"/>
              <a:gd name="connsiteY35" fmla="*/ 1671618 h 1965327"/>
              <a:gd name="connsiteX36" fmla="*/ 781693 w 1383214"/>
              <a:gd name="connsiteY36" fmla="*/ 1628221 h 1965327"/>
              <a:gd name="connsiteX37" fmla="*/ 799505 w 1383214"/>
              <a:gd name="connsiteY37" fmla="*/ 1402309 h 1965327"/>
              <a:gd name="connsiteX38" fmla="*/ 782808 w 1383214"/>
              <a:gd name="connsiteY38" fmla="*/ 1274330 h 1965327"/>
              <a:gd name="connsiteX39" fmla="*/ 771671 w 1383214"/>
              <a:gd name="connsiteY39" fmla="*/ 1148582 h 1965327"/>
              <a:gd name="connsiteX40" fmla="*/ 862928 w 1383214"/>
              <a:gd name="connsiteY40" fmla="*/ 1240954 h 1965327"/>
              <a:gd name="connsiteX41" fmla="*/ 931929 w 1383214"/>
              <a:gd name="connsiteY41" fmla="*/ 1332212 h 1965327"/>
              <a:gd name="connsiteX42" fmla="*/ 1008720 w 1383214"/>
              <a:gd name="connsiteY42" fmla="*/ 1479101 h 1965327"/>
              <a:gd name="connsiteX43" fmla="*/ 1068814 w 1383214"/>
              <a:gd name="connsiteY43" fmla="*/ 1581477 h 1965327"/>
              <a:gd name="connsiteX44" fmla="*/ 1160071 w 1383214"/>
              <a:gd name="connsiteY44" fmla="*/ 1755085 h 1965327"/>
              <a:gd name="connsiteX45" fmla="*/ 1166746 w 1383214"/>
              <a:gd name="connsiteY45" fmla="*/ 1836320 h 1965327"/>
              <a:gd name="connsiteX46" fmla="*/ 1166746 w 1383214"/>
              <a:gd name="connsiteY46" fmla="*/ 1881949 h 1965327"/>
              <a:gd name="connsiteX47" fmla="*/ 1239130 w 1383214"/>
              <a:gd name="connsiteY47" fmla="*/ 1886521 h 1965327"/>
              <a:gd name="connsiteX48" fmla="*/ 1247470 w 1383214"/>
              <a:gd name="connsiteY48" fmla="*/ 1885076 h 1965327"/>
              <a:gd name="connsiteX49" fmla="*/ 1313654 w 1383214"/>
              <a:gd name="connsiteY49" fmla="*/ 1871927 h 1965327"/>
              <a:gd name="connsiteX50" fmla="*/ 1375980 w 1383214"/>
              <a:gd name="connsiteY50" fmla="*/ 1865252 h 1965327"/>
              <a:gd name="connsiteX51" fmla="*/ 1362629 w 1383214"/>
              <a:gd name="connsiteY51" fmla="*/ 1816295 h 1965327"/>
              <a:gd name="connsiteX52" fmla="*/ 1292513 w 1383214"/>
              <a:gd name="connsiteY52" fmla="*/ 1781804 h 1965327"/>
              <a:gd name="connsiteX53" fmla="*/ 1259119 w 1383214"/>
              <a:gd name="connsiteY53" fmla="*/ 1709475 h 1965327"/>
              <a:gd name="connsiteX54" fmla="*/ 1261168 w 1383214"/>
              <a:gd name="connsiteY54" fmla="*/ 1702397 h 1965327"/>
              <a:gd name="connsiteX55" fmla="*/ 1240849 w 1383214"/>
              <a:gd name="connsiteY55" fmla="*/ 1669570 h 1965327"/>
              <a:gd name="connsiteX56" fmla="*/ 1212265 w 1383214"/>
              <a:gd name="connsiteY56" fmla="*/ 1640949 h 1965327"/>
              <a:gd name="connsiteX57" fmla="*/ 1140028 w 1383214"/>
              <a:gd name="connsiteY57" fmla="*/ 1409003 h 1965327"/>
              <a:gd name="connsiteX58" fmla="*/ 1012048 w 1383214"/>
              <a:gd name="connsiteY58" fmla="*/ 1115206 h 1965327"/>
              <a:gd name="connsiteX59" fmla="*/ 891860 w 1383214"/>
              <a:gd name="connsiteY59" fmla="*/ 810290 h 1965327"/>
              <a:gd name="connsiteX60" fmla="*/ 871834 w 1383214"/>
              <a:gd name="connsiteY60" fmla="*/ 690102 h 1965327"/>
              <a:gd name="connsiteX61" fmla="*/ 906325 w 1383214"/>
              <a:gd name="connsiteY61" fmla="*/ 677867 h 1965327"/>
              <a:gd name="connsiteX62" fmla="*/ 983117 w 1383214"/>
              <a:gd name="connsiteY62" fmla="*/ 724611 h 1965327"/>
              <a:gd name="connsiteX63" fmla="*/ 1066583 w 1383214"/>
              <a:gd name="connsiteY63" fmla="*/ 691217 h 1965327"/>
              <a:gd name="connsiteX64" fmla="*/ 1079933 w 1383214"/>
              <a:gd name="connsiteY64" fmla="*/ 594400 h 1965327"/>
              <a:gd name="connsiteX65" fmla="*/ 1045442 w 1383214"/>
              <a:gd name="connsiteY65" fmla="*/ 460861 h 1965327"/>
              <a:gd name="connsiteX66" fmla="*/ 999814 w 1383214"/>
              <a:gd name="connsiteY66" fmla="*/ 310626 h 1965327"/>
              <a:gd name="connsiteX67" fmla="*/ 941950 w 1383214"/>
              <a:gd name="connsiteY67" fmla="*/ 276135 h 1965327"/>
              <a:gd name="connsiteX68" fmla="*/ 921925 w 1383214"/>
              <a:gd name="connsiteY68" fmla="*/ 180433 h 1965327"/>
              <a:gd name="connsiteX69" fmla="*/ 795061 w 1383214"/>
              <a:gd name="connsiteY69" fmla="*/ 165967 h 1965327"/>
              <a:gd name="connsiteX70" fmla="*/ 736082 w 1383214"/>
              <a:gd name="connsiteY70" fmla="*/ 233853 h 1965327"/>
              <a:gd name="connsiteX71" fmla="*/ 622569 w 1383214"/>
              <a:gd name="connsiteY71" fmla="*/ 237199 h 1965327"/>
              <a:gd name="connsiteX72" fmla="*/ 639266 w 1383214"/>
              <a:gd name="connsiteY72" fmla="*/ 69151 h 1965327"/>
              <a:gd name="connsiteX73" fmla="*/ 512402 w 1383214"/>
              <a:gd name="connsiteY73" fmla="*/ 150 h 1965327"/>
              <a:gd name="connsiteX74" fmla="*/ 417816 w 1383214"/>
              <a:gd name="connsiteY74" fmla="*/ 86945 h 1965327"/>
              <a:gd name="connsiteX75" fmla="*/ 434513 w 1383214"/>
              <a:gd name="connsiteY75" fmla="*/ 180415 h 1965327"/>
              <a:gd name="connsiteX76" fmla="*/ 334350 w 1383214"/>
              <a:gd name="connsiteY76" fmla="*/ 187090 h 1965327"/>
              <a:gd name="connsiteX77" fmla="*/ 251999 w 1383214"/>
              <a:gd name="connsiteY77" fmla="*/ 243838 h 1965327"/>
              <a:gd name="connsiteX78" fmla="*/ 171879 w 1383214"/>
              <a:gd name="connsiteY78" fmla="*/ 319514 h 1965327"/>
              <a:gd name="connsiteX79" fmla="*/ 108438 w 1383214"/>
              <a:gd name="connsiteY79" fmla="*/ 402980 h 1965327"/>
              <a:gd name="connsiteX80" fmla="*/ 78391 w 1383214"/>
              <a:gd name="connsiteY80" fmla="*/ 473096 h 1965327"/>
              <a:gd name="connsiteX81" fmla="*/ 141832 w 1383214"/>
              <a:gd name="connsiteY81" fmla="*/ 539866 h 1965327"/>
              <a:gd name="connsiteX82" fmla="*/ 245324 w 1383214"/>
              <a:gd name="connsiteY82" fmla="*/ 543212 h 1965327"/>
              <a:gd name="connsiteX83" fmla="*/ 288721 w 1383214"/>
              <a:gd name="connsiteY83" fmla="*/ 657842 h 1965327"/>
              <a:gd name="connsiteX84" fmla="*/ 220836 w 1383214"/>
              <a:gd name="connsiteY84" fmla="*/ 860381 h 1965327"/>
              <a:gd name="connsiteX85" fmla="*/ 134041 w 1383214"/>
              <a:gd name="connsiteY85" fmla="*/ 1138596 h 1965327"/>
              <a:gd name="connsiteX86" fmla="*/ 124020 w 1383214"/>
              <a:gd name="connsiteY86" fmla="*/ 1192016 h 1965327"/>
              <a:gd name="connsiteX87" fmla="*/ 100647 w 1383214"/>
              <a:gd name="connsiteY87" fmla="*/ 1255457 h 1965327"/>
              <a:gd name="connsiteX88" fmla="*/ 101763 w 1383214"/>
              <a:gd name="connsiteY88" fmla="*/ 1385668 h 1965327"/>
              <a:gd name="connsiteX89" fmla="*/ 107323 w 1383214"/>
              <a:gd name="connsiteY89" fmla="*/ 1482484 h 1965327"/>
              <a:gd name="connsiteX90" fmla="*/ 20528 w 1383214"/>
              <a:gd name="connsiteY90" fmla="*/ 1569279 h 1965327"/>
              <a:gd name="connsiteX91" fmla="*/ 3831 w 1383214"/>
              <a:gd name="connsiteY91" fmla="*/ 1644955 h 1965327"/>
              <a:gd name="connsiteX92" fmla="*/ 100647 w 1383214"/>
              <a:gd name="connsiteY92" fmla="*/ 1622698 h 1965327"/>
              <a:gd name="connsiteX93" fmla="*/ 154067 w 1383214"/>
              <a:gd name="connsiteY93" fmla="*/ 1562604 h 1965327"/>
              <a:gd name="connsiteX94" fmla="*/ 187461 w 1383214"/>
              <a:gd name="connsiteY94" fmla="*/ 1534788 h 1965327"/>
              <a:gd name="connsiteX95" fmla="*/ 194136 w 1383214"/>
              <a:gd name="connsiteY95" fmla="*/ 1472462 h 1965327"/>
              <a:gd name="connsiteX96" fmla="*/ 194136 w 1383214"/>
              <a:gd name="connsiteY96" fmla="*/ 1472462 h 1965327"/>
              <a:gd name="connsiteX97" fmla="*/ 208949 w 1383214"/>
              <a:gd name="connsiteY97" fmla="*/ 1404669 h 1965327"/>
              <a:gd name="connsiteX98" fmla="*/ 241428 w 1383214"/>
              <a:gd name="connsiteY98" fmla="*/ 1312278 h 1965327"/>
              <a:gd name="connsiteX99" fmla="*/ 261070 w 1383214"/>
              <a:gd name="connsiteY99" fmla="*/ 1251891 h 1965327"/>
              <a:gd name="connsiteX100" fmla="*/ 324346 w 1383214"/>
              <a:gd name="connsiteY100" fmla="*/ 1144156 h 1965327"/>
              <a:gd name="connsiteX101" fmla="*/ 391116 w 1383214"/>
              <a:gd name="connsiteY101" fmla="*/ 1047303 h 196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383214" h="1965327">
                <a:moveTo>
                  <a:pt x="391116" y="1047303"/>
                </a:moveTo>
                <a:cubicBezTo>
                  <a:pt x="391116" y="1047303"/>
                  <a:pt x="405582" y="1183073"/>
                  <a:pt x="418932" y="1255402"/>
                </a:cubicBezTo>
                <a:cubicBezTo>
                  <a:pt x="432282" y="1327731"/>
                  <a:pt x="431166" y="1354450"/>
                  <a:pt x="431166" y="1354450"/>
                </a:cubicBezTo>
                <a:cubicBezTo>
                  <a:pt x="431166" y="1354450"/>
                  <a:pt x="427820" y="1388941"/>
                  <a:pt x="421145" y="1408985"/>
                </a:cubicBezTo>
                <a:cubicBezTo>
                  <a:pt x="414470" y="1429010"/>
                  <a:pt x="400004" y="1493567"/>
                  <a:pt x="411123" y="1611524"/>
                </a:cubicBezTo>
                <a:cubicBezTo>
                  <a:pt x="422242" y="1729482"/>
                  <a:pt x="431148" y="1782901"/>
                  <a:pt x="431148" y="1782901"/>
                </a:cubicBezTo>
                <a:lnTo>
                  <a:pt x="431148" y="1842995"/>
                </a:lnTo>
                <a:cubicBezTo>
                  <a:pt x="431148" y="1842995"/>
                  <a:pt x="437823" y="1864136"/>
                  <a:pt x="411123" y="1883065"/>
                </a:cubicBezTo>
                <a:cubicBezTo>
                  <a:pt x="384422" y="1901974"/>
                  <a:pt x="339891" y="1911996"/>
                  <a:pt x="317635" y="1911996"/>
                </a:cubicBezTo>
                <a:cubicBezTo>
                  <a:pt x="295378" y="1911996"/>
                  <a:pt x="286472" y="1928693"/>
                  <a:pt x="290934" y="1938696"/>
                </a:cubicBezTo>
                <a:cubicBezTo>
                  <a:pt x="295378" y="1948718"/>
                  <a:pt x="331003" y="1954278"/>
                  <a:pt x="361050" y="1956509"/>
                </a:cubicBezTo>
                <a:cubicBezTo>
                  <a:pt x="391098" y="1958740"/>
                  <a:pt x="412238" y="1946487"/>
                  <a:pt x="432264" y="1956509"/>
                </a:cubicBezTo>
                <a:cubicBezTo>
                  <a:pt x="445577" y="1963166"/>
                  <a:pt x="484988" y="1964903"/>
                  <a:pt x="509896" y="1965324"/>
                </a:cubicBezTo>
                <a:cubicBezTo>
                  <a:pt x="524929" y="1965580"/>
                  <a:pt x="537402" y="1953985"/>
                  <a:pt x="538499" y="1938971"/>
                </a:cubicBezTo>
                <a:cubicBezTo>
                  <a:pt x="539340" y="1927559"/>
                  <a:pt x="538023" y="1912783"/>
                  <a:pt x="531312" y="1895299"/>
                </a:cubicBezTo>
                <a:cubicBezTo>
                  <a:pt x="514615" y="1851902"/>
                  <a:pt x="539102" y="1688316"/>
                  <a:pt x="539102" y="1688316"/>
                </a:cubicBezTo>
                <a:lnTo>
                  <a:pt x="552453" y="1614871"/>
                </a:lnTo>
                <a:cubicBezTo>
                  <a:pt x="552453" y="1614871"/>
                  <a:pt x="572478" y="1532520"/>
                  <a:pt x="559128" y="1506917"/>
                </a:cubicBezTo>
                <a:cubicBezTo>
                  <a:pt x="555104" y="1499199"/>
                  <a:pt x="552599" y="1487221"/>
                  <a:pt x="551044" y="1474273"/>
                </a:cubicBezTo>
                <a:cubicBezTo>
                  <a:pt x="547021" y="1440367"/>
                  <a:pt x="552489" y="1405967"/>
                  <a:pt x="566095" y="1374640"/>
                </a:cubicBezTo>
                <a:cubicBezTo>
                  <a:pt x="578531" y="1345964"/>
                  <a:pt x="593162" y="1303280"/>
                  <a:pt x="592521" y="1262095"/>
                </a:cubicBezTo>
                <a:cubicBezTo>
                  <a:pt x="591406" y="1190882"/>
                  <a:pt x="601428" y="1163048"/>
                  <a:pt x="608103" y="1174185"/>
                </a:cubicBezTo>
                <a:cubicBezTo>
                  <a:pt x="614778" y="1185322"/>
                  <a:pt x="639266" y="1265442"/>
                  <a:pt x="639266" y="1265442"/>
                </a:cubicBezTo>
                <a:cubicBezTo>
                  <a:pt x="639266" y="1265442"/>
                  <a:pt x="649288" y="1283255"/>
                  <a:pt x="652616" y="1335558"/>
                </a:cubicBezTo>
                <a:cubicBezTo>
                  <a:pt x="656018" y="1388721"/>
                  <a:pt x="634108" y="1376340"/>
                  <a:pt x="666387" y="1494810"/>
                </a:cubicBezTo>
                <a:cubicBezTo>
                  <a:pt x="676317" y="1531276"/>
                  <a:pt x="684016" y="1568310"/>
                  <a:pt x="689521" y="1605708"/>
                </a:cubicBezTo>
                <a:cubicBezTo>
                  <a:pt x="692100" y="1623210"/>
                  <a:pt x="694514" y="1636030"/>
                  <a:pt x="687546" y="1649234"/>
                </a:cubicBezTo>
                <a:cubicBezTo>
                  <a:pt x="682846" y="1658104"/>
                  <a:pt x="682133" y="1668491"/>
                  <a:pt x="686211" y="1677654"/>
                </a:cubicBezTo>
                <a:cubicBezTo>
                  <a:pt x="692886" y="1692650"/>
                  <a:pt x="697861" y="1708633"/>
                  <a:pt x="700073" y="1724672"/>
                </a:cubicBezTo>
                <a:cubicBezTo>
                  <a:pt x="701518" y="1735133"/>
                  <a:pt x="695062" y="1761778"/>
                  <a:pt x="711595" y="1761778"/>
                </a:cubicBezTo>
                <a:cubicBezTo>
                  <a:pt x="729407" y="1761778"/>
                  <a:pt x="780595" y="1759547"/>
                  <a:pt x="786155" y="1769569"/>
                </a:cubicBezTo>
                <a:cubicBezTo>
                  <a:pt x="791714" y="1779591"/>
                  <a:pt x="868506" y="1782919"/>
                  <a:pt x="868506" y="1782919"/>
                </a:cubicBezTo>
                <a:cubicBezTo>
                  <a:pt x="868506" y="1782919"/>
                  <a:pt x="915250" y="1781804"/>
                  <a:pt x="911903" y="1765107"/>
                </a:cubicBezTo>
                <a:cubicBezTo>
                  <a:pt x="908557" y="1748410"/>
                  <a:pt x="907459" y="1727269"/>
                  <a:pt x="876296" y="1715034"/>
                </a:cubicBezTo>
                <a:cubicBezTo>
                  <a:pt x="845134" y="1702800"/>
                  <a:pt x="809527" y="1681640"/>
                  <a:pt x="809527" y="1681640"/>
                </a:cubicBezTo>
                <a:lnTo>
                  <a:pt x="791714" y="1671618"/>
                </a:lnTo>
                <a:lnTo>
                  <a:pt x="781693" y="1628221"/>
                </a:lnTo>
                <a:cubicBezTo>
                  <a:pt x="781693" y="1628221"/>
                  <a:pt x="806180" y="1443494"/>
                  <a:pt x="799505" y="1402309"/>
                </a:cubicBezTo>
                <a:cubicBezTo>
                  <a:pt x="799505" y="1402309"/>
                  <a:pt x="809527" y="1316612"/>
                  <a:pt x="782808" y="1274330"/>
                </a:cubicBezTo>
                <a:lnTo>
                  <a:pt x="771671" y="1148582"/>
                </a:lnTo>
                <a:lnTo>
                  <a:pt x="862928" y="1240954"/>
                </a:lnTo>
                <a:cubicBezTo>
                  <a:pt x="862928" y="1240954"/>
                  <a:pt x="890744" y="1288814"/>
                  <a:pt x="931929" y="1332212"/>
                </a:cubicBezTo>
                <a:cubicBezTo>
                  <a:pt x="973095" y="1375609"/>
                  <a:pt x="1008720" y="1479101"/>
                  <a:pt x="1008720" y="1479101"/>
                </a:cubicBezTo>
                <a:cubicBezTo>
                  <a:pt x="1008720" y="1479101"/>
                  <a:pt x="1024301" y="1550314"/>
                  <a:pt x="1068814" y="1581477"/>
                </a:cubicBezTo>
                <a:cubicBezTo>
                  <a:pt x="1113327" y="1612640"/>
                  <a:pt x="1160071" y="1755085"/>
                  <a:pt x="1160071" y="1755085"/>
                </a:cubicBezTo>
                <a:lnTo>
                  <a:pt x="1166746" y="1836320"/>
                </a:lnTo>
                <a:cubicBezTo>
                  <a:pt x="1166746" y="1836320"/>
                  <a:pt x="1156725" y="1875274"/>
                  <a:pt x="1166746" y="1881949"/>
                </a:cubicBezTo>
                <a:cubicBezTo>
                  <a:pt x="1175196" y="1887582"/>
                  <a:pt x="1224098" y="1886886"/>
                  <a:pt x="1239130" y="1886521"/>
                </a:cubicBezTo>
                <a:cubicBezTo>
                  <a:pt x="1241965" y="1886448"/>
                  <a:pt x="1244763" y="1885972"/>
                  <a:pt x="1247470" y="1885076"/>
                </a:cubicBezTo>
                <a:cubicBezTo>
                  <a:pt x="1258443" y="1881510"/>
                  <a:pt x="1290099" y="1871927"/>
                  <a:pt x="1313654" y="1871927"/>
                </a:cubicBezTo>
                <a:cubicBezTo>
                  <a:pt x="1342586" y="1871927"/>
                  <a:pt x="1370603" y="1871397"/>
                  <a:pt x="1375980" y="1865252"/>
                </a:cubicBezTo>
                <a:cubicBezTo>
                  <a:pt x="1379637" y="1861064"/>
                  <a:pt x="1396005" y="1832973"/>
                  <a:pt x="1362629" y="1816295"/>
                </a:cubicBezTo>
                <a:cubicBezTo>
                  <a:pt x="1329235" y="1799598"/>
                  <a:pt x="1342604" y="1811851"/>
                  <a:pt x="1292513" y="1781804"/>
                </a:cubicBezTo>
                <a:cubicBezTo>
                  <a:pt x="1242441" y="1751757"/>
                  <a:pt x="1259119" y="1709475"/>
                  <a:pt x="1259119" y="1709475"/>
                </a:cubicBezTo>
                <a:lnTo>
                  <a:pt x="1261168" y="1702397"/>
                </a:lnTo>
                <a:cubicBezTo>
                  <a:pt x="1265465" y="1687602"/>
                  <a:pt x="1255974" y="1672588"/>
                  <a:pt x="1240849" y="1669570"/>
                </a:cubicBezTo>
                <a:cubicBezTo>
                  <a:pt x="1226420" y="1666681"/>
                  <a:pt x="1215136" y="1655416"/>
                  <a:pt x="1212265" y="1640949"/>
                </a:cubicBezTo>
                <a:cubicBezTo>
                  <a:pt x="1201896" y="1588591"/>
                  <a:pt x="1174665" y="1464434"/>
                  <a:pt x="1140028" y="1409003"/>
                </a:cubicBezTo>
                <a:cubicBezTo>
                  <a:pt x="1095515" y="1337789"/>
                  <a:pt x="1012048" y="1115206"/>
                  <a:pt x="1012048" y="1115206"/>
                </a:cubicBezTo>
                <a:cubicBezTo>
                  <a:pt x="1012048" y="1115206"/>
                  <a:pt x="954185" y="926017"/>
                  <a:pt x="891860" y="810290"/>
                </a:cubicBezTo>
                <a:cubicBezTo>
                  <a:pt x="891860" y="810290"/>
                  <a:pt x="858466" y="722380"/>
                  <a:pt x="871834" y="690102"/>
                </a:cubicBezTo>
                <a:cubicBezTo>
                  <a:pt x="885184" y="657823"/>
                  <a:pt x="906325" y="677867"/>
                  <a:pt x="906325" y="677867"/>
                </a:cubicBezTo>
                <a:cubicBezTo>
                  <a:pt x="906325" y="677867"/>
                  <a:pt x="910769" y="721264"/>
                  <a:pt x="983117" y="724611"/>
                </a:cubicBezTo>
                <a:cubicBezTo>
                  <a:pt x="1055446" y="727958"/>
                  <a:pt x="1066583" y="691217"/>
                  <a:pt x="1066583" y="691217"/>
                </a:cubicBezTo>
                <a:cubicBezTo>
                  <a:pt x="1066583" y="691217"/>
                  <a:pt x="1094399" y="637798"/>
                  <a:pt x="1079933" y="594400"/>
                </a:cubicBezTo>
                <a:cubicBezTo>
                  <a:pt x="1065468" y="551003"/>
                  <a:pt x="1045442" y="460861"/>
                  <a:pt x="1045442" y="460861"/>
                </a:cubicBezTo>
                <a:cubicBezTo>
                  <a:pt x="1045442" y="460861"/>
                  <a:pt x="1063255" y="341788"/>
                  <a:pt x="999814" y="310626"/>
                </a:cubicBezTo>
                <a:lnTo>
                  <a:pt x="941950" y="276135"/>
                </a:lnTo>
                <a:cubicBezTo>
                  <a:pt x="941950" y="276135"/>
                  <a:pt x="968651" y="227178"/>
                  <a:pt x="921925" y="180433"/>
                </a:cubicBezTo>
                <a:cubicBezTo>
                  <a:pt x="875181" y="133689"/>
                  <a:pt x="795061" y="165967"/>
                  <a:pt x="795061" y="165967"/>
                </a:cubicBezTo>
                <a:cubicBezTo>
                  <a:pt x="795061" y="165967"/>
                  <a:pt x="760570" y="183780"/>
                  <a:pt x="736082" y="233853"/>
                </a:cubicBezTo>
                <a:cubicBezTo>
                  <a:pt x="711595" y="283925"/>
                  <a:pt x="622569" y="237199"/>
                  <a:pt x="622569" y="237199"/>
                </a:cubicBezTo>
                <a:cubicBezTo>
                  <a:pt x="622569" y="237199"/>
                  <a:pt x="675988" y="144827"/>
                  <a:pt x="639266" y="69151"/>
                </a:cubicBezTo>
                <a:cubicBezTo>
                  <a:pt x="602544" y="-6525"/>
                  <a:pt x="512402" y="150"/>
                  <a:pt x="512402" y="150"/>
                </a:cubicBezTo>
                <a:cubicBezTo>
                  <a:pt x="512402" y="150"/>
                  <a:pt x="434495" y="4594"/>
                  <a:pt x="417816" y="86945"/>
                </a:cubicBezTo>
                <a:cubicBezTo>
                  <a:pt x="417816" y="86945"/>
                  <a:pt x="414470" y="140364"/>
                  <a:pt x="434513" y="180415"/>
                </a:cubicBezTo>
                <a:lnTo>
                  <a:pt x="334350" y="187090"/>
                </a:lnTo>
                <a:cubicBezTo>
                  <a:pt x="334350" y="187090"/>
                  <a:pt x="276487" y="200440"/>
                  <a:pt x="251999" y="243838"/>
                </a:cubicBezTo>
                <a:cubicBezTo>
                  <a:pt x="227511" y="287235"/>
                  <a:pt x="171879" y="319514"/>
                  <a:pt x="171879" y="319514"/>
                </a:cubicBezTo>
                <a:cubicBezTo>
                  <a:pt x="171879" y="319514"/>
                  <a:pt x="115132" y="369586"/>
                  <a:pt x="108438" y="402980"/>
                </a:cubicBezTo>
                <a:cubicBezTo>
                  <a:pt x="108438" y="402980"/>
                  <a:pt x="75044" y="451937"/>
                  <a:pt x="78391" y="473096"/>
                </a:cubicBezTo>
                <a:cubicBezTo>
                  <a:pt x="81738" y="494237"/>
                  <a:pt x="62810" y="536537"/>
                  <a:pt x="141832" y="539866"/>
                </a:cubicBezTo>
                <a:cubicBezTo>
                  <a:pt x="220836" y="543212"/>
                  <a:pt x="245324" y="543212"/>
                  <a:pt x="245324" y="543212"/>
                </a:cubicBezTo>
                <a:cubicBezTo>
                  <a:pt x="245324" y="543212"/>
                  <a:pt x="248671" y="597747"/>
                  <a:pt x="288721" y="657842"/>
                </a:cubicBezTo>
                <a:cubicBezTo>
                  <a:pt x="288721" y="657842"/>
                  <a:pt x="260905" y="799171"/>
                  <a:pt x="220836" y="860381"/>
                </a:cubicBezTo>
                <a:cubicBezTo>
                  <a:pt x="180767" y="921591"/>
                  <a:pt x="132926" y="1082946"/>
                  <a:pt x="134041" y="1138596"/>
                </a:cubicBezTo>
                <a:cubicBezTo>
                  <a:pt x="134041" y="1138596"/>
                  <a:pt x="124020" y="1173088"/>
                  <a:pt x="124020" y="1192016"/>
                </a:cubicBezTo>
                <a:cubicBezTo>
                  <a:pt x="124020" y="1210944"/>
                  <a:pt x="100647" y="1255457"/>
                  <a:pt x="100647" y="1255457"/>
                </a:cubicBezTo>
                <a:cubicBezTo>
                  <a:pt x="100647" y="1255457"/>
                  <a:pt x="78391" y="1323342"/>
                  <a:pt x="101763" y="1385668"/>
                </a:cubicBezTo>
                <a:cubicBezTo>
                  <a:pt x="125135" y="1447993"/>
                  <a:pt x="107323" y="1482484"/>
                  <a:pt x="107323" y="1482484"/>
                </a:cubicBezTo>
                <a:lnTo>
                  <a:pt x="20528" y="1569279"/>
                </a:lnTo>
                <a:cubicBezTo>
                  <a:pt x="20528" y="1569279"/>
                  <a:pt x="-10635" y="1613792"/>
                  <a:pt x="3831" y="1644955"/>
                </a:cubicBezTo>
                <a:cubicBezTo>
                  <a:pt x="25374" y="1691370"/>
                  <a:pt x="86237" y="1657263"/>
                  <a:pt x="100647" y="1622698"/>
                </a:cubicBezTo>
                <a:cubicBezTo>
                  <a:pt x="111767" y="1595998"/>
                  <a:pt x="154067" y="1562604"/>
                  <a:pt x="154067" y="1562604"/>
                </a:cubicBezTo>
                <a:cubicBezTo>
                  <a:pt x="154067" y="1562604"/>
                  <a:pt x="184114" y="1551466"/>
                  <a:pt x="187461" y="1534788"/>
                </a:cubicBezTo>
                <a:cubicBezTo>
                  <a:pt x="190807" y="1518091"/>
                  <a:pt x="194136" y="1472462"/>
                  <a:pt x="194136" y="1472462"/>
                </a:cubicBezTo>
                <a:lnTo>
                  <a:pt x="194136" y="1472462"/>
                </a:lnTo>
                <a:cubicBezTo>
                  <a:pt x="190295" y="1448798"/>
                  <a:pt x="195727" y="1424676"/>
                  <a:pt x="208949" y="1404669"/>
                </a:cubicBezTo>
                <a:cubicBezTo>
                  <a:pt x="222373" y="1384351"/>
                  <a:pt x="237789" y="1352932"/>
                  <a:pt x="241428" y="1312278"/>
                </a:cubicBezTo>
                <a:cubicBezTo>
                  <a:pt x="243349" y="1290954"/>
                  <a:pt x="250225" y="1270362"/>
                  <a:pt x="261070" y="1251891"/>
                </a:cubicBezTo>
                <a:lnTo>
                  <a:pt x="324346" y="1144156"/>
                </a:lnTo>
                <a:cubicBezTo>
                  <a:pt x="324346" y="1144119"/>
                  <a:pt x="390000" y="1037281"/>
                  <a:pt x="391116" y="1047303"/>
                </a:cubicBezTo>
                <a:close/>
              </a:path>
            </a:pathLst>
          </a:custGeom>
          <a:solidFill>
            <a:srgbClr val="0A0CA5"/>
          </a:solidFill>
          <a:ln w="182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2" name="Graphic 2">
            <a:extLst>
              <a:ext uri="{FF2B5EF4-FFF2-40B4-BE49-F238E27FC236}">
                <a16:creationId xmlns:a16="http://schemas.microsoft.com/office/drawing/2014/main" id="{D8549EB8-CCFD-3D15-241E-9797DD76533F}"/>
              </a:ext>
            </a:extLst>
          </p:cNvPr>
          <p:cNvGrpSpPr/>
          <p:nvPr/>
        </p:nvGrpSpPr>
        <p:grpSpPr>
          <a:xfrm>
            <a:off x="3456750" y="1279083"/>
            <a:ext cx="697076" cy="837550"/>
            <a:chOff x="1809075" y="4660797"/>
            <a:chExt cx="1635735" cy="1965366"/>
          </a:xfrm>
          <a:solidFill>
            <a:srgbClr val="0A0CA5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5DBDE37-830A-6CCC-C9D5-50F534D1C43A}"/>
                </a:ext>
              </a:extLst>
            </p:cNvPr>
            <p:cNvSpPr/>
            <p:nvPr/>
          </p:nvSpPr>
          <p:spPr>
            <a:xfrm>
              <a:off x="1809075" y="5817896"/>
              <a:ext cx="1635735" cy="808267"/>
            </a:xfrm>
            <a:custGeom>
              <a:avLst/>
              <a:gdLst>
                <a:gd name="connsiteX0" fmla="*/ 8319 w 1635735"/>
                <a:gd name="connsiteY0" fmla="*/ 744497 h 808267"/>
                <a:gd name="connsiteX1" fmla="*/ 8319 w 1635735"/>
                <a:gd name="connsiteY1" fmla="*/ 748886 h 808267"/>
                <a:gd name="connsiteX2" fmla="*/ 28088 w 1635735"/>
                <a:gd name="connsiteY2" fmla="*/ 748886 h 808267"/>
                <a:gd name="connsiteX3" fmla="*/ 39079 w 1635735"/>
                <a:gd name="connsiteY3" fmla="*/ 757682 h 808267"/>
                <a:gd name="connsiteX4" fmla="*/ 81928 w 1635735"/>
                <a:gd name="connsiteY4" fmla="*/ 747788 h 808267"/>
                <a:gd name="connsiteX5" fmla="*/ 81928 w 1635735"/>
                <a:gd name="connsiteY5" fmla="*/ 763169 h 808267"/>
                <a:gd name="connsiteX6" fmla="*/ 95114 w 1635735"/>
                <a:gd name="connsiteY6" fmla="*/ 763169 h 808267"/>
                <a:gd name="connsiteX7" fmla="*/ 129184 w 1635735"/>
                <a:gd name="connsiteY7" fmla="*/ 755469 h 808267"/>
                <a:gd name="connsiteX8" fmla="*/ 153361 w 1635735"/>
                <a:gd name="connsiteY8" fmla="*/ 751080 h 808267"/>
                <a:gd name="connsiteX9" fmla="*/ 254621 w 1635735"/>
                <a:gd name="connsiteY9" fmla="*/ 747679 h 808267"/>
                <a:gd name="connsiteX10" fmla="*/ 291710 w 1635735"/>
                <a:gd name="connsiteY10" fmla="*/ 714724 h 808267"/>
                <a:gd name="connsiteX11" fmla="*/ 359741 w 1635735"/>
                <a:gd name="connsiteY11" fmla="*/ 631111 h 808267"/>
                <a:gd name="connsiteX12" fmla="*/ 383442 w 1635735"/>
                <a:gd name="connsiteY12" fmla="*/ 590713 h 808267"/>
                <a:gd name="connsiteX13" fmla="*/ 396335 w 1635735"/>
                <a:gd name="connsiteY13" fmla="*/ 565804 h 808267"/>
                <a:gd name="connsiteX14" fmla="*/ 418866 w 1635735"/>
                <a:gd name="connsiteY14" fmla="*/ 539378 h 808267"/>
                <a:gd name="connsiteX15" fmla="*/ 450376 w 1635735"/>
                <a:gd name="connsiteY15" fmla="*/ 492817 h 808267"/>
                <a:gd name="connsiteX16" fmla="*/ 487556 w 1635735"/>
                <a:gd name="connsiteY16" fmla="*/ 416922 h 808267"/>
                <a:gd name="connsiteX17" fmla="*/ 492878 w 1635735"/>
                <a:gd name="connsiteY17" fmla="*/ 402785 h 808267"/>
                <a:gd name="connsiteX18" fmla="*/ 605952 w 1635735"/>
                <a:gd name="connsiteY18" fmla="*/ 429248 h 808267"/>
                <a:gd name="connsiteX19" fmla="*/ 613743 w 1635735"/>
                <a:gd name="connsiteY19" fmla="*/ 431351 h 808267"/>
                <a:gd name="connsiteX20" fmla="*/ 760980 w 1635735"/>
                <a:gd name="connsiteY20" fmla="*/ 431351 h 808267"/>
                <a:gd name="connsiteX21" fmla="*/ 812406 w 1635735"/>
                <a:gd name="connsiteY21" fmla="*/ 421439 h 808267"/>
                <a:gd name="connsiteX22" fmla="*/ 880437 w 1635735"/>
                <a:gd name="connsiteY22" fmla="*/ 409094 h 808267"/>
                <a:gd name="connsiteX23" fmla="*/ 882375 w 1635735"/>
                <a:gd name="connsiteY23" fmla="*/ 410283 h 808267"/>
                <a:gd name="connsiteX24" fmla="*/ 887277 w 1635735"/>
                <a:gd name="connsiteY24" fmla="*/ 446932 h 808267"/>
                <a:gd name="connsiteX25" fmla="*/ 884040 w 1635735"/>
                <a:gd name="connsiteY25" fmla="*/ 502071 h 808267"/>
                <a:gd name="connsiteX26" fmla="*/ 882467 w 1635735"/>
                <a:gd name="connsiteY26" fmla="*/ 614542 h 808267"/>
                <a:gd name="connsiteX27" fmla="*/ 885942 w 1635735"/>
                <a:gd name="connsiteY27" fmla="*/ 702434 h 808267"/>
                <a:gd name="connsiteX28" fmla="*/ 907137 w 1635735"/>
                <a:gd name="connsiteY28" fmla="*/ 756585 h 808267"/>
                <a:gd name="connsiteX29" fmla="*/ 963867 w 1635735"/>
                <a:gd name="connsiteY29" fmla="*/ 764101 h 808267"/>
                <a:gd name="connsiteX30" fmla="*/ 1043493 w 1635735"/>
                <a:gd name="connsiteY30" fmla="*/ 760608 h 808267"/>
                <a:gd name="connsiteX31" fmla="*/ 1209292 w 1635735"/>
                <a:gd name="connsiteY31" fmla="*/ 721435 h 808267"/>
                <a:gd name="connsiteX32" fmla="*/ 1352139 w 1635735"/>
                <a:gd name="connsiteY32" fmla="*/ 678587 h 808267"/>
                <a:gd name="connsiteX33" fmla="*/ 1390800 w 1635735"/>
                <a:gd name="connsiteY33" fmla="*/ 672533 h 808267"/>
                <a:gd name="connsiteX34" fmla="*/ 1423371 w 1635735"/>
                <a:gd name="connsiteY34" fmla="*/ 677324 h 808267"/>
                <a:gd name="connsiteX35" fmla="*/ 1423389 w 1635735"/>
                <a:gd name="connsiteY35" fmla="*/ 681805 h 808267"/>
                <a:gd name="connsiteX36" fmla="*/ 1433466 w 1635735"/>
                <a:gd name="connsiteY36" fmla="*/ 708250 h 808267"/>
                <a:gd name="connsiteX37" fmla="*/ 1454442 w 1635735"/>
                <a:gd name="connsiteY37" fmla="*/ 691040 h 808267"/>
                <a:gd name="connsiteX38" fmla="*/ 1463147 w 1635735"/>
                <a:gd name="connsiteY38" fmla="*/ 684091 h 808267"/>
                <a:gd name="connsiteX39" fmla="*/ 1508191 w 1635735"/>
                <a:gd name="connsiteY39" fmla="*/ 687383 h 808267"/>
                <a:gd name="connsiteX40" fmla="*/ 1508502 w 1635735"/>
                <a:gd name="connsiteY40" fmla="*/ 689523 h 808267"/>
                <a:gd name="connsiteX41" fmla="*/ 1535659 w 1635735"/>
                <a:gd name="connsiteY41" fmla="*/ 732426 h 808267"/>
                <a:gd name="connsiteX42" fmla="*/ 1532368 w 1635735"/>
                <a:gd name="connsiteY42" fmla="*/ 754409 h 808267"/>
                <a:gd name="connsiteX43" fmla="*/ 1514793 w 1635735"/>
                <a:gd name="connsiteY43" fmla="*/ 795063 h 808267"/>
                <a:gd name="connsiteX44" fmla="*/ 1546650 w 1635735"/>
                <a:gd name="connsiteY44" fmla="*/ 808248 h 808267"/>
                <a:gd name="connsiteX45" fmla="*/ 1593907 w 1635735"/>
                <a:gd name="connsiteY45" fmla="*/ 791771 h 808267"/>
                <a:gd name="connsiteX46" fmla="*/ 1621375 w 1635735"/>
                <a:gd name="connsiteY46" fmla="*/ 699471 h 808267"/>
                <a:gd name="connsiteX47" fmla="*/ 1625764 w 1635735"/>
                <a:gd name="connsiteY47" fmla="*/ 655525 h 808267"/>
                <a:gd name="connsiteX48" fmla="*/ 1635658 w 1635735"/>
                <a:gd name="connsiteY48" fmla="*/ 568731 h 808267"/>
                <a:gd name="connsiteX49" fmla="*/ 1605995 w 1635735"/>
                <a:gd name="connsiteY49" fmla="*/ 529174 h 808267"/>
                <a:gd name="connsiteX50" fmla="*/ 1585110 w 1635735"/>
                <a:gd name="connsiteY50" fmla="*/ 389636 h 808267"/>
                <a:gd name="connsiteX51" fmla="*/ 1490616 w 1635735"/>
                <a:gd name="connsiteY51" fmla="*/ 413813 h 808267"/>
                <a:gd name="connsiteX52" fmla="*/ 1448865 w 1635735"/>
                <a:gd name="connsiteY52" fmla="*/ 421512 h 808267"/>
                <a:gd name="connsiteX53" fmla="*/ 1413477 w 1635735"/>
                <a:gd name="connsiteY53" fmla="*/ 424145 h 808267"/>
                <a:gd name="connsiteX54" fmla="*/ 1367062 w 1635735"/>
                <a:gd name="connsiteY54" fmla="*/ 428937 h 808267"/>
                <a:gd name="connsiteX55" fmla="*/ 1363167 w 1635735"/>
                <a:gd name="connsiteY55" fmla="*/ 440202 h 808267"/>
                <a:gd name="connsiteX56" fmla="*/ 1306493 w 1635735"/>
                <a:gd name="connsiteY56" fmla="*/ 445725 h 808267"/>
                <a:gd name="connsiteX57" fmla="*/ 1273062 w 1635735"/>
                <a:gd name="connsiteY57" fmla="*/ 448981 h 808267"/>
                <a:gd name="connsiteX58" fmla="*/ 1139706 w 1635735"/>
                <a:gd name="connsiteY58" fmla="*/ 476907 h 808267"/>
                <a:gd name="connsiteX59" fmla="*/ 1176355 w 1635735"/>
                <a:gd name="connsiteY59" fmla="*/ 268789 h 808267"/>
                <a:gd name="connsiteX60" fmla="*/ 1174599 w 1635735"/>
                <a:gd name="connsiteY60" fmla="*/ 161237 h 808267"/>
                <a:gd name="connsiteX61" fmla="*/ 1077947 w 1635735"/>
                <a:gd name="connsiteY61" fmla="*/ 27991 h 808267"/>
                <a:gd name="connsiteX62" fmla="*/ 1033489 w 1635735"/>
                <a:gd name="connsiteY62" fmla="*/ 14787 h 808267"/>
                <a:gd name="connsiteX63" fmla="*/ 971913 w 1635735"/>
                <a:gd name="connsiteY63" fmla="*/ 20785 h 808267"/>
                <a:gd name="connsiteX64" fmla="*/ 872555 w 1635735"/>
                <a:gd name="connsiteY64" fmla="*/ 30972 h 808267"/>
                <a:gd name="connsiteX65" fmla="*/ 675355 w 1635735"/>
                <a:gd name="connsiteY65" fmla="*/ 35215 h 808267"/>
                <a:gd name="connsiteX66" fmla="*/ 507215 w 1635735"/>
                <a:gd name="connsiteY66" fmla="*/ 10544 h 808267"/>
                <a:gd name="connsiteX67" fmla="*/ 208353 w 1635735"/>
                <a:gd name="connsiteY67" fmla="*/ 145692 h 808267"/>
                <a:gd name="connsiteX68" fmla="*/ 134725 w 1635735"/>
                <a:gd name="connsiteY68" fmla="*/ 145692 h 808267"/>
                <a:gd name="connsiteX69" fmla="*/ 46815 w 1635735"/>
                <a:gd name="connsiteY69" fmla="*/ 188541 h 808267"/>
                <a:gd name="connsiteX70" fmla="*/ 27046 w 1635735"/>
                <a:gd name="connsiteY70" fmla="*/ 285230 h 808267"/>
                <a:gd name="connsiteX71" fmla="*/ 68797 w 1635735"/>
                <a:gd name="connsiteY71" fmla="*/ 341265 h 808267"/>
                <a:gd name="connsiteX72" fmla="*/ 156708 w 1635735"/>
                <a:gd name="connsiteY72" fmla="*/ 375335 h 808267"/>
                <a:gd name="connsiteX73" fmla="*/ 197362 w 1635735"/>
                <a:gd name="connsiteY73" fmla="*/ 367636 h 808267"/>
                <a:gd name="connsiteX74" fmla="*/ 213108 w 1635735"/>
                <a:gd name="connsiteY74" fmla="*/ 364728 h 808267"/>
                <a:gd name="connsiteX75" fmla="*/ 231688 w 1635735"/>
                <a:gd name="connsiteY75" fmla="*/ 359388 h 808267"/>
                <a:gd name="connsiteX76" fmla="*/ 261095 w 1635735"/>
                <a:gd name="connsiteY76" fmla="*/ 356663 h 808267"/>
                <a:gd name="connsiteX77" fmla="*/ 277573 w 1635735"/>
                <a:gd name="connsiteY77" fmla="*/ 341282 h 808267"/>
                <a:gd name="connsiteX78" fmla="*/ 283059 w 1635735"/>
                <a:gd name="connsiteY78" fmla="*/ 392928 h 808267"/>
                <a:gd name="connsiteX79" fmla="*/ 285382 w 1635735"/>
                <a:gd name="connsiteY79" fmla="*/ 444372 h 808267"/>
                <a:gd name="connsiteX80" fmla="*/ 269910 w 1635735"/>
                <a:gd name="connsiteY80" fmla="*/ 501156 h 808267"/>
                <a:gd name="connsiteX81" fmla="*/ 263107 w 1635735"/>
                <a:gd name="connsiteY81" fmla="*/ 539250 h 808267"/>
                <a:gd name="connsiteX82" fmla="*/ 261077 w 1635735"/>
                <a:gd name="connsiteY82" fmla="*/ 584111 h 808267"/>
                <a:gd name="connsiteX83" fmla="*/ 255591 w 1635735"/>
                <a:gd name="connsiteY83" fmla="*/ 599491 h 808267"/>
                <a:gd name="connsiteX84" fmla="*/ 213839 w 1635735"/>
                <a:gd name="connsiteY84" fmla="*/ 617066 h 808267"/>
                <a:gd name="connsiteX85" fmla="*/ 120442 w 1635735"/>
                <a:gd name="connsiteY85" fmla="*/ 610482 h 808267"/>
                <a:gd name="connsiteX86" fmla="*/ 97363 w 1635735"/>
                <a:gd name="connsiteY86" fmla="*/ 615969 h 808267"/>
                <a:gd name="connsiteX87" fmla="*/ 56709 w 1635735"/>
                <a:gd name="connsiteY87" fmla="*/ 635738 h 808267"/>
                <a:gd name="connsiteX88" fmla="*/ 61098 w 1635735"/>
                <a:gd name="connsiteY88" fmla="*/ 647826 h 808267"/>
                <a:gd name="connsiteX89" fmla="*/ 78673 w 1635735"/>
                <a:gd name="connsiteY89" fmla="*/ 648924 h 808267"/>
                <a:gd name="connsiteX90" fmla="*/ 94053 w 1635735"/>
                <a:gd name="connsiteY90" fmla="*/ 640127 h 808267"/>
                <a:gd name="connsiteX91" fmla="*/ 98442 w 1635735"/>
                <a:gd name="connsiteY91" fmla="*/ 651118 h 808267"/>
                <a:gd name="connsiteX92" fmla="*/ 122619 w 1635735"/>
                <a:gd name="connsiteY92" fmla="*/ 654410 h 808267"/>
                <a:gd name="connsiteX93" fmla="*/ 148990 w 1635735"/>
                <a:gd name="connsiteY93" fmla="*/ 659896 h 808267"/>
                <a:gd name="connsiteX94" fmla="*/ 178653 w 1635735"/>
                <a:gd name="connsiteY94" fmla="*/ 667596 h 808267"/>
                <a:gd name="connsiteX95" fmla="*/ 219307 w 1635735"/>
                <a:gd name="connsiteY95" fmla="*/ 669790 h 808267"/>
                <a:gd name="connsiteX96" fmla="*/ 212486 w 1635735"/>
                <a:gd name="connsiteY96" fmla="*/ 681750 h 808267"/>
                <a:gd name="connsiteX97" fmla="*/ 194893 w 1635735"/>
                <a:gd name="connsiteY97" fmla="*/ 686743 h 808267"/>
                <a:gd name="connsiteX98" fmla="*/ 146814 w 1635735"/>
                <a:gd name="connsiteY98" fmla="*/ 686268 h 808267"/>
                <a:gd name="connsiteX99" fmla="*/ 97363 w 1635735"/>
                <a:gd name="connsiteY99" fmla="*/ 695064 h 808267"/>
                <a:gd name="connsiteX100" fmla="*/ 6709 w 1635735"/>
                <a:gd name="connsiteY100" fmla="*/ 726922 h 808267"/>
                <a:gd name="connsiteX101" fmla="*/ 8319 w 1635735"/>
                <a:gd name="connsiteY101" fmla="*/ 744497 h 808267"/>
                <a:gd name="connsiteX102" fmla="*/ 1514738 w 1635735"/>
                <a:gd name="connsiteY102" fmla="*/ 554411 h 808267"/>
                <a:gd name="connsiteX103" fmla="*/ 1466384 w 1635735"/>
                <a:gd name="connsiteY103" fmla="*/ 566499 h 808267"/>
                <a:gd name="connsiteX104" fmla="*/ 1427358 w 1635735"/>
                <a:gd name="connsiteY104" fmla="*/ 566499 h 808267"/>
                <a:gd name="connsiteX105" fmla="*/ 1409801 w 1635735"/>
                <a:gd name="connsiteY105" fmla="*/ 547827 h 808267"/>
                <a:gd name="connsiteX106" fmla="*/ 1409801 w 1635735"/>
                <a:gd name="connsiteY106" fmla="*/ 542231 h 808267"/>
                <a:gd name="connsiteX107" fmla="*/ 1451004 w 1635735"/>
                <a:gd name="connsiteY107" fmla="*/ 534642 h 808267"/>
                <a:gd name="connsiteX108" fmla="*/ 1498260 w 1635735"/>
                <a:gd name="connsiteY108" fmla="*/ 534642 h 808267"/>
                <a:gd name="connsiteX109" fmla="*/ 1514738 w 1635735"/>
                <a:gd name="connsiteY109" fmla="*/ 554411 h 80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1635735" h="808267">
                  <a:moveTo>
                    <a:pt x="8319" y="744497"/>
                  </a:moveTo>
                  <a:cubicBezTo>
                    <a:pt x="8319" y="744497"/>
                    <a:pt x="5027" y="744497"/>
                    <a:pt x="8319" y="748886"/>
                  </a:cubicBezTo>
                  <a:cubicBezTo>
                    <a:pt x="11611" y="753275"/>
                    <a:pt x="28088" y="748886"/>
                    <a:pt x="28088" y="748886"/>
                  </a:cubicBezTo>
                  <a:cubicBezTo>
                    <a:pt x="29185" y="756585"/>
                    <a:pt x="30283" y="756585"/>
                    <a:pt x="39079" y="757682"/>
                  </a:cubicBezTo>
                  <a:cubicBezTo>
                    <a:pt x="47876" y="758779"/>
                    <a:pt x="81928" y="747788"/>
                    <a:pt x="81928" y="747788"/>
                  </a:cubicBezTo>
                  <a:cubicBezTo>
                    <a:pt x="70937" y="760974"/>
                    <a:pt x="81928" y="758779"/>
                    <a:pt x="81928" y="763169"/>
                  </a:cubicBezTo>
                  <a:cubicBezTo>
                    <a:pt x="81928" y="767558"/>
                    <a:pt x="95114" y="763169"/>
                    <a:pt x="95114" y="763169"/>
                  </a:cubicBezTo>
                  <a:cubicBezTo>
                    <a:pt x="95114" y="763169"/>
                    <a:pt x="119290" y="762071"/>
                    <a:pt x="129184" y="755469"/>
                  </a:cubicBezTo>
                  <a:cubicBezTo>
                    <a:pt x="139078" y="748886"/>
                    <a:pt x="153361" y="751080"/>
                    <a:pt x="153361" y="751080"/>
                  </a:cubicBezTo>
                  <a:cubicBezTo>
                    <a:pt x="185127" y="755963"/>
                    <a:pt x="224391" y="761376"/>
                    <a:pt x="254621" y="747679"/>
                  </a:cubicBezTo>
                  <a:cubicBezTo>
                    <a:pt x="268466" y="741406"/>
                    <a:pt x="281029" y="725568"/>
                    <a:pt x="291710" y="714724"/>
                  </a:cubicBezTo>
                  <a:cubicBezTo>
                    <a:pt x="316965" y="689102"/>
                    <a:pt x="339953" y="661176"/>
                    <a:pt x="359741" y="631111"/>
                  </a:cubicBezTo>
                  <a:cubicBezTo>
                    <a:pt x="368318" y="618072"/>
                    <a:pt x="376346" y="604612"/>
                    <a:pt x="383442" y="590713"/>
                  </a:cubicBezTo>
                  <a:cubicBezTo>
                    <a:pt x="387722" y="582300"/>
                    <a:pt x="390794" y="573540"/>
                    <a:pt x="396335" y="565804"/>
                  </a:cubicBezTo>
                  <a:cubicBezTo>
                    <a:pt x="403084" y="556368"/>
                    <a:pt x="411715" y="548486"/>
                    <a:pt x="418866" y="539378"/>
                  </a:cubicBezTo>
                  <a:cubicBezTo>
                    <a:pt x="430442" y="524620"/>
                    <a:pt x="440848" y="508965"/>
                    <a:pt x="450376" y="492817"/>
                  </a:cubicBezTo>
                  <a:cubicBezTo>
                    <a:pt x="464696" y="468549"/>
                    <a:pt x="477132" y="443092"/>
                    <a:pt x="487556" y="416922"/>
                  </a:cubicBezTo>
                  <a:cubicBezTo>
                    <a:pt x="491085" y="408034"/>
                    <a:pt x="492878" y="402785"/>
                    <a:pt x="492878" y="402785"/>
                  </a:cubicBezTo>
                  <a:cubicBezTo>
                    <a:pt x="507673" y="402785"/>
                    <a:pt x="541780" y="411929"/>
                    <a:pt x="605952" y="429248"/>
                  </a:cubicBezTo>
                  <a:cubicBezTo>
                    <a:pt x="608494" y="429943"/>
                    <a:pt x="611091" y="430638"/>
                    <a:pt x="613743" y="431351"/>
                  </a:cubicBezTo>
                  <a:cubicBezTo>
                    <a:pt x="682963" y="450023"/>
                    <a:pt x="760980" y="431351"/>
                    <a:pt x="760980" y="431351"/>
                  </a:cubicBezTo>
                  <a:cubicBezTo>
                    <a:pt x="778134" y="428041"/>
                    <a:pt x="795270" y="424749"/>
                    <a:pt x="812406" y="421439"/>
                  </a:cubicBezTo>
                  <a:cubicBezTo>
                    <a:pt x="821714" y="419647"/>
                    <a:pt x="868678" y="404888"/>
                    <a:pt x="880437" y="409094"/>
                  </a:cubicBezTo>
                  <a:cubicBezTo>
                    <a:pt x="881260" y="409387"/>
                    <a:pt x="881918" y="409790"/>
                    <a:pt x="882375" y="410283"/>
                  </a:cubicBezTo>
                  <a:cubicBezTo>
                    <a:pt x="890203" y="418110"/>
                    <a:pt x="887789" y="436929"/>
                    <a:pt x="887277" y="446932"/>
                  </a:cubicBezTo>
                  <a:cubicBezTo>
                    <a:pt x="886307" y="465312"/>
                    <a:pt x="884844" y="483673"/>
                    <a:pt x="884040" y="502071"/>
                  </a:cubicBezTo>
                  <a:cubicBezTo>
                    <a:pt x="882394" y="539543"/>
                    <a:pt x="881863" y="577052"/>
                    <a:pt x="882467" y="614542"/>
                  </a:cubicBezTo>
                  <a:cubicBezTo>
                    <a:pt x="882942" y="643858"/>
                    <a:pt x="884076" y="673173"/>
                    <a:pt x="885942" y="702434"/>
                  </a:cubicBezTo>
                  <a:cubicBezTo>
                    <a:pt x="887203" y="722460"/>
                    <a:pt x="886947" y="745520"/>
                    <a:pt x="907137" y="756585"/>
                  </a:cubicBezTo>
                  <a:cubicBezTo>
                    <a:pt x="923139" y="765363"/>
                    <a:pt x="946310" y="763973"/>
                    <a:pt x="963867" y="764101"/>
                  </a:cubicBezTo>
                  <a:cubicBezTo>
                    <a:pt x="990421" y="764284"/>
                    <a:pt x="1017030" y="762675"/>
                    <a:pt x="1043493" y="760608"/>
                  </a:cubicBezTo>
                  <a:cubicBezTo>
                    <a:pt x="1102417" y="755981"/>
                    <a:pt x="1153733" y="737382"/>
                    <a:pt x="1209292" y="721435"/>
                  </a:cubicBezTo>
                  <a:cubicBezTo>
                    <a:pt x="1209310" y="721435"/>
                    <a:pt x="1327963" y="687365"/>
                    <a:pt x="1352139" y="678587"/>
                  </a:cubicBezTo>
                  <a:cubicBezTo>
                    <a:pt x="1364429" y="674124"/>
                    <a:pt x="1377797" y="672826"/>
                    <a:pt x="1390800" y="672533"/>
                  </a:cubicBezTo>
                  <a:cubicBezTo>
                    <a:pt x="1395427" y="672423"/>
                    <a:pt x="1422530" y="671985"/>
                    <a:pt x="1423371" y="677324"/>
                  </a:cubicBezTo>
                  <a:cubicBezTo>
                    <a:pt x="1423591" y="678733"/>
                    <a:pt x="1423444" y="680287"/>
                    <a:pt x="1423389" y="681805"/>
                  </a:cubicBezTo>
                  <a:cubicBezTo>
                    <a:pt x="1422237" y="718472"/>
                    <a:pt x="1433466" y="708250"/>
                    <a:pt x="1433466" y="708250"/>
                  </a:cubicBezTo>
                  <a:cubicBezTo>
                    <a:pt x="1433466" y="708250"/>
                    <a:pt x="1445536" y="698283"/>
                    <a:pt x="1454442" y="691040"/>
                  </a:cubicBezTo>
                  <a:cubicBezTo>
                    <a:pt x="1458429" y="687804"/>
                    <a:pt x="1461776" y="685097"/>
                    <a:pt x="1463147" y="684091"/>
                  </a:cubicBezTo>
                  <a:cubicBezTo>
                    <a:pt x="1467537" y="680799"/>
                    <a:pt x="1507093" y="673100"/>
                    <a:pt x="1508191" y="687383"/>
                  </a:cubicBezTo>
                  <a:cubicBezTo>
                    <a:pt x="1508246" y="688060"/>
                    <a:pt x="1508355" y="688773"/>
                    <a:pt x="1508502" y="689523"/>
                  </a:cubicBezTo>
                  <a:cubicBezTo>
                    <a:pt x="1511720" y="704519"/>
                    <a:pt x="1535659" y="732426"/>
                    <a:pt x="1535659" y="732426"/>
                  </a:cubicBezTo>
                  <a:lnTo>
                    <a:pt x="1532368" y="754409"/>
                  </a:lnTo>
                  <a:cubicBezTo>
                    <a:pt x="1511483" y="774178"/>
                    <a:pt x="1514793" y="780780"/>
                    <a:pt x="1514793" y="795063"/>
                  </a:cubicBezTo>
                  <a:cubicBezTo>
                    <a:pt x="1514793" y="809346"/>
                    <a:pt x="1546650" y="808248"/>
                    <a:pt x="1546650" y="808248"/>
                  </a:cubicBezTo>
                  <a:cubicBezTo>
                    <a:pt x="1546650" y="808248"/>
                    <a:pt x="1570827" y="804956"/>
                    <a:pt x="1593907" y="791771"/>
                  </a:cubicBezTo>
                  <a:cubicBezTo>
                    <a:pt x="1616986" y="778585"/>
                    <a:pt x="1623570" y="736834"/>
                    <a:pt x="1621375" y="699471"/>
                  </a:cubicBezTo>
                  <a:cubicBezTo>
                    <a:pt x="1619181" y="662109"/>
                    <a:pt x="1625764" y="655525"/>
                    <a:pt x="1625764" y="655525"/>
                  </a:cubicBezTo>
                  <a:cubicBezTo>
                    <a:pt x="1625764" y="655525"/>
                    <a:pt x="1636755" y="612677"/>
                    <a:pt x="1635658" y="568731"/>
                  </a:cubicBezTo>
                  <a:cubicBezTo>
                    <a:pt x="1634561" y="524784"/>
                    <a:pt x="1605995" y="529174"/>
                    <a:pt x="1605995" y="529174"/>
                  </a:cubicBezTo>
                  <a:cubicBezTo>
                    <a:pt x="1615889" y="398415"/>
                    <a:pt x="1585110" y="389636"/>
                    <a:pt x="1585110" y="389636"/>
                  </a:cubicBezTo>
                  <a:cubicBezTo>
                    <a:pt x="1542261" y="377548"/>
                    <a:pt x="1490616" y="413813"/>
                    <a:pt x="1490616" y="413813"/>
                  </a:cubicBezTo>
                  <a:cubicBezTo>
                    <a:pt x="1434582" y="413813"/>
                    <a:pt x="1448865" y="421512"/>
                    <a:pt x="1448865" y="421512"/>
                  </a:cubicBezTo>
                  <a:cubicBezTo>
                    <a:pt x="1442153" y="417909"/>
                    <a:pt x="1421689" y="424145"/>
                    <a:pt x="1413477" y="424145"/>
                  </a:cubicBezTo>
                  <a:cubicBezTo>
                    <a:pt x="1398408" y="424145"/>
                    <a:pt x="1380760" y="420927"/>
                    <a:pt x="1367062" y="428937"/>
                  </a:cubicBezTo>
                  <a:cubicBezTo>
                    <a:pt x="1362088" y="431845"/>
                    <a:pt x="1363167" y="433747"/>
                    <a:pt x="1363167" y="440202"/>
                  </a:cubicBezTo>
                  <a:cubicBezTo>
                    <a:pt x="1363167" y="440202"/>
                    <a:pt x="1363167" y="440202"/>
                    <a:pt x="1306493" y="445725"/>
                  </a:cubicBezTo>
                  <a:cubicBezTo>
                    <a:pt x="1297019" y="446658"/>
                    <a:pt x="1285973" y="447737"/>
                    <a:pt x="1273062" y="448981"/>
                  </a:cubicBezTo>
                  <a:cubicBezTo>
                    <a:pt x="1202891" y="455820"/>
                    <a:pt x="1156695" y="470670"/>
                    <a:pt x="1139706" y="476907"/>
                  </a:cubicBezTo>
                  <a:cubicBezTo>
                    <a:pt x="1146893" y="463684"/>
                    <a:pt x="1159256" y="417397"/>
                    <a:pt x="1176355" y="268789"/>
                  </a:cubicBezTo>
                  <a:cubicBezTo>
                    <a:pt x="1180452" y="233146"/>
                    <a:pt x="1181110" y="196643"/>
                    <a:pt x="1174599" y="161237"/>
                  </a:cubicBezTo>
                  <a:cubicBezTo>
                    <a:pt x="1164084" y="103905"/>
                    <a:pt x="1132080" y="52588"/>
                    <a:pt x="1077947" y="27991"/>
                  </a:cubicBezTo>
                  <a:cubicBezTo>
                    <a:pt x="1063957" y="21627"/>
                    <a:pt x="1048760" y="16762"/>
                    <a:pt x="1033489" y="14787"/>
                  </a:cubicBezTo>
                  <a:cubicBezTo>
                    <a:pt x="1013628" y="12208"/>
                    <a:pt x="991719" y="18372"/>
                    <a:pt x="971913" y="20785"/>
                  </a:cubicBezTo>
                  <a:cubicBezTo>
                    <a:pt x="938867" y="24827"/>
                    <a:pt x="905748" y="28412"/>
                    <a:pt x="872555" y="30972"/>
                  </a:cubicBezTo>
                  <a:cubicBezTo>
                    <a:pt x="804267" y="36239"/>
                    <a:pt x="736949" y="38013"/>
                    <a:pt x="675355" y="35215"/>
                  </a:cubicBezTo>
                  <a:cubicBezTo>
                    <a:pt x="611366" y="32307"/>
                    <a:pt x="553557" y="24498"/>
                    <a:pt x="507215" y="10544"/>
                  </a:cubicBezTo>
                  <a:cubicBezTo>
                    <a:pt x="398512" y="-22173"/>
                    <a:pt x="237522" y="20804"/>
                    <a:pt x="208353" y="145692"/>
                  </a:cubicBezTo>
                  <a:cubicBezTo>
                    <a:pt x="181982" y="132507"/>
                    <a:pt x="134725" y="145692"/>
                    <a:pt x="134725" y="145692"/>
                  </a:cubicBezTo>
                  <a:cubicBezTo>
                    <a:pt x="134725" y="145692"/>
                    <a:pt x="94071" y="144595"/>
                    <a:pt x="46815" y="188541"/>
                  </a:cubicBezTo>
                  <a:cubicBezTo>
                    <a:pt x="-441" y="232487"/>
                    <a:pt x="27046" y="285230"/>
                    <a:pt x="27046" y="285230"/>
                  </a:cubicBezTo>
                  <a:cubicBezTo>
                    <a:pt x="27046" y="285230"/>
                    <a:pt x="39134" y="307212"/>
                    <a:pt x="68797" y="341265"/>
                  </a:cubicBezTo>
                  <a:cubicBezTo>
                    <a:pt x="98460" y="375335"/>
                    <a:pt x="156708" y="375335"/>
                    <a:pt x="156708" y="375335"/>
                  </a:cubicBezTo>
                  <a:cubicBezTo>
                    <a:pt x="172088" y="392910"/>
                    <a:pt x="197362" y="367636"/>
                    <a:pt x="197362" y="367636"/>
                  </a:cubicBezTo>
                  <a:cubicBezTo>
                    <a:pt x="199117" y="365880"/>
                    <a:pt x="210346" y="365423"/>
                    <a:pt x="213108" y="364728"/>
                  </a:cubicBezTo>
                  <a:cubicBezTo>
                    <a:pt x="219344" y="363155"/>
                    <a:pt x="225434" y="360851"/>
                    <a:pt x="231688" y="359388"/>
                  </a:cubicBezTo>
                  <a:cubicBezTo>
                    <a:pt x="240540" y="357303"/>
                    <a:pt x="256450" y="366868"/>
                    <a:pt x="261095" y="356663"/>
                  </a:cubicBezTo>
                  <a:cubicBezTo>
                    <a:pt x="266600" y="344574"/>
                    <a:pt x="277573" y="341282"/>
                    <a:pt x="277573" y="341282"/>
                  </a:cubicBezTo>
                  <a:cubicBezTo>
                    <a:pt x="277573" y="341282"/>
                    <a:pt x="274281" y="374237"/>
                    <a:pt x="283059" y="392928"/>
                  </a:cubicBezTo>
                  <a:cubicBezTo>
                    <a:pt x="290027" y="407723"/>
                    <a:pt x="286808" y="428717"/>
                    <a:pt x="285382" y="444372"/>
                  </a:cubicBezTo>
                  <a:cubicBezTo>
                    <a:pt x="283480" y="465257"/>
                    <a:pt x="275378" y="481222"/>
                    <a:pt x="269910" y="501156"/>
                  </a:cubicBezTo>
                  <a:cubicBezTo>
                    <a:pt x="266490" y="513611"/>
                    <a:pt x="264479" y="526431"/>
                    <a:pt x="263107" y="539250"/>
                  </a:cubicBezTo>
                  <a:cubicBezTo>
                    <a:pt x="261516" y="554082"/>
                    <a:pt x="260638" y="569169"/>
                    <a:pt x="261077" y="584111"/>
                  </a:cubicBezTo>
                  <a:lnTo>
                    <a:pt x="255591" y="599491"/>
                  </a:lnTo>
                  <a:cubicBezTo>
                    <a:pt x="255591" y="599491"/>
                    <a:pt x="242405" y="628057"/>
                    <a:pt x="213839" y="617066"/>
                  </a:cubicBezTo>
                  <a:cubicBezTo>
                    <a:pt x="185273" y="606074"/>
                    <a:pt x="134725" y="610482"/>
                    <a:pt x="120442" y="610482"/>
                  </a:cubicBezTo>
                  <a:cubicBezTo>
                    <a:pt x="106160" y="610482"/>
                    <a:pt x="97363" y="615969"/>
                    <a:pt x="97363" y="615969"/>
                  </a:cubicBezTo>
                  <a:lnTo>
                    <a:pt x="56709" y="635738"/>
                  </a:lnTo>
                  <a:cubicBezTo>
                    <a:pt x="56709" y="635738"/>
                    <a:pt x="53417" y="641224"/>
                    <a:pt x="61098" y="647826"/>
                  </a:cubicBezTo>
                  <a:cubicBezTo>
                    <a:pt x="68797" y="654410"/>
                    <a:pt x="78673" y="648924"/>
                    <a:pt x="78673" y="648924"/>
                  </a:cubicBezTo>
                  <a:lnTo>
                    <a:pt x="94053" y="640127"/>
                  </a:lnTo>
                  <a:lnTo>
                    <a:pt x="98442" y="651118"/>
                  </a:lnTo>
                  <a:cubicBezTo>
                    <a:pt x="113822" y="667596"/>
                    <a:pt x="117114" y="648924"/>
                    <a:pt x="122619" y="654410"/>
                  </a:cubicBezTo>
                  <a:cubicBezTo>
                    <a:pt x="128105" y="659896"/>
                    <a:pt x="148990" y="659896"/>
                    <a:pt x="148990" y="659896"/>
                  </a:cubicBezTo>
                  <a:cubicBezTo>
                    <a:pt x="148990" y="659896"/>
                    <a:pt x="167662" y="665383"/>
                    <a:pt x="178653" y="667596"/>
                  </a:cubicBezTo>
                  <a:cubicBezTo>
                    <a:pt x="189644" y="669790"/>
                    <a:pt x="219307" y="669790"/>
                    <a:pt x="219307" y="669790"/>
                  </a:cubicBezTo>
                  <a:cubicBezTo>
                    <a:pt x="217643" y="669790"/>
                    <a:pt x="213839" y="680434"/>
                    <a:pt x="212486" y="681750"/>
                  </a:cubicBezTo>
                  <a:cubicBezTo>
                    <a:pt x="207804" y="686304"/>
                    <a:pt x="201733" y="686213"/>
                    <a:pt x="194893" y="686743"/>
                  </a:cubicBezTo>
                  <a:cubicBezTo>
                    <a:pt x="178891" y="687968"/>
                    <a:pt x="162816" y="686725"/>
                    <a:pt x="146814" y="686268"/>
                  </a:cubicBezTo>
                  <a:cubicBezTo>
                    <a:pt x="108354" y="685170"/>
                    <a:pt x="97363" y="695064"/>
                    <a:pt x="97363" y="695064"/>
                  </a:cubicBezTo>
                  <a:cubicBezTo>
                    <a:pt x="77594" y="696161"/>
                    <a:pt x="22638" y="715949"/>
                    <a:pt x="6709" y="726922"/>
                  </a:cubicBezTo>
                  <a:cubicBezTo>
                    <a:pt x="-9274" y="737913"/>
                    <a:pt x="8319" y="744497"/>
                    <a:pt x="8319" y="744497"/>
                  </a:cubicBezTo>
                  <a:close/>
                  <a:moveTo>
                    <a:pt x="1514738" y="554411"/>
                  </a:moveTo>
                  <a:cubicBezTo>
                    <a:pt x="1453199" y="557703"/>
                    <a:pt x="1466384" y="566499"/>
                    <a:pt x="1466384" y="566499"/>
                  </a:cubicBezTo>
                  <a:lnTo>
                    <a:pt x="1427358" y="566499"/>
                  </a:lnTo>
                  <a:cubicBezTo>
                    <a:pt x="1417555" y="556295"/>
                    <a:pt x="1409801" y="547827"/>
                    <a:pt x="1409801" y="547827"/>
                  </a:cubicBezTo>
                  <a:lnTo>
                    <a:pt x="1409801" y="542231"/>
                  </a:lnTo>
                  <a:cubicBezTo>
                    <a:pt x="1416513" y="543109"/>
                    <a:pt x="1434454" y="544225"/>
                    <a:pt x="1451004" y="534642"/>
                  </a:cubicBezTo>
                  <a:cubicBezTo>
                    <a:pt x="1471889" y="522553"/>
                    <a:pt x="1498260" y="534642"/>
                    <a:pt x="1498260" y="534642"/>
                  </a:cubicBezTo>
                  <a:cubicBezTo>
                    <a:pt x="1501552" y="551119"/>
                    <a:pt x="1514738" y="554411"/>
                    <a:pt x="1514738" y="554411"/>
                  </a:cubicBez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90210DA-070C-847B-2792-2F00A9F9AFA2}"/>
                </a:ext>
              </a:extLst>
            </p:cNvPr>
            <p:cNvSpPr/>
            <p:nvPr/>
          </p:nvSpPr>
          <p:spPr>
            <a:xfrm>
              <a:off x="3113940" y="6359688"/>
              <a:ext cx="122492" cy="24707"/>
            </a:xfrm>
            <a:custGeom>
              <a:avLst/>
              <a:gdLst>
                <a:gd name="connsiteX0" fmla="*/ 0 w 122492"/>
                <a:gd name="connsiteY0" fmla="*/ 24707 h 24707"/>
                <a:gd name="connsiteX1" fmla="*/ 122493 w 122492"/>
                <a:gd name="connsiteY1" fmla="*/ 24707 h 24707"/>
                <a:gd name="connsiteX2" fmla="*/ 104937 w 122492"/>
                <a:gd name="connsiteY2" fmla="*/ 6035 h 24707"/>
                <a:gd name="connsiteX3" fmla="*/ 104937 w 122492"/>
                <a:gd name="connsiteY3" fmla="*/ 439 h 24707"/>
                <a:gd name="connsiteX4" fmla="*/ 102193 w 122492"/>
                <a:gd name="connsiteY4" fmla="*/ 0 h 24707"/>
                <a:gd name="connsiteX5" fmla="*/ 347 w 122492"/>
                <a:gd name="connsiteY5" fmla="*/ 24597 h 24707"/>
                <a:gd name="connsiteX6" fmla="*/ 0 w 122492"/>
                <a:gd name="connsiteY6" fmla="*/ 24707 h 24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92" h="24707">
                  <a:moveTo>
                    <a:pt x="0" y="24707"/>
                  </a:moveTo>
                  <a:lnTo>
                    <a:pt x="122493" y="24707"/>
                  </a:lnTo>
                  <a:cubicBezTo>
                    <a:pt x="112691" y="14502"/>
                    <a:pt x="104937" y="6035"/>
                    <a:pt x="104937" y="6035"/>
                  </a:cubicBezTo>
                  <a:lnTo>
                    <a:pt x="104937" y="439"/>
                  </a:lnTo>
                  <a:cubicBezTo>
                    <a:pt x="103181" y="219"/>
                    <a:pt x="102193" y="0"/>
                    <a:pt x="102193" y="0"/>
                  </a:cubicBezTo>
                  <a:cubicBezTo>
                    <a:pt x="102193" y="0"/>
                    <a:pt x="45336" y="7114"/>
                    <a:pt x="347" y="24597"/>
                  </a:cubicBezTo>
                  <a:cubicBezTo>
                    <a:pt x="238" y="24616"/>
                    <a:pt x="110" y="24670"/>
                    <a:pt x="0" y="24707"/>
                  </a:cubicBez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DD26897-080D-E517-3DDA-27A9C1515887}"/>
                </a:ext>
              </a:extLst>
            </p:cNvPr>
            <p:cNvSpPr/>
            <p:nvPr/>
          </p:nvSpPr>
          <p:spPr>
            <a:xfrm>
              <a:off x="2181006" y="4660797"/>
              <a:ext cx="1150028" cy="1879018"/>
            </a:xfrm>
            <a:custGeom>
              <a:avLst/>
              <a:gdLst>
                <a:gd name="connsiteX0" fmla="*/ 16815 w 1150028"/>
                <a:gd name="connsiteY0" fmla="*/ 1858893 h 1879018"/>
                <a:gd name="connsiteX1" fmla="*/ 68460 w 1150028"/>
                <a:gd name="connsiteY1" fmla="*/ 1879010 h 1879018"/>
                <a:gd name="connsiteX2" fmla="*/ 131920 w 1150028"/>
                <a:gd name="connsiteY2" fmla="*/ 1851065 h 1879018"/>
                <a:gd name="connsiteX3" fmla="*/ 153262 w 1150028"/>
                <a:gd name="connsiteY3" fmla="*/ 1800609 h 1879018"/>
                <a:gd name="connsiteX4" fmla="*/ 155786 w 1150028"/>
                <a:gd name="connsiteY4" fmla="*/ 1796988 h 1879018"/>
                <a:gd name="connsiteX5" fmla="*/ 156700 w 1150028"/>
                <a:gd name="connsiteY5" fmla="*/ 1792544 h 1879018"/>
                <a:gd name="connsiteX6" fmla="*/ 168185 w 1150028"/>
                <a:gd name="connsiteY6" fmla="*/ 1762058 h 1879018"/>
                <a:gd name="connsiteX7" fmla="*/ 183565 w 1150028"/>
                <a:gd name="connsiteY7" fmla="*/ 1735686 h 1879018"/>
                <a:gd name="connsiteX8" fmla="*/ 184827 w 1150028"/>
                <a:gd name="connsiteY8" fmla="*/ 1684187 h 1879018"/>
                <a:gd name="connsiteX9" fmla="*/ 188302 w 1150028"/>
                <a:gd name="connsiteY9" fmla="*/ 1672995 h 1879018"/>
                <a:gd name="connsiteX10" fmla="*/ 234003 w 1150028"/>
                <a:gd name="connsiteY10" fmla="*/ 1586347 h 1879018"/>
                <a:gd name="connsiteX11" fmla="*/ 409897 w 1150028"/>
                <a:gd name="connsiteY11" fmla="*/ 1368683 h 1879018"/>
                <a:gd name="connsiteX12" fmla="*/ 500551 w 1150028"/>
                <a:gd name="connsiteY12" fmla="*/ 1188016 h 1879018"/>
                <a:gd name="connsiteX13" fmla="*/ 506586 w 1150028"/>
                <a:gd name="connsiteY13" fmla="*/ 1165412 h 1879018"/>
                <a:gd name="connsiteX14" fmla="*/ 640637 w 1150028"/>
                <a:gd name="connsiteY14" fmla="*/ 955539 h 1879018"/>
                <a:gd name="connsiteX15" fmla="*/ 681291 w 1150028"/>
                <a:gd name="connsiteY15" fmla="*/ 996193 h 1879018"/>
                <a:gd name="connsiteX16" fmla="*/ 735954 w 1150028"/>
                <a:gd name="connsiteY16" fmla="*/ 1077136 h 1879018"/>
                <a:gd name="connsiteX17" fmla="*/ 823041 w 1150028"/>
                <a:gd name="connsiteY17" fmla="*/ 1201658 h 1879018"/>
                <a:gd name="connsiteX18" fmla="*/ 837763 w 1150028"/>
                <a:gd name="connsiteY18" fmla="*/ 1232437 h 1879018"/>
                <a:gd name="connsiteX19" fmla="*/ 858154 w 1150028"/>
                <a:gd name="connsiteY19" fmla="*/ 1265758 h 1879018"/>
                <a:gd name="connsiteX20" fmla="*/ 880978 w 1150028"/>
                <a:gd name="connsiteY20" fmla="*/ 1393701 h 1879018"/>
                <a:gd name="connsiteX21" fmla="*/ 913128 w 1150028"/>
                <a:gd name="connsiteY21" fmla="*/ 1537902 h 1879018"/>
                <a:gd name="connsiteX22" fmla="*/ 934470 w 1150028"/>
                <a:gd name="connsiteY22" fmla="*/ 1602769 h 1879018"/>
                <a:gd name="connsiteX23" fmla="*/ 940597 w 1150028"/>
                <a:gd name="connsiteY23" fmla="*/ 1621423 h 1879018"/>
                <a:gd name="connsiteX24" fmla="*/ 941694 w 1150028"/>
                <a:gd name="connsiteY24" fmla="*/ 1686254 h 1879018"/>
                <a:gd name="connsiteX25" fmla="*/ 935092 w 1150028"/>
                <a:gd name="connsiteY25" fmla="*/ 1735559 h 1879018"/>
                <a:gd name="connsiteX26" fmla="*/ 939536 w 1150028"/>
                <a:gd name="connsiteY26" fmla="*/ 1740624 h 1879018"/>
                <a:gd name="connsiteX27" fmla="*/ 968870 w 1150028"/>
                <a:gd name="connsiteY27" fmla="*/ 1769849 h 1879018"/>
                <a:gd name="connsiteX28" fmla="*/ 1011463 w 1150028"/>
                <a:gd name="connsiteY28" fmla="*/ 1804358 h 1879018"/>
                <a:gd name="connsiteX29" fmla="*/ 1034158 w 1150028"/>
                <a:gd name="connsiteY29" fmla="*/ 1823725 h 1879018"/>
                <a:gd name="connsiteX30" fmla="*/ 1045533 w 1150028"/>
                <a:gd name="connsiteY30" fmla="*/ 1834442 h 1879018"/>
                <a:gd name="connsiteX31" fmla="*/ 1111992 w 1150028"/>
                <a:gd name="connsiteY31" fmla="*/ 1851047 h 1879018"/>
                <a:gd name="connsiteX32" fmla="*/ 1136480 w 1150028"/>
                <a:gd name="connsiteY32" fmla="*/ 1846603 h 1879018"/>
                <a:gd name="connsiteX33" fmla="*/ 1148915 w 1150028"/>
                <a:gd name="connsiteY33" fmla="*/ 1827986 h 1879018"/>
                <a:gd name="connsiteX34" fmla="*/ 1139607 w 1150028"/>
                <a:gd name="connsiteY34" fmla="*/ 1791209 h 1879018"/>
                <a:gd name="connsiteX35" fmla="*/ 1045515 w 1150028"/>
                <a:gd name="connsiteY35" fmla="*/ 1711510 h 1879018"/>
                <a:gd name="connsiteX36" fmla="*/ 1037816 w 1150028"/>
                <a:gd name="connsiteY36" fmla="*/ 1673050 h 1879018"/>
                <a:gd name="connsiteX37" fmla="*/ 1042808 w 1150028"/>
                <a:gd name="connsiteY37" fmla="*/ 1581610 h 1879018"/>
                <a:gd name="connsiteX38" fmla="*/ 1046064 w 1150028"/>
                <a:gd name="connsiteY38" fmla="*/ 1492859 h 1879018"/>
                <a:gd name="connsiteX39" fmla="*/ 1040705 w 1150028"/>
                <a:gd name="connsiteY39" fmla="*/ 1362557 h 1879018"/>
                <a:gd name="connsiteX40" fmla="*/ 1033024 w 1150028"/>
                <a:gd name="connsiteY40" fmla="*/ 1322689 h 1879018"/>
                <a:gd name="connsiteX41" fmla="*/ 1016821 w 1150028"/>
                <a:gd name="connsiteY41" fmla="*/ 1276438 h 1879018"/>
                <a:gd name="connsiteX42" fmla="*/ 1010804 w 1150028"/>
                <a:gd name="connsiteY42" fmla="*/ 1241161 h 1879018"/>
                <a:gd name="connsiteX43" fmla="*/ 998698 w 1150028"/>
                <a:gd name="connsiteY43" fmla="*/ 1168850 h 1879018"/>
                <a:gd name="connsiteX44" fmla="*/ 994437 w 1150028"/>
                <a:gd name="connsiteY44" fmla="*/ 1109396 h 1879018"/>
                <a:gd name="connsiteX45" fmla="*/ 905429 w 1150028"/>
                <a:gd name="connsiteY45" fmla="*/ 841294 h 1879018"/>
                <a:gd name="connsiteX46" fmla="*/ 991127 w 1150028"/>
                <a:gd name="connsiteY46" fmla="*/ 730322 h 1879018"/>
                <a:gd name="connsiteX47" fmla="*/ 1046064 w 1150028"/>
                <a:gd name="connsiteY47" fmla="*/ 570997 h 1879018"/>
                <a:gd name="connsiteX48" fmla="*/ 1020790 w 1150028"/>
                <a:gd name="connsiteY48" fmla="*/ 420468 h 1879018"/>
                <a:gd name="connsiteX49" fmla="*/ 1004916 w 1150028"/>
                <a:gd name="connsiteY49" fmla="*/ 377199 h 1879018"/>
                <a:gd name="connsiteX50" fmla="*/ 995077 w 1150028"/>
                <a:gd name="connsiteY50" fmla="*/ 322225 h 1879018"/>
                <a:gd name="connsiteX51" fmla="*/ 967828 w 1150028"/>
                <a:gd name="connsiteY51" fmla="*/ 264398 h 1879018"/>
                <a:gd name="connsiteX52" fmla="*/ 886940 w 1150028"/>
                <a:gd name="connsiteY52" fmla="*/ 209279 h 1879018"/>
                <a:gd name="connsiteX53" fmla="*/ 841695 w 1150028"/>
                <a:gd name="connsiteY53" fmla="*/ 193021 h 1879018"/>
                <a:gd name="connsiteX54" fmla="*/ 855978 w 1150028"/>
                <a:gd name="connsiteY54" fmla="*/ 75447 h 1879018"/>
                <a:gd name="connsiteX55" fmla="*/ 708741 w 1150028"/>
                <a:gd name="connsiteY55" fmla="*/ 2935 h 1879018"/>
                <a:gd name="connsiteX56" fmla="*/ 624141 w 1150028"/>
                <a:gd name="connsiteY56" fmla="*/ 125995 h 1879018"/>
                <a:gd name="connsiteX57" fmla="*/ 614247 w 1150028"/>
                <a:gd name="connsiteY57" fmla="*/ 150172 h 1879018"/>
                <a:gd name="connsiteX58" fmla="*/ 618637 w 1150028"/>
                <a:gd name="connsiteY58" fmla="*/ 188631 h 1879018"/>
                <a:gd name="connsiteX59" fmla="*/ 521948 w 1150028"/>
                <a:gd name="connsiteY59" fmla="*/ 223799 h 1879018"/>
                <a:gd name="connsiteX60" fmla="*/ 352729 w 1150028"/>
                <a:gd name="connsiteY60" fmla="*/ 417176 h 1879018"/>
                <a:gd name="connsiteX61" fmla="*/ 336251 w 1150028"/>
                <a:gd name="connsiteY61" fmla="*/ 444645 h 1879018"/>
                <a:gd name="connsiteX62" fmla="*/ 263740 w 1150028"/>
                <a:gd name="connsiteY62" fmla="*/ 552325 h 1879018"/>
                <a:gd name="connsiteX63" fmla="*/ 224183 w 1150028"/>
                <a:gd name="connsiteY63" fmla="*/ 628147 h 1879018"/>
                <a:gd name="connsiteX64" fmla="*/ 220891 w 1150028"/>
                <a:gd name="connsiteY64" fmla="*/ 688589 h 1879018"/>
                <a:gd name="connsiteX65" fmla="*/ 234076 w 1150028"/>
                <a:gd name="connsiteY65" fmla="*/ 722659 h 1879018"/>
                <a:gd name="connsiteX66" fmla="*/ 346694 w 1150028"/>
                <a:gd name="connsiteY66" fmla="*/ 929222 h 1879018"/>
                <a:gd name="connsiteX67" fmla="*/ 305491 w 1150028"/>
                <a:gd name="connsiteY67" fmla="*/ 1183041 h 1879018"/>
                <a:gd name="connsiteX68" fmla="*/ 303315 w 1150028"/>
                <a:gd name="connsiteY68" fmla="*/ 1192313 h 1879018"/>
                <a:gd name="connsiteX69" fmla="*/ 245049 w 1150028"/>
                <a:gd name="connsiteY69" fmla="*/ 1326968 h 1879018"/>
                <a:gd name="connsiteX70" fmla="*/ 115552 w 1150028"/>
                <a:gd name="connsiteY70" fmla="*/ 1574039 h 1879018"/>
                <a:gd name="connsiteX71" fmla="*/ 98599 w 1150028"/>
                <a:gd name="connsiteY71" fmla="*/ 1636255 h 1879018"/>
                <a:gd name="connsiteX72" fmla="*/ 92527 w 1150028"/>
                <a:gd name="connsiteY72" fmla="*/ 1654122 h 1879018"/>
                <a:gd name="connsiteX73" fmla="*/ 75922 w 1150028"/>
                <a:gd name="connsiteY73" fmla="*/ 1672044 h 1879018"/>
                <a:gd name="connsiteX74" fmla="*/ 68954 w 1150028"/>
                <a:gd name="connsiteY74" fmla="*/ 1685906 h 1879018"/>
                <a:gd name="connsiteX75" fmla="*/ 64236 w 1150028"/>
                <a:gd name="connsiteY75" fmla="*/ 1708273 h 1879018"/>
                <a:gd name="connsiteX76" fmla="*/ 57963 w 1150028"/>
                <a:gd name="connsiteY76" fmla="*/ 1722062 h 1879018"/>
                <a:gd name="connsiteX77" fmla="*/ 51434 w 1150028"/>
                <a:gd name="connsiteY77" fmla="*/ 1737826 h 1879018"/>
                <a:gd name="connsiteX78" fmla="*/ 43205 w 1150028"/>
                <a:gd name="connsiteY78" fmla="*/ 1752073 h 1879018"/>
                <a:gd name="connsiteX79" fmla="*/ 32140 w 1150028"/>
                <a:gd name="connsiteY79" fmla="*/ 1764819 h 1879018"/>
                <a:gd name="connsiteX80" fmla="*/ 1124 w 1150028"/>
                <a:gd name="connsiteY80" fmla="*/ 1811527 h 1879018"/>
                <a:gd name="connsiteX81" fmla="*/ 16815 w 1150028"/>
                <a:gd name="connsiteY81" fmla="*/ 1858893 h 1879018"/>
                <a:gd name="connsiteX82" fmla="*/ 881289 w 1150028"/>
                <a:gd name="connsiteY82" fmla="*/ 454521 h 1879018"/>
                <a:gd name="connsiteX83" fmla="*/ 925783 w 1150028"/>
                <a:gd name="connsiteY83" fmla="*/ 567138 h 1879018"/>
                <a:gd name="connsiteX84" fmla="*/ 925783 w 1150028"/>
                <a:gd name="connsiteY84" fmla="*/ 600093 h 1879018"/>
                <a:gd name="connsiteX85" fmla="*/ 884032 w 1150028"/>
                <a:gd name="connsiteY85" fmla="*/ 705030 h 1879018"/>
                <a:gd name="connsiteX86" fmla="*/ 866457 w 1150028"/>
                <a:gd name="connsiteY86" fmla="*/ 758321 h 1879018"/>
                <a:gd name="connsiteX87" fmla="*/ 837343 w 1150028"/>
                <a:gd name="connsiteY87" fmla="*/ 677561 h 1879018"/>
                <a:gd name="connsiteX88" fmla="*/ 831856 w 1150028"/>
                <a:gd name="connsiteY88" fmla="*/ 606146 h 1879018"/>
                <a:gd name="connsiteX89" fmla="*/ 881289 w 1150028"/>
                <a:gd name="connsiteY89" fmla="*/ 454521 h 1879018"/>
                <a:gd name="connsiteX90" fmla="*/ 461012 w 1150028"/>
                <a:gd name="connsiteY90" fmla="*/ 572643 h 1879018"/>
                <a:gd name="connsiteX91" fmla="*/ 429155 w 1150028"/>
                <a:gd name="connsiteY91" fmla="*/ 680323 h 1879018"/>
                <a:gd name="connsiteX92" fmla="*/ 387403 w 1150028"/>
                <a:gd name="connsiteY92" fmla="*/ 804480 h 1879018"/>
                <a:gd name="connsiteX93" fmla="*/ 338501 w 1150028"/>
                <a:gd name="connsiteY93" fmla="*/ 668783 h 1879018"/>
                <a:gd name="connsiteX94" fmla="*/ 368713 w 1150028"/>
                <a:gd name="connsiteY94" fmla="*/ 642960 h 1879018"/>
                <a:gd name="connsiteX95" fmla="*/ 408270 w 1150028"/>
                <a:gd name="connsiteY95" fmla="*/ 603403 h 1879018"/>
                <a:gd name="connsiteX96" fmla="*/ 448924 w 1150028"/>
                <a:gd name="connsiteY96" fmla="*/ 547917 h 1879018"/>
                <a:gd name="connsiteX97" fmla="*/ 461012 w 1150028"/>
                <a:gd name="connsiteY97" fmla="*/ 572643 h 187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150028" h="1879018">
                  <a:moveTo>
                    <a:pt x="16815" y="1858893"/>
                  </a:moveTo>
                  <a:cubicBezTo>
                    <a:pt x="30604" y="1872243"/>
                    <a:pt x="49276" y="1879302"/>
                    <a:pt x="68460" y="1879010"/>
                  </a:cubicBezTo>
                  <a:cubicBezTo>
                    <a:pt x="93405" y="1878626"/>
                    <a:pt x="132688" y="1874328"/>
                    <a:pt x="131920" y="1851065"/>
                  </a:cubicBezTo>
                  <a:cubicBezTo>
                    <a:pt x="131261" y="1830437"/>
                    <a:pt x="140350" y="1815569"/>
                    <a:pt x="153262" y="1800609"/>
                  </a:cubicBezTo>
                  <a:cubicBezTo>
                    <a:pt x="154231" y="1799493"/>
                    <a:pt x="155219" y="1798341"/>
                    <a:pt x="155786" y="1796988"/>
                  </a:cubicBezTo>
                  <a:cubicBezTo>
                    <a:pt x="156389" y="1795598"/>
                    <a:pt x="156517" y="1794044"/>
                    <a:pt x="156700" y="1792544"/>
                  </a:cubicBezTo>
                  <a:cubicBezTo>
                    <a:pt x="157907" y="1782083"/>
                    <a:pt x="160888" y="1770068"/>
                    <a:pt x="168185" y="1762058"/>
                  </a:cubicBezTo>
                  <a:cubicBezTo>
                    <a:pt x="179176" y="1749969"/>
                    <a:pt x="183565" y="1735686"/>
                    <a:pt x="183565" y="1735686"/>
                  </a:cubicBezTo>
                  <a:cubicBezTo>
                    <a:pt x="183565" y="1718971"/>
                    <a:pt x="181023" y="1700519"/>
                    <a:pt x="184827" y="1684187"/>
                  </a:cubicBezTo>
                  <a:cubicBezTo>
                    <a:pt x="185723" y="1680383"/>
                    <a:pt x="187003" y="1676689"/>
                    <a:pt x="188302" y="1672995"/>
                  </a:cubicBezTo>
                  <a:cubicBezTo>
                    <a:pt x="199274" y="1641613"/>
                    <a:pt x="215916" y="1614254"/>
                    <a:pt x="234003" y="1586347"/>
                  </a:cubicBezTo>
                  <a:cubicBezTo>
                    <a:pt x="312386" y="1465390"/>
                    <a:pt x="409897" y="1368683"/>
                    <a:pt x="409897" y="1368683"/>
                  </a:cubicBezTo>
                  <a:cubicBezTo>
                    <a:pt x="409897" y="1368683"/>
                    <a:pt x="454301" y="1354565"/>
                    <a:pt x="500551" y="1188016"/>
                  </a:cubicBezTo>
                  <a:cubicBezTo>
                    <a:pt x="502563" y="1180774"/>
                    <a:pt x="504574" y="1173239"/>
                    <a:pt x="506586" y="1165412"/>
                  </a:cubicBezTo>
                  <a:cubicBezTo>
                    <a:pt x="554939" y="977521"/>
                    <a:pt x="640637" y="955539"/>
                    <a:pt x="640637" y="955539"/>
                  </a:cubicBezTo>
                  <a:cubicBezTo>
                    <a:pt x="640637" y="955539"/>
                    <a:pt x="669203" y="966530"/>
                    <a:pt x="681291" y="996193"/>
                  </a:cubicBezTo>
                  <a:cubicBezTo>
                    <a:pt x="693562" y="1026295"/>
                    <a:pt x="716605" y="1051478"/>
                    <a:pt x="735954" y="1077136"/>
                  </a:cubicBezTo>
                  <a:cubicBezTo>
                    <a:pt x="766404" y="1117552"/>
                    <a:pt x="794128" y="1160145"/>
                    <a:pt x="823041" y="1201658"/>
                  </a:cubicBezTo>
                  <a:cubicBezTo>
                    <a:pt x="828967" y="1210181"/>
                    <a:pt x="832387" y="1223092"/>
                    <a:pt x="837763" y="1232437"/>
                  </a:cubicBezTo>
                  <a:cubicBezTo>
                    <a:pt x="844256" y="1243739"/>
                    <a:pt x="851333" y="1254657"/>
                    <a:pt x="858154" y="1265758"/>
                  </a:cubicBezTo>
                  <a:cubicBezTo>
                    <a:pt x="880155" y="1301548"/>
                    <a:pt x="879606" y="1353120"/>
                    <a:pt x="880978" y="1393701"/>
                  </a:cubicBezTo>
                  <a:cubicBezTo>
                    <a:pt x="882660" y="1443225"/>
                    <a:pt x="896760" y="1491487"/>
                    <a:pt x="913128" y="1537902"/>
                  </a:cubicBezTo>
                  <a:lnTo>
                    <a:pt x="934470" y="1602769"/>
                  </a:lnTo>
                  <a:lnTo>
                    <a:pt x="940597" y="1621423"/>
                  </a:lnTo>
                  <a:cubicBezTo>
                    <a:pt x="940597" y="1621423"/>
                    <a:pt x="950491" y="1671971"/>
                    <a:pt x="941694" y="1686254"/>
                  </a:cubicBezTo>
                  <a:cubicBezTo>
                    <a:pt x="935330" y="1696587"/>
                    <a:pt x="928216" y="1724458"/>
                    <a:pt x="935092" y="1735559"/>
                  </a:cubicBezTo>
                  <a:cubicBezTo>
                    <a:pt x="936281" y="1737479"/>
                    <a:pt x="937908" y="1739070"/>
                    <a:pt x="939536" y="1740624"/>
                  </a:cubicBezTo>
                  <a:cubicBezTo>
                    <a:pt x="949466" y="1750244"/>
                    <a:pt x="958995" y="1760193"/>
                    <a:pt x="968870" y="1769849"/>
                  </a:cubicBezTo>
                  <a:cubicBezTo>
                    <a:pt x="981964" y="1782632"/>
                    <a:pt x="995954" y="1794611"/>
                    <a:pt x="1011463" y="1804358"/>
                  </a:cubicBezTo>
                  <a:cubicBezTo>
                    <a:pt x="1019272" y="1809277"/>
                    <a:pt x="1026934" y="1817726"/>
                    <a:pt x="1034158" y="1823725"/>
                  </a:cubicBezTo>
                  <a:cubicBezTo>
                    <a:pt x="1038182" y="1827054"/>
                    <a:pt x="1041492" y="1831150"/>
                    <a:pt x="1045533" y="1834442"/>
                  </a:cubicBezTo>
                  <a:cubicBezTo>
                    <a:pt x="1061865" y="1847792"/>
                    <a:pt x="1091528" y="1851413"/>
                    <a:pt x="1111992" y="1851047"/>
                  </a:cubicBezTo>
                  <a:cubicBezTo>
                    <a:pt x="1122398" y="1850865"/>
                    <a:pt x="1130371" y="1849200"/>
                    <a:pt x="1136480" y="1846603"/>
                  </a:cubicBezTo>
                  <a:cubicBezTo>
                    <a:pt x="1147745" y="1841793"/>
                    <a:pt x="1146977" y="1836216"/>
                    <a:pt x="1148915" y="1827986"/>
                  </a:cubicBezTo>
                  <a:cubicBezTo>
                    <a:pt x="1151988" y="1814910"/>
                    <a:pt x="1148641" y="1801139"/>
                    <a:pt x="1139607" y="1791209"/>
                  </a:cubicBezTo>
                  <a:cubicBezTo>
                    <a:pt x="1108920" y="1757486"/>
                    <a:pt x="1084816" y="1744794"/>
                    <a:pt x="1045515" y="1711510"/>
                  </a:cubicBezTo>
                  <a:cubicBezTo>
                    <a:pt x="1037267" y="1704524"/>
                    <a:pt x="1037816" y="1683383"/>
                    <a:pt x="1037816" y="1673050"/>
                  </a:cubicBezTo>
                  <a:cubicBezTo>
                    <a:pt x="1037816" y="1673050"/>
                    <a:pt x="1039480" y="1663083"/>
                    <a:pt x="1042808" y="1581610"/>
                  </a:cubicBezTo>
                  <a:cubicBezTo>
                    <a:pt x="1043759" y="1558329"/>
                    <a:pt x="1044838" y="1529233"/>
                    <a:pt x="1046064" y="1492859"/>
                  </a:cubicBezTo>
                  <a:cubicBezTo>
                    <a:pt x="1047527" y="1449443"/>
                    <a:pt x="1046813" y="1405625"/>
                    <a:pt x="1040705" y="1362557"/>
                  </a:cubicBezTo>
                  <a:cubicBezTo>
                    <a:pt x="1038803" y="1349151"/>
                    <a:pt x="1036371" y="1335801"/>
                    <a:pt x="1033024" y="1322689"/>
                  </a:cubicBezTo>
                  <a:cubicBezTo>
                    <a:pt x="1028964" y="1306797"/>
                    <a:pt x="1020479" y="1292257"/>
                    <a:pt x="1016821" y="1276438"/>
                  </a:cubicBezTo>
                  <a:cubicBezTo>
                    <a:pt x="1014151" y="1264917"/>
                    <a:pt x="1013072" y="1252810"/>
                    <a:pt x="1010804" y="1241161"/>
                  </a:cubicBezTo>
                  <a:cubicBezTo>
                    <a:pt x="1006141" y="1217167"/>
                    <a:pt x="1000837" y="1193228"/>
                    <a:pt x="998698" y="1168850"/>
                  </a:cubicBezTo>
                  <a:cubicBezTo>
                    <a:pt x="996960" y="1149063"/>
                    <a:pt x="995552" y="1129238"/>
                    <a:pt x="994437" y="1109396"/>
                  </a:cubicBezTo>
                  <a:cubicBezTo>
                    <a:pt x="973552" y="965451"/>
                    <a:pt x="905429" y="841294"/>
                    <a:pt x="905429" y="841294"/>
                  </a:cubicBezTo>
                  <a:cubicBezTo>
                    <a:pt x="905429" y="841294"/>
                    <a:pt x="948278" y="781967"/>
                    <a:pt x="991127" y="730322"/>
                  </a:cubicBezTo>
                  <a:cubicBezTo>
                    <a:pt x="1033975" y="678677"/>
                    <a:pt x="1046064" y="605067"/>
                    <a:pt x="1046064" y="570997"/>
                  </a:cubicBezTo>
                  <a:cubicBezTo>
                    <a:pt x="1046064" y="536926"/>
                    <a:pt x="1033975" y="453423"/>
                    <a:pt x="1020790" y="420468"/>
                  </a:cubicBezTo>
                  <a:cubicBezTo>
                    <a:pt x="1015139" y="406313"/>
                    <a:pt x="1008811" y="391957"/>
                    <a:pt x="1004916" y="377199"/>
                  </a:cubicBezTo>
                  <a:cubicBezTo>
                    <a:pt x="1000161" y="359167"/>
                    <a:pt x="999777" y="340276"/>
                    <a:pt x="995077" y="322225"/>
                  </a:cubicBezTo>
                  <a:cubicBezTo>
                    <a:pt x="989682" y="301468"/>
                    <a:pt x="980904" y="281480"/>
                    <a:pt x="967828" y="264398"/>
                  </a:cubicBezTo>
                  <a:cubicBezTo>
                    <a:pt x="948040" y="238558"/>
                    <a:pt x="916676" y="221019"/>
                    <a:pt x="886940" y="209279"/>
                  </a:cubicBezTo>
                  <a:cubicBezTo>
                    <a:pt x="872035" y="203390"/>
                    <a:pt x="856929" y="197977"/>
                    <a:pt x="841695" y="193021"/>
                  </a:cubicBezTo>
                  <a:cubicBezTo>
                    <a:pt x="873553" y="143570"/>
                    <a:pt x="855978" y="75447"/>
                    <a:pt x="855978" y="75447"/>
                  </a:cubicBezTo>
                  <a:cubicBezTo>
                    <a:pt x="814227" y="-22339"/>
                    <a:pt x="708741" y="2935"/>
                    <a:pt x="708741" y="2935"/>
                  </a:cubicBezTo>
                  <a:cubicBezTo>
                    <a:pt x="606548" y="37006"/>
                    <a:pt x="624141" y="125995"/>
                    <a:pt x="624141" y="125995"/>
                  </a:cubicBezTo>
                  <a:cubicBezTo>
                    <a:pt x="624141" y="125995"/>
                    <a:pt x="609858" y="134792"/>
                    <a:pt x="614247" y="150172"/>
                  </a:cubicBezTo>
                  <a:cubicBezTo>
                    <a:pt x="618637" y="165552"/>
                    <a:pt x="618637" y="188631"/>
                    <a:pt x="618637" y="188631"/>
                  </a:cubicBezTo>
                  <a:cubicBezTo>
                    <a:pt x="580177" y="198525"/>
                    <a:pt x="521948" y="223799"/>
                    <a:pt x="521948" y="223799"/>
                  </a:cubicBezTo>
                  <a:cubicBezTo>
                    <a:pt x="390091" y="307302"/>
                    <a:pt x="359331" y="401796"/>
                    <a:pt x="352729" y="417176"/>
                  </a:cubicBezTo>
                  <a:cubicBezTo>
                    <a:pt x="346145" y="432557"/>
                    <a:pt x="336251" y="444645"/>
                    <a:pt x="336251" y="444645"/>
                  </a:cubicBezTo>
                  <a:cubicBezTo>
                    <a:pt x="280217" y="489689"/>
                    <a:pt x="263740" y="552325"/>
                    <a:pt x="263740" y="552325"/>
                  </a:cubicBezTo>
                  <a:cubicBezTo>
                    <a:pt x="263740" y="552325"/>
                    <a:pt x="242855" y="597368"/>
                    <a:pt x="224183" y="628147"/>
                  </a:cubicBezTo>
                  <a:cubicBezTo>
                    <a:pt x="205511" y="658908"/>
                    <a:pt x="220891" y="688589"/>
                    <a:pt x="220891" y="688589"/>
                  </a:cubicBezTo>
                  <a:lnTo>
                    <a:pt x="234076" y="722659"/>
                  </a:lnTo>
                  <a:cubicBezTo>
                    <a:pt x="247262" y="779791"/>
                    <a:pt x="346694" y="929222"/>
                    <a:pt x="346694" y="929222"/>
                  </a:cubicBezTo>
                  <a:cubicBezTo>
                    <a:pt x="332960" y="1001734"/>
                    <a:pt x="305491" y="1183041"/>
                    <a:pt x="305491" y="1183041"/>
                  </a:cubicBezTo>
                  <a:cubicBezTo>
                    <a:pt x="304778" y="1186187"/>
                    <a:pt x="304065" y="1189278"/>
                    <a:pt x="303315" y="1192313"/>
                  </a:cubicBezTo>
                  <a:cubicBezTo>
                    <a:pt x="280144" y="1287758"/>
                    <a:pt x="245049" y="1326968"/>
                    <a:pt x="245049" y="1326968"/>
                  </a:cubicBezTo>
                  <a:cubicBezTo>
                    <a:pt x="245049" y="1326968"/>
                    <a:pt x="125299" y="1529105"/>
                    <a:pt x="115552" y="1574039"/>
                  </a:cubicBezTo>
                  <a:cubicBezTo>
                    <a:pt x="110998" y="1595052"/>
                    <a:pt x="105219" y="1615809"/>
                    <a:pt x="98599" y="1636255"/>
                  </a:cubicBezTo>
                  <a:cubicBezTo>
                    <a:pt x="96715" y="1642070"/>
                    <a:pt x="95234" y="1648636"/>
                    <a:pt x="92527" y="1654122"/>
                  </a:cubicBezTo>
                  <a:cubicBezTo>
                    <a:pt x="88669" y="1661986"/>
                    <a:pt x="80969" y="1665113"/>
                    <a:pt x="75922" y="1672044"/>
                  </a:cubicBezTo>
                  <a:cubicBezTo>
                    <a:pt x="72868" y="1676250"/>
                    <a:pt x="70417" y="1680896"/>
                    <a:pt x="68954" y="1685906"/>
                  </a:cubicBezTo>
                  <a:cubicBezTo>
                    <a:pt x="66778" y="1693350"/>
                    <a:pt x="69795" y="1703024"/>
                    <a:pt x="64236" y="1708273"/>
                  </a:cubicBezTo>
                  <a:cubicBezTo>
                    <a:pt x="60468" y="1711839"/>
                    <a:pt x="58274" y="1716905"/>
                    <a:pt x="57963" y="1722062"/>
                  </a:cubicBezTo>
                  <a:cubicBezTo>
                    <a:pt x="57616" y="1727914"/>
                    <a:pt x="55403" y="1733528"/>
                    <a:pt x="51434" y="1737826"/>
                  </a:cubicBezTo>
                  <a:cubicBezTo>
                    <a:pt x="47685" y="1741886"/>
                    <a:pt x="44850" y="1746806"/>
                    <a:pt x="43205" y="1752073"/>
                  </a:cubicBezTo>
                  <a:cubicBezTo>
                    <a:pt x="41449" y="1757687"/>
                    <a:pt x="37517" y="1762442"/>
                    <a:pt x="32140" y="1764819"/>
                  </a:cubicBezTo>
                  <a:cubicBezTo>
                    <a:pt x="14566" y="1772647"/>
                    <a:pt x="4873" y="1793568"/>
                    <a:pt x="1124" y="1811527"/>
                  </a:cubicBezTo>
                  <a:cubicBezTo>
                    <a:pt x="-3210" y="1832503"/>
                    <a:pt x="5623" y="1848066"/>
                    <a:pt x="16815" y="1858893"/>
                  </a:cubicBezTo>
                  <a:close/>
                  <a:moveTo>
                    <a:pt x="881289" y="454521"/>
                  </a:moveTo>
                  <a:cubicBezTo>
                    <a:pt x="881289" y="454521"/>
                    <a:pt x="897218" y="533086"/>
                    <a:pt x="925783" y="567138"/>
                  </a:cubicBezTo>
                  <a:lnTo>
                    <a:pt x="925783" y="600093"/>
                  </a:lnTo>
                  <a:cubicBezTo>
                    <a:pt x="925783" y="600093"/>
                    <a:pt x="882935" y="683048"/>
                    <a:pt x="884032" y="705030"/>
                  </a:cubicBezTo>
                  <a:cubicBezTo>
                    <a:pt x="885129" y="727012"/>
                    <a:pt x="866457" y="758321"/>
                    <a:pt x="866457" y="758321"/>
                  </a:cubicBezTo>
                  <a:cubicBezTo>
                    <a:pt x="866457" y="758321"/>
                    <a:pt x="837891" y="700092"/>
                    <a:pt x="837343" y="677561"/>
                  </a:cubicBezTo>
                  <a:cubicBezTo>
                    <a:pt x="836794" y="655030"/>
                    <a:pt x="834600" y="635261"/>
                    <a:pt x="831856" y="606146"/>
                  </a:cubicBezTo>
                  <a:cubicBezTo>
                    <a:pt x="829095" y="577032"/>
                    <a:pt x="826900" y="523192"/>
                    <a:pt x="881289" y="454521"/>
                  </a:cubicBezTo>
                  <a:close/>
                  <a:moveTo>
                    <a:pt x="461012" y="572643"/>
                  </a:moveTo>
                  <a:cubicBezTo>
                    <a:pt x="429155" y="613846"/>
                    <a:pt x="431349" y="665491"/>
                    <a:pt x="429155" y="680323"/>
                  </a:cubicBezTo>
                  <a:cubicBezTo>
                    <a:pt x="426960" y="695154"/>
                    <a:pt x="387403" y="804480"/>
                    <a:pt x="387403" y="804480"/>
                  </a:cubicBezTo>
                  <a:cubicBezTo>
                    <a:pt x="388500" y="757790"/>
                    <a:pt x="338501" y="668783"/>
                    <a:pt x="338501" y="668783"/>
                  </a:cubicBezTo>
                  <a:cubicBezTo>
                    <a:pt x="338501" y="668783"/>
                    <a:pt x="351138" y="653951"/>
                    <a:pt x="368713" y="642960"/>
                  </a:cubicBezTo>
                  <a:cubicBezTo>
                    <a:pt x="386287" y="631969"/>
                    <a:pt x="408270" y="603403"/>
                    <a:pt x="408270" y="603403"/>
                  </a:cubicBezTo>
                  <a:cubicBezTo>
                    <a:pt x="408270" y="603403"/>
                    <a:pt x="449125" y="546198"/>
                    <a:pt x="448924" y="547917"/>
                  </a:cubicBezTo>
                  <a:cubicBezTo>
                    <a:pt x="447827" y="557244"/>
                    <a:pt x="461012" y="572643"/>
                    <a:pt x="461012" y="572643"/>
                  </a:cubicBezTo>
                  <a:close/>
                </a:path>
              </a:pathLst>
            </a:custGeom>
            <a:grpFill/>
            <a:ln w="18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4856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3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1214</Words>
  <Application>Microsoft Office PowerPoint</Application>
  <PresentationFormat>Widescreen</PresentationFormat>
  <Paragraphs>103</Paragraphs>
  <Slides>20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29LTRavi-Bold</vt:lpstr>
      <vt:lpstr>Arial</vt:lpstr>
      <vt:lpstr>Calibri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84</cp:revision>
  <dcterms:created xsi:type="dcterms:W3CDTF">2023-06-06T08:47:24Z</dcterms:created>
  <dcterms:modified xsi:type="dcterms:W3CDTF">2023-12-02T15:46:53Z</dcterms:modified>
</cp:coreProperties>
</file>